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09"/>
  </p:notesMasterIdLst>
  <p:sldIdLst>
    <p:sldId id="256" r:id="rId2"/>
    <p:sldId id="257" r:id="rId3"/>
    <p:sldId id="318" r:id="rId4"/>
    <p:sldId id="319" r:id="rId5"/>
    <p:sldId id="264" r:id="rId6"/>
    <p:sldId id="320" r:id="rId7"/>
    <p:sldId id="321" r:id="rId8"/>
    <p:sldId id="323" r:id="rId9"/>
    <p:sldId id="322" r:id="rId10"/>
    <p:sldId id="324" r:id="rId11"/>
    <p:sldId id="325" r:id="rId12"/>
    <p:sldId id="258" r:id="rId13"/>
    <p:sldId id="326" r:id="rId14"/>
    <p:sldId id="327" r:id="rId15"/>
    <p:sldId id="259" r:id="rId16"/>
    <p:sldId id="328" r:id="rId17"/>
    <p:sldId id="329" r:id="rId18"/>
    <p:sldId id="260" r:id="rId19"/>
    <p:sldId id="330" r:id="rId20"/>
    <p:sldId id="331" r:id="rId21"/>
    <p:sldId id="332" r:id="rId22"/>
    <p:sldId id="333" r:id="rId23"/>
    <p:sldId id="334" r:id="rId24"/>
    <p:sldId id="266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268" r:id="rId34"/>
    <p:sldId id="343" r:id="rId35"/>
    <p:sldId id="344" r:id="rId36"/>
    <p:sldId id="345" r:id="rId37"/>
    <p:sldId id="346" r:id="rId38"/>
    <p:sldId id="347" r:id="rId39"/>
    <p:sldId id="262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358" r:id="rId51"/>
    <p:sldId id="359" r:id="rId52"/>
    <p:sldId id="360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70" r:id="rId63"/>
    <p:sldId id="371" r:id="rId64"/>
    <p:sldId id="372" r:id="rId65"/>
    <p:sldId id="373" r:id="rId66"/>
    <p:sldId id="374" r:id="rId67"/>
    <p:sldId id="375" r:id="rId68"/>
    <p:sldId id="376" r:id="rId69"/>
    <p:sldId id="377" r:id="rId70"/>
    <p:sldId id="378" r:id="rId71"/>
    <p:sldId id="379" r:id="rId72"/>
    <p:sldId id="380" r:id="rId73"/>
    <p:sldId id="381" r:id="rId74"/>
    <p:sldId id="382" r:id="rId75"/>
    <p:sldId id="383" r:id="rId76"/>
    <p:sldId id="384" r:id="rId77"/>
    <p:sldId id="385" r:id="rId78"/>
    <p:sldId id="386" r:id="rId79"/>
    <p:sldId id="387" r:id="rId80"/>
    <p:sldId id="388" r:id="rId81"/>
    <p:sldId id="389" r:id="rId82"/>
    <p:sldId id="390" r:id="rId83"/>
    <p:sldId id="391" r:id="rId84"/>
    <p:sldId id="392" r:id="rId85"/>
    <p:sldId id="393" r:id="rId86"/>
    <p:sldId id="394" r:id="rId87"/>
    <p:sldId id="395" r:id="rId88"/>
    <p:sldId id="396" r:id="rId89"/>
    <p:sldId id="397" r:id="rId90"/>
    <p:sldId id="398" r:id="rId91"/>
    <p:sldId id="399" r:id="rId92"/>
    <p:sldId id="400" r:id="rId93"/>
    <p:sldId id="401" r:id="rId94"/>
    <p:sldId id="402" r:id="rId95"/>
    <p:sldId id="403" r:id="rId96"/>
    <p:sldId id="404" r:id="rId97"/>
    <p:sldId id="405" r:id="rId98"/>
    <p:sldId id="406" r:id="rId99"/>
    <p:sldId id="407" r:id="rId100"/>
    <p:sldId id="408" r:id="rId101"/>
    <p:sldId id="409" r:id="rId102"/>
    <p:sldId id="410" r:id="rId103"/>
    <p:sldId id="411" r:id="rId104"/>
    <p:sldId id="412" r:id="rId105"/>
    <p:sldId id="413" r:id="rId106"/>
    <p:sldId id="267" r:id="rId107"/>
    <p:sldId id="279" r:id="rId108"/>
  </p:sldIdLst>
  <p:sldSz cx="9144000" cy="5143500" type="screen16x9"/>
  <p:notesSz cx="6858000" cy="9144000"/>
  <p:embeddedFontLst>
    <p:embeddedFont>
      <p:font typeface="Roboto" panose="020B0604020202020204" charset="0"/>
      <p:regular r:id="rId110"/>
      <p:bold r:id="rId111"/>
      <p:italic r:id="rId112"/>
      <p:boldItalic r:id="rId113"/>
    </p:embeddedFont>
    <p:embeddedFont>
      <p:font typeface="Bebas Neue" panose="020B0604020202020204" charset="0"/>
      <p:regular r:id="rId114"/>
    </p:embeddedFont>
    <p:embeddedFont>
      <p:font typeface="Josefin Slab SemiBold" panose="020B0604020202020204" charset="0"/>
      <p:regular r:id="rId115"/>
      <p:bold r:id="rId116"/>
      <p:italic r:id="rId117"/>
      <p:boldItalic r:id="rId118"/>
    </p:embeddedFont>
    <p:embeddedFont>
      <p:font typeface="Cambria Math" panose="02040503050406030204" pitchFamily="18" charset="0"/>
      <p:regular r:id="rId119"/>
    </p:embeddedFont>
    <p:embeddedFont>
      <p:font typeface="DM Sans" panose="020B0604020202020204" charset="0"/>
      <p:regular r:id="rId120"/>
      <p:bold r:id="rId121"/>
      <p:italic r:id="rId122"/>
      <p:boldItalic r:id="rId123"/>
    </p:embeddedFont>
    <p:embeddedFont>
      <p:font typeface="Roboto Condensed" panose="020B0604020202020204" charset="0"/>
      <p:regular r:id="rId124"/>
      <p:bold r:id="rId125"/>
      <p:italic r:id="rId126"/>
      <p:boldItalic r:id="rId127"/>
    </p:embeddedFont>
    <p:embeddedFont>
      <p:font typeface="Calibri" panose="020F0502020204030204" pitchFamily="34" charset="0"/>
      <p:regular r:id="rId128"/>
      <p:bold r:id="rId129"/>
      <p:italic r:id="rId130"/>
      <p:boldItalic r:id="rId1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E4269A-F013-4FDC-86AE-46D6A5986016}">
  <a:tblStyle styleId="{3CE4269A-F013-4FDC-86AE-46D6A59860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8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4.fntdata"/><Relationship Id="rId128" Type="http://schemas.openxmlformats.org/officeDocument/2006/relationships/font" Target="fonts/font19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4.fntdata"/><Relationship Id="rId118" Type="http://schemas.openxmlformats.org/officeDocument/2006/relationships/font" Target="fonts/font9.fntdata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15.fntdata"/><Relationship Id="rId129" Type="http://schemas.openxmlformats.org/officeDocument/2006/relationships/font" Target="fonts/font20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5.fntdata"/><Relationship Id="rId119" Type="http://schemas.openxmlformats.org/officeDocument/2006/relationships/font" Target="fonts/font10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21.fntdata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1.fntdata"/><Relationship Id="rId125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.fntdata"/><Relationship Id="rId115" Type="http://schemas.openxmlformats.org/officeDocument/2006/relationships/font" Target="fonts/font6.fntdata"/><Relationship Id="rId131" Type="http://schemas.openxmlformats.org/officeDocument/2006/relationships/font" Target="fonts/font2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2.fntdata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font" Target="fonts/font3.fntdata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7992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10812d2525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9" name="Google Shape;2409;g10812d2525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g104227c00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3" name="Google Shape;2883;g104227c00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450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Google Shape;2949;g10957fa82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0" name="Google Shape;2950;g10957fa82f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9" name="Google Shape;3039;g10812d25255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0" name="Google Shape;3040;g10812d25255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104227c002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104227c002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g10812d2525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4" name="Google Shape;4264;g10812d2525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0" name="Google Shape;4680;g10812d252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1" name="Google Shape;4681;g10812d252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9" name="Google Shape;3849;g10812d2525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0" name="Google Shape;3850;g10812d2525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" name="Google Shape;4341;g10812d25255_28_6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2" name="Google Shape;4342;g10812d25255_28_6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2" name="Google Shape;6662;g10812d2525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3" name="Google Shape;6663;g10812d2525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g104227c00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3" name="Google Shape;2883;g104227c00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g104227c00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3" name="Google Shape;2883;g104227c00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119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g104227c00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3" name="Google Shape;2883;g104227c00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209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0" name="Google Shape;4010;g1098fc4ec4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1" name="Google Shape;4011;g1098fc4ec4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g104227c00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3" name="Google Shape;2883;g104227c00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2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g104227c00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3" name="Google Shape;2883;g104227c00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906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g104227c00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3" name="Google Shape;2883;g104227c00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241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g104227c00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3" name="Google Shape;2883;g104227c00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00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3550" y="1088125"/>
            <a:ext cx="5554800" cy="21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37000" y="3645875"/>
            <a:ext cx="3518400" cy="4095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358295" y="-36"/>
            <a:ext cx="6427419" cy="5143493"/>
            <a:chOff x="1441700" y="3548125"/>
            <a:chExt cx="907725" cy="726400"/>
          </a:xfrm>
        </p:grpSpPr>
        <p:sp>
          <p:nvSpPr>
            <p:cNvPr id="12" name="Google Shape;12;p2"/>
            <p:cNvSpPr/>
            <p:nvPr/>
          </p:nvSpPr>
          <p:spPr>
            <a:xfrm>
              <a:off x="1990925" y="3548125"/>
              <a:ext cx="120325" cy="726050"/>
            </a:xfrm>
            <a:custGeom>
              <a:avLst/>
              <a:gdLst/>
              <a:ahLst/>
              <a:cxnLst/>
              <a:rect l="l" t="t" r="r" b="b"/>
              <a:pathLst>
                <a:path w="4813" h="29042" extrusionOk="0">
                  <a:moveTo>
                    <a:pt x="84" y="0"/>
                  </a:moveTo>
                  <a:cubicBezTo>
                    <a:pt x="391" y="893"/>
                    <a:pt x="670" y="1786"/>
                    <a:pt x="893" y="2720"/>
                  </a:cubicBezTo>
                  <a:lnTo>
                    <a:pt x="893" y="2734"/>
                  </a:lnTo>
                  <a:cubicBezTo>
                    <a:pt x="1088" y="3515"/>
                    <a:pt x="1255" y="4310"/>
                    <a:pt x="1395" y="5119"/>
                  </a:cubicBezTo>
                  <a:lnTo>
                    <a:pt x="1395" y="5133"/>
                  </a:lnTo>
                  <a:cubicBezTo>
                    <a:pt x="1395" y="5133"/>
                    <a:pt x="1395" y="5147"/>
                    <a:pt x="1395" y="5147"/>
                  </a:cubicBezTo>
                  <a:cubicBezTo>
                    <a:pt x="1604" y="6333"/>
                    <a:pt x="1758" y="7519"/>
                    <a:pt x="1855" y="8718"/>
                  </a:cubicBezTo>
                  <a:lnTo>
                    <a:pt x="1855" y="8774"/>
                  </a:lnTo>
                  <a:cubicBezTo>
                    <a:pt x="1855" y="8844"/>
                    <a:pt x="1869" y="8913"/>
                    <a:pt x="1869" y="8983"/>
                  </a:cubicBezTo>
                  <a:cubicBezTo>
                    <a:pt x="1869" y="8997"/>
                    <a:pt x="1869" y="9011"/>
                    <a:pt x="1869" y="9039"/>
                  </a:cubicBezTo>
                  <a:cubicBezTo>
                    <a:pt x="1967" y="10239"/>
                    <a:pt x="2009" y="11452"/>
                    <a:pt x="2009" y="12652"/>
                  </a:cubicBezTo>
                  <a:lnTo>
                    <a:pt x="2009" y="12972"/>
                  </a:lnTo>
                  <a:cubicBezTo>
                    <a:pt x="1995" y="14493"/>
                    <a:pt x="1925" y="15985"/>
                    <a:pt x="1813" y="17450"/>
                  </a:cubicBezTo>
                  <a:lnTo>
                    <a:pt x="1813" y="17492"/>
                  </a:lnTo>
                  <a:lnTo>
                    <a:pt x="1813" y="17506"/>
                  </a:lnTo>
                  <a:cubicBezTo>
                    <a:pt x="1716" y="18636"/>
                    <a:pt x="1604" y="19751"/>
                    <a:pt x="1465" y="20826"/>
                  </a:cubicBezTo>
                  <a:lnTo>
                    <a:pt x="1423" y="21216"/>
                  </a:lnTo>
                  <a:cubicBezTo>
                    <a:pt x="1339" y="21774"/>
                    <a:pt x="1269" y="22332"/>
                    <a:pt x="1186" y="22876"/>
                  </a:cubicBezTo>
                  <a:lnTo>
                    <a:pt x="1186" y="22904"/>
                  </a:lnTo>
                  <a:cubicBezTo>
                    <a:pt x="1172" y="22988"/>
                    <a:pt x="1158" y="23057"/>
                    <a:pt x="1144" y="23141"/>
                  </a:cubicBezTo>
                  <a:cubicBezTo>
                    <a:pt x="1060" y="23671"/>
                    <a:pt x="977" y="24201"/>
                    <a:pt x="879" y="24703"/>
                  </a:cubicBezTo>
                  <a:cubicBezTo>
                    <a:pt x="879" y="24745"/>
                    <a:pt x="865" y="24801"/>
                    <a:pt x="865" y="24843"/>
                  </a:cubicBezTo>
                  <a:lnTo>
                    <a:pt x="851" y="24885"/>
                  </a:lnTo>
                  <a:cubicBezTo>
                    <a:pt x="572" y="26405"/>
                    <a:pt x="279" y="27814"/>
                    <a:pt x="0" y="29041"/>
                  </a:cubicBezTo>
                  <a:lnTo>
                    <a:pt x="1172" y="29041"/>
                  </a:lnTo>
                  <a:cubicBezTo>
                    <a:pt x="1744" y="27716"/>
                    <a:pt x="2232" y="26419"/>
                    <a:pt x="2650" y="25150"/>
                  </a:cubicBezTo>
                  <a:cubicBezTo>
                    <a:pt x="2678" y="25094"/>
                    <a:pt x="2692" y="25024"/>
                    <a:pt x="2720" y="24968"/>
                  </a:cubicBezTo>
                  <a:cubicBezTo>
                    <a:pt x="2860" y="24564"/>
                    <a:pt x="2985" y="24159"/>
                    <a:pt x="3097" y="23769"/>
                  </a:cubicBezTo>
                  <a:lnTo>
                    <a:pt x="3125" y="23685"/>
                  </a:lnTo>
                  <a:cubicBezTo>
                    <a:pt x="3125" y="23671"/>
                    <a:pt x="3125" y="23657"/>
                    <a:pt x="3125" y="23643"/>
                  </a:cubicBezTo>
                  <a:cubicBezTo>
                    <a:pt x="3152" y="23573"/>
                    <a:pt x="3180" y="23490"/>
                    <a:pt x="3194" y="23420"/>
                  </a:cubicBezTo>
                  <a:lnTo>
                    <a:pt x="3236" y="23280"/>
                  </a:lnTo>
                  <a:cubicBezTo>
                    <a:pt x="3599" y="22011"/>
                    <a:pt x="3906" y="20798"/>
                    <a:pt x="4129" y="19612"/>
                  </a:cubicBezTo>
                  <a:lnTo>
                    <a:pt x="4171" y="19459"/>
                  </a:lnTo>
                  <a:lnTo>
                    <a:pt x="4227" y="19138"/>
                  </a:lnTo>
                  <a:lnTo>
                    <a:pt x="4227" y="19124"/>
                  </a:lnTo>
                  <a:cubicBezTo>
                    <a:pt x="4450" y="17938"/>
                    <a:pt x="4589" y="16808"/>
                    <a:pt x="4687" y="15706"/>
                  </a:cubicBezTo>
                  <a:lnTo>
                    <a:pt x="4687" y="15678"/>
                  </a:lnTo>
                  <a:lnTo>
                    <a:pt x="4715" y="15372"/>
                  </a:lnTo>
                  <a:cubicBezTo>
                    <a:pt x="4729" y="15288"/>
                    <a:pt x="4729" y="15204"/>
                    <a:pt x="4729" y="15134"/>
                  </a:cubicBezTo>
                  <a:lnTo>
                    <a:pt x="4729" y="15093"/>
                  </a:lnTo>
                  <a:cubicBezTo>
                    <a:pt x="4798" y="14005"/>
                    <a:pt x="4812" y="12903"/>
                    <a:pt x="4771" y="11801"/>
                  </a:cubicBezTo>
                  <a:lnTo>
                    <a:pt x="4771" y="11787"/>
                  </a:lnTo>
                  <a:cubicBezTo>
                    <a:pt x="4771" y="11773"/>
                    <a:pt x="4771" y="11759"/>
                    <a:pt x="4771" y="11759"/>
                  </a:cubicBezTo>
                  <a:lnTo>
                    <a:pt x="4771" y="11619"/>
                  </a:lnTo>
                  <a:lnTo>
                    <a:pt x="4771" y="11536"/>
                  </a:lnTo>
                  <a:lnTo>
                    <a:pt x="4771" y="11396"/>
                  </a:lnTo>
                  <a:cubicBezTo>
                    <a:pt x="4673" y="9164"/>
                    <a:pt x="4310" y="6961"/>
                    <a:pt x="3696" y="4826"/>
                  </a:cubicBezTo>
                  <a:cubicBezTo>
                    <a:pt x="3669" y="4743"/>
                    <a:pt x="3655" y="4673"/>
                    <a:pt x="3627" y="4603"/>
                  </a:cubicBezTo>
                  <a:cubicBezTo>
                    <a:pt x="3627" y="4589"/>
                    <a:pt x="3627" y="4575"/>
                    <a:pt x="3627" y="4575"/>
                  </a:cubicBezTo>
                  <a:lnTo>
                    <a:pt x="3613" y="4547"/>
                  </a:lnTo>
                  <a:cubicBezTo>
                    <a:pt x="3390" y="3822"/>
                    <a:pt x="3152" y="3125"/>
                    <a:pt x="2887" y="2483"/>
                  </a:cubicBezTo>
                  <a:lnTo>
                    <a:pt x="2874" y="2441"/>
                  </a:lnTo>
                  <a:lnTo>
                    <a:pt x="2776" y="2204"/>
                  </a:lnTo>
                  <a:cubicBezTo>
                    <a:pt x="2455" y="1423"/>
                    <a:pt x="2106" y="684"/>
                    <a:pt x="174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1960"/>
                    <a:alpha val="16760"/>
                  </a:srgbClr>
                </a:gs>
                <a:gs pos="100000">
                  <a:srgbClr val="EEE3FF">
                    <a:alpha val="8235"/>
                    <a:alpha val="167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78475" y="3548125"/>
              <a:ext cx="196000" cy="726400"/>
            </a:xfrm>
            <a:custGeom>
              <a:avLst/>
              <a:gdLst/>
              <a:ahLst/>
              <a:cxnLst/>
              <a:rect l="l" t="t" r="r" b="b"/>
              <a:pathLst>
                <a:path w="7840" h="29056" extrusionOk="0">
                  <a:moveTo>
                    <a:pt x="2441" y="0"/>
                  </a:moveTo>
                  <a:cubicBezTo>
                    <a:pt x="2037" y="740"/>
                    <a:pt x="1674" y="1507"/>
                    <a:pt x="1367" y="2302"/>
                  </a:cubicBezTo>
                  <a:lnTo>
                    <a:pt x="1242" y="2623"/>
                  </a:lnTo>
                  <a:cubicBezTo>
                    <a:pt x="1046" y="3181"/>
                    <a:pt x="865" y="3752"/>
                    <a:pt x="712" y="4324"/>
                  </a:cubicBezTo>
                  <a:lnTo>
                    <a:pt x="642" y="4589"/>
                  </a:lnTo>
                  <a:cubicBezTo>
                    <a:pt x="195" y="6486"/>
                    <a:pt x="0" y="8425"/>
                    <a:pt x="84" y="10364"/>
                  </a:cubicBezTo>
                  <a:lnTo>
                    <a:pt x="84" y="10615"/>
                  </a:lnTo>
                  <a:cubicBezTo>
                    <a:pt x="126" y="11452"/>
                    <a:pt x="195" y="12303"/>
                    <a:pt x="321" y="13140"/>
                  </a:cubicBezTo>
                  <a:lnTo>
                    <a:pt x="363" y="13377"/>
                  </a:lnTo>
                  <a:cubicBezTo>
                    <a:pt x="586" y="14758"/>
                    <a:pt x="893" y="16097"/>
                    <a:pt x="1297" y="17436"/>
                  </a:cubicBezTo>
                  <a:cubicBezTo>
                    <a:pt x="1702" y="18789"/>
                    <a:pt x="2190" y="20128"/>
                    <a:pt x="2748" y="21439"/>
                  </a:cubicBezTo>
                  <a:cubicBezTo>
                    <a:pt x="2846" y="21662"/>
                    <a:pt x="2943" y="21872"/>
                    <a:pt x="3041" y="22095"/>
                  </a:cubicBezTo>
                  <a:lnTo>
                    <a:pt x="3041" y="22109"/>
                  </a:lnTo>
                  <a:lnTo>
                    <a:pt x="3125" y="22290"/>
                  </a:lnTo>
                  <a:cubicBezTo>
                    <a:pt x="3432" y="23001"/>
                    <a:pt x="3766" y="23671"/>
                    <a:pt x="4115" y="24341"/>
                  </a:cubicBezTo>
                  <a:cubicBezTo>
                    <a:pt x="4157" y="24452"/>
                    <a:pt x="4213" y="24550"/>
                    <a:pt x="4268" y="24661"/>
                  </a:cubicBezTo>
                  <a:cubicBezTo>
                    <a:pt x="5119" y="26279"/>
                    <a:pt x="6012" y="27758"/>
                    <a:pt x="6849" y="29055"/>
                  </a:cubicBezTo>
                  <a:lnTo>
                    <a:pt x="7839" y="29055"/>
                  </a:lnTo>
                  <a:cubicBezTo>
                    <a:pt x="7002" y="27381"/>
                    <a:pt x="6277" y="25749"/>
                    <a:pt x="5663" y="24159"/>
                  </a:cubicBezTo>
                  <a:cubicBezTo>
                    <a:pt x="5649" y="24117"/>
                    <a:pt x="5621" y="24048"/>
                    <a:pt x="5594" y="23992"/>
                  </a:cubicBezTo>
                  <a:cubicBezTo>
                    <a:pt x="5594" y="23992"/>
                    <a:pt x="5594" y="23978"/>
                    <a:pt x="5594" y="23978"/>
                  </a:cubicBezTo>
                  <a:cubicBezTo>
                    <a:pt x="5440" y="23587"/>
                    <a:pt x="5301" y="23197"/>
                    <a:pt x="5161" y="22806"/>
                  </a:cubicBezTo>
                  <a:cubicBezTo>
                    <a:pt x="5119" y="22695"/>
                    <a:pt x="5077" y="22583"/>
                    <a:pt x="5036" y="22457"/>
                  </a:cubicBezTo>
                  <a:cubicBezTo>
                    <a:pt x="4952" y="22206"/>
                    <a:pt x="4868" y="21955"/>
                    <a:pt x="4785" y="21718"/>
                  </a:cubicBezTo>
                  <a:lnTo>
                    <a:pt x="4785" y="21690"/>
                  </a:lnTo>
                  <a:cubicBezTo>
                    <a:pt x="4771" y="21676"/>
                    <a:pt x="4771" y="21662"/>
                    <a:pt x="4771" y="21648"/>
                  </a:cubicBezTo>
                  <a:cubicBezTo>
                    <a:pt x="4492" y="20812"/>
                    <a:pt x="4254" y="19989"/>
                    <a:pt x="4045" y="19194"/>
                  </a:cubicBezTo>
                  <a:cubicBezTo>
                    <a:pt x="3348" y="16627"/>
                    <a:pt x="2929" y="14005"/>
                    <a:pt x="2790" y="11354"/>
                  </a:cubicBezTo>
                  <a:lnTo>
                    <a:pt x="2790" y="11229"/>
                  </a:lnTo>
                  <a:lnTo>
                    <a:pt x="2790" y="11048"/>
                  </a:lnTo>
                  <a:cubicBezTo>
                    <a:pt x="2790" y="11034"/>
                    <a:pt x="2790" y="11034"/>
                    <a:pt x="2790" y="11020"/>
                  </a:cubicBezTo>
                  <a:cubicBezTo>
                    <a:pt x="2748" y="10001"/>
                    <a:pt x="2762" y="9025"/>
                    <a:pt x="2818" y="8090"/>
                  </a:cubicBezTo>
                  <a:cubicBezTo>
                    <a:pt x="2818" y="8076"/>
                    <a:pt x="2818" y="8063"/>
                    <a:pt x="2818" y="8049"/>
                  </a:cubicBezTo>
                  <a:cubicBezTo>
                    <a:pt x="2818" y="7979"/>
                    <a:pt x="2832" y="7895"/>
                    <a:pt x="2832" y="7825"/>
                  </a:cubicBezTo>
                  <a:lnTo>
                    <a:pt x="2846" y="7672"/>
                  </a:lnTo>
                  <a:cubicBezTo>
                    <a:pt x="2901" y="6849"/>
                    <a:pt x="2985" y="6040"/>
                    <a:pt x="3111" y="5273"/>
                  </a:cubicBezTo>
                  <a:cubicBezTo>
                    <a:pt x="3111" y="5273"/>
                    <a:pt x="3111" y="5259"/>
                    <a:pt x="3111" y="5259"/>
                  </a:cubicBezTo>
                  <a:lnTo>
                    <a:pt x="3111" y="5217"/>
                  </a:lnTo>
                  <a:cubicBezTo>
                    <a:pt x="3222" y="4506"/>
                    <a:pt x="3348" y="3822"/>
                    <a:pt x="3501" y="3181"/>
                  </a:cubicBezTo>
                  <a:lnTo>
                    <a:pt x="3501" y="3139"/>
                  </a:lnTo>
                  <a:cubicBezTo>
                    <a:pt x="3515" y="3097"/>
                    <a:pt x="3515" y="3069"/>
                    <a:pt x="3529" y="3027"/>
                  </a:cubicBezTo>
                  <a:lnTo>
                    <a:pt x="3571" y="2832"/>
                  </a:lnTo>
                  <a:cubicBezTo>
                    <a:pt x="3808" y="1869"/>
                    <a:pt x="4101" y="935"/>
                    <a:pt x="445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1960"/>
                    <a:alpha val="16760"/>
                  </a:srgbClr>
                </a:gs>
                <a:gs pos="100000">
                  <a:srgbClr val="EEE3FF">
                    <a:alpha val="8235"/>
                    <a:alpha val="167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441700" y="3668775"/>
              <a:ext cx="907725" cy="513425"/>
            </a:xfrm>
            <a:custGeom>
              <a:avLst/>
              <a:gdLst/>
              <a:ahLst/>
              <a:cxnLst/>
              <a:rect l="l" t="t" r="r" b="b"/>
              <a:pathLst>
                <a:path w="36309" h="20537" extrusionOk="0">
                  <a:moveTo>
                    <a:pt x="36308" y="0"/>
                  </a:moveTo>
                  <a:lnTo>
                    <a:pt x="36308" y="0"/>
                  </a:lnTo>
                  <a:cubicBezTo>
                    <a:pt x="29167" y="16585"/>
                    <a:pt x="0" y="20477"/>
                    <a:pt x="0" y="20477"/>
                  </a:cubicBezTo>
                  <a:cubicBezTo>
                    <a:pt x="970" y="20517"/>
                    <a:pt x="1915" y="20536"/>
                    <a:pt x="2835" y="20536"/>
                  </a:cubicBezTo>
                  <a:cubicBezTo>
                    <a:pt x="32802" y="20536"/>
                    <a:pt x="36308" y="1"/>
                    <a:pt x="3630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1960"/>
                    <a:alpha val="16760"/>
                  </a:srgbClr>
                </a:gs>
                <a:gs pos="100000">
                  <a:srgbClr val="EEE3FF">
                    <a:alpha val="8235"/>
                    <a:alpha val="167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41700" y="3607575"/>
              <a:ext cx="907725" cy="573150"/>
            </a:xfrm>
            <a:custGeom>
              <a:avLst/>
              <a:gdLst/>
              <a:ahLst/>
              <a:cxnLst/>
              <a:rect l="l" t="t" r="r" b="b"/>
              <a:pathLst>
                <a:path w="36309" h="22926" extrusionOk="0">
                  <a:moveTo>
                    <a:pt x="26397" y="1"/>
                  </a:moveTo>
                  <a:cubicBezTo>
                    <a:pt x="9262" y="1"/>
                    <a:pt x="0" y="22925"/>
                    <a:pt x="0" y="22925"/>
                  </a:cubicBezTo>
                  <a:cubicBezTo>
                    <a:pt x="11308" y="4724"/>
                    <a:pt x="23705" y="1700"/>
                    <a:pt x="30694" y="1700"/>
                  </a:cubicBezTo>
                  <a:cubicBezTo>
                    <a:pt x="34170" y="1700"/>
                    <a:pt x="36308" y="2448"/>
                    <a:pt x="36308" y="2448"/>
                  </a:cubicBezTo>
                  <a:cubicBezTo>
                    <a:pt x="32759" y="730"/>
                    <a:pt x="29453" y="1"/>
                    <a:pt x="2639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1960"/>
                    <a:alpha val="16760"/>
                  </a:srgbClr>
                </a:gs>
                <a:gs pos="100000">
                  <a:srgbClr val="EEE3FF">
                    <a:alpha val="8235"/>
                    <a:alpha val="167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54600" y="3603150"/>
              <a:ext cx="881925" cy="574075"/>
            </a:xfrm>
            <a:custGeom>
              <a:avLst/>
              <a:gdLst/>
              <a:ahLst/>
              <a:cxnLst/>
              <a:rect l="l" t="t" r="r" b="b"/>
              <a:pathLst>
                <a:path w="35277" h="22963" extrusionOk="0">
                  <a:moveTo>
                    <a:pt x="5737" y="0"/>
                  </a:moveTo>
                  <a:cubicBezTo>
                    <a:pt x="2232" y="0"/>
                    <a:pt x="0" y="756"/>
                    <a:pt x="0" y="756"/>
                  </a:cubicBezTo>
                  <a:cubicBezTo>
                    <a:pt x="586" y="704"/>
                    <a:pt x="1170" y="679"/>
                    <a:pt x="1754" y="679"/>
                  </a:cubicBezTo>
                  <a:cubicBezTo>
                    <a:pt x="19076" y="679"/>
                    <a:pt x="35276" y="22963"/>
                    <a:pt x="35276" y="22963"/>
                  </a:cubicBezTo>
                  <a:cubicBezTo>
                    <a:pt x="25627" y="3222"/>
                    <a:pt x="12970" y="0"/>
                    <a:pt x="573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1960"/>
                    <a:alpha val="16760"/>
                  </a:srgbClr>
                </a:gs>
                <a:gs pos="100000">
                  <a:srgbClr val="EEE3FF">
                    <a:alpha val="8235"/>
                    <a:alpha val="167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54600" y="3622050"/>
              <a:ext cx="881925" cy="560100"/>
            </a:xfrm>
            <a:custGeom>
              <a:avLst/>
              <a:gdLst/>
              <a:ahLst/>
              <a:cxnLst/>
              <a:rect l="l" t="t" r="r" b="b"/>
              <a:pathLst>
                <a:path w="35277" h="22404" extrusionOk="0">
                  <a:moveTo>
                    <a:pt x="0" y="0"/>
                  </a:moveTo>
                  <a:cubicBezTo>
                    <a:pt x="906" y="20120"/>
                    <a:pt x="21489" y="22403"/>
                    <a:pt x="30788" y="22403"/>
                  </a:cubicBezTo>
                  <a:cubicBezTo>
                    <a:pt x="33519" y="22403"/>
                    <a:pt x="35276" y="22207"/>
                    <a:pt x="35276" y="22207"/>
                  </a:cubicBezTo>
                  <a:cubicBezTo>
                    <a:pt x="3251" y="20268"/>
                    <a:pt x="0" y="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1960"/>
                    <a:alpha val="16760"/>
                  </a:srgbClr>
                </a:gs>
                <a:gs pos="100000">
                  <a:srgbClr val="EEE3FF">
                    <a:alpha val="8235"/>
                    <a:alpha val="167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53525" y="3797725"/>
              <a:ext cx="254500" cy="224775"/>
            </a:xfrm>
            <a:custGeom>
              <a:avLst/>
              <a:gdLst/>
              <a:ahLst/>
              <a:cxnLst/>
              <a:rect l="l" t="t" r="r" b="b"/>
              <a:pathLst>
                <a:path w="10180" h="8991" extrusionOk="0">
                  <a:moveTo>
                    <a:pt x="5815" y="1"/>
                  </a:moveTo>
                  <a:cubicBezTo>
                    <a:pt x="5773" y="1"/>
                    <a:pt x="5731" y="2"/>
                    <a:pt x="5688" y="3"/>
                  </a:cubicBezTo>
                  <a:cubicBezTo>
                    <a:pt x="5682" y="3"/>
                    <a:pt x="5675" y="3"/>
                    <a:pt x="5669" y="3"/>
                  </a:cubicBezTo>
                  <a:cubicBezTo>
                    <a:pt x="2151" y="3"/>
                    <a:pt x="0" y="3859"/>
                    <a:pt x="1852" y="6852"/>
                  </a:cubicBezTo>
                  <a:cubicBezTo>
                    <a:pt x="2733" y="8287"/>
                    <a:pt x="4205" y="8991"/>
                    <a:pt x="5673" y="8991"/>
                  </a:cubicBezTo>
                  <a:cubicBezTo>
                    <a:pt x="7273" y="8991"/>
                    <a:pt x="8869" y="8154"/>
                    <a:pt x="9691" y="6517"/>
                  </a:cubicBezTo>
                  <a:cubicBezTo>
                    <a:pt x="10012" y="5890"/>
                    <a:pt x="10180" y="5192"/>
                    <a:pt x="10180" y="4495"/>
                  </a:cubicBezTo>
                  <a:cubicBezTo>
                    <a:pt x="10180" y="2389"/>
                    <a:pt x="8729" y="575"/>
                    <a:pt x="6678" y="115"/>
                  </a:cubicBezTo>
                  <a:cubicBezTo>
                    <a:pt x="6386" y="42"/>
                    <a:pt x="6105" y="1"/>
                    <a:pt x="581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1960"/>
                    <a:alpha val="16760"/>
                  </a:srgbClr>
                </a:gs>
                <a:gs pos="100000">
                  <a:srgbClr val="EEE3FF">
                    <a:alpha val="8235"/>
                    <a:alpha val="167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69475" y="3872075"/>
              <a:ext cx="226350" cy="150375"/>
            </a:xfrm>
            <a:custGeom>
              <a:avLst/>
              <a:gdLst/>
              <a:ahLst/>
              <a:cxnLst/>
              <a:rect l="l" t="t" r="r" b="b"/>
              <a:pathLst>
                <a:path w="9054" h="6015" extrusionOk="0">
                  <a:moveTo>
                    <a:pt x="810" y="0"/>
                  </a:moveTo>
                  <a:lnTo>
                    <a:pt x="810" y="0"/>
                  </a:lnTo>
                  <a:cubicBezTo>
                    <a:pt x="1" y="2232"/>
                    <a:pt x="1075" y="4715"/>
                    <a:pt x="3265" y="5650"/>
                  </a:cubicBezTo>
                  <a:cubicBezTo>
                    <a:pt x="3843" y="5897"/>
                    <a:pt x="4446" y="6014"/>
                    <a:pt x="5040" y="6014"/>
                  </a:cubicBezTo>
                  <a:cubicBezTo>
                    <a:pt x="6693" y="6014"/>
                    <a:pt x="8273" y="5103"/>
                    <a:pt x="9053" y="3543"/>
                  </a:cubicBezTo>
                  <a:lnTo>
                    <a:pt x="9053" y="3543"/>
                  </a:lnTo>
                  <a:cubicBezTo>
                    <a:pt x="9053" y="3543"/>
                    <a:pt x="8841" y="3562"/>
                    <a:pt x="8464" y="3562"/>
                  </a:cubicBezTo>
                  <a:cubicBezTo>
                    <a:pt x="7710" y="3562"/>
                    <a:pt x="6296" y="3488"/>
                    <a:pt x="4604" y="3041"/>
                  </a:cubicBezTo>
                  <a:cubicBezTo>
                    <a:pt x="2065" y="2358"/>
                    <a:pt x="810" y="1"/>
                    <a:pt x="81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1960"/>
                    <a:alpha val="16760"/>
                  </a:srgbClr>
                </a:gs>
                <a:gs pos="100000">
                  <a:srgbClr val="EEE3FF">
                    <a:alpha val="8235"/>
                    <a:alpha val="167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86575" y="3937975"/>
              <a:ext cx="169500" cy="84600"/>
            </a:xfrm>
            <a:custGeom>
              <a:avLst/>
              <a:gdLst/>
              <a:ahLst/>
              <a:cxnLst/>
              <a:rect l="l" t="t" r="r" b="b"/>
              <a:pathLst>
                <a:path w="6780" h="3384" extrusionOk="0">
                  <a:moveTo>
                    <a:pt x="0" y="1"/>
                  </a:moveTo>
                  <a:lnTo>
                    <a:pt x="0" y="1"/>
                  </a:lnTo>
                  <a:cubicBezTo>
                    <a:pt x="531" y="2093"/>
                    <a:pt x="2397" y="3383"/>
                    <a:pt x="4355" y="3383"/>
                  </a:cubicBezTo>
                  <a:cubicBezTo>
                    <a:pt x="5178" y="3383"/>
                    <a:pt x="6016" y="3156"/>
                    <a:pt x="6779" y="2665"/>
                  </a:cubicBezTo>
                  <a:lnTo>
                    <a:pt x="6779" y="2665"/>
                  </a:lnTo>
                  <a:cubicBezTo>
                    <a:pt x="6779" y="2665"/>
                    <a:pt x="6415" y="2728"/>
                    <a:pt x="5834" y="2728"/>
                  </a:cubicBezTo>
                  <a:cubicBezTo>
                    <a:pt x="4455" y="2728"/>
                    <a:pt x="1855" y="237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1960"/>
                    <a:alpha val="16760"/>
                  </a:srgbClr>
                </a:gs>
                <a:gs pos="100000">
                  <a:srgbClr val="EEE3FF">
                    <a:alpha val="8235"/>
                    <a:alpha val="167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324049" y="276966"/>
            <a:ext cx="8482168" cy="4768253"/>
            <a:chOff x="324049" y="276966"/>
            <a:chExt cx="8482168" cy="4768253"/>
          </a:xfrm>
        </p:grpSpPr>
        <p:grpSp>
          <p:nvGrpSpPr>
            <p:cNvPr id="22" name="Google Shape;22;p2"/>
            <p:cNvGrpSpPr/>
            <p:nvPr/>
          </p:nvGrpSpPr>
          <p:grpSpPr>
            <a:xfrm>
              <a:off x="4890974" y="4806692"/>
              <a:ext cx="260441" cy="238527"/>
              <a:chOff x="8624774" y="4023517"/>
              <a:chExt cx="260441" cy="238527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8624774" y="4060362"/>
                <a:ext cx="124381" cy="183260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1522" extrusionOk="0">
                    <a:moveTo>
                      <a:pt x="1005" y="1"/>
                    </a:moveTo>
                    <a:cubicBezTo>
                      <a:pt x="935" y="1"/>
                      <a:pt x="879" y="29"/>
                      <a:pt x="823" y="43"/>
                    </a:cubicBezTo>
                    <a:cubicBezTo>
                      <a:pt x="740" y="85"/>
                      <a:pt x="642" y="126"/>
                      <a:pt x="572" y="182"/>
                    </a:cubicBezTo>
                    <a:cubicBezTo>
                      <a:pt x="447" y="266"/>
                      <a:pt x="349" y="364"/>
                      <a:pt x="251" y="461"/>
                    </a:cubicBezTo>
                    <a:cubicBezTo>
                      <a:pt x="196" y="545"/>
                      <a:pt x="140" y="615"/>
                      <a:pt x="98" y="698"/>
                    </a:cubicBezTo>
                    <a:cubicBezTo>
                      <a:pt x="28" y="852"/>
                      <a:pt x="0" y="1005"/>
                      <a:pt x="14" y="1159"/>
                    </a:cubicBezTo>
                    <a:cubicBezTo>
                      <a:pt x="28" y="1214"/>
                      <a:pt x="42" y="1270"/>
                      <a:pt x="70" y="1326"/>
                    </a:cubicBezTo>
                    <a:cubicBezTo>
                      <a:pt x="98" y="1354"/>
                      <a:pt x="126" y="1382"/>
                      <a:pt x="154" y="1410"/>
                    </a:cubicBezTo>
                    <a:cubicBezTo>
                      <a:pt x="237" y="1479"/>
                      <a:pt x="349" y="1521"/>
                      <a:pt x="475" y="1521"/>
                    </a:cubicBezTo>
                    <a:cubicBezTo>
                      <a:pt x="572" y="1521"/>
                      <a:pt x="684" y="1507"/>
                      <a:pt x="781" y="1466"/>
                    </a:cubicBezTo>
                    <a:cubicBezTo>
                      <a:pt x="865" y="1424"/>
                      <a:pt x="949" y="1382"/>
                      <a:pt x="1032" y="1326"/>
                    </a:cubicBezTo>
                    <a:lnTo>
                      <a:pt x="893" y="963"/>
                    </a:lnTo>
                    <a:cubicBezTo>
                      <a:pt x="893" y="977"/>
                      <a:pt x="879" y="991"/>
                      <a:pt x="837" y="1033"/>
                    </a:cubicBezTo>
                    <a:cubicBezTo>
                      <a:pt x="767" y="1103"/>
                      <a:pt x="684" y="1145"/>
                      <a:pt x="586" y="1145"/>
                    </a:cubicBezTo>
                    <a:lnTo>
                      <a:pt x="530" y="1145"/>
                    </a:lnTo>
                    <a:cubicBezTo>
                      <a:pt x="447" y="1089"/>
                      <a:pt x="433" y="991"/>
                      <a:pt x="488" y="852"/>
                    </a:cubicBezTo>
                    <a:cubicBezTo>
                      <a:pt x="530" y="768"/>
                      <a:pt x="586" y="698"/>
                      <a:pt x="670" y="643"/>
                    </a:cubicBezTo>
                    <a:cubicBezTo>
                      <a:pt x="740" y="587"/>
                      <a:pt x="837" y="559"/>
                      <a:pt x="921" y="559"/>
                    </a:cubicBezTo>
                    <a:lnTo>
                      <a:pt x="10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755777" y="4023517"/>
                <a:ext cx="129438" cy="238527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981" extrusionOk="0">
                    <a:moveTo>
                      <a:pt x="544" y="0"/>
                    </a:moveTo>
                    <a:lnTo>
                      <a:pt x="544" y="0"/>
                    </a:lnTo>
                    <a:cubicBezTo>
                      <a:pt x="419" y="56"/>
                      <a:pt x="279" y="84"/>
                      <a:pt x="154" y="112"/>
                    </a:cubicBezTo>
                    <a:cubicBezTo>
                      <a:pt x="126" y="670"/>
                      <a:pt x="70" y="1269"/>
                      <a:pt x="0" y="1883"/>
                    </a:cubicBezTo>
                    <a:lnTo>
                      <a:pt x="182" y="1827"/>
                    </a:lnTo>
                    <a:lnTo>
                      <a:pt x="377" y="1744"/>
                    </a:lnTo>
                    <a:cubicBezTo>
                      <a:pt x="391" y="1507"/>
                      <a:pt x="405" y="1367"/>
                      <a:pt x="405" y="1325"/>
                    </a:cubicBezTo>
                    <a:lnTo>
                      <a:pt x="600" y="1255"/>
                    </a:lnTo>
                    <a:lnTo>
                      <a:pt x="600" y="1255"/>
                    </a:lnTo>
                    <a:cubicBezTo>
                      <a:pt x="558" y="1604"/>
                      <a:pt x="544" y="1841"/>
                      <a:pt x="544" y="1981"/>
                    </a:cubicBezTo>
                    <a:cubicBezTo>
                      <a:pt x="586" y="1953"/>
                      <a:pt x="642" y="1925"/>
                      <a:pt x="698" y="1897"/>
                    </a:cubicBezTo>
                    <a:cubicBezTo>
                      <a:pt x="726" y="1869"/>
                      <a:pt x="781" y="1841"/>
                      <a:pt x="851" y="1813"/>
                    </a:cubicBezTo>
                    <a:lnTo>
                      <a:pt x="879" y="1799"/>
                    </a:lnTo>
                    <a:cubicBezTo>
                      <a:pt x="907" y="1451"/>
                      <a:pt x="963" y="879"/>
                      <a:pt x="1074" y="84"/>
                    </a:cubicBezTo>
                    <a:lnTo>
                      <a:pt x="1074" y="84"/>
                    </a:lnTo>
                    <a:cubicBezTo>
                      <a:pt x="949" y="140"/>
                      <a:pt x="823" y="181"/>
                      <a:pt x="684" y="223"/>
                    </a:cubicBezTo>
                    <a:cubicBezTo>
                      <a:pt x="670" y="488"/>
                      <a:pt x="656" y="711"/>
                      <a:pt x="642" y="851"/>
                    </a:cubicBezTo>
                    <a:cubicBezTo>
                      <a:pt x="614" y="879"/>
                      <a:pt x="572" y="893"/>
                      <a:pt x="544" y="907"/>
                    </a:cubicBezTo>
                    <a:lnTo>
                      <a:pt x="461" y="949"/>
                    </a:lnTo>
                    <a:cubicBezTo>
                      <a:pt x="474" y="628"/>
                      <a:pt x="502" y="321"/>
                      <a:pt x="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780876" y="869680"/>
              <a:ext cx="90787" cy="122695"/>
            </a:xfrm>
            <a:custGeom>
              <a:avLst/>
              <a:gdLst/>
              <a:ahLst/>
              <a:cxnLst/>
              <a:rect l="l" t="t" r="r" b="b"/>
              <a:pathLst>
                <a:path w="754" h="1019" extrusionOk="0">
                  <a:moveTo>
                    <a:pt x="572" y="0"/>
                  </a:moveTo>
                  <a:cubicBezTo>
                    <a:pt x="377" y="56"/>
                    <a:pt x="196" y="98"/>
                    <a:pt x="0" y="126"/>
                  </a:cubicBezTo>
                  <a:cubicBezTo>
                    <a:pt x="14" y="251"/>
                    <a:pt x="42" y="433"/>
                    <a:pt x="84" y="670"/>
                  </a:cubicBezTo>
                  <a:cubicBezTo>
                    <a:pt x="126" y="628"/>
                    <a:pt x="182" y="600"/>
                    <a:pt x="237" y="572"/>
                  </a:cubicBezTo>
                  <a:cubicBezTo>
                    <a:pt x="265" y="567"/>
                    <a:pt x="291" y="565"/>
                    <a:pt x="315" y="565"/>
                  </a:cubicBezTo>
                  <a:cubicBezTo>
                    <a:pt x="423" y="565"/>
                    <a:pt x="489" y="613"/>
                    <a:pt x="489" y="670"/>
                  </a:cubicBezTo>
                  <a:cubicBezTo>
                    <a:pt x="489" y="726"/>
                    <a:pt x="433" y="754"/>
                    <a:pt x="349" y="754"/>
                  </a:cubicBezTo>
                  <a:cubicBezTo>
                    <a:pt x="293" y="740"/>
                    <a:pt x="251" y="712"/>
                    <a:pt x="210" y="670"/>
                  </a:cubicBezTo>
                  <a:cubicBezTo>
                    <a:pt x="168" y="740"/>
                    <a:pt x="112" y="795"/>
                    <a:pt x="56" y="865"/>
                  </a:cubicBezTo>
                  <a:cubicBezTo>
                    <a:pt x="154" y="949"/>
                    <a:pt x="293" y="1005"/>
                    <a:pt x="433" y="1019"/>
                  </a:cubicBezTo>
                  <a:cubicBezTo>
                    <a:pt x="516" y="1019"/>
                    <a:pt x="586" y="977"/>
                    <a:pt x="656" y="921"/>
                  </a:cubicBezTo>
                  <a:cubicBezTo>
                    <a:pt x="726" y="837"/>
                    <a:pt x="754" y="726"/>
                    <a:pt x="754" y="614"/>
                  </a:cubicBezTo>
                  <a:cubicBezTo>
                    <a:pt x="740" y="530"/>
                    <a:pt x="712" y="461"/>
                    <a:pt x="642" y="419"/>
                  </a:cubicBezTo>
                  <a:cubicBezTo>
                    <a:pt x="572" y="349"/>
                    <a:pt x="475" y="321"/>
                    <a:pt x="363" y="321"/>
                  </a:cubicBezTo>
                  <a:cubicBezTo>
                    <a:pt x="335" y="321"/>
                    <a:pt x="293" y="335"/>
                    <a:pt x="265" y="335"/>
                  </a:cubicBezTo>
                  <a:lnTo>
                    <a:pt x="251" y="307"/>
                  </a:lnTo>
                  <a:cubicBezTo>
                    <a:pt x="377" y="265"/>
                    <a:pt x="503" y="251"/>
                    <a:pt x="628" y="251"/>
                  </a:cubicBezTo>
                  <a:cubicBezTo>
                    <a:pt x="600" y="168"/>
                    <a:pt x="586" y="84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02916" y="760471"/>
              <a:ext cx="127752" cy="192170"/>
            </a:xfrm>
            <a:custGeom>
              <a:avLst/>
              <a:gdLst/>
              <a:ahLst/>
              <a:cxnLst/>
              <a:rect l="l" t="t" r="r" b="b"/>
              <a:pathLst>
                <a:path w="1061" h="1596" extrusionOk="0">
                  <a:moveTo>
                    <a:pt x="824" y="1"/>
                  </a:moveTo>
                  <a:cubicBezTo>
                    <a:pt x="768" y="15"/>
                    <a:pt x="712" y="43"/>
                    <a:pt x="657" y="84"/>
                  </a:cubicBezTo>
                  <a:cubicBezTo>
                    <a:pt x="573" y="126"/>
                    <a:pt x="489" y="182"/>
                    <a:pt x="419" y="252"/>
                  </a:cubicBezTo>
                  <a:cubicBezTo>
                    <a:pt x="322" y="349"/>
                    <a:pt x="238" y="461"/>
                    <a:pt x="154" y="587"/>
                  </a:cubicBezTo>
                  <a:cubicBezTo>
                    <a:pt x="113" y="670"/>
                    <a:pt x="71" y="754"/>
                    <a:pt x="43" y="838"/>
                  </a:cubicBezTo>
                  <a:cubicBezTo>
                    <a:pt x="1" y="991"/>
                    <a:pt x="1" y="1158"/>
                    <a:pt x="43" y="1312"/>
                  </a:cubicBezTo>
                  <a:cubicBezTo>
                    <a:pt x="57" y="1368"/>
                    <a:pt x="85" y="1410"/>
                    <a:pt x="126" y="1451"/>
                  </a:cubicBezTo>
                  <a:cubicBezTo>
                    <a:pt x="154" y="1479"/>
                    <a:pt x="182" y="1507"/>
                    <a:pt x="210" y="1535"/>
                  </a:cubicBezTo>
                  <a:cubicBezTo>
                    <a:pt x="295" y="1578"/>
                    <a:pt x="381" y="1596"/>
                    <a:pt x="466" y="1596"/>
                  </a:cubicBezTo>
                  <a:cubicBezTo>
                    <a:pt x="492" y="1596"/>
                    <a:pt x="519" y="1594"/>
                    <a:pt x="545" y="1591"/>
                  </a:cubicBezTo>
                  <a:cubicBezTo>
                    <a:pt x="657" y="1577"/>
                    <a:pt x="754" y="1535"/>
                    <a:pt x="852" y="1479"/>
                  </a:cubicBezTo>
                  <a:cubicBezTo>
                    <a:pt x="922" y="1437"/>
                    <a:pt x="1005" y="1382"/>
                    <a:pt x="1061" y="1312"/>
                  </a:cubicBezTo>
                  <a:lnTo>
                    <a:pt x="880" y="977"/>
                  </a:lnTo>
                  <a:cubicBezTo>
                    <a:pt x="880" y="977"/>
                    <a:pt x="866" y="1005"/>
                    <a:pt x="838" y="1047"/>
                  </a:cubicBezTo>
                  <a:cubicBezTo>
                    <a:pt x="782" y="1117"/>
                    <a:pt x="698" y="1172"/>
                    <a:pt x="601" y="1200"/>
                  </a:cubicBezTo>
                  <a:lnTo>
                    <a:pt x="545" y="1200"/>
                  </a:lnTo>
                  <a:cubicBezTo>
                    <a:pt x="447" y="1158"/>
                    <a:pt x="419" y="1061"/>
                    <a:pt x="447" y="921"/>
                  </a:cubicBezTo>
                  <a:cubicBezTo>
                    <a:pt x="489" y="838"/>
                    <a:pt x="531" y="754"/>
                    <a:pt x="601" y="684"/>
                  </a:cubicBezTo>
                  <a:cubicBezTo>
                    <a:pt x="670" y="628"/>
                    <a:pt x="754" y="587"/>
                    <a:pt x="838" y="573"/>
                  </a:cubicBezTo>
                  <a:lnTo>
                    <a:pt x="824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23021" y="696655"/>
              <a:ext cx="117638" cy="236962"/>
            </a:xfrm>
            <a:custGeom>
              <a:avLst/>
              <a:gdLst/>
              <a:ahLst/>
              <a:cxnLst/>
              <a:rect l="l" t="t" r="r" b="b"/>
              <a:pathLst>
                <a:path w="977" h="1968" extrusionOk="0">
                  <a:moveTo>
                    <a:pt x="893" y="1"/>
                  </a:moveTo>
                  <a:cubicBezTo>
                    <a:pt x="795" y="70"/>
                    <a:pt x="670" y="140"/>
                    <a:pt x="544" y="196"/>
                  </a:cubicBezTo>
                  <a:cubicBezTo>
                    <a:pt x="572" y="475"/>
                    <a:pt x="586" y="684"/>
                    <a:pt x="600" y="838"/>
                  </a:cubicBezTo>
                  <a:cubicBezTo>
                    <a:pt x="558" y="852"/>
                    <a:pt x="530" y="879"/>
                    <a:pt x="502" y="893"/>
                  </a:cubicBezTo>
                  <a:lnTo>
                    <a:pt x="433" y="949"/>
                  </a:lnTo>
                  <a:cubicBezTo>
                    <a:pt x="391" y="628"/>
                    <a:pt x="363" y="322"/>
                    <a:pt x="363" y="15"/>
                  </a:cubicBezTo>
                  <a:cubicBezTo>
                    <a:pt x="251" y="70"/>
                    <a:pt x="126" y="126"/>
                    <a:pt x="0" y="182"/>
                  </a:cubicBezTo>
                  <a:cubicBezTo>
                    <a:pt x="56" y="740"/>
                    <a:pt x="112" y="1326"/>
                    <a:pt x="140" y="1940"/>
                  </a:cubicBezTo>
                  <a:lnTo>
                    <a:pt x="293" y="1856"/>
                  </a:lnTo>
                  <a:lnTo>
                    <a:pt x="474" y="1758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4" y="1242"/>
                  </a:lnTo>
                  <a:cubicBezTo>
                    <a:pt x="628" y="1577"/>
                    <a:pt x="656" y="1828"/>
                    <a:pt x="670" y="1967"/>
                  </a:cubicBezTo>
                  <a:cubicBezTo>
                    <a:pt x="712" y="1926"/>
                    <a:pt x="767" y="1884"/>
                    <a:pt x="809" y="1856"/>
                  </a:cubicBezTo>
                  <a:cubicBezTo>
                    <a:pt x="851" y="1814"/>
                    <a:pt x="893" y="1772"/>
                    <a:pt x="949" y="1744"/>
                  </a:cubicBezTo>
                  <a:lnTo>
                    <a:pt x="977" y="1730"/>
                  </a:lnTo>
                  <a:cubicBezTo>
                    <a:pt x="935" y="1396"/>
                    <a:pt x="907" y="810"/>
                    <a:pt x="89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3920" y="900264"/>
              <a:ext cx="92593" cy="110654"/>
            </a:xfrm>
            <a:custGeom>
              <a:avLst/>
              <a:gdLst/>
              <a:ahLst/>
              <a:cxnLst/>
              <a:rect l="l" t="t" r="r" b="b"/>
              <a:pathLst>
                <a:path w="769" h="919" extrusionOk="0">
                  <a:moveTo>
                    <a:pt x="384" y="1"/>
                  </a:moveTo>
                  <a:cubicBezTo>
                    <a:pt x="353" y="1"/>
                    <a:pt x="322" y="4"/>
                    <a:pt x="294" y="11"/>
                  </a:cubicBezTo>
                  <a:cubicBezTo>
                    <a:pt x="154" y="39"/>
                    <a:pt x="43" y="151"/>
                    <a:pt x="15" y="276"/>
                  </a:cubicBezTo>
                  <a:cubicBezTo>
                    <a:pt x="1" y="360"/>
                    <a:pt x="29" y="430"/>
                    <a:pt x="71" y="500"/>
                  </a:cubicBezTo>
                  <a:cubicBezTo>
                    <a:pt x="140" y="458"/>
                    <a:pt x="210" y="430"/>
                    <a:pt x="294" y="416"/>
                  </a:cubicBezTo>
                  <a:cubicBezTo>
                    <a:pt x="294" y="388"/>
                    <a:pt x="280" y="374"/>
                    <a:pt x="266" y="360"/>
                  </a:cubicBezTo>
                  <a:cubicBezTo>
                    <a:pt x="266" y="318"/>
                    <a:pt x="266" y="290"/>
                    <a:pt x="294" y="263"/>
                  </a:cubicBezTo>
                  <a:cubicBezTo>
                    <a:pt x="336" y="263"/>
                    <a:pt x="378" y="276"/>
                    <a:pt x="378" y="304"/>
                  </a:cubicBezTo>
                  <a:cubicBezTo>
                    <a:pt x="378" y="332"/>
                    <a:pt x="378" y="346"/>
                    <a:pt x="378" y="360"/>
                  </a:cubicBezTo>
                  <a:cubicBezTo>
                    <a:pt x="336" y="472"/>
                    <a:pt x="280" y="583"/>
                    <a:pt x="210" y="667"/>
                  </a:cubicBezTo>
                  <a:cubicBezTo>
                    <a:pt x="154" y="737"/>
                    <a:pt x="140" y="848"/>
                    <a:pt x="196" y="918"/>
                  </a:cubicBezTo>
                  <a:cubicBezTo>
                    <a:pt x="252" y="848"/>
                    <a:pt x="433" y="820"/>
                    <a:pt x="712" y="820"/>
                  </a:cubicBezTo>
                  <a:cubicBezTo>
                    <a:pt x="712" y="737"/>
                    <a:pt x="726" y="653"/>
                    <a:pt x="768" y="569"/>
                  </a:cubicBezTo>
                  <a:cubicBezTo>
                    <a:pt x="684" y="569"/>
                    <a:pt x="587" y="569"/>
                    <a:pt x="489" y="597"/>
                  </a:cubicBezTo>
                  <a:cubicBezTo>
                    <a:pt x="601" y="500"/>
                    <a:pt x="656" y="360"/>
                    <a:pt x="643" y="207"/>
                  </a:cubicBezTo>
                  <a:cubicBezTo>
                    <a:pt x="629" y="123"/>
                    <a:pt x="559" y="39"/>
                    <a:pt x="475" y="11"/>
                  </a:cubicBezTo>
                  <a:cubicBezTo>
                    <a:pt x="447" y="4"/>
                    <a:pt x="416" y="1"/>
                    <a:pt x="38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94922" y="3113116"/>
              <a:ext cx="233591" cy="431781"/>
            </a:xfrm>
            <a:custGeom>
              <a:avLst/>
              <a:gdLst/>
              <a:ahLst/>
              <a:cxnLst/>
              <a:rect l="l" t="t" r="r" b="b"/>
              <a:pathLst>
                <a:path w="1940" h="3586" extrusionOk="0">
                  <a:moveTo>
                    <a:pt x="1005" y="1"/>
                  </a:moveTo>
                  <a:cubicBezTo>
                    <a:pt x="754" y="85"/>
                    <a:pt x="517" y="154"/>
                    <a:pt x="266" y="196"/>
                  </a:cubicBezTo>
                  <a:cubicBezTo>
                    <a:pt x="210" y="1214"/>
                    <a:pt x="126" y="2275"/>
                    <a:pt x="1" y="3404"/>
                  </a:cubicBezTo>
                  <a:lnTo>
                    <a:pt x="307" y="3293"/>
                  </a:lnTo>
                  <a:cubicBezTo>
                    <a:pt x="419" y="3251"/>
                    <a:pt x="531" y="3209"/>
                    <a:pt x="656" y="3153"/>
                  </a:cubicBezTo>
                  <a:cubicBezTo>
                    <a:pt x="698" y="2721"/>
                    <a:pt x="726" y="2484"/>
                    <a:pt x="726" y="2400"/>
                  </a:cubicBezTo>
                  <a:lnTo>
                    <a:pt x="1075" y="2275"/>
                  </a:lnTo>
                  <a:lnTo>
                    <a:pt x="1075" y="2275"/>
                  </a:lnTo>
                  <a:cubicBezTo>
                    <a:pt x="1005" y="2888"/>
                    <a:pt x="977" y="3335"/>
                    <a:pt x="977" y="3586"/>
                  </a:cubicBezTo>
                  <a:cubicBezTo>
                    <a:pt x="1061" y="3530"/>
                    <a:pt x="1158" y="3474"/>
                    <a:pt x="1242" y="3418"/>
                  </a:cubicBezTo>
                  <a:cubicBezTo>
                    <a:pt x="1340" y="3363"/>
                    <a:pt x="1423" y="3321"/>
                    <a:pt x="1521" y="3279"/>
                  </a:cubicBezTo>
                  <a:lnTo>
                    <a:pt x="1577" y="3251"/>
                  </a:lnTo>
                  <a:cubicBezTo>
                    <a:pt x="1605" y="2623"/>
                    <a:pt x="1730" y="1591"/>
                    <a:pt x="1939" y="140"/>
                  </a:cubicBezTo>
                  <a:lnTo>
                    <a:pt x="1939" y="140"/>
                  </a:lnTo>
                  <a:cubicBezTo>
                    <a:pt x="1716" y="238"/>
                    <a:pt x="1479" y="322"/>
                    <a:pt x="1242" y="378"/>
                  </a:cubicBezTo>
                  <a:cubicBezTo>
                    <a:pt x="1214" y="880"/>
                    <a:pt x="1186" y="1270"/>
                    <a:pt x="1158" y="1535"/>
                  </a:cubicBezTo>
                  <a:cubicBezTo>
                    <a:pt x="1102" y="1577"/>
                    <a:pt x="1033" y="1605"/>
                    <a:pt x="977" y="1619"/>
                  </a:cubicBezTo>
                  <a:cubicBezTo>
                    <a:pt x="977" y="1619"/>
                    <a:pt x="921" y="1647"/>
                    <a:pt x="823" y="1703"/>
                  </a:cubicBezTo>
                  <a:cubicBezTo>
                    <a:pt x="865" y="1131"/>
                    <a:pt x="921" y="559"/>
                    <a:pt x="100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25021" y="3360072"/>
              <a:ext cx="124381" cy="149546"/>
            </a:xfrm>
            <a:custGeom>
              <a:avLst/>
              <a:gdLst/>
              <a:ahLst/>
              <a:cxnLst/>
              <a:rect l="l" t="t" r="r" b="b"/>
              <a:pathLst>
                <a:path w="1033" h="1242" extrusionOk="0">
                  <a:moveTo>
                    <a:pt x="503" y="0"/>
                  </a:moveTo>
                  <a:cubicBezTo>
                    <a:pt x="307" y="0"/>
                    <a:pt x="112" y="126"/>
                    <a:pt x="28" y="307"/>
                  </a:cubicBezTo>
                  <a:cubicBezTo>
                    <a:pt x="0" y="419"/>
                    <a:pt x="14" y="530"/>
                    <a:pt x="56" y="628"/>
                  </a:cubicBezTo>
                  <a:cubicBezTo>
                    <a:pt x="168" y="586"/>
                    <a:pt x="293" y="558"/>
                    <a:pt x="405" y="558"/>
                  </a:cubicBezTo>
                  <a:cubicBezTo>
                    <a:pt x="405" y="530"/>
                    <a:pt x="405" y="503"/>
                    <a:pt x="391" y="475"/>
                  </a:cubicBezTo>
                  <a:cubicBezTo>
                    <a:pt x="377" y="433"/>
                    <a:pt x="405" y="377"/>
                    <a:pt x="447" y="349"/>
                  </a:cubicBezTo>
                  <a:cubicBezTo>
                    <a:pt x="503" y="363"/>
                    <a:pt x="544" y="391"/>
                    <a:pt x="544" y="433"/>
                  </a:cubicBezTo>
                  <a:cubicBezTo>
                    <a:pt x="544" y="461"/>
                    <a:pt x="531" y="489"/>
                    <a:pt x="517" y="503"/>
                  </a:cubicBezTo>
                  <a:cubicBezTo>
                    <a:pt x="447" y="656"/>
                    <a:pt x="349" y="781"/>
                    <a:pt x="238" y="893"/>
                  </a:cubicBezTo>
                  <a:cubicBezTo>
                    <a:pt x="126" y="991"/>
                    <a:pt x="98" y="1130"/>
                    <a:pt x="140" y="1242"/>
                  </a:cubicBezTo>
                  <a:cubicBezTo>
                    <a:pt x="201" y="1196"/>
                    <a:pt x="305" y="1175"/>
                    <a:pt x="453" y="1175"/>
                  </a:cubicBezTo>
                  <a:cubicBezTo>
                    <a:pt x="574" y="1175"/>
                    <a:pt x="725" y="1189"/>
                    <a:pt x="907" y="1214"/>
                  </a:cubicBezTo>
                  <a:cubicBezTo>
                    <a:pt x="921" y="1102"/>
                    <a:pt x="963" y="977"/>
                    <a:pt x="1033" y="893"/>
                  </a:cubicBezTo>
                  <a:cubicBezTo>
                    <a:pt x="952" y="866"/>
                    <a:pt x="871" y="851"/>
                    <a:pt x="786" y="851"/>
                  </a:cubicBezTo>
                  <a:cubicBezTo>
                    <a:pt x="739" y="851"/>
                    <a:pt x="692" y="855"/>
                    <a:pt x="642" y="865"/>
                  </a:cubicBezTo>
                  <a:cubicBezTo>
                    <a:pt x="851" y="670"/>
                    <a:pt x="949" y="503"/>
                    <a:pt x="949" y="349"/>
                  </a:cubicBezTo>
                  <a:cubicBezTo>
                    <a:pt x="935" y="210"/>
                    <a:pt x="865" y="98"/>
                    <a:pt x="740" y="42"/>
                  </a:cubicBezTo>
                  <a:cubicBezTo>
                    <a:pt x="670" y="0"/>
                    <a:pt x="586" y="0"/>
                    <a:pt x="50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4453" y="3217269"/>
              <a:ext cx="265499" cy="296323"/>
            </a:xfrm>
            <a:custGeom>
              <a:avLst/>
              <a:gdLst/>
              <a:ahLst/>
              <a:cxnLst/>
              <a:rect l="l" t="t" r="r" b="b"/>
              <a:pathLst>
                <a:path w="2205" h="2461" extrusionOk="0">
                  <a:moveTo>
                    <a:pt x="1297" y="977"/>
                  </a:moveTo>
                  <a:cubicBezTo>
                    <a:pt x="1479" y="991"/>
                    <a:pt x="1562" y="1061"/>
                    <a:pt x="1549" y="1228"/>
                  </a:cubicBezTo>
                  <a:cubicBezTo>
                    <a:pt x="1535" y="1354"/>
                    <a:pt x="1479" y="1465"/>
                    <a:pt x="1409" y="1577"/>
                  </a:cubicBezTo>
                  <a:cubicBezTo>
                    <a:pt x="1270" y="1786"/>
                    <a:pt x="1046" y="1940"/>
                    <a:pt x="795" y="1981"/>
                  </a:cubicBezTo>
                  <a:cubicBezTo>
                    <a:pt x="712" y="1954"/>
                    <a:pt x="656" y="1884"/>
                    <a:pt x="628" y="1744"/>
                  </a:cubicBezTo>
                  <a:cubicBezTo>
                    <a:pt x="642" y="1549"/>
                    <a:pt x="726" y="1354"/>
                    <a:pt x="865" y="1214"/>
                  </a:cubicBezTo>
                  <a:cubicBezTo>
                    <a:pt x="977" y="1103"/>
                    <a:pt x="1130" y="1019"/>
                    <a:pt x="1297" y="977"/>
                  </a:cubicBezTo>
                  <a:close/>
                  <a:moveTo>
                    <a:pt x="1590" y="1"/>
                  </a:moveTo>
                  <a:cubicBezTo>
                    <a:pt x="1437" y="1"/>
                    <a:pt x="1283" y="29"/>
                    <a:pt x="1144" y="84"/>
                  </a:cubicBezTo>
                  <a:cubicBezTo>
                    <a:pt x="949" y="168"/>
                    <a:pt x="767" y="266"/>
                    <a:pt x="600" y="391"/>
                  </a:cubicBezTo>
                  <a:cubicBezTo>
                    <a:pt x="433" y="573"/>
                    <a:pt x="279" y="768"/>
                    <a:pt x="168" y="991"/>
                  </a:cubicBezTo>
                  <a:cubicBezTo>
                    <a:pt x="42" y="1242"/>
                    <a:pt x="0" y="1507"/>
                    <a:pt x="14" y="1772"/>
                  </a:cubicBezTo>
                  <a:cubicBezTo>
                    <a:pt x="42" y="1954"/>
                    <a:pt x="126" y="2135"/>
                    <a:pt x="265" y="2274"/>
                  </a:cubicBezTo>
                  <a:cubicBezTo>
                    <a:pt x="363" y="2372"/>
                    <a:pt x="502" y="2428"/>
                    <a:pt x="642" y="2456"/>
                  </a:cubicBezTo>
                  <a:cubicBezTo>
                    <a:pt x="679" y="2459"/>
                    <a:pt x="718" y="2461"/>
                    <a:pt x="757" y="2461"/>
                  </a:cubicBezTo>
                  <a:cubicBezTo>
                    <a:pt x="890" y="2461"/>
                    <a:pt x="1028" y="2440"/>
                    <a:pt x="1158" y="2386"/>
                  </a:cubicBezTo>
                  <a:cubicBezTo>
                    <a:pt x="1353" y="2302"/>
                    <a:pt x="1535" y="2177"/>
                    <a:pt x="1688" y="2037"/>
                  </a:cubicBezTo>
                  <a:cubicBezTo>
                    <a:pt x="1744" y="1967"/>
                    <a:pt x="1800" y="1898"/>
                    <a:pt x="1855" y="1814"/>
                  </a:cubicBezTo>
                  <a:cubicBezTo>
                    <a:pt x="1939" y="1689"/>
                    <a:pt x="2009" y="1563"/>
                    <a:pt x="2079" y="1423"/>
                  </a:cubicBezTo>
                  <a:cubicBezTo>
                    <a:pt x="2162" y="1228"/>
                    <a:pt x="2204" y="1019"/>
                    <a:pt x="2204" y="810"/>
                  </a:cubicBezTo>
                  <a:cubicBezTo>
                    <a:pt x="2204" y="628"/>
                    <a:pt x="2162" y="461"/>
                    <a:pt x="2079" y="322"/>
                  </a:cubicBezTo>
                  <a:cubicBezTo>
                    <a:pt x="1981" y="126"/>
                    <a:pt x="1800" y="15"/>
                    <a:pt x="159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7980" y="3234484"/>
              <a:ext cx="90787" cy="167968"/>
            </a:xfrm>
            <a:custGeom>
              <a:avLst/>
              <a:gdLst/>
              <a:ahLst/>
              <a:cxnLst/>
              <a:rect l="l" t="t" r="r" b="b"/>
              <a:pathLst>
                <a:path w="754" h="1395" extrusionOk="0">
                  <a:moveTo>
                    <a:pt x="377" y="0"/>
                  </a:moveTo>
                  <a:cubicBezTo>
                    <a:pt x="293" y="28"/>
                    <a:pt x="195" y="42"/>
                    <a:pt x="98" y="56"/>
                  </a:cubicBezTo>
                  <a:cubicBezTo>
                    <a:pt x="84" y="446"/>
                    <a:pt x="42" y="865"/>
                    <a:pt x="0" y="1311"/>
                  </a:cubicBezTo>
                  <a:lnTo>
                    <a:pt x="112" y="1269"/>
                  </a:lnTo>
                  <a:lnTo>
                    <a:pt x="251" y="1214"/>
                  </a:lnTo>
                  <a:cubicBezTo>
                    <a:pt x="265" y="1046"/>
                    <a:pt x="279" y="949"/>
                    <a:pt x="279" y="921"/>
                  </a:cubicBezTo>
                  <a:lnTo>
                    <a:pt x="419" y="865"/>
                  </a:lnTo>
                  <a:lnTo>
                    <a:pt x="419" y="865"/>
                  </a:lnTo>
                  <a:cubicBezTo>
                    <a:pt x="391" y="1116"/>
                    <a:pt x="377" y="1283"/>
                    <a:pt x="377" y="1395"/>
                  </a:cubicBezTo>
                  <a:cubicBezTo>
                    <a:pt x="405" y="1367"/>
                    <a:pt x="446" y="1339"/>
                    <a:pt x="488" y="1325"/>
                  </a:cubicBezTo>
                  <a:cubicBezTo>
                    <a:pt x="516" y="1311"/>
                    <a:pt x="558" y="1283"/>
                    <a:pt x="586" y="1269"/>
                  </a:cubicBezTo>
                  <a:lnTo>
                    <a:pt x="614" y="1269"/>
                  </a:lnTo>
                  <a:cubicBezTo>
                    <a:pt x="628" y="1032"/>
                    <a:pt x="670" y="614"/>
                    <a:pt x="753" y="56"/>
                  </a:cubicBezTo>
                  <a:lnTo>
                    <a:pt x="753" y="56"/>
                  </a:lnTo>
                  <a:cubicBezTo>
                    <a:pt x="670" y="98"/>
                    <a:pt x="572" y="126"/>
                    <a:pt x="474" y="140"/>
                  </a:cubicBezTo>
                  <a:cubicBezTo>
                    <a:pt x="460" y="349"/>
                    <a:pt x="460" y="488"/>
                    <a:pt x="446" y="600"/>
                  </a:cubicBezTo>
                  <a:cubicBezTo>
                    <a:pt x="419" y="614"/>
                    <a:pt x="405" y="628"/>
                    <a:pt x="377" y="628"/>
                  </a:cubicBezTo>
                  <a:lnTo>
                    <a:pt x="307" y="656"/>
                  </a:lnTo>
                  <a:cubicBezTo>
                    <a:pt x="321" y="432"/>
                    <a:pt x="349" y="223"/>
                    <a:pt x="37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83589" y="3331050"/>
              <a:ext cx="50451" cy="59722"/>
            </a:xfrm>
            <a:custGeom>
              <a:avLst/>
              <a:gdLst/>
              <a:ahLst/>
              <a:cxnLst/>
              <a:rect l="l" t="t" r="r" b="b"/>
              <a:pathLst>
                <a:path w="419" h="496" extrusionOk="0">
                  <a:moveTo>
                    <a:pt x="247" y="1"/>
                  </a:moveTo>
                  <a:cubicBezTo>
                    <a:pt x="236" y="1"/>
                    <a:pt x="224" y="2"/>
                    <a:pt x="210" y="7"/>
                  </a:cubicBezTo>
                  <a:cubicBezTo>
                    <a:pt x="201" y="6"/>
                    <a:pt x="192" y="5"/>
                    <a:pt x="184" y="5"/>
                  </a:cubicBezTo>
                  <a:cubicBezTo>
                    <a:pt x="112" y="5"/>
                    <a:pt x="52" y="56"/>
                    <a:pt x="14" y="119"/>
                  </a:cubicBezTo>
                  <a:cubicBezTo>
                    <a:pt x="0" y="161"/>
                    <a:pt x="14" y="202"/>
                    <a:pt x="28" y="244"/>
                  </a:cubicBezTo>
                  <a:cubicBezTo>
                    <a:pt x="70" y="230"/>
                    <a:pt x="112" y="216"/>
                    <a:pt x="168" y="216"/>
                  </a:cubicBezTo>
                  <a:cubicBezTo>
                    <a:pt x="168" y="202"/>
                    <a:pt x="168" y="202"/>
                    <a:pt x="168" y="188"/>
                  </a:cubicBezTo>
                  <a:cubicBezTo>
                    <a:pt x="154" y="161"/>
                    <a:pt x="168" y="147"/>
                    <a:pt x="182" y="133"/>
                  </a:cubicBezTo>
                  <a:cubicBezTo>
                    <a:pt x="210" y="133"/>
                    <a:pt x="224" y="147"/>
                    <a:pt x="224" y="161"/>
                  </a:cubicBezTo>
                  <a:cubicBezTo>
                    <a:pt x="224" y="174"/>
                    <a:pt x="224" y="188"/>
                    <a:pt x="224" y="188"/>
                  </a:cubicBezTo>
                  <a:cubicBezTo>
                    <a:pt x="196" y="258"/>
                    <a:pt x="154" y="300"/>
                    <a:pt x="112" y="356"/>
                  </a:cubicBezTo>
                  <a:cubicBezTo>
                    <a:pt x="70" y="384"/>
                    <a:pt x="56" y="439"/>
                    <a:pt x="70" y="495"/>
                  </a:cubicBezTo>
                  <a:cubicBezTo>
                    <a:pt x="127" y="471"/>
                    <a:pt x="188" y="456"/>
                    <a:pt x="249" y="456"/>
                  </a:cubicBezTo>
                  <a:cubicBezTo>
                    <a:pt x="293" y="456"/>
                    <a:pt x="336" y="464"/>
                    <a:pt x="377" y="481"/>
                  </a:cubicBezTo>
                  <a:cubicBezTo>
                    <a:pt x="377" y="426"/>
                    <a:pt x="391" y="384"/>
                    <a:pt x="419" y="342"/>
                  </a:cubicBezTo>
                  <a:cubicBezTo>
                    <a:pt x="398" y="335"/>
                    <a:pt x="374" y="331"/>
                    <a:pt x="347" y="331"/>
                  </a:cubicBezTo>
                  <a:cubicBezTo>
                    <a:pt x="321" y="331"/>
                    <a:pt x="293" y="335"/>
                    <a:pt x="265" y="342"/>
                  </a:cubicBezTo>
                  <a:cubicBezTo>
                    <a:pt x="335" y="286"/>
                    <a:pt x="377" y="216"/>
                    <a:pt x="391" y="133"/>
                  </a:cubicBezTo>
                  <a:cubicBezTo>
                    <a:pt x="391" y="91"/>
                    <a:pt x="349" y="35"/>
                    <a:pt x="307" y="7"/>
                  </a:cubicBezTo>
                  <a:cubicBezTo>
                    <a:pt x="289" y="7"/>
                    <a:pt x="270" y="1"/>
                    <a:pt x="24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8977" y="3274700"/>
              <a:ext cx="105959" cy="116675"/>
            </a:xfrm>
            <a:custGeom>
              <a:avLst/>
              <a:gdLst/>
              <a:ahLst/>
              <a:cxnLst/>
              <a:rect l="l" t="t" r="r" b="b"/>
              <a:pathLst>
                <a:path w="880" h="969" extrusionOk="0">
                  <a:moveTo>
                    <a:pt x="503" y="391"/>
                  </a:moveTo>
                  <a:cubicBezTo>
                    <a:pt x="587" y="391"/>
                    <a:pt x="614" y="419"/>
                    <a:pt x="614" y="489"/>
                  </a:cubicBezTo>
                  <a:cubicBezTo>
                    <a:pt x="601" y="531"/>
                    <a:pt x="587" y="573"/>
                    <a:pt x="559" y="615"/>
                  </a:cubicBezTo>
                  <a:cubicBezTo>
                    <a:pt x="503" y="698"/>
                    <a:pt x="419" y="754"/>
                    <a:pt x="308" y="768"/>
                  </a:cubicBezTo>
                  <a:cubicBezTo>
                    <a:pt x="280" y="768"/>
                    <a:pt x="252" y="740"/>
                    <a:pt x="238" y="684"/>
                  </a:cubicBezTo>
                  <a:cubicBezTo>
                    <a:pt x="252" y="601"/>
                    <a:pt x="280" y="531"/>
                    <a:pt x="336" y="475"/>
                  </a:cubicBezTo>
                  <a:cubicBezTo>
                    <a:pt x="377" y="433"/>
                    <a:pt x="447" y="391"/>
                    <a:pt x="503" y="391"/>
                  </a:cubicBezTo>
                  <a:close/>
                  <a:moveTo>
                    <a:pt x="628" y="1"/>
                  </a:moveTo>
                  <a:cubicBezTo>
                    <a:pt x="573" y="1"/>
                    <a:pt x="517" y="15"/>
                    <a:pt x="447" y="29"/>
                  </a:cubicBezTo>
                  <a:cubicBezTo>
                    <a:pt x="377" y="71"/>
                    <a:pt x="308" y="112"/>
                    <a:pt x="238" y="154"/>
                  </a:cubicBezTo>
                  <a:cubicBezTo>
                    <a:pt x="168" y="224"/>
                    <a:pt x="112" y="308"/>
                    <a:pt x="70" y="391"/>
                  </a:cubicBezTo>
                  <a:cubicBezTo>
                    <a:pt x="15" y="489"/>
                    <a:pt x="1" y="587"/>
                    <a:pt x="1" y="698"/>
                  </a:cubicBezTo>
                  <a:cubicBezTo>
                    <a:pt x="15" y="768"/>
                    <a:pt x="57" y="838"/>
                    <a:pt x="98" y="894"/>
                  </a:cubicBezTo>
                  <a:cubicBezTo>
                    <a:pt x="154" y="935"/>
                    <a:pt x="196" y="949"/>
                    <a:pt x="252" y="963"/>
                  </a:cubicBezTo>
                  <a:cubicBezTo>
                    <a:pt x="271" y="967"/>
                    <a:pt x="289" y="969"/>
                    <a:pt x="308" y="969"/>
                  </a:cubicBezTo>
                  <a:cubicBezTo>
                    <a:pt x="359" y="969"/>
                    <a:pt x="410" y="956"/>
                    <a:pt x="461" y="935"/>
                  </a:cubicBezTo>
                  <a:cubicBezTo>
                    <a:pt x="531" y="907"/>
                    <a:pt x="601" y="852"/>
                    <a:pt x="670" y="796"/>
                  </a:cubicBezTo>
                  <a:cubicBezTo>
                    <a:pt x="684" y="768"/>
                    <a:pt x="712" y="740"/>
                    <a:pt x="726" y="712"/>
                  </a:cubicBezTo>
                  <a:cubicBezTo>
                    <a:pt x="768" y="670"/>
                    <a:pt x="796" y="615"/>
                    <a:pt x="824" y="559"/>
                  </a:cubicBezTo>
                  <a:cubicBezTo>
                    <a:pt x="852" y="489"/>
                    <a:pt x="866" y="405"/>
                    <a:pt x="866" y="322"/>
                  </a:cubicBezTo>
                  <a:cubicBezTo>
                    <a:pt x="880" y="252"/>
                    <a:pt x="852" y="182"/>
                    <a:pt x="824" y="126"/>
                  </a:cubicBezTo>
                  <a:cubicBezTo>
                    <a:pt x="782" y="57"/>
                    <a:pt x="712" y="15"/>
                    <a:pt x="62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35;p2"/>
            <p:cNvGrpSpPr/>
            <p:nvPr/>
          </p:nvGrpSpPr>
          <p:grpSpPr>
            <a:xfrm>
              <a:off x="8129286" y="1091344"/>
              <a:ext cx="676931" cy="991074"/>
              <a:chOff x="8129286" y="1091344"/>
              <a:chExt cx="676931" cy="991074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8231753" y="1440767"/>
                <a:ext cx="159660" cy="142803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86" extrusionOk="0">
                    <a:moveTo>
                      <a:pt x="1325" y="0"/>
                    </a:moveTo>
                    <a:cubicBezTo>
                      <a:pt x="1325" y="0"/>
                      <a:pt x="1311" y="14"/>
                      <a:pt x="1269" y="42"/>
                    </a:cubicBezTo>
                    <a:cubicBezTo>
                      <a:pt x="1228" y="84"/>
                      <a:pt x="1172" y="112"/>
                      <a:pt x="1102" y="168"/>
                    </a:cubicBezTo>
                    <a:cubicBezTo>
                      <a:pt x="976" y="265"/>
                      <a:pt x="795" y="405"/>
                      <a:pt x="628" y="558"/>
                    </a:cubicBezTo>
                    <a:cubicBezTo>
                      <a:pt x="460" y="712"/>
                      <a:pt x="307" y="865"/>
                      <a:pt x="181" y="991"/>
                    </a:cubicBezTo>
                    <a:cubicBezTo>
                      <a:pt x="126" y="1046"/>
                      <a:pt x="84" y="1102"/>
                      <a:pt x="42" y="1130"/>
                    </a:cubicBezTo>
                    <a:lnTo>
                      <a:pt x="0" y="1186"/>
                    </a:lnTo>
                    <a:cubicBezTo>
                      <a:pt x="0" y="1186"/>
                      <a:pt x="28" y="1172"/>
                      <a:pt x="56" y="1144"/>
                    </a:cubicBezTo>
                    <a:cubicBezTo>
                      <a:pt x="98" y="1116"/>
                      <a:pt x="154" y="1074"/>
                      <a:pt x="223" y="1032"/>
                    </a:cubicBezTo>
                    <a:cubicBezTo>
                      <a:pt x="363" y="921"/>
                      <a:pt x="530" y="781"/>
                      <a:pt x="698" y="628"/>
                    </a:cubicBezTo>
                    <a:cubicBezTo>
                      <a:pt x="865" y="488"/>
                      <a:pt x="1018" y="335"/>
                      <a:pt x="1144" y="209"/>
                    </a:cubicBezTo>
                    <a:cubicBezTo>
                      <a:pt x="1200" y="154"/>
                      <a:pt x="1242" y="98"/>
                      <a:pt x="1283" y="56"/>
                    </a:cubicBezTo>
                    <a:lnTo>
                      <a:pt x="1325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258604" y="1480983"/>
                <a:ext cx="121010" cy="10764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4" extrusionOk="0">
                    <a:moveTo>
                      <a:pt x="1005" y="1"/>
                    </a:moveTo>
                    <a:lnTo>
                      <a:pt x="1005" y="1"/>
                    </a:lnTo>
                    <a:cubicBezTo>
                      <a:pt x="1005" y="1"/>
                      <a:pt x="921" y="43"/>
                      <a:pt x="823" y="126"/>
                    </a:cubicBezTo>
                    <a:cubicBezTo>
                      <a:pt x="726" y="196"/>
                      <a:pt x="586" y="308"/>
                      <a:pt x="461" y="419"/>
                    </a:cubicBezTo>
                    <a:cubicBezTo>
                      <a:pt x="335" y="531"/>
                      <a:pt x="223" y="643"/>
                      <a:pt x="140" y="740"/>
                    </a:cubicBezTo>
                    <a:cubicBezTo>
                      <a:pt x="84" y="796"/>
                      <a:pt x="42" y="838"/>
                      <a:pt x="0" y="894"/>
                    </a:cubicBezTo>
                    <a:cubicBezTo>
                      <a:pt x="0" y="894"/>
                      <a:pt x="70" y="852"/>
                      <a:pt x="168" y="782"/>
                    </a:cubicBezTo>
                    <a:cubicBezTo>
                      <a:pt x="279" y="698"/>
                      <a:pt x="405" y="601"/>
                      <a:pt x="530" y="489"/>
                    </a:cubicBezTo>
                    <a:cubicBezTo>
                      <a:pt x="656" y="378"/>
                      <a:pt x="781" y="252"/>
                      <a:pt x="865" y="168"/>
                    </a:cubicBezTo>
                    <a:cubicBezTo>
                      <a:pt x="907" y="113"/>
                      <a:pt x="963" y="57"/>
                      <a:pt x="100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391293" y="1440767"/>
                <a:ext cx="161346" cy="14280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6" extrusionOk="0">
                    <a:moveTo>
                      <a:pt x="0" y="0"/>
                    </a:moveTo>
                    <a:lnTo>
                      <a:pt x="56" y="56"/>
                    </a:lnTo>
                    <a:cubicBezTo>
                      <a:pt x="84" y="98"/>
                      <a:pt x="140" y="154"/>
                      <a:pt x="195" y="209"/>
                    </a:cubicBezTo>
                    <a:cubicBezTo>
                      <a:pt x="307" y="335"/>
                      <a:pt x="474" y="488"/>
                      <a:pt x="642" y="628"/>
                    </a:cubicBezTo>
                    <a:cubicBezTo>
                      <a:pt x="809" y="781"/>
                      <a:pt x="977" y="921"/>
                      <a:pt x="1116" y="1032"/>
                    </a:cubicBezTo>
                    <a:cubicBezTo>
                      <a:pt x="1172" y="1074"/>
                      <a:pt x="1228" y="1116"/>
                      <a:pt x="1270" y="1144"/>
                    </a:cubicBezTo>
                    <a:cubicBezTo>
                      <a:pt x="1297" y="1158"/>
                      <a:pt x="1311" y="1172"/>
                      <a:pt x="1339" y="1186"/>
                    </a:cubicBezTo>
                    <a:lnTo>
                      <a:pt x="1283" y="1130"/>
                    </a:lnTo>
                    <a:cubicBezTo>
                      <a:pt x="1256" y="1102"/>
                      <a:pt x="1200" y="1046"/>
                      <a:pt x="1144" y="991"/>
                    </a:cubicBezTo>
                    <a:cubicBezTo>
                      <a:pt x="1032" y="865"/>
                      <a:pt x="865" y="712"/>
                      <a:pt x="698" y="558"/>
                    </a:cubicBezTo>
                    <a:cubicBezTo>
                      <a:pt x="530" y="419"/>
                      <a:pt x="363" y="265"/>
                      <a:pt x="237" y="168"/>
                    </a:cubicBezTo>
                    <a:cubicBezTo>
                      <a:pt x="168" y="112"/>
                      <a:pt x="112" y="84"/>
                      <a:pt x="70" y="42"/>
                    </a:cubicBezTo>
                    <a:cubicBezTo>
                      <a:pt x="42" y="28"/>
                      <a:pt x="28" y="14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391293" y="1798498"/>
                <a:ext cx="161346" cy="144489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00" extrusionOk="0">
                    <a:moveTo>
                      <a:pt x="1339" y="0"/>
                    </a:moveTo>
                    <a:cubicBezTo>
                      <a:pt x="1311" y="14"/>
                      <a:pt x="1297" y="28"/>
                      <a:pt x="1270" y="56"/>
                    </a:cubicBezTo>
                    <a:cubicBezTo>
                      <a:pt x="1228" y="84"/>
                      <a:pt x="1172" y="112"/>
                      <a:pt x="1116" y="168"/>
                    </a:cubicBezTo>
                    <a:cubicBezTo>
                      <a:pt x="977" y="279"/>
                      <a:pt x="795" y="405"/>
                      <a:pt x="642" y="558"/>
                    </a:cubicBezTo>
                    <a:cubicBezTo>
                      <a:pt x="474" y="712"/>
                      <a:pt x="307" y="865"/>
                      <a:pt x="195" y="991"/>
                    </a:cubicBezTo>
                    <a:cubicBezTo>
                      <a:pt x="140" y="1046"/>
                      <a:pt x="84" y="1102"/>
                      <a:pt x="56" y="1130"/>
                    </a:cubicBezTo>
                    <a:lnTo>
                      <a:pt x="0" y="1200"/>
                    </a:lnTo>
                    <a:cubicBezTo>
                      <a:pt x="28" y="1186"/>
                      <a:pt x="42" y="1158"/>
                      <a:pt x="70" y="1144"/>
                    </a:cubicBezTo>
                    <a:cubicBezTo>
                      <a:pt x="112" y="1116"/>
                      <a:pt x="168" y="1074"/>
                      <a:pt x="237" y="1032"/>
                    </a:cubicBezTo>
                    <a:cubicBezTo>
                      <a:pt x="363" y="935"/>
                      <a:pt x="544" y="781"/>
                      <a:pt x="698" y="642"/>
                    </a:cubicBezTo>
                    <a:cubicBezTo>
                      <a:pt x="865" y="488"/>
                      <a:pt x="1032" y="335"/>
                      <a:pt x="1144" y="209"/>
                    </a:cubicBezTo>
                    <a:cubicBezTo>
                      <a:pt x="1200" y="154"/>
                      <a:pt x="1256" y="98"/>
                      <a:pt x="1283" y="56"/>
                    </a:cubicBezTo>
                    <a:lnTo>
                      <a:pt x="133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231753" y="1798498"/>
                <a:ext cx="159660" cy="14448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00" extrusionOk="0">
                    <a:moveTo>
                      <a:pt x="0" y="0"/>
                    </a:moveTo>
                    <a:lnTo>
                      <a:pt x="42" y="56"/>
                    </a:lnTo>
                    <a:cubicBezTo>
                      <a:pt x="84" y="98"/>
                      <a:pt x="126" y="154"/>
                      <a:pt x="181" y="209"/>
                    </a:cubicBezTo>
                    <a:cubicBezTo>
                      <a:pt x="307" y="335"/>
                      <a:pt x="460" y="488"/>
                      <a:pt x="628" y="642"/>
                    </a:cubicBezTo>
                    <a:cubicBezTo>
                      <a:pt x="795" y="781"/>
                      <a:pt x="963" y="935"/>
                      <a:pt x="1102" y="1032"/>
                    </a:cubicBezTo>
                    <a:cubicBezTo>
                      <a:pt x="1172" y="1074"/>
                      <a:pt x="1228" y="1116"/>
                      <a:pt x="1269" y="1144"/>
                    </a:cubicBezTo>
                    <a:cubicBezTo>
                      <a:pt x="1311" y="1186"/>
                      <a:pt x="1325" y="1200"/>
                      <a:pt x="1325" y="1200"/>
                    </a:cubicBezTo>
                    <a:lnTo>
                      <a:pt x="1283" y="1130"/>
                    </a:lnTo>
                    <a:cubicBezTo>
                      <a:pt x="1242" y="1102"/>
                      <a:pt x="1200" y="1046"/>
                      <a:pt x="1144" y="991"/>
                    </a:cubicBezTo>
                    <a:cubicBezTo>
                      <a:pt x="1018" y="865"/>
                      <a:pt x="865" y="712"/>
                      <a:pt x="698" y="558"/>
                    </a:cubicBezTo>
                    <a:cubicBezTo>
                      <a:pt x="530" y="419"/>
                      <a:pt x="363" y="279"/>
                      <a:pt x="223" y="168"/>
                    </a:cubicBezTo>
                    <a:cubicBezTo>
                      <a:pt x="154" y="112"/>
                      <a:pt x="98" y="84"/>
                      <a:pt x="56" y="56"/>
                    </a:cubicBezTo>
                    <a:cubicBezTo>
                      <a:pt x="28" y="14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65347" y="1800183"/>
                <a:ext cx="115952" cy="100901"/>
              </a:xfrm>
              <a:custGeom>
                <a:avLst/>
                <a:gdLst/>
                <a:ahLst/>
                <a:cxnLst/>
                <a:rect l="l" t="t" r="r" b="b"/>
                <a:pathLst>
                  <a:path w="963" h="8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56" y="56"/>
                      <a:pt x="140" y="154"/>
                    </a:cubicBezTo>
                    <a:cubicBezTo>
                      <a:pt x="223" y="237"/>
                      <a:pt x="321" y="363"/>
                      <a:pt x="446" y="460"/>
                    </a:cubicBezTo>
                    <a:cubicBezTo>
                      <a:pt x="572" y="558"/>
                      <a:pt x="697" y="656"/>
                      <a:pt x="795" y="739"/>
                    </a:cubicBezTo>
                    <a:cubicBezTo>
                      <a:pt x="893" y="809"/>
                      <a:pt x="963" y="837"/>
                      <a:pt x="963" y="837"/>
                    </a:cubicBezTo>
                    <a:cubicBezTo>
                      <a:pt x="921" y="795"/>
                      <a:pt x="879" y="739"/>
                      <a:pt x="837" y="684"/>
                    </a:cubicBezTo>
                    <a:cubicBezTo>
                      <a:pt x="739" y="586"/>
                      <a:pt x="628" y="474"/>
                      <a:pt x="530" y="391"/>
                    </a:cubicBezTo>
                    <a:cubicBezTo>
                      <a:pt x="419" y="279"/>
                      <a:pt x="293" y="195"/>
                      <a:pt x="181" y="112"/>
                    </a:cubicBezTo>
                    <a:cubicBezTo>
                      <a:pt x="70" y="42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545776" y="1583450"/>
                <a:ext cx="10235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787" extrusionOk="0">
                    <a:moveTo>
                      <a:pt x="14" y="1"/>
                    </a:moveTo>
                    <a:cubicBezTo>
                      <a:pt x="14" y="1"/>
                      <a:pt x="14" y="17"/>
                      <a:pt x="20" y="48"/>
                    </a:cubicBezTo>
                    <a:cubicBezTo>
                      <a:pt x="22" y="17"/>
                      <a:pt x="14" y="1"/>
                      <a:pt x="14" y="1"/>
                    </a:cubicBezTo>
                    <a:close/>
                    <a:moveTo>
                      <a:pt x="20" y="48"/>
                    </a:moveTo>
                    <a:cubicBezTo>
                      <a:pt x="20" y="58"/>
                      <a:pt x="18" y="71"/>
                      <a:pt x="14" y="85"/>
                    </a:cubicBezTo>
                    <a:cubicBezTo>
                      <a:pt x="14" y="126"/>
                      <a:pt x="0" y="196"/>
                      <a:pt x="0" y="280"/>
                    </a:cubicBezTo>
                    <a:cubicBezTo>
                      <a:pt x="0" y="447"/>
                      <a:pt x="0" y="670"/>
                      <a:pt x="0" y="894"/>
                    </a:cubicBezTo>
                    <a:cubicBezTo>
                      <a:pt x="14" y="1117"/>
                      <a:pt x="28" y="1340"/>
                      <a:pt x="42" y="1507"/>
                    </a:cubicBezTo>
                    <a:cubicBezTo>
                      <a:pt x="42" y="1591"/>
                      <a:pt x="56" y="1661"/>
                      <a:pt x="56" y="1716"/>
                    </a:cubicBezTo>
                    <a:cubicBezTo>
                      <a:pt x="70" y="1758"/>
                      <a:pt x="70" y="1786"/>
                      <a:pt x="70" y="1786"/>
                    </a:cubicBezTo>
                    <a:cubicBezTo>
                      <a:pt x="70" y="1786"/>
                      <a:pt x="70" y="1758"/>
                      <a:pt x="70" y="1716"/>
                    </a:cubicBezTo>
                    <a:cubicBezTo>
                      <a:pt x="70" y="1661"/>
                      <a:pt x="84" y="1591"/>
                      <a:pt x="84" y="1507"/>
                    </a:cubicBezTo>
                    <a:cubicBezTo>
                      <a:pt x="84" y="1340"/>
                      <a:pt x="84" y="1117"/>
                      <a:pt x="84" y="894"/>
                    </a:cubicBezTo>
                    <a:cubicBezTo>
                      <a:pt x="84" y="670"/>
                      <a:pt x="70" y="461"/>
                      <a:pt x="56" y="280"/>
                    </a:cubicBezTo>
                    <a:cubicBezTo>
                      <a:pt x="42" y="196"/>
                      <a:pt x="42" y="126"/>
                      <a:pt x="28" y="85"/>
                    </a:cubicBezTo>
                    <a:cubicBezTo>
                      <a:pt x="25" y="71"/>
                      <a:pt x="22" y="58"/>
                      <a:pt x="20" y="4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528919" y="1623786"/>
                <a:ext cx="11920" cy="137867"/>
              </a:xfrm>
              <a:custGeom>
                <a:avLst/>
                <a:gdLst/>
                <a:ahLst/>
                <a:cxnLst/>
                <a:rect l="l" t="t" r="r" b="b"/>
                <a:pathLst>
                  <a:path w="99" h="1145" extrusionOk="0">
                    <a:moveTo>
                      <a:pt x="43" y="1"/>
                    </a:moveTo>
                    <a:cubicBezTo>
                      <a:pt x="29" y="56"/>
                      <a:pt x="15" y="112"/>
                      <a:pt x="15" y="168"/>
                    </a:cubicBezTo>
                    <a:cubicBezTo>
                      <a:pt x="1" y="307"/>
                      <a:pt x="1" y="433"/>
                      <a:pt x="1" y="572"/>
                    </a:cubicBezTo>
                    <a:cubicBezTo>
                      <a:pt x="1" y="712"/>
                      <a:pt x="15" y="865"/>
                      <a:pt x="29" y="977"/>
                    </a:cubicBezTo>
                    <a:cubicBezTo>
                      <a:pt x="43" y="1075"/>
                      <a:pt x="57" y="1144"/>
                      <a:pt x="57" y="1144"/>
                    </a:cubicBezTo>
                    <a:cubicBezTo>
                      <a:pt x="71" y="1089"/>
                      <a:pt x="85" y="1033"/>
                      <a:pt x="85" y="977"/>
                    </a:cubicBezTo>
                    <a:cubicBezTo>
                      <a:pt x="99" y="838"/>
                      <a:pt x="99" y="698"/>
                      <a:pt x="99" y="572"/>
                    </a:cubicBezTo>
                    <a:cubicBezTo>
                      <a:pt x="99" y="433"/>
                      <a:pt x="85" y="280"/>
                      <a:pt x="71" y="168"/>
                    </a:cubicBezTo>
                    <a:cubicBezTo>
                      <a:pt x="57" y="112"/>
                      <a:pt x="57" y="56"/>
                      <a:pt x="4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384550" y="1291221"/>
                <a:ext cx="13486" cy="137867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45" extrusionOk="0">
                    <a:moveTo>
                      <a:pt x="56" y="1"/>
                    </a:moveTo>
                    <a:cubicBezTo>
                      <a:pt x="42" y="57"/>
                      <a:pt x="28" y="112"/>
                      <a:pt x="28" y="168"/>
                    </a:cubicBezTo>
                    <a:cubicBezTo>
                      <a:pt x="0" y="433"/>
                      <a:pt x="0" y="712"/>
                      <a:pt x="42" y="963"/>
                    </a:cubicBezTo>
                    <a:cubicBezTo>
                      <a:pt x="42" y="1033"/>
                      <a:pt x="56" y="1089"/>
                      <a:pt x="70" y="1145"/>
                    </a:cubicBezTo>
                    <a:cubicBezTo>
                      <a:pt x="70" y="1145"/>
                      <a:pt x="84" y="1075"/>
                      <a:pt x="98" y="963"/>
                    </a:cubicBezTo>
                    <a:cubicBezTo>
                      <a:pt x="112" y="838"/>
                      <a:pt x="112" y="698"/>
                      <a:pt x="112" y="573"/>
                    </a:cubicBezTo>
                    <a:cubicBezTo>
                      <a:pt x="112" y="419"/>
                      <a:pt x="98" y="280"/>
                      <a:pt x="84" y="168"/>
                    </a:cubicBezTo>
                    <a:cubicBezTo>
                      <a:pt x="70" y="112"/>
                      <a:pt x="56" y="57"/>
                      <a:pt x="5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382864" y="1944552"/>
                <a:ext cx="13606" cy="1378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45" extrusionOk="0">
                    <a:moveTo>
                      <a:pt x="42" y="1"/>
                    </a:moveTo>
                    <a:cubicBezTo>
                      <a:pt x="42" y="1"/>
                      <a:pt x="28" y="57"/>
                      <a:pt x="28" y="168"/>
                    </a:cubicBezTo>
                    <a:cubicBezTo>
                      <a:pt x="14" y="308"/>
                      <a:pt x="0" y="433"/>
                      <a:pt x="14" y="573"/>
                    </a:cubicBezTo>
                    <a:cubicBezTo>
                      <a:pt x="14" y="712"/>
                      <a:pt x="28" y="866"/>
                      <a:pt x="42" y="963"/>
                    </a:cubicBezTo>
                    <a:cubicBezTo>
                      <a:pt x="42" y="1033"/>
                      <a:pt x="56" y="1089"/>
                      <a:pt x="70" y="1145"/>
                    </a:cubicBezTo>
                    <a:cubicBezTo>
                      <a:pt x="70" y="1145"/>
                      <a:pt x="70" y="1075"/>
                      <a:pt x="98" y="963"/>
                    </a:cubicBezTo>
                    <a:cubicBezTo>
                      <a:pt x="112" y="838"/>
                      <a:pt x="112" y="698"/>
                      <a:pt x="112" y="573"/>
                    </a:cubicBezTo>
                    <a:cubicBezTo>
                      <a:pt x="112" y="419"/>
                      <a:pt x="98" y="280"/>
                      <a:pt x="84" y="168"/>
                    </a:cubicBezTo>
                    <a:cubicBezTo>
                      <a:pt x="70" y="112"/>
                      <a:pt x="56" y="57"/>
                      <a:pt x="4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555890" y="1480983"/>
                <a:ext cx="97530" cy="10090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38" extrusionOk="0">
                    <a:moveTo>
                      <a:pt x="809" y="1"/>
                    </a:moveTo>
                    <a:cubicBezTo>
                      <a:pt x="753" y="43"/>
                      <a:pt x="698" y="71"/>
                      <a:pt x="656" y="113"/>
                    </a:cubicBezTo>
                    <a:cubicBezTo>
                      <a:pt x="558" y="196"/>
                      <a:pt x="460" y="294"/>
                      <a:pt x="363" y="392"/>
                    </a:cubicBezTo>
                    <a:cubicBezTo>
                      <a:pt x="279" y="489"/>
                      <a:pt x="181" y="587"/>
                      <a:pt x="98" y="698"/>
                    </a:cubicBezTo>
                    <a:cubicBezTo>
                      <a:pt x="42" y="782"/>
                      <a:pt x="0" y="838"/>
                      <a:pt x="0" y="838"/>
                    </a:cubicBezTo>
                    <a:cubicBezTo>
                      <a:pt x="42" y="810"/>
                      <a:pt x="98" y="768"/>
                      <a:pt x="140" y="726"/>
                    </a:cubicBezTo>
                    <a:cubicBezTo>
                      <a:pt x="251" y="643"/>
                      <a:pt x="349" y="559"/>
                      <a:pt x="433" y="461"/>
                    </a:cubicBezTo>
                    <a:cubicBezTo>
                      <a:pt x="530" y="364"/>
                      <a:pt x="614" y="266"/>
                      <a:pt x="698" y="154"/>
                    </a:cubicBezTo>
                    <a:cubicBezTo>
                      <a:pt x="739" y="113"/>
                      <a:pt x="767" y="57"/>
                      <a:pt x="80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554204" y="1798498"/>
                <a:ext cx="100901" cy="95844"/>
              </a:xfrm>
              <a:custGeom>
                <a:avLst/>
                <a:gdLst/>
                <a:ahLst/>
                <a:cxnLst/>
                <a:rect l="l" t="t" r="r" b="b"/>
                <a:pathLst>
                  <a:path w="838" h="79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2" y="56"/>
                      <a:pt x="112" y="140"/>
                    </a:cubicBezTo>
                    <a:cubicBezTo>
                      <a:pt x="195" y="237"/>
                      <a:pt x="279" y="335"/>
                      <a:pt x="377" y="433"/>
                    </a:cubicBezTo>
                    <a:cubicBezTo>
                      <a:pt x="474" y="530"/>
                      <a:pt x="572" y="614"/>
                      <a:pt x="684" y="698"/>
                    </a:cubicBezTo>
                    <a:cubicBezTo>
                      <a:pt x="726" y="726"/>
                      <a:pt x="781" y="767"/>
                      <a:pt x="837" y="795"/>
                    </a:cubicBezTo>
                    <a:cubicBezTo>
                      <a:pt x="795" y="753"/>
                      <a:pt x="767" y="698"/>
                      <a:pt x="726" y="656"/>
                    </a:cubicBezTo>
                    <a:cubicBezTo>
                      <a:pt x="642" y="558"/>
                      <a:pt x="544" y="461"/>
                      <a:pt x="447" y="363"/>
                    </a:cubicBezTo>
                    <a:cubicBezTo>
                      <a:pt x="349" y="265"/>
                      <a:pt x="237" y="168"/>
                      <a:pt x="154" y="98"/>
                    </a:cubicBezTo>
                    <a:cubicBezTo>
                      <a:pt x="98" y="56"/>
                      <a:pt x="42" y="28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130972" y="1796812"/>
                <a:ext cx="97530" cy="10090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38" extrusionOk="0">
                    <a:moveTo>
                      <a:pt x="809" y="0"/>
                    </a:moveTo>
                    <a:lnTo>
                      <a:pt x="809" y="0"/>
                    </a:lnTo>
                    <a:cubicBezTo>
                      <a:pt x="753" y="42"/>
                      <a:pt x="698" y="70"/>
                      <a:pt x="656" y="112"/>
                    </a:cubicBezTo>
                    <a:cubicBezTo>
                      <a:pt x="558" y="196"/>
                      <a:pt x="460" y="293"/>
                      <a:pt x="363" y="391"/>
                    </a:cubicBezTo>
                    <a:cubicBezTo>
                      <a:pt x="265" y="488"/>
                      <a:pt x="168" y="600"/>
                      <a:pt x="98" y="698"/>
                    </a:cubicBezTo>
                    <a:cubicBezTo>
                      <a:pt x="70" y="740"/>
                      <a:pt x="28" y="795"/>
                      <a:pt x="0" y="837"/>
                    </a:cubicBezTo>
                    <a:cubicBezTo>
                      <a:pt x="42" y="809"/>
                      <a:pt x="98" y="767"/>
                      <a:pt x="140" y="726"/>
                    </a:cubicBezTo>
                    <a:cubicBezTo>
                      <a:pt x="223" y="656"/>
                      <a:pt x="335" y="558"/>
                      <a:pt x="433" y="461"/>
                    </a:cubicBezTo>
                    <a:cubicBezTo>
                      <a:pt x="530" y="363"/>
                      <a:pt x="614" y="265"/>
                      <a:pt x="698" y="154"/>
                    </a:cubicBezTo>
                    <a:cubicBezTo>
                      <a:pt x="739" y="112"/>
                      <a:pt x="767" y="56"/>
                      <a:pt x="80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129286" y="1484354"/>
                <a:ext cx="100901" cy="97530"/>
              </a:xfrm>
              <a:custGeom>
                <a:avLst/>
                <a:gdLst/>
                <a:ahLst/>
                <a:cxnLst/>
                <a:rect l="l" t="t" r="r" b="b"/>
                <a:pathLst>
                  <a:path w="838" h="810" extrusionOk="0">
                    <a:moveTo>
                      <a:pt x="0" y="1"/>
                    </a:moveTo>
                    <a:cubicBezTo>
                      <a:pt x="28" y="57"/>
                      <a:pt x="70" y="98"/>
                      <a:pt x="98" y="154"/>
                    </a:cubicBezTo>
                    <a:cubicBezTo>
                      <a:pt x="195" y="252"/>
                      <a:pt x="279" y="350"/>
                      <a:pt x="377" y="447"/>
                    </a:cubicBezTo>
                    <a:cubicBezTo>
                      <a:pt x="488" y="545"/>
                      <a:pt x="600" y="642"/>
                      <a:pt x="684" y="712"/>
                    </a:cubicBezTo>
                    <a:cubicBezTo>
                      <a:pt x="726" y="740"/>
                      <a:pt x="781" y="782"/>
                      <a:pt x="837" y="810"/>
                    </a:cubicBezTo>
                    <a:cubicBezTo>
                      <a:pt x="837" y="810"/>
                      <a:pt x="781" y="754"/>
                      <a:pt x="726" y="670"/>
                    </a:cubicBezTo>
                    <a:cubicBezTo>
                      <a:pt x="628" y="559"/>
                      <a:pt x="544" y="461"/>
                      <a:pt x="447" y="377"/>
                    </a:cubicBezTo>
                    <a:cubicBezTo>
                      <a:pt x="349" y="280"/>
                      <a:pt x="251" y="196"/>
                      <a:pt x="140" y="112"/>
                    </a:cubicBezTo>
                    <a:cubicBezTo>
                      <a:pt x="98" y="71"/>
                      <a:pt x="42" y="43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226696" y="1593564"/>
                <a:ext cx="11800" cy="1966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633" extrusionOk="0">
                    <a:moveTo>
                      <a:pt x="28" y="1"/>
                    </a:moveTo>
                    <a:cubicBezTo>
                      <a:pt x="14" y="42"/>
                      <a:pt x="0" y="112"/>
                      <a:pt x="0" y="196"/>
                    </a:cubicBezTo>
                    <a:cubicBezTo>
                      <a:pt x="0" y="363"/>
                      <a:pt x="0" y="586"/>
                      <a:pt x="0" y="810"/>
                    </a:cubicBezTo>
                    <a:cubicBezTo>
                      <a:pt x="14" y="1033"/>
                      <a:pt x="28" y="1256"/>
                      <a:pt x="42" y="1423"/>
                    </a:cubicBezTo>
                    <a:cubicBezTo>
                      <a:pt x="42" y="1507"/>
                      <a:pt x="56" y="1577"/>
                      <a:pt x="70" y="1632"/>
                    </a:cubicBezTo>
                    <a:cubicBezTo>
                      <a:pt x="70" y="1577"/>
                      <a:pt x="84" y="1507"/>
                      <a:pt x="84" y="1423"/>
                    </a:cubicBezTo>
                    <a:cubicBezTo>
                      <a:pt x="84" y="1256"/>
                      <a:pt x="98" y="1033"/>
                      <a:pt x="84" y="810"/>
                    </a:cubicBezTo>
                    <a:cubicBezTo>
                      <a:pt x="84" y="586"/>
                      <a:pt x="70" y="377"/>
                      <a:pt x="56" y="196"/>
                    </a:cubicBezTo>
                    <a:cubicBezTo>
                      <a:pt x="42" y="112"/>
                      <a:pt x="42" y="42"/>
                      <a:pt x="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302191" y="1149501"/>
                <a:ext cx="94279" cy="10318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57" extrusionOk="0">
                    <a:moveTo>
                      <a:pt x="503" y="271"/>
                    </a:moveTo>
                    <a:cubicBezTo>
                      <a:pt x="531" y="285"/>
                      <a:pt x="545" y="313"/>
                      <a:pt x="559" y="355"/>
                    </a:cubicBezTo>
                    <a:cubicBezTo>
                      <a:pt x="559" y="425"/>
                      <a:pt x="531" y="480"/>
                      <a:pt x="475" y="536"/>
                    </a:cubicBezTo>
                    <a:cubicBezTo>
                      <a:pt x="433" y="578"/>
                      <a:pt x="391" y="606"/>
                      <a:pt x="336" y="620"/>
                    </a:cubicBezTo>
                    <a:cubicBezTo>
                      <a:pt x="270" y="620"/>
                      <a:pt x="242" y="595"/>
                      <a:pt x="238" y="535"/>
                    </a:cubicBezTo>
                    <a:lnTo>
                      <a:pt x="238" y="535"/>
                    </a:lnTo>
                    <a:cubicBezTo>
                      <a:pt x="267" y="396"/>
                      <a:pt x="364" y="299"/>
                      <a:pt x="503" y="271"/>
                    </a:cubicBezTo>
                    <a:close/>
                    <a:moveTo>
                      <a:pt x="493" y="0"/>
                    </a:moveTo>
                    <a:cubicBezTo>
                      <a:pt x="449" y="0"/>
                      <a:pt x="403" y="10"/>
                      <a:pt x="364" y="20"/>
                    </a:cubicBezTo>
                    <a:cubicBezTo>
                      <a:pt x="294" y="48"/>
                      <a:pt x="238" y="90"/>
                      <a:pt x="182" y="146"/>
                    </a:cubicBezTo>
                    <a:cubicBezTo>
                      <a:pt x="168" y="173"/>
                      <a:pt x="140" y="187"/>
                      <a:pt x="126" y="215"/>
                    </a:cubicBezTo>
                    <a:cubicBezTo>
                      <a:pt x="99" y="271"/>
                      <a:pt x="71" y="313"/>
                      <a:pt x="43" y="355"/>
                    </a:cubicBezTo>
                    <a:cubicBezTo>
                      <a:pt x="15" y="425"/>
                      <a:pt x="1" y="494"/>
                      <a:pt x="1" y="564"/>
                    </a:cubicBezTo>
                    <a:cubicBezTo>
                      <a:pt x="1" y="634"/>
                      <a:pt x="15" y="690"/>
                      <a:pt x="43" y="745"/>
                    </a:cubicBezTo>
                    <a:cubicBezTo>
                      <a:pt x="85" y="801"/>
                      <a:pt x="140" y="843"/>
                      <a:pt x="224" y="857"/>
                    </a:cubicBezTo>
                    <a:cubicBezTo>
                      <a:pt x="266" y="857"/>
                      <a:pt x="322" y="843"/>
                      <a:pt x="378" y="829"/>
                    </a:cubicBezTo>
                    <a:cubicBezTo>
                      <a:pt x="433" y="801"/>
                      <a:pt x="503" y="759"/>
                      <a:pt x="559" y="717"/>
                    </a:cubicBezTo>
                    <a:cubicBezTo>
                      <a:pt x="629" y="676"/>
                      <a:pt x="684" y="606"/>
                      <a:pt x="726" y="522"/>
                    </a:cubicBezTo>
                    <a:cubicBezTo>
                      <a:pt x="754" y="494"/>
                      <a:pt x="768" y="438"/>
                      <a:pt x="768" y="397"/>
                    </a:cubicBezTo>
                    <a:cubicBezTo>
                      <a:pt x="782" y="355"/>
                      <a:pt x="782" y="313"/>
                      <a:pt x="768" y="257"/>
                    </a:cubicBezTo>
                    <a:cubicBezTo>
                      <a:pt x="754" y="187"/>
                      <a:pt x="726" y="118"/>
                      <a:pt x="684" y="62"/>
                    </a:cubicBezTo>
                    <a:cubicBezTo>
                      <a:pt x="643" y="34"/>
                      <a:pt x="601" y="6"/>
                      <a:pt x="545" y="6"/>
                    </a:cubicBezTo>
                    <a:cubicBezTo>
                      <a:pt x="529" y="2"/>
                      <a:pt x="511" y="0"/>
                      <a:pt x="4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402972" y="1091344"/>
                <a:ext cx="100901" cy="186632"/>
              </a:xfrm>
              <a:custGeom>
                <a:avLst/>
                <a:gdLst/>
                <a:ahLst/>
                <a:cxnLst/>
                <a:rect l="l" t="t" r="r" b="b"/>
                <a:pathLst>
                  <a:path w="838" h="1550" extrusionOk="0">
                    <a:moveTo>
                      <a:pt x="433" y="1"/>
                    </a:moveTo>
                    <a:cubicBezTo>
                      <a:pt x="322" y="29"/>
                      <a:pt x="224" y="57"/>
                      <a:pt x="126" y="71"/>
                    </a:cubicBezTo>
                    <a:cubicBezTo>
                      <a:pt x="98" y="517"/>
                      <a:pt x="57" y="977"/>
                      <a:pt x="1" y="1465"/>
                    </a:cubicBezTo>
                    <a:lnTo>
                      <a:pt x="140" y="1410"/>
                    </a:lnTo>
                    <a:lnTo>
                      <a:pt x="294" y="1354"/>
                    </a:lnTo>
                    <a:cubicBezTo>
                      <a:pt x="308" y="1173"/>
                      <a:pt x="308" y="1061"/>
                      <a:pt x="308" y="1033"/>
                    </a:cubicBezTo>
                    <a:lnTo>
                      <a:pt x="461" y="977"/>
                    </a:lnTo>
                    <a:lnTo>
                      <a:pt x="461" y="977"/>
                    </a:lnTo>
                    <a:cubicBezTo>
                      <a:pt x="433" y="1242"/>
                      <a:pt x="419" y="1438"/>
                      <a:pt x="419" y="1549"/>
                    </a:cubicBezTo>
                    <a:cubicBezTo>
                      <a:pt x="461" y="1521"/>
                      <a:pt x="503" y="1493"/>
                      <a:pt x="545" y="1479"/>
                    </a:cubicBezTo>
                    <a:cubicBezTo>
                      <a:pt x="573" y="1452"/>
                      <a:pt x="615" y="1424"/>
                      <a:pt x="656" y="1410"/>
                    </a:cubicBezTo>
                    <a:lnTo>
                      <a:pt x="684" y="1410"/>
                    </a:lnTo>
                    <a:cubicBezTo>
                      <a:pt x="698" y="1145"/>
                      <a:pt x="754" y="684"/>
                      <a:pt x="838" y="57"/>
                    </a:cubicBezTo>
                    <a:lnTo>
                      <a:pt x="838" y="57"/>
                    </a:lnTo>
                    <a:cubicBezTo>
                      <a:pt x="740" y="99"/>
                      <a:pt x="642" y="140"/>
                      <a:pt x="545" y="168"/>
                    </a:cubicBezTo>
                    <a:cubicBezTo>
                      <a:pt x="531" y="377"/>
                      <a:pt x="517" y="545"/>
                      <a:pt x="503" y="670"/>
                    </a:cubicBezTo>
                    <a:lnTo>
                      <a:pt x="419" y="712"/>
                    </a:lnTo>
                    <a:cubicBezTo>
                      <a:pt x="391" y="712"/>
                      <a:pt x="377" y="726"/>
                      <a:pt x="350" y="740"/>
                    </a:cubicBezTo>
                    <a:cubicBezTo>
                      <a:pt x="364" y="489"/>
                      <a:pt x="391" y="238"/>
                      <a:pt x="4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680151" y="1358408"/>
                <a:ext cx="126067" cy="12269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1019" extrusionOk="0">
                    <a:moveTo>
                      <a:pt x="461" y="1"/>
                    </a:moveTo>
                    <a:lnTo>
                      <a:pt x="182" y="56"/>
                    </a:lnTo>
                    <a:cubicBezTo>
                      <a:pt x="140" y="280"/>
                      <a:pt x="112" y="447"/>
                      <a:pt x="84" y="559"/>
                    </a:cubicBezTo>
                    <a:cubicBezTo>
                      <a:pt x="70" y="670"/>
                      <a:pt x="28" y="810"/>
                      <a:pt x="0" y="977"/>
                    </a:cubicBezTo>
                    <a:cubicBezTo>
                      <a:pt x="112" y="963"/>
                      <a:pt x="224" y="949"/>
                      <a:pt x="293" y="935"/>
                    </a:cubicBezTo>
                    <a:lnTo>
                      <a:pt x="321" y="712"/>
                    </a:lnTo>
                    <a:lnTo>
                      <a:pt x="363" y="545"/>
                    </a:lnTo>
                    <a:cubicBezTo>
                      <a:pt x="419" y="698"/>
                      <a:pt x="475" y="866"/>
                      <a:pt x="558" y="1019"/>
                    </a:cubicBezTo>
                    <a:cubicBezTo>
                      <a:pt x="614" y="991"/>
                      <a:pt x="684" y="977"/>
                      <a:pt x="754" y="963"/>
                    </a:cubicBezTo>
                    <a:cubicBezTo>
                      <a:pt x="837" y="684"/>
                      <a:pt x="921" y="391"/>
                      <a:pt x="1047" y="98"/>
                    </a:cubicBezTo>
                    <a:lnTo>
                      <a:pt x="1047" y="98"/>
                    </a:lnTo>
                    <a:cubicBezTo>
                      <a:pt x="935" y="126"/>
                      <a:pt x="837" y="140"/>
                      <a:pt x="726" y="154"/>
                    </a:cubicBezTo>
                    <a:cubicBezTo>
                      <a:pt x="684" y="308"/>
                      <a:pt x="656" y="419"/>
                      <a:pt x="628" y="517"/>
                    </a:cubicBezTo>
                    <a:cubicBezTo>
                      <a:pt x="614" y="489"/>
                      <a:pt x="600" y="433"/>
                      <a:pt x="586" y="391"/>
                    </a:cubicBezTo>
                    <a:cubicBezTo>
                      <a:pt x="530" y="252"/>
                      <a:pt x="489" y="126"/>
                      <a:pt x="46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8681836" y="1806444"/>
                <a:ext cx="89102" cy="14159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76" extrusionOk="0">
                    <a:moveTo>
                      <a:pt x="583" y="1"/>
                    </a:moveTo>
                    <a:cubicBezTo>
                      <a:pt x="454" y="1"/>
                      <a:pt x="327" y="33"/>
                      <a:pt x="210" y="116"/>
                    </a:cubicBezTo>
                    <a:cubicBezTo>
                      <a:pt x="126" y="171"/>
                      <a:pt x="84" y="227"/>
                      <a:pt x="84" y="255"/>
                    </a:cubicBezTo>
                    <a:cubicBezTo>
                      <a:pt x="56" y="297"/>
                      <a:pt x="42" y="339"/>
                      <a:pt x="28" y="395"/>
                    </a:cubicBezTo>
                    <a:cubicBezTo>
                      <a:pt x="0" y="464"/>
                      <a:pt x="0" y="548"/>
                      <a:pt x="0" y="632"/>
                    </a:cubicBezTo>
                    <a:cubicBezTo>
                      <a:pt x="14" y="660"/>
                      <a:pt x="28" y="687"/>
                      <a:pt x="42" y="715"/>
                    </a:cubicBezTo>
                    <a:cubicBezTo>
                      <a:pt x="70" y="729"/>
                      <a:pt x="98" y="757"/>
                      <a:pt x="126" y="757"/>
                    </a:cubicBezTo>
                    <a:cubicBezTo>
                      <a:pt x="154" y="771"/>
                      <a:pt x="196" y="771"/>
                      <a:pt x="223" y="771"/>
                    </a:cubicBezTo>
                    <a:cubicBezTo>
                      <a:pt x="237" y="778"/>
                      <a:pt x="248" y="782"/>
                      <a:pt x="258" y="782"/>
                    </a:cubicBezTo>
                    <a:cubicBezTo>
                      <a:pt x="269" y="782"/>
                      <a:pt x="279" y="778"/>
                      <a:pt x="293" y="771"/>
                    </a:cubicBezTo>
                    <a:cubicBezTo>
                      <a:pt x="335" y="771"/>
                      <a:pt x="363" y="757"/>
                      <a:pt x="391" y="743"/>
                    </a:cubicBezTo>
                    <a:cubicBezTo>
                      <a:pt x="433" y="715"/>
                      <a:pt x="461" y="701"/>
                      <a:pt x="502" y="701"/>
                    </a:cubicBezTo>
                    <a:cubicBezTo>
                      <a:pt x="516" y="701"/>
                      <a:pt x="530" y="701"/>
                      <a:pt x="530" y="715"/>
                    </a:cubicBezTo>
                    <a:cubicBezTo>
                      <a:pt x="530" y="729"/>
                      <a:pt x="530" y="757"/>
                      <a:pt x="530" y="771"/>
                    </a:cubicBezTo>
                    <a:cubicBezTo>
                      <a:pt x="502" y="799"/>
                      <a:pt x="489" y="827"/>
                      <a:pt x="447" y="855"/>
                    </a:cubicBezTo>
                    <a:cubicBezTo>
                      <a:pt x="405" y="897"/>
                      <a:pt x="335" y="925"/>
                      <a:pt x="265" y="925"/>
                    </a:cubicBezTo>
                    <a:lnTo>
                      <a:pt x="112" y="925"/>
                    </a:lnTo>
                    <a:cubicBezTo>
                      <a:pt x="98" y="1008"/>
                      <a:pt x="70" y="1078"/>
                      <a:pt x="42" y="1162"/>
                    </a:cubicBezTo>
                    <a:cubicBezTo>
                      <a:pt x="84" y="1176"/>
                      <a:pt x="112" y="1176"/>
                      <a:pt x="154" y="1176"/>
                    </a:cubicBezTo>
                    <a:cubicBezTo>
                      <a:pt x="265" y="1176"/>
                      <a:pt x="391" y="1148"/>
                      <a:pt x="502" y="1106"/>
                    </a:cubicBezTo>
                    <a:cubicBezTo>
                      <a:pt x="558" y="1064"/>
                      <a:pt x="614" y="1022"/>
                      <a:pt x="642" y="952"/>
                    </a:cubicBezTo>
                    <a:cubicBezTo>
                      <a:pt x="670" y="925"/>
                      <a:pt x="698" y="883"/>
                      <a:pt x="712" y="841"/>
                    </a:cubicBezTo>
                    <a:cubicBezTo>
                      <a:pt x="740" y="771"/>
                      <a:pt x="740" y="701"/>
                      <a:pt x="726" y="632"/>
                    </a:cubicBezTo>
                    <a:cubicBezTo>
                      <a:pt x="726" y="604"/>
                      <a:pt x="712" y="576"/>
                      <a:pt x="684" y="548"/>
                    </a:cubicBezTo>
                    <a:cubicBezTo>
                      <a:pt x="684" y="534"/>
                      <a:pt x="670" y="520"/>
                      <a:pt x="656" y="520"/>
                    </a:cubicBezTo>
                    <a:cubicBezTo>
                      <a:pt x="642" y="492"/>
                      <a:pt x="600" y="478"/>
                      <a:pt x="572" y="478"/>
                    </a:cubicBezTo>
                    <a:cubicBezTo>
                      <a:pt x="558" y="471"/>
                      <a:pt x="541" y="468"/>
                      <a:pt x="523" y="468"/>
                    </a:cubicBezTo>
                    <a:cubicBezTo>
                      <a:pt x="506" y="468"/>
                      <a:pt x="489" y="471"/>
                      <a:pt x="475" y="478"/>
                    </a:cubicBezTo>
                    <a:cubicBezTo>
                      <a:pt x="433" y="492"/>
                      <a:pt x="391" y="506"/>
                      <a:pt x="363" y="520"/>
                    </a:cubicBezTo>
                    <a:cubicBezTo>
                      <a:pt x="343" y="530"/>
                      <a:pt x="325" y="535"/>
                      <a:pt x="310" y="535"/>
                    </a:cubicBezTo>
                    <a:cubicBezTo>
                      <a:pt x="283" y="535"/>
                      <a:pt x="265" y="519"/>
                      <a:pt x="265" y="492"/>
                    </a:cubicBezTo>
                    <a:cubicBezTo>
                      <a:pt x="251" y="408"/>
                      <a:pt x="307" y="339"/>
                      <a:pt x="377" y="311"/>
                    </a:cubicBezTo>
                    <a:cubicBezTo>
                      <a:pt x="419" y="297"/>
                      <a:pt x="464" y="290"/>
                      <a:pt x="509" y="290"/>
                    </a:cubicBezTo>
                    <a:cubicBezTo>
                      <a:pt x="555" y="290"/>
                      <a:pt x="600" y="297"/>
                      <a:pt x="642" y="311"/>
                    </a:cubicBezTo>
                    <a:lnTo>
                      <a:pt x="656" y="4"/>
                    </a:lnTo>
                    <a:cubicBezTo>
                      <a:pt x="632" y="2"/>
                      <a:pt x="607" y="1"/>
                      <a:pt x="58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5;p2"/>
            <p:cNvSpPr/>
            <p:nvPr/>
          </p:nvSpPr>
          <p:spPr>
            <a:xfrm>
              <a:off x="859840" y="4262997"/>
              <a:ext cx="90787" cy="82479"/>
            </a:xfrm>
            <a:custGeom>
              <a:avLst/>
              <a:gdLst/>
              <a:ahLst/>
              <a:cxnLst/>
              <a:rect l="l" t="t" r="r" b="b"/>
              <a:pathLst>
                <a:path w="754" h="685" extrusionOk="0">
                  <a:moveTo>
                    <a:pt x="754" y="1"/>
                  </a:moveTo>
                  <a:lnTo>
                    <a:pt x="754" y="1"/>
                  </a:lnTo>
                  <a:cubicBezTo>
                    <a:pt x="726" y="15"/>
                    <a:pt x="698" y="43"/>
                    <a:pt x="656" y="70"/>
                  </a:cubicBezTo>
                  <a:cubicBezTo>
                    <a:pt x="572" y="126"/>
                    <a:pt x="461" y="210"/>
                    <a:pt x="377" y="308"/>
                  </a:cubicBezTo>
                  <a:cubicBezTo>
                    <a:pt x="280" y="391"/>
                    <a:pt x="182" y="489"/>
                    <a:pt x="112" y="559"/>
                  </a:cubicBezTo>
                  <a:cubicBezTo>
                    <a:pt x="70" y="587"/>
                    <a:pt x="42" y="628"/>
                    <a:pt x="29" y="642"/>
                  </a:cubicBezTo>
                  <a:lnTo>
                    <a:pt x="1" y="684"/>
                  </a:lnTo>
                  <a:lnTo>
                    <a:pt x="1" y="684"/>
                  </a:lnTo>
                  <a:lnTo>
                    <a:pt x="42" y="656"/>
                  </a:lnTo>
                  <a:lnTo>
                    <a:pt x="126" y="573"/>
                  </a:lnTo>
                  <a:cubicBezTo>
                    <a:pt x="210" y="517"/>
                    <a:pt x="321" y="433"/>
                    <a:pt x="419" y="349"/>
                  </a:cubicBezTo>
                  <a:cubicBezTo>
                    <a:pt x="517" y="252"/>
                    <a:pt x="614" y="168"/>
                    <a:pt x="684" y="98"/>
                  </a:cubicBezTo>
                  <a:lnTo>
                    <a:pt x="754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75011" y="4283225"/>
              <a:ext cx="72244" cy="63936"/>
            </a:xfrm>
            <a:custGeom>
              <a:avLst/>
              <a:gdLst/>
              <a:ahLst/>
              <a:cxnLst/>
              <a:rect l="l" t="t" r="r" b="b"/>
              <a:pathLst>
                <a:path w="600" h="531" extrusionOk="0">
                  <a:moveTo>
                    <a:pt x="600" y="0"/>
                  </a:moveTo>
                  <a:lnTo>
                    <a:pt x="600" y="0"/>
                  </a:lnTo>
                  <a:cubicBezTo>
                    <a:pt x="600" y="0"/>
                    <a:pt x="558" y="28"/>
                    <a:pt x="502" y="70"/>
                  </a:cubicBezTo>
                  <a:cubicBezTo>
                    <a:pt x="433" y="112"/>
                    <a:pt x="363" y="181"/>
                    <a:pt x="279" y="251"/>
                  </a:cubicBezTo>
                  <a:cubicBezTo>
                    <a:pt x="209" y="307"/>
                    <a:pt x="154" y="377"/>
                    <a:pt x="84" y="432"/>
                  </a:cubicBezTo>
                  <a:cubicBezTo>
                    <a:pt x="56" y="474"/>
                    <a:pt x="28" y="502"/>
                    <a:pt x="0" y="530"/>
                  </a:cubicBezTo>
                  <a:cubicBezTo>
                    <a:pt x="42" y="516"/>
                    <a:pt x="70" y="488"/>
                    <a:pt x="112" y="460"/>
                  </a:cubicBezTo>
                  <a:cubicBezTo>
                    <a:pt x="168" y="419"/>
                    <a:pt x="251" y="349"/>
                    <a:pt x="321" y="293"/>
                  </a:cubicBezTo>
                  <a:cubicBezTo>
                    <a:pt x="391" y="223"/>
                    <a:pt x="460" y="167"/>
                    <a:pt x="516" y="98"/>
                  </a:cubicBezTo>
                  <a:cubicBezTo>
                    <a:pt x="544" y="70"/>
                    <a:pt x="572" y="28"/>
                    <a:pt x="60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58935" y="4262997"/>
              <a:ext cx="92473" cy="82479"/>
            </a:xfrm>
            <a:custGeom>
              <a:avLst/>
              <a:gdLst/>
              <a:ahLst/>
              <a:cxnLst/>
              <a:rect l="l" t="t" r="r" b="b"/>
              <a:pathLst>
                <a:path w="768" h="685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29"/>
                    <a:pt x="42" y="56"/>
                    <a:pt x="84" y="98"/>
                  </a:cubicBezTo>
                  <a:cubicBezTo>
                    <a:pt x="154" y="168"/>
                    <a:pt x="252" y="252"/>
                    <a:pt x="349" y="349"/>
                  </a:cubicBezTo>
                  <a:cubicBezTo>
                    <a:pt x="447" y="433"/>
                    <a:pt x="545" y="517"/>
                    <a:pt x="628" y="573"/>
                  </a:cubicBezTo>
                  <a:cubicBezTo>
                    <a:pt x="670" y="614"/>
                    <a:pt x="698" y="642"/>
                    <a:pt x="726" y="656"/>
                  </a:cubicBezTo>
                  <a:lnTo>
                    <a:pt x="768" y="684"/>
                  </a:lnTo>
                  <a:lnTo>
                    <a:pt x="768" y="684"/>
                  </a:lnTo>
                  <a:lnTo>
                    <a:pt x="740" y="642"/>
                  </a:lnTo>
                  <a:cubicBezTo>
                    <a:pt x="712" y="628"/>
                    <a:pt x="684" y="587"/>
                    <a:pt x="656" y="559"/>
                  </a:cubicBezTo>
                  <a:cubicBezTo>
                    <a:pt x="586" y="475"/>
                    <a:pt x="489" y="391"/>
                    <a:pt x="391" y="308"/>
                  </a:cubicBezTo>
                  <a:cubicBezTo>
                    <a:pt x="280" y="210"/>
                    <a:pt x="182" y="126"/>
                    <a:pt x="98" y="70"/>
                  </a:cubicBezTo>
                  <a:cubicBezTo>
                    <a:pt x="70" y="43"/>
                    <a:pt x="28" y="1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55564" y="4472987"/>
              <a:ext cx="95844" cy="85730"/>
            </a:xfrm>
            <a:custGeom>
              <a:avLst/>
              <a:gdLst/>
              <a:ahLst/>
              <a:cxnLst/>
              <a:rect l="l" t="t" r="r" b="b"/>
              <a:pathLst>
                <a:path w="796" h="712" extrusionOk="0">
                  <a:moveTo>
                    <a:pt x="796" y="0"/>
                  </a:moveTo>
                  <a:lnTo>
                    <a:pt x="754" y="28"/>
                  </a:lnTo>
                  <a:cubicBezTo>
                    <a:pt x="726" y="42"/>
                    <a:pt x="698" y="70"/>
                    <a:pt x="656" y="98"/>
                  </a:cubicBezTo>
                  <a:cubicBezTo>
                    <a:pt x="573" y="154"/>
                    <a:pt x="475" y="237"/>
                    <a:pt x="377" y="335"/>
                  </a:cubicBezTo>
                  <a:cubicBezTo>
                    <a:pt x="280" y="419"/>
                    <a:pt x="182" y="516"/>
                    <a:pt x="112" y="586"/>
                  </a:cubicBezTo>
                  <a:cubicBezTo>
                    <a:pt x="70" y="628"/>
                    <a:pt x="43" y="656"/>
                    <a:pt x="29" y="670"/>
                  </a:cubicBezTo>
                  <a:lnTo>
                    <a:pt x="1" y="712"/>
                  </a:lnTo>
                  <a:lnTo>
                    <a:pt x="29" y="684"/>
                  </a:lnTo>
                  <a:lnTo>
                    <a:pt x="126" y="614"/>
                  </a:lnTo>
                  <a:cubicBezTo>
                    <a:pt x="210" y="544"/>
                    <a:pt x="321" y="461"/>
                    <a:pt x="419" y="377"/>
                  </a:cubicBezTo>
                  <a:cubicBezTo>
                    <a:pt x="503" y="293"/>
                    <a:pt x="614" y="196"/>
                    <a:pt x="684" y="126"/>
                  </a:cubicBezTo>
                  <a:cubicBezTo>
                    <a:pt x="712" y="84"/>
                    <a:pt x="740" y="56"/>
                    <a:pt x="768" y="28"/>
                  </a:cubicBezTo>
                  <a:lnTo>
                    <a:pt x="79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59840" y="4472987"/>
              <a:ext cx="95844" cy="85730"/>
            </a:xfrm>
            <a:custGeom>
              <a:avLst/>
              <a:gdLst/>
              <a:ahLst/>
              <a:cxnLst/>
              <a:rect l="l" t="t" r="r" b="b"/>
              <a:pathLst>
                <a:path w="796" h="712" extrusionOk="0">
                  <a:moveTo>
                    <a:pt x="1" y="0"/>
                  </a:moveTo>
                  <a:lnTo>
                    <a:pt x="29" y="28"/>
                  </a:lnTo>
                  <a:cubicBezTo>
                    <a:pt x="42" y="56"/>
                    <a:pt x="70" y="84"/>
                    <a:pt x="112" y="126"/>
                  </a:cubicBezTo>
                  <a:cubicBezTo>
                    <a:pt x="182" y="196"/>
                    <a:pt x="266" y="293"/>
                    <a:pt x="377" y="377"/>
                  </a:cubicBezTo>
                  <a:cubicBezTo>
                    <a:pt x="475" y="461"/>
                    <a:pt x="572" y="544"/>
                    <a:pt x="656" y="614"/>
                  </a:cubicBezTo>
                  <a:lnTo>
                    <a:pt x="754" y="684"/>
                  </a:lnTo>
                  <a:lnTo>
                    <a:pt x="796" y="712"/>
                  </a:lnTo>
                  <a:lnTo>
                    <a:pt x="754" y="670"/>
                  </a:lnTo>
                  <a:lnTo>
                    <a:pt x="684" y="586"/>
                  </a:lnTo>
                  <a:cubicBezTo>
                    <a:pt x="614" y="502"/>
                    <a:pt x="517" y="419"/>
                    <a:pt x="419" y="335"/>
                  </a:cubicBezTo>
                  <a:cubicBezTo>
                    <a:pt x="307" y="237"/>
                    <a:pt x="210" y="154"/>
                    <a:pt x="126" y="98"/>
                  </a:cubicBezTo>
                  <a:lnTo>
                    <a:pt x="42" y="28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9948" y="4472987"/>
              <a:ext cx="67308" cy="60565"/>
            </a:xfrm>
            <a:custGeom>
              <a:avLst/>
              <a:gdLst/>
              <a:ahLst/>
              <a:cxnLst/>
              <a:rect l="l" t="t" r="r" b="b"/>
              <a:pathLst>
                <a:path w="559" h="503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42"/>
                    <a:pt x="43" y="70"/>
                    <a:pt x="71" y="98"/>
                  </a:cubicBezTo>
                  <a:cubicBezTo>
                    <a:pt x="127" y="140"/>
                    <a:pt x="182" y="210"/>
                    <a:pt x="266" y="279"/>
                  </a:cubicBezTo>
                  <a:cubicBezTo>
                    <a:pt x="336" y="335"/>
                    <a:pt x="405" y="405"/>
                    <a:pt x="461" y="447"/>
                  </a:cubicBezTo>
                  <a:cubicBezTo>
                    <a:pt x="517" y="488"/>
                    <a:pt x="559" y="502"/>
                    <a:pt x="559" y="502"/>
                  </a:cubicBezTo>
                  <a:cubicBezTo>
                    <a:pt x="531" y="475"/>
                    <a:pt x="517" y="447"/>
                    <a:pt x="489" y="419"/>
                  </a:cubicBezTo>
                  <a:cubicBezTo>
                    <a:pt x="433" y="363"/>
                    <a:pt x="378" y="293"/>
                    <a:pt x="294" y="237"/>
                  </a:cubicBezTo>
                  <a:cubicBezTo>
                    <a:pt x="224" y="168"/>
                    <a:pt x="154" y="112"/>
                    <a:pt x="99" y="70"/>
                  </a:cubicBezTo>
                  <a:cubicBezTo>
                    <a:pt x="43" y="28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047917" y="4350413"/>
              <a:ext cx="3492" cy="117638"/>
            </a:xfrm>
            <a:custGeom>
              <a:avLst/>
              <a:gdLst/>
              <a:ahLst/>
              <a:cxnLst/>
              <a:rect l="l" t="t" r="r" b="b"/>
              <a:pathLst>
                <a:path w="29" h="977" extrusionOk="0">
                  <a:moveTo>
                    <a:pt x="1" y="0"/>
                  </a:moveTo>
                  <a:lnTo>
                    <a:pt x="1" y="126"/>
                  </a:lnTo>
                  <a:cubicBezTo>
                    <a:pt x="1" y="223"/>
                    <a:pt x="1" y="349"/>
                    <a:pt x="1" y="488"/>
                  </a:cubicBezTo>
                  <a:cubicBezTo>
                    <a:pt x="1" y="614"/>
                    <a:pt x="15" y="753"/>
                    <a:pt x="15" y="851"/>
                  </a:cubicBezTo>
                  <a:cubicBezTo>
                    <a:pt x="29" y="907"/>
                    <a:pt x="29" y="935"/>
                    <a:pt x="29" y="976"/>
                  </a:cubicBezTo>
                  <a:lnTo>
                    <a:pt x="29" y="851"/>
                  </a:lnTo>
                  <a:cubicBezTo>
                    <a:pt x="29" y="753"/>
                    <a:pt x="29" y="614"/>
                    <a:pt x="29" y="488"/>
                  </a:cubicBezTo>
                  <a:cubicBezTo>
                    <a:pt x="29" y="349"/>
                    <a:pt x="29" y="223"/>
                    <a:pt x="15" y="126"/>
                  </a:cubicBezTo>
                  <a:cubicBezTo>
                    <a:pt x="15" y="70"/>
                    <a:pt x="1" y="28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36237" y="4367149"/>
              <a:ext cx="6743" cy="84044"/>
            </a:xfrm>
            <a:custGeom>
              <a:avLst/>
              <a:gdLst/>
              <a:ahLst/>
              <a:cxnLst/>
              <a:rect l="l" t="t" r="r" b="b"/>
              <a:pathLst>
                <a:path w="56" h="698" extrusionOk="0">
                  <a:moveTo>
                    <a:pt x="14" y="1"/>
                  </a:moveTo>
                  <a:cubicBezTo>
                    <a:pt x="14" y="1"/>
                    <a:pt x="0" y="42"/>
                    <a:pt x="0" y="112"/>
                  </a:cubicBezTo>
                  <a:lnTo>
                    <a:pt x="0" y="349"/>
                  </a:lnTo>
                  <a:cubicBezTo>
                    <a:pt x="0" y="419"/>
                    <a:pt x="14" y="503"/>
                    <a:pt x="28" y="586"/>
                  </a:cubicBezTo>
                  <a:cubicBezTo>
                    <a:pt x="28" y="656"/>
                    <a:pt x="42" y="698"/>
                    <a:pt x="42" y="698"/>
                  </a:cubicBezTo>
                  <a:cubicBezTo>
                    <a:pt x="56" y="656"/>
                    <a:pt x="56" y="614"/>
                    <a:pt x="56" y="586"/>
                  </a:cubicBezTo>
                  <a:cubicBezTo>
                    <a:pt x="56" y="503"/>
                    <a:pt x="56" y="419"/>
                    <a:pt x="56" y="349"/>
                  </a:cubicBezTo>
                  <a:cubicBezTo>
                    <a:pt x="56" y="266"/>
                    <a:pt x="56" y="182"/>
                    <a:pt x="42" y="112"/>
                  </a:cubicBezTo>
                  <a:cubicBezTo>
                    <a:pt x="28" y="42"/>
                    <a:pt x="14" y="1"/>
                    <a:pt x="1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52193" y="4168959"/>
              <a:ext cx="5178" cy="82479"/>
            </a:xfrm>
            <a:custGeom>
              <a:avLst/>
              <a:gdLst/>
              <a:ahLst/>
              <a:cxnLst/>
              <a:rect l="l" t="t" r="r" b="b"/>
              <a:pathLst>
                <a:path w="43" h="685" extrusionOk="0">
                  <a:moveTo>
                    <a:pt x="15" y="1"/>
                  </a:moveTo>
                  <a:cubicBezTo>
                    <a:pt x="15" y="1"/>
                    <a:pt x="1" y="42"/>
                    <a:pt x="1" y="112"/>
                  </a:cubicBezTo>
                  <a:lnTo>
                    <a:pt x="1" y="349"/>
                  </a:lnTo>
                  <a:cubicBezTo>
                    <a:pt x="1" y="419"/>
                    <a:pt x="1" y="503"/>
                    <a:pt x="15" y="586"/>
                  </a:cubicBezTo>
                  <a:cubicBezTo>
                    <a:pt x="15" y="614"/>
                    <a:pt x="29" y="656"/>
                    <a:pt x="29" y="684"/>
                  </a:cubicBezTo>
                  <a:cubicBezTo>
                    <a:pt x="43" y="656"/>
                    <a:pt x="43" y="614"/>
                    <a:pt x="43" y="586"/>
                  </a:cubicBezTo>
                  <a:lnTo>
                    <a:pt x="43" y="349"/>
                  </a:lnTo>
                  <a:cubicBezTo>
                    <a:pt x="43" y="266"/>
                    <a:pt x="43" y="182"/>
                    <a:pt x="29" y="112"/>
                  </a:cubicBezTo>
                  <a:cubicBezTo>
                    <a:pt x="15" y="42"/>
                    <a:pt x="15" y="1"/>
                    <a:pt x="1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50507" y="4558597"/>
              <a:ext cx="6863" cy="82479"/>
            </a:xfrm>
            <a:custGeom>
              <a:avLst/>
              <a:gdLst/>
              <a:ahLst/>
              <a:cxnLst/>
              <a:rect l="l" t="t" r="r" b="b"/>
              <a:pathLst>
                <a:path w="57" h="685" extrusionOk="0">
                  <a:moveTo>
                    <a:pt x="15" y="1"/>
                  </a:moveTo>
                  <a:cubicBezTo>
                    <a:pt x="15" y="1"/>
                    <a:pt x="1" y="43"/>
                    <a:pt x="1" y="112"/>
                  </a:cubicBezTo>
                  <a:lnTo>
                    <a:pt x="1" y="349"/>
                  </a:lnTo>
                  <a:cubicBezTo>
                    <a:pt x="1" y="419"/>
                    <a:pt x="1" y="503"/>
                    <a:pt x="15" y="587"/>
                  </a:cubicBezTo>
                  <a:cubicBezTo>
                    <a:pt x="29" y="642"/>
                    <a:pt x="29" y="684"/>
                    <a:pt x="29" y="684"/>
                  </a:cubicBezTo>
                  <a:cubicBezTo>
                    <a:pt x="43" y="656"/>
                    <a:pt x="43" y="614"/>
                    <a:pt x="43" y="587"/>
                  </a:cubicBezTo>
                  <a:cubicBezTo>
                    <a:pt x="57" y="503"/>
                    <a:pt x="57" y="419"/>
                    <a:pt x="43" y="349"/>
                  </a:cubicBezTo>
                  <a:cubicBezTo>
                    <a:pt x="43" y="266"/>
                    <a:pt x="43" y="182"/>
                    <a:pt x="29" y="112"/>
                  </a:cubicBezTo>
                  <a:cubicBezTo>
                    <a:pt x="15" y="43"/>
                    <a:pt x="15" y="1"/>
                    <a:pt x="1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052974" y="4283225"/>
              <a:ext cx="57194" cy="60565"/>
            </a:xfrm>
            <a:custGeom>
              <a:avLst/>
              <a:gdLst/>
              <a:ahLst/>
              <a:cxnLst/>
              <a:rect l="l" t="t" r="r" b="b"/>
              <a:pathLst>
                <a:path w="475" h="503" extrusionOk="0">
                  <a:moveTo>
                    <a:pt x="475" y="0"/>
                  </a:moveTo>
                  <a:lnTo>
                    <a:pt x="475" y="0"/>
                  </a:lnTo>
                  <a:cubicBezTo>
                    <a:pt x="447" y="28"/>
                    <a:pt x="419" y="56"/>
                    <a:pt x="391" y="70"/>
                  </a:cubicBezTo>
                  <a:cubicBezTo>
                    <a:pt x="335" y="126"/>
                    <a:pt x="280" y="181"/>
                    <a:pt x="224" y="237"/>
                  </a:cubicBezTo>
                  <a:cubicBezTo>
                    <a:pt x="154" y="293"/>
                    <a:pt x="98" y="363"/>
                    <a:pt x="56" y="405"/>
                  </a:cubicBezTo>
                  <a:cubicBezTo>
                    <a:pt x="29" y="460"/>
                    <a:pt x="1" y="502"/>
                    <a:pt x="1" y="502"/>
                  </a:cubicBezTo>
                  <a:cubicBezTo>
                    <a:pt x="29" y="474"/>
                    <a:pt x="56" y="460"/>
                    <a:pt x="84" y="432"/>
                  </a:cubicBezTo>
                  <a:cubicBezTo>
                    <a:pt x="140" y="377"/>
                    <a:pt x="210" y="335"/>
                    <a:pt x="266" y="265"/>
                  </a:cubicBezTo>
                  <a:cubicBezTo>
                    <a:pt x="322" y="223"/>
                    <a:pt x="363" y="154"/>
                    <a:pt x="419" y="98"/>
                  </a:cubicBezTo>
                  <a:cubicBezTo>
                    <a:pt x="433" y="70"/>
                    <a:pt x="461" y="42"/>
                    <a:pt x="47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51288" y="4472987"/>
              <a:ext cx="58879" cy="57194"/>
            </a:xfrm>
            <a:custGeom>
              <a:avLst/>
              <a:gdLst/>
              <a:ahLst/>
              <a:cxnLst/>
              <a:rect l="l" t="t" r="r" b="b"/>
              <a:pathLst>
                <a:path w="489" h="475" extrusionOk="0">
                  <a:moveTo>
                    <a:pt x="1" y="0"/>
                  </a:moveTo>
                  <a:cubicBezTo>
                    <a:pt x="1" y="0"/>
                    <a:pt x="29" y="28"/>
                    <a:pt x="70" y="84"/>
                  </a:cubicBezTo>
                  <a:cubicBezTo>
                    <a:pt x="112" y="126"/>
                    <a:pt x="168" y="196"/>
                    <a:pt x="238" y="251"/>
                  </a:cubicBezTo>
                  <a:cubicBezTo>
                    <a:pt x="294" y="307"/>
                    <a:pt x="349" y="363"/>
                    <a:pt x="405" y="405"/>
                  </a:cubicBezTo>
                  <a:cubicBezTo>
                    <a:pt x="461" y="447"/>
                    <a:pt x="489" y="475"/>
                    <a:pt x="489" y="475"/>
                  </a:cubicBezTo>
                  <a:cubicBezTo>
                    <a:pt x="489" y="475"/>
                    <a:pt x="475" y="433"/>
                    <a:pt x="433" y="391"/>
                  </a:cubicBezTo>
                  <a:cubicBezTo>
                    <a:pt x="377" y="321"/>
                    <a:pt x="322" y="265"/>
                    <a:pt x="266" y="210"/>
                  </a:cubicBezTo>
                  <a:cubicBezTo>
                    <a:pt x="210" y="154"/>
                    <a:pt x="140" y="98"/>
                    <a:pt x="98" y="56"/>
                  </a:cubicBezTo>
                  <a:cubicBezTo>
                    <a:pt x="70" y="28"/>
                    <a:pt x="29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99395" y="4471302"/>
              <a:ext cx="57194" cy="60565"/>
            </a:xfrm>
            <a:custGeom>
              <a:avLst/>
              <a:gdLst/>
              <a:ahLst/>
              <a:cxnLst/>
              <a:rect l="l" t="t" r="r" b="b"/>
              <a:pathLst>
                <a:path w="475" h="503" extrusionOk="0">
                  <a:moveTo>
                    <a:pt x="475" y="0"/>
                  </a:moveTo>
                  <a:cubicBezTo>
                    <a:pt x="447" y="28"/>
                    <a:pt x="419" y="42"/>
                    <a:pt x="391" y="70"/>
                  </a:cubicBezTo>
                  <a:cubicBezTo>
                    <a:pt x="335" y="126"/>
                    <a:pt x="279" y="182"/>
                    <a:pt x="224" y="237"/>
                  </a:cubicBezTo>
                  <a:cubicBezTo>
                    <a:pt x="168" y="293"/>
                    <a:pt x="112" y="349"/>
                    <a:pt x="56" y="405"/>
                  </a:cubicBezTo>
                  <a:cubicBezTo>
                    <a:pt x="42" y="433"/>
                    <a:pt x="14" y="461"/>
                    <a:pt x="0" y="502"/>
                  </a:cubicBezTo>
                  <a:cubicBezTo>
                    <a:pt x="28" y="475"/>
                    <a:pt x="56" y="461"/>
                    <a:pt x="84" y="433"/>
                  </a:cubicBezTo>
                  <a:cubicBezTo>
                    <a:pt x="140" y="377"/>
                    <a:pt x="210" y="321"/>
                    <a:pt x="265" y="265"/>
                  </a:cubicBezTo>
                  <a:cubicBezTo>
                    <a:pt x="321" y="210"/>
                    <a:pt x="377" y="140"/>
                    <a:pt x="419" y="98"/>
                  </a:cubicBezTo>
                  <a:cubicBezTo>
                    <a:pt x="461" y="42"/>
                    <a:pt x="475" y="0"/>
                    <a:pt x="47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99395" y="4284911"/>
              <a:ext cx="58879" cy="5887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28"/>
                    <a:pt x="42" y="70"/>
                    <a:pt x="70" y="84"/>
                  </a:cubicBezTo>
                  <a:cubicBezTo>
                    <a:pt x="112" y="153"/>
                    <a:pt x="168" y="209"/>
                    <a:pt x="224" y="265"/>
                  </a:cubicBezTo>
                  <a:cubicBezTo>
                    <a:pt x="279" y="321"/>
                    <a:pt x="335" y="377"/>
                    <a:pt x="405" y="418"/>
                  </a:cubicBezTo>
                  <a:cubicBezTo>
                    <a:pt x="433" y="446"/>
                    <a:pt x="461" y="460"/>
                    <a:pt x="489" y="488"/>
                  </a:cubicBezTo>
                  <a:cubicBezTo>
                    <a:pt x="489" y="488"/>
                    <a:pt x="461" y="446"/>
                    <a:pt x="419" y="391"/>
                  </a:cubicBezTo>
                  <a:cubicBezTo>
                    <a:pt x="377" y="335"/>
                    <a:pt x="321" y="279"/>
                    <a:pt x="265" y="223"/>
                  </a:cubicBezTo>
                  <a:cubicBezTo>
                    <a:pt x="210" y="167"/>
                    <a:pt x="140" y="112"/>
                    <a:pt x="84" y="70"/>
                  </a:cubicBezTo>
                  <a:cubicBezTo>
                    <a:pt x="56" y="42"/>
                    <a:pt x="28" y="28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56469" y="4350413"/>
              <a:ext cx="6863" cy="117638"/>
            </a:xfrm>
            <a:custGeom>
              <a:avLst/>
              <a:gdLst/>
              <a:ahLst/>
              <a:cxnLst/>
              <a:rect l="l" t="t" r="r" b="b"/>
              <a:pathLst>
                <a:path w="57" h="977" extrusionOk="0">
                  <a:moveTo>
                    <a:pt x="15" y="0"/>
                  </a:moveTo>
                  <a:cubicBezTo>
                    <a:pt x="15" y="28"/>
                    <a:pt x="15" y="70"/>
                    <a:pt x="15" y="126"/>
                  </a:cubicBezTo>
                  <a:cubicBezTo>
                    <a:pt x="15" y="223"/>
                    <a:pt x="1" y="349"/>
                    <a:pt x="15" y="488"/>
                  </a:cubicBezTo>
                  <a:cubicBezTo>
                    <a:pt x="15" y="614"/>
                    <a:pt x="29" y="753"/>
                    <a:pt x="29" y="851"/>
                  </a:cubicBezTo>
                  <a:cubicBezTo>
                    <a:pt x="43" y="907"/>
                    <a:pt x="43" y="935"/>
                    <a:pt x="43" y="976"/>
                  </a:cubicBezTo>
                  <a:cubicBezTo>
                    <a:pt x="57" y="935"/>
                    <a:pt x="57" y="893"/>
                    <a:pt x="57" y="851"/>
                  </a:cubicBezTo>
                  <a:cubicBezTo>
                    <a:pt x="57" y="753"/>
                    <a:pt x="57" y="614"/>
                    <a:pt x="57" y="488"/>
                  </a:cubicBezTo>
                  <a:cubicBezTo>
                    <a:pt x="43" y="349"/>
                    <a:pt x="29" y="223"/>
                    <a:pt x="29" y="126"/>
                  </a:cubicBezTo>
                  <a:cubicBezTo>
                    <a:pt x="29" y="70"/>
                    <a:pt x="15" y="28"/>
                    <a:pt x="1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01862" y="4085035"/>
              <a:ext cx="55508" cy="62251"/>
            </a:xfrm>
            <a:custGeom>
              <a:avLst/>
              <a:gdLst/>
              <a:ahLst/>
              <a:cxnLst/>
              <a:rect l="l" t="t" r="r" b="b"/>
              <a:pathLst>
                <a:path w="461" h="517" extrusionOk="0">
                  <a:moveTo>
                    <a:pt x="293" y="168"/>
                  </a:moveTo>
                  <a:cubicBezTo>
                    <a:pt x="307" y="168"/>
                    <a:pt x="335" y="181"/>
                    <a:pt x="335" y="209"/>
                  </a:cubicBezTo>
                  <a:cubicBezTo>
                    <a:pt x="335" y="251"/>
                    <a:pt x="307" y="293"/>
                    <a:pt x="279" y="321"/>
                  </a:cubicBezTo>
                  <a:cubicBezTo>
                    <a:pt x="265" y="349"/>
                    <a:pt x="223" y="363"/>
                    <a:pt x="196" y="377"/>
                  </a:cubicBezTo>
                  <a:cubicBezTo>
                    <a:pt x="154" y="377"/>
                    <a:pt x="140" y="349"/>
                    <a:pt x="140" y="321"/>
                  </a:cubicBezTo>
                  <a:cubicBezTo>
                    <a:pt x="140" y="293"/>
                    <a:pt x="154" y="265"/>
                    <a:pt x="168" y="251"/>
                  </a:cubicBezTo>
                  <a:cubicBezTo>
                    <a:pt x="196" y="209"/>
                    <a:pt x="237" y="181"/>
                    <a:pt x="293" y="168"/>
                  </a:cubicBezTo>
                  <a:close/>
                  <a:moveTo>
                    <a:pt x="321" y="0"/>
                  </a:moveTo>
                  <a:cubicBezTo>
                    <a:pt x="293" y="0"/>
                    <a:pt x="251" y="0"/>
                    <a:pt x="223" y="14"/>
                  </a:cubicBezTo>
                  <a:cubicBezTo>
                    <a:pt x="182" y="42"/>
                    <a:pt x="140" y="56"/>
                    <a:pt x="112" y="84"/>
                  </a:cubicBezTo>
                  <a:cubicBezTo>
                    <a:pt x="98" y="98"/>
                    <a:pt x="84" y="126"/>
                    <a:pt x="70" y="140"/>
                  </a:cubicBezTo>
                  <a:cubicBezTo>
                    <a:pt x="56" y="168"/>
                    <a:pt x="42" y="195"/>
                    <a:pt x="28" y="223"/>
                  </a:cubicBezTo>
                  <a:cubicBezTo>
                    <a:pt x="14" y="265"/>
                    <a:pt x="0" y="307"/>
                    <a:pt x="0" y="349"/>
                  </a:cubicBezTo>
                  <a:cubicBezTo>
                    <a:pt x="0" y="377"/>
                    <a:pt x="14" y="419"/>
                    <a:pt x="28" y="447"/>
                  </a:cubicBezTo>
                  <a:cubicBezTo>
                    <a:pt x="42" y="488"/>
                    <a:pt x="84" y="502"/>
                    <a:pt x="126" y="516"/>
                  </a:cubicBezTo>
                  <a:cubicBezTo>
                    <a:pt x="154" y="516"/>
                    <a:pt x="196" y="502"/>
                    <a:pt x="223" y="488"/>
                  </a:cubicBezTo>
                  <a:cubicBezTo>
                    <a:pt x="265" y="474"/>
                    <a:pt x="293" y="460"/>
                    <a:pt x="335" y="433"/>
                  </a:cubicBezTo>
                  <a:cubicBezTo>
                    <a:pt x="377" y="405"/>
                    <a:pt x="419" y="363"/>
                    <a:pt x="433" y="321"/>
                  </a:cubicBezTo>
                  <a:cubicBezTo>
                    <a:pt x="447" y="293"/>
                    <a:pt x="461" y="265"/>
                    <a:pt x="461" y="237"/>
                  </a:cubicBezTo>
                  <a:cubicBezTo>
                    <a:pt x="461" y="209"/>
                    <a:pt x="461" y="181"/>
                    <a:pt x="461" y="154"/>
                  </a:cubicBezTo>
                  <a:cubicBezTo>
                    <a:pt x="447" y="112"/>
                    <a:pt x="433" y="70"/>
                    <a:pt x="405" y="42"/>
                  </a:cubicBezTo>
                  <a:cubicBezTo>
                    <a:pt x="377" y="28"/>
                    <a:pt x="349" y="14"/>
                    <a:pt x="32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960621" y="4049755"/>
              <a:ext cx="60565" cy="110895"/>
            </a:xfrm>
            <a:custGeom>
              <a:avLst/>
              <a:gdLst/>
              <a:ahLst/>
              <a:cxnLst/>
              <a:rect l="l" t="t" r="r" b="b"/>
              <a:pathLst>
                <a:path w="503" h="921" extrusionOk="0">
                  <a:moveTo>
                    <a:pt x="266" y="0"/>
                  </a:moveTo>
                  <a:lnTo>
                    <a:pt x="266" y="0"/>
                  </a:lnTo>
                  <a:cubicBezTo>
                    <a:pt x="196" y="28"/>
                    <a:pt x="140" y="42"/>
                    <a:pt x="70" y="56"/>
                  </a:cubicBezTo>
                  <a:cubicBezTo>
                    <a:pt x="56" y="307"/>
                    <a:pt x="28" y="586"/>
                    <a:pt x="1" y="879"/>
                  </a:cubicBezTo>
                  <a:lnTo>
                    <a:pt x="84" y="851"/>
                  </a:lnTo>
                  <a:lnTo>
                    <a:pt x="168" y="809"/>
                  </a:lnTo>
                  <a:cubicBezTo>
                    <a:pt x="182" y="698"/>
                    <a:pt x="182" y="642"/>
                    <a:pt x="182" y="628"/>
                  </a:cubicBezTo>
                  <a:lnTo>
                    <a:pt x="279" y="586"/>
                  </a:lnTo>
                  <a:lnTo>
                    <a:pt x="279" y="586"/>
                  </a:lnTo>
                  <a:cubicBezTo>
                    <a:pt x="266" y="753"/>
                    <a:pt x="252" y="865"/>
                    <a:pt x="252" y="921"/>
                  </a:cubicBezTo>
                  <a:cubicBezTo>
                    <a:pt x="279" y="907"/>
                    <a:pt x="293" y="893"/>
                    <a:pt x="321" y="879"/>
                  </a:cubicBezTo>
                  <a:cubicBezTo>
                    <a:pt x="349" y="865"/>
                    <a:pt x="363" y="851"/>
                    <a:pt x="391" y="851"/>
                  </a:cubicBezTo>
                  <a:lnTo>
                    <a:pt x="405" y="851"/>
                  </a:lnTo>
                  <a:cubicBezTo>
                    <a:pt x="419" y="684"/>
                    <a:pt x="447" y="419"/>
                    <a:pt x="503" y="42"/>
                  </a:cubicBezTo>
                  <a:lnTo>
                    <a:pt x="503" y="42"/>
                  </a:lnTo>
                  <a:cubicBezTo>
                    <a:pt x="447" y="70"/>
                    <a:pt x="391" y="84"/>
                    <a:pt x="321" y="112"/>
                  </a:cubicBezTo>
                  <a:cubicBezTo>
                    <a:pt x="321" y="237"/>
                    <a:pt x="307" y="335"/>
                    <a:pt x="307" y="405"/>
                  </a:cubicBezTo>
                  <a:lnTo>
                    <a:pt x="252" y="433"/>
                  </a:lnTo>
                  <a:lnTo>
                    <a:pt x="224" y="447"/>
                  </a:lnTo>
                  <a:cubicBezTo>
                    <a:pt x="224" y="293"/>
                    <a:pt x="238" y="154"/>
                    <a:pt x="26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26904" y="4210981"/>
              <a:ext cx="75736" cy="72365"/>
            </a:xfrm>
            <a:custGeom>
              <a:avLst/>
              <a:gdLst/>
              <a:ahLst/>
              <a:cxnLst/>
              <a:rect l="l" t="t" r="r" b="b"/>
              <a:pathLst>
                <a:path w="629" h="601" extrusionOk="0">
                  <a:moveTo>
                    <a:pt x="265" y="0"/>
                  </a:moveTo>
                  <a:lnTo>
                    <a:pt x="112" y="28"/>
                  </a:lnTo>
                  <a:cubicBezTo>
                    <a:pt x="84" y="168"/>
                    <a:pt x="56" y="265"/>
                    <a:pt x="56" y="321"/>
                  </a:cubicBezTo>
                  <a:cubicBezTo>
                    <a:pt x="42" y="391"/>
                    <a:pt x="14" y="475"/>
                    <a:pt x="0" y="586"/>
                  </a:cubicBezTo>
                  <a:lnTo>
                    <a:pt x="168" y="558"/>
                  </a:lnTo>
                  <a:lnTo>
                    <a:pt x="196" y="419"/>
                  </a:lnTo>
                  <a:lnTo>
                    <a:pt x="210" y="321"/>
                  </a:lnTo>
                  <a:cubicBezTo>
                    <a:pt x="252" y="419"/>
                    <a:pt x="279" y="502"/>
                    <a:pt x="321" y="600"/>
                  </a:cubicBezTo>
                  <a:cubicBezTo>
                    <a:pt x="363" y="586"/>
                    <a:pt x="405" y="572"/>
                    <a:pt x="447" y="572"/>
                  </a:cubicBezTo>
                  <a:cubicBezTo>
                    <a:pt x="503" y="391"/>
                    <a:pt x="558" y="223"/>
                    <a:pt x="628" y="42"/>
                  </a:cubicBezTo>
                  <a:lnTo>
                    <a:pt x="628" y="42"/>
                  </a:lnTo>
                  <a:cubicBezTo>
                    <a:pt x="572" y="56"/>
                    <a:pt x="503" y="70"/>
                    <a:pt x="433" y="98"/>
                  </a:cubicBezTo>
                  <a:cubicBezTo>
                    <a:pt x="405" y="182"/>
                    <a:pt x="391" y="251"/>
                    <a:pt x="377" y="307"/>
                  </a:cubicBezTo>
                  <a:lnTo>
                    <a:pt x="349" y="223"/>
                  </a:lnTo>
                  <a:cubicBezTo>
                    <a:pt x="321" y="154"/>
                    <a:pt x="293" y="70"/>
                    <a:pt x="26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26904" y="4479249"/>
              <a:ext cx="53822" cy="82840"/>
            </a:xfrm>
            <a:custGeom>
              <a:avLst/>
              <a:gdLst/>
              <a:ahLst/>
              <a:cxnLst/>
              <a:rect l="l" t="t" r="r" b="b"/>
              <a:pathLst>
                <a:path w="447" h="688" extrusionOk="0">
                  <a:moveTo>
                    <a:pt x="355" y="1"/>
                  </a:moveTo>
                  <a:cubicBezTo>
                    <a:pt x="275" y="1"/>
                    <a:pt x="198" y="28"/>
                    <a:pt x="140" y="74"/>
                  </a:cubicBezTo>
                  <a:cubicBezTo>
                    <a:pt x="84" y="102"/>
                    <a:pt x="56" y="130"/>
                    <a:pt x="56" y="158"/>
                  </a:cubicBezTo>
                  <a:cubicBezTo>
                    <a:pt x="42" y="185"/>
                    <a:pt x="28" y="199"/>
                    <a:pt x="28" y="241"/>
                  </a:cubicBezTo>
                  <a:cubicBezTo>
                    <a:pt x="14" y="283"/>
                    <a:pt x="0" y="325"/>
                    <a:pt x="14" y="381"/>
                  </a:cubicBezTo>
                  <a:cubicBezTo>
                    <a:pt x="14" y="395"/>
                    <a:pt x="28" y="409"/>
                    <a:pt x="42" y="423"/>
                  </a:cubicBezTo>
                  <a:cubicBezTo>
                    <a:pt x="42" y="436"/>
                    <a:pt x="70" y="450"/>
                    <a:pt x="84" y="450"/>
                  </a:cubicBezTo>
                  <a:cubicBezTo>
                    <a:pt x="91" y="457"/>
                    <a:pt x="102" y="461"/>
                    <a:pt x="112" y="461"/>
                  </a:cubicBezTo>
                  <a:cubicBezTo>
                    <a:pt x="122" y="461"/>
                    <a:pt x="133" y="457"/>
                    <a:pt x="140" y="450"/>
                  </a:cubicBezTo>
                  <a:lnTo>
                    <a:pt x="182" y="450"/>
                  </a:lnTo>
                  <a:cubicBezTo>
                    <a:pt x="210" y="450"/>
                    <a:pt x="224" y="450"/>
                    <a:pt x="252" y="436"/>
                  </a:cubicBezTo>
                  <a:cubicBezTo>
                    <a:pt x="265" y="423"/>
                    <a:pt x="279" y="409"/>
                    <a:pt x="307" y="409"/>
                  </a:cubicBezTo>
                  <a:cubicBezTo>
                    <a:pt x="312" y="404"/>
                    <a:pt x="315" y="402"/>
                    <a:pt x="317" y="402"/>
                  </a:cubicBezTo>
                  <a:cubicBezTo>
                    <a:pt x="321" y="402"/>
                    <a:pt x="321" y="409"/>
                    <a:pt x="321" y="409"/>
                  </a:cubicBezTo>
                  <a:cubicBezTo>
                    <a:pt x="321" y="423"/>
                    <a:pt x="321" y="436"/>
                    <a:pt x="321" y="436"/>
                  </a:cubicBezTo>
                  <a:cubicBezTo>
                    <a:pt x="307" y="464"/>
                    <a:pt x="293" y="478"/>
                    <a:pt x="279" y="492"/>
                  </a:cubicBezTo>
                  <a:cubicBezTo>
                    <a:pt x="252" y="520"/>
                    <a:pt x="210" y="534"/>
                    <a:pt x="168" y="534"/>
                  </a:cubicBezTo>
                  <a:lnTo>
                    <a:pt x="84" y="534"/>
                  </a:lnTo>
                  <a:cubicBezTo>
                    <a:pt x="70" y="576"/>
                    <a:pt x="56" y="632"/>
                    <a:pt x="42" y="674"/>
                  </a:cubicBezTo>
                  <a:cubicBezTo>
                    <a:pt x="56" y="688"/>
                    <a:pt x="84" y="688"/>
                    <a:pt x="98" y="688"/>
                  </a:cubicBezTo>
                  <a:cubicBezTo>
                    <a:pt x="168" y="688"/>
                    <a:pt x="238" y="688"/>
                    <a:pt x="307" y="660"/>
                  </a:cubicBezTo>
                  <a:cubicBezTo>
                    <a:pt x="349" y="632"/>
                    <a:pt x="377" y="604"/>
                    <a:pt x="391" y="576"/>
                  </a:cubicBezTo>
                  <a:cubicBezTo>
                    <a:pt x="405" y="548"/>
                    <a:pt x="419" y="534"/>
                    <a:pt x="433" y="506"/>
                  </a:cubicBezTo>
                  <a:cubicBezTo>
                    <a:pt x="447" y="464"/>
                    <a:pt x="447" y="423"/>
                    <a:pt x="447" y="381"/>
                  </a:cubicBezTo>
                  <a:cubicBezTo>
                    <a:pt x="433" y="353"/>
                    <a:pt x="433" y="339"/>
                    <a:pt x="419" y="325"/>
                  </a:cubicBezTo>
                  <a:cubicBezTo>
                    <a:pt x="419" y="325"/>
                    <a:pt x="405" y="311"/>
                    <a:pt x="405" y="311"/>
                  </a:cubicBezTo>
                  <a:cubicBezTo>
                    <a:pt x="391" y="297"/>
                    <a:pt x="377" y="283"/>
                    <a:pt x="349" y="283"/>
                  </a:cubicBezTo>
                  <a:lnTo>
                    <a:pt x="293" y="283"/>
                  </a:lnTo>
                  <a:cubicBezTo>
                    <a:pt x="265" y="297"/>
                    <a:pt x="252" y="297"/>
                    <a:pt x="224" y="311"/>
                  </a:cubicBezTo>
                  <a:cubicBezTo>
                    <a:pt x="213" y="316"/>
                    <a:pt x="203" y="319"/>
                    <a:pt x="194" y="319"/>
                  </a:cubicBezTo>
                  <a:cubicBezTo>
                    <a:pt x="179" y="319"/>
                    <a:pt x="168" y="310"/>
                    <a:pt x="168" y="283"/>
                  </a:cubicBezTo>
                  <a:cubicBezTo>
                    <a:pt x="154" y="241"/>
                    <a:pt x="196" y="199"/>
                    <a:pt x="238" y="185"/>
                  </a:cubicBezTo>
                  <a:cubicBezTo>
                    <a:pt x="258" y="178"/>
                    <a:pt x="283" y="175"/>
                    <a:pt x="309" y="175"/>
                  </a:cubicBezTo>
                  <a:cubicBezTo>
                    <a:pt x="335" y="175"/>
                    <a:pt x="363" y="178"/>
                    <a:pt x="391" y="185"/>
                  </a:cubicBezTo>
                  <a:lnTo>
                    <a:pt x="405" y="4"/>
                  </a:lnTo>
                  <a:cubicBezTo>
                    <a:pt x="388" y="2"/>
                    <a:pt x="371" y="1"/>
                    <a:pt x="35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794571" y="505207"/>
              <a:ext cx="90787" cy="122695"/>
            </a:xfrm>
            <a:custGeom>
              <a:avLst/>
              <a:gdLst/>
              <a:ahLst/>
              <a:cxnLst/>
              <a:rect l="l" t="t" r="r" b="b"/>
              <a:pathLst>
                <a:path w="754" h="1019" extrusionOk="0">
                  <a:moveTo>
                    <a:pt x="587" y="1"/>
                  </a:moveTo>
                  <a:cubicBezTo>
                    <a:pt x="391" y="56"/>
                    <a:pt x="196" y="98"/>
                    <a:pt x="1" y="140"/>
                  </a:cubicBezTo>
                  <a:cubicBezTo>
                    <a:pt x="15" y="252"/>
                    <a:pt x="43" y="447"/>
                    <a:pt x="84" y="684"/>
                  </a:cubicBezTo>
                  <a:cubicBezTo>
                    <a:pt x="126" y="628"/>
                    <a:pt x="182" y="600"/>
                    <a:pt x="238" y="572"/>
                  </a:cubicBezTo>
                  <a:cubicBezTo>
                    <a:pt x="266" y="567"/>
                    <a:pt x="291" y="565"/>
                    <a:pt x="315" y="565"/>
                  </a:cubicBezTo>
                  <a:cubicBezTo>
                    <a:pt x="423" y="565"/>
                    <a:pt x="489" y="613"/>
                    <a:pt x="489" y="670"/>
                  </a:cubicBezTo>
                  <a:cubicBezTo>
                    <a:pt x="489" y="728"/>
                    <a:pt x="450" y="757"/>
                    <a:pt x="389" y="757"/>
                  </a:cubicBezTo>
                  <a:cubicBezTo>
                    <a:pt x="377" y="757"/>
                    <a:pt x="363" y="756"/>
                    <a:pt x="349" y="754"/>
                  </a:cubicBezTo>
                  <a:cubicBezTo>
                    <a:pt x="294" y="740"/>
                    <a:pt x="252" y="712"/>
                    <a:pt x="210" y="670"/>
                  </a:cubicBezTo>
                  <a:cubicBezTo>
                    <a:pt x="168" y="740"/>
                    <a:pt x="112" y="810"/>
                    <a:pt x="57" y="865"/>
                  </a:cubicBezTo>
                  <a:cubicBezTo>
                    <a:pt x="154" y="949"/>
                    <a:pt x="294" y="1019"/>
                    <a:pt x="433" y="1019"/>
                  </a:cubicBezTo>
                  <a:cubicBezTo>
                    <a:pt x="517" y="1019"/>
                    <a:pt x="587" y="977"/>
                    <a:pt x="656" y="921"/>
                  </a:cubicBezTo>
                  <a:cubicBezTo>
                    <a:pt x="726" y="837"/>
                    <a:pt x="754" y="726"/>
                    <a:pt x="754" y="614"/>
                  </a:cubicBezTo>
                  <a:cubicBezTo>
                    <a:pt x="740" y="545"/>
                    <a:pt x="712" y="461"/>
                    <a:pt x="656" y="419"/>
                  </a:cubicBezTo>
                  <a:cubicBezTo>
                    <a:pt x="573" y="349"/>
                    <a:pt x="475" y="321"/>
                    <a:pt x="363" y="321"/>
                  </a:cubicBezTo>
                  <a:cubicBezTo>
                    <a:pt x="335" y="321"/>
                    <a:pt x="294" y="335"/>
                    <a:pt x="266" y="349"/>
                  </a:cubicBezTo>
                  <a:lnTo>
                    <a:pt x="266" y="307"/>
                  </a:lnTo>
                  <a:cubicBezTo>
                    <a:pt x="391" y="266"/>
                    <a:pt x="517" y="252"/>
                    <a:pt x="628" y="252"/>
                  </a:cubicBezTo>
                  <a:cubicBezTo>
                    <a:pt x="614" y="168"/>
                    <a:pt x="601" y="84"/>
                    <a:pt x="58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490662" y="399369"/>
              <a:ext cx="127752" cy="193736"/>
            </a:xfrm>
            <a:custGeom>
              <a:avLst/>
              <a:gdLst/>
              <a:ahLst/>
              <a:cxnLst/>
              <a:rect l="l" t="t" r="r" b="b"/>
              <a:pathLst>
                <a:path w="1061" h="1609" extrusionOk="0">
                  <a:moveTo>
                    <a:pt x="823" y="1"/>
                  </a:moveTo>
                  <a:cubicBezTo>
                    <a:pt x="767" y="29"/>
                    <a:pt x="697" y="57"/>
                    <a:pt x="656" y="85"/>
                  </a:cubicBezTo>
                  <a:cubicBezTo>
                    <a:pt x="572" y="140"/>
                    <a:pt x="488" y="196"/>
                    <a:pt x="418" y="266"/>
                  </a:cubicBezTo>
                  <a:cubicBezTo>
                    <a:pt x="321" y="363"/>
                    <a:pt x="223" y="475"/>
                    <a:pt x="153" y="587"/>
                  </a:cubicBezTo>
                  <a:cubicBezTo>
                    <a:pt x="112" y="670"/>
                    <a:pt x="70" y="754"/>
                    <a:pt x="42" y="852"/>
                  </a:cubicBezTo>
                  <a:cubicBezTo>
                    <a:pt x="0" y="1005"/>
                    <a:pt x="0" y="1159"/>
                    <a:pt x="42" y="1312"/>
                  </a:cubicBezTo>
                  <a:cubicBezTo>
                    <a:pt x="56" y="1368"/>
                    <a:pt x="84" y="1424"/>
                    <a:pt x="126" y="1465"/>
                  </a:cubicBezTo>
                  <a:cubicBezTo>
                    <a:pt x="140" y="1493"/>
                    <a:pt x="181" y="1521"/>
                    <a:pt x="209" y="1535"/>
                  </a:cubicBezTo>
                  <a:cubicBezTo>
                    <a:pt x="290" y="1581"/>
                    <a:pt x="390" y="1608"/>
                    <a:pt x="486" y="1608"/>
                  </a:cubicBezTo>
                  <a:cubicBezTo>
                    <a:pt x="505" y="1608"/>
                    <a:pt x="525" y="1607"/>
                    <a:pt x="544" y="1605"/>
                  </a:cubicBezTo>
                  <a:cubicBezTo>
                    <a:pt x="656" y="1591"/>
                    <a:pt x="753" y="1549"/>
                    <a:pt x="837" y="1493"/>
                  </a:cubicBezTo>
                  <a:cubicBezTo>
                    <a:pt x="921" y="1438"/>
                    <a:pt x="990" y="1382"/>
                    <a:pt x="1060" y="1312"/>
                  </a:cubicBezTo>
                  <a:lnTo>
                    <a:pt x="879" y="977"/>
                  </a:lnTo>
                  <a:cubicBezTo>
                    <a:pt x="879" y="991"/>
                    <a:pt x="865" y="1005"/>
                    <a:pt x="837" y="1047"/>
                  </a:cubicBezTo>
                  <a:cubicBezTo>
                    <a:pt x="767" y="1131"/>
                    <a:pt x="697" y="1186"/>
                    <a:pt x="600" y="1200"/>
                  </a:cubicBezTo>
                  <a:lnTo>
                    <a:pt x="530" y="1200"/>
                  </a:lnTo>
                  <a:cubicBezTo>
                    <a:pt x="446" y="1172"/>
                    <a:pt x="418" y="1075"/>
                    <a:pt x="446" y="935"/>
                  </a:cubicBezTo>
                  <a:cubicBezTo>
                    <a:pt x="474" y="838"/>
                    <a:pt x="530" y="754"/>
                    <a:pt x="600" y="698"/>
                  </a:cubicBezTo>
                  <a:cubicBezTo>
                    <a:pt x="670" y="628"/>
                    <a:pt x="753" y="587"/>
                    <a:pt x="837" y="573"/>
                  </a:cubicBezTo>
                  <a:lnTo>
                    <a:pt x="823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638402" y="332181"/>
              <a:ext cx="115952" cy="236962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893" y="1"/>
                  </a:moveTo>
                  <a:cubicBezTo>
                    <a:pt x="782" y="85"/>
                    <a:pt x="656" y="140"/>
                    <a:pt x="531" y="196"/>
                  </a:cubicBezTo>
                  <a:cubicBezTo>
                    <a:pt x="558" y="475"/>
                    <a:pt x="586" y="684"/>
                    <a:pt x="586" y="838"/>
                  </a:cubicBezTo>
                  <a:lnTo>
                    <a:pt x="503" y="894"/>
                  </a:lnTo>
                  <a:cubicBezTo>
                    <a:pt x="475" y="908"/>
                    <a:pt x="447" y="935"/>
                    <a:pt x="419" y="949"/>
                  </a:cubicBezTo>
                  <a:cubicBezTo>
                    <a:pt x="391" y="643"/>
                    <a:pt x="363" y="322"/>
                    <a:pt x="363" y="15"/>
                  </a:cubicBezTo>
                  <a:cubicBezTo>
                    <a:pt x="252" y="71"/>
                    <a:pt x="126" y="126"/>
                    <a:pt x="1" y="182"/>
                  </a:cubicBezTo>
                  <a:cubicBezTo>
                    <a:pt x="56" y="740"/>
                    <a:pt x="98" y="1326"/>
                    <a:pt x="140" y="1954"/>
                  </a:cubicBezTo>
                  <a:lnTo>
                    <a:pt x="293" y="1856"/>
                  </a:lnTo>
                  <a:lnTo>
                    <a:pt x="461" y="1758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4" y="1242"/>
                  </a:lnTo>
                  <a:cubicBezTo>
                    <a:pt x="628" y="1577"/>
                    <a:pt x="642" y="1828"/>
                    <a:pt x="670" y="1968"/>
                  </a:cubicBezTo>
                  <a:cubicBezTo>
                    <a:pt x="712" y="1926"/>
                    <a:pt x="754" y="1884"/>
                    <a:pt x="810" y="1856"/>
                  </a:cubicBezTo>
                  <a:cubicBezTo>
                    <a:pt x="851" y="1814"/>
                    <a:pt x="893" y="1786"/>
                    <a:pt x="935" y="1744"/>
                  </a:cubicBezTo>
                  <a:lnTo>
                    <a:pt x="963" y="1730"/>
                  </a:lnTo>
                  <a:cubicBezTo>
                    <a:pt x="935" y="1396"/>
                    <a:pt x="907" y="810"/>
                    <a:pt x="89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174215" y="641267"/>
              <a:ext cx="127752" cy="193736"/>
            </a:xfrm>
            <a:custGeom>
              <a:avLst/>
              <a:gdLst/>
              <a:ahLst/>
              <a:cxnLst/>
              <a:rect l="l" t="t" r="r" b="b"/>
              <a:pathLst>
                <a:path w="1061" h="1609" extrusionOk="0">
                  <a:moveTo>
                    <a:pt x="823" y="0"/>
                  </a:moveTo>
                  <a:cubicBezTo>
                    <a:pt x="767" y="28"/>
                    <a:pt x="698" y="56"/>
                    <a:pt x="656" y="84"/>
                  </a:cubicBezTo>
                  <a:cubicBezTo>
                    <a:pt x="558" y="140"/>
                    <a:pt x="488" y="196"/>
                    <a:pt x="419" y="265"/>
                  </a:cubicBezTo>
                  <a:cubicBezTo>
                    <a:pt x="307" y="363"/>
                    <a:pt x="223" y="475"/>
                    <a:pt x="154" y="586"/>
                  </a:cubicBezTo>
                  <a:cubicBezTo>
                    <a:pt x="98" y="670"/>
                    <a:pt x="70" y="754"/>
                    <a:pt x="42" y="851"/>
                  </a:cubicBezTo>
                  <a:cubicBezTo>
                    <a:pt x="0" y="1005"/>
                    <a:pt x="0" y="1158"/>
                    <a:pt x="42" y="1312"/>
                  </a:cubicBezTo>
                  <a:cubicBezTo>
                    <a:pt x="56" y="1367"/>
                    <a:pt x="84" y="1423"/>
                    <a:pt x="126" y="1465"/>
                  </a:cubicBezTo>
                  <a:cubicBezTo>
                    <a:pt x="140" y="1493"/>
                    <a:pt x="167" y="1521"/>
                    <a:pt x="209" y="1535"/>
                  </a:cubicBezTo>
                  <a:cubicBezTo>
                    <a:pt x="290" y="1581"/>
                    <a:pt x="390" y="1608"/>
                    <a:pt x="486" y="1608"/>
                  </a:cubicBezTo>
                  <a:cubicBezTo>
                    <a:pt x="505" y="1608"/>
                    <a:pt x="525" y="1607"/>
                    <a:pt x="544" y="1604"/>
                  </a:cubicBezTo>
                  <a:cubicBezTo>
                    <a:pt x="642" y="1591"/>
                    <a:pt x="753" y="1549"/>
                    <a:pt x="837" y="1493"/>
                  </a:cubicBezTo>
                  <a:cubicBezTo>
                    <a:pt x="921" y="1437"/>
                    <a:pt x="990" y="1381"/>
                    <a:pt x="1060" y="1312"/>
                  </a:cubicBezTo>
                  <a:lnTo>
                    <a:pt x="865" y="977"/>
                  </a:lnTo>
                  <a:cubicBezTo>
                    <a:pt x="865" y="1005"/>
                    <a:pt x="851" y="1033"/>
                    <a:pt x="837" y="1047"/>
                  </a:cubicBezTo>
                  <a:cubicBezTo>
                    <a:pt x="767" y="1130"/>
                    <a:pt x="684" y="1186"/>
                    <a:pt x="600" y="1200"/>
                  </a:cubicBezTo>
                  <a:lnTo>
                    <a:pt x="530" y="1200"/>
                  </a:lnTo>
                  <a:cubicBezTo>
                    <a:pt x="446" y="1172"/>
                    <a:pt x="419" y="1074"/>
                    <a:pt x="446" y="921"/>
                  </a:cubicBezTo>
                  <a:cubicBezTo>
                    <a:pt x="474" y="837"/>
                    <a:pt x="530" y="754"/>
                    <a:pt x="600" y="698"/>
                  </a:cubicBezTo>
                  <a:cubicBezTo>
                    <a:pt x="670" y="628"/>
                    <a:pt x="753" y="586"/>
                    <a:pt x="837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321955" y="574080"/>
              <a:ext cx="116073" cy="236962"/>
            </a:xfrm>
            <a:custGeom>
              <a:avLst/>
              <a:gdLst/>
              <a:ahLst/>
              <a:cxnLst/>
              <a:rect l="l" t="t" r="r" b="b"/>
              <a:pathLst>
                <a:path w="964" h="1968" extrusionOk="0">
                  <a:moveTo>
                    <a:pt x="893" y="0"/>
                  </a:moveTo>
                  <a:cubicBezTo>
                    <a:pt x="782" y="84"/>
                    <a:pt x="656" y="140"/>
                    <a:pt x="531" y="196"/>
                  </a:cubicBezTo>
                  <a:cubicBezTo>
                    <a:pt x="559" y="475"/>
                    <a:pt x="586" y="684"/>
                    <a:pt x="586" y="837"/>
                  </a:cubicBezTo>
                  <a:lnTo>
                    <a:pt x="503" y="893"/>
                  </a:lnTo>
                  <a:cubicBezTo>
                    <a:pt x="475" y="907"/>
                    <a:pt x="447" y="935"/>
                    <a:pt x="419" y="949"/>
                  </a:cubicBezTo>
                  <a:cubicBezTo>
                    <a:pt x="391" y="642"/>
                    <a:pt x="363" y="321"/>
                    <a:pt x="363" y="14"/>
                  </a:cubicBezTo>
                  <a:cubicBezTo>
                    <a:pt x="238" y="70"/>
                    <a:pt x="126" y="126"/>
                    <a:pt x="1" y="182"/>
                  </a:cubicBezTo>
                  <a:cubicBezTo>
                    <a:pt x="56" y="740"/>
                    <a:pt x="98" y="1326"/>
                    <a:pt x="140" y="1953"/>
                  </a:cubicBezTo>
                  <a:lnTo>
                    <a:pt x="294" y="1856"/>
                  </a:lnTo>
                  <a:lnTo>
                    <a:pt x="461" y="1758"/>
                  </a:lnTo>
                  <a:cubicBezTo>
                    <a:pt x="447" y="1521"/>
                    <a:pt x="433" y="1381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7"/>
                  </a:cubicBezTo>
                  <a:cubicBezTo>
                    <a:pt x="712" y="1925"/>
                    <a:pt x="768" y="1884"/>
                    <a:pt x="796" y="1856"/>
                  </a:cubicBezTo>
                  <a:cubicBezTo>
                    <a:pt x="838" y="1828"/>
                    <a:pt x="879" y="1786"/>
                    <a:pt x="935" y="1744"/>
                  </a:cubicBezTo>
                  <a:lnTo>
                    <a:pt x="963" y="1730"/>
                  </a:lnTo>
                  <a:cubicBezTo>
                    <a:pt x="935" y="1395"/>
                    <a:pt x="907" y="809"/>
                    <a:pt x="89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833221" y="870644"/>
              <a:ext cx="112701" cy="138589"/>
            </a:xfrm>
            <a:custGeom>
              <a:avLst/>
              <a:gdLst/>
              <a:ahLst/>
              <a:cxnLst/>
              <a:rect l="l" t="t" r="r" b="b"/>
              <a:pathLst>
                <a:path w="936" h="1151" extrusionOk="0">
                  <a:moveTo>
                    <a:pt x="511" y="1"/>
                  </a:moveTo>
                  <a:cubicBezTo>
                    <a:pt x="491" y="1"/>
                    <a:pt x="469" y="3"/>
                    <a:pt x="447" y="6"/>
                  </a:cubicBezTo>
                  <a:cubicBezTo>
                    <a:pt x="266" y="6"/>
                    <a:pt x="98" y="118"/>
                    <a:pt x="28" y="285"/>
                  </a:cubicBezTo>
                  <a:cubicBezTo>
                    <a:pt x="1" y="383"/>
                    <a:pt x="14" y="481"/>
                    <a:pt x="56" y="578"/>
                  </a:cubicBezTo>
                  <a:cubicBezTo>
                    <a:pt x="154" y="536"/>
                    <a:pt x="266" y="509"/>
                    <a:pt x="363" y="509"/>
                  </a:cubicBezTo>
                  <a:cubicBezTo>
                    <a:pt x="363" y="481"/>
                    <a:pt x="363" y="453"/>
                    <a:pt x="349" y="439"/>
                  </a:cubicBezTo>
                  <a:cubicBezTo>
                    <a:pt x="335" y="383"/>
                    <a:pt x="363" y="341"/>
                    <a:pt x="405" y="327"/>
                  </a:cubicBezTo>
                  <a:cubicBezTo>
                    <a:pt x="461" y="327"/>
                    <a:pt x="489" y="355"/>
                    <a:pt x="489" y="397"/>
                  </a:cubicBezTo>
                  <a:cubicBezTo>
                    <a:pt x="489" y="411"/>
                    <a:pt x="489" y="439"/>
                    <a:pt x="475" y="453"/>
                  </a:cubicBezTo>
                  <a:cubicBezTo>
                    <a:pt x="405" y="592"/>
                    <a:pt x="321" y="718"/>
                    <a:pt x="210" y="815"/>
                  </a:cubicBezTo>
                  <a:cubicBezTo>
                    <a:pt x="112" y="899"/>
                    <a:pt x="84" y="1025"/>
                    <a:pt x="126" y="1150"/>
                  </a:cubicBezTo>
                  <a:cubicBezTo>
                    <a:pt x="174" y="1103"/>
                    <a:pt x="271" y="1078"/>
                    <a:pt x="414" y="1078"/>
                  </a:cubicBezTo>
                  <a:cubicBezTo>
                    <a:pt x="524" y="1078"/>
                    <a:pt x="661" y="1092"/>
                    <a:pt x="824" y="1122"/>
                  </a:cubicBezTo>
                  <a:cubicBezTo>
                    <a:pt x="824" y="1011"/>
                    <a:pt x="865" y="899"/>
                    <a:pt x="935" y="815"/>
                  </a:cubicBezTo>
                  <a:cubicBezTo>
                    <a:pt x="853" y="795"/>
                    <a:pt x="764" y="782"/>
                    <a:pt x="679" y="782"/>
                  </a:cubicBezTo>
                  <a:cubicBezTo>
                    <a:pt x="647" y="782"/>
                    <a:pt x="616" y="784"/>
                    <a:pt x="586" y="787"/>
                  </a:cubicBezTo>
                  <a:cubicBezTo>
                    <a:pt x="740" y="676"/>
                    <a:pt x="837" y="509"/>
                    <a:pt x="851" y="313"/>
                  </a:cubicBezTo>
                  <a:cubicBezTo>
                    <a:pt x="851" y="202"/>
                    <a:pt x="782" y="90"/>
                    <a:pt x="670" y="34"/>
                  </a:cubicBezTo>
                  <a:cubicBezTo>
                    <a:pt x="619" y="14"/>
                    <a:pt x="568" y="1"/>
                    <a:pt x="51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534250" y="789007"/>
              <a:ext cx="129438" cy="193736"/>
            </a:xfrm>
            <a:custGeom>
              <a:avLst/>
              <a:gdLst/>
              <a:ahLst/>
              <a:cxnLst/>
              <a:rect l="l" t="t" r="r" b="b"/>
              <a:pathLst>
                <a:path w="1075" h="1609" extrusionOk="0">
                  <a:moveTo>
                    <a:pt x="838" y="1"/>
                  </a:moveTo>
                  <a:cubicBezTo>
                    <a:pt x="768" y="29"/>
                    <a:pt x="712" y="57"/>
                    <a:pt x="656" y="85"/>
                  </a:cubicBezTo>
                  <a:cubicBezTo>
                    <a:pt x="573" y="140"/>
                    <a:pt x="489" y="196"/>
                    <a:pt x="419" y="266"/>
                  </a:cubicBezTo>
                  <a:cubicBezTo>
                    <a:pt x="322" y="364"/>
                    <a:pt x="238" y="475"/>
                    <a:pt x="168" y="587"/>
                  </a:cubicBezTo>
                  <a:cubicBezTo>
                    <a:pt x="112" y="670"/>
                    <a:pt x="70" y="754"/>
                    <a:pt x="56" y="852"/>
                  </a:cubicBezTo>
                  <a:cubicBezTo>
                    <a:pt x="1" y="1005"/>
                    <a:pt x="1" y="1173"/>
                    <a:pt x="56" y="1312"/>
                  </a:cubicBezTo>
                  <a:cubicBezTo>
                    <a:pt x="70" y="1368"/>
                    <a:pt x="98" y="1424"/>
                    <a:pt x="126" y="1465"/>
                  </a:cubicBezTo>
                  <a:cubicBezTo>
                    <a:pt x="154" y="1493"/>
                    <a:pt x="182" y="1521"/>
                    <a:pt x="224" y="1535"/>
                  </a:cubicBezTo>
                  <a:cubicBezTo>
                    <a:pt x="305" y="1581"/>
                    <a:pt x="395" y="1609"/>
                    <a:pt x="495" y="1609"/>
                  </a:cubicBezTo>
                  <a:cubicBezTo>
                    <a:pt x="516" y="1609"/>
                    <a:pt x="537" y="1607"/>
                    <a:pt x="559" y="1605"/>
                  </a:cubicBezTo>
                  <a:cubicBezTo>
                    <a:pt x="656" y="1591"/>
                    <a:pt x="754" y="1549"/>
                    <a:pt x="852" y="1493"/>
                  </a:cubicBezTo>
                  <a:cubicBezTo>
                    <a:pt x="935" y="1438"/>
                    <a:pt x="1005" y="1382"/>
                    <a:pt x="1075" y="1312"/>
                  </a:cubicBezTo>
                  <a:lnTo>
                    <a:pt x="879" y="977"/>
                  </a:lnTo>
                  <a:cubicBezTo>
                    <a:pt x="866" y="1005"/>
                    <a:pt x="852" y="1033"/>
                    <a:pt x="838" y="1047"/>
                  </a:cubicBezTo>
                  <a:cubicBezTo>
                    <a:pt x="782" y="1131"/>
                    <a:pt x="698" y="1187"/>
                    <a:pt x="614" y="1214"/>
                  </a:cubicBezTo>
                  <a:lnTo>
                    <a:pt x="545" y="1214"/>
                  </a:lnTo>
                  <a:cubicBezTo>
                    <a:pt x="461" y="1173"/>
                    <a:pt x="433" y="1075"/>
                    <a:pt x="461" y="935"/>
                  </a:cubicBezTo>
                  <a:cubicBezTo>
                    <a:pt x="489" y="838"/>
                    <a:pt x="545" y="768"/>
                    <a:pt x="614" y="698"/>
                  </a:cubicBezTo>
                  <a:cubicBezTo>
                    <a:pt x="670" y="629"/>
                    <a:pt x="754" y="601"/>
                    <a:pt x="852" y="573"/>
                  </a:cubicBezTo>
                  <a:lnTo>
                    <a:pt x="83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683796" y="721820"/>
              <a:ext cx="115952" cy="236962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893" y="1"/>
                  </a:moveTo>
                  <a:cubicBezTo>
                    <a:pt x="781" y="85"/>
                    <a:pt x="656" y="140"/>
                    <a:pt x="530" y="196"/>
                  </a:cubicBezTo>
                  <a:cubicBezTo>
                    <a:pt x="558" y="475"/>
                    <a:pt x="586" y="684"/>
                    <a:pt x="586" y="838"/>
                  </a:cubicBezTo>
                  <a:lnTo>
                    <a:pt x="488" y="894"/>
                  </a:lnTo>
                  <a:cubicBezTo>
                    <a:pt x="460" y="908"/>
                    <a:pt x="433" y="935"/>
                    <a:pt x="419" y="949"/>
                  </a:cubicBezTo>
                  <a:cubicBezTo>
                    <a:pt x="377" y="643"/>
                    <a:pt x="363" y="322"/>
                    <a:pt x="363" y="15"/>
                  </a:cubicBezTo>
                  <a:cubicBezTo>
                    <a:pt x="237" y="71"/>
                    <a:pt x="112" y="140"/>
                    <a:pt x="0" y="182"/>
                  </a:cubicBezTo>
                  <a:cubicBezTo>
                    <a:pt x="56" y="740"/>
                    <a:pt x="98" y="1326"/>
                    <a:pt x="126" y="1954"/>
                  </a:cubicBezTo>
                  <a:lnTo>
                    <a:pt x="293" y="1856"/>
                  </a:lnTo>
                  <a:lnTo>
                    <a:pt x="460" y="1758"/>
                  </a:lnTo>
                  <a:cubicBezTo>
                    <a:pt x="446" y="1521"/>
                    <a:pt x="433" y="1382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8"/>
                  </a:cubicBezTo>
                  <a:cubicBezTo>
                    <a:pt x="711" y="1926"/>
                    <a:pt x="767" y="1884"/>
                    <a:pt x="795" y="1856"/>
                  </a:cubicBezTo>
                  <a:cubicBezTo>
                    <a:pt x="837" y="1828"/>
                    <a:pt x="879" y="1800"/>
                    <a:pt x="935" y="1758"/>
                  </a:cubicBezTo>
                  <a:lnTo>
                    <a:pt x="963" y="1731"/>
                  </a:lnTo>
                  <a:cubicBezTo>
                    <a:pt x="921" y="1396"/>
                    <a:pt x="907" y="810"/>
                    <a:pt x="89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942431" y="597559"/>
              <a:ext cx="184826" cy="109330"/>
            </a:xfrm>
            <a:custGeom>
              <a:avLst/>
              <a:gdLst/>
              <a:ahLst/>
              <a:cxnLst/>
              <a:rect l="l" t="t" r="r" b="b"/>
              <a:pathLst>
                <a:path w="1535" h="908" extrusionOk="0">
                  <a:moveTo>
                    <a:pt x="0" y="1"/>
                  </a:moveTo>
                  <a:lnTo>
                    <a:pt x="70" y="57"/>
                  </a:lnTo>
                  <a:cubicBezTo>
                    <a:pt x="98" y="84"/>
                    <a:pt x="168" y="126"/>
                    <a:pt x="237" y="168"/>
                  </a:cubicBezTo>
                  <a:cubicBezTo>
                    <a:pt x="377" y="266"/>
                    <a:pt x="558" y="377"/>
                    <a:pt x="753" y="503"/>
                  </a:cubicBezTo>
                  <a:cubicBezTo>
                    <a:pt x="949" y="614"/>
                    <a:pt x="1144" y="712"/>
                    <a:pt x="1297" y="782"/>
                  </a:cubicBezTo>
                  <a:cubicBezTo>
                    <a:pt x="1367" y="824"/>
                    <a:pt x="1423" y="852"/>
                    <a:pt x="1465" y="880"/>
                  </a:cubicBezTo>
                  <a:lnTo>
                    <a:pt x="1535" y="907"/>
                  </a:lnTo>
                  <a:lnTo>
                    <a:pt x="1535" y="907"/>
                  </a:lnTo>
                  <a:lnTo>
                    <a:pt x="1479" y="852"/>
                  </a:lnTo>
                  <a:cubicBezTo>
                    <a:pt x="1437" y="824"/>
                    <a:pt x="1367" y="782"/>
                    <a:pt x="1297" y="740"/>
                  </a:cubicBezTo>
                  <a:cubicBezTo>
                    <a:pt x="1158" y="642"/>
                    <a:pt x="977" y="531"/>
                    <a:pt x="781" y="405"/>
                  </a:cubicBezTo>
                  <a:cubicBezTo>
                    <a:pt x="586" y="294"/>
                    <a:pt x="391" y="196"/>
                    <a:pt x="237" y="126"/>
                  </a:cubicBezTo>
                  <a:lnTo>
                    <a:pt x="70" y="2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962539" y="822601"/>
              <a:ext cx="193254" cy="94159"/>
            </a:xfrm>
            <a:custGeom>
              <a:avLst/>
              <a:gdLst/>
              <a:ahLst/>
              <a:cxnLst/>
              <a:rect l="l" t="t" r="r" b="b"/>
              <a:pathLst>
                <a:path w="1605" h="782" extrusionOk="0">
                  <a:moveTo>
                    <a:pt x="1605" y="1"/>
                  </a:moveTo>
                  <a:lnTo>
                    <a:pt x="1535" y="29"/>
                  </a:lnTo>
                  <a:cubicBezTo>
                    <a:pt x="1493" y="57"/>
                    <a:pt x="1423" y="71"/>
                    <a:pt x="1340" y="98"/>
                  </a:cubicBezTo>
                  <a:cubicBezTo>
                    <a:pt x="1186" y="168"/>
                    <a:pt x="977" y="252"/>
                    <a:pt x="782" y="350"/>
                  </a:cubicBezTo>
                  <a:cubicBezTo>
                    <a:pt x="586" y="447"/>
                    <a:pt x="391" y="559"/>
                    <a:pt x="238" y="642"/>
                  </a:cubicBezTo>
                  <a:cubicBezTo>
                    <a:pt x="168" y="684"/>
                    <a:pt x="112" y="712"/>
                    <a:pt x="70" y="740"/>
                  </a:cubicBezTo>
                  <a:cubicBezTo>
                    <a:pt x="28" y="768"/>
                    <a:pt x="1" y="782"/>
                    <a:pt x="1" y="782"/>
                  </a:cubicBezTo>
                  <a:lnTo>
                    <a:pt x="70" y="754"/>
                  </a:lnTo>
                  <a:cubicBezTo>
                    <a:pt x="126" y="740"/>
                    <a:pt x="182" y="712"/>
                    <a:pt x="266" y="684"/>
                  </a:cubicBezTo>
                  <a:cubicBezTo>
                    <a:pt x="419" y="629"/>
                    <a:pt x="628" y="531"/>
                    <a:pt x="824" y="433"/>
                  </a:cubicBezTo>
                  <a:cubicBezTo>
                    <a:pt x="1019" y="336"/>
                    <a:pt x="1228" y="238"/>
                    <a:pt x="1368" y="154"/>
                  </a:cubicBezTo>
                  <a:cubicBezTo>
                    <a:pt x="1437" y="112"/>
                    <a:pt x="1507" y="71"/>
                    <a:pt x="1549" y="43"/>
                  </a:cubicBezTo>
                  <a:cubicBezTo>
                    <a:pt x="1591" y="29"/>
                    <a:pt x="1605" y="1"/>
                    <a:pt x="160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2"/>
            <p:cNvGrpSpPr/>
            <p:nvPr/>
          </p:nvGrpSpPr>
          <p:grpSpPr>
            <a:xfrm rot="4500040">
              <a:off x="4141677" y="3744527"/>
              <a:ext cx="796111" cy="1329139"/>
              <a:chOff x="1765086" y="3666398"/>
              <a:chExt cx="796134" cy="1329178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1904398" y="3847852"/>
                <a:ext cx="159781" cy="142803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186" extrusionOk="0">
                    <a:moveTo>
                      <a:pt x="1326" y="0"/>
                    </a:moveTo>
                    <a:lnTo>
                      <a:pt x="1270" y="42"/>
                    </a:lnTo>
                    <a:cubicBezTo>
                      <a:pt x="1228" y="70"/>
                      <a:pt x="1173" y="112"/>
                      <a:pt x="1103" y="154"/>
                    </a:cubicBezTo>
                    <a:cubicBezTo>
                      <a:pt x="963" y="265"/>
                      <a:pt x="796" y="405"/>
                      <a:pt x="629" y="558"/>
                    </a:cubicBezTo>
                    <a:cubicBezTo>
                      <a:pt x="461" y="698"/>
                      <a:pt x="308" y="851"/>
                      <a:pt x="182" y="977"/>
                    </a:cubicBezTo>
                    <a:lnTo>
                      <a:pt x="57" y="1130"/>
                    </a:lnTo>
                    <a:cubicBezTo>
                      <a:pt x="15" y="1158"/>
                      <a:pt x="1" y="1186"/>
                      <a:pt x="1" y="1186"/>
                    </a:cubicBezTo>
                    <a:lnTo>
                      <a:pt x="57" y="1144"/>
                    </a:lnTo>
                    <a:cubicBezTo>
                      <a:pt x="99" y="1102"/>
                      <a:pt x="154" y="1074"/>
                      <a:pt x="224" y="1019"/>
                    </a:cubicBezTo>
                    <a:cubicBezTo>
                      <a:pt x="350" y="921"/>
                      <a:pt x="531" y="767"/>
                      <a:pt x="698" y="628"/>
                    </a:cubicBezTo>
                    <a:cubicBezTo>
                      <a:pt x="866" y="475"/>
                      <a:pt x="1019" y="321"/>
                      <a:pt x="1145" y="196"/>
                    </a:cubicBezTo>
                    <a:cubicBezTo>
                      <a:pt x="1201" y="140"/>
                      <a:pt x="1242" y="84"/>
                      <a:pt x="1284" y="56"/>
                    </a:cubicBezTo>
                    <a:cubicBezTo>
                      <a:pt x="1312" y="14"/>
                      <a:pt x="1326" y="0"/>
                      <a:pt x="13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21912" y="3847852"/>
                <a:ext cx="161346" cy="14280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6" extrusionOk="0">
                    <a:moveTo>
                      <a:pt x="1339" y="0"/>
                    </a:moveTo>
                    <a:lnTo>
                      <a:pt x="1270" y="42"/>
                    </a:lnTo>
                    <a:cubicBezTo>
                      <a:pt x="1242" y="70"/>
                      <a:pt x="1172" y="112"/>
                      <a:pt x="1116" y="154"/>
                    </a:cubicBezTo>
                    <a:cubicBezTo>
                      <a:pt x="977" y="265"/>
                      <a:pt x="809" y="405"/>
                      <a:pt x="642" y="558"/>
                    </a:cubicBezTo>
                    <a:cubicBezTo>
                      <a:pt x="475" y="698"/>
                      <a:pt x="307" y="851"/>
                      <a:pt x="196" y="977"/>
                    </a:cubicBezTo>
                    <a:cubicBezTo>
                      <a:pt x="140" y="1032"/>
                      <a:pt x="84" y="1088"/>
                      <a:pt x="56" y="1130"/>
                    </a:cubicBezTo>
                    <a:cubicBezTo>
                      <a:pt x="28" y="1158"/>
                      <a:pt x="0" y="1186"/>
                      <a:pt x="0" y="1186"/>
                    </a:cubicBezTo>
                    <a:lnTo>
                      <a:pt x="70" y="1144"/>
                    </a:lnTo>
                    <a:cubicBezTo>
                      <a:pt x="112" y="1102"/>
                      <a:pt x="168" y="1074"/>
                      <a:pt x="237" y="1019"/>
                    </a:cubicBezTo>
                    <a:cubicBezTo>
                      <a:pt x="363" y="921"/>
                      <a:pt x="544" y="767"/>
                      <a:pt x="712" y="628"/>
                    </a:cubicBezTo>
                    <a:cubicBezTo>
                      <a:pt x="865" y="475"/>
                      <a:pt x="1032" y="321"/>
                      <a:pt x="1144" y="196"/>
                    </a:cubicBezTo>
                    <a:cubicBezTo>
                      <a:pt x="1214" y="140"/>
                      <a:pt x="1256" y="84"/>
                      <a:pt x="1284" y="56"/>
                    </a:cubicBezTo>
                    <a:lnTo>
                      <a:pt x="133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931369" y="3886503"/>
                <a:ext cx="121010" cy="10921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07" extrusionOk="0">
                    <a:moveTo>
                      <a:pt x="1004" y="0"/>
                    </a:moveTo>
                    <a:lnTo>
                      <a:pt x="1004" y="0"/>
                    </a:lnTo>
                    <a:cubicBezTo>
                      <a:pt x="935" y="42"/>
                      <a:pt x="879" y="84"/>
                      <a:pt x="823" y="126"/>
                    </a:cubicBezTo>
                    <a:cubicBezTo>
                      <a:pt x="725" y="195"/>
                      <a:pt x="586" y="307"/>
                      <a:pt x="460" y="419"/>
                    </a:cubicBezTo>
                    <a:cubicBezTo>
                      <a:pt x="335" y="530"/>
                      <a:pt x="223" y="642"/>
                      <a:pt x="140" y="739"/>
                    </a:cubicBezTo>
                    <a:cubicBezTo>
                      <a:pt x="56" y="837"/>
                      <a:pt x="0" y="907"/>
                      <a:pt x="0" y="907"/>
                    </a:cubicBezTo>
                    <a:cubicBezTo>
                      <a:pt x="0" y="907"/>
                      <a:pt x="84" y="851"/>
                      <a:pt x="181" y="781"/>
                    </a:cubicBezTo>
                    <a:cubicBezTo>
                      <a:pt x="279" y="711"/>
                      <a:pt x="405" y="600"/>
                      <a:pt x="530" y="488"/>
                    </a:cubicBezTo>
                    <a:cubicBezTo>
                      <a:pt x="656" y="377"/>
                      <a:pt x="781" y="265"/>
                      <a:pt x="865" y="167"/>
                    </a:cubicBezTo>
                    <a:cubicBezTo>
                      <a:pt x="949" y="70"/>
                      <a:pt x="1004" y="0"/>
                      <a:pt x="100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064058" y="3847852"/>
                <a:ext cx="161346" cy="14280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6" extrusionOk="0">
                    <a:moveTo>
                      <a:pt x="0" y="0"/>
                    </a:moveTo>
                    <a:lnTo>
                      <a:pt x="56" y="56"/>
                    </a:lnTo>
                    <a:cubicBezTo>
                      <a:pt x="84" y="84"/>
                      <a:pt x="140" y="140"/>
                      <a:pt x="195" y="196"/>
                    </a:cubicBezTo>
                    <a:cubicBezTo>
                      <a:pt x="307" y="321"/>
                      <a:pt x="474" y="475"/>
                      <a:pt x="642" y="628"/>
                    </a:cubicBezTo>
                    <a:cubicBezTo>
                      <a:pt x="809" y="767"/>
                      <a:pt x="976" y="921"/>
                      <a:pt x="1102" y="1019"/>
                    </a:cubicBezTo>
                    <a:cubicBezTo>
                      <a:pt x="1172" y="1074"/>
                      <a:pt x="1228" y="1102"/>
                      <a:pt x="1269" y="1144"/>
                    </a:cubicBezTo>
                    <a:lnTo>
                      <a:pt x="1339" y="1186"/>
                    </a:lnTo>
                    <a:cubicBezTo>
                      <a:pt x="1339" y="1186"/>
                      <a:pt x="1311" y="1158"/>
                      <a:pt x="1283" y="1130"/>
                    </a:cubicBezTo>
                    <a:lnTo>
                      <a:pt x="1144" y="977"/>
                    </a:lnTo>
                    <a:cubicBezTo>
                      <a:pt x="1032" y="851"/>
                      <a:pt x="865" y="698"/>
                      <a:pt x="698" y="558"/>
                    </a:cubicBezTo>
                    <a:cubicBezTo>
                      <a:pt x="544" y="405"/>
                      <a:pt x="363" y="265"/>
                      <a:pt x="237" y="154"/>
                    </a:cubicBezTo>
                    <a:cubicBezTo>
                      <a:pt x="167" y="112"/>
                      <a:pt x="112" y="70"/>
                      <a:pt x="70" y="42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83138" y="3847852"/>
                <a:ext cx="159660" cy="142803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86" extrusionOk="0">
                    <a:moveTo>
                      <a:pt x="0" y="0"/>
                    </a:moveTo>
                    <a:cubicBezTo>
                      <a:pt x="0" y="0"/>
                      <a:pt x="14" y="14"/>
                      <a:pt x="42" y="56"/>
                    </a:cubicBezTo>
                    <a:cubicBezTo>
                      <a:pt x="84" y="84"/>
                      <a:pt x="126" y="140"/>
                      <a:pt x="182" y="196"/>
                    </a:cubicBezTo>
                    <a:cubicBezTo>
                      <a:pt x="307" y="321"/>
                      <a:pt x="461" y="475"/>
                      <a:pt x="628" y="628"/>
                    </a:cubicBezTo>
                    <a:cubicBezTo>
                      <a:pt x="795" y="767"/>
                      <a:pt x="963" y="921"/>
                      <a:pt x="1102" y="1019"/>
                    </a:cubicBezTo>
                    <a:cubicBezTo>
                      <a:pt x="1172" y="1074"/>
                      <a:pt x="1228" y="1102"/>
                      <a:pt x="1270" y="1144"/>
                    </a:cubicBezTo>
                    <a:lnTo>
                      <a:pt x="1325" y="1186"/>
                    </a:lnTo>
                    <a:cubicBezTo>
                      <a:pt x="1325" y="1186"/>
                      <a:pt x="1311" y="1158"/>
                      <a:pt x="1284" y="1130"/>
                    </a:cubicBezTo>
                    <a:cubicBezTo>
                      <a:pt x="1242" y="1088"/>
                      <a:pt x="1200" y="1032"/>
                      <a:pt x="1144" y="977"/>
                    </a:cubicBezTo>
                    <a:cubicBezTo>
                      <a:pt x="1019" y="851"/>
                      <a:pt x="865" y="698"/>
                      <a:pt x="698" y="558"/>
                    </a:cubicBezTo>
                    <a:cubicBezTo>
                      <a:pt x="530" y="405"/>
                      <a:pt x="363" y="265"/>
                      <a:pt x="223" y="154"/>
                    </a:cubicBezTo>
                    <a:cubicBezTo>
                      <a:pt x="154" y="112"/>
                      <a:pt x="98" y="70"/>
                      <a:pt x="56" y="42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064058" y="4205583"/>
                <a:ext cx="161346" cy="14280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6" extrusionOk="0">
                    <a:moveTo>
                      <a:pt x="1339" y="0"/>
                    </a:moveTo>
                    <a:cubicBezTo>
                      <a:pt x="1339" y="0"/>
                      <a:pt x="1337" y="1"/>
                      <a:pt x="1333" y="4"/>
                    </a:cubicBezTo>
                    <a:lnTo>
                      <a:pt x="1333" y="4"/>
                    </a:lnTo>
                    <a:lnTo>
                      <a:pt x="1339" y="0"/>
                    </a:lnTo>
                    <a:close/>
                    <a:moveTo>
                      <a:pt x="1333" y="4"/>
                    </a:moveTo>
                    <a:lnTo>
                      <a:pt x="1269" y="42"/>
                    </a:lnTo>
                    <a:cubicBezTo>
                      <a:pt x="1228" y="70"/>
                      <a:pt x="1172" y="112"/>
                      <a:pt x="1102" y="168"/>
                    </a:cubicBezTo>
                    <a:cubicBezTo>
                      <a:pt x="976" y="265"/>
                      <a:pt x="795" y="405"/>
                      <a:pt x="642" y="558"/>
                    </a:cubicBezTo>
                    <a:cubicBezTo>
                      <a:pt x="474" y="698"/>
                      <a:pt x="307" y="851"/>
                      <a:pt x="195" y="977"/>
                    </a:cubicBezTo>
                    <a:cubicBezTo>
                      <a:pt x="140" y="1033"/>
                      <a:pt x="84" y="1088"/>
                      <a:pt x="56" y="1130"/>
                    </a:cubicBezTo>
                    <a:lnTo>
                      <a:pt x="0" y="1186"/>
                    </a:lnTo>
                    <a:lnTo>
                      <a:pt x="70" y="1144"/>
                    </a:lnTo>
                    <a:cubicBezTo>
                      <a:pt x="112" y="1116"/>
                      <a:pt x="167" y="1074"/>
                      <a:pt x="237" y="1019"/>
                    </a:cubicBezTo>
                    <a:cubicBezTo>
                      <a:pt x="363" y="921"/>
                      <a:pt x="530" y="768"/>
                      <a:pt x="698" y="628"/>
                    </a:cubicBezTo>
                    <a:cubicBezTo>
                      <a:pt x="865" y="475"/>
                      <a:pt x="1032" y="321"/>
                      <a:pt x="1144" y="196"/>
                    </a:cubicBezTo>
                    <a:lnTo>
                      <a:pt x="1283" y="56"/>
                    </a:lnTo>
                    <a:cubicBezTo>
                      <a:pt x="1304" y="26"/>
                      <a:pt x="1324" y="10"/>
                      <a:pt x="1333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94818" y="4210640"/>
                <a:ext cx="161466" cy="144489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200" extrusionOk="0">
                    <a:moveTo>
                      <a:pt x="1340" y="0"/>
                    </a:moveTo>
                    <a:lnTo>
                      <a:pt x="1270" y="56"/>
                    </a:lnTo>
                    <a:cubicBezTo>
                      <a:pt x="1228" y="84"/>
                      <a:pt x="1173" y="126"/>
                      <a:pt x="1103" y="168"/>
                    </a:cubicBezTo>
                    <a:cubicBezTo>
                      <a:pt x="977" y="279"/>
                      <a:pt x="810" y="419"/>
                      <a:pt x="643" y="558"/>
                    </a:cubicBezTo>
                    <a:cubicBezTo>
                      <a:pt x="475" y="712"/>
                      <a:pt x="308" y="865"/>
                      <a:pt x="196" y="991"/>
                    </a:cubicBezTo>
                    <a:cubicBezTo>
                      <a:pt x="140" y="1046"/>
                      <a:pt x="85" y="1102"/>
                      <a:pt x="57" y="1144"/>
                    </a:cubicBezTo>
                    <a:cubicBezTo>
                      <a:pt x="29" y="1172"/>
                      <a:pt x="1" y="1200"/>
                      <a:pt x="1" y="1200"/>
                    </a:cubicBezTo>
                    <a:lnTo>
                      <a:pt x="71" y="1158"/>
                    </a:lnTo>
                    <a:cubicBezTo>
                      <a:pt x="113" y="1116"/>
                      <a:pt x="168" y="1088"/>
                      <a:pt x="238" y="1032"/>
                    </a:cubicBezTo>
                    <a:cubicBezTo>
                      <a:pt x="364" y="935"/>
                      <a:pt x="531" y="781"/>
                      <a:pt x="698" y="642"/>
                    </a:cubicBezTo>
                    <a:cubicBezTo>
                      <a:pt x="866" y="488"/>
                      <a:pt x="1033" y="335"/>
                      <a:pt x="1145" y="209"/>
                    </a:cubicBezTo>
                    <a:cubicBezTo>
                      <a:pt x="1201" y="154"/>
                      <a:pt x="1256" y="98"/>
                      <a:pt x="1284" y="70"/>
                    </a:cubicBezTo>
                    <a:cubicBezTo>
                      <a:pt x="1312" y="28"/>
                      <a:pt x="1340" y="0"/>
                      <a:pt x="134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904398" y="4205583"/>
                <a:ext cx="159781" cy="142803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186" extrusionOk="0">
                    <a:moveTo>
                      <a:pt x="1" y="0"/>
                    </a:moveTo>
                    <a:cubicBezTo>
                      <a:pt x="1" y="0"/>
                      <a:pt x="15" y="14"/>
                      <a:pt x="57" y="56"/>
                    </a:cubicBezTo>
                    <a:lnTo>
                      <a:pt x="182" y="196"/>
                    </a:lnTo>
                    <a:cubicBezTo>
                      <a:pt x="308" y="321"/>
                      <a:pt x="461" y="475"/>
                      <a:pt x="629" y="628"/>
                    </a:cubicBezTo>
                    <a:cubicBezTo>
                      <a:pt x="796" y="768"/>
                      <a:pt x="963" y="921"/>
                      <a:pt x="1103" y="1019"/>
                    </a:cubicBezTo>
                    <a:cubicBezTo>
                      <a:pt x="1173" y="1074"/>
                      <a:pt x="1228" y="1116"/>
                      <a:pt x="1270" y="1144"/>
                    </a:cubicBezTo>
                    <a:lnTo>
                      <a:pt x="1326" y="1186"/>
                    </a:lnTo>
                    <a:cubicBezTo>
                      <a:pt x="1326" y="1186"/>
                      <a:pt x="1312" y="1158"/>
                      <a:pt x="1284" y="1130"/>
                    </a:cubicBezTo>
                    <a:cubicBezTo>
                      <a:pt x="1242" y="1088"/>
                      <a:pt x="1201" y="1033"/>
                      <a:pt x="1145" y="977"/>
                    </a:cubicBezTo>
                    <a:cubicBezTo>
                      <a:pt x="1019" y="851"/>
                      <a:pt x="866" y="698"/>
                      <a:pt x="698" y="558"/>
                    </a:cubicBezTo>
                    <a:cubicBezTo>
                      <a:pt x="531" y="405"/>
                      <a:pt x="364" y="265"/>
                      <a:pt x="224" y="168"/>
                    </a:cubicBezTo>
                    <a:cubicBezTo>
                      <a:pt x="154" y="112"/>
                      <a:pt x="99" y="70"/>
                      <a:pt x="57" y="42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228655" y="4210640"/>
                <a:ext cx="159660" cy="14448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00" extrusionOk="0">
                    <a:moveTo>
                      <a:pt x="0" y="0"/>
                    </a:moveTo>
                    <a:lnTo>
                      <a:pt x="42" y="70"/>
                    </a:lnTo>
                    <a:cubicBezTo>
                      <a:pt x="84" y="98"/>
                      <a:pt x="126" y="154"/>
                      <a:pt x="181" y="209"/>
                    </a:cubicBezTo>
                    <a:cubicBezTo>
                      <a:pt x="307" y="335"/>
                      <a:pt x="460" y="488"/>
                      <a:pt x="628" y="642"/>
                    </a:cubicBezTo>
                    <a:cubicBezTo>
                      <a:pt x="795" y="781"/>
                      <a:pt x="963" y="935"/>
                      <a:pt x="1102" y="1032"/>
                    </a:cubicBezTo>
                    <a:lnTo>
                      <a:pt x="1255" y="1158"/>
                    </a:lnTo>
                    <a:lnTo>
                      <a:pt x="1325" y="1200"/>
                    </a:lnTo>
                    <a:cubicBezTo>
                      <a:pt x="1325" y="1200"/>
                      <a:pt x="1311" y="1172"/>
                      <a:pt x="1269" y="1144"/>
                    </a:cubicBezTo>
                    <a:lnTo>
                      <a:pt x="1144" y="991"/>
                    </a:lnTo>
                    <a:cubicBezTo>
                      <a:pt x="1018" y="865"/>
                      <a:pt x="865" y="712"/>
                      <a:pt x="697" y="558"/>
                    </a:cubicBezTo>
                    <a:cubicBezTo>
                      <a:pt x="530" y="419"/>
                      <a:pt x="349" y="279"/>
                      <a:pt x="223" y="168"/>
                    </a:cubicBezTo>
                    <a:cubicBezTo>
                      <a:pt x="153" y="126"/>
                      <a:pt x="98" y="84"/>
                      <a:pt x="56" y="5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1937992" y="4205583"/>
                <a:ext cx="116073" cy="102587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" y="56"/>
                      <a:pt x="85" y="112"/>
                      <a:pt x="140" y="154"/>
                    </a:cubicBezTo>
                    <a:cubicBezTo>
                      <a:pt x="224" y="237"/>
                      <a:pt x="336" y="363"/>
                      <a:pt x="447" y="461"/>
                    </a:cubicBezTo>
                    <a:cubicBezTo>
                      <a:pt x="559" y="558"/>
                      <a:pt x="670" y="656"/>
                      <a:pt x="782" y="740"/>
                    </a:cubicBezTo>
                    <a:cubicBezTo>
                      <a:pt x="894" y="809"/>
                      <a:pt x="963" y="851"/>
                      <a:pt x="963" y="851"/>
                    </a:cubicBezTo>
                    <a:cubicBezTo>
                      <a:pt x="963" y="851"/>
                      <a:pt x="908" y="781"/>
                      <a:pt x="838" y="698"/>
                    </a:cubicBezTo>
                    <a:cubicBezTo>
                      <a:pt x="754" y="600"/>
                      <a:pt x="643" y="489"/>
                      <a:pt x="517" y="391"/>
                    </a:cubicBezTo>
                    <a:cubicBezTo>
                      <a:pt x="392" y="293"/>
                      <a:pt x="280" y="182"/>
                      <a:pt x="168" y="112"/>
                    </a:cubicBezTo>
                    <a:cubicBezTo>
                      <a:pt x="71" y="42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33592" y="4845428"/>
                <a:ext cx="132809" cy="12113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06" extrusionOk="0">
                    <a:moveTo>
                      <a:pt x="1" y="1"/>
                    </a:moveTo>
                    <a:lnTo>
                      <a:pt x="43" y="57"/>
                    </a:lnTo>
                    <a:cubicBezTo>
                      <a:pt x="71" y="84"/>
                      <a:pt x="99" y="126"/>
                      <a:pt x="154" y="182"/>
                    </a:cubicBezTo>
                    <a:cubicBezTo>
                      <a:pt x="252" y="280"/>
                      <a:pt x="378" y="419"/>
                      <a:pt x="517" y="545"/>
                    </a:cubicBezTo>
                    <a:cubicBezTo>
                      <a:pt x="656" y="670"/>
                      <a:pt x="796" y="796"/>
                      <a:pt x="908" y="880"/>
                    </a:cubicBezTo>
                    <a:cubicBezTo>
                      <a:pt x="963" y="921"/>
                      <a:pt x="1019" y="949"/>
                      <a:pt x="1047" y="977"/>
                    </a:cubicBezTo>
                    <a:lnTo>
                      <a:pt x="1103" y="1005"/>
                    </a:lnTo>
                    <a:lnTo>
                      <a:pt x="1061" y="963"/>
                    </a:lnTo>
                    <a:cubicBezTo>
                      <a:pt x="1033" y="935"/>
                      <a:pt x="991" y="880"/>
                      <a:pt x="949" y="838"/>
                    </a:cubicBezTo>
                    <a:cubicBezTo>
                      <a:pt x="852" y="726"/>
                      <a:pt x="726" y="601"/>
                      <a:pt x="587" y="475"/>
                    </a:cubicBezTo>
                    <a:cubicBezTo>
                      <a:pt x="447" y="349"/>
                      <a:pt x="294" y="224"/>
                      <a:pt x="182" y="140"/>
                    </a:cubicBezTo>
                    <a:cubicBezTo>
                      <a:pt x="140" y="98"/>
                      <a:pt x="85" y="71"/>
                      <a:pt x="57" y="43"/>
                    </a:cubicBez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218541" y="3990535"/>
                <a:ext cx="11800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87" extrusionOk="0">
                    <a:moveTo>
                      <a:pt x="28" y="1"/>
                    </a:moveTo>
                    <a:cubicBezTo>
                      <a:pt x="28" y="1"/>
                      <a:pt x="28" y="29"/>
                      <a:pt x="28" y="71"/>
                    </a:cubicBezTo>
                    <a:cubicBezTo>
                      <a:pt x="28" y="126"/>
                      <a:pt x="14" y="196"/>
                      <a:pt x="14" y="280"/>
                    </a:cubicBezTo>
                    <a:cubicBezTo>
                      <a:pt x="14" y="447"/>
                      <a:pt x="0" y="670"/>
                      <a:pt x="14" y="894"/>
                    </a:cubicBezTo>
                    <a:cubicBezTo>
                      <a:pt x="14" y="1117"/>
                      <a:pt x="28" y="1326"/>
                      <a:pt x="42" y="1507"/>
                    </a:cubicBezTo>
                    <a:cubicBezTo>
                      <a:pt x="56" y="1591"/>
                      <a:pt x="56" y="1661"/>
                      <a:pt x="70" y="1703"/>
                    </a:cubicBezTo>
                    <a:cubicBezTo>
                      <a:pt x="74" y="1717"/>
                      <a:pt x="76" y="1729"/>
                      <a:pt x="78" y="1739"/>
                    </a:cubicBezTo>
                    <a:cubicBezTo>
                      <a:pt x="79" y="1729"/>
                      <a:pt x="81" y="1717"/>
                      <a:pt x="84" y="1703"/>
                    </a:cubicBezTo>
                    <a:cubicBezTo>
                      <a:pt x="84" y="1661"/>
                      <a:pt x="98" y="1591"/>
                      <a:pt x="98" y="1507"/>
                    </a:cubicBezTo>
                    <a:cubicBezTo>
                      <a:pt x="98" y="1340"/>
                      <a:pt x="98" y="1117"/>
                      <a:pt x="98" y="894"/>
                    </a:cubicBezTo>
                    <a:cubicBezTo>
                      <a:pt x="84" y="670"/>
                      <a:pt x="84" y="447"/>
                      <a:pt x="56" y="280"/>
                    </a:cubicBezTo>
                    <a:cubicBezTo>
                      <a:pt x="56" y="196"/>
                      <a:pt x="42" y="126"/>
                      <a:pt x="42" y="71"/>
                    </a:cubicBezTo>
                    <a:cubicBezTo>
                      <a:pt x="28" y="29"/>
                      <a:pt x="28" y="1"/>
                      <a:pt x="28" y="1"/>
                    </a:cubicBezTo>
                    <a:close/>
                    <a:moveTo>
                      <a:pt x="78" y="1739"/>
                    </a:moveTo>
                    <a:cubicBezTo>
                      <a:pt x="76" y="1771"/>
                      <a:pt x="84" y="1786"/>
                      <a:pt x="84" y="1786"/>
                    </a:cubicBezTo>
                    <a:cubicBezTo>
                      <a:pt x="84" y="1786"/>
                      <a:pt x="84" y="1771"/>
                      <a:pt x="78" y="17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549421" y="4000649"/>
                <a:ext cx="11800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87" extrusionOk="0">
                    <a:moveTo>
                      <a:pt x="14" y="1"/>
                    </a:moveTo>
                    <a:cubicBezTo>
                      <a:pt x="14" y="1"/>
                      <a:pt x="14" y="29"/>
                      <a:pt x="14" y="84"/>
                    </a:cubicBezTo>
                    <a:cubicBezTo>
                      <a:pt x="14" y="126"/>
                      <a:pt x="0" y="196"/>
                      <a:pt x="0" y="280"/>
                    </a:cubicBezTo>
                    <a:cubicBezTo>
                      <a:pt x="0" y="447"/>
                      <a:pt x="0" y="670"/>
                      <a:pt x="0" y="893"/>
                    </a:cubicBezTo>
                    <a:cubicBezTo>
                      <a:pt x="14" y="1117"/>
                      <a:pt x="14" y="1340"/>
                      <a:pt x="28" y="1507"/>
                    </a:cubicBezTo>
                    <a:cubicBezTo>
                      <a:pt x="42" y="1591"/>
                      <a:pt x="42" y="1660"/>
                      <a:pt x="56" y="1716"/>
                    </a:cubicBezTo>
                    <a:cubicBezTo>
                      <a:pt x="70" y="1758"/>
                      <a:pt x="70" y="1786"/>
                      <a:pt x="70" y="1786"/>
                    </a:cubicBezTo>
                    <a:cubicBezTo>
                      <a:pt x="70" y="1786"/>
                      <a:pt x="70" y="1758"/>
                      <a:pt x="70" y="1716"/>
                    </a:cubicBezTo>
                    <a:cubicBezTo>
                      <a:pt x="70" y="1660"/>
                      <a:pt x="84" y="1591"/>
                      <a:pt x="84" y="1507"/>
                    </a:cubicBezTo>
                    <a:cubicBezTo>
                      <a:pt x="84" y="1340"/>
                      <a:pt x="98" y="1117"/>
                      <a:pt x="84" y="893"/>
                    </a:cubicBezTo>
                    <a:cubicBezTo>
                      <a:pt x="84" y="670"/>
                      <a:pt x="70" y="461"/>
                      <a:pt x="56" y="280"/>
                    </a:cubicBezTo>
                    <a:cubicBezTo>
                      <a:pt x="42" y="196"/>
                      <a:pt x="42" y="126"/>
                      <a:pt x="28" y="84"/>
                    </a:cubicBezTo>
                    <a:cubicBezTo>
                      <a:pt x="14" y="29"/>
                      <a:pt x="14" y="1"/>
                      <a:pt x="1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897775" y="4487698"/>
                <a:ext cx="161346" cy="142924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7" extrusionOk="0">
                    <a:moveTo>
                      <a:pt x="1339" y="1"/>
                    </a:moveTo>
                    <a:lnTo>
                      <a:pt x="1269" y="43"/>
                    </a:lnTo>
                    <a:cubicBezTo>
                      <a:pt x="1228" y="70"/>
                      <a:pt x="1172" y="112"/>
                      <a:pt x="1116" y="168"/>
                    </a:cubicBezTo>
                    <a:cubicBezTo>
                      <a:pt x="977" y="266"/>
                      <a:pt x="809" y="405"/>
                      <a:pt x="642" y="559"/>
                    </a:cubicBezTo>
                    <a:cubicBezTo>
                      <a:pt x="474" y="712"/>
                      <a:pt x="307" y="866"/>
                      <a:pt x="195" y="991"/>
                    </a:cubicBezTo>
                    <a:cubicBezTo>
                      <a:pt x="140" y="1047"/>
                      <a:pt x="84" y="1103"/>
                      <a:pt x="56" y="1131"/>
                    </a:cubicBezTo>
                    <a:lnTo>
                      <a:pt x="0" y="1186"/>
                    </a:lnTo>
                    <a:lnTo>
                      <a:pt x="0" y="1186"/>
                    </a:lnTo>
                    <a:lnTo>
                      <a:pt x="70" y="1144"/>
                    </a:lnTo>
                    <a:cubicBezTo>
                      <a:pt x="112" y="1117"/>
                      <a:pt x="168" y="1075"/>
                      <a:pt x="237" y="1019"/>
                    </a:cubicBezTo>
                    <a:cubicBezTo>
                      <a:pt x="363" y="921"/>
                      <a:pt x="544" y="782"/>
                      <a:pt x="712" y="628"/>
                    </a:cubicBezTo>
                    <a:cubicBezTo>
                      <a:pt x="865" y="489"/>
                      <a:pt x="1032" y="335"/>
                      <a:pt x="1144" y="210"/>
                    </a:cubicBezTo>
                    <a:lnTo>
                      <a:pt x="1283" y="57"/>
                    </a:lnTo>
                    <a:cubicBezTo>
                      <a:pt x="1325" y="29"/>
                      <a:pt x="1339" y="1"/>
                      <a:pt x="1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059001" y="4487698"/>
                <a:ext cx="159660" cy="142924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8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4" y="29"/>
                      <a:pt x="56" y="57"/>
                    </a:cubicBezTo>
                    <a:lnTo>
                      <a:pt x="182" y="210"/>
                    </a:lnTo>
                    <a:cubicBezTo>
                      <a:pt x="307" y="335"/>
                      <a:pt x="461" y="489"/>
                      <a:pt x="628" y="628"/>
                    </a:cubicBezTo>
                    <a:cubicBezTo>
                      <a:pt x="795" y="782"/>
                      <a:pt x="977" y="921"/>
                      <a:pt x="1102" y="1019"/>
                    </a:cubicBezTo>
                    <a:cubicBezTo>
                      <a:pt x="1172" y="1075"/>
                      <a:pt x="1228" y="1117"/>
                      <a:pt x="1270" y="1144"/>
                    </a:cubicBezTo>
                    <a:lnTo>
                      <a:pt x="1325" y="1186"/>
                    </a:lnTo>
                    <a:lnTo>
                      <a:pt x="1284" y="1131"/>
                    </a:lnTo>
                    <a:cubicBezTo>
                      <a:pt x="1242" y="1103"/>
                      <a:pt x="1200" y="1047"/>
                      <a:pt x="1144" y="991"/>
                    </a:cubicBezTo>
                    <a:cubicBezTo>
                      <a:pt x="1018" y="866"/>
                      <a:pt x="865" y="712"/>
                      <a:pt x="698" y="559"/>
                    </a:cubicBezTo>
                    <a:cubicBezTo>
                      <a:pt x="530" y="419"/>
                      <a:pt x="363" y="266"/>
                      <a:pt x="223" y="168"/>
                    </a:cubicBezTo>
                    <a:lnTo>
                      <a:pt x="70" y="43"/>
                    </a:lnTo>
                    <a:lnTo>
                      <a:pt x="0" y="1"/>
                    </a:lnTo>
                    <a:close/>
                    <a:moveTo>
                      <a:pt x="1325" y="1186"/>
                    </a:moveTo>
                    <a:lnTo>
                      <a:pt x="1325" y="1186"/>
                    </a:lnTo>
                    <a:lnTo>
                      <a:pt x="1325" y="1186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0681" y="4852171"/>
                <a:ext cx="161346" cy="142924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7" extrusionOk="0">
                    <a:moveTo>
                      <a:pt x="1340" y="1"/>
                    </a:moveTo>
                    <a:lnTo>
                      <a:pt x="1270" y="42"/>
                    </a:lnTo>
                    <a:cubicBezTo>
                      <a:pt x="1228" y="70"/>
                      <a:pt x="1173" y="112"/>
                      <a:pt x="1103" y="168"/>
                    </a:cubicBezTo>
                    <a:cubicBezTo>
                      <a:pt x="977" y="266"/>
                      <a:pt x="796" y="419"/>
                      <a:pt x="629" y="559"/>
                    </a:cubicBezTo>
                    <a:cubicBezTo>
                      <a:pt x="475" y="712"/>
                      <a:pt x="308" y="865"/>
                      <a:pt x="196" y="991"/>
                    </a:cubicBezTo>
                    <a:lnTo>
                      <a:pt x="57" y="1130"/>
                    </a:lnTo>
                    <a:cubicBezTo>
                      <a:pt x="15" y="1172"/>
                      <a:pt x="1" y="1186"/>
                      <a:pt x="1" y="1186"/>
                    </a:cubicBezTo>
                    <a:lnTo>
                      <a:pt x="71" y="1144"/>
                    </a:lnTo>
                    <a:cubicBezTo>
                      <a:pt x="112" y="1116"/>
                      <a:pt x="168" y="1075"/>
                      <a:pt x="224" y="1033"/>
                    </a:cubicBezTo>
                    <a:cubicBezTo>
                      <a:pt x="364" y="921"/>
                      <a:pt x="531" y="782"/>
                      <a:pt x="698" y="628"/>
                    </a:cubicBezTo>
                    <a:cubicBezTo>
                      <a:pt x="866" y="489"/>
                      <a:pt x="1033" y="335"/>
                      <a:pt x="1145" y="210"/>
                    </a:cubicBezTo>
                    <a:cubicBezTo>
                      <a:pt x="1200" y="154"/>
                      <a:pt x="1242" y="98"/>
                      <a:pt x="1284" y="56"/>
                    </a:cubicBezTo>
                    <a:lnTo>
                      <a:pt x="13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902833" y="4852171"/>
                <a:ext cx="159660" cy="142924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87" extrusionOk="0">
                    <a:moveTo>
                      <a:pt x="0" y="1"/>
                    </a:moveTo>
                    <a:cubicBezTo>
                      <a:pt x="0" y="1"/>
                      <a:pt x="14" y="28"/>
                      <a:pt x="56" y="56"/>
                    </a:cubicBezTo>
                    <a:cubicBezTo>
                      <a:pt x="84" y="98"/>
                      <a:pt x="126" y="154"/>
                      <a:pt x="181" y="210"/>
                    </a:cubicBezTo>
                    <a:cubicBezTo>
                      <a:pt x="307" y="335"/>
                      <a:pt x="460" y="489"/>
                      <a:pt x="628" y="628"/>
                    </a:cubicBezTo>
                    <a:cubicBezTo>
                      <a:pt x="795" y="782"/>
                      <a:pt x="976" y="921"/>
                      <a:pt x="1102" y="1033"/>
                    </a:cubicBezTo>
                    <a:cubicBezTo>
                      <a:pt x="1172" y="1075"/>
                      <a:pt x="1227" y="1116"/>
                      <a:pt x="1269" y="1144"/>
                    </a:cubicBezTo>
                    <a:lnTo>
                      <a:pt x="1325" y="1186"/>
                    </a:lnTo>
                    <a:cubicBezTo>
                      <a:pt x="1325" y="1186"/>
                      <a:pt x="1311" y="1172"/>
                      <a:pt x="1283" y="1130"/>
                    </a:cubicBezTo>
                    <a:cubicBezTo>
                      <a:pt x="1241" y="1102"/>
                      <a:pt x="1200" y="1047"/>
                      <a:pt x="1144" y="991"/>
                    </a:cubicBezTo>
                    <a:cubicBezTo>
                      <a:pt x="1032" y="865"/>
                      <a:pt x="865" y="712"/>
                      <a:pt x="697" y="559"/>
                    </a:cubicBezTo>
                    <a:cubicBezTo>
                      <a:pt x="530" y="419"/>
                      <a:pt x="363" y="266"/>
                      <a:pt x="223" y="168"/>
                    </a:cubicBezTo>
                    <a:cubicBezTo>
                      <a:pt x="153" y="112"/>
                      <a:pt x="98" y="70"/>
                      <a:pt x="70" y="42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1894404" y="4630501"/>
                <a:ext cx="11800" cy="215048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86" extrusionOk="0">
                    <a:moveTo>
                      <a:pt x="14" y="0"/>
                    </a:moveTo>
                    <a:cubicBezTo>
                      <a:pt x="14" y="0"/>
                      <a:pt x="14" y="28"/>
                      <a:pt x="14" y="84"/>
                    </a:cubicBezTo>
                    <a:cubicBezTo>
                      <a:pt x="14" y="126"/>
                      <a:pt x="0" y="196"/>
                      <a:pt x="0" y="279"/>
                    </a:cubicBezTo>
                    <a:cubicBezTo>
                      <a:pt x="0" y="447"/>
                      <a:pt x="0" y="670"/>
                      <a:pt x="0" y="893"/>
                    </a:cubicBezTo>
                    <a:cubicBezTo>
                      <a:pt x="0" y="1116"/>
                      <a:pt x="14" y="1339"/>
                      <a:pt x="28" y="1507"/>
                    </a:cubicBezTo>
                    <a:cubicBezTo>
                      <a:pt x="42" y="1590"/>
                      <a:pt x="42" y="1660"/>
                      <a:pt x="56" y="1716"/>
                    </a:cubicBezTo>
                    <a:cubicBezTo>
                      <a:pt x="70" y="1660"/>
                      <a:pt x="84" y="1590"/>
                      <a:pt x="84" y="1507"/>
                    </a:cubicBezTo>
                    <a:cubicBezTo>
                      <a:pt x="84" y="1339"/>
                      <a:pt x="98" y="1116"/>
                      <a:pt x="84" y="893"/>
                    </a:cubicBezTo>
                    <a:cubicBezTo>
                      <a:pt x="84" y="670"/>
                      <a:pt x="70" y="461"/>
                      <a:pt x="56" y="279"/>
                    </a:cubicBezTo>
                    <a:cubicBezTo>
                      <a:pt x="42" y="196"/>
                      <a:pt x="42" y="126"/>
                      <a:pt x="28" y="84"/>
                    </a:cubicBezTo>
                    <a:cubicBezTo>
                      <a:pt x="14" y="28"/>
                      <a:pt x="14" y="0"/>
                      <a:pt x="14" y="0"/>
                    </a:cubicBezTo>
                    <a:close/>
                    <a:moveTo>
                      <a:pt x="56" y="1716"/>
                    </a:moveTo>
                    <a:cubicBezTo>
                      <a:pt x="56" y="1758"/>
                      <a:pt x="70" y="1786"/>
                      <a:pt x="70" y="1786"/>
                    </a:cubicBezTo>
                    <a:cubicBezTo>
                      <a:pt x="70" y="1786"/>
                      <a:pt x="70" y="1758"/>
                      <a:pt x="56" y="17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25284" y="4642180"/>
                <a:ext cx="10114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787" extrusionOk="0">
                    <a:moveTo>
                      <a:pt x="14" y="1"/>
                    </a:moveTo>
                    <a:cubicBezTo>
                      <a:pt x="14" y="1"/>
                      <a:pt x="14" y="29"/>
                      <a:pt x="14" y="71"/>
                    </a:cubicBezTo>
                    <a:cubicBezTo>
                      <a:pt x="14" y="127"/>
                      <a:pt x="0" y="196"/>
                      <a:pt x="0" y="280"/>
                    </a:cubicBezTo>
                    <a:cubicBezTo>
                      <a:pt x="0" y="447"/>
                      <a:pt x="0" y="671"/>
                      <a:pt x="0" y="894"/>
                    </a:cubicBezTo>
                    <a:cubicBezTo>
                      <a:pt x="0" y="1117"/>
                      <a:pt x="14" y="1326"/>
                      <a:pt x="28" y="1507"/>
                    </a:cubicBezTo>
                    <a:cubicBezTo>
                      <a:pt x="42" y="1591"/>
                      <a:pt x="42" y="1661"/>
                      <a:pt x="56" y="1703"/>
                    </a:cubicBezTo>
                    <a:cubicBezTo>
                      <a:pt x="56" y="1661"/>
                      <a:pt x="70" y="1591"/>
                      <a:pt x="70" y="1507"/>
                    </a:cubicBezTo>
                    <a:cubicBezTo>
                      <a:pt x="84" y="1340"/>
                      <a:pt x="84" y="1117"/>
                      <a:pt x="84" y="894"/>
                    </a:cubicBezTo>
                    <a:cubicBezTo>
                      <a:pt x="70" y="671"/>
                      <a:pt x="70" y="447"/>
                      <a:pt x="42" y="280"/>
                    </a:cubicBezTo>
                    <a:cubicBezTo>
                      <a:pt x="42" y="196"/>
                      <a:pt x="42" y="127"/>
                      <a:pt x="28" y="71"/>
                    </a:cubicBezTo>
                    <a:cubicBezTo>
                      <a:pt x="14" y="29"/>
                      <a:pt x="14" y="1"/>
                      <a:pt x="14" y="1"/>
                    </a:cubicBezTo>
                    <a:close/>
                    <a:moveTo>
                      <a:pt x="56" y="1703"/>
                    </a:moveTo>
                    <a:cubicBezTo>
                      <a:pt x="56" y="1759"/>
                      <a:pt x="70" y="1786"/>
                      <a:pt x="70" y="1786"/>
                    </a:cubicBezTo>
                    <a:cubicBezTo>
                      <a:pt x="70" y="1786"/>
                      <a:pt x="70" y="1759"/>
                      <a:pt x="56" y="17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01684" y="4029186"/>
                <a:ext cx="11920" cy="137867"/>
              </a:xfrm>
              <a:custGeom>
                <a:avLst/>
                <a:gdLst/>
                <a:ahLst/>
                <a:cxnLst/>
                <a:rect l="l" t="t" r="r" b="b"/>
                <a:pathLst>
                  <a:path w="99" h="1145" extrusionOk="0">
                    <a:moveTo>
                      <a:pt x="43" y="1"/>
                    </a:moveTo>
                    <a:cubicBezTo>
                      <a:pt x="43" y="1"/>
                      <a:pt x="29" y="70"/>
                      <a:pt x="15" y="182"/>
                    </a:cubicBezTo>
                    <a:cubicBezTo>
                      <a:pt x="1" y="308"/>
                      <a:pt x="1" y="447"/>
                      <a:pt x="1" y="573"/>
                    </a:cubicBezTo>
                    <a:cubicBezTo>
                      <a:pt x="1" y="726"/>
                      <a:pt x="15" y="866"/>
                      <a:pt x="29" y="977"/>
                    </a:cubicBezTo>
                    <a:cubicBezTo>
                      <a:pt x="29" y="1033"/>
                      <a:pt x="43" y="1089"/>
                      <a:pt x="57" y="1145"/>
                    </a:cubicBezTo>
                    <a:cubicBezTo>
                      <a:pt x="57" y="1145"/>
                      <a:pt x="71" y="1075"/>
                      <a:pt x="85" y="977"/>
                    </a:cubicBezTo>
                    <a:cubicBezTo>
                      <a:pt x="99" y="838"/>
                      <a:pt x="99" y="712"/>
                      <a:pt x="99" y="573"/>
                    </a:cubicBezTo>
                    <a:cubicBezTo>
                      <a:pt x="99" y="447"/>
                      <a:pt x="85" y="308"/>
                      <a:pt x="71" y="182"/>
                    </a:cubicBezTo>
                    <a:cubicBezTo>
                      <a:pt x="57" y="112"/>
                      <a:pt x="57" y="57"/>
                      <a:pt x="4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059001" y="3696620"/>
                <a:ext cx="11800" cy="137867"/>
              </a:xfrm>
              <a:custGeom>
                <a:avLst/>
                <a:gdLst/>
                <a:ahLst/>
                <a:cxnLst/>
                <a:rect l="l" t="t" r="r" b="b"/>
                <a:pathLst>
                  <a:path w="98" h="1145" extrusionOk="0">
                    <a:moveTo>
                      <a:pt x="42" y="1"/>
                    </a:moveTo>
                    <a:cubicBezTo>
                      <a:pt x="28" y="57"/>
                      <a:pt x="14" y="113"/>
                      <a:pt x="14" y="182"/>
                    </a:cubicBezTo>
                    <a:cubicBezTo>
                      <a:pt x="0" y="308"/>
                      <a:pt x="0" y="447"/>
                      <a:pt x="0" y="573"/>
                    </a:cubicBezTo>
                    <a:cubicBezTo>
                      <a:pt x="0" y="712"/>
                      <a:pt x="14" y="838"/>
                      <a:pt x="28" y="977"/>
                    </a:cubicBezTo>
                    <a:cubicBezTo>
                      <a:pt x="42" y="1075"/>
                      <a:pt x="56" y="1145"/>
                      <a:pt x="56" y="1145"/>
                    </a:cubicBezTo>
                    <a:cubicBezTo>
                      <a:pt x="70" y="1089"/>
                      <a:pt x="84" y="1033"/>
                      <a:pt x="84" y="977"/>
                    </a:cubicBezTo>
                    <a:cubicBezTo>
                      <a:pt x="98" y="838"/>
                      <a:pt x="98" y="712"/>
                      <a:pt x="98" y="573"/>
                    </a:cubicBezTo>
                    <a:cubicBezTo>
                      <a:pt x="98" y="447"/>
                      <a:pt x="84" y="308"/>
                      <a:pt x="70" y="182"/>
                    </a:cubicBezTo>
                    <a:cubicBezTo>
                      <a:pt x="56" y="71"/>
                      <a:pt x="42" y="1"/>
                      <a:pt x="4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366281" y="4355009"/>
                <a:ext cx="20349" cy="611550"/>
              </a:xfrm>
              <a:custGeom>
                <a:avLst/>
                <a:gdLst/>
                <a:ahLst/>
                <a:cxnLst/>
                <a:rect l="l" t="t" r="r" b="b"/>
                <a:pathLst>
                  <a:path w="169" h="5079" extrusionOk="0">
                    <a:moveTo>
                      <a:pt x="168" y="1"/>
                    </a:moveTo>
                    <a:cubicBezTo>
                      <a:pt x="168" y="1"/>
                      <a:pt x="154" y="71"/>
                      <a:pt x="154" y="210"/>
                    </a:cubicBezTo>
                    <a:cubicBezTo>
                      <a:pt x="140" y="349"/>
                      <a:pt x="126" y="545"/>
                      <a:pt x="112" y="796"/>
                    </a:cubicBezTo>
                    <a:cubicBezTo>
                      <a:pt x="98" y="1033"/>
                      <a:pt x="85" y="1312"/>
                      <a:pt x="71" y="1605"/>
                    </a:cubicBezTo>
                    <a:cubicBezTo>
                      <a:pt x="57" y="1898"/>
                      <a:pt x="43" y="2219"/>
                      <a:pt x="29" y="2539"/>
                    </a:cubicBezTo>
                    <a:cubicBezTo>
                      <a:pt x="29" y="2860"/>
                      <a:pt x="29" y="3181"/>
                      <a:pt x="15" y="3474"/>
                    </a:cubicBezTo>
                    <a:cubicBezTo>
                      <a:pt x="1" y="3767"/>
                      <a:pt x="1" y="4046"/>
                      <a:pt x="1" y="4283"/>
                    </a:cubicBezTo>
                    <a:lnTo>
                      <a:pt x="1" y="4869"/>
                    </a:lnTo>
                    <a:lnTo>
                      <a:pt x="1" y="5078"/>
                    </a:lnTo>
                    <a:cubicBezTo>
                      <a:pt x="1" y="5078"/>
                      <a:pt x="1" y="5008"/>
                      <a:pt x="15" y="4869"/>
                    </a:cubicBezTo>
                    <a:cubicBezTo>
                      <a:pt x="29" y="4729"/>
                      <a:pt x="43" y="4534"/>
                      <a:pt x="57" y="4297"/>
                    </a:cubicBezTo>
                    <a:cubicBezTo>
                      <a:pt x="71" y="4046"/>
                      <a:pt x="85" y="3781"/>
                      <a:pt x="98" y="3474"/>
                    </a:cubicBezTo>
                    <a:cubicBezTo>
                      <a:pt x="112" y="3181"/>
                      <a:pt x="126" y="2860"/>
                      <a:pt x="126" y="2539"/>
                    </a:cubicBezTo>
                    <a:cubicBezTo>
                      <a:pt x="140" y="2233"/>
                      <a:pt x="140" y="1898"/>
                      <a:pt x="154" y="1605"/>
                    </a:cubicBezTo>
                    <a:cubicBezTo>
                      <a:pt x="168" y="1312"/>
                      <a:pt x="168" y="1033"/>
                      <a:pt x="168" y="796"/>
                    </a:cubicBezTo>
                    <a:lnTo>
                      <a:pt x="168" y="224"/>
                    </a:lnTo>
                    <a:lnTo>
                      <a:pt x="16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053944" y="4349951"/>
                <a:ext cx="13486" cy="137867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45" extrusionOk="0">
                    <a:moveTo>
                      <a:pt x="56" y="1"/>
                    </a:moveTo>
                    <a:cubicBezTo>
                      <a:pt x="42" y="57"/>
                      <a:pt x="28" y="113"/>
                      <a:pt x="28" y="168"/>
                    </a:cubicBezTo>
                    <a:cubicBezTo>
                      <a:pt x="0" y="433"/>
                      <a:pt x="14" y="698"/>
                      <a:pt x="42" y="963"/>
                    </a:cubicBezTo>
                    <a:cubicBezTo>
                      <a:pt x="56" y="1033"/>
                      <a:pt x="70" y="1089"/>
                      <a:pt x="70" y="1145"/>
                    </a:cubicBezTo>
                    <a:cubicBezTo>
                      <a:pt x="84" y="1089"/>
                      <a:pt x="98" y="1033"/>
                      <a:pt x="98" y="963"/>
                    </a:cubicBezTo>
                    <a:cubicBezTo>
                      <a:pt x="112" y="838"/>
                      <a:pt x="112" y="698"/>
                      <a:pt x="112" y="573"/>
                    </a:cubicBezTo>
                    <a:cubicBezTo>
                      <a:pt x="112" y="419"/>
                      <a:pt x="98" y="280"/>
                      <a:pt x="84" y="168"/>
                    </a:cubicBezTo>
                    <a:cubicBezTo>
                      <a:pt x="84" y="113"/>
                      <a:pt x="70" y="57"/>
                      <a:pt x="5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803737" y="4203897"/>
                <a:ext cx="95844" cy="10090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38" extrusionOk="0">
                    <a:moveTo>
                      <a:pt x="795" y="0"/>
                    </a:moveTo>
                    <a:cubicBezTo>
                      <a:pt x="795" y="0"/>
                      <a:pt x="739" y="42"/>
                      <a:pt x="656" y="112"/>
                    </a:cubicBezTo>
                    <a:cubicBezTo>
                      <a:pt x="558" y="196"/>
                      <a:pt x="460" y="279"/>
                      <a:pt x="363" y="377"/>
                    </a:cubicBezTo>
                    <a:cubicBezTo>
                      <a:pt x="265" y="475"/>
                      <a:pt x="181" y="572"/>
                      <a:pt x="98" y="684"/>
                    </a:cubicBezTo>
                    <a:cubicBezTo>
                      <a:pt x="70" y="726"/>
                      <a:pt x="28" y="782"/>
                      <a:pt x="0" y="837"/>
                    </a:cubicBezTo>
                    <a:cubicBezTo>
                      <a:pt x="0" y="837"/>
                      <a:pt x="56" y="795"/>
                      <a:pt x="140" y="726"/>
                    </a:cubicBezTo>
                    <a:cubicBezTo>
                      <a:pt x="251" y="642"/>
                      <a:pt x="349" y="544"/>
                      <a:pt x="432" y="447"/>
                    </a:cubicBezTo>
                    <a:cubicBezTo>
                      <a:pt x="530" y="349"/>
                      <a:pt x="614" y="251"/>
                      <a:pt x="697" y="140"/>
                    </a:cubicBezTo>
                    <a:cubicBezTo>
                      <a:pt x="739" y="98"/>
                      <a:pt x="767" y="42"/>
                      <a:pt x="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99461" y="3990535"/>
                <a:ext cx="13486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787" extrusionOk="0">
                    <a:moveTo>
                      <a:pt x="42" y="1"/>
                    </a:moveTo>
                    <a:cubicBezTo>
                      <a:pt x="42" y="1"/>
                      <a:pt x="42" y="29"/>
                      <a:pt x="28" y="71"/>
                    </a:cubicBezTo>
                    <a:cubicBezTo>
                      <a:pt x="28" y="126"/>
                      <a:pt x="14" y="196"/>
                      <a:pt x="14" y="280"/>
                    </a:cubicBezTo>
                    <a:cubicBezTo>
                      <a:pt x="14" y="447"/>
                      <a:pt x="0" y="670"/>
                      <a:pt x="14" y="894"/>
                    </a:cubicBezTo>
                    <a:cubicBezTo>
                      <a:pt x="14" y="1117"/>
                      <a:pt x="28" y="1326"/>
                      <a:pt x="42" y="1507"/>
                    </a:cubicBezTo>
                    <a:cubicBezTo>
                      <a:pt x="42" y="1591"/>
                      <a:pt x="56" y="1661"/>
                      <a:pt x="70" y="1703"/>
                    </a:cubicBezTo>
                    <a:cubicBezTo>
                      <a:pt x="70" y="1758"/>
                      <a:pt x="70" y="1786"/>
                      <a:pt x="70" y="1786"/>
                    </a:cubicBezTo>
                    <a:cubicBezTo>
                      <a:pt x="70" y="1786"/>
                      <a:pt x="84" y="1758"/>
                      <a:pt x="84" y="1703"/>
                    </a:cubicBezTo>
                    <a:cubicBezTo>
                      <a:pt x="84" y="1661"/>
                      <a:pt x="98" y="1591"/>
                      <a:pt x="98" y="1507"/>
                    </a:cubicBezTo>
                    <a:cubicBezTo>
                      <a:pt x="112" y="1340"/>
                      <a:pt x="112" y="1117"/>
                      <a:pt x="112" y="894"/>
                    </a:cubicBezTo>
                    <a:cubicBezTo>
                      <a:pt x="98" y="670"/>
                      <a:pt x="84" y="447"/>
                      <a:pt x="70" y="280"/>
                    </a:cubicBezTo>
                    <a:cubicBezTo>
                      <a:pt x="70" y="196"/>
                      <a:pt x="56" y="126"/>
                      <a:pt x="56" y="71"/>
                    </a:cubicBezTo>
                    <a:cubicBezTo>
                      <a:pt x="42" y="29"/>
                      <a:pt x="42" y="1"/>
                      <a:pt x="4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327751" y="4939467"/>
                <a:ext cx="67187" cy="56110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66" extrusionOk="0">
                    <a:moveTo>
                      <a:pt x="321" y="1"/>
                    </a:moveTo>
                    <a:cubicBezTo>
                      <a:pt x="112" y="1"/>
                      <a:pt x="0" y="252"/>
                      <a:pt x="153" y="391"/>
                    </a:cubicBezTo>
                    <a:cubicBezTo>
                      <a:pt x="200" y="443"/>
                      <a:pt x="260" y="466"/>
                      <a:pt x="320" y="466"/>
                    </a:cubicBezTo>
                    <a:cubicBezTo>
                      <a:pt x="440" y="466"/>
                      <a:pt x="558" y="373"/>
                      <a:pt x="558" y="224"/>
                    </a:cubicBezTo>
                    <a:cubicBezTo>
                      <a:pt x="558" y="99"/>
                      <a:pt x="446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025407" y="3666398"/>
                <a:ext cx="65622" cy="57434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77" extrusionOk="0">
                    <a:moveTo>
                      <a:pt x="307" y="1"/>
                    </a:moveTo>
                    <a:cubicBezTo>
                      <a:pt x="98" y="1"/>
                      <a:pt x="0" y="252"/>
                      <a:pt x="154" y="405"/>
                    </a:cubicBezTo>
                    <a:cubicBezTo>
                      <a:pt x="199" y="455"/>
                      <a:pt x="255" y="477"/>
                      <a:pt x="311" y="477"/>
                    </a:cubicBezTo>
                    <a:cubicBezTo>
                      <a:pt x="429" y="477"/>
                      <a:pt x="544" y="380"/>
                      <a:pt x="544" y="238"/>
                    </a:cubicBezTo>
                    <a:cubicBezTo>
                      <a:pt x="544" y="112"/>
                      <a:pt x="447" y="1"/>
                      <a:pt x="30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765086" y="4276142"/>
                <a:ext cx="67308" cy="56592"/>
              </a:xfrm>
              <a:custGeom>
                <a:avLst/>
                <a:gdLst/>
                <a:ahLst/>
                <a:cxnLst/>
                <a:rect l="l" t="t" r="r" b="b"/>
                <a:pathLst>
                  <a:path w="559" h="470" extrusionOk="0">
                    <a:moveTo>
                      <a:pt x="321" y="0"/>
                    </a:moveTo>
                    <a:cubicBezTo>
                      <a:pt x="112" y="0"/>
                      <a:pt x="0" y="251"/>
                      <a:pt x="154" y="405"/>
                    </a:cubicBezTo>
                    <a:cubicBezTo>
                      <a:pt x="199" y="450"/>
                      <a:pt x="256" y="470"/>
                      <a:pt x="314" y="470"/>
                    </a:cubicBezTo>
                    <a:cubicBezTo>
                      <a:pt x="436" y="470"/>
                      <a:pt x="558" y="379"/>
                      <a:pt x="558" y="237"/>
                    </a:cubicBezTo>
                    <a:cubicBezTo>
                      <a:pt x="558" y="98"/>
                      <a:pt x="447" y="0"/>
                      <a:pt x="32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2"/>
            <p:cNvSpPr/>
            <p:nvPr/>
          </p:nvSpPr>
          <p:spPr>
            <a:xfrm>
              <a:off x="720431" y="1981523"/>
              <a:ext cx="179768" cy="115952"/>
            </a:xfrm>
            <a:custGeom>
              <a:avLst/>
              <a:gdLst/>
              <a:ahLst/>
              <a:cxnLst/>
              <a:rect l="l" t="t" r="r" b="b"/>
              <a:pathLst>
                <a:path w="1493" h="963" extrusionOk="0">
                  <a:moveTo>
                    <a:pt x="0" y="0"/>
                  </a:moveTo>
                  <a:lnTo>
                    <a:pt x="70" y="56"/>
                  </a:lnTo>
                  <a:cubicBezTo>
                    <a:pt x="98" y="84"/>
                    <a:pt x="154" y="126"/>
                    <a:pt x="223" y="182"/>
                  </a:cubicBezTo>
                  <a:cubicBezTo>
                    <a:pt x="363" y="279"/>
                    <a:pt x="544" y="405"/>
                    <a:pt x="726" y="530"/>
                  </a:cubicBezTo>
                  <a:cubicBezTo>
                    <a:pt x="907" y="656"/>
                    <a:pt x="1102" y="768"/>
                    <a:pt x="1256" y="837"/>
                  </a:cubicBezTo>
                  <a:cubicBezTo>
                    <a:pt x="1311" y="879"/>
                    <a:pt x="1381" y="907"/>
                    <a:pt x="1423" y="935"/>
                  </a:cubicBezTo>
                  <a:cubicBezTo>
                    <a:pt x="1465" y="963"/>
                    <a:pt x="1493" y="963"/>
                    <a:pt x="1493" y="963"/>
                  </a:cubicBezTo>
                  <a:cubicBezTo>
                    <a:pt x="1493" y="963"/>
                    <a:pt x="1479" y="949"/>
                    <a:pt x="1437" y="921"/>
                  </a:cubicBezTo>
                  <a:lnTo>
                    <a:pt x="1270" y="795"/>
                  </a:lnTo>
                  <a:cubicBezTo>
                    <a:pt x="1144" y="698"/>
                    <a:pt x="949" y="558"/>
                    <a:pt x="767" y="447"/>
                  </a:cubicBezTo>
                  <a:cubicBezTo>
                    <a:pt x="600" y="321"/>
                    <a:pt x="391" y="210"/>
                    <a:pt x="251" y="140"/>
                  </a:cubicBezTo>
                  <a:cubicBezTo>
                    <a:pt x="182" y="98"/>
                    <a:pt x="112" y="56"/>
                    <a:pt x="70" y="4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76352" y="2340940"/>
              <a:ext cx="124381" cy="102587"/>
            </a:xfrm>
            <a:custGeom>
              <a:avLst/>
              <a:gdLst/>
              <a:ahLst/>
              <a:cxnLst/>
              <a:rect l="l" t="t" r="r" b="b"/>
              <a:pathLst>
                <a:path w="1033" h="852" extrusionOk="0">
                  <a:moveTo>
                    <a:pt x="0" y="0"/>
                  </a:moveTo>
                  <a:cubicBezTo>
                    <a:pt x="42" y="56"/>
                    <a:pt x="84" y="112"/>
                    <a:pt x="140" y="168"/>
                  </a:cubicBezTo>
                  <a:cubicBezTo>
                    <a:pt x="237" y="251"/>
                    <a:pt x="363" y="377"/>
                    <a:pt x="488" y="475"/>
                  </a:cubicBezTo>
                  <a:cubicBezTo>
                    <a:pt x="614" y="572"/>
                    <a:pt x="767" y="670"/>
                    <a:pt x="865" y="740"/>
                  </a:cubicBezTo>
                  <a:cubicBezTo>
                    <a:pt x="963" y="809"/>
                    <a:pt x="1032" y="851"/>
                    <a:pt x="1032" y="851"/>
                  </a:cubicBezTo>
                  <a:cubicBezTo>
                    <a:pt x="991" y="795"/>
                    <a:pt x="949" y="754"/>
                    <a:pt x="893" y="698"/>
                  </a:cubicBezTo>
                  <a:cubicBezTo>
                    <a:pt x="781" y="586"/>
                    <a:pt x="670" y="489"/>
                    <a:pt x="544" y="391"/>
                  </a:cubicBezTo>
                  <a:cubicBezTo>
                    <a:pt x="405" y="293"/>
                    <a:pt x="265" y="182"/>
                    <a:pt x="168" y="112"/>
                  </a:cubicBezTo>
                  <a:cubicBezTo>
                    <a:pt x="70" y="42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256124" y="2377905"/>
              <a:ext cx="124381" cy="102587"/>
            </a:xfrm>
            <a:custGeom>
              <a:avLst/>
              <a:gdLst/>
              <a:ahLst/>
              <a:cxnLst/>
              <a:rect l="l" t="t" r="r" b="b"/>
              <a:pathLst>
                <a:path w="1033" h="85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7" y="70"/>
                    <a:pt x="140" y="154"/>
                  </a:cubicBezTo>
                  <a:cubicBezTo>
                    <a:pt x="238" y="251"/>
                    <a:pt x="363" y="363"/>
                    <a:pt x="489" y="461"/>
                  </a:cubicBezTo>
                  <a:cubicBezTo>
                    <a:pt x="628" y="558"/>
                    <a:pt x="768" y="670"/>
                    <a:pt x="866" y="740"/>
                  </a:cubicBezTo>
                  <a:cubicBezTo>
                    <a:pt x="963" y="809"/>
                    <a:pt x="1033" y="851"/>
                    <a:pt x="1033" y="851"/>
                  </a:cubicBezTo>
                  <a:cubicBezTo>
                    <a:pt x="1033" y="851"/>
                    <a:pt x="991" y="781"/>
                    <a:pt x="894" y="698"/>
                  </a:cubicBezTo>
                  <a:cubicBezTo>
                    <a:pt x="796" y="600"/>
                    <a:pt x="670" y="488"/>
                    <a:pt x="545" y="391"/>
                  </a:cubicBezTo>
                  <a:cubicBezTo>
                    <a:pt x="419" y="293"/>
                    <a:pt x="266" y="182"/>
                    <a:pt x="168" y="112"/>
                  </a:cubicBezTo>
                  <a:cubicBezTo>
                    <a:pt x="71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11098" y="2364419"/>
              <a:ext cx="102587" cy="126067"/>
            </a:xfrm>
            <a:custGeom>
              <a:avLst/>
              <a:gdLst/>
              <a:ahLst/>
              <a:cxnLst/>
              <a:rect l="l" t="t" r="r" b="b"/>
              <a:pathLst>
                <a:path w="852" h="1047" extrusionOk="0">
                  <a:moveTo>
                    <a:pt x="851" y="1"/>
                  </a:moveTo>
                  <a:cubicBezTo>
                    <a:pt x="795" y="43"/>
                    <a:pt x="740" y="98"/>
                    <a:pt x="698" y="140"/>
                  </a:cubicBezTo>
                  <a:cubicBezTo>
                    <a:pt x="600" y="238"/>
                    <a:pt x="489" y="363"/>
                    <a:pt x="391" y="489"/>
                  </a:cubicBezTo>
                  <a:cubicBezTo>
                    <a:pt x="279" y="628"/>
                    <a:pt x="182" y="768"/>
                    <a:pt x="112" y="865"/>
                  </a:cubicBezTo>
                  <a:cubicBezTo>
                    <a:pt x="42" y="963"/>
                    <a:pt x="0" y="1047"/>
                    <a:pt x="0" y="1047"/>
                  </a:cubicBezTo>
                  <a:cubicBezTo>
                    <a:pt x="0" y="1047"/>
                    <a:pt x="70" y="991"/>
                    <a:pt x="154" y="893"/>
                  </a:cubicBezTo>
                  <a:cubicBezTo>
                    <a:pt x="265" y="782"/>
                    <a:pt x="363" y="670"/>
                    <a:pt x="461" y="545"/>
                  </a:cubicBezTo>
                  <a:cubicBezTo>
                    <a:pt x="558" y="419"/>
                    <a:pt x="670" y="280"/>
                    <a:pt x="740" y="168"/>
                  </a:cubicBezTo>
                  <a:cubicBezTo>
                    <a:pt x="809" y="70"/>
                    <a:pt x="851" y="1"/>
                    <a:pt x="8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74133" y="2344311"/>
              <a:ext cx="102587" cy="124381"/>
            </a:xfrm>
            <a:custGeom>
              <a:avLst/>
              <a:gdLst/>
              <a:ahLst/>
              <a:cxnLst/>
              <a:rect l="l" t="t" r="r" b="b"/>
              <a:pathLst>
                <a:path w="852" h="1033" extrusionOk="0">
                  <a:moveTo>
                    <a:pt x="851" y="0"/>
                  </a:moveTo>
                  <a:lnTo>
                    <a:pt x="851" y="0"/>
                  </a:lnTo>
                  <a:cubicBezTo>
                    <a:pt x="796" y="42"/>
                    <a:pt x="754" y="98"/>
                    <a:pt x="698" y="140"/>
                  </a:cubicBezTo>
                  <a:cubicBezTo>
                    <a:pt x="614" y="237"/>
                    <a:pt x="489" y="363"/>
                    <a:pt x="391" y="489"/>
                  </a:cubicBezTo>
                  <a:cubicBezTo>
                    <a:pt x="293" y="628"/>
                    <a:pt x="182" y="767"/>
                    <a:pt x="112" y="865"/>
                  </a:cubicBezTo>
                  <a:cubicBezTo>
                    <a:pt x="42" y="963"/>
                    <a:pt x="1" y="1032"/>
                    <a:pt x="1" y="1032"/>
                  </a:cubicBezTo>
                  <a:cubicBezTo>
                    <a:pt x="56" y="991"/>
                    <a:pt x="112" y="949"/>
                    <a:pt x="168" y="893"/>
                  </a:cubicBezTo>
                  <a:cubicBezTo>
                    <a:pt x="252" y="795"/>
                    <a:pt x="363" y="670"/>
                    <a:pt x="475" y="544"/>
                  </a:cubicBezTo>
                  <a:cubicBezTo>
                    <a:pt x="572" y="419"/>
                    <a:pt x="670" y="279"/>
                    <a:pt x="740" y="168"/>
                  </a:cubicBezTo>
                  <a:cubicBezTo>
                    <a:pt x="810" y="70"/>
                    <a:pt x="851" y="0"/>
                    <a:pt x="85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1527" y="2332511"/>
              <a:ext cx="159660" cy="142924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326" y="1"/>
                  </a:moveTo>
                  <a:lnTo>
                    <a:pt x="1270" y="43"/>
                  </a:lnTo>
                  <a:cubicBezTo>
                    <a:pt x="1228" y="70"/>
                    <a:pt x="1173" y="112"/>
                    <a:pt x="1103" y="168"/>
                  </a:cubicBezTo>
                  <a:cubicBezTo>
                    <a:pt x="963" y="266"/>
                    <a:pt x="796" y="419"/>
                    <a:pt x="629" y="559"/>
                  </a:cubicBezTo>
                  <a:cubicBezTo>
                    <a:pt x="461" y="712"/>
                    <a:pt x="308" y="865"/>
                    <a:pt x="182" y="991"/>
                  </a:cubicBezTo>
                  <a:cubicBezTo>
                    <a:pt x="126" y="1047"/>
                    <a:pt x="85" y="1103"/>
                    <a:pt x="43" y="1130"/>
                  </a:cubicBezTo>
                  <a:lnTo>
                    <a:pt x="1" y="1186"/>
                  </a:lnTo>
                  <a:lnTo>
                    <a:pt x="57" y="1144"/>
                  </a:lnTo>
                  <a:cubicBezTo>
                    <a:pt x="98" y="1117"/>
                    <a:pt x="154" y="1075"/>
                    <a:pt x="224" y="1033"/>
                  </a:cubicBezTo>
                  <a:cubicBezTo>
                    <a:pt x="364" y="921"/>
                    <a:pt x="531" y="782"/>
                    <a:pt x="698" y="628"/>
                  </a:cubicBezTo>
                  <a:cubicBezTo>
                    <a:pt x="866" y="489"/>
                    <a:pt x="1019" y="335"/>
                    <a:pt x="1145" y="210"/>
                  </a:cubicBezTo>
                  <a:cubicBezTo>
                    <a:pt x="1200" y="154"/>
                    <a:pt x="1242" y="98"/>
                    <a:pt x="1284" y="56"/>
                  </a:cubicBezTo>
                  <a:cubicBezTo>
                    <a:pt x="1312" y="29"/>
                    <a:pt x="1326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30301" y="2332511"/>
              <a:ext cx="161346" cy="142924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9" y="29"/>
                    <a:pt x="57" y="56"/>
                  </a:cubicBezTo>
                  <a:cubicBezTo>
                    <a:pt x="84" y="98"/>
                    <a:pt x="140" y="154"/>
                    <a:pt x="196" y="210"/>
                  </a:cubicBezTo>
                  <a:cubicBezTo>
                    <a:pt x="308" y="335"/>
                    <a:pt x="475" y="489"/>
                    <a:pt x="642" y="628"/>
                  </a:cubicBezTo>
                  <a:cubicBezTo>
                    <a:pt x="810" y="782"/>
                    <a:pt x="977" y="921"/>
                    <a:pt x="1103" y="1033"/>
                  </a:cubicBezTo>
                  <a:cubicBezTo>
                    <a:pt x="1172" y="1075"/>
                    <a:pt x="1228" y="1117"/>
                    <a:pt x="1270" y="1144"/>
                  </a:cubicBezTo>
                  <a:lnTo>
                    <a:pt x="1340" y="1186"/>
                  </a:lnTo>
                  <a:lnTo>
                    <a:pt x="1340" y="1186"/>
                  </a:lnTo>
                  <a:lnTo>
                    <a:pt x="1284" y="1130"/>
                  </a:lnTo>
                  <a:cubicBezTo>
                    <a:pt x="1256" y="1103"/>
                    <a:pt x="1214" y="1047"/>
                    <a:pt x="1145" y="991"/>
                  </a:cubicBezTo>
                  <a:cubicBezTo>
                    <a:pt x="1033" y="865"/>
                    <a:pt x="880" y="712"/>
                    <a:pt x="712" y="559"/>
                  </a:cubicBezTo>
                  <a:cubicBezTo>
                    <a:pt x="545" y="419"/>
                    <a:pt x="363" y="266"/>
                    <a:pt x="238" y="168"/>
                  </a:cubicBezTo>
                  <a:cubicBezTo>
                    <a:pt x="168" y="112"/>
                    <a:pt x="112" y="70"/>
                    <a:pt x="71" y="43"/>
                  </a:cubicBez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18622" y="1968038"/>
              <a:ext cx="161346" cy="142924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39" y="1"/>
                  </a:moveTo>
                  <a:lnTo>
                    <a:pt x="1269" y="43"/>
                  </a:lnTo>
                  <a:cubicBezTo>
                    <a:pt x="1228" y="71"/>
                    <a:pt x="1172" y="112"/>
                    <a:pt x="1102" y="168"/>
                  </a:cubicBezTo>
                  <a:cubicBezTo>
                    <a:pt x="977" y="266"/>
                    <a:pt x="795" y="405"/>
                    <a:pt x="628" y="559"/>
                  </a:cubicBezTo>
                  <a:cubicBezTo>
                    <a:pt x="474" y="712"/>
                    <a:pt x="307" y="866"/>
                    <a:pt x="195" y="991"/>
                  </a:cubicBezTo>
                  <a:cubicBezTo>
                    <a:pt x="126" y="1047"/>
                    <a:pt x="84" y="1103"/>
                    <a:pt x="56" y="1131"/>
                  </a:cubicBezTo>
                  <a:lnTo>
                    <a:pt x="0" y="1186"/>
                  </a:lnTo>
                  <a:lnTo>
                    <a:pt x="0" y="1186"/>
                  </a:lnTo>
                  <a:lnTo>
                    <a:pt x="70" y="1145"/>
                  </a:lnTo>
                  <a:cubicBezTo>
                    <a:pt x="112" y="1117"/>
                    <a:pt x="168" y="1075"/>
                    <a:pt x="223" y="1033"/>
                  </a:cubicBezTo>
                  <a:cubicBezTo>
                    <a:pt x="363" y="921"/>
                    <a:pt x="530" y="782"/>
                    <a:pt x="698" y="629"/>
                  </a:cubicBezTo>
                  <a:cubicBezTo>
                    <a:pt x="865" y="489"/>
                    <a:pt x="1032" y="336"/>
                    <a:pt x="1144" y="210"/>
                  </a:cubicBezTo>
                  <a:cubicBezTo>
                    <a:pt x="1200" y="154"/>
                    <a:pt x="1242" y="98"/>
                    <a:pt x="1283" y="57"/>
                  </a:cubicBezTo>
                  <a:lnTo>
                    <a:pt x="133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086470" y="1968038"/>
              <a:ext cx="161466" cy="142924"/>
            </a:xfrm>
            <a:custGeom>
              <a:avLst/>
              <a:gdLst/>
              <a:ahLst/>
              <a:cxnLst/>
              <a:rect l="l" t="t" r="r" b="b"/>
              <a:pathLst>
                <a:path w="1341" h="1187" extrusionOk="0">
                  <a:moveTo>
                    <a:pt x="1" y="1"/>
                  </a:moveTo>
                  <a:lnTo>
                    <a:pt x="57" y="57"/>
                  </a:lnTo>
                  <a:cubicBezTo>
                    <a:pt x="85" y="98"/>
                    <a:pt x="140" y="154"/>
                    <a:pt x="196" y="210"/>
                  </a:cubicBezTo>
                  <a:cubicBezTo>
                    <a:pt x="308" y="336"/>
                    <a:pt x="475" y="489"/>
                    <a:pt x="643" y="629"/>
                  </a:cubicBezTo>
                  <a:cubicBezTo>
                    <a:pt x="810" y="782"/>
                    <a:pt x="977" y="921"/>
                    <a:pt x="1117" y="1033"/>
                  </a:cubicBezTo>
                  <a:lnTo>
                    <a:pt x="1270" y="1145"/>
                  </a:lnTo>
                  <a:lnTo>
                    <a:pt x="1340" y="1186"/>
                  </a:lnTo>
                  <a:lnTo>
                    <a:pt x="1284" y="1131"/>
                  </a:lnTo>
                  <a:cubicBezTo>
                    <a:pt x="1256" y="1103"/>
                    <a:pt x="1201" y="1047"/>
                    <a:pt x="1145" y="991"/>
                  </a:cubicBezTo>
                  <a:cubicBezTo>
                    <a:pt x="1033" y="866"/>
                    <a:pt x="866" y="712"/>
                    <a:pt x="698" y="559"/>
                  </a:cubicBezTo>
                  <a:cubicBezTo>
                    <a:pt x="531" y="419"/>
                    <a:pt x="364" y="266"/>
                    <a:pt x="238" y="168"/>
                  </a:cubicBezTo>
                  <a:cubicBezTo>
                    <a:pt x="168" y="112"/>
                    <a:pt x="113" y="71"/>
                    <a:pt x="71" y="43"/>
                  </a:cubicBez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44444" y="2127578"/>
              <a:ext cx="11800" cy="196625"/>
            </a:xfrm>
            <a:custGeom>
              <a:avLst/>
              <a:gdLst/>
              <a:ahLst/>
              <a:cxnLst/>
              <a:rect l="l" t="t" r="r" b="b"/>
              <a:pathLst>
                <a:path w="98" h="1633" extrusionOk="0">
                  <a:moveTo>
                    <a:pt x="28" y="1"/>
                  </a:moveTo>
                  <a:cubicBezTo>
                    <a:pt x="14" y="43"/>
                    <a:pt x="14" y="113"/>
                    <a:pt x="14" y="196"/>
                  </a:cubicBezTo>
                  <a:cubicBezTo>
                    <a:pt x="14" y="364"/>
                    <a:pt x="0" y="587"/>
                    <a:pt x="14" y="810"/>
                  </a:cubicBezTo>
                  <a:cubicBezTo>
                    <a:pt x="14" y="1033"/>
                    <a:pt x="28" y="1256"/>
                    <a:pt x="42" y="1424"/>
                  </a:cubicBezTo>
                  <a:cubicBezTo>
                    <a:pt x="56" y="1507"/>
                    <a:pt x="56" y="1577"/>
                    <a:pt x="70" y="1633"/>
                  </a:cubicBezTo>
                  <a:cubicBezTo>
                    <a:pt x="84" y="1577"/>
                    <a:pt x="84" y="1507"/>
                    <a:pt x="84" y="1424"/>
                  </a:cubicBezTo>
                  <a:cubicBezTo>
                    <a:pt x="84" y="1256"/>
                    <a:pt x="98" y="1033"/>
                    <a:pt x="84" y="810"/>
                  </a:cubicBezTo>
                  <a:cubicBezTo>
                    <a:pt x="84" y="587"/>
                    <a:pt x="70" y="378"/>
                    <a:pt x="56" y="196"/>
                  </a:cubicBezTo>
                  <a:cubicBezTo>
                    <a:pt x="56" y="113"/>
                    <a:pt x="42" y="43"/>
                    <a:pt x="2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15250" y="2107469"/>
              <a:ext cx="10114" cy="215048"/>
            </a:xfrm>
            <a:custGeom>
              <a:avLst/>
              <a:gdLst/>
              <a:ahLst/>
              <a:cxnLst/>
              <a:rect l="l" t="t" r="r" b="b"/>
              <a:pathLst>
                <a:path w="84" h="1786" extrusionOk="0">
                  <a:moveTo>
                    <a:pt x="14" y="1"/>
                  </a:moveTo>
                  <a:cubicBezTo>
                    <a:pt x="14" y="1"/>
                    <a:pt x="14" y="28"/>
                    <a:pt x="14" y="70"/>
                  </a:cubicBezTo>
                  <a:cubicBezTo>
                    <a:pt x="14" y="126"/>
                    <a:pt x="0" y="196"/>
                    <a:pt x="0" y="280"/>
                  </a:cubicBezTo>
                  <a:cubicBezTo>
                    <a:pt x="0" y="447"/>
                    <a:pt x="0" y="670"/>
                    <a:pt x="0" y="893"/>
                  </a:cubicBezTo>
                  <a:cubicBezTo>
                    <a:pt x="0" y="1116"/>
                    <a:pt x="14" y="1326"/>
                    <a:pt x="28" y="1507"/>
                  </a:cubicBezTo>
                  <a:cubicBezTo>
                    <a:pt x="42" y="1591"/>
                    <a:pt x="42" y="1660"/>
                    <a:pt x="56" y="1702"/>
                  </a:cubicBezTo>
                  <a:cubicBezTo>
                    <a:pt x="60" y="1716"/>
                    <a:pt x="62" y="1728"/>
                    <a:pt x="64" y="1739"/>
                  </a:cubicBezTo>
                  <a:lnTo>
                    <a:pt x="64" y="1739"/>
                  </a:lnTo>
                  <a:cubicBezTo>
                    <a:pt x="65" y="1728"/>
                    <a:pt x="66" y="1716"/>
                    <a:pt x="70" y="1702"/>
                  </a:cubicBezTo>
                  <a:cubicBezTo>
                    <a:pt x="70" y="1660"/>
                    <a:pt x="84" y="1591"/>
                    <a:pt x="84" y="1507"/>
                  </a:cubicBezTo>
                  <a:cubicBezTo>
                    <a:pt x="84" y="1340"/>
                    <a:pt x="84" y="1116"/>
                    <a:pt x="84" y="893"/>
                  </a:cubicBezTo>
                  <a:cubicBezTo>
                    <a:pt x="70" y="670"/>
                    <a:pt x="56" y="447"/>
                    <a:pt x="42" y="280"/>
                  </a:cubicBezTo>
                  <a:cubicBezTo>
                    <a:pt x="42" y="196"/>
                    <a:pt x="28" y="126"/>
                    <a:pt x="28" y="70"/>
                  </a:cubicBezTo>
                  <a:cubicBezTo>
                    <a:pt x="14" y="28"/>
                    <a:pt x="14" y="1"/>
                    <a:pt x="14" y="1"/>
                  </a:cubicBezTo>
                  <a:close/>
                  <a:moveTo>
                    <a:pt x="64" y="1739"/>
                  </a:moveTo>
                  <a:cubicBezTo>
                    <a:pt x="62" y="1770"/>
                    <a:pt x="70" y="1786"/>
                    <a:pt x="70" y="1786"/>
                  </a:cubicBezTo>
                  <a:cubicBezTo>
                    <a:pt x="70" y="1786"/>
                    <a:pt x="70" y="1770"/>
                    <a:pt x="64" y="1739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63895" y="2100727"/>
              <a:ext cx="245390" cy="238648"/>
            </a:xfrm>
            <a:custGeom>
              <a:avLst/>
              <a:gdLst/>
              <a:ahLst/>
              <a:cxnLst/>
              <a:rect l="l" t="t" r="r" b="b"/>
              <a:pathLst>
                <a:path w="2038" h="1982" extrusionOk="0">
                  <a:moveTo>
                    <a:pt x="1371" y="1914"/>
                  </a:moveTo>
                  <a:cubicBezTo>
                    <a:pt x="1329" y="1929"/>
                    <a:pt x="1286" y="1941"/>
                    <a:pt x="1242" y="1954"/>
                  </a:cubicBezTo>
                  <a:cubicBezTo>
                    <a:pt x="1241" y="1954"/>
                    <a:pt x="1241" y="1954"/>
                    <a:pt x="1240" y="1955"/>
                  </a:cubicBezTo>
                  <a:lnTo>
                    <a:pt x="1240" y="1955"/>
                  </a:lnTo>
                  <a:cubicBezTo>
                    <a:pt x="1246" y="1954"/>
                    <a:pt x="1251" y="1954"/>
                    <a:pt x="1256" y="1954"/>
                  </a:cubicBezTo>
                  <a:cubicBezTo>
                    <a:pt x="1295" y="1943"/>
                    <a:pt x="1333" y="1929"/>
                    <a:pt x="1371" y="1914"/>
                  </a:cubicBezTo>
                  <a:close/>
                  <a:moveTo>
                    <a:pt x="991" y="1"/>
                  </a:moveTo>
                  <a:cubicBezTo>
                    <a:pt x="893" y="1"/>
                    <a:pt x="782" y="15"/>
                    <a:pt x="684" y="43"/>
                  </a:cubicBezTo>
                  <a:cubicBezTo>
                    <a:pt x="601" y="70"/>
                    <a:pt x="503" y="112"/>
                    <a:pt x="419" y="168"/>
                  </a:cubicBezTo>
                  <a:cubicBezTo>
                    <a:pt x="266" y="280"/>
                    <a:pt x="140" y="433"/>
                    <a:pt x="70" y="614"/>
                  </a:cubicBezTo>
                  <a:cubicBezTo>
                    <a:pt x="43" y="698"/>
                    <a:pt x="15" y="782"/>
                    <a:pt x="1" y="880"/>
                  </a:cubicBezTo>
                  <a:cubicBezTo>
                    <a:pt x="1" y="921"/>
                    <a:pt x="1" y="963"/>
                    <a:pt x="1" y="1005"/>
                  </a:cubicBezTo>
                  <a:cubicBezTo>
                    <a:pt x="1" y="1047"/>
                    <a:pt x="1" y="1089"/>
                    <a:pt x="1" y="1131"/>
                  </a:cubicBezTo>
                  <a:cubicBezTo>
                    <a:pt x="29" y="1284"/>
                    <a:pt x="84" y="1437"/>
                    <a:pt x="182" y="1563"/>
                  </a:cubicBezTo>
                  <a:cubicBezTo>
                    <a:pt x="252" y="1675"/>
                    <a:pt x="349" y="1772"/>
                    <a:pt x="461" y="1842"/>
                  </a:cubicBezTo>
                  <a:cubicBezTo>
                    <a:pt x="545" y="1898"/>
                    <a:pt x="642" y="1926"/>
                    <a:pt x="740" y="1954"/>
                  </a:cubicBezTo>
                  <a:cubicBezTo>
                    <a:pt x="782" y="1968"/>
                    <a:pt x="810" y="1981"/>
                    <a:pt x="852" y="1981"/>
                  </a:cubicBezTo>
                  <a:lnTo>
                    <a:pt x="921" y="1981"/>
                  </a:lnTo>
                  <a:cubicBezTo>
                    <a:pt x="893" y="1981"/>
                    <a:pt x="866" y="1968"/>
                    <a:pt x="838" y="1968"/>
                  </a:cubicBezTo>
                  <a:cubicBezTo>
                    <a:pt x="810" y="1968"/>
                    <a:pt x="768" y="1954"/>
                    <a:pt x="726" y="1940"/>
                  </a:cubicBezTo>
                  <a:cubicBezTo>
                    <a:pt x="628" y="1912"/>
                    <a:pt x="545" y="1870"/>
                    <a:pt x="461" y="1814"/>
                  </a:cubicBezTo>
                  <a:cubicBezTo>
                    <a:pt x="224" y="1661"/>
                    <a:pt x="70" y="1410"/>
                    <a:pt x="43" y="1117"/>
                  </a:cubicBezTo>
                  <a:lnTo>
                    <a:pt x="43" y="1005"/>
                  </a:lnTo>
                  <a:cubicBezTo>
                    <a:pt x="43" y="963"/>
                    <a:pt x="57" y="921"/>
                    <a:pt x="57" y="880"/>
                  </a:cubicBezTo>
                  <a:cubicBezTo>
                    <a:pt x="70" y="796"/>
                    <a:pt x="98" y="712"/>
                    <a:pt x="140" y="628"/>
                  </a:cubicBezTo>
                  <a:cubicBezTo>
                    <a:pt x="210" y="475"/>
                    <a:pt x="336" y="336"/>
                    <a:pt x="489" y="238"/>
                  </a:cubicBezTo>
                  <a:cubicBezTo>
                    <a:pt x="559" y="196"/>
                    <a:pt x="642" y="154"/>
                    <a:pt x="726" y="126"/>
                  </a:cubicBezTo>
                  <a:cubicBezTo>
                    <a:pt x="810" y="98"/>
                    <a:pt x="907" y="84"/>
                    <a:pt x="991" y="84"/>
                  </a:cubicBezTo>
                  <a:cubicBezTo>
                    <a:pt x="1089" y="84"/>
                    <a:pt x="1172" y="98"/>
                    <a:pt x="1256" y="126"/>
                  </a:cubicBezTo>
                  <a:cubicBezTo>
                    <a:pt x="1354" y="154"/>
                    <a:pt x="1437" y="196"/>
                    <a:pt x="1507" y="238"/>
                  </a:cubicBezTo>
                  <a:cubicBezTo>
                    <a:pt x="1661" y="336"/>
                    <a:pt x="1772" y="475"/>
                    <a:pt x="1856" y="628"/>
                  </a:cubicBezTo>
                  <a:cubicBezTo>
                    <a:pt x="1926" y="782"/>
                    <a:pt x="1954" y="949"/>
                    <a:pt x="1940" y="1117"/>
                  </a:cubicBezTo>
                  <a:cubicBezTo>
                    <a:pt x="1926" y="1270"/>
                    <a:pt x="1884" y="1424"/>
                    <a:pt x="1800" y="1549"/>
                  </a:cubicBezTo>
                  <a:cubicBezTo>
                    <a:pt x="1730" y="1661"/>
                    <a:pt x="1633" y="1744"/>
                    <a:pt x="1535" y="1828"/>
                  </a:cubicBezTo>
                  <a:cubicBezTo>
                    <a:pt x="1484" y="1862"/>
                    <a:pt x="1429" y="1890"/>
                    <a:pt x="1371" y="1914"/>
                  </a:cubicBezTo>
                  <a:lnTo>
                    <a:pt x="1371" y="1914"/>
                  </a:lnTo>
                  <a:cubicBezTo>
                    <a:pt x="1424" y="1895"/>
                    <a:pt x="1475" y="1873"/>
                    <a:pt x="1521" y="1842"/>
                  </a:cubicBezTo>
                  <a:cubicBezTo>
                    <a:pt x="1633" y="1772"/>
                    <a:pt x="1730" y="1675"/>
                    <a:pt x="1800" y="1563"/>
                  </a:cubicBezTo>
                  <a:cubicBezTo>
                    <a:pt x="1995" y="1284"/>
                    <a:pt x="2037" y="921"/>
                    <a:pt x="1912" y="614"/>
                  </a:cubicBezTo>
                  <a:cubicBezTo>
                    <a:pt x="1870" y="531"/>
                    <a:pt x="1828" y="447"/>
                    <a:pt x="1758" y="377"/>
                  </a:cubicBezTo>
                  <a:cubicBezTo>
                    <a:pt x="1702" y="294"/>
                    <a:pt x="1633" y="224"/>
                    <a:pt x="1549" y="168"/>
                  </a:cubicBezTo>
                  <a:cubicBezTo>
                    <a:pt x="1465" y="112"/>
                    <a:pt x="1382" y="70"/>
                    <a:pt x="1284" y="43"/>
                  </a:cubicBezTo>
                  <a:cubicBezTo>
                    <a:pt x="1186" y="15"/>
                    <a:pt x="1089" y="1"/>
                    <a:pt x="991" y="1"/>
                  </a:cubicBezTo>
                  <a:close/>
                  <a:moveTo>
                    <a:pt x="1240" y="1955"/>
                  </a:moveTo>
                  <a:cubicBezTo>
                    <a:pt x="1213" y="1958"/>
                    <a:pt x="1179" y="1968"/>
                    <a:pt x="1145" y="1968"/>
                  </a:cubicBezTo>
                  <a:cubicBezTo>
                    <a:pt x="1117" y="1981"/>
                    <a:pt x="1089" y="1981"/>
                    <a:pt x="1061" y="1981"/>
                  </a:cubicBezTo>
                  <a:lnTo>
                    <a:pt x="1131" y="1981"/>
                  </a:lnTo>
                  <a:cubicBezTo>
                    <a:pt x="1171" y="1981"/>
                    <a:pt x="1212" y="1968"/>
                    <a:pt x="1240" y="1955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88813" y="2450149"/>
              <a:ext cx="85851" cy="84646"/>
            </a:xfrm>
            <a:custGeom>
              <a:avLst/>
              <a:gdLst/>
              <a:ahLst/>
              <a:cxnLst/>
              <a:rect l="l" t="t" r="r" b="b"/>
              <a:pathLst>
                <a:path w="713" h="703" extrusionOk="0">
                  <a:moveTo>
                    <a:pt x="503" y="28"/>
                  </a:moveTo>
                  <a:lnTo>
                    <a:pt x="524" y="35"/>
                  </a:lnTo>
                  <a:cubicBezTo>
                    <a:pt x="517" y="31"/>
                    <a:pt x="510" y="28"/>
                    <a:pt x="503" y="28"/>
                  </a:cubicBezTo>
                  <a:close/>
                  <a:moveTo>
                    <a:pt x="524" y="35"/>
                  </a:moveTo>
                  <a:cubicBezTo>
                    <a:pt x="531" y="38"/>
                    <a:pt x="538" y="42"/>
                    <a:pt x="545" y="42"/>
                  </a:cubicBezTo>
                  <a:lnTo>
                    <a:pt x="524" y="35"/>
                  </a:lnTo>
                  <a:close/>
                  <a:moveTo>
                    <a:pt x="545" y="42"/>
                  </a:moveTo>
                  <a:lnTo>
                    <a:pt x="545" y="42"/>
                  </a:lnTo>
                  <a:cubicBezTo>
                    <a:pt x="559" y="56"/>
                    <a:pt x="573" y="70"/>
                    <a:pt x="587" y="84"/>
                  </a:cubicBezTo>
                  <a:lnTo>
                    <a:pt x="614" y="98"/>
                  </a:lnTo>
                  <a:lnTo>
                    <a:pt x="601" y="84"/>
                  </a:lnTo>
                  <a:cubicBezTo>
                    <a:pt x="573" y="70"/>
                    <a:pt x="559" y="56"/>
                    <a:pt x="545" y="42"/>
                  </a:cubicBezTo>
                  <a:close/>
                  <a:moveTo>
                    <a:pt x="308" y="0"/>
                  </a:moveTo>
                  <a:cubicBezTo>
                    <a:pt x="196" y="14"/>
                    <a:pt x="98" y="98"/>
                    <a:pt x="43" y="195"/>
                  </a:cubicBezTo>
                  <a:cubicBezTo>
                    <a:pt x="15" y="265"/>
                    <a:pt x="1" y="335"/>
                    <a:pt x="15" y="405"/>
                  </a:cubicBezTo>
                  <a:cubicBezTo>
                    <a:pt x="15" y="446"/>
                    <a:pt x="29" y="474"/>
                    <a:pt x="57" y="502"/>
                  </a:cubicBezTo>
                  <a:cubicBezTo>
                    <a:pt x="70" y="544"/>
                    <a:pt x="84" y="572"/>
                    <a:pt x="112" y="600"/>
                  </a:cubicBezTo>
                  <a:cubicBezTo>
                    <a:pt x="168" y="642"/>
                    <a:pt x="238" y="684"/>
                    <a:pt x="308" y="697"/>
                  </a:cubicBezTo>
                  <a:cubicBezTo>
                    <a:pt x="326" y="701"/>
                    <a:pt x="345" y="703"/>
                    <a:pt x="364" y="703"/>
                  </a:cubicBezTo>
                  <a:cubicBezTo>
                    <a:pt x="415" y="703"/>
                    <a:pt x="466" y="690"/>
                    <a:pt x="517" y="670"/>
                  </a:cubicBezTo>
                  <a:cubicBezTo>
                    <a:pt x="545" y="656"/>
                    <a:pt x="573" y="642"/>
                    <a:pt x="601" y="614"/>
                  </a:cubicBezTo>
                  <a:lnTo>
                    <a:pt x="628" y="586"/>
                  </a:lnTo>
                  <a:cubicBezTo>
                    <a:pt x="642" y="572"/>
                    <a:pt x="642" y="558"/>
                    <a:pt x="656" y="544"/>
                  </a:cubicBezTo>
                  <a:cubicBezTo>
                    <a:pt x="684" y="502"/>
                    <a:pt x="698" y="446"/>
                    <a:pt x="712" y="391"/>
                  </a:cubicBezTo>
                  <a:cubicBezTo>
                    <a:pt x="712" y="377"/>
                    <a:pt x="712" y="349"/>
                    <a:pt x="712" y="321"/>
                  </a:cubicBezTo>
                  <a:cubicBezTo>
                    <a:pt x="712" y="307"/>
                    <a:pt x="712" y="279"/>
                    <a:pt x="698" y="265"/>
                  </a:cubicBezTo>
                  <a:lnTo>
                    <a:pt x="684" y="209"/>
                  </a:lnTo>
                  <a:cubicBezTo>
                    <a:pt x="684" y="195"/>
                    <a:pt x="670" y="181"/>
                    <a:pt x="670" y="167"/>
                  </a:cubicBezTo>
                  <a:cubicBezTo>
                    <a:pt x="656" y="153"/>
                    <a:pt x="642" y="126"/>
                    <a:pt x="628" y="112"/>
                  </a:cubicBezTo>
                  <a:lnTo>
                    <a:pt x="614" y="98"/>
                  </a:lnTo>
                  <a:lnTo>
                    <a:pt x="628" y="126"/>
                  </a:lnTo>
                  <a:cubicBezTo>
                    <a:pt x="642" y="140"/>
                    <a:pt x="656" y="153"/>
                    <a:pt x="670" y="181"/>
                  </a:cubicBezTo>
                  <a:lnTo>
                    <a:pt x="684" y="223"/>
                  </a:lnTo>
                  <a:lnTo>
                    <a:pt x="698" y="279"/>
                  </a:lnTo>
                  <a:cubicBezTo>
                    <a:pt x="698" y="293"/>
                    <a:pt x="712" y="307"/>
                    <a:pt x="698" y="335"/>
                  </a:cubicBezTo>
                  <a:cubicBezTo>
                    <a:pt x="698" y="349"/>
                    <a:pt x="698" y="377"/>
                    <a:pt x="698" y="405"/>
                  </a:cubicBezTo>
                  <a:cubicBezTo>
                    <a:pt x="684" y="446"/>
                    <a:pt x="656" y="488"/>
                    <a:pt x="614" y="530"/>
                  </a:cubicBezTo>
                  <a:lnTo>
                    <a:pt x="601" y="558"/>
                  </a:lnTo>
                  <a:lnTo>
                    <a:pt x="559" y="586"/>
                  </a:lnTo>
                  <a:cubicBezTo>
                    <a:pt x="531" y="600"/>
                    <a:pt x="517" y="600"/>
                    <a:pt x="489" y="614"/>
                  </a:cubicBezTo>
                  <a:cubicBezTo>
                    <a:pt x="461" y="621"/>
                    <a:pt x="433" y="624"/>
                    <a:pt x="405" y="624"/>
                  </a:cubicBezTo>
                  <a:cubicBezTo>
                    <a:pt x="377" y="624"/>
                    <a:pt x="349" y="621"/>
                    <a:pt x="322" y="614"/>
                  </a:cubicBezTo>
                  <a:cubicBezTo>
                    <a:pt x="280" y="600"/>
                    <a:pt x="224" y="572"/>
                    <a:pt x="182" y="530"/>
                  </a:cubicBezTo>
                  <a:cubicBezTo>
                    <a:pt x="168" y="516"/>
                    <a:pt x="154" y="488"/>
                    <a:pt x="140" y="460"/>
                  </a:cubicBezTo>
                  <a:cubicBezTo>
                    <a:pt x="126" y="446"/>
                    <a:pt x="112" y="419"/>
                    <a:pt x="98" y="391"/>
                  </a:cubicBezTo>
                  <a:cubicBezTo>
                    <a:pt x="98" y="335"/>
                    <a:pt x="98" y="279"/>
                    <a:pt x="98" y="223"/>
                  </a:cubicBezTo>
                  <a:cubicBezTo>
                    <a:pt x="126" y="181"/>
                    <a:pt x="154" y="126"/>
                    <a:pt x="196" y="98"/>
                  </a:cubicBezTo>
                  <a:cubicBezTo>
                    <a:pt x="224" y="56"/>
                    <a:pt x="266" y="42"/>
                    <a:pt x="322" y="28"/>
                  </a:cubicBezTo>
                  <a:cubicBezTo>
                    <a:pt x="336" y="14"/>
                    <a:pt x="363" y="14"/>
                    <a:pt x="391" y="14"/>
                  </a:cubicBezTo>
                  <a:lnTo>
                    <a:pt x="447" y="14"/>
                  </a:lnTo>
                  <a:cubicBezTo>
                    <a:pt x="433" y="0"/>
                    <a:pt x="405" y="0"/>
                    <a:pt x="39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23802" y="2478686"/>
              <a:ext cx="84044" cy="84767"/>
            </a:xfrm>
            <a:custGeom>
              <a:avLst/>
              <a:gdLst/>
              <a:ahLst/>
              <a:cxnLst/>
              <a:rect l="l" t="t" r="r" b="b"/>
              <a:pathLst>
                <a:path w="698" h="704" extrusionOk="0">
                  <a:moveTo>
                    <a:pt x="0" y="363"/>
                  </a:moveTo>
                  <a:lnTo>
                    <a:pt x="0" y="377"/>
                  </a:lnTo>
                  <a:cubicBezTo>
                    <a:pt x="0" y="391"/>
                    <a:pt x="0" y="419"/>
                    <a:pt x="14" y="433"/>
                  </a:cubicBezTo>
                  <a:cubicBezTo>
                    <a:pt x="0" y="405"/>
                    <a:pt x="0" y="391"/>
                    <a:pt x="0" y="363"/>
                  </a:cubicBezTo>
                  <a:close/>
                  <a:moveTo>
                    <a:pt x="279" y="0"/>
                  </a:moveTo>
                  <a:cubicBezTo>
                    <a:pt x="237" y="0"/>
                    <a:pt x="181" y="28"/>
                    <a:pt x="140" y="56"/>
                  </a:cubicBezTo>
                  <a:cubicBezTo>
                    <a:pt x="112" y="70"/>
                    <a:pt x="98" y="98"/>
                    <a:pt x="84" y="112"/>
                  </a:cubicBezTo>
                  <a:cubicBezTo>
                    <a:pt x="70" y="126"/>
                    <a:pt x="56" y="140"/>
                    <a:pt x="42" y="154"/>
                  </a:cubicBezTo>
                  <a:lnTo>
                    <a:pt x="28" y="209"/>
                  </a:lnTo>
                  <a:cubicBezTo>
                    <a:pt x="14" y="223"/>
                    <a:pt x="14" y="237"/>
                    <a:pt x="14" y="251"/>
                  </a:cubicBezTo>
                  <a:cubicBezTo>
                    <a:pt x="0" y="279"/>
                    <a:pt x="0" y="293"/>
                    <a:pt x="0" y="321"/>
                  </a:cubicBezTo>
                  <a:cubicBezTo>
                    <a:pt x="0" y="307"/>
                    <a:pt x="0" y="279"/>
                    <a:pt x="14" y="265"/>
                  </a:cubicBezTo>
                  <a:cubicBezTo>
                    <a:pt x="14" y="251"/>
                    <a:pt x="28" y="237"/>
                    <a:pt x="28" y="223"/>
                  </a:cubicBezTo>
                  <a:lnTo>
                    <a:pt x="56" y="168"/>
                  </a:lnTo>
                  <a:cubicBezTo>
                    <a:pt x="70" y="154"/>
                    <a:pt x="84" y="140"/>
                    <a:pt x="98" y="126"/>
                  </a:cubicBezTo>
                  <a:cubicBezTo>
                    <a:pt x="112" y="112"/>
                    <a:pt x="126" y="98"/>
                    <a:pt x="154" y="84"/>
                  </a:cubicBezTo>
                  <a:cubicBezTo>
                    <a:pt x="195" y="56"/>
                    <a:pt x="237" y="42"/>
                    <a:pt x="293" y="42"/>
                  </a:cubicBezTo>
                  <a:lnTo>
                    <a:pt x="363" y="42"/>
                  </a:lnTo>
                  <a:cubicBezTo>
                    <a:pt x="391" y="56"/>
                    <a:pt x="419" y="56"/>
                    <a:pt x="446" y="70"/>
                  </a:cubicBezTo>
                  <a:cubicBezTo>
                    <a:pt x="488" y="98"/>
                    <a:pt x="530" y="140"/>
                    <a:pt x="558" y="182"/>
                  </a:cubicBezTo>
                  <a:cubicBezTo>
                    <a:pt x="614" y="279"/>
                    <a:pt x="614" y="405"/>
                    <a:pt x="558" y="502"/>
                  </a:cubicBezTo>
                  <a:cubicBezTo>
                    <a:pt x="530" y="544"/>
                    <a:pt x="488" y="586"/>
                    <a:pt x="446" y="614"/>
                  </a:cubicBezTo>
                  <a:cubicBezTo>
                    <a:pt x="391" y="642"/>
                    <a:pt x="349" y="642"/>
                    <a:pt x="293" y="642"/>
                  </a:cubicBezTo>
                  <a:cubicBezTo>
                    <a:pt x="237" y="642"/>
                    <a:pt x="195" y="628"/>
                    <a:pt x="154" y="600"/>
                  </a:cubicBezTo>
                  <a:cubicBezTo>
                    <a:pt x="126" y="586"/>
                    <a:pt x="112" y="572"/>
                    <a:pt x="98" y="558"/>
                  </a:cubicBezTo>
                  <a:cubicBezTo>
                    <a:pt x="84" y="544"/>
                    <a:pt x="70" y="530"/>
                    <a:pt x="56" y="516"/>
                  </a:cubicBezTo>
                  <a:lnTo>
                    <a:pt x="28" y="474"/>
                  </a:lnTo>
                  <a:lnTo>
                    <a:pt x="28" y="474"/>
                  </a:lnTo>
                  <a:cubicBezTo>
                    <a:pt x="28" y="502"/>
                    <a:pt x="42" y="516"/>
                    <a:pt x="42" y="530"/>
                  </a:cubicBezTo>
                  <a:cubicBezTo>
                    <a:pt x="56" y="544"/>
                    <a:pt x="70" y="558"/>
                    <a:pt x="84" y="586"/>
                  </a:cubicBezTo>
                  <a:lnTo>
                    <a:pt x="140" y="628"/>
                  </a:lnTo>
                  <a:cubicBezTo>
                    <a:pt x="206" y="675"/>
                    <a:pt x="285" y="703"/>
                    <a:pt x="364" y="703"/>
                  </a:cubicBezTo>
                  <a:cubicBezTo>
                    <a:pt x="401" y="703"/>
                    <a:pt x="439" y="697"/>
                    <a:pt x="474" y="684"/>
                  </a:cubicBezTo>
                  <a:cubicBezTo>
                    <a:pt x="530" y="656"/>
                    <a:pt x="600" y="614"/>
                    <a:pt x="642" y="558"/>
                  </a:cubicBezTo>
                  <a:cubicBezTo>
                    <a:pt x="670" y="488"/>
                    <a:pt x="698" y="419"/>
                    <a:pt x="698" y="349"/>
                  </a:cubicBezTo>
                  <a:cubicBezTo>
                    <a:pt x="698" y="307"/>
                    <a:pt x="698" y="279"/>
                    <a:pt x="684" y="237"/>
                  </a:cubicBezTo>
                  <a:cubicBezTo>
                    <a:pt x="670" y="209"/>
                    <a:pt x="656" y="168"/>
                    <a:pt x="642" y="140"/>
                  </a:cubicBezTo>
                  <a:cubicBezTo>
                    <a:pt x="586" y="84"/>
                    <a:pt x="530" y="42"/>
                    <a:pt x="474" y="14"/>
                  </a:cubicBezTo>
                  <a:cubicBezTo>
                    <a:pt x="446" y="0"/>
                    <a:pt x="405" y="0"/>
                    <a:pt x="37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4049" y="1905907"/>
              <a:ext cx="119324" cy="174832"/>
            </a:xfrm>
            <a:custGeom>
              <a:avLst/>
              <a:gdLst/>
              <a:ahLst/>
              <a:cxnLst/>
              <a:rect l="l" t="t" r="r" b="b"/>
              <a:pathLst>
                <a:path w="991" h="1452" extrusionOk="0">
                  <a:moveTo>
                    <a:pt x="754" y="1"/>
                  </a:moveTo>
                  <a:cubicBezTo>
                    <a:pt x="670" y="15"/>
                    <a:pt x="600" y="15"/>
                    <a:pt x="516" y="15"/>
                  </a:cubicBezTo>
                  <a:lnTo>
                    <a:pt x="42" y="43"/>
                  </a:lnTo>
                  <a:lnTo>
                    <a:pt x="0" y="43"/>
                  </a:lnTo>
                  <a:lnTo>
                    <a:pt x="0" y="84"/>
                  </a:lnTo>
                  <a:cubicBezTo>
                    <a:pt x="14" y="531"/>
                    <a:pt x="28" y="977"/>
                    <a:pt x="70" y="1410"/>
                  </a:cubicBezTo>
                  <a:lnTo>
                    <a:pt x="70" y="1451"/>
                  </a:lnTo>
                  <a:lnTo>
                    <a:pt x="98" y="1451"/>
                  </a:lnTo>
                  <a:lnTo>
                    <a:pt x="544" y="1437"/>
                  </a:lnTo>
                  <a:lnTo>
                    <a:pt x="768" y="1423"/>
                  </a:lnTo>
                  <a:lnTo>
                    <a:pt x="991" y="1396"/>
                  </a:lnTo>
                  <a:lnTo>
                    <a:pt x="139" y="1396"/>
                  </a:lnTo>
                  <a:cubicBezTo>
                    <a:pt x="126" y="984"/>
                    <a:pt x="112" y="560"/>
                    <a:pt x="86" y="135"/>
                  </a:cubicBezTo>
                  <a:lnTo>
                    <a:pt x="86" y="135"/>
                  </a:lnTo>
                  <a:lnTo>
                    <a:pt x="516" y="84"/>
                  </a:lnTo>
                  <a:lnTo>
                    <a:pt x="754" y="43"/>
                  </a:lnTo>
                  <a:lnTo>
                    <a:pt x="99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54148" y="1897479"/>
              <a:ext cx="119324" cy="176517"/>
            </a:xfrm>
            <a:custGeom>
              <a:avLst/>
              <a:gdLst/>
              <a:ahLst/>
              <a:cxnLst/>
              <a:rect l="l" t="t" r="r" b="b"/>
              <a:pathLst>
                <a:path w="991" h="1466" extrusionOk="0">
                  <a:moveTo>
                    <a:pt x="879" y="1"/>
                  </a:moveTo>
                  <a:lnTo>
                    <a:pt x="433" y="29"/>
                  </a:lnTo>
                  <a:lnTo>
                    <a:pt x="223" y="43"/>
                  </a:lnTo>
                  <a:lnTo>
                    <a:pt x="0" y="57"/>
                  </a:lnTo>
                  <a:lnTo>
                    <a:pt x="223" y="71"/>
                  </a:lnTo>
                  <a:lnTo>
                    <a:pt x="839" y="71"/>
                  </a:lnTo>
                  <a:cubicBezTo>
                    <a:pt x="852" y="491"/>
                    <a:pt x="878" y="911"/>
                    <a:pt x="905" y="1331"/>
                  </a:cubicBezTo>
                  <a:lnTo>
                    <a:pt x="905" y="1331"/>
                  </a:lnTo>
                  <a:lnTo>
                    <a:pt x="475" y="1382"/>
                  </a:lnTo>
                  <a:cubicBezTo>
                    <a:pt x="391" y="1382"/>
                    <a:pt x="307" y="1410"/>
                    <a:pt x="237" y="1410"/>
                  </a:cubicBezTo>
                  <a:cubicBezTo>
                    <a:pt x="154" y="1424"/>
                    <a:pt x="70" y="1438"/>
                    <a:pt x="0" y="1452"/>
                  </a:cubicBezTo>
                  <a:cubicBezTo>
                    <a:pt x="70" y="1452"/>
                    <a:pt x="154" y="1452"/>
                    <a:pt x="237" y="1466"/>
                  </a:cubicBezTo>
                  <a:lnTo>
                    <a:pt x="475" y="1452"/>
                  </a:lnTo>
                  <a:lnTo>
                    <a:pt x="949" y="1424"/>
                  </a:lnTo>
                  <a:lnTo>
                    <a:pt x="991" y="1424"/>
                  </a:lnTo>
                  <a:lnTo>
                    <a:pt x="991" y="1382"/>
                  </a:lnTo>
                  <a:cubicBezTo>
                    <a:pt x="977" y="936"/>
                    <a:pt x="949" y="489"/>
                    <a:pt x="921" y="43"/>
                  </a:cubicBezTo>
                  <a:lnTo>
                    <a:pt x="9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84494" y="1919393"/>
              <a:ext cx="77422" cy="117638"/>
            </a:xfrm>
            <a:custGeom>
              <a:avLst/>
              <a:gdLst/>
              <a:ahLst/>
              <a:cxnLst/>
              <a:rect l="l" t="t" r="r" b="b"/>
              <a:pathLst>
                <a:path w="643" h="977" extrusionOk="0">
                  <a:moveTo>
                    <a:pt x="642" y="0"/>
                  </a:moveTo>
                  <a:lnTo>
                    <a:pt x="642" y="0"/>
                  </a:lnTo>
                  <a:cubicBezTo>
                    <a:pt x="572" y="42"/>
                    <a:pt x="503" y="84"/>
                    <a:pt x="405" y="126"/>
                  </a:cubicBezTo>
                  <a:cubicBezTo>
                    <a:pt x="405" y="237"/>
                    <a:pt x="405" y="335"/>
                    <a:pt x="405" y="405"/>
                  </a:cubicBezTo>
                  <a:lnTo>
                    <a:pt x="349" y="321"/>
                  </a:lnTo>
                  <a:cubicBezTo>
                    <a:pt x="293" y="237"/>
                    <a:pt x="238" y="154"/>
                    <a:pt x="196" y="70"/>
                  </a:cubicBezTo>
                  <a:lnTo>
                    <a:pt x="0" y="168"/>
                  </a:lnTo>
                  <a:lnTo>
                    <a:pt x="0" y="558"/>
                  </a:lnTo>
                  <a:lnTo>
                    <a:pt x="0" y="865"/>
                  </a:lnTo>
                  <a:lnTo>
                    <a:pt x="210" y="754"/>
                  </a:lnTo>
                  <a:lnTo>
                    <a:pt x="210" y="628"/>
                  </a:lnTo>
                  <a:lnTo>
                    <a:pt x="210" y="489"/>
                  </a:lnTo>
                  <a:cubicBezTo>
                    <a:pt x="307" y="642"/>
                    <a:pt x="391" y="809"/>
                    <a:pt x="475" y="977"/>
                  </a:cubicBezTo>
                  <a:cubicBezTo>
                    <a:pt x="517" y="935"/>
                    <a:pt x="558" y="907"/>
                    <a:pt x="614" y="879"/>
                  </a:cubicBezTo>
                  <a:lnTo>
                    <a:pt x="628" y="154"/>
                  </a:lnTo>
                  <a:cubicBezTo>
                    <a:pt x="642" y="98"/>
                    <a:pt x="642" y="42"/>
                    <a:pt x="64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0104" y="1944558"/>
              <a:ext cx="70679" cy="80793"/>
            </a:xfrm>
            <a:custGeom>
              <a:avLst/>
              <a:gdLst/>
              <a:ahLst/>
              <a:cxnLst/>
              <a:rect l="l" t="t" r="r" b="b"/>
              <a:pathLst>
                <a:path w="587" h="671" extrusionOk="0">
                  <a:moveTo>
                    <a:pt x="364" y="210"/>
                  </a:moveTo>
                  <a:cubicBezTo>
                    <a:pt x="391" y="224"/>
                    <a:pt x="405" y="238"/>
                    <a:pt x="419" y="280"/>
                  </a:cubicBezTo>
                  <a:cubicBezTo>
                    <a:pt x="419" y="377"/>
                    <a:pt x="350" y="461"/>
                    <a:pt x="252" y="489"/>
                  </a:cubicBezTo>
                  <a:cubicBezTo>
                    <a:pt x="210" y="489"/>
                    <a:pt x="182" y="475"/>
                    <a:pt x="182" y="419"/>
                  </a:cubicBezTo>
                  <a:cubicBezTo>
                    <a:pt x="182" y="391"/>
                    <a:pt x="196" y="363"/>
                    <a:pt x="210" y="335"/>
                  </a:cubicBezTo>
                  <a:cubicBezTo>
                    <a:pt x="238" y="280"/>
                    <a:pt x="294" y="224"/>
                    <a:pt x="364" y="210"/>
                  </a:cubicBezTo>
                  <a:close/>
                  <a:moveTo>
                    <a:pt x="391" y="1"/>
                  </a:moveTo>
                  <a:cubicBezTo>
                    <a:pt x="336" y="1"/>
                    <a:pt x="294" y="14"/>
                    <a:pt x="252" y="28"/>
                  </a:cubicBezTo>
                  <a:cubicBezTo>
                    <a:pt x="210" y="56"/>
                    <a:pt x="154" y="98"/>
                    <a:pt x="126" y="140"/>
                  </a:cubicBezTo>
                  <a:cubicBezTo>
                    <a:pt x="112" y="154"/>
                    <a:pt x="99" y="168"/>
                    <a:pt x="85" y="196"/>
                  </a:cubicBezTo>
                  <a:cubicBezTo>
                    <a:pt x="57" y="238"/>
                    <a:pt x="43" y="266"/>
                    <a:pt x="29" y="307"/>
                  </a:cubicBezTo>
                  <a:cubicBezTo>
                    <a:pt x="15" y="363"/>
                    <a:pt x="1" y="419"/>
                    <a:pt x="15" y="475"/>
                  </a:cubicBezTo>
                  <a:cubicBezTo>
                    <a:pt x="15" y="517"/>
                    <a:pt x="29" y="558"/>
                    <a:pt x="57" y="600"/>
                  </a:cubicBezTo>
                  <a:cubicBezTo>
                    <a:pt x="85" y="642"/>
                    <a:pt x="140" y="670"/>
                    <a:pt x="196" y="670"/>
                  </a:cubicBezTo>
                  <a:cubicBezTo>
                    <a:pt x="224" y="670"/>
                    <a:pt x="266" y="656"/>
                    <a:pt x="308" y="642"/>
                  </a:cubicBezTo>
                  <a:cubicBezTo>
                    <a:pt x="350" y="614"/>
                    <a:pt x="405" y="586"/>
                    <a:pt x="447" y="545"/>
                  </a:cubicBezTo>
                  <a:cubicBezTo>
                    <a:pt x="489" y="503"/>
                    <a:pt x="531" y="447"/>
                    <a:pt x="573" y="391"/>
                  </a:cubicBezTo>
                  <a:cubicBezTo>
                    <a:pt x="573" y="363"/>
                    <a:pt x="587" y="321"/>
                    <a:pt x="587" y="293"/>
                  </a:cubicBezTo>
                  <a:cubicBezTo>
                    <a:pt x="587" y="252"/>
                    <a:pt x="587" y="224"/>
                    <a:pt x="573" y="182"/>
                  </a:cubicBezTo>
                  <a:cubicBezTo>
                    <a:pt x="559" y="126"/>
                    <a:pt x="531" y="84"/>
                    <a:pt x="489" y="42"/>
                  </a:cubicBezTo>
                  <a:cubicBezTo>
                    <a:pt x="461" y="14"/>
                    <a:pt x="419" y="1"/>
                    <a:pt x="39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49091" y="1986580"/>
              <a:ext cx="48765" cy="59481"/>
            </a:xfrm>
            <a:custGeom>
              <a:avLst/>
              <a:gdLst/>
              <a:ahLst/>
              <a:cxnLst/>
              <a:rect l="l" t="t" r="r" b="b"/>
              <a:pathLst>
                <a:path w="405" h="494" extrusionOk="0">
                  <a:moveTo>
                    <a:pt x="279" y="0"/>
                  </a:moveTo>
                  <a:cubicBezTo>
                    <a:pt x="196" y="0"/>
                    <a:pt x="112" y="14"/>
                    <a:pt x="56" y="56"/>
                  </a:cubicBezTo>
                  <a:cubicBezTo>
                    <a:pt x="56" y="98"/>
                    <a:pt x="70" y="140"/>
                    <a:pt x="98" y="168"/>
                  </a:cubicBezTo>
                  <a:cubicBezTo>
                    <a:pt x="126" y="140"/>
                    <a:pt x="168" y="126"/>
                    <a:pt x="210" y="126"/>
                  </a:cubicBezTo>
                  <a:cubicBezTo>
                    <a:pt x="224" y="140"/>
                    <a:pt x="224" y="168"/>
                    <a:pt x="210" y="182"/>
                  </a:cubicBezTo>
                  <a:cubicBezTo>
                    <a:pt x="200" y="191"/>
                    <a:pt x="183" y="201"/>
                    <a:pt x="164" y="201"/>
                  </a:cubicBezTo>
                  <a:cubicBezTo>
                    <a:pt x="156" y="201"/>
                    <a:pt x="148" y="200"/>
                    <a:pt x="140" y="196"/>
                  </a:cubicBezTo>
                  <a:cubicBezTo>
                    <a:pt x="126" y="223"/>
                    <a:pt x="126" y="251"/>
                    <a:pt x="140" y="279"/>
                  </a:cubicBezTo>
                  <a:cubicBezTo>
                    <a:pt x="210" y="279"/>
                    <a:pt x="252" y="279"/>
                    <a:pt x="252" y="321"/>
                  </a:cubicBezTo>
                  <a:cubicBezTo>
                    <a:pt x="252" y="358"/>
                    <a:pt x="233" y="377"/>
                    <a:pt x="204" y="377"/>
                  </a:cubicBezTo>
                  <a:cubicBezTo>
                    <a:pt x="190" y="377"/>
                    <a:pt x="172" y="372"/>
                    <a:pt x="154" y="363"/>
                  </a:cubicBezTo>
                  <a:cubicBezTo>
                    <a:pt x="126" y="349"/>
                    <a:pt x="98" y="321"/>
                    <a:pt x="70" y="293"/>
                  </a:cubicBezTo>
                  <a:cubicBezTo>
                    <a:pt x="42" y="321"/>
                    <a:pt x="14" y="349"/>
                    <a:pt x="0" y="377"/>
                  </a:cubicBezTo>
                  <a:cubicBezTo>
                    <a:pt x="42" y="433"/>
                    <a:pt x="112" y="475"/>
                    <a:pt x="182" y="488"/>
                  </a:cubicBezTo>
                  <a:cubicBezTo>
                    <a:pt x="197" y="492"/>
                    <a:pt x="212" y="494"/>
                    <a:pt x="226" y="494"/>
                  </a:cubicBezTo>
                  <a:cubicBezTo>
                    <a:pt x="266" y="494"/>
                    <a:pt x="305" y="481"/>
                    <a:pt x="335" y="461"/>
                  </a:cubicBezTo>
                  <a:cubicBezTo>
                    <a:pt x="391" y="419"/>
                    <a:pt x="405" y="335"/>
                    <a:pt x="377" y="279"/>
                  </a:cubicBezTo>
                  <a:cubicBezTo>
                    <a:pt x="363" y="251"/>
                    <a:pt x="335" y="237"/>
                    <a:pt x="307" y="223"/>
                  </a:cubicBezTo>
                  <a:cubicBezTo>
                    <a:pt x="349" y="209"/>
                    <a:pt x="377" y="168"/>
                    <a:pt x="377" y="140"/>
                  </a:cubicBezTo>
                  <a:cubicBezTo>
                    <a:pt x="391" y="56"/>
                    <a:pt x="363" y="14"/>
                    <a:pt x="27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65975" y="2160934"/>
              <a:ext cx="100901" cy="149546"/>
            </a:xfrm>
            <a:custGeom>
              <a:avLst/>
              <a:gdLst/>
              <a:ahLst/>
              <a:cxnLst/>
              <a:rect l="l" t="t" r="r" b="b"/>
              <a:pathLst>
                <a:path w="838" h="1242" extrusionOk="0">
                  <a:moveTo>
                    <a:pt x="824" y="0"/>
                  </a:moveTo>
                  <a:cubicBezTo>
                    <a:pt x="768" y="0"/>
                    <a:pt x="726" y="14"/>
                    <a:pt x="670" y="28"/>
                  </a:cubicBezTo>
                  <a:cubicBezTo>
                    <a:pt x="601" y="56"/>
                    <a:pt x="531" y="98"/>
                    <a:pt x="461" y="140"/>
                  </a:cubicBezTo>
                  <a:cubicBezTo>
                    <a:pt x="363" y="209"/>
                    <a:pt x="280" y="279"/>
                    <a:pt x="210" y="377"/>
                  </a:cubicBezTo>
                  <a:cubicBezTo>
                    <a:pt x="154" y="432"/>
                    <a:pt x="112" y="502"/>
                    <a:pt x="85" y="572"/>
                  </a:cubicBezTo>
                  <a:cubicBezTo>
                    <a:pt x="29" y="684"/>
                    <a:pt x="1" y="809"/>
                    <a:pt x="15" y="949"/>
                  </a:cubicBezTo>
                  <a:cubicBezTo>
                    <a:pt x="29" y="990"/>
                    <a:pt x="43" y="1032"/>
                    <a:pt x="57" y="1074"/>
                  </a:cubicBezTo>
                  <a:cubicBezTo>
                    <a:pt x="85" y="1102"/>
                    <a:pt x="98" y="1116"/>
                    <a:pt x="126" y="1144"/>
                  </a:cubicBezTo>
                  <a:cubicBezTo>
                    <a:pt x="196" y="1200"/>
                    <a:pt x="294" y="1228"/>
                    <a:pt x="391" y="1241"/>
                  </a:cubicBezTo>
                  <a:cubicBezTo>
                    <a:pt x="475" y="1241"/>
                    <a:pt x="559" y="1228"/>
                    <a:pt x="642" y="1186"/>
                  </a:cubicBezTo>
                  <a:cubicBezTo>
                    <a:pt x="712" y="1158"/>
                    <a:pt x="782" y="1130"/>
                    <a:pt x="838" y="1074"/>
                  </a:cubicBezTo>
                  <a:lnTo>
                    <a:pt x="726" y="781"/>
                  </a:lnTo>
                  <a:cubicBezTo>
                    <a:pt x="726" y="781"/>
                    <a:pt x="712" y="809"/>
                    <a:pt x="684" y="837"/>
                  </a:cubicBezTo>
                  <a:cubicBezTo>
                    <a:pt x="629" y="893"/>
                    <a:pt x="559" y="921"/>
                    <a:pt x="475" y="935"/>
                  </a:cubicBezTo>
                  <a:lnTo>
                    <a:pt x="433" y="935"/>
                  </a:lnTo>
                  <a:cubicBezTo>
                    <a:pt x="363" y="879"/>
                    <a:pt x="350" y="809"/>
                    <a:pt x="391" y="697"/>
                  </a:cubicBezTo>
                  <a:cubicBezTo>
                    <a:pt x="433" y="628"/>
                    <a:pt x="489" y="558"/>
                    <a:pt x="545" y="516"/>
                  </a:cubicBezTo>
                  <a:cubicBezTo>
                    <a:pt x="615" y="474"/>
                    <a:pt x="684" y="460"/>
                    <a:pt x="754" y="460"/>
                  </a:cubicBezTo>
                  <a:lnTo>
                    <a:pt x="82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73499" y="2130591"/>
              <a:ext cx="104273" cy="195060"/>
            </a:xfrm>
            <a:custGeom>
              <a:avLst/>
              <a:gdLst/>
              <a:ahLst/>
              <a:cxnLst/>
              <a:rect l="l" t="t" r="r" b="b"/>
              <a:pathLst>
                <a:path w="866" h="1620" extrusionOk="0">
                  <a:moveTo>
                    <a:pt x="433" y="1"/>
                  </a:moveTo>
                  <a:lnTo>
                    <a:pt x="433" y="1"/>
                  </a:lnTo>
                  <a:cubicBezTo>
                    <a:pt x="335" y="43"/>
                    <a:pt x="224" y="71"/>
                    <a:pt x="112" y="99"/>
                  </a:cubicBezTo>
                  <a:cubicBezTo>
                    <a:pt x="98" y="545"/>
                    <a:pt x="56" y="1033"/>
                    <a:pt x="1" y="1535"/>
                  </a:cubicBezTo>
                  <a:lnTo>
                    <a:pt x="140" y="1493"/>
                  </a:lnTo>
                  <a:lnTo>
                    <a:pt x="293" y="1424"/>
                  </a:lnTo>
                  <a:cubicBezTo>
                    <a:pt x="307" y="1228"/>
                    <a:pt x="321" y="1117"/>
                    <a:pt x="321" y="1089"/>
                  </a:cubicBezTo>
                  <a:lnTo>
                    <a:pt x="475" y="1033"/>
                  </a:lnTo>
                  <a:lnTo>
                    <a:pt x="475" y="1033"/>
                  </a:lnTo>
                  <a:cubicBezTo>
                    <a:pt x="447" y="1312"/>
                    <a:pt x="433" y="1507"/>
                    <a:pt x="433" y="1619"/>
                  </a:cubicBezTo>
                  <a:cubicBezTo>
                    <a:pt x="475" y="1591"/>
                    <a:pt x="517" y="1563"/>
                    <a:pt x="558" y="1549"/>
                  </a:cubicBezTo>
                  <a:cubicBezTo>
                    <a:pt x="586" y="1521"/>
                    <a:pt x="628" y="1507"/>
                    <a:pt x="670" y="1480"/>
                  </a:cubicBezTo>
                  <a:lnTo>
                    <a:pt x="698" y="1466"/>
                  </a:lnTo>
                  <a:cubicBezTo>
                    <a:pt x="712" y="1187"/>
                    <a:pt x="768" y="712"/>
                    <a:pt x="865" y="71"/>
                  </a:cubicBezTo>
                  <a:lnTo>
                    <a:pt x="865" y="71"/>
                  </a:lnTo>
                  <a:cubicBezTo>
                    <a:pt x="768" y="113"/>
                    <a:pt x="656" y="154"/>
                    <a:pt x="545" y="168"/>
                  </a:cubicBezTo>
                  <a:cubicBezTo>
                    <a:pt x="545" y="405"/>
                    <a:pt x="531" y="573"/>
                    <a:pt x="517" y="698"/>
                  </a:cubicBezTo>
                  <a:cubicBezTo>
                    <a:pt x="475" y="712"/>
                    <a:pt x="461" y="726"/>
                    <a:pt x="433" y="740"/>
                  </a:cubicBezTo>
                  <a:cubicBezTo>
                    <a:pt x="405" y="740"/>
                    <a:pt x="377" y="754"/>
                    <a:pt x="363" y="768"/>
                  </a:cubicBezTo>
                  <a:cubicBezTo>
                    <a:pt x="377" y="517"/>
                    <a:pt x="405" y="252"/>
                    <a:pt x="43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81023" y="2274719"/>
              <a:ext cx="58879" cy="73208"/>
            </a:xfrm>
            <a:custGeom>
              <a:avLst/>
              <a:gdLst/>
              <a:ahLst/>
              <a:cxnLst/>
              <a:rect l="l" t="t" r="r" b="b"/>
              <a:pathLst>
                <a:path w="489" h="608" extrusionOk="0">
                  <a:moveTo>
                    <a:pt x="285" y="0"/>
                  </a:moveTo>
                  <a:cubicBezTo>
                    <a:pt x="204" y="0"/>
                    <a:pt x="125" y="27"/>
                    <a:pt x="56" y="73"/>
                  </a:cubicBezTo>
                  <a:cubicBezTo>
                    <a:pt x="70" y="115"/>
                    <a:pt x="84" y="171"/>
                    <a:pt x="112" y="213"/>
                  </a:cubicBezTo>
                  <a:cubicBezTo>
                    <a:pt x="182" y="171"/>
                    <a:pt x="237" y="157"/>
                    <a:pt x="265" y="157"/>
                  </a:cubicBezTo>
                  <a:cubicBezTo>
                    <a:pt x="293" y="171"/>
                    <a:pt x="293" y="199"/>
                    <a:pt x="265" y="213"/>
                  </a:cubicBezTo>
                  <a:cubicBezTo>
                    <a:pt x="237" y="241"/>
                    <a:pt x="209" y="241"/>
                    <a:pt x="168" y="241"/>
                  </a:cubicBezTo>
                  <a:cubicBezTo>
                    <a:pt x="168" y="283"/>
                    <a:pt x="168" y="310"/>
                    <a:pt x="168" y="338"/>
                  </a:cubicBezTo>
                  <a:cubicBezTo>
                    <a:pt x="265" y="338"/>
                    <a:pt x="321" y="338"/>
                    <a:pt x="307" y="408"/>
                  </a:cubicBezTo>
                  <a:cubicBezTo>
                    <a:pt x="307" y="445"/>
                    <a:pt x="289" y="464"/>
                    <a:pt x="255" y="464"/>
                  </a:cubicBezTo>
                  <a:cubicBezTo>
                    <a:pt x="239" y="464"/>
                    <a:pt x="219" y="459"/>
                    <a:pt x="196" y="450"/>
                  </a:cubicBezTo>
                  <a:cubicBezTo>
                    <a:pt x="154" y="436"/>
                    <a:pt x="112" y="394"/>
                    <a:pt x="98" y="366"/>
                  </a:cubicBezTo>
                  <a:cubicBezTo>
                    <a:pt x="56" y="380"/>
                    <a:pt x="28" y="422"/>
                    <a:pt x="0" y="464"/>
                  </a:cubicBezTo>
                  <a:cubicBezTo>
                    <a:pt x="56" y="534"/>
                    <a:pt x="140" y="589"/>
                    <a:pt x="237" y="603"/>
                  </a:cubicBezTo>
                  <a:cubicBezTo>
                    <a:pt x="248" y="606"/>
                    <a:pt x="258" y="607"/>
                    <a:pt x="269" y="607"/>
                  </a:cubicBezTo>
                  <a:cubicBezTo>
                    <a:pt x="318" y="607"/>
                    <a:pt x="371" y="584"/>
                    <a:pt x="405" y="562"/>
                  </a:cubicBezTo>
                  <a:cubicBezTo>
                    <a:pt x="475" y="506"/>
                    <a:pt x="488" y="422"/>
                    <a:pt x="461" y="352"/>
                  </a:cubicBezTo>
                  <a:cubicBezTo>
                    <a:pt x="447" y="310"/>
                    <a:pt x="419" y="283"/>
                    <a:pt x="377" y="269"/>
                  </a:cubicBezTo>
                  <a:cubicBezTo>
                    <a:pt x="419" y="241"/>
                    <a:pt x="461" y="213"/>
                    <a:pt x="475" y="171"/>
                  </a:cubicBezTo>
                  <a:cubicBezTo>
                    <a:pt x="488" y="73"/>
                    <a:pt x="433" y="18"/>
                    <a:pt x="335" y="4"/>
                  </a:cubicBezTo>
                  <a:cubicBezTo>
                    <a:pt x="318" y="1"/>
                    <a:pt x="302" y="0"/>
                    <a:pt x="28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372076" y="1049328"/>
              <a:ext cx="8429" cy="104273"/>
            </a:xfrm>
            <a:custGeom>
              <a:avLst/>
              <a:gdLst/>
              <a:ahLst/>
              <a:cxnLst/>
              <a:rect l="l" t="t" r="r" b="b"/>
              <a:pathLst>
                <a:path w="70" h="866" extrusionOk="0">
                  <a:moveTo>
                    <a:pt x="14" y="1"/>
                  </a:moveTo>
                  <a:cubicBezTo>
                    <a:pt x="14" y="1"/>
                    <a:pt x="0" y="57"/>
                    <a:pt x="0" y="140"/>
                  </a:cubicBezTo>
                  <a:lnTo>
                    <a:pt x="0" y="433"/>
                  </a:lnTo>
                  <a:cubicBezTo>
                    <a:pt x="0" y="531"/>
                    <a:pt x="0" y="643"/>
                    <a:pt x="14" y="740"/>
                  </a:cubicBezTo>
                  <a:cubicBezTo>
                    <a:pt x="28" y="782"/>
                    <a:pt x="28" y="824"/>
                    <a:pt x="42" y="866"/>
                  </a:cubicBezTo>
                  <a:cubicBezTo>
                    <a:pt x="56" y="824"/>
                    <a:pt x="56" y="782"/>
                    <a:pt x="70" y="740"/>
                  </a:cubicBezTo>
                  <a:lnTo>
                    <a:pt x="70" y="433"/>
                  </a:lnTo>
                  <a:cubicBezTo>
                    <a:pt x="56" y="336"/>
                    <a:pt x="56" y="238"/>
                    <a:pt x="42" y="140"/>
                  </a:cubicBezTo>
                  <a:cubicBezTo>
                    <a:pt x="42" y="85"/>
                    <a:pt x="28" y="43"/>
                    <a:pt x="1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05670" y="1049328"/>
              <a:ext cx="8429" cy="104273"/>
            </a:xfrm>
            <a:custGeom>
              <a:avLst/>
              <a:gdLst/>
              <a:ahLst/>
              <a:cxnLst/>
              <a:rect l="l" t="t" r="r" b="b"/>
              <a:pathLst>
                <a:path w="70" h="866" extrusionOk="0">
                  <a:moveTo>
                    <a:pt x="28" y="1"/>
                  </a:moveTo>
                  <a:cubicBezTo>
                    <a:pt x="28" y="1"/>
                    <a:pt x="14" y="57"/>
                    <a:pt x="0" y="140"/>
                  </a:cubicBezTo>
                  <a:cubicBezTo>
                    <a:pt x="0" y="224"/>
                    <a:pt x="0" y="322"/>
                    <a:pt x="0" y="433"/>
                  </a:cubicBezTo>
                  <a:cubicBezTo>
                    <a:pt x="0" y="531"/>
                    <a:pt x="0" y="643"/>
                    <a:pt x="14" y="740"/>
                  </a:cubicBezTo>
                  <a:cubicBezTo>
                    <a:pt x="28" y="782"/>
                    <a:pt x="28" y="824"/>
                    <a:pt x="42" y="866"/>
                  </a:cubicBezTo>
                  <a:cubicBezTo>
                    <a:pt x="56" y="824"/>
                    <a:pt x="56" y="782"/>
                    <a:pt x="56" y="740"/>
                  </a:cubicBezTo>
                  <a:cubicBezTo>
                    <a:pt x="70" y="657"/>
                    <a:pt x="70" y="545"/>
                    <a:pt x="70" y="433"/>
                  </a:cubicBezTo>
                  <a:cubicBezTo>
                    <a:pt x="70" y="336"/>
                    <a:pt x="56" y="238"/>
                    <a:pt x="42" y="140"/>
                  </a:cubicBezTo>
                  <a:cubicBezTo>
                    <a:pt x="42" y="85"/>
                    <a:pt x="28" y="43"/>
                    <a:pt x="2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712950" y="1274490"/>
              <a:ext cx="95844" cy="75616"/>
            </a:xfrm>
            <a:custGeom>
              <a:avLst/>
              <a:gdLst/>
              <a:ahLst/>
              <a:cxnLst/>
              <a:rect l="l" t="t" r="r" b="b"/>
              <a:pathLst>
                <a:path w="796" h="628" extrusionOk="0">
                  <a:moveTo>
                    <a:pt x="1" y="0"/>
                  </a:moveTo>
                  <a:cubicBezTo>
                    <a:pt x="1" y="0"/>
                    <a:pt x="43" y="42"/>
                    <a:pt x="112" y="112"/>
                  </a:cubicBezTo>
                  <a:cubicBezTo>
                    <a:pt x="182" y="181"/>
                    <a:pt x="266" y="265"/>
                    <a:pt x="377" y="349"/>
                  </a:cubicBezTo>
                  <a:cubicBezTo>
                    <a:pt x="489" y="418"/>
                    <a:pt x="573" y="502"/>
                    <a:pt x="656" y="544"/>
                  </a:cubicBezTo>
                  <a:cubicBezTo>
                    <a:pt x="740" y="600"/>
                    <a:pt x="796" y="628"/>
                    <a:pt x="796" y="628"/>
                  </a:cubicBezTo>
                  <a:cubicBezTo>
                    <a:pt x="754" y="586"/>
                    <a:pt x="726" y="558"/>
                    <a:pt x="684" y="516"/>
                  </a:cubicBezTo>
                  <a:cubicBezTo>
                    <a:pt x="615" y="446"/>
                    <a:pt x="531" y="363"/>
                    <a:pt x="419" y="279"/>
                  </a:cubicBezTo>
                  <a:cubicBezTo>
                    <a:pt x="322" y="209"/>
                    <a:pt x="224" y="126"/>
                    <a:pt x="140" y="84"/>
                  </a:cubicBezTo>
                  <a:cubicBezTo>
                    <a:pt x="71" y="28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699585" y="1301341"/>
              <a:ext cx="94159" cy="77302"/>
            </a:xfrm>
            <a:custGeom>
              <a:avLst/>
              <a:gdLst/>
              <a:ahLst/>
              <a:cxnLst/>
              <a:rect l="l" t="t" r="r" b="b"/>
              <a:pathLst>
                <a:path w="782" h="642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42"/>
                    <a:pt x="70" y="84"/>
                    <a:pt x="98" y="112"/>
                  </a:cubicBezTo>
                  <a:cubicBezTo>
                    <a:pt x="168" y="182"/>
                    <a:pt x="251" y="265"/>
                    <a:pt x="363" y="349"/>
                  </a:cubicBezTo>
                  <a:cubicBezTo>
                    <a:pt x="461" y="419"/>
                    <a:pt x="558" y="502"/>
                    <a:pt x="642" y="558"/>
                  </a:cubicBezTo>
                  <a:cubicBezTo>
                    <a:pt x="726" y="600"/>
                    <a:pt x="781" y="642"/>
                    <a:pt x="781" y="642"/>
                  </a:cubicBezTo>
                  <a:cubicBezTo>
                    <a:pt x="740" y="600"/>
                    <a:pt x="712" y="558"/>
                    <a:pt x="670" y="516"/>
                  </a:cubicBezTo>
                  <a:cubicBezTo>
                    <a:pt x="600" y="447"/>
                    <a:pt x="516" y="363"/>
                    <a:pt x="405" y="293"/>
                  </a:cubicBezTo>
                  <a:cubicBezTo>
                    <a:pt x="307" y="209"/>
                    <a:pt x="209" y="140"/>
                    <a:pt x="126" y="84"/>
                  </a:cubicBezTo>
                  <a:cubicBezTo>
                    <a:pt x="56" y="28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575324" y="1267748"/>
              <a:ext cx="121010" cy="107524"/>
            </a:xfrm>
            <a:custGeom>
              <a:avLst/>
              <a:gdLst/>
              <a:ahLst/>
              <a:cxnLst/>
              <a:rect l="l" t="t" r="r" b="b"/>
              <a:pathLst>
                <a:path w="1005" h="893" extrusionOk="0">
                  <a:moveTo>
                    <a:pt x="1004" y="0"/>
                  </a:moveTo>
                  <a:lnTo>
                    <a:pt x="949" y="28"/>
                  </a:lnTo>
                  <a:cubicBezTo>
                    <a:pt x="921" y="56"/>
                    <a:pt x="879" y="84"/>
                    <a:pt x="823" y="126"/>
                  </a:cubicBezTo>
                  <a:cubicBezTo>
                    <a:pt x="739" y="196"/>
                    <a:pt x="600" y="307"/>
                    <a:pt x="474" y="419"/>
                  </a:cubicBezTo>
                  <a:cubicBezTo>
                    <a:pt x="363" y="530"/>
                    <a:pt x="237" y="642"/>
                    <a:pt x="140" y="740"/>
                  </a:cubicBezTo>
                  <a:cubicBezTo>
                    <a:pt x="98" y="781"/>
                    <a:pt x="70" y="823"/>
                    <a:pt x="42" y="851"/>
                  </a:cubicBezTo>
                  <a:lnTo>
                    <a:pt x="0" y="893"/>
                  </a:lnTo>
                  <a:lnTo>
                    <a:pt x="56" y="851"/>
                  </a:lnTo>
                  <a:lnTo>
                    <a:pt x="181" y="767"/>
                  </a:lnTo>
                  <a:cubicBezTo>
                    <a:pt x="265" y="684"/>
                    <a:pt x="405" y="586"/>
                    <a:pt x="530" y="474"/>
                  </a:cubicBezTo>
                  <a:cubicBezTo>
                    <a:pt x="656" y="363"/>
                    <a:pt x="767" y="237"/>
                    <a:pt x="851" y="154"/>
                  </a:cubicBezTo>
                  <a:cubicBezTo>
                    <a:pt x="907" y="112"/>
                    <a:pt x="935" y="70"/>
                    <a:pt x="962" y="42"/>
                  </a:cubicBezTo>
                  <a:lnTo>
                    <a:pt x="100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54315" y="1267748"/>
              <a:ext cx="121130" cy="107524"/>
            </a:xfrm>
            <a:custGeom>
              <a:avLst/>
              <a:gdLst/>
              <a:ahLst/>
              <a:cxnLst/>
              <a:rect l="l" t="t" r="r" b="b"/>
              <a:pathLst>
                <a:path w="1006" h="893" extrusionOk="0">
                  <a:moveTo>
                    <a:pt x="1" y="0"/>
                  </a:moveTo>
                  <a:lnTo>
                    <a:pt x="43" y="42"/>
                  </a:lnTo>
                  <a:cubicBezTo>
                    <a:pt x="70" y="70"/>
                    <a:pt x="98" y="112"/>
                    <a:pt x="154" y="154"/>
                  </a:cubicBezTo>
                  <a:cubicBezTo>
                    <a:pt x="238" y="237"/>
                    <a:pt x="363" y="363"/>
                    <a:pt x="475" y="474"/>
                  </a:cubicBezTo>
                  <a:cubicBezTo>
                    <a:pt x="601" y="586"/>
                    <a:pt x="726" y="684"/>
                    <a:pt x="824" y="767"/>
                  </a:cubicBezTo>
                  <a:lnTo>
                    <a:pt x="949" y="851"/>
                  </a:lnTo>
                  <a:lnTo>
                    <a:pt x="1005" y="893"/>
                  </a:lnTo>
                  <a:lnTo>
                    <a:pt x="963" y="851"/>
                  </a:lnTo>
                  <a:cubicBezTo>
                    <a:pt x="935" y="823"/>
                    <a:pt x="907" y="781"/>
                    <a:pt x="852" y="740"/>
                  </a:cubicBezTo>
                  <a:cubicBezTo>
                    <a:pt x="768" y="642"/>
                    <a:pt x="642" y="530"/>
                    <a:pt x="517" y="419"/>
                  </a:cubicBezTo>
                  <a:cubicBezTo>
                    <a:pt x="405" y="307"/>
                    <a:pt x="280" y="196"/>
                    <a:pt x="168" y="126"/>
                  </a:cubicBezTo>
                  <a:cubicBezTo>
                    <a:pt x="126" y="84"/>
                    <a:pt x="84" y="56"/>
                    <a:pt x="57" y="28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50943" y="993941"/>
              <a:ext cx="114387" cy="102587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949" y="1"/>
                  </a:moveTo>
                  <a:lnTo>
                    <a:pt x="908" y="29"/>
                  </a:lnTo>
                  <a:cubicBezTo>
                    <a:pt x="880" y="56"/>
                    <a:pt x="824" y="84"/>
                    <a:pt x="782" y="112"/>
                  </a:cubicBezTo>
                  <a:cubicBezTo>
                    <a:pt x="684" y="196"/>
                    <a:pt x="559" y="307"/>
                    <a:pt x="433" y="419"/>
                  </a:cubicBezTo>
                  <a:cubicBezTo>
                    <a:pt x="308" y="531"/>
                    <a:pt x="182" y="642"/>
                    <a:pt x="98" y="726"/>
                  </a:cubicBezTo>
                  <a:cubicBezTo>
                    <a:pt x="57" y="782"/>
                    <a:pt x="29" y="810"/>
                    <a:pt x="1" y="851"/>
                  </a:cubicBezTo>
                  <a:cubicBezTo>
                    <a:pt x="29" y="838"/>
                    <a:pt x="85" y="810"/>
                    <a:pt x="126" y="768"/>
                  </a:cubicBezTo>
                  <a:cubicBezTo>
                    <a:pt x="224" y="684"/>
                    <a:pt x="350" y="586"/>
                    <a:pt x="475" y="475"/>
                  </a:cubicBezTo>
                  <a:cubicBezTo>
                    <a:pt x="601" y="363"/>
                    <a:pt x="726" y="238"/>
                    <a:pt x="810" y="154"/>
                  </a:cubicBezTo>
                  <a:cubicBezTo>
                    <a:pt x="852" y="112"/>
                    <a:pt x="880" y="70"/>
                    <a:pt x="908" y="42"/>
                  </a:cubicBezTo>
                  <a:cubicBezTo>
                    <a:pt x="935" y="15"/>
                    <a:pt x="949" y="1"/>
                    <a:pt x="94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73638" y="993941"/>
              <a:ext cx="119324" cy="107644"/>
            </a:xfrm>
            <a:custGeom>
              <a:avLst/>
              <a:gdLst/>
              <a:ahLst/>
              <a:cxnLst/>
              <a:rect l="l" t="t" r="r" b="b"/>
              <a:pathLst>
                <a:path w="991" h="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4" y="15"/>
                    <a:pt x="28" y="42"/>
                  </a:cubicBezTo>
                  <a:cubicBezTo>
                    <a:pt x="56" y="70"/>
                    <a:pt x="98" y="112"/>
                    <a:pt x="140" y="154"/>
                  </a:cubicBezTo>
                  <a:cubicBezTo>
                    <a:pt x="223" y="238"/>
                    <a:pt x="349" y="349"/>
                    <a:pt x="474" y="475"/>
                  </a:cubicBezTo>
                  <a:cubicBezTo>
                    <a:pt x="586" y="586"/>
                    <a:pt x="711" y="684"/>
                    <a:pt x="823" y="768"/>
                  </a:cubicBezTo>
                  <a:cubicBezTo>
                    <a:pt x="865" y="810"/>
                    <a:pt x="907" y="838"/>
                    <a:pt x="935" y="851"/>
                  </a:cubicBezTo>
                  <a:cubicBezTo>
                    <a:pt x="949" y="865"/>
                    <a:pt x="976" y="879"/>
                    <a:pt x="990" y="893"/>
                  </a:cubicBezTo>
                  <a:lnTo>
                    <a:pt x="949" y="851"/>
                  </a:lnTo>
                  <a:lnTo>
                    <a:pt x="851" y="726"/>
                  </a:lnTo>
                  <a:cubicBezTo>
                    <a:pt x="753" y="642"/>
                    <a:pt x="628" y="531"/>
                    <a:pt x="516" y="419"/>
                  </a:cubicBezTo>
                  <a:cubicBezTo>
                    <a:pt x="391" y="294"/>
                    <a:pt x="265" y="196"/>
                    <a:pt x="167" y="112"/>
                  </a:cubicBezTo>
                  <a:cubicBezTo>
                    <a:pt x="112" y="84"/>
                    <a:pt x="70" y="56"/>
                    <a:pt x="42" y="29"/>
                  </a:cubicBez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91156" y="1113144"/>
              <a:ext cx="6863" cy="147981"/>
            </a:xfrm>
            <a:custGeom>
              <a:avLst/>
              <a:gdLst/>
              <a:ahLst/>
              <a:cxnLst/>
              <a:rect l="l" t="t" r="r" b="b"/>
              <a:pathLst>
                <a:path w="57" h="1229" extrusionOk="0">
                  <a:moveTo>
                    <a:pt x="14" y="1"/>
                  </a:moveTo>
                  <a:cubicBezTo>
                    <a:pt x="0" y="29"/>
                    <a:pt x="0" y="85"/>
                    <a:pt x="0" y="154"/>
                  </a:cubicBezTo>
                  <a:cubicBezTo>
                    <a:pt x="0" y="280"/>
                    <a:pt x="0" y="447"/>
                    <a:pt x="0" y="615"/>
                  </a:cubicBezTo>
                  <a:cubicBezTo>
                    <a:pt x="0" y="782"/>
                    <a:pt x="14" y="949"/>
                    <a:pt x="28" y="1075"/>
                  </a:cubicBezTo>
                  <a:cubicBezTo>
                    <a:pt x="28" y="1131"/>
                    <a:pt x="42" y="1187"/>
                    <a:pt x="42" y="1228"/>
                  </a:cubicBezTo>
                  <a:cubicBezTo>
                    <a:pt x="56" y="1187"/>
                    <a:pt x="56" y="1131"/>
                    <a:pt x="56" y="1075"/>
                  </a:cubicBezTo>
                  <a:cubicBezTo>
                    <a:pt x="56" y="949"/>
                    <a:pt x="56" y="782"/>
                    <a:pt x="56" y="615"/>
                  </a:cubicBezTo>
                  <a:cubicBezTo>
                    <a:pt x="56" y="447"/>
                    <a:pt x="42" y="280"/>
                    <a:pt x="28" y="140"/>
                  </a:cubicBezTo>
                  <a:cubicBezTo>
                    <a:pt x="28" y="85"/>
                    <a:pt x="14" y="29"/>
                    <a:pt x="1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2635" y="1098093"/>
              <a:ext cx="8429" cy="161346"/>
            </a:xfrm>
            <a:custGeom>
              <a:avLst/>
              <a:gdLst/>
              <a:ahLst/>
              <a:cxnLst/>
              <a:rect l="l" t="t" r="r" b="b"/>
              <a:pathLst>
                <a:path w="70" h="1340" extrusionOk="0">
                  <a:moveTo>
                    <a:pt x="14" y="0"/>
                  </a:moveTo>
                  <a:cubicBezTo>
                    <a:pt x="14" y="0"/>
                    <a:pt x="14" y="14"/>
                    <a:pt x="14" y="56"/>
                  </a:cubicBezTo>
                  <a:cubicBezTo>
                    <a:pt x="28" y="14"/>
                    <a:pt x="14" y="0"/>
                    <a:pt x="14" y="0"/>
                  </a:cubicBezTo>
                  <a:close/>
                  <a:moveTo>
                    <a:pt x="14" y="56"/>
                  </a:moveTo>
                  <a:cubicBezTo>
                    <a:pt x="14" y="84"/>
                    <a:pt x="14" y="140"/>
                    <a:pt x="14" y="210"/>
                  </a:cubicBezTo>
                  <a:cubicBezTo>
                    <a:pt x="14" y="335"/>
                    <a:pt x="0" y="503"/>
                    <a:pt x="14" y="670"/>
                  </a:cubicBezTo>
                  <a:cubicBezTo>
                    <a:pt x="14" y="837"/>
                    <a:pt x="28" y="1005"/>
                    <a:pt x="42" y="1130"/>
                  </a:cubicBezTo>
                  <a:cubicBezTo>
                    <a:pt x="42" y="1186"/>
                    <a:pt x="56" y="1242"/>
                    <a:pt x="56" y="1284"/>
                  </a:cubicBezTo>
                  <a:cubicBezTo>
                    <a:pt x="56" y="1242"/>
                    <a:pt x="56" y="1186"/>
                    <a:pt x="56" y="1130"/>
                  </a:cubicBezTo>
                  <a:cubicBezTo>
                    <a:pt x="56" y="1005"/>
                    <a:pt x="70" y="837"/>
                    <a:pt x="56" y="670"/>
                  </a:cubicBezTo>
                  <a:cubicBezTo>
                    <a:pt x="56" y="503"/>
                    <a:pt x="42" y="335"/>
                    <a:pt x="42" y="210"/>
                  </a:cubicBezTo>
                  <a:cubicBezTo>
                    <a:pt x="28" y="140"/>
                    <a:pt x="28" y="84"/>
                    <a:pt x="14" y="56"/>
                  </a:cubicBezTo>
                  <a:close/>
                  <a:moveTo>
                    <a:pt x="56" y="1284"/>
                  </a:moveTo>
                  <a:cubicBezTo>
                    <a:pt x="42" y="1312"/>
                    <a:pt x="56" y="1339"/>
                    <a:pt x="56" y="1339"/>
                  </a:cubicBezTo>
                  <a:lnTo>
                    <a:pt x="56" y="1284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79480" y="1094722"/>
              <a:ext cx="181575" cy="178203"/>
            </a:xfrm>
            <a:custGeom>
              <a:avLst/>
              <a:gdLst/>
              <a:ahLst/>
              <a:cxnLst/>
              <a:rect l="l" t="t" r="r" b="b"/>
              <a:pathLst>
                <a:path w="1508" h="1480" extrusionOk="0">
                  <a:moveTo>
                    <a:pt x="559" y="1451"/>
                  </a:moveTo>
                  <a:cubicBezTo>
                    <a:pt x="587" y="1465"/>
                    <a:pt x="615" y="1465"/>
                    <a:pt x="643" y="1465"/>
                  </a:cubicBezTo>
                  <a:cubicBezTo>
                    <a:pt x="615" y="1465"/>
                    <a:pt x="587" y="1451"/>
                    <a:pt x="559" y="1451"/>
                  </a:cubicBezTo>
                  <a:close/>
                  <a:moveTo>
                    <a:pt x="643" y="1465"/>
                  </a:moveTo>
                  <a:cubicBezTo>
                    <a:pt x="650" y="1472"/>
                    <a:pt x="660" y="1476"/>
                    <a:pt x="671" y="1476"/>
                  </a:cubicBezTo>
                  <a:cubicBezTo>
                    <a:pt x="681" y="1476"/>
                    <a:pt x="691" y="1472"/>
                    <a:pt x="698" y="1465"/>
                  </a:cubicBezTo>
                  <a:close/>
                  <a:moveTo>
                    <a:pt x="740" y="1"/>
                  </a:moveTo>
                  <a:cubicBezTo>
                    <a:pt x="671" y="1"/>
                    <a:pt x="601" y="14"/>
                    <a:pt x="517" y="28"/>
                  </a:cubicBezTo>
                  <a:cubicBezTo>
                    <a:pt x="447" y="56"/>
                    <a:pt x="378" y="84"/>
                    <a:pt x="322" y="126"/>
                  </a:cubicBezTo>
                  <a:cubicBezTo>
                    <a:pt x="266" y="168"/>
                    <a:pt x="210" y="224"/>
                    <a:pt x="154" y="280"/>
                  </a:cubicBezTo>
                  <a:cubicBezTo>
                    <a:pt x="113" y="321"/>
                    <a:pt x="85" y="391"/>
                    <a:pt x="57" y="447"/>
                  </a:cubicBezTo>
                  <a:cubicBezTo>
                    <a:pt x="29" y="517"/>
                    <a:pt x="15" y="572"/>
                    <a:pt x="1" y="642"/>
                  </a:cubicBezTo>
                  <a:cubicBezTo>
                    <a:pt x="1" y="684"/>
                    <a:pt x="1" y="712"/>
                    <a:pt x="1" y="740"/>
                  </a:cubicBezTo>
                  <a:cubicBezTo>
                    <a:pt x="1" y="782"/>
                    <a:pt x="1" y="810"/>
                    <a:pt x="1" y="837"/>
                  </a:cubicBezTo>
                  <a:cubicBezTo>
                    <a:pt x="29" y="1061"/>
                    <a:pt x="168" y="1256"/>
                    <a:pt x="350" y="1367"/>
                  </a:cubicBezTo>
                  <a:cubicBezTo>
                    <a:pt x="419" y="1409"/>
                    <a:pt x="489" y="1437"/>
                    <a:pt x="559" y="1451"/>
                  </a:cubicBezTo>
                  <a:cubicBezTo>
                    <a:pt x="489" y="1423"/>
                    <a:pt x="419" y="1395"/>
                    <a:pt x="364" y="1354"/>
                  </a:cubicBezTo>
                  <a:cubicBezTo>
                    <a:pt x="280" y="1298"/>
                    <a:pt x="210" y="1228"/>
                    <a:pt x="154" y="1144"/>
                  </a:cubicBezTo>
                  <a:cubicBezTo>
                    <a:pt x="99" y="1047"/>
                    <a:pt x="57" y="935"/>
                    <a:pt x="43" y="824"/>
                  </a:cubicBezTo>
                  <a:lnTo>
                    <a:pt x="43" y="740"/>
                  </a:lnTo>
                  <a:cubicBezTo>
                    <a:pt x="43" y="698"/>
                    <a:pt x="57" y="670"/>
                    <a:pt x="57" y="642"/>
                  </a:cubicBezTo>
                  <a:cubicBezTo>
                    <a:pt x="71" y="572"/>
                    <a:pt x="85" y="517"/>
                    <a:pt x="113" y="461"/>
                  </a:cubicBezTo>
                  <a:cubicBezTo>
                    <a:pt x="168" y="349"/>
                    <a:pt x="266" y="238"/>
                    <a:pt x="378" y="168"/>
                  </a:cubicBezTo>
                  <a:cubicBezTo>
                    <a:pt x="433" y="140"/>
                    <a:pt x="489" y="112"/>
                    <a:pt x="545" y="84"/>
                  </a:cubicBezTo>
                  <a:cubicBezTo>
                    <a:pt x="615" y="70"/>
                    <a:pt x="684" y="56"/>
                    <a:pt x="754" y="56"/>
                  </a:cubicBezTo>
                  <a:cubicBezTo>
                    <a:pt x="824" y="56"/>
                    <a:pt x="880" y="70"/>
                    <a:pt x="949" y="84"/>
                  </a:cubicBezTo>
                  <a:cubicBezTo>
                    <a:pt x="1019" y="112"/>
                    <a:pt x="1075" y="140"/>
                    <a:pt x="1131" y="168"/>
                  </a:cubicBezTo>
                  <a:cubicBezTo>
                    <a:pt x="1354" y="307"/>
                    <a:pt x="1480" y="572"/>
                    <a:pt x="1466" y="837"/>
                  </a:cubicBezTo>
                  <a:cubicBezTo>
                    <a:pt x="1452" y="949"/>
                    <a:pt x="1410" y="1061"/>
                    <a:pt x="1354" y="1144"/>
                  </a:cubicBezTo>
                  <a:cubicBezTo>
                    <a:pt x="1298" y="1228"/>
                    <a:pt x="1228" y="1298"/>
                    <a:pt x="1145" y="1354"/>
                  </a:cubicBezTo>
                  <a:cubicBezTo>
                    <a:pt x="1089" y="1395"/>
                    <a:pt x="1019" y="1437"/>
                    <a:pt x="949" y="1451"/>
                  </a:cubicBezTo>
                  <a:cubicBezTo>
                    <a:pt x="922" y="1465"/>
                    <a:pt x="894" y="1465"/>
                    <a:pt x="866" y="1465"/>
                  </a:cubicBezTo>
                  <a:cubicBezTo>
                    <a:pt x="852" y="1472"/>
                    <a:pt x="841" y="1476"/>
                    <a:pt x="831" y="1476"/>
                  </a:cubicBezTo>
                  <a:cubicBezTo>
                    <a:pt x="820" y="1476"/>
                    <a:pt x="810" y="1472"/>
                    <a:pt x="796" y="1465"/>
                  </a:cubicBezTo>
                  <a:lnTo>
                    <a:pt x="754" y="1465"/>
                  </a:lnTo>
                  <a:lnTo>
                    <a:pt x="796" y="1479"/>
                  </a:lnTo>
                  <a:lnTo>
                    <a:pt x="852" y="1479"/>
                  </a:lnTo>
                  <a:cubicBezTo>
                    <a:pt x="880" y="1479"/>
                    <a:pt x="908" y="1465"/>
                    <a:pt x="936" y="1465"/>
                  </a:cubicBezTo>
                  <a:cubicBezTo>
                    <a:pt x="1019" y="1437"/>
                    <a:pt x="1089" y="1409"/>
                    <a:pt x="1145" y="1367"/>
                  </a:cubicBezTo>
                  <a:cubicBezTo>
                    <a:pt x="1228" y="1312"/>
                    <a:pt x="1298" y="1242"/>
                    <a:pt x="1354" y="1172"/>
                  </a:cubicBezTo>
                  <a:cubicBezTo>
                    <a:pt x="1424" y="1075"/>
                    <a:pt x="1466" y="963"/>
                    <a:pt x="1480" y="837"/>
                  </a:cubicBezTo>
                  <a:cubicBezTo>
                    <a:pt x="1507" y="712"/>
                    <a:pt x="1480" y="572"/>
                    <a:pt x="1438" y="447"/>
                  </a:cubicBezTo>
                  <a:cubicBezTo>
                    <a:pt x="1410" y="391"/>
                    <a:pt x="1368" y="321"/>
                    <a:pt x="1326" y="280"/>
                  </a:cubicBezTo>
                  <a:cubicBezTo>
                    <a:pt x="1284" y="224"/>
                    <a:pt x="1228" y="168"/>
                    <a:pt x="1173" y="126"/>
                  </a:cubicBezTo>
                  <a:cubicBezTo>
                    <a:pt x="1103" y="84"/>
                    <a:pt x="1033" y="56"/>
                    <a:pt x="963" y="28"/>
                  </a:cubicBezTo>
                  <a:cubicBezTo>
                    <a:pt x="894" y="14"/>
                    <a:pt x="824" y="1"/>
                    <a:pt x="74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796994" y="1355043"/>
              <a:ext cx="65622" cy="63334"/>
            </a:xfrm>
            <a:custGeom>
              <a:avLst/>
              <a:gdLst/>
              <a:ahLst/>
              <a:cxnLst/>
              <a:rect l="l" t="t" r="r" b="b"/>
              <a:pathLst>
                <a:path w="545" h="526" extrusionOk="0">
                  <a:moveTo>
                    <a:pt x="251" y="1"/>
                  </a:moveTo>
                  <a:cubicBezTo>
                    <a:pt x="209" y="1"/>
                    <a:pt x="168" y="15"/>
                    <a:pt x="126" y="42"/>
                  </a:cubicBezTo>
                  <a:cubicBezTo>
                    <a:pt x="42" y="98"/>
                    <a:pt x="0" y="210"/>
                    <a:pt x="14" y="307"/>
                  </a:cubicBezTo>
                  <a:cubicBezTo>
                    <a:pt x="28" y="335"/>
                    <a:pt x="28" y="363"/>
                    <a:pt x="42" y="391"/>
                  </a:cubicBezTo>
                  <a:cubicBezTo>
                    <a:pt x="56" y="405"/>
                    <a:pt x="70" y="433"/>
                    <a:pt x="98" y="447"/>
                  </a:cubicBezTo>
                  <a:cubicBezTo>
                    <a:pt x="143" y="501"/>
                    <a:pt x="210" y="526"/>
                    <a:pt x="279" y="526"/>
                  </a:cubicBezTo>
                  <a:cubicBezTo>
                    <a:pt x="317" y="526"/>
                    <a:pt x="356" y="518"/>
                    <a:pt x="391" y="503"/>
                  </a:cubicBezTo>
                  <a:cubicBezTo>
                    <a:pt x="419" y="489"/>
                    <a:pt x="433" y="475"/>
                    <a:pt x="461" y="461"/>
                  </a:cubicBezTo>
                  <a:lnTo>
                    <a:pt x="475" y="447"/>
                  </a:lnTo>
                  <a:cubicBezTo>
                    <a:pt x="488" y="433"/>
                    <a:pt x="488" y="419"/>
                    <a:pt x="502" y="419"/>
                  </a:cubicBezTo>
                  <a:cubicBezTo>
                    <a:pt x="516" y="377"/>
                    <a:pt x="544" y="335"/>
                    <a:pt x="544" y="293"/>
                  </a:cubicBezTo>
                  <a:lnTo>
                    <a:pt x="544" y="252"/>
                  </a:lnTo>
                  <a:lnTo>
                    <a:pt x="544" y="196"/>
                  </a:lnTo>
                  <a:lnTo>
                    <a:pt x="530" y="154"/>
                  </a:lnTo>
                  <a:lnTo>
                    <a:pt x="516" y="126"/>
                  </a:lnTo>
                  <a:cubicBezTo>
                    <a:pt x="502" y="112"/>
                    <a:pt x="502" y="98"/>
                    <a:pt x="488" y="84"/>
                  </a:cubicBezTo>
                  <a:lnTo>
                    <a:pt x="475" y="70"/>
                  </a:lnTo>
                  <a:lnTo>
                    <a:pt x="475" y="70"/>
                  </a:lnTo>
                  <a:lnTo>
                    <a:pt x="488" y="98"/>
                  </a:lnTo>
                  <a:cubicBezTo>
                    <a:pt x="488" y="112"/>
                    <a:pt x="502" y="126"/>
                    <a:pt x="516" y="140"/>
                  </a:cubicBezTo>
                  <a:cubicBezTo>
                    <a:pt x="516" y="140"/>
                    <a:pt x="530" y="154"/>
                    <a:pt x="530" y="168"/>
                  </a:cubicBezTo>
                  <a:lnTo>
                    <a:pt x="530" y="210"/>
                  </a:lnTo>
                  <a:lnTo>
                    <a:pt x="530" y="252"/>
                  </a:lnTo>
                  <a:cubicBezTo>
                    <a:pt x="530" y="266"/>
                    <a:pt x="530" y="280"/>
                    <a:pt x="530" y="307"/>
                  </a:cubicBezTo>
                  <a:cubicBezTo>
                    <a:pt x="530" y="335"/>
                    <a:pt x="502" y="377"/>
                    <a:pt x="475" y="405"/>
                  </a:cubicBezTo>
                  <a:lnTo>
                    <a:pt x="461" y="419"/>
                  </a:lnTo>
                  <a:lnTo>
                    <a:pt x="433" y="433"/>
                  </a:lnTo>
                  <a:cubicBezTo>
                    <a:pt x="419" y="447"/>
                    <a:pt x="405" y="461"/>
                    <a:pt x="377" y="461"/>
                  </a:cubicBezTo>
                  <a:cubicBezTo>
                    <a:pt x="356" y="468"/>
                    <a:pt x="335" y="471"/>
                    <a:pt x="316" y="471"/>
                  </a:cubicBezTo>
                  <a:cubicBezTo>
                    <a:pt x="297" y="471"/>
                    <a:pt x="279" y="468"/>
                    <a:pt x="265" y="461"/>
                  </a:cubicBezTo>
                  <a:cubicBezTo>
                    <a:pt x="196" y="447"/>
                    <a:pt x="140" y="405"/>
                    <a:pt x="112" y="349"/>
                  </a:cubicBezTo>
                  <a:cubicBezTo>
                    <a:pt x="112" y="335"/>
                    <a:pt x="98" y="307"/>
                    <a:pt x="98" y="293"/>
                  </a:cubicBezTo>
                  <a:cubicBezTo>
                    <a:pt x="84" y="252"/>
                    <a:pt x="84" y="210"/>
                    <a:pt x="98" y="168"/>
                  </a:cubicBezTo>
                  <a:cubicBezTo>
                    <a:pt x="112" y="140"/>
                    <a:pt x="126" y="98"/>
                    <a:pt x="154" y="70"/>
                  </a:cubicBezTo>
                  <a:cubicBezTo>
                    <a:pt x="182" y="42"/>
                    <a:pt x="223" y="28"/>
                    <a:pt x="251" y="15"/>
                  </a:cubicBezTo>
                  <a:lnTo>
                    <a:pt x="349" y="15"/>
                  </a:lnTo>
                  <a:lnTo>
                    <a:pt x="391" y="28"/>
                  </a:lnTo>
                  <a:lnTo>
                    <a:pt x="419" y="42"/>
                  </a:lnTo>
                  <a:cubicBezTo>
                    <a:pt x="433" y="42"/>
                    <a:pt x="447" y="56"/>
                    <a:pt x="461" y="70"/>
                  </a:cubicBezTo>
                  <a:lnTo>
                    <a:pt x="475" y="70"/>
                  </a:lnTo>
                  <a:lnTo>
                    <a:pt x="461" y="56"/>
                  </a:lnTo>
                  <a:cubicBezTo>
                    <a:pt x="447" y="42"/>
                    <a:pt x="433" y="42"/>
                    <a:pt x="419" y="28"/>
                  </a:cubicBezTo>
                  <a:lnTo>
                    <a:pt x="391" y="15"/>
                  </a:lnTo>
                  <a:lnTo>
                    <a:pt x="34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30959" y="1091351"/>
              <a:ext cx="129438" cy="188197"/>
            </a:xfrm>
            <a:custGeom>
              <a:avLst/>
              <a:gdLst/>
              <a:ahLst/>
              <a:cxnLst/>
              <a:rect l="l" t="t" r="r" b="b"/>
              <a:pathLst>
                <a:path w="1075" h="1563" extrusionOk="0">
                  <a:moveTo>
                    <a:pt x="824" y="1"/>
                  </a:moveTo>
                  <a:cubicBezTo>
                    <a:pt x="740" y="1"/>
                    <a:pt x="642" y="15"/>
                    <a:pt x="559" y="15"/>
                  </a:cubicBezTo>
                  <a:lnTo>
                    <a:pt x="42" y="42"/>
                  </a:lnTo>
                  <a:lnTo>
                    <a:pt x="1" y="42"/>
                  </a:lnTo>
                  <a:lnTo>
                    <a:pt x="1" y="84"/>
                  </a:lnTo>
                  <a:cubicBezTo>
                    <a:pt x="15" y="573"/>
                    <a:pt x="42" y="1047"/>
                    <a:pt x="70" y="1521"/>
                  </a:cubicBezTo>
                  <a:lnTo>
                    <a:pt x="70" y="1563"/>
                  </a:lnTo>
                  <a:lnTo>
                    <a:pt x="112" y="1563"/>
                  </a:lnTo>
                  <a:lnTo>
                    <a:pt x="586" y="1549"/>
                  </a:lnTo>
                  <a:cubicBezTo>
                    <a:pt x="670" y="1535"/>
                    <a:pt x="754" y="1521"/>
                    <a:pt x="837" y="1521"/>
                  </a:cubicBezTo>
                  <a:lnTo>
                    <a:pt x="1075" y="1507"/>
                  </a:lnTo>
                  <a:lnTo>
                    <a:pt x="837" y="1493"/>
                  </a:lnTo>
                  <a:lnTo>
                    <a:pt x="154" y="1493"/>
                  </a:lnTo>
                  <a:cubicBezTo>
                    <a:pt x="152" y="1032"/>
                    <a:pt x="127" y="584"/>
                    <a:pt x="100" y="135"/>
                  </a:cubicBezTo>
                  <a:lnTo>
                    <a:pt x="100" y="135"/>
                  </a:lnTo>
                  <a:lnTo>
                    <a:pt x="559" y="84"/>
                  </a:lnTo>
                  <a:lnTo>
                    <a:pt x="824" y="42"/>
                  </a:lnTo>
                  <a:lnTo>
                    <a:pt x="1075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2"/>
            <p:cNvGrpSpPr/>
            <p:nvPr/>
          </p:nvGrpSpPr>
          <p:grpSpPr>
            <a:xfrm>
              <a:off x="4811949" y="276966"/>
              <a:ext cx="1150614" cy="665974"/>
              <a:chOff x="7121599" y="480654"/>
              <a:chExt cx="1150614" cy="665974"/>
            </a:xfrm>
          </p:grpSpPr>
          <p:sp>
            <p:nvSpPr>
              <p:cNvPr id="149" name="Google Shape;149;p2"/>
              <p:cNvSpPr/>
              <p:nvPr/>
            </p:nvSpPr>
            <p:spPr>
              <a:xfrm>
                <a:off x="7517981" y="564698"/>
                <a:ext cx="179768" cy="115952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963" extrusionOk="0">
                    <a:moveTo>
                      <a:pt x="0" y="0"/>
                    </a:moveTo>
                    <a:lnTo>
                      <a:pt x="70" y="56"/>
                    </a:lnTo>
                    <a:cubicBezTo>
                      <a:pt x="98" y="84"/>
                      <a:pt x="154" y="126"/>
                      <a:pt x="223" y="182"/>
                    </a:cubicBezTo>
                    <a:cubicBezTo>
                      <a:pt x="363" y="279"/>
                      <a:pt x="544" y="405"/>
                      <a:pt x="726" y="530"/>
                    </a:cubicBezTo>
                    <a:cubicBezTo>
                      <a:pt x="907" y="656"/>
                      <a:pt x="1102" y="768"/>
                      <a:pt x="1256" y="837"/>
                    </a:cubicBezTo>
                    <a:cubicBezTo>
                      <a:pt x="1311" y="879"/>
                      <a:pt x="1381" y="907"/>
                      <a:pt x="1423" y="935"/>
                    </a:cubicBezTo>
                    <a:cubicBezTo>
                      <a:pt x="1465" y="963"/>
                      <a:pt x="1493" y="963"/>
                      <a:pt x="1493" y="963"/>
                    </a:cubicBezTo>
                    <a:cubicBezTo>
                      <a:pt x="1493" y="963"/>
                      <a:pt x="1479" y="949"/>
                      <a:pt x="1437" y="921"/>
                    </a:cubicBezTo>
                    <a:lnTo>
                      <a:pt x="1270" y="795"/>
                    </a:lnTo>
                    <a:cubicBezTo>
                      <a:pt x="1144" y="698"/>
                      <a:pt x="949" y="558"/>
                      <a:pt x="767" y="447"/>
                    </a:cubicBezTo>
                    <a:cubicBezTo>
                      <a:pt x="600" y="321"/>
                      <a:pt x="391" y="210"/>
                      <a:pt x="251" y="140"/>
                    </a:cubicBezTo>
                    <a:cubicBezTo>
                      <a:pt x="182" y="98"/>
                      <a:pt x="112" y="56"/>
                      <a:pt x="70" y="42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8073902" y="924115"/>
                <a:ext cx="124381" cy="102587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852" extrusionOk="0">
                    <a:moveTo>
                      <a:pt x="0" y="0"/>
                    </a:moveTo>
                    <a:cubicBezTo>
                      <a:pt x="42" y="56"/>
                      <a:pt x="84" y="112"/>
                      <a:pt x="140" y="168"/>
                    </a:cubicBezTo>
                    <a:cubicBezTo>
                      <a:pt x="237" y="251"/>
                      <a:pt x="363" y="377"/>
                      <a:pt x="488" y="475"/>
                    </a:cubicBezTo>
                    <a:cubicBezTo>
                      <a:pt x="614" y="572"/>
                      <a:pt x="767" y="670"/>
                      <a:pt x="865" y="740"/>
                    </a:cubicBezTo>
                    <a:cubicBezTo>
                      <a:pt x="963" y="809"/>
                      <a:pt x="1032" y="851"/>
                      <a:pt x="1032" y="851"/>
                    </a:cubicBezTo>
                    <a:cubicBezTo>
                      <a:pt x="991" y="795"/>
                      <a:pt x="949" y="754"/>
                      <a:pt x="893" y="698"/>
                    </a:cubicBezTo>
                    <a:cubicBezTo>
                      <a:pt x="781" y="586"/>
                      <a:pt x="670" y="489"/>
                      <a:pt x="544" y="391"/>
                    </a:cubicBezTo>
                    <a:cubicBezTo>
                      <a:pt x="405" y="293"/>
                      <a:pt x="265" y="182"/>
                      <a:pt x="168" y="112"/>
                    </a:cubicBezTo>
                    <a:cubicBezTo>
                      <a:pt x="70" y="42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8053674" y="961080"/>
                <a:ext cx="124381" cy="102587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57" y="70"/>
                      <a:pt x="140" y="154"/>
                    </a:cubicBezTo>
                    <a:cubicBezTo>
                      <a:pt x="238" y="251"/>
                      <a:pt x="363" y="363"/>
                      <a:pt x="489" y="461"/>
                    </a:cubicBezTo>
                    <a:cubicBezTo>
                      <a:pt x="628" y="558"/>
                      <a:pt x="768" y="670"/>
                      <a:pt x="866" y="740"/>
                    </a:cubicBezTo>
                    <a:cubicBezTo>
                      <a:pt x="963" y="809"/>
                      <a:pt x="1033" y="851"/>
                      <a:pt x="1033" y="851"/>
                    </a:cubicBezTo>
                    <a:cubicBezTo>
                      <a:pt x="1033" y="851"/>
                      <a:pt x="991" y="781"/>
                      <a:pt x="894" y="698"/>
                    </a:cubicBezTo>
                    <a:cubicBezTo>
                      <a:pt x="796" y="600"/>
                      <a:pt x="670" y="488"/>
                      <a:pt x="545" y="391"/>
                    </a:cubicBezTo>
                    <a:cubicBezTo>
                      <a:pt x="419" y="293"/>
                      <a:pt x="266" y="182"/>
                      <a:pt x="168" y="112"/>
                    </a:cubicBezTo>
                    <a:cubicBezTo>
                      <a:pt x="71" y="42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7608648" y="947594"/>
                <a:ext cx="102587" cy="126067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47" extrusionOk="0">
                    <a:moveTo>
                      <a:pt x="851" y="1"/>
                    </a:moveTo>
                    <a:cubicBezTo>
                      <a:pt x="795" y="43"/>
                      <a:pt x="740" y="98"/>
                      <a:pt x="698" y="140"/>
                    </a:cubicBezTo>
                    <a:cubicBezTo>
                      <a:pt x="600" y="238"/>
                      <a:pt x="489" y="363"/>
                      <a:pt x="391" y="489"/>
                    </a:cubicBezTo>
                    <a:cubicBezTo>
                      <a:pt x="279" y="628"/>
                      <a:pt x="182" y="768"/>
                      <a:pt x="112" y="865"/>
                    </a:cubicBezTo>
                    <a:cubicBezTo>
                      <a:pt x="42" y="963"/>
                      <a:pt x="0" y="1047"/>
                      <a:pt x="0" y="1047"/>
                    </a:cubicBezTo>
                    <a:cubicBezTo>
                      <a:pt x="0" y="1047"/>
                      <a:pt x="70" y="991"/>
                      <a:pt x="154" y="893"/>
                    </a:cubicBezTo>
                    <a:cubicBezTo>
                      <a:pt x="265" y="782"/>
                      <a:pt x="363" y="670"/>
                      <a:pt x="461" y="545"/>
                    </a:cubicBezTo>
                    <a:cubicBezTo>
                      <a:pt x="558" y="419"/>
                      <a:pt x="670" y="280"/>
                      <a:pt x="740" y="168"/>
                    </a:cubicBezTo>
                    <a:cubicBezTo>
                      <a:pt x="809" y="70"/>
                      <a:pt x="851" y="1"/>
                      <a:pt x="85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7571683" y="927486"/>
                <a:ext cx="102587" cy="124381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033" extrusionOk="0">
                    <a:moveTo>
                      <a:pt x="851" y="0"/>
                    </a:moveTo>
                    <a:lnTo>
                      <a:pt x="851" y="0"/>
                    </a:lnTo>
                    <a:cubicBezTo>
                      <a:pt x="796" y="42"/>
                      <a:pt x="754" y="98"/>
                      <a:pt x="698" y="140"/>
                    </a:cubicBezTo>
                    <a:cubicBezTo>
                      <a:pt x="614" y="237"/>
                      <a:pt x="489" y="363"/>
                      <a:pt x="391" y="489"/>
                    </a:cubicBezTo>
                    <a:cubicBezTo>
                      <a:pt x="293" y="628"/>
                      <a:pt x="182" y="767"/>
                      <a:pt x="112" y="865"/>
                    </a:cubicBezTo>
                    <a:cubicBezTo>
                      <a:pt x="42" y="963"/>
                      <a:pt x="1" y="1032"/>
                      <a:pt x="1" y="1032"/>
                    </a:cubicBezTo>
                    <a:cubicBezTo>
                      <a:pt x="56" y="991"/>
                      <a:pt x="112" y="949"/>
                      <a:pt x="168" y="893"/>
                    </a:cubicBezTo>
                    <a:cubicBezTo>
                      <a:pt x="252" y="795"/>
                      <a:pt x="363" y="670"/>
                      <a:pt x="475" y="544"/>
                    </a:cubicBezTo>
                    <a:cubicBezTo>
                      <a:pt x="572" y="419"/>
                      <a:pt x="670" y="279"/>
                      <a:pt x="740" y="168"/>
                    </a:cubicBezTo>
                    <a:cubicBezTo>
                      <a:pt x="810" y="70"/>
                      <a:pt x="851" y="0"/>
                      <a:pt x="85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7889077" y="915686"/>
                <a:ext cx="159660" cy="142924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87" extrusionOk="0">
                    <a:moveTo>
                      <a:pt x="1326" y="1"/>
                    </a:moveTo>
                    <a:lnTo>
                      <a:pt x="1270" y="43"/>
                    </a:lnTo>
                    <a:cubicBezTo>
                      <a:pt x="1228" y="70"/>
                      <a:pt x="1173" y="112"/>
                      <a:pt x="1103" y="168"/>
                    </a:cubicBezTo>
                    <a:cubicBezTo>
                      <a:pt x="963" y="266"/>
                      <a:pt x="796" y="419"/>
                      <a:pt x="629" y="559"/>
                    </a:cubicBezTo>
                    <a:cubicBezTo>
                      <a:pt x="461" y="712"/>
                      <a:pt x="308" y="865"/>
                      <a:pt x="182" y="991"/>
                    </a:cubicBezTo>
                    <a:cubicBezTo>
                      <a:pt x="126" y="1047"/>
                      <a:pt x="85" y="1103"/>
                      <a:pt x="43" y="1130"/>
                    </a:cubicBezTo>
                    <a:lnTo>
                      <a:pt x="1" y="1186"/>
                    </a:lnTo>
                    <a:lnTo>
                      <a:pt x="57" y="1144"/>
                    </a:lnTo>
                    <a:cubicBezTo>
                      <a:pt x="98" y="1117"/>
                      <a:pt x="154" y="1075"/>
                      <a:pt x="224" y="1033"/>
                    </a:cubicBezTo>
                    <a:cubicBezTo>
                      <a:pt x="364" y="921"/>
                      <a:pt x="531" y="782"/>
                      <a:pt x="698" y="628"/>
                    </a:cubicBezTo>
                    <a:cubicBezTo>
                      <a:pt x="866" y="489"/>
                      <a:pt x="1019" y="335"/>
                      <a:pt x="1145" y="210"/>
                    </a:cubicBezTo>
                    <a:cubicBezTo>
                      <a:pt x="1200" y="154"/>
                      <a:pt x="1242" y="98"/>
                      <a:pt x="1284" y="56"/>
                    </a:cubicBezTo>
                    <a:cubicBezTo>
                      <a:pt x="1312" y="29"/>
                      <a:pt x="1326" y="1"/>
                      <a:pt x="132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7727851" y="915686"/>
                <a:ext cx="161346" cy="142924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29" y="29"/>
                      <a:pt x="57" y="56"/>
                    </a:cubicBezTo>
                    <a:cubicBezTo>
                      <a:pt x="84" y="98"/>
                      <a:pt x="140" y="154"/>
                      <a:pt x="196" y="210"/>
                    </a:cubicBezTo>
                    <a:cubicBezTo>
                      <a:pt x="308" y="335"/>
                      <a:pt x="475" y="489"/>
                      <a:pt x="642" y="628"/>
                    </a:cubicBezTo>
                    <a:cubicBezTo>
                      <a:pt x="810" y="782"/>
                      <a:pt x="977" y="921"/>
                      <a:pt x="1103" y="1033"/>
                    </a:cubicBezTo>
                    <a:cubicBezTo>
                      <a:pt x="1172" y="1075"/>
                      <a:pt x="1228" y="1117"/>
                      <a:pt x="1270" y="1144"/>
                    </a:cubicBezTo>
                    <a:lnTo>
                      <a:pt x="1340" y="1186"/>
                    </a:lnTo>
                    <a:lnTo>
                      <a:pt x="1340" y="1186"/>
                    </a:lnTo>
                    <a:lnTo>
                      <a:pt x="1284" y="1130"/>
                    </a:lnTo>
                    <a:cubicBezTo>
                      <a:pt x="1256" y="1103"/>
                      <a:pt x="1214" y="1047"/>
                      <a:pt x="1145" y="991"/>
                    </a:cubicBezTo>
                    <a:cubicBezTo>
                      <a:pt x="1033" y="865"/>
                      <a:pt x="880" y="712"/>
                      <a:pt x="712" y="559"/>
                    </a:cubicBezTo>
                    <a:cubicBezTo>
                      <a:pt x="545" y="419"/>
                      <a:pt x="363" y="266"/>
                      <a:pt x="238" y="168"/>
                    </a:cubicBezTo>
                    <a:cubicBezTo>
                      <a:pt x="168" y="112"/>
                      <a:pt x="112" y="70"/>
                      <a:pt x="71" y="43"/>
                    </a:cubicBez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7716172" y="551213"/>
                <a:ext cx="161346" cy="142924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7" extrusionOk="0">
                    <a:moveTo>
                      <a:pt x="1339" y="1"/>
                    </a:moveTo>
                    <a:lnTo>
                      <a:pt x="1269" y="43"/>
                    </a:lnTo>
                    <a:cubicBezTo>
                      <a:pt x="1228" y="71"/>
                      <a:pt x="1172" y="112"/>
                      <a:pt x="1102" y="168"/>
                    </a:cubicBezTo>
                    <a:cubicBezTo>
                      <a:pt x="977" y="266"/>
                      <a:pt x="795" y="405"/>
                      <a:pt x="628" y="559"/>
                    </a:cubicBezTo>
                    <a:cubicBezTo>
                      <a:pt x="474" y="712"/>
                      <a:pt x="307" y="866"/>
                      <a:pt x="195" y="991"/>
                    </a:cubicBezTo>
                    <a:cubicBezTo>
                      <a:pt x="126" y="1047"/>
                      <a:pt x="84" y="1103"/>
                      <a:pt x="56" y="1131"/>
                    </a:cubicBezTo>
                    <a:lnTo>
                      <a:pt x="0" y="1186"/>
                    </a:lnTo>
                    <a:lnTo>
                      <a:pt x="0" y="1186"/>
                    </a:lnTo>
                    <a:lnTo>
                      <a:pt x="70" y="1145"/>
                    </a:lnTo>
                    <a:cubicBezTo>
                      <a:pt x="112" y="1117"/>
                      <a:pt x="168" y="1075"/>
                      <a:pt x="223" y="1033"/>
                    </a:cubicBezTo>
                    <a:cubicBezTo>
                      <a:pt x="363" y="921"/>
                      <a:pt x="530" y="782"/>
                      <a:pt x="698" y="629"/>
                    </a:cubicBezTo>
                    <a:cubicBezTo>
                      <a:pt x="865" y="489"/>
                      <a:pt x="1032" y="336"/>
                      <a:pt x="1144" y="210"/>
                    </a:cubicBezTo>
                    <a:cubicBezTo>
                      <a:pt x="1200" y="154"/>
                      <a:pt x="1242" y="98"/>
                      <a:pt x="1283" y="57"/>
                    </a:cubicBezTo>
                    <a:lnTo>
                      <a:pt x="13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7884020" y="551213"/>
                <a:ext cx="161466" cy="142924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187" extrusionOk="0">
                    <a:moveTo>
                      <a:pt x="1" y="1"/>
                    </a:moveTo>
                    <a:lnTo>
                      <a:pt x="57" y="57"/>
                    </a:lnTo>
                    <a:cubicBezTo>
                      <a:pt x="85" y="98"/>
                      <a:pt x="140" y="154"/>
                      <a:pt x="196" y="210"/>
                    </a:cubicBezTo>
                    <a:cubicBezTo>
                      <a:pt x="308" y="336"/>
                      <a:pt x="475" y="489"/>
                      <a:pt x="643" y="629"/>
                    </a:cubicBezTo>
                    <a:cubicBezTo>
                      <a:pt x="810" y="782"/>
                      <a:pt x="977" y="921"/>
                      <a:pt x="1117" y="1033"/>
                    </a:cubicBezTo>
                    <a:lnTo>
                      <a:pt x="1270" y="1145"/>
                    </a:lnTo>
                    <a:lnTo>
                      <a:pt x="1340" y="1186"/>
                    </a:lnTo>
                    <a:lnTo>
                      <a:pt x="1284" y="1131"/>
                    </a:lnTo>
                    <a:cubicBezTo>
                      <a:pt x="1256" y="1103"/>
                      <a:pt x="1201" y="1047"/>
                      <a:pt x="1145" y="991"/>
                    </a:cubicBezTo>
                    <a:cubicBezTo>
                      <a:pt x="1033" y="866"/>
                      <a:pt x="866" y="712"/>
                      <a:pt x="698" y="559"/>
                    </a:cubicBezTo>
                    <a:cubicBezTo>
                      <a:pt x="531" y="419"/>
                      <a:pt x="364" y="266"/>
                      <a:pt x="238" y="168"/>
                    </a:cubicBezTo>
                    <a:cubicBezTo>
                      <a:pt x="168" y="112"/>
                      <a:pt x="113" y="71"/>
                      <a:pt x="71" y="43"/>
                    </a:cubicBez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8041994" y="710753"/>
                <a:ext cx="11800" cy="1966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633" extrusionOk="0">
                    <a:moveTo>
                      <a:pt x="28" y="1"/>
                    </a:moveTo>
                    <a:cubicBezTo>
                      <a:pt x="14" y="43"/>
                      <a:pt x="14" y="113"/>
                      <a:pt x="14" y="196"/>
                    </a:cubicBezTo>
                    <a:cubicBezTo>
                      <a:pt x="14" y="364"/>
                      <a:pt x="0" y="587"/>
                      <a:pt x="14" y="810"/>
                    </a:cubicBezTo>
                    <a:cubicBezTo>
                      <a:pt x="14" y="1033"/>
                      <a:pt x="28" y="1256"/>
                      <a:pt x="42" y="1424"/>
                    </a:cubicBezTo>
                    <a:cubicBezTo>
                      <a:pt x="56" y="1507"/>
                      <a:pt x="56" y="1577"/>
                      <a:pt x="70" y="1633"/>
                    </a:cubicBezTo>
                    <a:cubicBezTo>
                      <a:pt x="84" y="1577"/>
                      <a:pt x="84" y="1507"/>
                      <a:pt x="84" y="1424"/>
                    </a:cubicBezTo>
                    <a:cubicBezTo>
                      <a:pt x="84" y="1256"/>
                      <a:pt x="98" y="1033"/>
                      <a:pt x="84" y="810"/>
                    </a:cubicBezTo>
                    <a:cubicBezTo>
                      <a:pt x="84" y="587"/>
                      <a:pt x="70" y="378"/>
                      <a:pt x="56" y="196"/>
                    </a:cubicBezTo>
                    <a:cubicBezTo>
                      <a:pt x="56" y="113"/>
                      <a:pt x="42" y="43"/>
                      <a:pt x="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7712800" y="690644"/>
                <a:ext cx="10114" cy="21504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786" extrusionOk="0">
                    <a:moveTo>
                      <a:pt x="14" y="1"/>
                    </a:moveTo>
                    <a:cubicBezTo>
                      <a:pt x="14" y="1"/>
                      <a:pt x="14" y="28"/>
                      <a:pt x="14" y="70"/>
                    </a:cubicBezTo>
                    <a:cubicBezTo>
                      <a:pt x="14" y="126"/>
                      <a:pt x="0" y="196"/>
                      <a:pt x="0" y="280"/>
                    </a:cubicBezTo>
                    <a:cubicBezTo>
                      <a:pt x="0" y="447"/>
                      <a:pt x="0" y="670"/>
                      <a:pt x="0" y="893"/>
                    </a:cubicBezTo>
                    <a:cubicBezTo>
                      <a:pt x="0" y="1116"/>
                      <a:pt x="14" y="1326"/>
                      <a:pt x="28" y="1507"/>
                    </a:cubicBezTo>
                    <a:cubicBezTo>
                      <a:pt x="42" y="1591"/>
                      <a:pt x="42" y="1660"/>
                      <a:pt x="56" y="1702"/>
                    </a:cubicBezTo>
                    <a:cubicBezTo>
                      <a:pt x="60" y="1716"/>
                      <a:pt x="62" y="1728"/>
                      <a:pt x="64" y="1739"/>
                    </a:cubicBezTo>
                    <a:lnTo>
                      <a:pt x="64" y="1739"/>
                    </a:lnTo>
                    <a:cubicBezTo>
                      <a:pt x="65" y="1728"/>
                      <a:pt x="66" y="1716"/>
                      <a:pt x="70" y="1702"/>
                    </a:cubicBezTo>
                    <a:cubicBezTo>
                      <a:pt x="70" y="1660"/>
                      <a:pt x="84" y="1591"/>
                      <a:pt x="84" y="1507"/>
                    </a:cubicBezTo>
                    <a:cubicBezTo>
                      <a:pt x="84" y="1340"/>
                      <a:pt x="84" y="1116"/>
                      <a:pt x="84" y="893"/>
                    </a:cubicBezTo>
                    <a:cubicBezTo>
                      <a:pt x="70" y="670"/>
                      <a:pt x="56" y="447"/>
                      <a:pt x="42" y="280"/>
                    </a:cubicBezTo>
                    <a:cubicBezTo>
                      <a:pt x="42" y="196"/>
                      <a:pt x="28" y="126"/>
                      <a:pt x="28" y="70"/>
                    </a:cubicBezTo>
                    <a:cubicBezTo>
                      <a:pt x="14" y="28"/>
                      <a:pt x="14" y="1"/>
                      <a:pt x="14" y="1"/>
                    </a:cubicBezTo>
                    <a:close/>
                    <a:moveTo>
                      <a:pt x="64" y="1739"/>
                    </a:moveTo>
                    <a:cubicBezTo>
                      <a:pt x="62" y="1770"/>
                      <a:pt x="70" y="1786"/>
                      <a:pt x="70" y="1786"/>
                    </a:cubicBezTo>
                    <a:cubicBezTo>
                      <a:pt x="70" y="1786"/>
                      <a:pt x="70" y="1770"/>
                      <a:pt x="64" y="17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7761445" y="683902"/>
                <a:ext cx="245390" cy="23864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982" extrusionOk="0">
                    <a:moveTo>
                      <a:pt x="1371" y="1914"/>
                    </a:moveTo>
                    <a:cubicBezTo>
                      <a:pt x="1329" y="1929"/>
                      <a:pt x="1286" y="1941"/>
                      <a:pt x="1242" y="1954"/>
                    </a:cubicBezTo>
                    <a:cubicBezTo>
                      <a:pt x="1241" y="1954"/>
                      <a:pt x="1241" y="1954"/>
                      <a:pt x="1240" y="1955"/>
                    </a:cubicBezTo>
                    <a:lnTo>
                      <a:pt x="1240" y="1955"/>
                    </a:lnTo>
                    <a:cubicBezTo>
                      <a:pt x="1246" y="1954"/>
                      <a:pt x="1251" y="1954"/>
                      <a:pt x="1256" y="1954"/>
                    </a:cubicBezTo>
                    <a:cubicBezTo>
                      <a:pt x="1295" y="1943"/>
                      <a:pt x="1333" y="1929"/>
                      <a:pt x="1371" y="1914"/>
                    </a:cubicBezTo>
                    <a:close/>
                    <a:moveTo>
                      <a:pt x="991" y="1"/>
                    </a:moveTo>
                    <a:cubicBezTo>
                      <a:pt x="893" y="1"/>
                      <a:pt x="782" y="15"/>
                      <a:pt x="684" y="43"/>
                    </a:cubicBezTo>
                    <a:cubicBezTo>
                      <a:pt x="601" y="70"/>
                      <a:pt x="503" y="112"/>
                      <a:pt x="419" y="168"/>
                    </a:cubicBezTo>
                    <a:cubicBezTo>
                      <a:pt x="266" y="280"/>
                      <a:pt x="140" y="433"/>
                      <a:pt x="70" y="614"/>
                    </a:cubicBezTo>
                    <a:cubicBezTo>
                      <a:pt x="43" y="698"/>
                      <a:pt x="15" y="782"/>
                      <a:pt x="1" y="880"/>
                    </a:cubicBezTo>
                    <a:cubicBezTo>
                      <a:pt x="1" y="921"/>
                      <a:pt x="1" y="963"/>
                      <a:pt x="1" y="1005"/>
                    </a:cubicBezTo>
                    <a:cubicBezTo>
                      <a:pt x="1" y="1047"/>
                      <a:pt x="1" y="1089"/>
                      <a:pt x="1" y="1131"/>
                    </a:cubicBezTo>
                    <a:cubicBezTo>
                      <a:pt x="29" y="1284"/>
                      <a:pt x="84" y="1437"/>
                      <a:pt x="182" y="1563"/>
                    </a:cubicBezTo>
                    <a:cubicBezTo>
                      <a:pt x="252" y="1675"/>
                      <a:pt x="349" y="1772"/>
                      <a:pt x="461" y="1842"/>
                    </a:cubicBezTo>
                    <a:cubicBezTo>
                      <a:pt x="545" y="1898"/>
                      <a:pt x="642" y="1926"/>
                      <a:pt x="740" y="1954"/>
                    </a:cubicBezTo>
                    <a:cubicBezTo>
                      <a:pt x="782" y="1968"/>
                      <a:pt x="810" y="1981"/>
                      <a:pt x="852" y="1981"/>
                    </a:cubicBezTo>
                    <a:lnTo>
                      <a:pt x="921" y="1981"/>
                    </a:lnTo>
                    <a:cubicBezTo>
                      <a:pt x="893" y="1981"/>
                      <a:pt x="866" y="1968"/>
                      <a:pt x="838" y="1968"/>
                    </a:cubicBezTo>
                    <a:cubicBezTo>
                      <a:pt x="810" y="1968"/>
                      <a:pt x="768" y="1954"/>
                      <a:pt x="726" y="1940"/>
                    </a:cubicBezTo>
                    <a:cubicBezTo>
                      <a:pt x="628" y="1912"/>
                      <a:pt x="545" y="1870"/>
                      <a:pt x="461" y="1814"/>
                    </a:cubicBezTo>
                    <a:cubicBezTo>
                      <a:pt x="224" y="1661"/>
                      <a:pt x="70" y="1410"/>
                      <a:pt x="43" y="1117"/>
                    </a:cubicBezTo>
                    <a:lnTo>
                      <a:pt x="43" y="1005"/>
                    </a:lnTo>
                    <a:cubicBezTo>
                      <a:pt x="43" y="963"/>
                      <a:pt x="57" y="921"/>
                      <a:pt x="57" y="880"/>
                    </a:cubicBezTo>
                    <a:cubicBezTo>
                      <a:pt x="70" y="796"/>
                      <a:pt x="98" y="712"/>
                      <a:pt x="140" y="628"/>
                    </a:cubicBezTo>
                    <a:cubicBezTo>
                      <a:pt x="210" y="475"/>
                      <a:pt x="336" y="336"/>
                      <a:pt x="489" y="238"/>
                    </a:cubicBezTo>
                    <a:cubicBezTo>
                      <a:pt x="559" y="196"/>
                      <a:pt x="642" y="154"/>
                      <a:pt x="726" y="126"/>
                    </a:cubicBezTo>
                    <a:cubicBezTo>
                      <a:pt x="810" y="98"/>
                      <a:pt x="907" y="84"/>
                      <a:pt x="991" y="84"/>
                    </a:cubicBezTo>
                    <a:cubicBezTo>
                      <a:pt x="1089" y="84"/>
                      <a:pt x="1172" y="98"/>
                      <a:pt x="1256" y="126"/>
                    </a:cubicBezTo>
                    <a:cubicBezTo>
                      <a:pt x="1354" y="154"/>
                      <a:pt x="1437" y="196"/>
                      <a:pt x="1507" y="238"/>
                    </a:cubicBezTo>
                    <a:cubicBezTo>
                      <a:pt x="1661" y="336"/>
                      <a:pt x="1772" y="475"/>
                      <a:pt x="1856" y="628"/>
                    </a:cubicBezTo>
                    <a:cubicBezTo>
                      <a:pt x="1926" y="782"/>
                      <a:pt x="1954" y="949"/>
                      <a:pt x="1940" y="1117"/>
                    </a:cubicBezTo>
                    <a:cubicBezTo>
                      <a:pt x="1926" y="1270"/>
                      <a:pt x="1884" y="1424"/>
                      <a:pt x="1800" y="1549"/>
                    </a:cubicBezTo>
                    <a:cubicBezTo>
                      <a:pt x="1730" y="1661"/>
                      <a:pt x="1633" y="1744"/>
                      <a:pt x="1535" y="1828"/>
                    </a:cubicBezTo>
                    <a:cubicBezTo>
                      <a:pt x="1484" y="1862"/>
                      <a:pt x="1429" y="1890"/>
                      <a:pt x="1371" y="1914"/>
                    </a:cubicBezTo>
                    <a:lnTo>
                      <a:pt x="1371" y="1914"/>
                    </a:lnTo>
                    <a:cubicBezTo>
                      <a:pt x="1424" y="1895"/>
                      <a:pt x="1475" y="1873"/>
                      <a:pt x="1521" y="1842"/>
                    </a:cubicBezTo>
                    <a:cubicBezTo>
                      <a:pt x="1633" y="1772"/>
                      <a:pt x="1730" y="1675"/>
                      <a:pt x="1800" y="1563"/>
                    </a:cubicBezTo>
                    <a:cubicBezTo>
                      <a:pt x="1995" y="1284"/>
                      <a:pt x="2037" y="921"/>
                      <a:pt x="1912" y="614"/>
                    </a:cubicBezTo>
                    <a:cubicBezTo>
                      <a:pt x="1870" y="531"/>
                      <a:pt x="1828" y="447"/>
                      <a:pt x="1758" y="377"/>
                    </a:cubicBezTo>
                    <a:cubicBezTo>
                      <a:pt x="1702" y="294"/>
                      <a:pt x="1633" y="224"/>
                      <a:pt x="1549" y="168"/>
                    </a:cubicBezTo>
                    <a:cubicBezTo>
                      <a:pt x="1465" y="112"/>
                      <a:pt x="1382" y="70"/>
                      <a:pt x="1284" y="43"/>
                    </a:cubicBezTo>
                    <a:cubicBezTo>
                      <a:pt x="1186" y="15"/>
                      <a:pt x="1089" y="1"/>
                      <a:pt x="991" y="1"/>
                    </a:cubicBezTo>
                    <a:close/>
                    <a:moveTo>
                      <a:pt x="1240" y="1955"/>
                    </a:moveTo>
                    <a:cubicBezTo>
                      <a:pt x="1213" y="1958"/>
                      <a:pt x="1179" y="1968"/>
                      <a:pt x="1145" y="1968"/>
                    </a:cubicBezTo>
                    <a:cubicBezTo>
                      <a:pt x="1117" y="1981"/>
                      <a:pt x="1089" y="1981"/>
                      <a:pt x="1061" y="1981"/>
                    </a:cubicBezTo>
                    <a:lnTo>
                      <a:pt x="1131" y="1981"/>
                    </a:lnTo>
                    <a:cubicBezTo>
                      <a:pt x="1171" y="1981"/>
                      <a:pt x="1212" y="1968"/>
                      <a:pt x="1240" y="19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8186363" y="1033324"/>
                <a:ext cx="85851" cy="84646"/>
              </a:xfrm>
              <a:custGeom>
                <a:avLst/>
                <a:gdLst/>
                <a:ahLst/>
                <a:cxnLst/>
                <a:rect l="l" t="t" r="r" b="b"/>
                <a:pathLst>
                  <a:path w="713" h="703" extrusionOk="0">
                    <a:moveTo>
                      <a:pt x="503" y="28"/>
                    </a:moveTo>
                    <a:lnTo>
                      <a:pt x="524" y="35"/>
                    </a:lnTo>
                    <a:cubicBezTo>
                      <a:pt x="517" y="31"/>
                      <a:pt x="510" y="28"/>
                      <a:pt x="503" y="28"/>
                    </a:cubicBezTo>
                    <a:close/>
                    <a:moveTo>
                      <a:pt x="524" y="35"/>
                    </a:moveTo>
                    <a:cubicBezTo>
                      <a:pt x="531" y="38"/>
                      <a:pt x="538" y="42"/>
                      <a:pt x="545" y="42"/>
                    </a:cubicBezTo>
                    <a:lnTo>
                      <a:pt x="524" y="35"/>
                    </a:lnTo>
                    <a:close/>
                    <a:moveTo>
                      <a:pt x="545" y="42"/>
                    </a:moveTo>
                    <a:lnTo>
                      <a:pt x="545" y="42"/>
                    </a:lnTo>
                    <a:cubicBezTo>
                      <a:pt x="559" y="56"/>
                      <a:pt x="573" y="70"/>
                      <a:pt x="587" y="84"/>
                    </a:cubicBezTo>
                    <a:lnTo>
                      <a:pt x="614" y="98"/>
                    </a:lnTo>
                    <a:lnTo>
                      <a:pt x="601" y="84"/>
                    </a:lnTo>
                    <a:cubicBezTo>
                      <a:pt x="573" y="70"/>
                      <a:pt x="559" y="56"/>
                      <a:pt x="545" y="42"/>
                    </a:cubicBezTo>
                    <a:close/>
                    <a:moveTo>
                      <a:pt x="308" y="0"/>
                    </a:moveTo>
                    <a:cubicBezTo>
                      <a:pt x="196" y="14"/>
                      <a:pt x="98" y="98"/>
                      <a:pt x="43" y="195"/>
                    </a:cubicBezTo>
                    <a:cubicBezTo>
                      <a:pt x="15" y="265"/>
                      <a:pt x="1" y="335"/>
                      <a:pt x="15" y="405"/>
                    </a:cubicBezTo>
                    <a:cubicBezTo>
                      <a:pt x="15" y="446"/>
                      <a:pt x="29" y="474"/>
                      <a:pt x="57" y="502"/>
                    </a:cubicBezTo>
                    <a:cubicBezTo>
                      <a:pt x="70" y="544"/>
                      <a:pt x="84" y="572"/>
                      <a:pt x="112" y="600"/>
                    </a:cubicBezTo>
                    <a:cubicBezTo>
                      <a:pt x="168" y="642"/>
                      <a:pt x="238" y="684"/>
                      <a:pt x="308" y="697"/>
                    </a:cubicBezTo>
                    <a:cubicBezTo>
                      <a:pt x="326" y="701"/>
                      <a:pt x="345" y="703"/>
                      <a:pt x="364" y="703"/>
                    </a:cubicBezTo>
                    <a:cubicBezTo>
                      <a:pt x="415" y="703"/>
                      <a:pt x="466" y="690"/>
                      <a:pt x="517" y="670"/>
                    </a:cubicBezTo>
                    <a:cubicBezTo>
                      <a:pt x="545" y="656"/>
                      <a:pt x="573" y="642"/>
                      <a:pt x="601" y="614"/>
                    </a:cubicBezTo>
                    <a:lnTo>
                      <a:pt x="628" y="586"/>
                    </a:lnTo>
                    <a:cubicBezTo>
                      <a:pt x="642" y="572"/>
                      <a:pt x="642" y="558"/>
                      <a:pt x="656" y="544"/>
                    </a:cubicBezTo>
                    <a:cubicBezTo>
                      <a:pt x="684" y="502"/>
                      <a:pt x="698" y="446"/>
                      <a:pt x="712" y="391"/>
                    </a:cubicBezTo>
                    <a:cubicBezTo>
                      <a:pt x="712" y="377"/>
                      <a:pt x="712" y="349"/>
                      <a:pt x="712" y="321"/>
                    </a:cubicBezTo>
                    <a:cubicBezTo>
                      <a:pt x="712" y="307"/>
                      <a:pt x="712" y="279"/>
                      <a:pt x="698" y="265"/>
                    </a:cubicBezTo>
                    <a:lnTo>
                      <a:pt x="684" y="209"/>
                    </a:lnTo>
                    <a:cubicBezTo>
                      <a:pt x="684" y="195"/>
                      <a:pt x="670" y="181"/>
                      <a:pt x="670" y="167"/>
                    </a:cubicBezTo>
                    <a:cubicBezTo>
                      <a:pt x="656" y="153"/>
                      <a:pt x="642" y="126"/>
                      <a:pt x="628" y="112"/>
                    </a:cubicBezTo>
                    <a:lnTo>
                      <a:pt x="614" y="98"/>
                    </a:lnTo>
                    <a:lnTo>
                      <a:pt x="628" y="126"/>
                    </a:lnTo>
                    <a:cubicBezTo>
                      <a:pt x="642" y="140"/>
                      <a:pt x="656" y="153"/>
                      <a:pt x="670" y="181"/>
                    </a:cubicBezTo>
                    <a:lnTo>
                      <a:pt x="684" y="223"/>
                    </a:lnTo>
                    <a:lnTo>
                      <a:pt x="698" y="279"/>
                    </a:lnTo>
                    <a:cubicBezTo>
                      <a:pt x="698" y="293"/>
                      <a:pt x="712" y="307"/>
                      <a:pt x="698" y="335"/>
                    </a:cubicBezTo>
                    <a:cubicBezTo>
                      <a:pt x="698" y="349"/>
                      <a:pt x="698" y="377"/>
                      <a:pt x="698" y="405"/>
                    </a:cubicBezTo>
                    <a:cubicBezTo>
                      <a:pt x="684" y="446"/>
                      <a:pt x="656" y="488"/>
                      <a:pt x="614" y="530"/>
                    </a:cubicBezTo>
                    <a:lnTo>
                      <a:pt x="601" y="558"/>
                    </a:lnTo>
                    <a:lnTo>
                      <a:pt x="559" y="586"/>
                    </a:lnTo>
                    <a:cubicBezTo>
                      <a:pt x="531" y="600"/>
                      <a:pt x="517" y="600"/>
                      <a:pt x="489" y="614"/>
                    </a:cubicBezTo>
                    <a:cubicBezTo>
                      <a:pt x="461" y="621"/>
                      <a:pt x="433" y="624"/>
                      <a:pt x="405" y="624"/>
                    </a:cubicBezTo>
                    <a:cubicBezTo>
                      <a:pt x="377" y="624"/>
                      <a:pt x="349" y="621"/>
                      <a:pt x="322" y="614"/>
                    </a:cubicBezTo>
                    <a:cubicBezTo>
                      <a:pt x="280" y="600"/>
                      <a:pt x="224" y="572"/>
                      <a:pt x="182" y="530"/>
                    </a:cubicBezTo>
                    <a:cubicBezTo>
                      <a:pt x="168" y="516"/>
                      <a:pt x="154" y="488"/>
                      <a:pt x="140" y="460"/>
                    </a:cubicBezTo>
                    <a:cubicBezTo>
                      <a:pt x="126" y="446"/>
                      <a:pt x="112" y="419"/>
                      <a:pt x="98" y="391"/>
                    </a:cubicBezTo>
                    <a:cubicBezTo>
                      <a:pt x="98" y="335"/>
                      <a:pt x="98" y="279"/>
                      <a:pt x="98" y="223"/>
                    </a:cubicBezTo>
                    <a:cubicBezTo>
                      <a:pt x="126" y="181"/>
                      <a:pt x="154" y="126"/>
                      <a:pt x="196" y="98"/>
                    </a:cubicBezTo>
                    <a:cubicBezTo>
                      <a:pt x="224" y="56"/>
                      <a:pt x="266" y="42"/>
                      <a:pt x="322" y="28"/>
                    </a:cubicBezTo>
                    <a:cubicBezTo>
                      <a:pt x="336" y="14"/>
                      <a:pt x="363" y="14"/>
                      <a:pt x="391" y="14"/>
                    </a:cubicBezTo>
                    <a:lnTo>
                      <a:pt x="447" y="14"/>
                    </a:lnTo>
                    <a:cubicBezTo>
                      <a:pt x="433" y="0"/>
                      <a:pt x="405" y="0"/>
                      <a:pt x="39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7521352" y="1061861"/>
                <a:ext cx="84044" cy="84767"/>
              </a:xfrm>
              <a:custGeom>
                <a:avLst/>
                <a:gdLst/>
                <a:ahLst/>
                <a:cxnLst/>
                <a:rect l="l" t="t" r="r" b="b"/>
                <a:pathLst>
                  <a:path w="698" h="704" extrusionOk="0">
                    <a:moveTo>
                      <a:pt x="0" y="363"/>
                    </a:moveTo>
                    <a:lnTo>
                      <a:pt x="0" y="377"/>
                    </a:lnTo>
                    <a:cubicBezTo>
                      <a:pt x="0" y="391"/>
                      <a:pt x="0" y="419"/>
                      <a:pt x="14" y="433"/>
                    </a:cubicBezTo>
                    <a:cubicBezTo>
                      <a:pt x="0" y="405"/>
                      <a:pt x="0" y="391"/>
                      <a:pt x="0" y="363"/>
                    </a:cubicBezTo>
                    <a:close/>
                    <a:moveTo>
                      <a:pt x="279" y="0"/>
                    </a:moveTo>
                    <a:cubicBezTo>
                      <a:pt x="237" y="0"/>
                      <a:pt x="181" y="28"/>
                      <a:pt x="140" y="56"/>
                    </a:cubicBezTo>
                    <a:cubicBezTo>
                      <a:pt x="112" y="70"/>
                      <a:pt x="98" y="98"/>
                      <a:pt x="84" y="112"/>
                    </a:cubicBezTo>
                    <a:cubicBezTo>
                      <a:pt x="70" y="126"/>
                      <a:pt x="56" y="140"/>
                      <a:pt x="42" y="154"/>
                    </a:cubicBezTo>
                    <a:lnTo>
                      <a:pt x="28" y="209"/>
                    </a:lnTo>
                    <a:cubicBezTo>
                      <a:pt x="14" y="223"/>
                      <a:pt x="14" y="237"/>
                      <a:pt x="14" y="251"/>
                    </a:cubicBezTo>
                    <a:cubicBezTo>
                      <a:pt x="0" y="279"/>
                      <a:pt x="0" y="293"/>
                      <a:pt x="0" y="321"/>
                    </a:cubicBezTo>
                    <a:cubicBezTo>
                      <a:pt x="0" y="307"/>
                      <a:pt x="0" y="279"/>
                      <a:pt x="14" y="265"/>
                    </a:cubicBezTo>
                    <a:cubicBezTo>
                      <a:pt x="14" y="251"/>
                      <a:pt x="28" y="237"/>
                      <a:pt x="28" y="223"/>
                    </a:cubicBezTo>
                    <a:lnTo>
                      <a:pt x="56" y="168"/>
                    </a:lnTo>
                    <a:cubicBezTo>
                      <a:pt x="70" y="154"/>
                      <a:pt x="84" y="140"/>
                      <a:pt x="98" y="126"/>
                    </a:cubicBezTo>
                    <a:cubicBezTo>
                      <a:pt x="112" y="112"/>
                      <a:pt x="126" y="98"/>
                      <a:pt x="154" y="84"/>
                    </a:cubicBezTo>
                    <a:cubicBezTo>
                      <a:pt x="195" y="56"/>
                      <a:pt x="237" y="42"/>
                      <a:pt x="293" y="42"/>
                    </a:cubicBezTo>
                    <a:lnTo>
                      <a:pt x="363" y="42"/>
                    </a:lnTo>
                    <a:cubicBezTo>
                      <a:pt x="391" y="56"/>
                      <a:pt x="419" y="56"/>
                      <a:pt x="446" y="70"/>
                    </a:cubicBezTo>
                    <a:cubicBezTo>
                      <a:pt x="488" y="98"/>
                      <a:pt x="530" y="140"/>
                      <a:pt x="558" y="182"/>
                    </a:cubicBezTo>
                    <a:cubicBezTo>
                      <a:pt x="614" y="279"/>
                      <a:pt x="614" y="405"/>
                      <a:pt x="558" y="502"/>
                    </a:cubicBezTo>
                    <a:cubicBezTo>
                      <a:pt x="530" y="544"/>
                      <a:pt x="488" y="586"/>
                      <a:pt x="446" y="614"/>
                    </a:cubicBezTo>
                    <a:cubicBezTo>
                      <a:pt x="391" y="642"/>
                      <a:pt x="349" y="642"/>
                      <a:pt x="293" y="642"/>
                    </a:cubicBezTo>
                    <a:cubicBezTo>
                      <a:pt x="237" y="642"/>
                      <a:pt x="195" y="628"/>
                      <a:pt x="154" y="600"/>
                    </a:cubicBezTo>
                    <a:cubicBezTo>
                      <a:pt x="126" y="586"/>
                      <a:pt x="112" y="572"/>
                      <a:pt x="98" y="558"/>
                    </a:cubicBezTo>
                    <a:cubicBezTo>
                      <a:pt x="84" y="544"/>
                      <a:pt x="70" y="530"/>
                      <a:pt x="56" y="516"/>
                    </a:cubicBezTo>
                    <a:lnTo>
                      <a:pt x="28" y="474"/>
                    </a:lnTo>
                    <a:lnTo>
                      <a:pt x="28" y="474"/>
                    </a:lnTo>
                    <a:cubicBezTo>
                      <a:pt x="28" y="502"/>
                      <a:pt x="42" y="516"/>
                      <a:pt x="42" y="530"/>
                    </a:cubicBezTo>
                    <a:cubicBezTo>
                      <a:pt x="56" y="544"/>
                      <a:pt x="70" y="558"/>
                      <a:pt x="84" y="586"/>
                    </a:cubicBezTo>
                    <a:lnTo>
                      <a:pt x="140" y="628"/>
                    </a:lnTo>
                    <a:cubicBezTo>
                      <a:pt x="206" y="675"/>
                      <a:pt x="285" y="703"/>
                      <a:pt x="364" y="703"/>
                    </a:cubicBezTo>
                    <a:cubicBezTo>
                      <a:pt x="401" y="703"/>
                      <a:pt x="439" y="697"/>
                      <a:pt x="474" y="684"/>
                    </a:cubicBezTo>
                    <a:cubicBezTo>
                      <a:pt x="530" y="656"/>
                      <a:pt x="600" y="614"/>
                      <a:pt x="642" y="558"/>
                    </a:cubicBezTo>
                    <a:cubicBezTo>
                      <a:pt x="670" y="488"/>
                      <a:pt x="698" y="419"/>
                      <a:pt x="698" y="349"/>
                    </a:cubicBezTo>
                    <a:cubicBezTo>
                      <a:pt x="698" y="307"/>
                      <a:pt x="698" y="279"/>
                      <a:pt x="684" y="237"/>
                    </a:cubicBezTo>
                    <a:cubicBezTo>
                      <a:pt x="670" y="209"/>
                      <a:pt x="656" y="168"/>
                      <a:pt x="642" y="140"/>
                    </a:cubicBezTo>
                    <a:cubicBezTo>
                      <a:pt x="586" y="84"/>
                      <a:pt x="530" y="42"/>
                      <a:pt x="474" y="14"/>
                    </a:cubicBezTo>
                    <a:cubicBezTo>
                      <a:pt x="446" y="0"/>
                      <a:pt x="405" y="0"/>
                      <a:pt x="37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7121599" y="489082"/>
                <a:ext cx="119324" cy="174832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452" extrusionOk="0">
                    <a:moveTo>
                      <a:pt x="754" y="1"/>
                    </a:moveTo>
                    <a:cubicBezTo>
                      <a:pt x="670" y="15"/>
                      <a:pt x="600" y="15"/>
                      <a:pt x="516" y="15"/>
                    </a:cubicBezTo>
                    <a:lnTo>
                      <a:pt x="42" y="43"/>
                    </a:lnTo>
                    <a:lnTo>
                      <a:pt x="0" y="43"/>
                    </a:lnTo>
                    <a:lnTo>
                      <a:pt x="0" y="84"/>
                    </a:lnTo>
                    <a:cubicBezTo>
                      <a:pt x="14" y="531"/>
                      <a:pt x="28" y="977"/>
                      <a:pt x="70" y="1410"/>
                    </a:cubicBezTo>
                    <a:lnTo>
                      <a:pt x="70" y="1451"/>
                    </a:lnTo>
                    <a:lnTo>
                      <a:pt x="98" y="1451"/>
                    </a:lnTo>
                    <a:lnTo>
                      <a:pt x="544" y="1437"/>
                    </a:lnTo>
                    <a:lnTo>
                      <a:pt x="768" y="1423"/>
                    </a:lnTo>
                    <a:lnTo>
                      <a:pt x="991" y="1396"/>
                    </a:lnTo>
                    <a:lnTo>
                      <a:pt x="139" y="1396"/>
                    </a:lnTo>
                    <a:cubicBezTo>
                      <a:pt x="126" y="984"/>
                      <a:pt x="112" y="560"/>
                      <a:pt x="86" y="135"/>
                    </a:cubicBezTo>
                    <a:lnTo>
                      <a:pt x="86" y="135"/>
                    </a:lnTo>
                    <a:lnTo>
                      <a:pt x="516" y="84"/>
                    </a:lnTo>
                    <a:lnTo>
                      <a:pt x="754" y="43"/>
                    </a:lnTo>
                    <a:lnTo>
                      <a:pt x="99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7351698" y="480654"/>
                <a:ext cx="119324" cy="17651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466" extrusionOk="0">
                    <a:moveTo>
                      <a:pt x="879" y="1"/>
                    </a:moveTo>
                    <a:lnTo>
                      <a:pt x="433" y="29"/>
                    </a:lnTo>
                    <a:lnTo>
                      <a:pt x="223" y="43"/>
                    </a:lnTo>
                    <a:lnTo>
                      <a:pt x="0" y="57"/>
                    </a:lnTo>
                    <a:lnTo>
                      <a:pt x="223" y="71"/>
                    </a:lnTo>
                    <a:lnTo>
                      <a:pt x="839" y="71"/>
                    </a:lnTo>
                    <a:cubicBezTo>
                      <a:pt x="852" y="491"/>
                      <a:pt x="878" y="911"/>
                      <a:pt x="905" y="1331"/>
                    </a:cubicBezTo>
                    <a:lnTo>
                      <a:pt x="905" y="1331"/>
                    </a:lnTo>
                    <a:lnTo>
                      <a:pt x="475" y="1382"/>
                    </a:lnTo>
                    <a:cubicBezTo>
                      <a:pt x="391" y="1382"/>
                      <a:pt x="307" y="1410"/>
                      <a:pt x="237" y="1410"/>
                    </a:cubicBezTo>
                    <a:cubicBezTo>
                      <a:pt x="154" y="1424"/>
                      <a:pt x="70" y="1438"/>
                      <a:pt x="0" y="1452"/>
                    </a:cubicBezTo>
                    <a:cubicBezTo>
                      <a:pt x="70" y="1452"/>
                      <a:pt x="154" y="1452"/>
                      <a:pt x="237" y="1466"/>
                    </a:cubicBezTo>
                    <a:lnTo>
                      <a:pt x="475" y="1452"/>
                    </a:lnTo>
                    <a:lnTo>
                      <a:pt x="949" y="1424"/>
                    </a:lnTo>
                    <a:lnTo>
                      <a:pt x="991" y="1424"/>
                    </a:lnTo>
                    <a:lnTo>
                      <a:pt x="991" y="1382"/>
                    </a:lnTo>
                    <a:cubicBezTo>
                      <a:pt x="977" y="936"/>
                      <a:pt x="949" y="489"/>
                      <a:pt x="921" y="43"/>
                    </a:cubicBezTo>
                    <a:lnTo>
                      <a:pt x="9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7182044" y="502568"/>
                <a:ext cx="77422" cy="117638"/>
              </a:xfrm>
              <a:custGeom>
                <a:avLst/>
                <a:gdLst/>
                <a:ahLst/>
                <a:cxnLst/>
                <a:rect l="l" t="t" r="r" b="b"/>
                <a:pathLst>
                  <a:path w="643" h="977" extrusionOk="0">
                    <a:moveTo>
                      <a:pt x="642" y="0"/>
                    </a:moveTo>
                    <a:lnTo>
                      <a:pt x="642" y="0"/>
                    </a:lnTo>
                    <a:cubicBezTo>
                      <a:pt x="572" y="42"/>
                      <a:pt x="503" y="84"/>
                      <a:pt x="405" y="126"/>
                    </a:cubicBezTo>
                    <a:cubicBezTo>
                      <a:pt x="405" y="237"/>
                      <a:pt x="405" y="335"/>
                      <a:pt x="405" y="405"/>
                    </a:cubicBezTo>
                    <a:lnTo>
                      <a:pt x="349" y="321"/>
                    </a:lnTo>
                    <a:cubicBezTo>
                      <a:pt x="293" y="237"/>
                      <a:pt x="238" y="154"/>
                      <a:pt x="196" y="70"/>
                    </a:cubicBezTo>
                    <a:lnTo>
                      <a:pt x="0" y="168"/>
                    </a:lnTo>
                    <a:lnTo>
                      <a:pt x="0" y="558"/>
                    </a:lnTo>
                    <a:lnTo>
                      <a:pt x="0" y="865"/>
                    </a:lnTo>
                    <a:lnTo>
                      <a:pt x="210" y="754"/>
                    </a:lnTo>
                    <a:lnTo>
                      <a:pt x="210" y="628"/>
                    </a:lnTo>
                    <a:lnTo>
                      <a:pt x="210" y="489"/>
                    </a:lnTo>
                    <a:cubicBezTo>
                      <a:pt x="307" y="642"/>
                      <a:pt x="391" y="809"/>
                      <a:pt x="475" y="977"/>
                    </a:cubicBezTo>
                    <a:cubicBezTo>
                      <a:pt x="517" y="935"/>
                      <a:pt x="558" y="907"/>
                      <a:pt x="614" y="879"/>
                    </a:cubicBezTo>
                    <a:lnTo>
                      <a:pt x="628" y="154"/>
                    </a:lnTo>
                    <a:cubicBezTo>
                      <a:pt x="642" y="98"/>
                      <a:pt x="642" y="42"/>
                      <a:pt x="64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7267654" y="527733"/>
                <a:ext cx="70679" cy="80793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71" extrusionOk="0">
                    <a:moveTo>
                      <a:pt x="364" y="210"/>
                    </a:moveTo>
                    <a:cubicBezTo>
                      <a:pt x="391" y="224"/>
                      <a:pt x="405" y="238"/>
                      <a:pt x="419" y="280"/>
                    </a:cubicBezTo>
                    <a:cubicBezTo>
                      <a:pt x="419" y="377"/>
                      <a:pt x="350" y="461"/>
                      <a:pt x="252" y="489"/>
                    </a:cubicBezTo>
                    <a:cubicBezTo>
                      <a:pt x="210" y="489"/>
                      <a:pt x="182" y="475"/>
                      <a:pt x="182" y="419"/>
                    </a:cubicBezTo>
                    <a:cubicBezTo>
                      <a:pt x="182" y="391"/>
                      <a:pt x="196" y="363"/>
                      <a:pt x="210" y="335"/>
                    </a:cubicBezTo>
                    <a:cubicBezTo>
                      <a:pt x="238" y="280"/>
                      <a:pt x="294" y="224"/>
                      <a:pt x="364" y="210"/>
                    </a:cubicBezTo>
                    <a:close/>
                    <a:moveTo>
                      <a:pt x="391" y="1"/>
                    </a:moveTo>
                    <a:cubicBezTo>
                      <a:pt x="336" y="1"/>
                      <a:pt x="294" y="14"/>
                      <a:pt x="252" y="28"/>
                    </a:cubicBezTo>
                    <a:cubicBezTo>
                      <a:pt x="210" y="56"/>
                      <a:pt x="154" y="98"/>
                      <a:pt x="126" y="140"/>
                    </a:cubicBezTo>
                    <a:cubicBezTo>
                      <a:pt x="112" y="154"/>
                      <a:pt x="99" y="168"/>
                      <a:pt x="85" y="196"/>
                    </a:cubicBezTo>
                    <a:cubicBezTo>
                      <a:pt x="57" y="238"/>
                      <a:pt x="43" y="266"/>
                      <a:pt x="29" y="307"/>
                    </a:cubicBezTo>
                    <a:cubicBezTo>
                      <a:pt x="15" y="363"/>
                      <a:pt x="1" y="419"/>
                      <a:pt x="15" y="475"/>
                    </a:cubicBezTo>
                    <a:cubicBezTo>
                      <a:pt x="15" y="517"/>
                      <a:pt x="29" y="558"/>
                      <a:pt x="57" y="600"/>
                    </a:cubicBezTo>
                    <a:cubicBezTo>
                      <a:pt x="85" y="642"/>
                      <a:pt x="140" y="670"/>
                      <a:pt x="196" y="670"/>
                    </a:cubicBezTo>
                    <a:cubicBezTo>
                      <a:pt x="224" y="670"/>
                      <a:pt x="266" y="656"/>
                      <a:pt x="308" y="642"/>
                    </a:cubicBezTo>
                    <a:cubicBezTo>
                      <a:pt x="350" y="614"/>
                      <a:pt x="405" y="586"/>
                      <a:pt x="447" y="545"/>
                    </a:cubicBezTo>
                    <a:cubicBezTo>
                      <a:pt x="489" y="503"/>
                      <a:pt x="531" y="447"/>
                      <a:pt x="573" y="391"/>
                    </a:cubicBezTo>
                    <a:cubicBezTo>
                      <a:pt x="573" y="363"/>
                      <a:pt x="587" y="321"/>
                      <a:pt x="587" y="293"/>
                    </a:cubicBezTo>
                    <a:cubicBezTo>
                      <a:pt x="587" y="252"/>
                      <a:pt x="587" y="224"/>
                      <a:pt x="573" y="182"/>
                    </a:cubicBezTo>
                    <a:cubicBezTo>
                      <a:pt x="559" y="126"/>
                      <a:pt x="531" y="84"/>
                      <a:pt x="489" y="42"/>
                    </a:cubicBezTo>
                    <a:cubicBezTo>
                      <a:pt x="461" y="14"/>
                      <a:pt x="419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7346641" y="569755"/>
                <a:ext cx="48765" cy="5948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94" extrusionOk="0">
                    <a:moveTo>
                      <a:pt x="279" y="0"/>
                    </a:moveTo>
                    <a:cubicBezTo>
                      <a:pt x="196" y="0"/>
                      <a:pt x="112" y="14"/>
                      <a:pt x="56" y="56"/>
                    </a:cubicBezTo>
                    <a:cubicBezTo>
                      <a:pt x="56" y="98"/>
                      <a:pt x="70" y="140"/>
                      <a:pt x="98" y="168"/>
                    </a:cubicBezTo>
                    <a:cubicBezTo>
                      <a:pt x="126" y="140"/>
                      <a:pt x="168" y="126"/>
                      <a:pt x="210" y="126"/>
                    </a:cubicBezTo>
                    <a:cubicBezTo>
                      <a:pt x="224" y="140"/>
                      <a:pt x="224" y="168"/>
                      <a:pt x="210" y="182"/>
                    </a:cubicBezTo>
                    <a:cubicBezTo>
                      <a:pt x="200" y="191"/>
                      <a:pt x="183" y="201"/>
                      <a:pt x="164" y="201"/>
                    </a:cubicBezTo>
                    <a:cubicBezTo>
                      <a:pt x="156" y="201"/>
                      <a:pt x="148" y="200"/>
                      <a:pt x="140" y="196"/>
                    </a:cubicBezTo>
                    <a:cubicBezTo>
                      <a:pt x="126" y="223"/>
                      <a:pt x="126" y="251"/>
                      <a:pt x="140" y="279"/>
                    </a:cubicBezTo>
                    <a:cubicBezTo>
                      <a:pt x="210" y="279"/>
                      <a:pt x="252" y="279"/>
                      <a:pt x="252" y="321"/>
                    </a:cubicBezTo>
                    <a:cubicBezTo>
                      <a:pt x="252" y="358"/>
                      <a:pt x="233" y="377"/>
                      <a:pt x="204" y="377"/>
                    </a:cubicBezTo>
                    <a:cubicBezTo>
                      <a:pt x="190" y="377"/>
                      <a:pt x="172" y="372"/>
                      <a:pt x="154" y="363"/>
                    </a:cubicBezTo>
                    <a:cubicBezTo>
                      <a:pt x="126" y="349"/>
                      <a:pt x="98" y="321"/>
                      <a:pt x="70" y="293"/>
                    </a:cubicBezTo>
                    <a:cubicBezTo>
                      <a:pt x="42" y="321"/>
                      <a:pt x="14" y="349"/>
                      <a:pt x="0" y="377"/>
                    </a:cubicBezTo>
                    <a:cubicBezTo>
                      <a:pt x="42" y="433"/>
                      <a:pt x="112" y="475"/>
                      <a:pt x="182" y="488"/>
                    </a:cubicBezTo>
                    <a:cubicBezTo>
                      <a:pt x="197" y="492"/>
                      <a:pt x="212" y="494"/>
                      <a:pt x="226" y="494"/>
                    </a:cubicBezTo>
                    <a:cubicBezTo>
                      <a:pt x="266" y="494"/>
                      <a:pt x="305" y="481"/>
                      <a:pt x="335" y="461"/>
                    </a:cubicBezTo>
                    <a:cubicBezTo>
                      <a:pt x="391" y="419"/>
                      <a:pt x="405" y="335"/>
                      <a:pt x="377" y="279"/>
                    </a:cubicBezTo>
                    <a:cubicBezTo>
                      <a:pt x="363" y="251"/>
                      <a:pt x="335" y="237"/>
                      <a:pt x="307" y="223"/>
                    </a:cubicBezTo>
                    <a:cubicBezTo>
                      <a:pt x="349" y="209"/>
                      <a:pt x="377" y="168"/>
                      <a:pt x="377" y="140"/>
                    </a:cubicBezTo>
                    <a:cubicBezTo>
                      <a:pt x="391" y="56"/>
                      <a:pt x="363" y="14"/>
                      <a:pt x="2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21"/>
          <p:cNvSpPr txBox="1">
            <a:spLocks noGrp="1"/>
          </p:cNvSpPr>
          <p:nvPr>
            <p:ph type="subTitle" idx="1"/>
          </p:nvPr>
        </p:nvSpPr>
        <p:spPr>
          <a:xfrm>
            <a:off x="2220700" y="3138226"/>
            <a:ext cx="47028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1"/>
          <p:cNvSpPr txBox="1">
            <a:spLocks noGrp="1"/>
          </p:cNvSpPr>
          <p:nvPr>
            <p:ph type="title"/>
          </p:nvPr>
        </p:nvSpPr>
        <p:spPr>
          <a:xfrm>
            <a:off x="2220700" y="1732475"/>
            <a:ext cx="4702800" cy="12582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5" name="Google Shape;1385;p21"/>
          <p:cNvGrpSpPr/>
          <p:nvPr/>
        </p:nvGrpSpPr>
        <p:grpSpPr>
          <a:xfrm>
            <a:off x="2611538" y="760475"/>
            <a:ext cx="421315" cy="386049"/>
            <a:chOff x="7707097" y="4793395"/>
            <a:chExt cx="156530" cy="143427"/>
          </a:xfrm>
        </p:grpSpPr>
        <p:sp>
          <p:nvSpPr>
            <p:cNvPr id="1386" name="Google Shape;1386;p21"/>
            <p:cNvSpPr/>
            <p:nvPr/>
          </p:nvSpPr>
          <p:spPr>
            <a:xfrm>
              <a:off x="7707097" y="4814598"/>
              <a:ext cx="73742" cy="111080"/>
            </a:xfrm>
            <a:custGeom>
              <a:avLst/>
              <a:gdLst/>
              <a:ahLst/>
              <a:cxnLst/>
              <a:rect l="l" t="t" r="r" b="b"/>
              <a:pathLst>
                <a:path w="1019" h="1535" extrusionOk="0">
                  <a:moveTo>
                    <a:pt x="991" y="0"/>
                  </a:moveTo>
                  <a:cubicBezTo>
                    <a:pt x="935" y="0"/>
                    <a:pt x="879" y="28"/>
                    <a:pt x="823" y="42"/>
                  </a:cubicBezTo>
                  <a:cubicBezTo>
                    <a:pt x="726" y="84"/>
                    <a:pt x="642" y="126"/>
                    <a:pt x="558" y="182"/>
                  </a:cubicBezTo>
                  <a:cubicBezTo>
                    <a:pt x="447" y="265"/>
                    <a:pt x="349" y="363"/>
                    <a:pt x="252" y="475"/>
                  </a:cubicBezTo>
                  <a:cubicBezTo>
                    <a:pt x="196" y="544"/>
                    <a:pt x="140" y="628"/>
                    <a:pt x="98" y="712"/>
                  </a:cubicBezTo>
                  <a:cubicBezTo>
                    <a:pt x="28" y="851"/>
                    <a:pt x="0" y="1005"/>
                    <a:pt x="14" y="1172"/>
                  </a:cubicBezTo>
                  <a:cubicBezTo>
                    <a:pt x="28" y="1228"/>
                    <a:pt x="42" y="1270"/>
                    <a:pt x="70" y="1326"/>
                  </a:cubicBezTo>
                  <a:cubicBezTo>
                    <a:pt x="98" y="1353"/>
                    <a:pt x="126" y="1381"/>
                    <a:pt x="154" y="1409"/>
                  </a:cubicBezTo>
                  <a:cubicBezTo>
                    <a:pt x="238" y="1479"/>
                    <a:pt x="349" y="1521"/>
                    <a:pt x="475" y="1535"/>
                  </a:cubicBezTo>
                  <a:cubicBezTo>
                    <a:pt x="572" y="1535"/>
                    <a:pt x="684" y="1507"/>
                    <a:pt x="782" y="1465"/>
                  </a:cubicBezTo>
                  <a:cubicBezTo>
                    <a:pt x="865" y="1437"/>
                    <a:pt x="949" y="1381"/>
                    <a:pt x="1019" y="1326"/>
                  </a:cubicBezTo>
                  <a:lnTo>
                    <a:pt x="893" y="977"/>
                  </a:lnTo>
                  <a:cubicBezTo>
                    <a:pt x="893" y="977"/>
                    <a:pt x="865" y="1005"/>
                    <a:pt x="837" y="1033"/>
                  </a:cubicBezTo>
                  <a:cubicBezTo>
                    <a:pt x="768" y="1102"/>
                    <a:pt x="684" y="1144"/>
                    <a:pt x="586" y="1144"/>
                  </a:cubicBezTo>
                  <a:lnTo>
                    <a:pt x="517" y="1144"/>
                  </a:lnTo>
                  <a:cubicBezTo>
                    <a:pt x="447" y="1088"/>
                    <a:pt x="433" y="991"/>
                    <a:pt x="475" y="851"/>
                  </a:cubicBezTo>
                  <a:cubicBezTo>
                    <a:pt x="517" y="768"/>
                    <a:pt x="586" y="698"/>
                    <a:pt x="670" y="642"/>
                  </a:cubicBezTo>
                  <a:cubicBezTo>
                    <a:pt x="740" y="586"/>
                    <a:pt x="823" y="558"/>
                    <a:pt x="921" y="558"/>
                  </a:cubicBezTo>
                  <a:lnTo>
                    <a:pt x="99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1"/>
            <p:cNvSpPr/>
            <p:nvPr/>
          </p:nvSpPr>
          <p:spPr>
            <a:xfrm>
              <a:off x="7785831" y="4793395"/>
              <a:ext cx="77795" cy="143427"/>
            </a:xfrm>
            <a:custGeom>
              <a:avLst/>
              <a:gdLst/>
              <a:ahLst/>
              <a:cxnLst/>
              <a:rect l="l" t="t" r="r" b="b"/>
              <a:pathLst>
                <a:path w="1075" h="1982" extrusionOk="0">
                  <a:moveTo>
                    <a:pt x="544" y="1"/>
                  </a:moveTo>
                  <a:lnTo>
                    <a:pt x="544" y="1"/>
                  </a:lnTo>
                  <a:cubicBezTo>
                    <a:pt x="419" y="42"/>
                    <a:pt x="279" y="84"/>
                    <a:pt x="154" y="112"/>
                  </a:cubicBezTo>
                  <a:cubicBezTo>
                    <a:pt x="126" y="670"/>
                    <a:pt x="70" y="1256"/>
                    <a:pt x="0" y="1870"/>
                  </a:cubicBezTo>
                  <a:lnTo>
                    <a:pt x="182" y="1814"/>
                  </a:lnTo>
                  <a:lnTo>
                    <a:pt x="363" y="1730"/>
                  </a:lnTo>
                  <a:cubicBezTo>
                    <a:pt x="391" y="1507"/>
                    <a:pt x="405" y="1368"/>
                    <a:pt x="405" y="1326"/>
                  </a:cubicBezTo>
                  <a:lnTo>
                    <a:pt x="600" y="1256"/>
                  </a:lnTo>
                  <a:lnTo>
                    <a:pt x="600" y="1256"/>
                  </a:lnTo>
                  <a:cubicBezTo>
                    <a:pt x="558" y="1605"/>
                    <a:pt x="544" y="1842"/>
                    <a:pt x="544" y="1981"/>
                  </a:cubicBezTo>
                  <a:cubicBezTo>
                    <a:pt x="586" y="1939"/>
                    <a:pt x="642" y="1912"/>
                    <a:pt x="698" y="1884"/>
                  </a:cubicBezTo>
                  <a:cubicBezTo>
                    <a:pt x="740" y="1856"/>
                    <a:pt x="796" y="1828"/>
                    <a:pt x="837" y="1814"/>
                  </a:cubicBezTo>
                  <a:lnTo>
                    <a:pt x="879" y="1800"/>
                  </a:lnTo>
                  <a:cubicBezTo>
                    <a:pt x="893" y="1451"/>
                    <a:pt x="963" y="879"/>
                    <a:pt x="1075" y="70"/>
                  </a:cubicBezTo>
                  <a:lnTo>
                    <a:pt x="1075" y="70"/>
                  </a:lnTo>
                  <a:cubicBezTo>
                    <a:pt x="949" y="126"/>
                    <a:pt x="823" y="182"/>
                    <a:pt x="684" y="210"/>
                  </a:cubicBezTo>
                  <a:cubicBezTo>
                    <a:pt x="670" y="489"/>
                    <a:pt x="656" y="698"/>
                    <a:pt x="642" y="851"/>
                  </a:cubicBezTo>
                  <a:lnTo>
                    <a:pt x="531" y="893"/>
                  </a:lnTo>
                  <a:lnTo>
                    <a:pt x="447" y="935"/>
                  </a:lnTo>
                  <a:cubicBezTo>
                    <a:pt x="475" y="614"/>
                    <a:pt x="503" y="307"/>
                    <a:pt x="54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21"/>
          <p:cNvGrpSpPr/>
          <p:nvPr/>
        </p:nvGrpSpPr>
        <p:grpSpPr>
          <a:xfrm>
            <a:off x="335956" y="280911"/>
            <a:ext cx="758285" cy="508180"/>
            <a:chOff x="5068478" y="3972763"/>
            <a:chExt cx="281723" cy="188802"/>
          </a:xfrm>
        </p:grpSpPr>
        <p:sp>
          <p:nvSpPr>
            <p:cNvPr id="1389" name="Google Shape;1389;p21"/>
            <p:cNvSpPr/>
            <p:nvPr/>
          </p:nvSpPr>
          <p:spPr>
            <a:xfrm>
              <a:off x="5295636" y="4076753"/>
              <a:ext cx="54565" cy="74753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91" y="56"/>
                    <a:pt x="196" y="98"/>
                    <a:pt x="0" y="140"/>
                  </a:cubicBezTo>
                  <a:lnTo>
                    <a:pt x="98" y="684"/>
                  </a:lnTo>
                  <a:cubicBezTo>
                    <a:pt x="126" y="642"/>
                    <a:pt x="182" y="600"/>
                    <a:pt x="237" y="572"/>
                  </a:cubicBezTo>
                  <a:cubicBezTo>
                    <a:pt x="275" y="565"/>
                    <a:pt x="308" y="562"/>
                    <a:pt x="337" y="562"/>
                  </a:cubicBezTo>
                  <a:cubicBezTo>
                    <a:pt x="427" y="562"/>
                    <a:pt x="478" y="596"/>
                    <a:pt x="488" y="670"/>
                  </a:cubicBezTo>
                  <a:cubicBezTo>
                    <a:pt x="499" y="735"/>
                    <a:pt x="459" y="758"/>
                    <a:pt x="400" y="758"/>
                  </a:cubicBezTo>
                  <a:cubicBezTo>
                    <a:pt x="384" y="758"/>
                    <a:pt x="367" y="756"/>
                    <a:pt x="349" y="753"/>
                  </a:cubicBezTo>
                  <a:cubicBezTo>
                    <a:pt x="293" y="739"/>
                    <a:pt x="251" y="711"/>
                    <a:pt x="210" y="684"/>
                  </a:cubicBezTo>
                  <a:cubicBezTo>
                    <a:pt x="168" y="739"/>
                    <a:pt x="112" y="809"/>
                    <a:pt x="56" y="865"/>
                  </a:cubicBezTo>
                  <a:cubicBezTo>
                    <a:pt x="154" y="962"/>
                    <a:pt x="279" y="1018"/>
                    <a:pt x="433" y="1032"/>
                  </a:cubicBezTo>
                  <a:cubicBezTo>
                    <a:pt x="516" y="1018"/>
                    <a:pt x="586" y="990"/>
                    <a:pt x="656" y="921"/>
                  </a:cubicBezTo>
                  <a:cubicBezTo>
                    <a:pt x="726" y="837"/>
                    <a:pt x="754" y="725"/>
                    <a:pt x="754" y="614"/>
                  </a:cubicBezTo>
                  <a:cubicBezTo>
                    <a:pt x="740" y="544"/>
                    <a:pt x="712" y="474"/>
                    <a:pt x="642" y="418"/>
                  </a:cubicBezTo>
                  <a:cubicBezTo>
                    <a:pt x="572" y="349"/>
                    <a:pt x="475" y="321"/>
                    <a:pt x="363" y="321"/>
                  </a:cubicBezTo>
                  <a:cubicBezTo>
                    <a:pt x="335" y="321"/>
                    <a:pt x="293" y="335"/>
                    <a:pt x="265" y="349"/>
                  </a:cubicBezTo>
                  <a:lnTo>
                    <a:pt x="265" y="307"/>
                  </a:lnTo>
                  <a:cubicBezTo>
                    <a:pt x="391" y="279"/>
                    <a:pt x="502" y="251"/>
                    <a:pt x="628" y="251"/>
                  </a:cubicBezTo>
                  <a:cubicBezTo>
                    <a:pt x="614" y="167"/>
                    <a:pt x="586" y="84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1"/>
            <p:cNvSpPr/>
            <p:nvPr/>
          </p:nvSpPr>
          <p:spPr>
            <a:xfrm>
              <a:off x="5068478" y="4011117"/>
              <a:ext cx="76782" cy="115422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4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3" y="126"/>
                    <a:pt x="489" y="182"/>
                    <a:pt x="419" y="251"/>
                  </a:cubicBezTo>
                  <a:cubicBezTo>
                    <a:pt x="322" y="349"/>
                    <a:pt x="224" y="461"/>
                    <a:pt x="154" y="586"/>
                  </a:cubicBezTo>
                  <a:cubicBezTo>
                    <a:pt x="112" y="656"/>
                    <a:pt x="71" y="754"/>
                    <a:pt x="43" y="837"/>
                  </a:cubicBezTo>
                  <a:cubicBezTo>
                    <a:pt x="1" y="991"/>
                    <a:pt x="1" y="1158"/>
                    <a:pt x="43" y="1312"/>
                  </a:cubicBezTo>
                  <a:cubicBezTo>
                    <a:pt x="57" y="1353"/>
                    <a:pt x="85" y="1409"/>
                    <a:pt x="126" y="1451"/>
                  </a:cubicBezTo>
                  <a:cubicBezTo>
                    <a:pt x="140" y="1479"/>
                    <a:pt x="182" y="1507"/>
                    <a:pt x="210" y="1521"/>
                  </a:cubicBezTo>
                  <a:cubicBezTo>
                    <a:pt x="291" y="1567"/>
                    <a:pt x="391" y="1594"/>
                    <a:pt x="486" y="1594"/>
                  </a:cubicBezTo>
                  <a:cubicBezTo>
                    <a:pt x="506" y="1594"/>
                    <a:pt x="526" y="1593"/>
                    <a:pt x="545" y="1591"/>
                  </a:cubicBezTo>
                  <a:cubicBezTo>
                    <a:pt x="656" y="1577"/>
                    <a:pt x="754" y="1535"/>
                    <a:pt x="838" y="1479"/>
                  </a:cubicBezTo>
                  <a:cubicBezTo>
                    <a:pt x="921" y="1437"/>
                    <a:pt x="991" y="1381"/>
                    <a:pt x="1061" y="1312"/>
                  </a:cubicBezTo>
                  <a:lnTo>
                    <a:pt x="880" y="977"/>
                  </a:lnTo>
                  <a:cubicBezTo>
                    <a:pt x="866" y="1005"/>
                    <a:pt x="852" y="1019"/>
                    <a:pt x="838" y="1047"/>
                  </a:cubicBezTo>
                  <a:cubicBezTo>
                    <a:pt x="782" y="1116"/>
                    <a:pt x="698" y="1172"/>
                    <a:pt x="601" y="1200"/>
                  </a:cubicBezTo>
                  <a:lnTo>
                    <a:pt x="531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1" y="754"/>
                    <a:pt x="601" y="684"/>
                  </a:cubicBezTo>
                  <a:cubicBezTo>
                    <a:pt x="670" y="628"/>
                    <a:pt x="754" y="586"/>
                    <a:pt x="838" y="572"/>
                  </a:cubicBezTo>
                  <a:lnTo>
                    <a:pt x="82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1"/>
            <p:cNvSpPr/>
            <p:nvPr/>
          </p:nvSpPr>
          <p:spPr>
            <a:xfrm>
              <a:off x="5199750" y="3972763"/>
              <a:ext cx="70703" cy="142414"/>
            </a:xfrm>
            <a:custGeom>
              <a:avLst/>
              <a:gdLst/>
              <a:ahLst/>
              <a:cxnLst/>
              <a:rect l="l" t="t" r="r" b="b"/>
              <a:pathLst>
                <a:path w="977" h="1968" extrusionOk="0">
                  <a:moveTo>
                    <a:pt x="907" y="0"/>
                  </a:moveTo>
                  <a:cubicBezTo>
                    <a:pt x="795" y="84"/>
                    <a:pt x="670" y="154"/>
                    <a:pt x="544" y="196"/>
                  </a:cubicBezTo>
                  <a:cubicBezTo>
                    <a:pt x="572" y="475"/>
                    <a:pt x="600" y="684"/>
                    <a:pt x="600" y="837"/>
                  </a:cubicBezTo>
                  <a:lnTo>
                    <a:pt x="516" y="907"/>
                  </a:lnTo>
                  <a:cubicBezTo>
                    <a:pt x="488" y="921"/>
                    <a:pt x="460" y="935"/>
                    <a:pt x="433" y="949"/>
                  </a:cubicBezTo>
                  <a:cubicBezTo>
                    <a:pt x="405" y="642"/>
                    <a:pt x="377" y="321"/>
                    <a:pt x="377" y="14"/>
                  </a:cubicBezTo>
                  <a:cubicBezTo>
                    <a:pt x="251" y="84"/>
                    <a:pt x="126" y="140"/>
                    <a:pt x="0" y="182"/>
                  </a:cubicBezTo>
                  <a:cubicBezTo>
                    <a:pt x="70" y="740"/>
                    <a:pt x="112" y="1325"/>
                    <a:pt x="140" y="1953"/>
                  </a:cubicBezTo>
                  <a:lnTo>
                    <a:pt x="307" y="1869"/>
                  </a:lnTo>
                  <a:lnTo>
                    <a:pt x="474" y="1758"/>
                  </a:lnTo>
                  <a:cubicBezTo>
                    <a:pt x="460" y="1521"/>
                    <a:pt x="447" y="1381"/>
                    <a:pt x="447" y="1339"/>
                  </a:cubicBezTo>
                  <a:lnTo>
                    <a:pt x="614" y="1242"/>
                  </a:lnTo>
                  <a:cubicBezTo>
                    <a:pt x="642" y="1590"/>
                    <a:pt x="656" y="1828"/>
                    <a:pt x="684" y="1967"/>
                  </a:cubicBezTo>
                  <a:cubicBezTo>
                    <a:pt x="725" y="1925"/>
                    <a:pt x="767" y="1883"/>
                    <a:pt x="823" y="1855"/>
                  </a:cubicBezTo>
                  <a:cubicBezTo>
                    <a:pt x="865" y="1814"/>
                    <a:pt x="907" y="1786"/>
                    <a:pt x="949" y="1758"/>
                  </a:cubicBezTo>
                  <a:lnTo>
                    <a:pt x="977" y="1730"/>
                  </a:lnTo>
                  <a:cubicBezTo>
                    <a:pt x="949" y="1381"/>
                    <a:pt x="921" y="809"/>
                    <a:pt x="90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1"/>
            <p:cNvSpPr/>
            <p:nvPr/>
          </p:nvSpPr>
          <p:spPr>
            <a:xfrm>
              <a:off x="5146199" y="4095279"/>
              <a:ext cx="56591" cy="66286"/>
            </a:xfrm>
            <a:custGeom>
              <a:avLst/>
              <a:gdLst/>
              <a:ahLst/>
              <a:cxnLst/>
              <a:rect l="l" t="t" r="r" b="b"/>
              <a:pathLst>
                <a:path w="782" h="916" extrusionOk="0">
                  <a:moveTo>
                    <a:pt x="392" y="0"/>
                  </a:moveTo>
                  <a:cubicBezTo>
                    <a:pt x="227" y="0"/>
                    <a:pt x="75" y="105"/>
                    <a:pt x="15" y="260"/>
                  </a:cubicBezTo>
                  <a:cubicBezTo>
                    <a:pt x="1" y="344"/>
                    <a:pt x="29" y="414"/>
                    <a:pt x="71" y="483"/>
                  </a:cubicBezTo>
                  <a:cubicBezTo>
                    <a:pt x="140" y="441"/>
                    <a:pt x="224" y="414"/>
                    <a:pt x="308" y="400"/>
                  </a:cubicBezTo>
                  <a:cubicBezTo>
                    <a:pt x="294" y="386"/>
                    <a:pt x="294" y="372"/>
                    <a:pt x="280" y="344"/>
                  </a:cubicBezTo>
                  <a:cubicBezTo>
                    <a:pt x="266" y="316"/>
                    <a:pt x="280" y="274"/>
                    <a:pt x="308" y="260"/>
                  </a:cubicBezTo>
                  <a:cubicBezTo>
                    <a:pt x="350" y="260"/>
                    <a:pt x="377" y="274"/>
                    <a:pt x="377" y="302"/>
                  </a:cubicBezTo>
                  <a:cubicBezTo>
                    <a:pt x="391" y="316"/>
                    <a:pt x="391" y="330"/>
                    <a:pt x="377" y="358"/>
                  </a:cubicBezTo>
                  <a:cubicBezTo>
                    <a:pt x="350" y="455"/>
                    <a:pt x="294" y="567"/>
                    <a:pt x="224" y="651"/>
                  </a:cubicBezTo>
                  <a:cubicBezTo>
                    <a:pt x="168" y="720"/>
                    <a:pt x="154" y="832"/>
                    <a:pt x="196" y="916"/>
                  </a:cubicBezTo>
                  <a:cubicBezTo>
                    <a:pt x="266" y="846"/>
                    <a:pt x="447" y="804"/>
                    <a:pt x="726" y="804"/>
                  </a:cubicBezTo>
                  <a:cubicBezTo>
                    <a:pt x="712" y="720"/>
                    <a:pt x="740" y="637"/>
                    <a:pt x="782" y="567"/>
                  </a:cubicBezTo>
                  <a:cubicBezTo>
                    <a:pt x="742" y="561"/>
                    <a:pt x="701" y="558"/>
                    <a:pt x="662" y="558"/>
                  </a:cubicBezTo>
                  <a:cubicBezTo>
                    <a:pt x="606" y="558"/>
                    <a:pt x="552" y="565"/>
                    <a:pt x="503" y="581"/>
                  </a:cubicBezTo>
                  <a:cubicBezTo>
                    <a:pt x="601" y="483"/>
                    <a:pt x="656" y="344"/>
                    <a:pt x="643" y="204"/>
                  </a:cubicBezTo>
                  <a:cubicBezTo>
                    <a:pt x="629" y="107"/>
                    <a:pt x="559" y="37"/>
                    <a:pt x="475" y="9"/>
                  </a:cubicBezTo>
                  <a:cubicBezTo>
                    <a:pt x="447" y="3"/>
                    <a:pt x="420" y="0"/>
                    <a:pt x="39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21"/>
          <p:cNvGrpSpPr/>
          <p:nvPr/>
        </p:nvGrpSpPr>
        <p:grpSpPr>
          <a:xfrm>
            <a:off x="7090057" y="4506615"/>
            <a:ext cx="1019102" cy="698473"/>
            <a:chOff x="7234690" y="5339470"/>
            <a:chExt cx="378623" cy="259501"/>
          </a:xfrm>
        </p:grpSpPr>
        <p:sp>
          <p:nvSpPr>
            <p:cNvPr id="1394" name="Google Shape;1394;p21"/>
            <p:cNvSpPr/>
            <p:nvPr/>
          </p:nvSpPr>
          <p:spPr>
            <a:xfrm>
              <a:off x="7234690" y="5339470"/>
              <a:ext cx="139380" cy="259501"/>
            </a:xfrm>
            <a:custGeom>
              <a:avLst/>
              <a:gdLst/>
              <a:ahLst/>
              <a:cxnLst/>
              <a:rect l="l" t="t" r="r" b="b"/>
              <a:pathLst>
                <a:path w="1926" h="3586" extrusionOk="0">
                  <a:moveTo>
                    <a:pt x="963" y="1"/>
                  </a:moveTo>
                  <a:lnTo>
                    <a:pt x="963" y="1"/>
                  </a:lnTo>
                  <a:cubicBezTo>
                    <a:pt x="740" y="84"/>
                    <a:pt x="503" y="154"/>
                    <a:pt x="252" y="196"/>
                  </a:cubicBezTo>
                  <a:cubicBezTo>
                    <a:pt x="210" y="1214"/>
                    <a:pt x="112" y="2274"/>
                    <a:pt x="1" y="3404"/>
                  </a:cubicBezTo>
                  <a:lnTo>
                    <a:pt x="307" y="3293"/>
                  </a:lnTo>
                  <a:cubicBezTo>
                    <a:pt x="391" y="3251"/>
                    <a:pt x="517" y="3209"/>
                    <a:pt x="656" y="3153"/>
                  </a:cubicBezTo>
                  <a:cubicBezTo>
                    <a:pt x="684" y="2721"/>
                    <a:pt x="698" y="2484"/>
                    <a:pt x="712" y="2400"/>
                  </a:cubicBezTo>
                  <a:lnTo>
                    <a:pt x="1061" y="2274"/>
                  </a:lnTo>
                  <a:lnTo>
                    <a:pt x="1061" y="2274"/>
                  </a:lnTo>
                  <a:cubicBezTo>
                    <a:pt x="991" y="2888"/>
                    <a:pt x="963" y="3334"/>
                    <a:pt x="963" y="3586"/>
                  </a:cubicBezTo>
                  <a:cubicBezTo>
                    <a:pt x="1047" y="3530"/>
                    <a:pt x="1130" y="3474"/>
                    <a:pt x="1228" y="3418"/>
                  </a:cubicBezTo>
                  <a:cubicBezTo>
                    <a:pt x="1326" y="3362"/>
                    <a:pt x="1409" y="3321"/>
                    <a:pt x="1507" y="3279"/>
                  </a:cubicBezTo>
                  <a:lnTo>
                    <a:pt x="1563" y="3251"/>
                  </a:lnTo>
                  <a:cubicBezTo>
                    <a:pt x="1591" y="2623"/>
                    <a:pt x="1716" y="1591"/>
                    <a:pt x="1925" y="140"/>
                  </a:cubicBezTo>
                  <a:lnTo>
                    <a:pt x="1925" y="140"/>
                  </a:lnTo>
                  <a:cubicBezTo>
                    <a:pt x="1702" y="252"/>
                    <a:pt x="1451" y="322"/>
                    <a:pt x="1214" y="377"/>
                  </a:cubicBezTo>
                  <a:cubicBezTo>
                    <a:pt x="1186" y="880"/>
                    <a:pt x="1144" y="1270"/>
                    <a:pt x="1130" y="1535"/>
                  </a:cubicBezTo>
                  <a:cubicBezTo>
                    <a:pt x="1061" y="1577"/>
                    <a:pt x="991" y="1605"/>
                    <a:pt x="949" y="1619"/>
                  </a:cubicBezTo>
                  <a:cubicBezTo>
                    <a:pt x="949" y="1619"/>
                    <a:pt x="893" y="1647"/>
                    <a:pt x="796" y="1702"/>
                  </a:cubicBezTo>
                  <a:cubicBezTo>
                    <a:pt x="824" y="1131"/>
                    <a:pt x="879" y="559"/>
                    <a:pt x="96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1"/>
            <p:cNvSpPr/>
            <p:nvPr/>
          </p:nvSpPr>
          <p:spPr>
            <a:xfrm>
              <a:off x="7369942" y="5487893"/>
              <a:ext cx="75769" cy="89877"/>
            </a:xfrm>
            <a:custGeom>
              <a:avLst/>
              <a:gdLst/>
              <a:ahLst/>
              <a:cxnLst/>
              <a:rect l="l" t="t" r="r" b="b"/>
              <a:pathLst>
                <a:path w="1047" h="1242" extrusionOk="0">
                  <a:moveTo>
                    <a:pt x="503" y="0"/>
                  </a:moveTo>
                  <a:cubicBezTo>
                    <a:pt x="308" y="0"/>
                    <a:pt x="126" y="126"/>
                    <a:pt x="43" y="307"/>
                  </a:cubicBezTo>
                  <a:cubicBezTo>
                    <a:pt x="1" y="405"/>
                    <a:pt x="15" y="516"/>
                    <a:pt x="56" y="614"/>
                  </a:cubicBezTo>
                  <a:cubicBezTo>
                    <a:pt x="148" y="580"/>
                    <a:pt x="250" y="555"/>
                    <a:pt x="345" y="555"/>
                  </a:cubicBezTo>
                  <a:cubicBezTo>
                    <a:pt x="365" y="555"/>
                    <a:pt x="385" y="556"/>
                    <a:pt x="405" y="558"/>
                  </a:cubicBezTo>
                  <a:cubicBezTo>
                    <a:pt x="405" y="516"/>
                    <a:pt x="405" y="488"/>
                    <a:pt x="391" y="461"/>
                  </a:cubicBezTo>
                  <a:cubicBezTo>
                    <a:pt x="377" y="419"/>
                    <a:pt x="405" y="377"/>
                    <a:pt x="447" y="349"/>
                  </a:cubicBezTo>
                  <a:cubicBezTo>
                    <a:pt x="503" y="349"/>
                    <a:pt x="545" y="377"/>
                    <a:pt x="545" y="419"/>
                  </a:cubicBezTo>
                  <a:cubicBezTo>
                    <a:pt x="545" y="447"/>
                    <a:pt x="531" y="474"/>
                    <a:pt x="531" y="502"/>
                  </a:cubicBezTo>
                  <a:cubicBezTo>
                    <a:pt x="447" y="642"/>
                    <a:pt x="349" y="781"/>
                    <a:pt x="238" y="893"/>
                  </a:cubicBezTo>
                  <a:cubicBezTo>
                    <a:pt x="140" y="977"/>
                    <a:pt x="98" y="1116"/>
                    <a:pt x="140" y="1242"/>
                  </a:cubicBezTo>
                  <a:cubicBezTo>
                    <a:pt x="203" y="1194"/>
                    <a:pt x="312" y="1169"/>
                    <a:pt x="468" y="1169"/>
                  </a:cubicBezTo>
                  <a:cubicBezTo>
                    <a:pt x="586" y="1169"/>
                    <a:pt x="732" y="1184"/>
                    <a:pt x="907" y="1214"/>
                  </a:cubicBezTo>
                  <a:cubicBezTo>
                    <a:pt x="921" y="1088"/>
                    <a:pt x="963" y="977"/>
                    <a:pt x="1047" y="879"/>
                  </a:cubicBezTo>
                  <a:cubicBezTo>
                    <a:pt x="961" y="862"/>
                    <a:pt x="880" y="850"/>
                    <a:pt x="798" y="850"/>
                  </a:cubicBezTo>
                  <a:cubicBezTo>
                    <a:pt x="747" y="850"/>
                    <a:pt x="696" y="854"/>
                    <a:pt x="642" y="865"/>
                  </a:cubicBezTo>
                  <a:cubicBezTo>
                    <a:pt x="852" y="670"/>
                    <a:pt x="949" y="502"/>
                    <a:pt x="935" y="349"/>
                  </a:cubicBezTo>
                  <a:cubicBezTo>
                    <a:pt x="935" y="209"/>
                    <a:pt x="852" y="98"/>
                    <a:pt x="740" y="42"/>
                  </a:cubicBezTo>
                  <a:cubicBezTo>
                    <a:pt x="670" y="0"/>
                    <a:pt x="586" y="0"/>
                    <a:pt x="50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1"/>
            <p:cNvSpPr/>
            <p:nvPr/>
          </p:nvSpPr>
          <p:spPr>
            <a:xfrm>
              <a:off x="7452729" y="5402067"/>
              <a:ext cx="160583" cy="178090"/>
            </a:xfrm>
            <a:custGeom>
              <a:avLst/>
              <a:gdLst/>
              <a:ahLst/>
              <a:cxnLst/>
              <a:rect l="l" t="t" r="r" b="b"/>
              <a:pathLst>
                <a:path w="2219" h="2461" extrusionOk="0">
                  <a:moveTo>
                    <a:pt x="1298" y="977"/>
                  </a:moveTo>
                  <a:cubicBezTo>
                    <a:pt x="1493" y="977"/>
                    <a:pt x="1577" y="1061"/>
                    <a:pt x="1563" y="1228"/>
                  </a:cubicBezTo>
                  <a:cubicBezTo>
                    <a:pt x="1549" y="1340"/>
                    <a:pt x="1493" y="1465"/>
                    <a:pt x="1423" y="1563"/>
                  </a:cubicBezTo>
                  <a:cubicBezTo>
                    <a:pt x="1284" y="1786"/>
                    <a:pt x="1061" y="1925"/>
                    <a:pt x="809" y="1967"/>
                  </a:cubicBezTo>
                  <a:cubicBezTo>
                    <a:pt x="712" y="1953"/>
                    <a:pt x="656" y="1870"/>
                    <a:pt x="642" y="1730"/>
                  </a:cubicBezTo>
                  <a:cubicBezTo>
                    <a:pt x="642" y="1535"/>
                    <a:pt x="726" y="1354"/>
                    <a:pt x="865" y="1200"/>
                  </a:cubicBezTo>
                  <a:cubicBezTo>
                    <a:pt x="991" y="1089"/>
                    <a:pt x="1144" y="1005"/>
                    <a:pt x="1298" y="977"/>
                  </a:cubicBezTo>
                  <a:close/>
                  <a:moveTo>
                    <a:pt x="1591" y="1"/>
                  </a:moveTo>
                  <a:cubicBezTo>
                    <a:pt x="1437" y="1"/>
                    <a:pt x="1298" y="28"/>
                    <a:pt x="1158" y="84"/>
                  </a:cubicBezTo>
                  <a:cubicBezTo>
                    <a:pt x="963" y="168"/>
                    <a:pt x="782" y="266"/>
                    <a:pt x="614" y="391"/>
                  </a:cubicBezTo>
                  <a:cubicBezTo>
                    <a:pt x="447" y="572"/>
                    <a:pt x="293" y="768"/>
                    <a:pt x="168" y="991"/>
                  </a:cubicBezTo>
                  <a:cubicBezTo>
                    <a:pt x="56" y="1242"/>
                    <a:pt x="0" y="1507"/>
                    <a:pt x="14" y="1772"/>
                  </a:cubicBezTo>
                  <a:cubicBezTo>
                    <a:pt x="56" y="1953"/>
                    <a:pt x="140" y="2135"/>
                    <a:pt x="265" y="2274"/>
                  </a:cubicBezTo>
                  <a:cubicBezTo>
                    <a:pt x="377" y="2372"/>
                    <a:pt x="503" y="2428"/>
                    <a:pt x="656" y="2456"/>
                  </a:cubicBezTo>
                  <a:cubicBezTo>
                    <a:pt x="694" y="2459"/>
                    <a:pt x="732" y="2460"/>
                    <a:pt x="771" y="2460"/>
                  </a:cubicBezTo>
                  <a:cubicBezTo>
                    <a:pt x="904" y="2460"/>
                    <a:pt x="1042" y="2440"/>
                    <a:pt x="1172" y="2386"/>
                  </a:cubicBezTo>
                  <a:cubicBezTo>
                    <a:pt x="1367" y="2302"/>
                    <a:pt x="1535" y="2177"/>
                    <a:pt x="1688" y="2037"/>
                  </a:cubicBezTo>
                  <a:cubicBezTo>
                    <a:pt x="1758" y="1967"/>
                    <a:pt x="1814" y="1898"/>
                    <a:pt x="1856" y="1814"/>
                  </a:cubicBezTo>
                  <a:cubicBezTo>
                    <a:pt x="1953" y="1688"/>
                    <a:pt x="2023" y="1563"/>
                    <a:pt x="2079" y="1423"/>
                  </a:cubicBezTo>
                  <a:cubicBezTo>
                    <a:pt x="2162" y="1228"/>
                    <a:pt x="2204" y="1019"/>
                    <a:pt x="2218" y="810"/>
                  </a:cubicBezTo>
                  <a:cubicBezTo>
                    <a:pt x="2218" y="628"/>
                    <a:pt x="2176" y="461"/>
                    <a:pt x="2093" y="321"/>
                  </a:cubicBezTo>
                  <a:cubicBezTo>
                    <a:pt x="1981" y="140"/>
                    <a:pt x="1800" y="15"/>
                    <a:pt x="159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21"/>
          <p:cNvGrpSpPr/>
          <p:nvPr/>
        </p:nvGrpSpPr>
        <p:grpSpPr>
          <a:xfrm>
            <a:off x="-133214" y="1441145"/>
            <a:ext cx="1532541" cy="1092327"/>
            <a:chOff x="5724623" y="4011117"/>
            <a:chExt cx="569379" cy="405828"/>
          </a:xfrm>
        </p:grpSpPr>
        <p:sp>
          <p:nvSpPr>
            <p:cNvPr id="1398" name="Google Shape;1398;p21"/>
            <p:cNvSpPr/>
            <p:nvPr/>
          </p:nvSpPr>
          <p:spPr>
            <a:xfrm>
              <a:off x="5908361" y="4114094"/>
              <a:ext cx="54565" cy="74753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77" y="70"/>
                    <a:pt x="195" y="112"/>
                    <a:pt x="0" y="140"/>
                  </a:cubicBezTo>
                  <a:lnTo>
                    <a:pt x="84" y="684"/>
                  </a:lnTo>
                  <a:cubicBezTo>
                    <a:pt x="126" y="642"/>
                    <a:pt x="181" y="600"/>
                    <a:pt x="237" y="586"/>
                  </a:cubicBezTo>
                  <a:cubicBezTo>
                    <a:pt x="276" y="579"/>
                    <a:pt x="310" y="576"/>
                    <a:pt x="339" y="576"/>
                  </a:cubicBezTo>
                  <a:cubicBezTo>
                    <a:pt x="428" y="576"/>
                    <a:pt x="478" y="607"/>
                    <a:pt x="488" y="670"/>
                  </a:cubicBezTo>
                  <a:cubicBezTo>
                    <a:pt x="498" y="741"/>
                    <a:pt x="464" y="760"/>
                    <a:pt x="413" y="760"/>
                  </a:cubicBezTo>
                  <a:cubicBezTo>
                    <a:pt x="394" y="760"/>
                    <a:pt x="372" y="757"/>
                    <a:pt x="349" y="753"/>
                  </a:cubicBezTo>
                  <a:cubicBezTo>
                    <a:pt x="293" y="739"/>
                    <a:pt x="251" y="712"/>
                    <a:pt x="209" y="684"/>
                  </a:cubicBezTo>
                  <a:cubicBezTo>
                    <a:pt x="167" y="753"/>
                    <a:pt x="112" y="809"/>
                    <a:pt x="56" y="865"/>
                  </a:cubicBezTo>
                  <a:cubicBezTo>
                    <a:pt x="154" y="963"/>
                    <a:pt x="293" y="1018"/>
                    <a:pt x="432" y="1032"/>
                  </a:cubicBezTo>
                  <a:cubicBezTo>
                    <a:pt x="516" y="1032"/>
                    <a:pt x="586" y="990"/>
                    <a:pt x="656" y="935"/>
                  </a:cubicBezTo>
                  <a:cubicBezTo>
                    <a:pt x="725" y="837"/>
                    <a:pt x="753" y="739"/>
                    <a:pt x="753" y="628"/>
                  </a:cubicBezTo>
                  <a:cubicBezTo>
                    <a:pt x="739" y="544"/>
                    <a:pt x="711" y="474"/>
                    <a:pt x="642" y="419"/>
                  </a:cubicBezTo>
                  <a:cubicBezTo>
                    <a:pt x="581" y="370"/>
                    <a:pt x="500" y="332"/>
                    <a:pt x="406" y="332"/>
                  </a:cubicBezTo>
                  <a:cubicBezTo>
                    <a:pt x="392" y="332"/>
                    <a:pt x="377" y="333"/>
                    <a:pt x="363" y="335"/>
                  </a:cubicBezTo>
                  <a:cubicBezTo>
                    <a:pt x="335" y="335"/>
                    <a:pt x="293" y="335"/>
                    <a:pt x="265" y="349"/>
                  </a:cubicBezTo>
                  <a:lnTo>
                    <a:pt x="251" y="307"/>
                  </a:lnTo>
                  <a:cubicBezTo>
                    <a:pt x="377" y="279"/>
                    <a:pt x="502" y="265"/>
                    <a:pt x="628" y="265"/>
                  </a:cubicBezTo>
                  <a:cubicBezTo>
                    <a:pt x="600" y="181"/>
                    <a:pt x="586" y="98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1"/>
            <p:cNvSpPr/>
            <p:nvPr/>
          </p:nvSpPr>
          <p:spPr>
            <a:xfrm>
              <a:off x="5724623" y="4051497"/>
              <a:ext cx="76782" cy="116363"/>
            </a:xfrm>
            <a:custGeom>
              <a:avLst/>
              <a:gdLst/>
              <a:ahLst/>
              <a:cxnLst/>
              <a:rect l="l" t="t" r="r" b="b"/>
              <a:pathLst>
                <a:path w="1061" h="1608" extrusionOk="0">
                  <a:moveTo>
                    <a:pt x="823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2" y="126"/>
                    <a:pt x="489" y="182"/>
                    <a:pt x="419" y="251"/>
                  </a:cubicBezTo>
                  <a:cubicBezTo>
                    <a:pt x="321" y="349"/>
                    <a:pt x="224" y="461"/>
                    <a:pt x="154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1"/>
                  </a:cubicBezTo>
                  <a:cubicBezTo>
                    <a:pt x="56" y="1367"/>
                    <a:pt x="84" y="1423"/>
                    <a:pt x="126" y="1465"/>
                  </a:cubicBezTo>
                  <a:cubicBezTo>
                    <a:pt x="154" y="1493"/>
                    <a:pt x="182" y="1521"/>
                    <a:pt x="210" y="1535"/>
                  </a:cubicBezTo>
                  <a:cubicBezTo>
                    <a:pt x="302" y="1581"/>
                    <a:pt x="395" y="1608"/>
                    <a:pt x="487" y="1608"/>
                  </a:cubicBezTo>
                  <a:cubicBezTo>
                    <a:pt x="506" y="1608"/>
                    <a:pt x="525" y="1607"/>
                    <a:pt x="544" y="1604"/>
                  </a:cubicBezTo>
                  <a:cubicBezTo>
                    <a:pt x="656" y="1590"/>
                    <a:pt x="754" y="1549"/>
                    <a:pt x="851" y="1493"/>
                  </a:cubicBezTo>
                  <a:cubicBezTo>
                    <a:pt x="921" y="1437"/>
                    <a:pt x="1005" y="1381"/>
                    <a:pt x="1061" y="1311"/>
                  </a:cubicBezTo>
                  <a:lnTo>
                    <a:pt x="879" y="977"/>
                  </a:lnTo>
                  <a:cubicBezTo>
                    <a:pt x="865" y="1005"/>
                    <a:pt x="851" y="1019"/>
                    <a:pt x="837" y="1046"/>
                  </a:cubicBezTo>
                  <a:cubicBezTo>
                    <a:pt x="782" y="1116"/>
                    <a:pt x="698" y="1172"/>
                    <a:pt x="600" y="1200"/>
                  </a:cubicBezTo>
                  <a:lnTo>
                    <a:pt x="530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0" y="754"/>
                    <a:pt x="600" y="684"/>
                  </a:cubicBezTo>
                  <a:cubicBezTo>
                    <a:pt x="670" y="628"/>
                    <a:pt x="754" y="586"/>
                    <a:pt x="837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1"/>
            <p:cNvSpPr/>
            <p:nvPr/>
          </p:nvSpPr>
          <p:spPr>
            <a:xfrm>
              <a:off x="5813416" y="4011117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7" y="726"/>
                    <a:pt x="99" y="1325"/>
                    <a:pt x="126" y="1939"/>
                  </a:cubicBezTo>
                  <a:lnTo>
                    <a:pt x="294" y="1856"/>
                  </a:lnTo>
                  <a:lnTo>
                    <a:pt x="475" y="1744"/>
                  </a:lnTo>
                  <a:cubicBezTo>
                    <a:pt x="447" y="1521"/>
                    <a:pt x="433" y="1381"/>
                    <a:pt x="433" y="1339"/>
                  </a:cubicBezTo>
                  <a:lnTo>
                    <a:pt x="615" y="1242"/>
                  </a:lnTo>
                  <a:cubicBezTo>
                    <a:pt x="629" y="1591"/>
                    <a:pt x="643" y="1814"/>
                    <a:pt x="670" y="1953"/>
                  </a:cubicBezTo>
                  <a:cubicBezTo>
                    <a:pt x="712" y="1911"/>
                    <a:pt x="754" y="1883"/>
                    <a:pt x="810" y="1842"/>
                  </a:cubicBezTo>
                  <a:cubicBezTo>
                    <a:pt x="852" y="1814"/>
                    <a:pt x="894" y="1772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8" y="795"/>
                    <a:pt x="894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9" y="461"/>
                    <a:pt x="587" y="684"/>
                    <a:pt x="587" y="823"/>
                  </a:cubicBezTo>
                  <a:lnTo>
                    <a:pt x="503" y="893"/>
                  </a:lnTo>
                  <a:cubicBezTo>
                    <a:pt x="475" y="907"/>
                    <a:pt x="447" y="921"/>
                    <a:pt x="419" y="949"/>
                  </a:cubicBezTo>
                  <a:cubicBezTo>
                    <a:pt x="391" y="628"/>
                    <a:pt x="378" y="321"/>
                    <a:pt x="36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1"/>
            <p:cNvSpPr/>
            <p:nvPr/>
          </p:nvSpPr>
          <p:spPr>
            <a:xfrm>
              <a:off x="6135446" y="4196808"/>
              <a:ext cx="76782" cy="115422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3" y="1"/>
                  </a:moveTo>
                  <a:cubicBezTo>
                    <a:pt x="768" y="15"/>
                    <a:pt x="712" y="43"/>
                    <a:pt x="656" y="71"/>
                  </a:cubicBezTo>
                  <a:cubicBezTo>
                    <a:pt x="572" y="126"/>
                    <a:pt x="503" y="182"/>
                    <a:pt x="419" y="252"/>
                  </a:cubicBezTo>
                  <a:cubicBezTo>
                    <a:pt x="321" y="350"/>
                    <a:pt x="238" y="461"/>
                    <a:pt x="168" y="573"/>
                  </a:cubicBezTo>
                  <a:cubicBezTo>
                    <a:pt x="112" y="657"/>
                    <a:pt x="70" y="740"/>
                    <a:pt x="56" y="838"/>
                  </a:cubicBezTo>
                  <a:cubicBezTo>
                    <a:pt x="1" y="991"/>
                    <a:pt x="1" y="1159"/>
                    <a:pt x="56" y="1312"/>
                  </a:cubicBezTo>
                  <a:cubicBezTo>
                    <a:pt x="70" y="1354"/>
                    <a:pt x="98" y="1410"/>
                    <a:pt x="126" y="1452"/>
                  </a:cubicBezTo>
                  <a:cubicBezTo>
                    <a:pt x="154" y="1479"/>
                    <a:pt x="182" y="1507"/>
                    <a:pt x="210" y="1521"/>
                  </a:cubicBezTo>
                  <a:cubicBezTo>
                    <a:pt x="302" y="1568"/>
                    <a:pt x="395" y="1595"/>
                    <a:pt x="487" y="1595"/>
                  </a:cubicBezTo>
                  <a:cubicBezTo>
                    <a:pt x="506" y="1595"/>
                    <a:pt x="525" y="1593"/>
                    <a:pt x="545" y="1591"/>
                  </a:cubicBezTo>
                  <a:cubicBezTo>
                    <a:pt x="656" y="1577"/>
                    <a:pt x="754" y="1535"/>
                    <a:pt x="837" y="1479"/>
                  </a:cubicBezTo>
                  <a:cubicBezTo>
                    <a:pt x="921" y="1438"/>
                    <a:pt x="1005" y="1382"/>
                    <a:pt x="1061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2" y="1117"/>
                    <a:pt x="698" y="1173"/>
                    <a:pt x="600" y="1201"/>
                  </a:cubicBezTo>
                  <a:lnTo>
                    <a:pt x="545" y="1201"/>
                  </a:lnTo>
                  <a:cubicBezTo>
                    <a:pt x="447" y="1159"/>
                    <a:pt x="419" y="1061"/>
                    <a:pt x="447" y="922"/>
                  </a:cubicBezTo>
                  <a:cubicBezTo>
                    <a:pt x="489" y="838"/>
                    <a:pt x="531" y="754"/>
                    <a:pt x="600" y="684"/>
                  </a:cubicBezTo>
                  <a:cubicBezTo>
                    <a:pt x="670" y="629"/>
                    <a:pt x="754" y="587"/>
                    <a:pt x="837" y="573"/>
                  </a:cubicBezTo>
                  <a:lnTo>
                    <a:pt x="823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1"/>
            <p:cNvSpPr/>
            <p:nvPr/>
          </p:nvSpPr>
          <p:spPr>
            <a:xfrm>
              <a:off x="6224239" y="4156428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1"/>
                  </a:moveTo>
                  <a:cubicBezTo>
                    <a:pt x="252" y="71"/>
                    <a:pt x="127" y="127"/>
                    <a:pt x="1" y="168"/>
                  </a:cubicBezTo>
                  <a:cubicBezTo>
                    <a:pt x="57" y="726"/>
                    <a:pt x="99" y="1326"/>
                    <a:pt x="140" y="1940"/>
                  </a:cubicBezTo>
                  <a:lnTo>
                    <a:pt x="294" y="1856"/>
                  </a:lnTo>
                  <a:lnTo>
                    <a:pt x="461" y="1745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5" y="1228"/>
                  </a:lnTo>
                  <a:cubicBezTo>
                    <a:pt x="629" y="1577"/>
                    <a:pt x="643" y="1814"/>
                    <a:pt x="671" y="1954"/>
                  </a:cubicBezTo>
                  <a:cubicBezTo>
                    <a:pt x="712" y="1926"/>
                    <a:pt x="754" y="1884"/>
                    <a:pt x="810" y="1842"/>
                  </a:cubicBezTo>
                  <a:cubicBezTo>
                    <a:pt x="852" y="1814"/>
                    <a:pt x="894" y="1772"/>
                    <a:pt x="949" y="1745"/>
                  </a:cubicBezTo>
                  <a:lnTo>
                    <a:pt x="963" y="1731"/>
                  </a:lnTo>
                  <a:cubicBezTo>
                    <a:pt x="936" y="1382"/>
                    <a:pt x="908" y="810"/>
                    <a:pt x="894" y="1"/>
                  </a:cubicBezTo>
                  <a:cubicBezTo>
                    <a:pt x="782" y="71"/>
                    <a:pt x="671" y="140"/>
                    <a:pt x="545" y="182"/>
                  </a:cubicBezTo>
                  <a:cubicBezTo>
                    <a:pt x="573" y="461"/>
                    <a:pt x="587" y="671"/>
                    <a:pt x="587" y="824"/>
                  </a:cubicBezTo>
                  <a:lnTo>
                    <a:pt x="503" y="894"/>
                  </a:lnTo>
                  <a:cubicBezTo>
                    <a:pt x="503" y="894"/>
                    <a:pt x="475" y="908"/>
                    <a:pt x="419" y="936"/>
                  </a:cubicBezTo>
                  <a:cubicBezTo>
                    <a:pt x="392" y="629"/>
                    <a:pt x="378" y="308"/>
                    <a:pt x="36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1"/>
            <p:cNvSpPr/>
            <p:nvPr/>
          </p:nvSpPr>
          <p:spPr>
            <a:xfrm>
              <a:off x="5930505" y="4333725"/>
              <a:ext cx="67736" cy="83220"/>
            </a:xfrm>
            <a:custGeom>
              <a:avLst/>
              <a:gdLst/>
              <a:ahLst/>
              <a:cxnLst/>
              <a:rect l="l" t="t" r="r" b="b"/>
              <a:pathLst>
                <a:path w="936" h="1150" extrusionOk="0">
                  <a:moveTo>
                    <a:pt x="506" y="0"/>
                  </a:moveTo>
                  <a:cubicBezTo>
                    <a:pt x="486" y="0"/>
                    <a:pt x="466" y="2"/>
                    <a:pt x="447" y="6"/>
                  </a:cubicBezTo>
                  <a:cubicBezTo>
                    <a:pt x="266" y="6"/>
                    <a:pt x="99" y="118"/>
                    <a:pt x="29" y="285"/>
                  </a:cubicBezTo>
                  <a:cubicBezTo>
                    <a:pt x="1" y="383"/>
                    <a:pt x="1" y="480"/>
                    <a:pt x="57" y="578"/>
                  </a:cubicBezTo>
                  <a:cubicBezTo>
                    <a:pt x="137" y="543"/>
                    <a:pt x="217" y="518"/>
                    <a:pt x="306" y="518"/>
                  </a:cubicBezTo>
                  <a:cubicBezTo>
                    <a:pt x="325" y="518"/>
                    <a:pt x="344" y="520"/>
                    <a:pt x="364" y="522"/>
                  </a:cubicBezTo>
                  <a:cubicBezTo>
                    <a:pt x="364" y="494"/>
                    <a:pt x="364" y="466"/>
                    <a:pt x="350" y="438"/>
                  </a:cubicBezTo>
                  <a:cubicBezTo>
                    <a:pt x="336" y="396"/>
                    <a:pt x="364" y="341"/>
                    <a:pt x="392" y="327"/>
                  </a:cubicBezTo>
                  <a:cubicBezTo>
                    <a:pt x="461" y="327"/>
                    <a:pt x="475" y="355"/>
                    <a:pt x="489" y="396"/>
                  </a:cubicBezTo>
                  <a:cubicBezTo>
                    <a:pt x="489" y="424"/>
                    <a:pt x="475" y="438"/>
                    <a:pt x="475" y="466"/>
                  </a:cubicBezTo>
                  <a:cubicBezTo>
                    <a:pt x="405" y="592"/>
                    <a:pt x="308" y="717"/>
                    <a:pt x="196" y="829"/>
                  </a:cubicBezTo>
                  <a:cubicBezTo>
                    <a:pt x="113" y="899"/>
                    <a:pt x="71" y="1038"/>
                    <a:pt x="113" y="1150"/>
                  </a:cubicBezTo>
                  <a:cubicBezTo>
                    <a:pt x="176" y="1102"/>
                    <a:pt x="280" y="1077"/>
                    <a:pt x="421" y="1077"/>
                  </a:cubicBezTo>
                  <a:cubicBezTo>
                    <a:pt x="529" y="1077"/>
                    <a:pt x="659" y="1092"/>
                    <a:pt x="810" y="1122"/>
                  </a:cubicBezTo>
                  <a:cubicBezTo>
                    <a:pt x="824" y="1010"/>
                    <a:pt x="866" y="899"/>
                    <a:pt x="936" y="815"/>
                  </a:cubicBezTo>
                  <a:cubicBezTo>
                    <a:pt x="854" y="795"/>
                    <a:pt x="765" y="782"/>
                    <a:pt x="673" y="782"/>
                  </a:cubicBezTo>
                  <a:cubicBezTo>
                    <a:pt x="640" y="782"/>
                    <a:pt x="606" y="783"/>
                    <a:pt x="573" y="787"/>
                  </a:cubicBezTo>
                  <a:cubicBezTo>
                    <a:pt x="726" y="675"/>
                    <a:pt x="824" y="508"/>
                    <a:pt x="852" y="327"/>
                  </a:cubicBezTo>
                  <a:cubicBezTo>
                    <a:pt x="852" y="201"/>
                    <a:pt x="782" y="90"/>
                    <a:pt x="670" y="34"/>
                  </a:cubicBezTo>
                  <a:cubicBezTo>
                    <a:pt x="619" y="13"/>
                    <a:pt x="561" y="0"/>
                    <a:pt x="50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1"/>
            <p:cNvSpPr/>
            <p:nvPr/>
          </p:nvSpPr>
          <p:spPr>
            <a:xfrm>
              <a:off x="5751905" y="4285674"/>
              <a:ext cx="77795" cy="115422"/>
            </a:xfrm>
            <a:custGeom>
              <a:avLst/>
              <a:gdLst/>
              <a:ahLst/>
              <a:cxnLst/>
              <a:rect l="l" t="t" r="r" b="b"/>
              <a:pathLst>
                <a:path w="1075" h="1595" extrusionOk="0">
                  <a:moveTo>
                    <a:pt x="823" y="0"/>
                  </a:moveTo>
                  <a:cubicBezTo>
                    <a:pt x="767" y="14"/>
                    <a:pt x="711" y="42"/>
                    <a:pt x="656" y="70"/>
                  </a:cubicBezTo>
                  <a:cubicBezTo>
                    <a:pt x="572" y="126"/>
                    <a:pt x="488" y="182"/>
                    <a:pt x="419" y="251"/>
                  </a:cubicBezTo>
                  <a:cubicBezTo>
                    <a:pt x="321" y="349"/>
                    <a:pt x="237" y="461"/>
                    <a:pt x="153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2"/>
                  </a:cubicBezTo>
                  <a:cubicBezTo>
                    <a:pt x="70" y="1353"/>
                    <a:pt x="98" y="1409"/>
                    <a:pt x="126" y="1451"/>
                  </a:cubicBezTo>
                  <a:cubicBezTo>
                    <a:pt x="153" y="1479"/>
                    <a:pt x="181" y="1507"/>
                    <a:pt x="209" y="1521"/>
                  </a:cubicBezTo>
                  <a:cubicBezTo>
                    <a:pt x="302" y="1567"/>
                    <a:pt x="394" y="1594"/>
                    <a:pt x="487" y="1594"/>
                  </a:cubicBezTo>
                  <a:cubicBezTo>
                    <a:pt x="506" y="1594"/>
                    <a:pt x="525" y="1593"/>
                    <a:pt x="544" y="1591"/>
                  </a:cubicBezTo>
                  <a:cubicBezTo>
                    <a:pt x="656" y="1577"/>
                    <a:pt x="753" y="1535"/>
                    <a:pt x="851" y="1479"/>
                  </a:cubicBezTo>
                  <a:cubicBezTo>
                    <a:pt x="921" y="1437"/>
                    <a:pt x="1004" y="1381"/>
                    <a:pt x="1074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1" y="1116"/>
                    <a:pt x="697" y="1172"/>
                    <a:pt x="600" y="1200"/>
                  </a:cubicBezTo>
                  <a:lnTo>
                    <a:pt x="544" y="1200"/>
                  </a:lnTo>
                  <a:cubicBezTo>
                    <a:pt x="460" y="1158"/>
                    <a:pt x="419" y="1060"/>
                    <a:pt x="446" y="921"/>
                  </a:cubicBezTo>
                  <a:cubicBezTo>
                    <a:pt x="488" y="837"/>
                    <a:pt x="544" y="754"/>
                    <a:pt x="600" y="684"/>
                  </a:cubicBezTo>
                  <a:cubicBezTo>
                    <a:pt x="670" y="628"/>
                    <a:pt x="753" y="586"/>
                    <a:pt x="851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1"/>
            <p:cNvSpPr/>
            <p:nvPr/>
          </p:nvSpPr>
          <p:spPr>
            <a:xfrm>
              <a:off x="5840698" y="4245294"/>
              <a:ext cx="69690" cy="142414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363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6" y="740"/>
                    <a:pt x="98" y="1326"/>
                    <a:pt x="126" y="1939"/>
                  </a:cubicBezTo>
                  <a:lnTo>
                    <a:pt x="293" y="1856"/>
                  </a:lnTo>
                  <a:lnTo>
                    <a:pt x="461" y="1744"/>
                  </a:lnTo>
                  <a:cubicBezTo>
                    <a:pt x="447" y="1521"/>
                    <a:pt x="433" y="1381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7"/>
                  </a:cubicBezTo>
                  <a:cubicBezTo>
                    <a:pt x="712" y="1925"/>
                    <a:pt x="754" y="1884"/>
                    <a:pt x="796" y="1856"/>
                  </a:cubicBezTo>
                  <a:cubicBezTo>
                    <a:pt x="837" y="1828"/>
                    <a:pt x="879" y="1786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7" y="809"/>
                    <a:pt x="893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8" y="461"/>
                    <a:pt x="586" y="684"/>
                    <a:pt x="586" y="837"/>
                  </a:cubicBezTo>
                  <a:cubicBezTo>
                    <a:pt x="558" y="851"/>
                    <a:pt x="531" y="879"/>
                    <a:pt x="503" y="893"/>
                  </a:cubicBezTo>
                  <a:lnTo>
                    <a:pt x="419" y="949"/>
                  </a:lnTo>
                  <a:cubicBezTo>
                    <a:pt x="391" y="628"/>
                    <a:pt x="363" y="321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1"/>
            <p:cNvSpPr/>
            <p:nvPr/>
          </p:nvSpPr>
          <p:spPr>
            <a:xfrm>
              <a:off x="5995128" y="4170612"/>
              <a:ext cx="112097" cy="65635"/>
            </a:xfrm>
            <a:custGeom>
              <a:avLst/>
              <a:gdLst/>
              <a:ahLst/>
              <a:cxnLst/>
              <a:rect l="l" t="t" r="r" b="b"/>
              <a:pathLst>
                <a:path w="1549" h="907" extrusionOk="0">
                  <a:moveTo>
                    <a:pt x="1" y="0"/>
                  </a:moveTo>
                  <a:cubicBezTo>
                    <a:pt x="29" y="14"/>
                    <a:pt x="43" y="28"/>
                    <a:pt x="56" y="42"/>
                  </a:cubicBezTo>
                  <a:cubicBezTo>
                    <a:pt x="112" y="70"/>
                    <a:pt x="168" y="112"/>
                    <a:pt x="238" y="168"/>
                  </a:cubicBezTo>
                  <a:cubicBezTo>
                    <a:pt x="377" y="265"/>
                    <a:pt x="559" y="377"/>
                    <a:pt x="754" y="488"/>
                  </a:cubicBezTo>
                  <a:cubicBezTo>
                    <a:pt x="963" y="614"/>
                    <a:pt x="1144" y="712"/>
                    <a:pt x="1298" y="781"/>
                  </a:cubicBezTo>
                  <a:cubicBezTo>
                    <a:pt x="1368" y="823"/>
                    <a:pt x="1437" y="851"/>
                    <a:pt x="1479" y="865"/>
                  </a:cubicBezTo>
                  <a:lnTo>
                    <a:pt x="1549" y="907"/>
                  </a:lnTo>
                  <a:lnTo>
                    <a:pt x="1493" y="851"/>
                  </a:lnTo>
                  <a:cubicBezTo>
                    <a:pt x="1451" y="823"/>
                    <a:pt x="1396" y="781"/>
                    <a:pt x="1326" y="740"/>
                  </a:cubicBezTo>
                  <a:cubicBezTo>
                    <a:pt x="1186" y="642"/>
                    <a:pt x="991" y="516"/>
                    <a:pt x="796" y="405"/>
                  </a:cubicBezTo>
                  <a:cubicBezTo>
                    <a:pt x="600" y="293"/>
                    <a:pt x="405" y="196"/>
                    <a:pt x="252" y="112"/>
                  </a:cubicBezTo>
                  <a:cubicBezTo>
                    <a:pt x="182" y="84"/>
                    <a:pt x="112" y="56"/>
                    <a:pt x="70" y="28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1"/>
            <p:cNvSpPr/>
            <p:nvPr/>
          </p:nvSpPr>
          <p:spPr>
            <a:xfrm>
              <a:off x="6009239" y="4305864"/>
              <a:ext cx="116222" cy="56589"/>
            </a:xfrm>
            <a:custGeom>
              <a:avLst/>
              <a:gdLst/>
              <a:ahLst/>
              <a:cxnLst/>
              <a:rect l="l" t="t" r="r" b="b"/>
              <a:pathLst>
                <a:path w="1606" h="782" extrusionOk="0">
                  <a:moveTo>
                    <a:pt x="1605" y="0"/>
                  </a:moveTo>
                  <a:lnTo>
                    <a:pt x="1535" y="28"/>
                  </a:lnTo>
                  <a:cubicBezTo>
                    <a:pt x="1479" y="42"/>
                    <a:pt x="1424" y="70"/>
                    <a:pt x="1340" y="98"/>
                  </a:cubicBezTo>
                  <a:cubicBezTo>
                    <a:pt x="1187" y="154"/>
                    <a:pt x="977" y="251"/>
                    <a:pt x="782" y="349"/>
                  </a:cubicBezTo>
                  <a:cubicBezTo>
                    <a:pt x="573" y="447"/>
                    <a:pt x="378" y="544"/>
                    <a:pt x="238" y="628"/>
                  </a:cubicBezTo>
                  <a:cubicBezTo>
                    <a:pt x="168" y="670"/>
                    <a:pt x="99" y="712"/>
                    <a:pt x="57" y="740"/>
                  </a:cubicBezTo>
                  <a:lnTo>
                    <a:pt x="1" y="781"/>
                  </a:lnTo>
                  <a:lnTo>
                    <a:pt x="71" y="754"/>
                  </a:lnTo>
                  <a:cubicBezTo>
                    <a:pt x="113" y="740"/>
                    <a:pt x="182" y="712"/>
                    <a:pt x="266" y="684"/>
                  </a:cubicBezTo>
                  <a:cubicBezTo>
                    <a:pt x="419" y="614"/>
                    <a:pt x="615" y="530"/>
                    <a:pt x="824" y="433"/>
                  </a:cubicBezTo>
                  <a:cubicBezTo>
                    <a:pt x="1019" y="335"/>
                    <a:pt x="1214" y="238"/>
                    <a:pt x="1368" y="140"/>
                  </a:cubicBezTo>
                  <a:cubicBezTo>
                    <a:pt x="1438" y="98"/>
                    <a:pt x="1493" y="70"/>
                    <a:pt x="1535" y="42"/>
                  </a:cubicBezTo>
                  <a:lnTo>
                    <a:pt x="16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21"/>
          <p:cNvGrpSpPr/>
          <p:nvPr/>
        </p:nvGrpSpPr>
        <p:grpSpPr>
          <a:xfrm>
            <a:off x="7687550" y="1495789"/>
            <a:ext cx="1298606" cy="2151921"/>
            <a:chOff x="6559512" y="4669794"/>
            <a:chExt cx="482466" cy="799495"/>
          </a:xfrm>
        </p:grpSpPr>
        <p:sp>
          <p:nvSpPr>
            <p:cNvPr id="1409" name="Google Shape;1409;p21"/>
            <p:cNvSpPr/>
            <p:nvPr/>
          </p:nvSpPr>
          <p:spPr>
            <a:xfrm>
              <a:off x="6644181" y="4779284"/>
              <a:ext cx="97986" cy="215069"/>
            </a:xfrm>
            <a:custGeom>
              <a:avLst/>
              <a:gdLst/>
              <a:ahLst/>
              <a:cxnLst/>
              <a:rect l="l" t="t" r="r" b="b"/>
              <a:pathLst>
                <a:path w="1354" h="2972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1354" y="0"/>
                    <a:pt x="1340" y="14"/>
                    <a:pt x="1298" y="42"/>
                  </a:cubicBezTo>
                  <a:cubicBezTo>
                    <a:pt x="1256" y="70"/>
                    <a:pt x="1200" y="112"/>
                    <a:pt x="1130" y="154"/>
                  </a:cubicBezTo>
                  <a:cubicBezTo>
                    <a:pt x="1005" y="265"/>
                    <a:pt x="824" y="405"/>
                    <a:pt x="656" y="558"/>
                  </a:cubicBezTo>
                  <a:cubicBezTo>
                    <a:pt x="489" y="698"/>
                    <a:pt x="335" y="851"/>
                    <a:pt x="210" y="977"/>
                  </a:cubicBezTo>
                  <a:cubicBezTo>
                    <a:pt x="154" y="1032"/>
                    <a:pt x="112" y="1088"/>
                    <a:pt x="84" y="1130"/>
                  </a:cubicBezTo>
                  <a:lnTo>
                    <a:pt x="29" y="1186"/>
                  </a:lnTo>
                  <a:cubicBezTo>
                    <a:pt x="29" y="1186"/>
                    <a:pt x="56" y="1172"/>
                    <a:pt x="84" y="1144"/>
                  </a:cubicBezTo>
                  <a:cubicBezTo>
                    <a:pt x="126" y="1102"/>
                    <a:pt x="182" y="1074"/>
                    <a:pt x="252" y="1019"/>
                  </a:cubicBezTo>
                  <a:cubicBezTo>
                    <a:pt x="391" y="921"/>
                    <a:pt x="559" y="767"/>
                    <a:pt x="726" y="628"/>
                  </a:cubicBezTo>
                  <a:cubicBezTo>
                    <a:pt x="893" y="475"/>
                    <a:pt x="1047" y="321"/>
                    <a:pt x="1172" y="196"/>
                  </a:cubicBezTo>
                  <a:cubicBezTo>
                    <a:pt x="1228" y="140"/>
                    <a:pt x="1270" y="84"/>
                    <a:pt x="1312" y="56"/>
                  </a:cubicBezTo>
                  <a:lnTo>
                    <a:pt x="1354" y="0"/>
                  </a:lnTo>
                  <a:close/>
                  <a:moveTo>
                    <a:pt x="29" y="1186"/>
                  </a:moveTo>
                  <a:cubicBezTo>
                    <a:pt x="29" y="1214"/>
                    <a:pt x="29" y="1228"/>
                    <a:pt x="29" y="1256"/>
                  </a:cubicBezTo>
                  <a:cubicBezTo>
                    <a:pt x="29" y="1311"/>
                    <a:pt x="15" y="1381"/>
                    <a:pt x="15" y="1465"/>
                  </a:cubicBezTo>
                  <a:cubicBezTo>
                    <a:pt x="1" y="1632"/>
                    <a:pt x="1" y="1855"/>
                    <a:pt x="1" y="2079"/>
                  </a:cubicBezTo>
                  <a:cubicBezTo>
                    <a:pt x="1" y="2302"/>
                    <a:pt x="15" y="2525"/>
                    <a:pt x="42" y="2692"/>
                  </a:cubicBezTo>
                  <a:cubicBezTo>
                    <a:pt x="42" y="2776"/>
                    <a:pt x="56" y="2846"/>
                    <a:pt x="56" y="2888"/>
                  </a:cubicBezTo>
                  <a:cubicBezTo>
                    <a:pt x="70" y="2943"/>
                    <a:pt x="70" y="2971"/>
                    <a:pt x="70" y="2971"/>
                  </a:cubicBezTo>
                  <a:lnTo>
                    <a:pt x="70" y="2888"/>
                  </a:lnTo>
                  <a:cubicBezTo>
                    <a:pt x="70" y="2846"/>
                    <a:pt x="84" y="2776"/>
                    <a:pt x="84" y="2692"/>
                  </a:cubicBezTo>
                  <a:cubicBezTo>
                    <a:pt x="98" y="2511"/>
                    <a:pt x="98" y="2302"/>
                    <a:pt x="98" y="2079"/>
                  </a:cubicBezTo>
                  <a:cubicBezTo>
                    <a:pt x="84" y="1855"/>
                    <a:pt x="70" y="1632"/>
                    <a:pt x="56" y="1465"/>
                  </a:cubicBezTo>
                  <a:cubicBezTo>
                    <a:pt x="56" y="1381"/>
                    <a:pt x="42" y="1311"/>
                    <a:pt x="42" y="1256"/>
                  </a:cubicBezTo>
                  <a:cubicBezTo>
                    <a:pt x="29" y="1214"/>
                    <a:pt x="29" y="1186"/>
                    <a:pt x="29" y="1186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1"/>
            <p:cNvSpPr/>
            <p:nvPr/>
          </p:nvSpPr>
          <p:spPr>
            <a:xfrm>
              <a:off x="6742093" y="4779284"/>
              <a:ext cx="191846" cy="214056"/>
            </a:xfrm>
            <a:custGeom>
              <a:avLst/>
              <a:gdLst/>
              <a:ahLst/>
              <a:cxnLst/>
              <a:rect l="l" t="t" r="r" b="b"/>
              <a:pathLst>
                <a:path w="2651" h="2958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40" y="140"/>
                    <a:pt x="196" y="196"/>
                  </a:cubicBezTo>
                  <a:cubicBezTo>
                    <a:pt x="307" y="321"/>
                    <a:pt x="475" y="475"/>
                    <a:pt x="642" y="628"/>
                  </a:cubicBezTo>
                  <a:cubicBezTo>
                    <a:pt x="810" y="781"/>
                    <a:pt x="977" y="921"/>
                    <a:pt x="1117" y="1019"/>
                  </a:cubicBezTo>
                  <a:cubicBezTo>
                    <a:pt x="1172" y="1074"/>
                    <a:pt x="1228" y="1102"/>
                    <a:pt x="1270" y="1144"/>
                  </a:cubicBezTo>
                  <a:lnTo>
                    <a:pt x="1326" y="1172"/>
                  </a:lnTo>
                  <a:lnTo>
                    <a:pt x="1284" y="1130"/>
                  </a:lnTo>
                  <a:cubicBezTo>
                    <a:pt x="1256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58"/>
                  </a:cubicBezTo>
                  <a:cubicBezTo>
                    <a:pt x="545" y="405"/>
                    <a:pt x="363" y="265"/>
                    <a:pt x="238" y="154"/>
                  </a:cubicBezTo>
                  <a:cubicBezTo>
                    <a:pt x="168" y="112"/>
                    <a:pt x="112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  <a:moveTo>
                    <a:pt x="2651" y="0"/>
                  </a:moveTo>
                  <a:lnTo>
                    <a:pt x="2651" y="0"/>
                  </a:lnTo>
                  <a:cubicBezTo>
                    <a:pt x="2623" y="14"/>
                    <a:pt x="2595" y="28"/>
                    <a:pt x="2581" y="42"/>
                  </a:cubicBezTo>
                  <a:cubicBezTo>
                    <a:pt x="2539" y="70"/>
                    <a:pt x="2483" y="112"/>
                    <a:pt x="2414" y="154"/>
                  </a:cubicBezTo>
                  <a:cubicBezTo>
                    <a:pt x="2288" y="265"/>
                    <a:pt x="2107" y="405"/>
                    <a:pt x="1953" y="558"/>
                  </a:cubicBezTo>
                  <a:cubicBezTo>
                    <a:pt x="1786" y="698"/>
                    <a:pt x="1619" y="851"/>
                    <a:pt x="1507" y="977"/>
                  </a:cubicBezTo>
                  <a:cubicBezTo>
                    <a:pt x="1451" y="1032"/>
                    <a:pt x="1409" y="1088"/>
                    <a:pt x="1368" y="1130"/>
                  </a:cubicBezTo>
                  <a:lnTo>
                    <a:pt x="1326" y="1172"/>
                  </a:lnTo>
                  <a:lnTo>
                    <a:pt x="1382" y="1144"/>
                  </a:lnTo>
                  <a:cubicBezTo>
                    <a:pt x="1423" y="1102"/>
                    <a:pt x="1479" y="1074"/>
                    <a:pt x="1535" y="1019"/>
                  </a:cubicBezTo>
                  <a:cubicBezTo>
                    <a:pt x="1674" y="921"/>
                    <a:pt x="1842" y="767"/>
                    <a:pt x="2009" y="628"/>
                  </a:cubicBezTo>
                  <a:cubicBezTo>
                    <a:pt x="2177" y="475"/>
                    <a:pt x="2344" y="321"/>
                    <a:pt x="2456" y="196"/>
                  </a:cubicBezTo>
                  <a:cubicBezTo>
                    <a:pt x="2511" y="140"/>
                    <a:pt x="2567" y="84"/>
                    <a:pt x="2595" y="56"/>
                  </a:cubicBezTo>
                  <a:lnTo>
                    <a:pt x="2651" y="0"/>
                  </a:lnTo>
                  <a:close/>
                  <a:moveTo>
                    <a:pt x="1326" y="1172"/>
                  </a:moveTo>
                  <a:lnTo>
                    <a:pt x="1326" y="1256"/>
                  </a:lnTo>
                  <a:cubicBezTo>
                    <a:pt x="1326" y="1297"/>
                    <a:pt x="1312" y="1367"/>
                    <a:pt x="1312" y="1451"/>
                  </a:cubicBezTo>
                  <a:cubicBezTo>
                    <a:pt x="1298" y="1632"/>
                    <a:pt x="1298" y="1841"/>
                    <a:pt x="1312" y="2065"/>
                  </a:cubicBezTo>
                  <a:cubicBezTo>
                    <a:pt x="1326" y="2288"/>
                    <a:pt x="1326" y="2511"/>
                    <a:pt x="1340" y="2678"/>
                  </a:cubicBezTo>
                  <a:cubicBezTo>
                    <a:pt x="1340" y="2762"/>
                    <a:pt x="1368" y="2832"/>
                    <a:pt x="1368" y="2888"/>
                  </a:cubicBezTo>
                  <a:cubicBezTo>
                    <a:pt x="1368" y="2929"/>
                    <a:pt x="1382" y="2957"/>
                    <a:pt x="1382" y="2957"/>
                  </a:cubicBezTo>
                  <a:lnTo>
                    <a:pt x="1382" y="2888"/>
                  </a:lnTo>
                  <a:cubicBezTo>
                    <a:pt x="1382" y="2832"/>
                    <a:pt x="1382" y="2762"/>
                    <a:pt x="1395" y="2678"/>
                  </a:cubicBezTo>
                  <a:cubicBezTo>
                    <a:pt x="1395" y="2511"/>
                    <a:pt x="1409" y="2288"/>
                    <a:pt x="1395" y="2065"/>
                  </a:cubicBezTo>
                  <a:cubicBezTo>
                    <a:pt x="1382" y="1841"/>
                    <a:pt x="1368" y="1618"/>
                    <a:pt x="1354" y="1451"/>
                  </a:cubicBezTo>
                  <a:cubicBezTo>
                    <a:pt x="1354" y="1367"/>
                    <a:pt x="1340" y="1297"/>
                    <a:pt x="1340" y="1256"/>
                  </a:cubicBezTo>
                  <a:cubicBezTo>
                    <a:pt x="1326" y="1200"/>
                    <a:pt x="1326" y="1172"/>
                    <a:pt x="1326" y="1172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1"/>
            <p:cNvSpPr/>
            <p:nvPr/>
          </p:nvSpPr>
          <p:spPr>
            <a:xfrm>
              <a:off x="6661332" y="4803526"/>
              <a:ext cx="72802" cy="64622"/>
            </a:xfrm>
            <a:custGeom>
              <a:avLst/>
              <a:gdLst/>
              <a:ahLst/>
              <a:cxnLst/>
              <a:rect l="l" t="t" r="r" b="b"/>
              <a:pathLst>
                <a:path w="1006" h="893" extrusionOk="0">
                  <a:moveTo>
                    <a:pt x="1005" y="0"/>
                  </a:moveTo>
                  <a:lnTo>
                    <a:pt x="1005" y="0"/>
                  </a:lnTo>
                  <a:cubicBezTo>
                    <a:pt x="949" y="28"/>
                    <a:pt x="893" y="70"/>
                    <a:pt x="838" y="112"/>
                  </a:cubicBezTo>
                  <a:cubicBezTo>
                    <a:pt x="726" y="181"/>
                    <a:pt x="601" y="293"/>
                    <a:pt x="475" y="405"/>
                  </a:cubicBezTo>
                  <a:cubicBezTo>
                    <a:pt x="349" y="516"/>
                    <a:pt x="224" y="628"/>
                    <a:pt x="140" y="725"/>
                  </a:cubicBezTo>
                  <a:cubicBezTo>
                    <a:pt x="98" y="781"/>
                    <a:pt x="43" y="837"/>
                    <a:pt x="1" y="893"/>
                  </a:cubicBezTo>
                  <a:cubicBezTo>
                    <a:pt x="1" y="893"/>
                    <a:pt x="84" y="851"/>
                    <a:pt x="182" y="767"/>
                  </a:cubicBezTo>
                  <a:cubicBezTo>
                    <a:pt x="280" y="697"/>
                    <a:pt x="419" y="600"/>
                    <a:pt x="545" y="474"/>
                  </a:cubicBezTo>
                  <a:cubicBezTo>
                    <a:pt x="670" y="363"/>
                    <a:pt x="782" y="251"/>
                    <a:pt x="866" y="153"/>
                  </a:cubicBezTo>
                  <a:cubicBezTo>
                    <a:pt x="963" y="56"/>
                    <a:pt x="1005" y="0"/>
                    <a:pt x="100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1"/>
            <p:cNvSpPr/>
            <p:nvPr/>
          </p:nvSpPr>
          <p:spPr>
            <a:xfrm>
              <a:off x="6933863" y="4779284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7" y="56"/>
                  </a:lnTo>
                  <a:cubicBezTo>
                    <a:pt x="85" y="84"/>
                    <a:pt x="126" y="140"/>
                    <a:pt x="196" y="196"/>
                  </a:cubicBezTo>
                  <a:cubicBezTo>
                    <a:pt x="308" y="321"/>
                    <a:pt x="461" y="475"/>
                    <a:pt x="629" y="628"/>
                  </a:cubicBezTo>
                  <a:cubicBezTo>
                    <a:pt x="796" y="781"/>
                    <a:pt x="977" y="921"/>
                    <a:pt x="1103" y="1019"/>
                  </a:cubicBezTo>
                  <a:cubicBezTo>
                    <a:pt x="1173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5" y="977"/>
                  </a:cubicBezTo>
                  <a:cubicBezTo>
                    <a:pt x="1033" y="851"/>
                    <a:pt x="866" y="698"/>
                    <a:pt x="698" y="558"/>
                  </a:cubicBezTo>
                  <a:cubicBezTo>
                    <a:pt x="531" y="405"/>
                    <a:pt x="364" y="265"/>
                    <a:pt x="224" y="154"/>
                  </a:cubicBezTo>
                  <a:cubicBezTo>
                    <a:pt x="168" y="112"/>
                    <a:pt x="98" y="70"/>
                    <a:pt x="71" y="42"/>
                  </a:cubicBezTo>
                  <a:cubicBezTo>
                    <a:pt x="29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1"/>
            <p:cNvSpPr/>
            <p:nvPr/>
          </p:nvSpPr>
          <p:spPr>
            <a:xfrm>
              <a:off x="6743106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3" y="168"/>
                  </a:cubicBezTo>
                  <a:cubicBezTo>
                    <a:pt x="977" y="265"/>
                    <a:pt x="796" y="405"/>
                    <a:pt x="628" y="558"/>
                  </a:cubicBezTo>
                  <a:cubicBezTo>
                    <a:pt x="461" y="698"/>
                    <a:pt x="307" y="851"/>
                    <a:pt x="196" y="977"/>
                  </a:cubicBezTo>
                  <a:cubicBezTo>
                    <a:pt x="126" y="1033"/>
                    <a:pt x="84" y="1088"/>
                    <a:pt x="56" y="1130"/>
                  </a:cubicBezTo>
                  <a:lnTo>
                    <a:pt x="1" y="1186"/>
                  </a:lnTo>
                  <a:cubicBezTo>
                    <a:pt x="15" y="1172"/>
                    <a:pt x="42" y="1158"/>
                    <a:pt x="70" y="1144"/>
                  </a:cubicBezTo>
                  <a:cubicBezTo>
                    <a:pt x="98" y="1116"/>
                    <a:pt x="154" y="1074"/>
                    <a:pt x="224" y="1019"/>
                  </a:cubicBezTo>
                  <a:cubicBezTo>
                    <a:pt x="363" y="921"/>
                    <a:pt x="531" y="781"/>
                    <a:pt x="698" y="628"/>
                  </a:cubicBezTo>
                  <a:cubicBezTo>
                    <a:pt x="865" y="475"/>
                    <a:pt x="1033" y="321"/>
                    <a:pt x="1144" y="210"/>
                  </a:cubicBezTo>
                  <a:cubicBezTo>
                    <a:pt x="1200" y="140"/>
                    <a:pt x="1242" y="84"/>
                    <a:pt x="1284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1"/>
            <p:cNvSpPr/>
            <p:nvPr/>
          </p:nvSpPr>
          <p:spPr>
            <a:xfrm>
              <a:off x="6940955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340" y="0"/>
                  </a:moveTo>
                  <a:cubicBezTo>
                    <a:pt x="1340" y="0"/>
                    <a:pt x="1312" y="14"/>
                    <a:pt x="1270" y="42"/>
                  </a:cubicBezTo>
                  <a:cubicBezTo>
                    <a:pt x="1228" y="70"/>
                    <a:pt x="1172" y="112"/>
                    <a:pt x="1102" y="154"/>
                  </a:cubicBezTo>
                  <a:cubicBezTo>
                    <a:pt x="977" y="265"/>
                    <a:pt x="810" y="405"/>
                    <a:pt x="642" y="544"/>
                  </a:cubicBezTo>
                  <a:cubicBezTo>
                    <a:pt x="475" y="698"/>
                    <a:pt x="307" y="851"/>
                    <a:pt x="196" y="977"/>
                  </a:cubicBezTo>
                  <a:cubicBezTo>
                    <a:pt x="140" y="1032"/>
                    <a:pt x="84" y="1088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112" y="1102"/>
                    <a:pt x="168" y="1074"/>
                    <a:pt x="238" y="1018"/>
                  </a:cubicBezTo>
                  <a:cubicBezTo>
                    <a:pt x="363" y="921"/>
                    <a:pt x="531" y="767"/>
                    <a:pt x="698" y="628"/>
                  </a:cubicBezTo>
                  <a:cubicBezTo>
                    <a:pt x="865" y="474"/>
                    <a:pt x="1033" y="321"/>
                    <a:pt x="1144" y="195"/>
                  </a:cubicBezTo>
                  <a:cubicBezTo>
                    <a:pt x="1200" y="140"/>
                    <a:pt x="1256" y="84"/>
                    <a:pt x="1284" y="56"/>
                  </a:cubicBezTo>
                  <a:lnTo>
                    <a:pt x="134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1"/>
            <p:cNvSpPr/>
            <p:nvPr/>
          </p:nvSpPr>
          <p:spPr>
            <a:xfrm>
              <a:off x="6646207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82" y="196"/>
                  </a:cubicBezTo>
                  <a:cubicBezTo>
                    <a:pt x="307" y="321"/>
                    <a:pt x="461" y="475"/>
                    <a:pt x="628" y="628"/>
                  </a:cubicBezTo>
                  <a:cubicBezTo>
                    <a:pt x="796" y="781"/>
                    <a:pt x="977" y="921"/>
                    <a:pt x="1102" y="1019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3"/>
                    <a:pt x="1144" y="977"/>
                  </a:cubicBezTo>
                  <a:cubicBezTo>
                    <a:pt x="1019" y="851"/>
                    <a:pt x="865" y="698"/>
                    <a:pt x="698" y="558"/>
                  </a:cubicBezTo>
                  <a:cubicBezTo>
                    <a:pt x="531" y="405"/>
                    <a:pt x="363" y="265"/>
                    <a:pt x="224" y="168"/>
                  </a:cubicBezTo>
                  <a:cubicBezTo>
                    <a:pt x="154" y="112"/>
                    <a:pt x="98" y="70"/>
                    <a:pt x="56" y="42"/>
                  </a:cubicBezTo>
                  <a:cubicBezTo>
                    <a:pt x="28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1"/>
            <p:cNvSpPr/>
            <p:nvPr/>
          </p:nvSpPr>
          <p:spPr>
            <a:xfrm>
              <a:off x="6840004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75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02"/>
                    <a:pt x="1270" y="1144"/>
                  </a:cubicBezTo>
                  <a:cubicBezTo>
                    <a:pt x="1284" y="1158"/>
                    <a:pt x="1312" y="1172"/>
                    <a:pt x="1340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1"/>
            <p:cNvSpPr/>
            <p:nvPr/>
          </p:nvSpPr>
          <p:spPr>
            <a:xfrm>
              <a:off x="6665384" y="4994283"/>
              <a:ext cx="68749" cy="61655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1" y="0"/>
                  </a:moveTo>
                  <a:cubicBezTo>
                    <a:pt x="42" y="56"/>
                    <a:pt x="84" y="112"/>
                    <a:pt x="126" y="154"/>
                  </a:cubicBezTo>
                  <a:cubicBezTo>
                    <a:pt x="224" y="265"/>
                    <a:pt x="321" y="363"/>
                    <a:pt x="433" y="461"/>
                  </a:cubicBezTo>
                  <a:cubicBezTo>
                    <a:pt x="558" y="572"/>
                    <a:pt x="684" y="670"/>
                    <a:pt x="782" y="740"/>
                  </a:cubicBezTo>
                  <a:cubicBezTo>
                    <a:pt x="837" y="781"/>
                    <a:pt x="893" y="809"/>
                    <a:pt x="949" y="851"/>
                  </a:cubicBezTo>
                  <a:cubicBezTo>
                    <a:pt x="949" y="851"/>
                    <a:pt x="907" y="781"/>
                    <a:pt x="823" y="698"/>
                  </a:cubicBezTo>
                  <a:cubicBezTo>
                    <a:pt x="740" y="600"/>
                    <a:pt x="642" y="489"/>
                    <a:pt x="517" y="391"/>
                  </a:cubicBezTo>
                  <a:cubicBezTo>
                    <a:pt x="405" y="293"/>
                    <a:pt x="293" y="196"/>
                    <a:pt x="168" y="112"/>
                  </a:cubicBezTo>
                  <a:cubicBezTo>
                    <a:pt x="70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1"/>
            <p:cNvSpPr/>
            <p:nvPr/>
          </p:nvSpPr>
          <p:spPr>
            <a:xfrm>
              <a:off x="7033801" y="4871116"/>
              <a:ext cx="8178" cy="129316"/>
            </a:xfrm>
            <a:custGeom>
              <a:avLst/>
              <a:gdLst/>
              <a:ahLst/>
              <a:cxnLst/>
              <a:rect l="l" t="t" r="r" b="b"/>
              <a:pathLst>
                <a:path w="113" h="1787" extrusionOk="0">
                  <a:moveTo>
                    <a:pt x="29" y="1"/>
                  </a:moveTo>
                  <a:lnTo>
                    <a:pt x="29" y="84"/>
                  </a:lnTo>
                  <a:cubicBezTo>
                    <a:pt x="29" y="126"/>
                    <a:pt x="29" y="196"/>
                    <a:pt x="15" y="280"/>
                  </a:cubicBezTo>
                  <a:cubicBezTo>
                    <a:pt x="15" y="461"/>
                    <a:pt x="1" y="670"/>
                    <a:pt x="15" y="893"/>
                  </a:cubicBezTo>
                  <a:cubicBezTo>
                    <a:pt x="29" y="1116"/>
                    <a:pt x="43" y="1340"/>
                    <a:pt x="57" y="1507"/>
                  </a:cubicBezTo>
                  <a:cubicBezTo>
                    <a:pt x="57" y="1591"/>
                    <a:pt x="71" y="1660"/>
                    <a:pt x="71" y="1716"/>
                  </a:cubicBezTo>
                  <a:cubicBezTo>
                    <a:pt x="84" y="1758"/>
                    <a:pt x="84" y="1786"/>
                    <a:pt x="84" y="1786"/>
                  </a:cubicBezTo>
                  <a:lnTo>
                    <a:pt x="84" y="1716"/>
                  </a:lnTo>
                  <a:cubicBezTo>
                    <a:pt x="84" y="1660"/>
                    <a:pt x="98" y="1591"/>
                    <a:pt x="98" y="1507"/>
                  </a:cubicBezTo>
                  <a:cubicBezTo>
                    <a:pt x="112" y="1340"/>
                    <a:pt x="112" y="1116"/>
                    <a:pt x="112" y="893"/>
                  </a:cubicBezTo>
                  <a:cubicBezTo>
                    <a:pt x="112" y="670"/>
                    <a:pt x="84" y="447"/>
                    <a:pt x="71" y="280"/>
                  </a:cubicBezTo>
                  <a:cubicBezTo>
                    <a:pt x="71" y="196"/>
                    <a:pt x="57" y="126"/>
                    <a:pt x="43" y="84"/>
                  </a:cubicBezTo>
                  <a:cubicBezTo>
                    <a:pt x="43" y="28"/>
                    <a:pt x="29" y="1"/>
                    <a:pt x="2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1"/>
            <p:cNvSpPr/>
            <p:nvPr/>
          </p:nvSpPr>
          <p:spPr>
            <a:xfrm>
              <a:off x="6640128" y="5163837"/>
              <a:ext cx="98999" cy="215069"/>
            </a:xfrm>
            <a:custGeom>
              <a:avLst/>
              <a:gdLst/>
              <a:ahLst/>
              <a:cxnLst/>
              <a:rect l="l" t="t" r="r" b="b"/>
              <a:pathLst>
                <a:path w="1368" h="2972" extrusionOk="0">
                  <a:moveTo>
                    <a:pt x="1368" y="1"/>
                  </a:moveTo>
                  <a:cubicBezTo>
                    <a:pt x="1354" y="15"/>
                    <a:pt x="1326" y="29"/>
                    <a:pt x="1312" y="43"/>
                  </a:cubicBezTo>
                  <a:cubicBezTo>
                    <a:pt x="1270" y="84"/>
                    <a:pt x="1200" y="112"/>
                    <a:pt x="1145" y="168"/>
                  </a:cubicBezTo>
                  <a:cubicBezTo>
                    <a:pt x="1005" y="266"/>
                    <a:pt x="838" y="419"/>
                    <a:pt x="670" y="559"/>
                  </a:cubicBezTo>
                  <a:cubicBezTo>
                    <a:pt x="503" y="712"/>
                    <a:pt x="336" y="866"/>
                    <a:pt x="224" y="991"/>
                  </a:cubicBezTo>
                  <a:cubicBezTo>
                    <a:pt x="168" y="1047"/>
                    <a:pt x="126" y="1103"/>
                    <a:pt x="85" y="1131"/>
                  </a:cubicBezTo>
                  <a:lnTo>
                    <a:pt x="29" y="1186"/>
                  </a:lnTo>
                  <a:lnTo>
                    <a:pt x="29" y="1270"/>
                  </a:lnTo>
                  <a:cubicBezTo>
                    <a:pt x="29" y="1312"/>
                    <a:pt x="29" y="1382"/>
                    <a:pt x="15" y="1465"/>
                  </a:cubicBezTo>
                  <a:cubicBezTo>
                    <a:pt x="15" y="1647"/>
                    <a:pt x="1" y="1856"/>
                    <a:pt x="15" y="2079"/>
                  </a:cubicBezTo>
                  <a:cubicBezTo>
                    <a:pt x="29" y="2302"/>
                    <a:pt x="43" y="2525"/>
                    <a:pt x="57" y="2693"/>
                  </a:cubicBezTo>
                  <a:cubicBezTo>
                    <a:pt x="57" y="2776"/>
                    <a:pt x="71" y="2846"/>
                    <a:pt x="71" y="2902"/>
                  </a:cubicBezTo>
                  <a:cubicBezTo>
                    <a:pt x="85" y="2944"/>
                    <a:pt x="85" y="2972"/>
                    <a:pt x="85" y="2972"/>
                  </a:cubicBezTo>
                  <a:cubicBezTo>
                    <a:pt x="85" y="2958"/>
                    <a:pt x="85" y="2930"/>
                    <a:pt x="85" y="2902"/>
                  </a:cubicBezTo>
                  <a:cubicBezTo>
                    <a:pt x="85" y="2846"/>
                    <a:pt x="98" y="2776"/>
                    <a:pt x="98" y="2693"/>
                  </a:cubicBezTo>
                  <a:cubicBezTo>
                    <a:pt x="112" y="2525"/>
                    <a:pt x="112" y="2302"/>
                    <a:pt x="112" y="2079"/>
                  </a:cubicBezTo>
                  <a:cubicBezTo>
                    <a:pt x="112" y="1856"/>
                    <a:pt x="98" y="1633"/>
                    <a:pt x="71" y="1465"/>
                  </a:cubicBezTo>
                  <a:cubicBezTo>
                    <a:pt x="71" y="1382"/>
                    <a:pt x="57" y="1312"/>
                    <a:pt x="57" y="1270"/>
                  </a:cubicBezTo>
                  <a:cubicBezTo>
                    <a:pt x="43" y="1214"/>
                    <a:pt x="43" y="1186"/>
                    <a:pt x="43" y="1186"/>
                  </a:cubicBezTo>
                  <a:cubicBezTo>
                    <a:pt x="57" y="1172"/>
                    <a:pt x="85" y="1158"/>
                    <a:pt x="112" y="1144"/>
                  </a:cubicBezTo>
                  <a:cubicBezTo>
                    <a:pt x="140" y="1117"/>
                    <a:pt x="196" y="1075"/>
                    <a:pt x="266" y="1033"/>
                  </a:cubicBezTo>
                  <a:cubicBezTo>
                    <a:pt x="405" y="921"/>
                    <a:pt x="573" y="782"/>
                    <a:pt x="740" y="628"/>
                  </a:cubicBezTo>
                  <a:cubicBezTo>
                    <a:pt x="907" y="489"/>
                    <a:pt x="1075" y="335"/>
                    <a:pt x="1186" y="210"/>
                  </a:cubicBezTo>
                  <a:cubicBezTo>
                    <a:pt x="1242" y="154"/>
                    <a:pt x="1284" y="98"/>
                    <a:pt x="1326" y="56"/>
                  </a:cubicBezTo>
                  <a:lnTo>
                    <a:pt x="136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1"/>
            <p:cNvSpPr/>
            <p:nvPr/>
          </p:nvSpPr>
          <p:spPr>
            <a:xfrm>
              <a:off x="6739053" y="5163837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43" y="56"/>
                  </a:lnTo>
                  <a:cubicBezTo>
                    <a:pt x="84" y="98"/>
                    <a:pt x="126" y="154"/>
                    <a:pt x="182" y="210"/>
                  </a:cubicBezTo>
                  <a:cubicBezTo>
                    <a:pt x="308" y="335"/>
                    <a:pt x="461" y="489"/>
                    <a:pt x="628" y="642"/>
                  </a:cubicBezTo>
                  <a:cubicBezTo>
                    <a:pt x="810" y="782"/>
                    <a:pt x="963" y="921"/>
                    <a:pt x="1103" y="1033"/>
                  </a:cubicBezTo>
                  <a:cubicBezTo>
                    <a:pt x="1172" y="1075"/>
                    <a:pt x="1228" y="1117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5" y="991"/>
                  </a:cubicBezTo>
                  <a:cubicBezTo>
                    <a:pt x="1019" y="866"/>
                    <a:pt x="866" y="712"/>
                    <a:pt x="698" y="559"/>
                  </a:cubicBezTo>
                  <a:cubicBezTo>
                    <a:pt x="531" y="405"/>
                    <a:pt x="349" y="266"/>
                    <a:pt x="224" y="168"/>
                  </a:cubicBezTo>
                  <a:cubicBezTo>
                    <a:pt x="154" y="112"/>
                    <a:pt x="98" y="84"/>
                    <a:pt x="57" y="43"/>
                  </a:cubicBezTo>
                  <a:cubicBezTo>
                    <a:pt x="15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1"/>
            <p:cNvSpPr/>
            <p:nvPr/>
          </p:nvSpPr>
          <p:spPr>
            <a:xfrm>
              <a:off x="6746145" y="5382890"/>
              <a:ext cx="96972" cy="85897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39" y="1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2" y="168"/>
                  </a:cubicBezTo>
                  <a:cubicBezTo>
                    <a:pt x="977" y="266"/>
                    <a:pt x="795" y="419"/>
                    <a:pt x="642" y="558"/>
                  </a:cubicBezTo>
                  <a:cubicBezTo>
                    <a:pt x="475" y="712"/>
                    <a:pt x="307" y="865"/>
                    <a:pt x="196" y="991"/>
                  </a:cubicBezTo>
                  <a:cubicBezTo>
                    <a:pt x="140" y="1047"/>
                    <a:pt x="84" y="1102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98" y="1116"/>
                    <a:pt x="168" y="1075"/>
                    <a:pt x="224" y="1033"/>
                  </a:cubicBezTo>
                  <a:cubicBezTo>
                    <a:pt x="363" y="921"/>
                    <a:pt x="530" y="782"/>
                    <a:pt x="698" y="628"/>
                  </a:cubicBezTo>
                  <a:cubicBezTo>
                    <a:pt x="865" y="489"/>
                    <a:pt x="1033" y="335"/>
                    <a:pt x="1144" y="210"/>
                  </a:cubicBezTo>
                  <a:cubicBezTo>
                    <a:pt x="1200" y="154"/>
                    <a:pt x="1256" y="98"/>
                    <a:pt x="1284" y="56"/>
                  </a:cubicBezTo>
                  <a:lnTo>
                    <a:pt x="133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1"/>
            <p:cNvSpPr/>
            <p:nvPr/>
          </p:nvSpPr>
          <p:spPr>
            <a:xfrm>
              <a:off x="6645194" y="5382890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56" y="56"/>
                  </a:lnTo>
                  <a:cubicBezTo>
                    <a:pt x="84" y="98"/>
                    <a:pt x="126" y="154"/>
                    <a:pt x="196" y="210"/>
                  </a:cubicBezTo>
                  <a:cubicBezTo>
                    <a:pt x="307" y="335"/>
                    <a:pt x="461" y="489"/>
                    <a:pt x="628" y="628"/>
                  </a:cubicBezTo>
                  <a:cubicBezTo>
                    <a:pt x="796" y="782"/>
                    <a:pt x="977" y="921"/>
                    <a:pt x="1102" y="1033"/>
                  </a:cubicBezTo>
                  <a:cubicBezTo>
                    <a:pt x="1172" y="1075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102"/>
                    <a:pt x="1200" y="1047"/>
                    <a:pt x="1144" y="991"/>
                  </a:cubicBezTo>
                  <a:cubicBezTo>
                    <a:pt x="1033" y="865"/>
                    <a:pt x="865" y="712"/>
                    <a:pt x="698" y="558"/>
                  </a:cubicBezTo>
                  <a:cubicBezTo>
                    <a:pt x="531" y="405"/>
                    <a:pt x="363" y="266"/>
                    <a:pt x="224" y="168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15" y="1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1"/>
            <p:cNvSpPr/>
            <p:nvPr/>
          </p:nvSpPr>
          <p:spPr>
            <a:xfrm>
              <a:off x="6824880" y="4888267"/>
              <a:ext cx="7164" cy="82858"/>
            </a:xfrm>
            <a:custGeom>
              <a:avLst/>
              <a:gdLst/>
              <a:ahLst/>
              <a:cxnLst/>
              <a:rect l="l" t="t" r="r" b="b"/>
              <a:pathLst>
                <a:path w="99" h="1145" extrusionOk="0">
                  <a:moveTo>
                    <a:pt x="42" y="1"/>
                  </a:moveTo>
                  <a:cubicBezTo>
                    <a:pt x="42" y="1"/>
                    <a:pt x="28" y="70"/>
                    <a:pt x="14" y="182"/>
                  </a:cubicBezTo>
                  <a:cubicBezTo>
                    <a:pt x="0" y="308"/>
                    <a:pt x="0" y="447"/>
                    <a:pt x="0" y="573"/>
                  </a:cubicBezTo>
                  <a:cubicBezTo>
                    <a:pt x="0" y="712"/>
                    <a:pt x="14" y="838"/>
                    <a:pt x="28" y="977"/>
                  </a:cubicBezTo>
                  <a:cubicBezTo>
                    <a:pt x="42" y="1075"/>
                    <a:pt x="56" y="1145"/>
                    <a:pt x="56" y="1145"/>
                  </a:cubicBezTo>
                  <a:cubicBezTo>
                    <a:pt x="70" y="1089"/>
                    <a:pt x="84" y="1033"/>
                    <a:pt x="84" y="977"/>
                  </a:cubicBezTo>
                  <a:cubicBezTo>
                    <a:pt x="98" y="838"/>
                    <a:pt x="98" y="712"/>
                    <a:pt x="98" y="573"/>
                  </a:cubicBezTo>
                  <a:cubicBezTo>
                    <a:pt x="98" y="433"/>
                    <a:pt x="84" y="280"/>
                    <a:pt x="70" y="182"/>
                  </a:cubicBezTo>
                  <a:cubicBezTo>
                    <a:pt x="56" y="112"/>
                    <a:pt x="56" y="57"/>
                    <a:pt x="4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1"/>
            <p:cNvSpPr/>
            <p:nvPr/>
          </p:nvSpPr>
          <p:spPr>
            <a:xfrm>
              <a:off x="6737027" y="5080037"/>
              <a:ext cx="7164" cy="83871"/>
            </a:xfrm>
            <a:custGeom>
              <a:avLst/>
              <a:gdLst/>
              <a:ahLst/>
              <a:cxnLst/>
              <a:rect l="l" t="t" r="r" b="b"/>
              <a:pathLst>
                <a:path w="99" h="1159" extrusionOk="0">
                  <a:moveTo>
                    <a:pt x="43" y="1"/>
                  </a:moveTo>
                  <a:cubicBezTo>
                    <a:pt x="43" y="1"/>
                    <a:pt x="29" y="71"/>
                    <a:pt x="15" y="182"/>
                  </a:cubicBezTo>
                  <a:cubicBezTo>
                    <a:pt x="1" y="322"/>
                    <a:pt x="1" y="447"/>
                    <a:pt x="1" y="587"/>
                  </a:cubicBezTo>
                  <a:cubicBezTo>
                    <a:pt x="1" y="726"/>
                    <a:pt x="15" y="866"/>
                    <a:pt x="29" y="977"/>
                  </a:cubicBezTo>
                  <a:cubicBezTo>
                    <a:pt x="43" y="1033"/>
                    <a:pt x="43" y="1103"/>
                    <a:pt x="71" y="1159"/>
                  </a:cubicBezTo>
                  <a:cubicBezTo>
                    <a:pt x="71" y="1159"/>
                    <a:pt x="85" y="1075"/>
                    <a:pt x="85" y="977"/>
                  </a:cubicBezTo>
                  <a:cubicBezTo>
                    <a:pt x="99" y="852"/>
                    <a:pt x="99" y="712"/>
                    <a:pt x="99" y="587"/>
                  </a:cubicBezTo>
                  <a:cubicBezTo>
                    <a:pt x="99" y="447"/>
                    <a:pt x="85" y="308"/>
                    <a:pt x="71" y="182"/>
                  </a:cubicBezTo>
                  <a:cubicBezTo>
                    <a:pt x="71" y="126"/>
                    <a:pt x="57" y="57"/>
                    <a:pt x="4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6559512" y="4993270"/>
              <a:ext cx="84742" cy="78950"/>
            </a:xfrm>
            <a:custGeom>
              <a:avLst/>
              <a:gdLst/>
              <a:ahLst/>
              <a:cxnLst/>
              <a:rect l="l" t="t" r="r" b="b"/>
              <a:pathLst>
                <a:path w="1171" h="1091" extrusionOk="0">
                  <a:moveTo>
                    <a:pt x="1171" y="0"/>
                  </a:moveTo>
                  <a:cubicBezTo>
                    <a:pt x="1115" y="28"/>
                    <a:pt x="1059" y="70"/>
                    <a:pt x="1017" y="112"/>
                  </a:cubicBezTo>
                  <a:cubicBezTo>
                    <a:pt x="920" y="196"/>
                    <a:pt x="822" y="279"/>
                    <a:pt x="724" y="377"/>
                  </a:cubicBezTo>
                  <a:cubicBezTo>
                    <a:pt x="641" y="475"/>
                    <a:pt x="557" y="558"/>
                    <a:pt x="501" y="642"/>
                  </a:cubicBezTo>
                  <a:cubicBezTo>
                    <a:pt x="452" y="607"/>
                    <a:pt x="402" y="591"/>
                    <a:pt x="353" y="591"/>
                  </a:cubicBezTo>
                  <a:cubicBezTo>
                    <a:pt x="155" y="591"/>
                    <a:pt x="1" y="850"/>
                    <a:pt x="180" y="1019"/>
                  </a:cubicBezTo>
                  <a:cubicBezTo>
                    <a:pt x="234" y="1069"/>
                    <a:pt x="293" y="1090"/>
                    <a:pt x="351" y="1090"/>
                  </a:cubicBezTo>
                  <a:cubicBezTo>
                    <a:pt x="533" y="1090"/>
                    <a:pt x="691" y="875"/>
                    <a:pt x="543" y="684"/>
                  </a:cubicBezTo>
                  <a:cubicBezTo>
                    <a:pt x="627" y="614"/>
                    <a:pt x="710" y="530"/>
                    <a:pt x="794" y="447"/>
                  </a:cubicBezTo>
                  <a:cubicBezTo>
                    <a:pt x="892" y="349"/>
                    <a:pt x="975" y="251"/>
                    <a:pt x="1059" y="140"/>
                  </a:cubicBezTo>
                  <a:cubicBezTo>
                    <a:pt x="1101" y="98"/>
                    <a:pt x="1129" y="42"/>
                    <a:pt x="117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6840004" y="5084090"/>
              <a:ext cx="102038" cy="385199"/>
            </a:xfrm>
            <a:custGeom>
              <a:avLst/>
              <a:gdLst/>
              <a:ahLst/>
              <a:cxnLst/>
              <a:rect l="l" t="t" r="r" b="b"/>
              <a:pathLst>
                <a:path w="1410" h="5323" extrusionOk="0">
                  <a:moveTo>
                    <a:pt x="1326" y="1"/>
                  </a:moveTo>
                  <a:cubicBezTo>
                    <a:pt x="1326" y="1"/>
                    <a:pt x="1326" y="84"/>
                    <a:pt x="1312" y="224"/>
                  </a:cubicBezTo>
                  <a:cubicBezTo>
                    <a:pt x="1298" y="363"/>
                    <a:pt x="1284" y="559"/>
                    <a:pt x="1270" y="796"/>
                  </a:cubicBezTo>
                  <a:cubicBezTo>
                    <a:pt x="1256" y="1033"/>
                    <a:pt x="1242" y="1312"/>
                    <a:pt x="1228" y="1605"/>
                  </a:cubicBezTo>
                  <a:cubicBezTo>
                    <a:pt x="1214" y="1898"/>
                    <a:pt x="1200" y="2219"/>
                    <a:pt x="1186" y="2539"/>
                  </a:cubicBezTo>
                  <a:cubicBezTo>
                    <a:pt x="1172" y="2860"/>
                    <a:pt x="1172" y="3181"/>
                    <a:pt x="1172" y="3474"/>
                  </a:cubicBezTo>
                  <a:cubicBezTo>
                    <a:pt x="1158" y="3767"/>
                    <a:pt x="1172" y="4046"/>
                    <a:pt x="1158" y="4283"/>
                  </a:cubicBezTo>
                  <a:cubicBezTo>
                    <a:pt x="1144" y="4534"/>
                    <a:pt x="1158" y="4715"/>
                    <a:pt x="1158" y="4855"/>
                  </a:cubicBezTo>
                  <a:cubicBezTo>
                    <a:pt x="1103" y="4855"/>
                    <a:pt x="1047" y="4869"/>
                    <a:pt x="1005" y="4911"/>
                  </a:cubicBezTo>
                  <a:cubicBezTo>
                    <a:pt x="907" y="4813"/>
                    <a:pt x="782" y="4674"/>
                    <a:pt x="642" y="4548"/>
                  </a:cubicBezTo>
                  <a:cubicBezTo>
                    <a:pt x="503" y="4422"/>
                    <a:pt x="363" y="4297"/>
                    <a:pt x="252" y="4213"/>
                  </a:cubicBezTo>
                  <a:cubicBezTo>
                    <a:pt x="196" y="4171"/>
                    <a:pt x="140" y="4143"/>
                    <a:pt x="112" y="4116"/>
                  </a:cubicBezTo>
                  <a:lnTo>
                    <a:pt x="70" y="4088"/>
                  </a:lnTo>
                  <a:cubicBezTo>
                    <a:pt x="70" y="4032"/>
                    <a:pt x="84" y="3976"/>
                    <a:pt x="84" y="3892"/>
                  </a:cubicBezTo>
                  <a:cubicBezTo>
                    <a:pt x="98" y="3725"/>
                    <a:pt x="98" y="3502"/>
                    <a:pt x="98" y="3279"/>
                  </a:cubicBezTo>
                  <a:cubicBezTo>
                    <a:pt x="84" y="3056"/>
                    <a:pt x="70" y="2832"/>
                    <a:pt x="56" y="2665"/>
                  </a:cubicBezTo>
                  <a:cubicBezTo>
                    <a:pt x="56" y="2581"/>
                    <a:pt x="42" y="2512"/>
                    <a:pt x="42" y="2470"/>
                  </a:cubicBezTo>
                  <a:cubicBezTo>
                    <a:pt x="29" y="2414"/>
                    <a:pt x="29" y="2386"/>
                    <a:pt x="29" y="2386"/>
                  </a:cubicBezTo>
                  <a:lnTo>
                    <a:pt x="29" y="2470"/>
                  </a:lnTo>
                  <a:cubicBezTo>
                    <a:pt x="29" y="2512"/>
                    <a:pt x="15" y="2581"/>
                    <a:pt x="15" y="2665"/>
                  </a:cubicBezTo>
                  <a:cubicBezTo>
                    <a:pt x="15" y="2846"/>
                    <a:pt x="1" y="3056"/>
                    <a:pt x="15" y="3279"/>
                  </a:cubicBezTo>
                  <a:cubicBezTo>
                    <a:pt x="15" y="3502"/>
                    <a:pt x="29" y="3725"/>
                    <a:pt x="42" y="3892"/>
                  </a:cubicBezTo>
                  <a:cubicBezTo>
                    <a:pt x="42" y="3976"/>
                    <a:pt x="56" y="4046"/>
                    <a:pt x="70" y="4102"/>
                  </a:cubicBezTo>
                  <a:lnTo>
                    <a:pt x="112" y="4143"/>
                  </a:lnTo>
                  <a:cubicBezTo>
                    <a:pt x="140" y="4171"/>
                    <a:pt x="168" y="4213"/>
                    <a:pt x="224" y="4269"/>
                  </a:cubicBezTo>
                  <a:cubicBezTo>
                    <a:pt x="321" y="4367"/>
                    <a:pt x="447" y="4506"/>
                    <a:pt x="586" y="4632"/>
                  </a:cubicBezTo>
                  <a:cubicBezTo>
                    <a:pt x="726" y="4757"/>
                    <a:pt x="865" y="4869"/>
                    <a:pt x="977" y="4953"/>
                  </a:cubicBezTo>
                  <a:cubicBezTo>
                    <a:pt x="949" y="4994"/>
                    <a:pt x="935" y="5036"/>
                    <a:pt x="935" y="5092"/>
                  </a:cubicBezTo>
                  <a:cubicBezTo>
                    <a:pt x="935" y="5245"/>
                    <a:pt x="1050" y="5322"/>
                    <a:pt x="1165" y="5322"/>
                  </a:cubicBezTo>
                  <a:cubicBezTo>
                    <a:pt x="1280" y="5322"/>
                    <a:pt x="1395" y="5245"/>
                    <a:pt x="1395" y="5092"/>
                  </a:cubicBezTo>
                  <a:cubicBezTo>
                    <a:pt x="1409" y="4966"/>
                    <a:pt x="1298" y="4855"/>
                    <a:pt x="1172" y="4855"/>
                  </a:cubicBezTo>
                  <a:cubicBezTo>
                    <a:pt x="1186" y="4715"/>
                    <a:pt x="1200" y="4520"/>
                    <a:pt x="1214" y="4297"/>
                  </a:cubicBezTo>
                  <a:cubicBezTo>
                    <a:pt x="1228" y="4060"/>
                    <a:pt x="1242" y="3767"/>
                    <a:pt x="1256" y="3474"/>
                  </a:cubicBezTo>
                  <a:cubicBezTo>
                    <a:pt x="1270" y="3181"/>
                    <a:pt x="1270" y="2860"/>
                    <a:pt x="1284" y="2539"/>
                  </a:cubicBezTo>
                  <a:cubicBezTo>
                    <a:pt x="1298" y="2233"/>
                    <a:pt x="1298" y="1912"/>
                    <a:pt x="1312" y="1605"/>
                  </a:cubicBezTo>
                  <a:cubicBezTo>
                    <a:pt x="1326" y="1312"/>
                    <a:pt x="1312" y="1033"/>
                    <a:pt x="1326" y="796"/>
                  </a:cubicBezTo>
                  <a:cubicBezTo>
                    <a:pt x="1340" y="559"/>
                    <a:pt x="1326" y="363"/>
                    <a:pt x="1326" y="224"/>
                  </a:cubicBezTo>
                  <a:lnTo>
                    <a:pt x="1326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6718863" y="4669794"/>
              <a:ext cx="40164" cy="100443"/>
            </a:xfrm>
            <a:custGeom>
              <a:avLst/>
              <a:gdLst/>
              <a:ahLst/>
              <a:cxnLst/>
              <a:rect l="l" t="t" r="r" b="b"/>
              <a:pathLst>
                <a:path w="555" h="1388" extrusionOk="0">
                  <a:moveTo>
                    <a:pt x="312" y="1"/>
                  </a:moveTo>
                  <a:cubicBezTo>
                    <a:pt x="257" y="1"/>
                    <a:pt x="201" y="20"/>
                    <a:pt x="154" y="63"/>
                  </a:cubicBezTo>
                  <a:cubicBezTo>
                    <a:pt x="1" y="188"/>
                    <a:pt x="84" y="453"/>
                    <a:pt x="280" y="467"/>
                  </a:cubicBezTo>
                  <a:cubicBezTo>
                    <a:pt x="280" y="579"/>
                    <a:pt x="280" y="690"/>
                    <a:pt x="280" y="816"/>
                  </a:cubicBezTo>
                  <a:cubicBezTo>
                    <a:pt x="280" y="955"/>
                    <a:pt x="294" y="1081"/>
                    <a:pt x="308" y="1220"/>
                  </a:cubicBezTo>
                  <a:cubicBezTo>
                    <a:pt x="308" y="1276"/>
                    <a:pt x="322" y="1332"/>
                    <a:pt x="336" y="1388"/>
                  </a:cubicBezTo>
                  <a:cubicBezTo>
                    <a:pt x="350" y="1332"/>
                    <a:pt x="363" y="1276"/>
                    <a:pt x="363" y="1220"/>
                  </a:cubicBezTo>
                  <a:cubicBezTo>
                    <a:pt x="377" y="1081"/>
                    <a:pt x="377" y="955"/>
                    <a:pt x="377" y="816"/>
                  </a:cubicBezTo>
                  <a:cubicBezTo>
                    <a:pt x="377" y="690"/>
                    <a:pt x="363" y="565"/>
                    <a:pt x="350" y="467"/>
                  </a:cubicBezTo>
                  <a:cubicBezTo>
                    <a:pt x="461" y="453"/>
                    <a:pt x="545" y="356"/>
                    <a:pt x="545" y="244"/>
                  </a:cubicBezTo>
                  <a:cubicBezTo>
                    <a:pt x="554" y="99"/>
                    <a:pt x="437" y="1"/>
                    <a:pt x="31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8" name="Google Shape;1428;p21"/>
          <p:cNvGrpSpPr/>
          <p:nvPr/>
        </p:nvGrpSpPr>
        <p:grpSpPr>
          <a:xfrm>
            <a:off x="393497" y="3886405"/>
            <a:ext cx="1861135" cy="1075967"/>
            <a:chOff x="5535892" y="4738903"/>
            <a:chExt cx="691461" cy="399750"/>
          </a:xfrm>
        </p:grpSpPr>
        <p:sp>
          <p:nvSpPr>
            <p:cNvPr id="1429" name="Google Shape;1429;p21"/>
            <p:cNvSpPr/>
            <p:nvPr/>
          </p:nvSpPr>
          <p:spPr>
            <a:xfrm>
              <a:off x="5775062" y="4791369"/>
              <a:ext cx="108117" cy="69760"/>
            </a:xfrm>
            <a:custGeom>
              <a:avLst/>
              <a:gdLst/>
              <a:ahLst/>
              <a:cxnLst/>
              <a:rect l="l" t="t" r="r" b="b"/>
              <a:pathLst>
                <a:path w="1494" h="964" extrusionOk="0">
                  <a:moveTo>
                    <a:pt x="1" y="1"/>
                  </a:moveTo>
                  <a:lnTo>
                    <a:pt x="57" y="43"/>
                  </a:lnTo>
                  <a:cubicBezTo>
                    <a:pt x="99" y="70"/>
                    <a:pt x="154" y="126"/>
                    <a:pt x="224" y="168"/>
                  </a:cubicBezTo>
                  <a:cubicBezTo>
                    <a:pt x="350" y="266"/>
                    <a:pt x="531" y="391"/>
                    <a:pt x="726" y="517"/>
                  </a:cubicBezTo>
                  <a:cubicBezTo>
                    <a:pt x="908" y="642"/>
                    <a:pt x="1103" y="754"/>
                    <a:pt x="1242" y="824"/>
                  </a:cubicBezTo>
                  <a:cubicBezTo>
                    <a:pt x="1326" y="865"/>
                    <a:pt x="1382" y="907"/>
                    <a:pt x="1424" y="921"/>
                  </a:cubicBezTo>
                  <a:cubicBezTo>
                    <a:pt x="1465" y="949"/>
                    <a:pt x="1493" y="963"/>
                    <a:pt x="1493" y="963"/>
                  </a:cubicBezTo>
                  <a:lnTo>
                    <a:pt x="1438" y="907"/>
                  </a:lnTo>
                  <a:cubicBezTo>
                    <a:pt x="1396" y="879"/>
                    <a:pt x="1340" y="838"/>
                    <a:pt x="1270" y="782"/>
                  </a:cubicBezTo>
                  <a:cubicBezTo>
                    <a:pt x="1131" y="684"/>
                    <a:pt x="949" y="559"/>
                    <a:pt x="768" y="433"/>
                  </a:cubicBezTo>
                  <a:cubicBezTo>
                    <a:pt x="573" y="308"/>
                    <a:pt x="391" y="196"/>
                    <a:pt x="238" y="126"/>
                  </a:cubicBezTo>
                  <a:cubicBezTo>
                    <a:pt x="168" y="84"/>
                    <a:pt x="99" y="56"/>
                    <a:pt x="71" y="29"/>
                  </a:cubicBezTo>
                  <a:cubicBezTo>
                    <a:pt x="29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1"/>
            <p:cNvSpPr/>
            <p:nvPr/>
          </p:nvSpPr>
          <p:spPr>
            <a:xfrm>
              <a:off x="6109177" y="5007382"/>
              <a:ext cx="74828" cy="60642"/>
            </a:xfrm>
            <a:custGeom>
              <a:avLst/>
              <a:gdLst/>
              <a:ahLst/>
              <a:cxnLst/>
              <a:rect l="l" t="t" r="r" b="b"/>
              <a:pathLst>
                <a:path w="1034" h="838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56"/>
                    <a:pt x="85" y="98"/>
                    <a:pt x="140" y="154"/>
                  </a:cubicBezTo>
                  <a:cubicBezTo>
                    <a:pt x="238" y="238"/>
                    <a:pt x="364" y="349"/>
                    <a:pt x="489" y="461"/>
                  </a:cubicBezTo>
                  <a:cubicBezTo>
                    <a:pt x="629" y="559"/>
                    <a:pt x="754" y="670"/>
                    <a:pt x="866" y="726"/>
                  </a:cubicBezTo>
                  <a:cubicBezTo>
                    <a:pt x="963" y="796"/>
                    <a:pt x="1033" y="838"/>
                    <a:pt x="1033" y="838"/>
                  </a:cubicBezTo>
                  <a:cubicBezTo>
                    <a:pt x="991" y="796"/>
                    <a:pt x="949" y="740"/>
                    <a:pt x="894" y="684"/>
                  </a:cubicBezTo>
                  <a:cubicBezTo>
                    <a:pt x="796" y="600"/>
                    <a:pt x="670" y="489"/>
                    <a:pt x="545" y="377"/>
                  </a:cubicBezTo>
                  <a:cubicBezTo>
                    <a:pt x="419" y="280"/>
                    <a:pt x="308" y="196"/>
                    <a:pt x="168" y="112"/>
                  </a:cubicBezTo>
                  <a:cubicBezTo>
                    <a:pt x="71" y="43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1"/>
            <p:cNvSpPr/>
            <p:nvPr/>
          </p:nvSpPr>
          <p:spPr>
            <a:xfrm>
              <a:off x="6097092" y="5028585"/>
              <a:ext cx="75769" cy="61655"/>
            </a:xfrm>
            <a:custGeom>
              <a:avLst/>
              <a:gdLst/>
              <a:ahLst/>
              <a:cxnLst/>
              <a:rect l="l" t="t" r="r" b="b"/>
              <a:pathLst>
                <a:path w="1047" h="852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56"/>
                    <a:pt x="98" y="112"/>
                    <a:pt x="140" y="168"/>
                  </a:cubicBezTo>
                  <a:cubicBezTo>
                    <a:pt x="238" y="252"/>
                    <a:pt x="363" y="363"/>
                    <a:pt x="489" y="475"/>
                  </a:cubicBezTo>
                  <a:cubicBezTo>
                    <a:pt x="628" y="572"/>
                    <a:pt x="754" y="670"/>
                    <a:pt x="865" y="740"/>
                  </a:cubicBezTo>
                  <a:cubicBezTo>
                    <a:pt x="977" y="810"/>
                    <a:pt x="1047" y="851"/>
                    <a:pt x="1047" y="851"/>
                  </a:cubicBezTo>
                  <a:cubicBezTo>
                    <a:pt x="1047" y="851"/>
                    <a:pt x="991" y="782"/>
                    <a:pt x="893" y="698"/>
                  </a:cubicBezTo>
                  <a:cubicBezTo>
                    <a:pt x="782" y="586"/>
                    <a:pt x="670" y="489"/>
                    <a:pt x="544" y="391"/>
                  </a:cubicBezTo>
                  <a:cubicBezTo>
                    <a:pt x="419" y="280"/>
                    <a:pt x="279" y="182"/>
                    <a:pt x="168" y="112"/>
                  </a:cubicBezTo>
                  <a:cubicBezTo>
                    <a:pt x="70" y="42"/>
                    <a:pt x="1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1"/>
            <p:cNvSpPr/>
            <p:nvPr/>
          </p:nvSpPr>
          <p:spPr>
            <a:xfrm>
              <a:off x="5829626" y="5020480"/>
              <a:ext cx="60572" cy="75839"/>
            </a:xfrm>
            <a:custGeom>
              <a:avLst/>
              <a:gdLst/>
              <a:ahLst/>
              <a:cxnLst/>
              <a:rect l="l" t="t" r="r" b="b"/>
              <a:pathLst>
                <a:path w="837" h="1048" extrusionOk="0">
                  <a:moveTo>
                    <a:pt x="837" y="1"/>
                  </a:moveTo>
                  <a:lnTo>
                    <a:pt x="837" y="1"/>
                  </a:lnTo>
                  <a:cubicBezTo>
                    <a:pt x="781" y="43"/>
                    <a:pt x="739" y="99"/>
                    <a:pt x="684" y="140"/>
                  </a:cubicBezTo>
                  <a:cubicBezTo>
                    <a:pt x="600" y="238"/>
                    <a:pt x="488" y="364"/>
                    <a:pt x="377" y="489"/>
                  </a:cubicBezTo>
                  <a:cubicBezTo>
                    <a:pt x="279" y="629"/>
                    <a:pt x="181" y="754"/>
                    <a:pt x="112" y="866"/>
                  </a:cubicBezTo>
                  <a:cubicBezTo>
                    <a:pt x="42" y="977"/>
                    <a:pt x="0" y="1047"/>
                    <a:pt x="0" y="1047"/>
                  </a:cubicBezTo>
                  <a:cubicBezTo>
                    <a:pt x="56" y="991"/>
                    <a:pt x="98" y="949"/>
                    <a:pt x="154" y="894"/>
                  </a:cubicBezTo>
                  <a:cubicBezTo>
                    <a:pt x="237" y="810"/>
                    <a:pt x="349" y="684"/>
                    <a:pt x="460" y="545"/>
                  </a:cubicBezTo>
                  <a:cubicBezTo>
                    <a:pt x="558" y="433"/>
                    <a:pt x="642" y="308"/>
                    <a:pt x="725" y="182"/>
                  </a:cubicBezTo>
                  <a:cubicBezTo>
                    <a:pt x="809" y="71"/>
                    <a:pt x="837" y="1"/>
                    <a:pt x="83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5807410" y="5008395"/>
              <a:ext cx="61657" cy="75766"/>
            </a:xfrm>
            <a:custGeom>
              <a:avLst/>
              <a:gdLst/>
              <a:ahLst/>
              <a:cxnLst/>
              <a:rect l="l" t="t" r="r" b="b"/>
              <a:pathLst>
                <a:path w="852" h="1047" extrusionOk="0">
                  <a:moveTo>
                    <a:pt x="851" y="1"/>
                  </a:moveTo>
                  <a:lnTo>
                    <a:pt x="851" y="1"/>
                  </a:lnTo>
                  <a:cubicBezTo>
                    <a:pt x="851" y="1"/>
                    <a:pt x="781" y="56"/>
                    <a:pt x="698" y="140"/>
                  </a:cubicBezTo>
                  <a:cubicBezTo>
                    <a:pt x="600" y="238"/>
                    <a:pt x="488" y="363"/>
                    <a:pt x="391" y="489"/>
                  </a:cubicBezTo>
                  <a:cubicBezTo>
                    <a:pt x="279" y="628"/>
                    <a:pt x="182" y="754"/>
                    <a:pt x="112" y="865"/>
                  </a:cubicBezTo>
                  <a:cubicBezTo>
                    <a:pt x="42" y="977"/>
                    <a:pt x="0" y="1047"/>
                    <a:pt x="0" y="1047"/>
                  </a:cubicBezTo>
                  <a:cubicBezTo>
                    <a:pt x="56" y="991"/>
                    <a:pt x="112" y="949"/>
                    <a:pt x="154" y="893"/>
                  </a:cubicBezTo>
                  <a:cubicBezTo>
                    <a:pt x="251" y="810"/>
                    <a:pt x="363" y="684"/>
                    <a:pt x="461" y="545"/>
                  </a:cubicBezTo>
                  <a:cubicBezTo>
                    <a:pt x="572" y="419"/>
                    <a:pt x="670" y="280"/>
                    <a:pt x="739" y="168"/>
                  </a:cubicBezTo>
                  <a:cubicBezTo>
                    <a:pt x="809" y="70"/>
                    <a:pt x="851" y="1"/>
                    <a:pt x="8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1"/>
            <p:cNvSpPr/>
            <p:nvPr/>
          </p:nvSpPr>
          <p:spPr>
            <a:xfrm>
              <a:off x="5901269" y="5001303"/>
              <a:ext cx="95959" cy="86910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0" y="1"/>
                  </a:moveTo>
                  <a:lnTo>
                    <a:pt x="56" y="71"/>
                  </a:lnTo>
                  <a:cubicBezTo>
                    <a:pt x="84" y="99"/>
                    <a:pt x="126" y="154"/>
                    <a:pt x="182" y="210"/>
                  </a:cubicBezTo>
                  <a:cubicBezTo>
                    <a:pt x="307" y="336"/>
                    <a:pt x="461" y="489"/>
                    <a:pt x="628" y="643"/>
                  </a:cubicBezTo>
                  <a:cubicBezTo>
                    <a:pt x="796" y="782"/>
                    <a:pt x="977" y="922"/>
                    <a:pt x="1102" y="1033"/>
                  </a:cubicBezTo>
                  <a:cubicBezTo>
                    <a:pt x="1172" y="1089"/>
                    <a:pt x="1228" y="1117"/>
                    <a:pt x="1270" y="1145"/>
                  </a:cubicBezTo>
                  <a:cubicBezTo>
                    <a:pt x="1312" y="1187"/>
                    <a:pt x="1326" y="1201"/>
                    <a:pt x="1326" y="1201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4" y="991"/>
                  </a:cubicBezTo>
                  <a:cubicBezTo>
                    <a:pt x="1033" y="866"/>
                    <a:pt x="865" y="712"/>
                    <a:pt x="698" y="559"/>
                  </a:cubicBezTo>
                  <a:cubicBezTo>
                    <a:pt x="530" y="419"/>
                    <a:pt x="363" y="280"/>
                    <a:pt x="224" y="168"/>
                  </a:cubicBezTo>
                  <a:cubicBezTo>
                    <a:pt x="168" y="113"/>
                    <a:pt x="98" y="85"/>
                    <a:pt x="56" y="57"/>
                  </a:cubicBezTo>
                  <a:cubicBezTo>
                    <a:pt x="28" y="15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1"/>
            <p:cNvSpPr/>
            <p:nvPr/>
          </p:nvSpPr>
          <p:spPr>
            <a:xfrm>
              <a:off x="5894177" y="4783336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26" y="0"/>
                    <a:pt x="1298" y="14"/>
                    <a:pt x="1270" y="42"/>
                  </a:cubicBezTo>
                  <a:cubicBezTo>
                    <a:pt x="1228" y="70"/>
                    <a:pt x="1172" y="112"/>
                    <a:pt x="1103" y="154"/>
                  </a:cubicBezTo>
                  <a:cubicBezTo>
                    <a:pt x="963" y="265"/>
                    <a:pt x="796" y="405"/>
                    <a:pt x="628" y="544"/>
                  </a:cubicBezTo>
                  <a:cubicBezTo>
                    <a:pt x="461" y="697"/>
                    <a:pt x="308" y="851"/>
                    <a:pt x="182" y="976"/>
                  </a:cubicBezTo>
                  <a:cubicBezTo>
                    <a:pt x="126" y="1032"/>
                    <a:pt x="84" y="1088"/>
                    <a:pt x="43" y="1130"/>
                  </a:cubicBezTo>
                  <a:lnTo>
                    <a:pt x="1" y="1186"/>
                  </a:lnTo>
                  <a:cubicBezTo>
                    <a:pt x="1" y="1186"/>
                    <a:pt x="15" y="1172"/>
                    <a:pt x="57" y="1144"/>
                  </a:cubicBezTo>
                  <a:cubicBezTo>
                    <a:pt x="98" y="1102"/>
                    <a:pt x="154" y="1074"/>
                    <a:pt x="224" y="1018"/>
                  </a:cubicBezTo>
                  <a:cubicBezTo>
                    <a:pt x="363" y="907"/>
                    <a:pt x="531" y="767"/>
                    <a:pt x="698" y="628"/>
                  </a:cubicBezTo>
                  <a:cubicBezTo>
                    <a:pt x="866" y="474"/>
                    <a:pt x="1019" y="321"/>
                    <a:pt x="1145" y="195"/>
                  </a:cubicBezTo>
                  <a:cubicBezTo>
                    <a:pt x="1200" y="140"/>
                    <a:pt x="1242" y="84"/>
                    <a:pt x="1270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1"/>
            <p:cNvSpPr/>
            <p:nvPr/>
          </p:nvSpPr>
          <p:spPr>
            <a:xfrm>
              <a:off x="5995128" y="4783336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61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6"/>
                  </a:cubicBezTo>
                  <a:cubicBezTo>
                    <a:pt x="1019" y="851"/>
                    <a:pt x="865" y="697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54" y="112"/>
                    <a:pt x="98" y="70"/>
                    <a:pt x="70" y="42"/>
                  </a:cubicBezTo>
                  <a:cubicBezTo>
                    <a:pt x="43" y="28"/>
                    <a:pt x="15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1"/>
            <p:cNvSpPr/>
            <p:nvPr/>
          </p:nvSpPr>
          <p:spPr>
            <a:xfrm>
              <a:off x="5999180" y="4872129"/>
              <a:ext cx="97986" cy="216082"/>
            </a:xfrm>
            <a:custGeom>
              <a:avLst/>
              <a:gdLst/>
              <a:ahLst/>
              <a:cxnLst/>
              <a:rect l="l" t="t" r="r" b="b"/>
              <a:pathLst>
                <a:path w="1354" h="2986" extrusionOk="0">
                  <a:moveTo>
                    <a:pt x="1270" y="1"/>
                  </a:moveTo>
                  <a:lnTo>
                    <a:pt x="1270" y="84"/>
                  </a:lnTo>
                  <a:cubicBezTo>
                    <a:pt x="1270" y="140"/>
                    <a:pt x="1270" y="210"/>
                    <a:pt x="1256" y="293"/>
                  </a:cubicBezTo>
                  <a:cubicBezTo>
                    <a:pt x="1256" y="461"/>
                    <a:pt x="1242" y="684"/>
                    <a:pt x="1256" y="907"/>
                  </a:cubicBezTo>
                  <a:cubicBezTo>
                    <a:pt x="1270" y="1130"/>
                    <a:pt x="1284" y="1354"/>
                    <a:pt x="1298" y="1521"/>
                  </a:cubicBezTo>
                  <a:cubicBezTo>
                    <a:pt x="1298" y="1605"/>
                    <a:pt x="1312" y="1660"/>
                    <a:pt x="1312" y="1716"/>
                  </a:cubicBezTo>
                  <a:cubicBezTo>
                    <a:pt x="1326" y="1772"/>
                    <a:pt x="1326" y="1786"/>
                    <a:pt x="1326" y="1800"/>
                  </a:cubicBezTo>
                  <a:lnTo>
                    <a:pt x="1326" y="1716"/>
                  </a:lnTo>
                  <a:cubicBezTo>
                    <a:pt x="1326" y="1674"/>
                    <a:pt x="1340" y="1591"/>
                    <a:pt x="1340" y="1507"/>
                  </a:cubicBezTo>
                  <a:cubicBezTo>
                    <a:pt x="1353" y="1340"/>
                    <a:pt x="1353" y="1116"/>
                    <a:pt x="1353" y="893"/>
                  </a:cubicBezTo>
                  <a:cubicBezTo>
                    <a:pt x="1340" y="670"/>
                    <a:pt x="1326" y="461"/>
                    <a:pt x="1312" y="280"/>
                  </a:cubicBezTo>
                  <a:cubicBezTo>
                    <a:pt x="1312" y="196"/>
                    <a:pt x="1298" y="126"/>
                    <a:pt x="1284" y="84"/>
                  </a:cubicBezTo>
                  <a:cubicBezTo>
                    <a:pt x="1284" y="28"/>
                    <a:pt x="1270" y="1"/>
                    <a:pt x="1270" y="1"/>
                  </a:cubicBezTo>
                  <a:close/>
                  <a:moveTo>
                    <a:pt x="1326" y="1800"/>
                  </a:moveTo>
                  <a:cubicBezTo>
                    <a:pt x="1312" y="1800"/>
                    <a:pt x="1284" y="1814"/>
                    <a:pt x="1270" y="1842"/>
                  </a:cubicBezTo>
                  <a:cubicBezTo>
                    <a:pt x="1228" y="1870"/>
                    <a:pt x="1172" y="1912"/>
                    <a:pt x="1102" y="1953"/>
                  </a:cubicBezTo>
                  <a:cubicBezTo>
                    <a:pt x="963" y="2065"/>
                    <a:pt x="796" y="2204"/>
                    <a:pt x="628" y="2344"/>
                  </a:cubicBezTo>
                  <a:cubicBezTo>
                    <a:pt x="461" y="2497"/>
                    <a:pt x="307" y="2651"/>
                    <a:pt x="182" y="2776"/>
                  </a:cubicBezTo>
                  <a:cubicBezTo>
                    <a:pt x="126" y="2832"/>
                    <a:pt x="84" y="2888"/>
                    <a:pt x="42" y="2930"/>
                  </a:cubicBezTo>
                  <a:lnTo>
                    <a:pt x="0" y="2986"/>
                  </a:lnTo>
                  <a:cubicBezTo>
                    <a:pt x="14" y="2972"/>
                    <a:pt x="42" y="2958"/>
                    <a:pt x="56" y="2944"/>
                  </a:cubicBezTo>
                  <a:cubicBezTo>
                    <a:pt x="98" y="2902"/>
                    <a:pt x="154" y="2874"/>
                    <a:pt x="224" y="2818"/>
                  </a:cubicBezTo>
                  <a:cubicBezTo>
                    <a:pt x="363" y="2721"/>
                    <a:pt x="530" y="2567"/>
                    <a:pt x="698" y="2428"/>
                  </a:cubicBezTo>
                  <a:cubicBezTo>
                    <a:pt x="865" y="2274"/>
                    <a:pt x="1019" y="2121"/>
                    <a:pt x="1144" y="1995"/>
                  </a:cubicBezTo>
                  <a:cubicBezTo>
                    <a:pt x="1200" y="1939"/>
                    <a:pt x="1242" y="1884"/>
                    <a:pt x="1284" y="1856"/>
                  </a:cubicBezTo>
                  <a:lnTo>
                    <a:pt x="1326" y="180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1"/>
            <p:cNvSpPr/>
            <p:nvPr/>
          </p:nvSpPr>
          <p:spPr>
            <a:xfrm>
              <a:off x="5891138" y="4866051"/>
              <a:ext cx="7164" cy="129316"/>
            </a:xfrm>
            <a:custGeom>
              <a:avLst/>
              <a:gdLst/>
              <a:ahLst/>
              <a:cxnLst/>
              <a:rect l="l" t="t" r="r" b="b"/>
              <a:pathLst>
                <a:path w="99" h="1787" extrusionOk="0">
                  <a:moveTo>
                    <a:pt x="29" y="1"/>
                  </a:moveTo>
                  <a:cubicBezTo>
                    <a:pt x="15" y="29"/>
                    <a:pt x="15" y="57"/>
                    <a:pt x="29" y="71"/>
                  </a:cubicBezTo>
                  <a:cubicBezTo>
                    <a:pt x="29" y="29"/>
                    <a:pt x="29" y="1"/>
                    <a:pt x="29" y="1"/>
                  </a:cubicBezTo>
                  <a:close/>
                  <a:moveTo>
                    <a:pt x="29" y="71"/>
                  </a:moveTo>
                  <a:cubicBezTo>
                    <a:pt x="29" y="126"/>
                    <a:pt x="15" y="196"/>
                    <a:pt x="1" y="280"/>
                  </a:cubicBezTo>
                  <a:cubicBezTo>
                    <a:pt x="1" y="447"/>
                    <a:pt x="1" y="670"/>
                    <a:pt x="1" y="894"/>
                  </a:cubicBezTo>
                  <a:cubicBezTo>
                    <a:pt x="15" y="1117"/>
                    <a:pt x="29" y="1340"/>
                    <a:pt x="43" y="1507"/>
                  </a:cubicBezTo>
                  <a:cubicBezTo>
                    <a:pt x="43" y="1591"/>
                    <a:pt x="57" y="1661"/>
                    <a:pt x="57" y="1717"/>
                  </a:cubicBezTo>
                  <a:cubicBezTo>
                    <a:pt x="71" y="1758"/>
                    <a:pt x="71" y="1786"/>
                    <a:pt x="71" y="1786"/>
                  </a:cubicBezTo>
                  <a:lnTo>
                    <a:pt x="71" y="1717"/>
                  </a:lnTo>
                  <a:cubicBezTo>
                    <a:pt x="71" y="1661"/>
                    <a:pt x="85" y="1591"/>
                    <a:pt x="85" y="1507"/>
                  </a:cubicBezTo>
                  <a:cubicBezTo>
                    <a:pt x="99" y="1326"/>
                    <a:pt x="99" y="1117"/>
                    <a:pt x="99" y="894"/>
                  </a:cubicBezTo>
                  <a:cubicBezTo>
                    <a:pt x="99" y="670"/>
                    <a:pt x="71" y="447"/>
                    <a:pt x="57" y="280"/>
                  </a:cubicBezTo>
                  <a:cubicBezTo>
                    <a:pt x="57" y="196"/>
                    <a:pt x="43" y="126"/>
                    <a:pt x="29" y="7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1"/>
            <p:cNvSpPr/>
            <p:nvPr/>
          </p:nvSpPr>
          <p:spPr>
            <a:xfrm>
              <a:off x="5921459" y="4861057"/>
              <a:ext cx="148426" cy="144368"/>
            </a:xfrm>
            <a:custGeom>
              <a:avLst/>
              <a:gdLst/>
              <a:ahLst/>
              <a:cxnLst/>
              <a:rect l="l" t="t" r="r" b="b"/>
              <a:pathLst>
                <a:path w="2051" h="1995" extrusionOk="0">
                  <a:moveTo>
                    <a:pt x="382" y="1784"/>
                  </a:moveTo>
                  <a:lnTo>
                    <a:pt x="382" y="1784"/>
                  </a:lnTo>
                  <a:cubicBezTo>
                    <a:pt x="406" y="1805"/>
                    <a:pt x="433" y="1824"/>
                    <a:pt x="461" y="1841"/>
                  </a:cubicBezTo>
                  <a:cubicBezTo>
                    <a:pt x="433" y="1823"/>
                    <a:pt x="407" y="1804"/>
                    <a:pt x="382" y="1784"/>
                  </a:cubicBezTo>
                  <a:close/>
                  <a:moveTo>
                    <a:pt x="991" y="0"/>
                  </a:moveTo>
                  <a:cubicBezTo>
                    <a:pt x="893" y="0"/>
                    <a:pt x="795" y="28"/>
                    <a:pt x="698" y="42"/>
                  </a:cubicBezTo>
                  <a:cubicBezTo>
                    <a:pt x="600" y="84"/>
                    <a:pt x="517" y="126"/>
                    <a:pt x="433" y="181"/>
                  </a:cubicBezTo>
                  <a:cubicBezTo>
                    <a:pt x="349" y="237"/>
                    <a:pt x="279" y="307"/>
                    <a:pt x="224" y="377"/>
                  </a:cubicBezTo>
                  <a:cubicBezTo>
                    <a:pt x="154" y="446"/>
                    <a:pt x="112" y="530"/>
                    <a:pt x="70" y="614"/>
                  </a:cubicBezTo>
                  <a:cubicBezTo>
                    <a:pt x="42" y="698"/>
                    <a:pt x="14" y="795"/>
                    <a:pt x="0" y="879"/>
                  </a:cubicBezTo>
                  <a:cubicBezTo>
                    <a:pt x="0" y="921"/>
                    <a:pt x="0" y="963"/>
                    <a:pt x="0" y="1018"/>
                  </a:cubicBezTo>
                  <a:cubicBezTo>
                    <a:pt x="0" y="1060"/>
                    <a:pt x="0" y="1102"/>
                    <a:pt x="0" y="1144"/>
                  </a:cubicBezTo>
                  <a:cubicBezTo>
                    <a:pt x="38" y="1392"/>
                    <a:pt x="175" y="1619"/>
                    <a:pt x="382" y="1784"/>
                  </a:cubicBezTo>
                  <a:lnTo>
                    <a:pt x="382" y="1784"/>
                  </a:lnTo>
                  <a:cubicBezTo>
                    <a:pt x="308" y="1722"/>
                    <a:pt x="248" y="1646"/>
                    <a:pt x="196" y="1562"/>
                  </a:cubicBezTo>
                  <a:cubicBezTo>
                    <a:pt x="112" y="1437"/>
                    <a:pt x="56" y="1283"/>
                    <a:pt x="42" y="1144"/>
                  </a:cubicBezTo>
                  <a:lnTo>
                    <a:pt x="42" y="1018"/>
                  </a:lnTo>
                  <a:cubicBezTo>
                    <a:pt x="42" y="977"/>
                    <a:pt x="42" y="935"/>
                    <a:pt x="56" y="893"/>
                  </a:cubicBezTo>
                  <a:cubicBezTo>
                    <a:pt x="70" y="809"/>
                    <a:pt x="98" y="725"/>
                    <a:pt x="140" y="656"/>
                  </a:cubicBezTo>
                  <a:cubicBezTo>
                    <a:pt x="210" y="488"/>
                    <a:pt x="335" y="349"/>
                    <a:pt x="489" y="251"/>
                  </a:cubicBezTo>
                  <a:cubicBezTo>
                    <a:pt x="558" y="209"/>
                    <a:pt x="642" y="167"/>
                    <a:pt x="740" y="140"/>
                  </a:cubicBezTo>
                  <a:cubicBezTo>
                    <a:pt x="823" y="126"/>
                    <a:pt x="907" y="112"/>
                    <a:pt x="1005" y="112"/>
                  </a:cubicBezTo>
                  <a:cubicBezTo>
                    <a:pt x="1088" y="112"/>
                    <a:pt x="1186" y="126"/>
                    <a:pt x="1270" y="140"/>
                  </a:cubicBezTo>
                  <a:cubicBezTo>
                    <a:pt x="1353" y="167"/>
                    <a:pt x="1437" y="209"/>
                    <a:pt x="1507" y="265"/>
                  </a:cubicBezTo>
                  <a:cubicBezTo>
                    <a:pt x="1660" y="349"/>
                    <a:pt x="1786" y="488"/>
                    <a:pt x="1856" y="656"/>
                  </a:cubicBezTo>
                  <a:cubicBezTo>
                    <a:pt x="1925" y="809"/>
                    <a:pt x="1967" y="977"/>
                    <a:pt x="1953" y="1144"/>
                  </a:cubicBezTo>
                  <a:cubicBezTo>
                    <a:pt x="1925" y="1283"/>
                    <a:pt x="1883" y="1437"/>
                    <a:pt x="1800" y="1562"/>
                  </a:cubicBezTo>
                  <a:cubicBezTo>
                    <a:pt x="1730" y="1674"/>
                    <a:pt x="1646" y="1772"/>
                    <a:pt x="1535" y="1841"/>
                  </a:cubicBezTo>
                  <a:cubicBezTo>
                    <a:pt x="1646" y="1772"/>
                    <a:pt x="1744" y="1674"/>
                    <a:pt x="1828" y="1562"/>
                  </a:cubicBezTo>
                  <a:cubicBezTo>
                    <a:pt x="2023" y="1283"/>
                    <a:pt x="2051" y="921"/>
                    <a:pt x="1925" y="614"/>
                  </a:cubicBezTo>
                  <a:cubicBezTo>
                    <a:pt x="1856" y="433"/>
                    <a:pt x="1730" y="279"/>
                    <a:pt x="1577" y="167"/>
                  </a:cubicBezTo>
                  <a:lnTo>
                    <a:pt x="1563" y="181"/>
                  </a:lnTo>
                  <a:cubicBezTo>
                    <a:pt x="1479" y="126"/>
                    <a:pt x="1381" y="84"/>
                    <a:pt x="1284" y="42"/>
                  </a:cubicBezTo>
                  <a:cubicBezTo>
                    <a:pt x="1200" y="28"/>
                    <a:pt x="1088" y="0"/>
                    <a:pt x="991" y="0"/>
                  </a:cubicBezTo>
                  <a:close/>
                  <a:moveTo>
                    <a:pt x="461" y="1841"/>
                  </a:moveTo>
                  <a:lnTo>
                    <a:pt x="461" y="1841"/>
                  </a:lnTo>
                  <a:cubicBezTo>
                    <a:pt x="544" y="1897"/>
                    <a:pt x="642" y="1939"/>
                    <a:pt x="740" y="1967"/>
                  </a:cubicBezTo>
                  <a:cubicBezTo>
                    <a:pt x="768" y="1981"/>
                    <a:pt x="809" y="1995"/>
                    <a:pt x="837" y="1995"/>
                  </a:cubicBezTo>
                  <a:lnTo>
                    <a:pt x="921" y="1995"/>
                  </a:lnTo>
                  <a:cubicBezTo>
                    <a:pt x="893" y="1995"/>
                    <a:pt x="865" y="1981"/>
                    <a:pt x="837" y="1981"/>
                  </a:cubicBezTo>
                  <a:cubicBezTo>
                    <a:pt x="809" y="1981"/>
                    <a:pt x="768" y="1967"/>
                    <a:pt x="726" y="1953"/>
                  </a:cubicBezTo>
                  <a:cubicBezTo>
                    <a:pt x="628" y="1925"/>
                    <a:pt x="544" y="1883"/>
                    <a:pt x="461" y="1841"/>
                  </a:cubicBezTo>
                  <a:close/>
                  <a:moveTo>
                    <a:pt x="1535" y="1841"/>
                  </a:moveTo>
                  <a:cubicBezTo>
                    <a:pt x="1451" y="1897"/>
                    <a:pt x="1353" y="1925"/>
                    <a:pt x="1270" y="1953"/>
                  </a:cubicBezTo>
                  <a:cubicBezTo>
                    <a:pt x="1228" y="1967"/>
                    <a:pt x="1186" y="1981"/>
                    <a:pt x="1158" y="1981"/>
                  </a:cubicBezTo>
                  <a:cubicBezTo>
                    <a:pt x="1130" y="1981"/>
                    <a:pt x="1102" y="1995"/>
                    <a:pt x="1074" y="1995"/>
                  </a:cubicBezTo>
                  <a:lnTo>
                    <a:pt x="1158" y="1995"/>
                  </a:lnTo>
                  <a:cubicBezTo>
                    <a:pt x="1186" y="1981"/>
                    <a:pt x="1228" y="1981"/>
                    <a:pt x="1270" y="1967"/>
                  </a:cubicBezTo>
                  <a:cubicBezTo>
                    <a:pt x="1353" y="1939"/>
                    <a:pt x="1451" y="1897"/>
                    <a:pt x="1535" y="184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1"/>
            <p:cNvSpPr/>
            <p:nvPr/>
          </p:nvSpPr>
          <p:spPr>
            <a:xfrm>
              <a:off x="6175826" y="5072005"/>
              <a:ext cx="51526" cy="50511"/>
            </a:xfrm>
            <a:custGeom>
              <a:avLst/>
              <a:gdLst/>
              <a:ahLst/>
              <a:cxnLst/>
              <a:rect l="l" t="t" r="r" b="b"/>
              <a:pathLst>
                <a:path w="712" h="698" extrusionOk="0">
                  <a:moveTo>
                    <a:pt x="545" y="43"/>
                  </a:moveTo>
                  <a:cubicBezTo>
                    <a:pt x="559" y="56"/>
                    <a:pt x="573" y="70"/>
                    <a:pt x="586" y="84"/>
                  </a:cubicBezTo>
                  <a:lnTo>
                    <a:pt x="614" y="98"/>
                  </a:lnTo>
                  <a:lnTo>
                    <a:pt x="600" y="84"/>
                  </a:lnTo>
                  <a:cubicBezTo>
                    <a:pt x="573" y="70"/>
                    <a:pt x="559" y="56"/>
                    <a:pt x="545" y="43"/>
                  </a:cubicBezTo>
                  <a:close/>
                  <a:moveTo>
                    <a:pt x="307" y="0"/>
                  </a:moveTo>
                  <a:cubicBezTo>
                    <a:pt x="252" y="0"/>
                    <a:pt x="210" y="28"/>
                    <a:pt x="168" y="56"/>
                  </a:cubicBezTo>
                  <a:cubicBezTo>
                    <a:pt x="112" y="84"/>
                    <a:pt x="70" y="140"/>
                    <a:pt x="42" y="196"/>
                  </a:cubicBezTo>
                  <a:cubicBezTo>
                    <a:pt x="0" y="293"/>
                    <a:pt x="0" y="405"/>
                    <a:pt x="56" y="503"/>
                  </a:cubicBezTo>
                  <a:cubicBezTo>
                    <a:pt x="70" y="544"/>
                    <a:pt x="84" y="572"/>
                    <a:pt x="112" y="586"/>
                  </a:cubicBezTo>
                  <a:cubicBezTo>
                    <a:pt x="168" y="642"/>
                    <a:pt x="238" y="684"/>
                    <a:pt x="307" y="698"/>
                  </a:cubicBezTo>
                  <a:cubicBezTo>
                    <a:pt x="377" y="698"/>
                    <a:pt x="447" y="698"/>
                    <a:pt x="503" y="670"/>
                  </a:cubicBezTo>
                  <a:cubicBezTo>
                    <a:pt x="544" y="656"/>
                    <a:pt x="572" y="628"/>
                    <a:pt x="586" y="614"/>
                  </a:cubicBezTo>
                  <a:lnTo>
                    <a:pt x="628" y="586"/>
                  </a:lnTo>
                  <a:cubicBezTo>
                    <a:pt x="628" y="572"/>
                    <a:pt x="642" y="558"/>
                    <a:pt x="656" y="544"/>
                  </a:cubicBezTo>
                  <a:cubicBezTo>
                    <a:pt x="684" y="503"/>
                    <a:pt x="698" y="447"/>
                    <a:pt x="712" y="391"/>
                  </a:cubicBezTo>
                  <a:lnTo>
                    <a:pt x="712" y="321"/>
                  </a:lnTo>
                  <a:lnTo>
                    <a:pt x="712" y="251"/>
                  </a:lnTo>
                  <a:lnTo>
                    <a:pt x="698" y="210"/>
                  </a:lnTo>
                  <a:cubicBezTo>
                    <a:pt x="698" y="196"/>
                    <a:pt x="684" y="182"/>
                    <a:pt x="670" y="168"/>
                  </a:cubicBezTo>
                  <a:cubicBezTo>
                    <a:pt x="656" y="154"/>
                    <a:pt x="642" y="140"/>
                    <a:pt x="629" y="126"/>
                  </a:cubicBezTo>
                  <a:lnTo>
                    <a:pt x="629" y="126"/>
                  </a:lnTo>
                  <a:cubicBezTo>
                    <a:pt x="642" y="140"/>
                    <a:pt x="656" y="154"/>
                    <a:pt x="670" y="182"/>
                  </a:cubicBezTo>
                  <a:lnTo>
                    <a:pt x="698" y="224"/>
                  </a:lnTo>
                  <a:cubicBezTo>
                    <a:pt x="698" y="237"/>
                    <a:pt x="698" y="251"/>
                    <a:pt x="698" y="265"/>
                  </a:cubicBezTo>
                  <a:cubicBezTo>
                    <a:pt x="712" y="293"/>
                    <a:pt x="698" y="307"/>
                    <a:pt x="698" y="335"/>
                  </a:cubicBezTo>
                  <a:cubicBezTo>
                    <a:pt x="698" y="349"/>
                    <a:pt x="698" y="377"/>
                    <a:pt x="698" y="391"/>
                  </a:cubicBezTo>
                  <a:cubicBezTo>
                    <a:pt x="684" y="447"/>
                    <a:pt x="656" y="489"/>
                    <a:pt x="614" y="530"/>
                  </a:cubicBezTo>
                  <a:cubicBezTo>
                    <a:pt x="614" y="530"/>
                    <a:pt x="600" y="544"/>
                    <a:pt x="600" y="558"/>
                  </a:cubicBezTo>
                  <a:lnTo>
                    <a:pt x="558" y="572"/>
                  </a:lnTo>
                  <a:cubicBezTo>
                    <a:pt x="531" y="586"/>
                    <a:pt x="517" y="600"/>
                    <a:pt x="489" y="614"/>
                  </a:cubicBezTo>
                  <a:cubicBezTo>
                    <a:pt x="461" y="621"/>
                    <a:pt x="433" y="625"/>
                    <a:pt x="405" y="625"/>
                  </a:cubicBezTo>
                  <a:cubicBezTo>
                    <a:pt x="377" y="625"/>
                    <a:pt x="349" y="621"/>
                    <a:pt x="321" y="614"/>
                  </a:cubicBezTo>
                  <a:cubicBezTo>
                    <a:pt x="279" y="600"/>
                    <a:pt x="224" y="572"/>
                    <a:pt x="182" y="530"/>
                  </a:cubicBezTo>
                  <a:cubicBezTo>
                    <a:pt x="168" y="503"/>
                    <a:pt x="154" y="489"/>
                    <a:pt x="140" y="461"/>
                  </a:cubicBezTo>
                  <a:cubicBezTo>
                    <a:pt x="126" y="433"/>
                    <a:pt x="112" y="419"/>
                    <a:pt x="112" y="391"/>
                  </a:cubicBezTo>
                  <a:cubicBezTo>
                    <a:pt x="98" y="335"/>
                    <a:pt x="98" y="279"/>
                    <a:pt x="112" y="224"/>
                  </a:cubicBezTo>
                  <a:cubicBezTo>
                    <a:pt x="140" y="126"/>
                    <a:pt x="210" y="56"/>
                    <a:pt x="321" y="14"/>
                  </a:cubicBezTo>
                  <a:lnTo>
                    <a:pt x="447" y="14"/>
                  </a:lnTo>
                  <a:lnTo>
                    <a:pt x="503" y="28"/>
                  </a:lnTo>
                  <a:lnTo>
                    <a:pt x="544" y="42"/>
                  </a:lnTo>
                  <a:lnTo>
                    <a:pt x="503" y="14"/>
                  </a:lnTo>
                  <a:lnTo>
                    <a:pt x="44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5777088" y="5089155"/>
              <a:ext cx="50585" cy="49498"/>
            </a:xfrm>
            <a:custGeom>
              <a:avLst/>
              <a:gdLst/>
              <a:ahLst/>
              <a:cxnLst/>
              <a:rect l="l" t="t" r="r" b="b"/>
              <a:pathLst>
                <a:path w="699" h="684" extrusionOk="0">
                  <a:moveTo>
                    <a:pt x="280" y="0"/>
                  </a:moveTo>
                  <a:cubicBezTo>
                    <a:pt x="224" y="0"/>
                    <a:pt x="168" y="28"/>
                    <a:pt x="126" y="56"/>
                  </a:cubicBezTo>
                  <a:lnTo>
                    <a:pt x="71" y="112"/>
                  </a:lnTo>
                  <a:lnTo>
                    <a:pt x="43" y="154"/>
                  </a:lnTo>
                  <a:lnTo>
                    <a:pt x="15" y="210"/>
                  </a:lnTo>
                  <a:lnTo>
                    <a:pt x="43" y="168"/>
                  </a:lnTo>
                  <a:cubicBezTo>
                    <a:pt x="57" y="154"/>
                    <a:pt x="71" y="126"/>
                    <a:pt x="84" y="112"/>
                  </a:cubicBezTo>
                  <a:cubicBezTo>
                    <a:pt x="98" y="98"/>
                    <a:pt x="126" y="84"/>
                    <a:pt x="140" y="70"/>
                  </a:cubicBezTo>
                  <a:cubicBezTo>
                    <a:pt x="182" y="56"/>
                    <a:pt x="238" y="42"/>
                    <a:pt x="280" y="42"/>
                  </a:cubicBezTo>
                  <a:lnTo>
                    <a:pt x="363" y="42"/>
                  </a:lnTo>
                  <a:cubicBezTo>
                    <a:pt x="391" y="42"/>
                    <a:pt x="419" y="56"/>
                    <a:pt x="433" y="70"/>
                  </a:cubicBezTo>
                  <a:cubicBezTo>
                    <a:pt x="531" y="126"/>
                    <a:pt x="601" y="224"/>
                    <a:pt x="601" y="335"/>
                  </a:cubicBezTo>
                  <a:cubicBezTo>
                    <a:pt x="601" y="391"/>
                    <a:pt x="587" y="447"/>
                    <a:pt x="559" y="489"/>
                  </a:cubicBezTo>
                  <a:cubicBezTo>
                    <a:pt x="531" y="531"/>
                    <a:pt x="489" y="572"/>
                    <a:pt x="433" y="600"/>
                  </a:cubicBezTo>
                  <a:cubicBezTo>
                    <a:pt x="391" y="628"/>
                    <a:pt x="336" y="642"/>
                    <a:pt x="280" y="642"/>
                  </a:cubicBezTo>
                  <a:cubicBezTo>
                    <a:pt x="238" y="628"/>
                    <a:pt x="182" y="614"/>
                    <a:pt x="140" y="600"/>
                  </a:cubicBezTo>
                  <a:cubicBezTo>
                    <a:pt x="126" y="586"/>
                    <a:pt x="112" y="572"/>
                    <a:pt x="98" y="558"/>
                  </a:cubicBezTo>
                  <a:cubicBezTo>
                    <a:pt x="71" y="544"/>
                    <a:pt x="71" y="531"/>
                    <a:pt x="57" y="517"/>
                  </a:cubicBezTo>
                  <a:lnTo>
                    <a:pt x="29" y="461"/>
                  </a:lnTo>
                  <a:cubicBezTo>
                    <a:pt x="29" y="447"/>
                    <a:pt x="15" y="433"/>
                    <a:pt x="15" y="419"/>
                  </a:cubicBezTo>
                  <a:cubicBezTo>
                    <a:pt x="1" y="405"/>
                    <a:pt x="1" y="377"/>
                    <a:pt x="1" y="363"/>
                  </a:cubicBezTo>
                  <a:cubicBezTo>
                    <a:pt x="1" y="377"/>
                    <a:pt x="1" y="405"/>
                    <a:pt x="1" y="419"/>
                  </a:cubicBezTo>
                  <a:cubicBezTo>
                    <a:pt x="15" y="433"/>
                    <a:pt x="15" y="447"/>
                    <a:pt x="15" y="461"/>
                  </a:cubicBezTo>
                  <a:lnTo>
                    <a:pt x="43" y="517"/>
                  </a:lnTo>
                  <a:cubicBezTo>
                    <a:pt x="57" y="531"/>
                    <a:pt x="71" y="544"/>
                    <a:pt x="84" y="572"/>
                  </a:cubicBezTo>
                  <a:lnTo>
                    <a:pt x="140" y="614"/>
                  </a:lnTo>
                  <a:cubicBezTo>
                    <a:pt x="182" y="642"/>
                    <a:pt x="224" y="670"/>
                    <a:pt x="280" y="684"/>
                  </a:cubicBezTo>
                  <a:cubicBezTo>
                    <a:pt x="349" y="684"/>
                    <a:pt x="405" y="684"/>
                    <a:pt x="475" y="670"/>
                  </a:cubicBezTo>
                  <a:cubicBezTo>
                    <a:pt x="531" y="642"/>
                    <a:pt x="587" y="600"/>
                    <a:pt x="628" y="544"/>
                  </a:cubicBezTo>
                  <a:cubicBezTo>
                    <a:pt x="670" y="475"/>
                    <a:pt x="698" y="405"/>
                    <a:pt x="698" y="335"/>
                  </a:cubicBezTo>
                  <a:cubicBezTo>
                    <a:pt x="698" y="293"/>
                    <a:pt x="684" y="266"/>
                    <a:pt x="684" y="224"/>
                  </a:cubicBezTo>
                  <a:cubicBezTo>
                    <a:pt x="670" y="196"/>
                    <a:pt x="656" y="168"/>
                    <a:pt x="628" y="140"/>
                  </a:cubicBezTo>
                  <a:cubicBezTo>
                    <a:pt x="573" y="56"/>
                    <a:pt x="475" y="0"/>
                    <a:pt x="37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5535892" y="4745923"/>
              <a:ext cx="71716" cy="106087"/>
            </a:xfrm>
            <a:custGeom>
              <a:avLst/>
              <a:gdLst/>
              <a:ahLst/>
              <a:cxnLst/>
              <a:rect l="l" t="t" r="r" b="b"/>
              <a:pathLst>
                <a:path w="991" h="1466" extrusionOk="0">
                  <a:moveTo>
                    <a:pt x="990" y="1"/>
                  </a:moveTo>
                  <a:lnTo>
                    <a:pt x="753" y="15"/>
                  </a:lnTo>
                  <a:lnTo>
                    <a:pt x="516" y="29"/>
                  </a:lnTo>
                  <a:lnTo>
                    <a:pt x="42" y="57"/>
                  </a:lnTo>
                  <a:lnTo>
                    <a:pt x="0" y="57"/>
                  </a:lnTo>
                  <a:lnTo>
                    <a:pt x="0" y="99"/>
                  </a:lnTo>
                  <a:cubicBezTo>
                    <a:pt x="14" y="531"/>
                    <a:pt x="42" y="977"/>
                    <a:pt x="70" y="1424"/>
                  </a:cubicBezTo>
                  <a:lnTo>
                    <a:pt x="70" y="1466"/>
                  </a:lnTo>
                  <a:lnTo>
                    <a:pt x="112" y="1466"/>
                  </a:lnTo>
                  <a:lnTo>
                    <a:pt x="558" y="1438"/>
                  </a:lnTo>
                  <a:lnTo>
                    <a:pt x="781" y="1424"/>
                  </a:lnTo>
                  <a:lnTo>
                    <a:pt x="990" y="1410"/>
                  </a:lnTo>
                  <a:cubicBezTo>
                    <a:pt x="921" y="1410"/>
                    <a:pt x="851" y="1410"/>
                    <a:pt x="781" y="1396"/>
                  </a:cubicBezTo>
                  <a:lnTo>
                    <a:pt x="153" y="1396"/>
                  </a:lnTo>
                  <a:cubicBezTo>
                    <a:pt x="140" y="977"/>
                    <a:pt x="112" y="559"/>
                    <a:pt x="84" y="140"/>
                  </a:cubicBezTo>
                  <a:lnTo>
                    <a:pt x="530" y="85"/>
                  </a:lnTo>
                  <a:lnTo>
                    <a:pt x="767" y="43"/>
                  </a:lnTo>
                  <a:lnTo>
                    <a:pt x="99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1"/>
            <p:cNvSpPr/>
            <p:nvPr/>
          </p:nvSpPr>
          <p:spPr>
            <a:xfrm>
              <a:off x="5674183" y="4738903"/>
              <a:ext cx="72729" cy="105002"/>
            </a:xfrm>
            <a:custGeom>
              <a:avLst/>
              <a:gdLst/>
              <a:ahLst/>
              <a:cxnLst/>
              <a:rect l="l" t="t" r="r" b="b"/>
              <a:pathLst>
                <a:path w="1005" h="1451" extrusionOk="0">
                  <a:moveTo>
                    <a:pt x="893" y="0"/>
                  </a:moveTo>
                  <a:lnTo>
                    <a:pt x="446" y="28"/>
                  </a:lnTo>
                  <a:lnTo>
                    <a:pt x="223" y="42"/>
                  </a:lnTo>
                  <a:lnTo>
                    <a:pt x="0" y="56"/>
                  </a:lnTo>
                  <a:lnTo>
                    <a:pt x="223" y="70"/>
                  </a:lnTo>
                  <a:lnTo>
                    <a:pt x="851" y="70"/>
                  </a:lnTo>
                  <a:cubicBezTo>
                    <a:pt x="851" y="489"/>
                    <a:pt x="879" y="907"/>
                    <a:pt x="907" y="1325"/>
                  </a:cubicBezTo>
                  <a:lnTo>
                    <a:pt x="474" y="1381"/>
                  </a:lnTo>
                  <a:lnTo>
                    <a:pt x="237" y="1409"/>
                  </a:lnTo>
                  <a:lnTo>
                    <a:pt x="0" y="1451"/>
                  </a:lnTo>
                  <a:lnTo>
                    <a:pt x="237" y="1451"/>
                  </a:lnTo>
                  <a:lnTo>
                    <a:pt x="488" y="1437"/>
                  </a:lnTo>
                  <a:lnTo>
                    <a:pt x="962" y="1409"/>
                  </a:lnTo>
                  <a:lnTo>
                    <a:pt x="1004" y="1409"/>
                  </a:lnTo>
                  <a:lnTo>
                    <a:pt x="1004" y="1381"/>
                  </a:lnTo>
                  <a:cubicBezTo>
                    <a:pt x="990" y="935"/>
                    <a:pt x="962" y="489"/>
                    <a:pt x="935" y="42"/>
                  </a:cubicBezTo>
                  <a:lnTo>
                    <a:pt x="93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5574246" y="4753015"/>
              <a:ext cx="45447" cy="70701"/>
            </a:xfrm>
            <a:custGeom>
              <a:avLst/>
              <a:gdLst/>
              <a:ahLst/>
              <a:cxnLst/>
              <a:rect l="l" t="t" r="r" b="b"/>
              <a:pathLst>
                <a:path w="628" h="977" extrusionOk="0">
                  <a:moveTo>
                    <a:pt x="628" y="1"/>
                  </a:moveTo>
                  <a:lnTo>
                    <a:pt x="628" y="1"/>
                  </a:lnTo>
                  <a:cubicBezTo>
                    <a:pt x="558" y="42"/>
                    <a:pt x="488" y="84"/>
                    <a:pt x="405" y="126"/>
                  </a:cubicBezTo>
                  <a:cubicBezTo>
                    <a:pt x="405" y="238"/>
                    <a:pt x="391" y="335"/>
                    <a:pt x="391" y="405"/>
                  </a:cubicBezTo>
                  <a:lnTo>
                    <a:pt x="335" y="321"/>
                  </a:lnTo>
                  <a:cubicBezTo>
                    <a:pt x="279" y="238"/>
                    <a:pt x="223" y="154"/>
                    <a:pt x="181" y="70"/>
                  </a:cubicBezTo>
                  <a:lnTo>
                    <a:pt x="0" y="168"/>
                  </a:lnTo>
                  <a:lnTo>
                    <a:pt x="0" y="573"/>
                  </a:lnTo>
                  <a:lnTo>
                    <a:pt x="0" y="865"/>
                  </a:lnTo>
                  <a:cubicBezTo>
                    <a:pt x="84" y="824"/>
                    <a:pt x="154" y="782"/>
                    <a:pt x="195" y="754"/>
                  </a:cubicBezTo>
                  <a:lnTo>
                    <a:pt x="195" y="628"/>
                  </a:lnTo>
                  <a:lnTo>
                    <a:pt x="195" y="489"/>
                  </a:lnTo>
                  <a:cubicBezTo>
                    <a:pt x="293" y="642"/>
                    <a:pt x="377" y="810"/>
                    <a:pt x="460" y="977"/>
                  </a:cubicBezTo>
                  <a:cubicBezTo>
                    <a:pt x="502" y="935"/>
                    <a:pt x="544" y="907"/>
                    <a:pt x="600" y="893"/>
                  </a:cubicBezTo>
                  <a:lnTo>
                    <a:pt x="614" y="154"/>
                  </a:lnTo>
                  <a:cubicBezTo>
                    <a:pt x="614" y="98"/>
                    <a:pt x="614" y="42"/>
                    <a:pt x="62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1"/>
            <p:cNvSpPr/>
            <p:nvPr/>
          </p:nvSpPr>
          <p:spPr>
            <a:xfrm>
              <a:off x="5624685" y="4768790"/>
              <a:ext cx="42480" cy="48919"/>
            </a:xfrm>
            <a:custGeom>
              <a:avLst/>
              <a:gdLst/>
              <a:ahLst/>
              <a:cxnLst/>
              <a:rect l="l" t="t" r="r" b="b"/>
              <a:pathLst>
                <a:path w="587" h="676" extrusionOk="0">
                  <a:moveTo>
                    <a:pt x="363" y="215"/>
                  </a:moveTo>
                  <a:cubicBezTo>
                    <a:pt x="391" y="215"/>
                    <a:pt x="405" y="229"/>
                    <a:pt x="405" y="271"/>
                  </a:cubicBezTo>
                  <a:cubicBezTo>
                    <a:pt x="419" y="327"/>
                    <a:pt x="391" y="368"/>
                    <a:pt x="363" y="410"/>
                  </a:cubicBezTo>
                  <a:cubicBezTo>
                    <a:pt x="335" y="438"/>
                    <a:pt x="293" y="466"/>
                    <a:pt x="252" y="480"/>
                  </a:cubicBezTo>
                  <a:cubicBezTo>
                    <a:pt x="210" y="480"/>
                    <a:pt x="182" y="466"/>
                    <a:pt x="182" y="424"/>
                  </a:cubicBezTo>
                  <a:cubicBezTo>
                    <a:pt x="182" y="382"/>
                    <a:pt x="196" y="355"/>
                    <a:pt x="210" y="327"/>
                  </a:cubicBezTo>
                  <a:cubicBezTo>
                    <a:pt x="238" y="271"/>
                    <a:pt x="293" y="229"/>
                    <a:pt x="363" y="215"/>
                  </a:cubicBezTo>
                  <a:close/>
                  <a:moveTo>
                    <a:pt x="340" y="0"/>
                  </a:moveTo>
                  <a:cubicBezTo>
                    <a:pt x="311" y="0"/>
                    <a:pt x="281" y="10"/>
                    <a:pt x="252" y="20"/>
                  </a:cubicBezTo>
                  <a:cubicBezTo>
                    <a:pt x="196" y="48"/>
                    <a:pt x="154" y="89"/>
                    <a:pt x="112" y="131"/>
                  </a:cubicBezTo>
                  <a:cubicBezTo>
                    <a:pt x="98" y="145"/>
                    <a:pt x="84" y="173"/>
                    <a:pt x="70" y="187"/>
                  </a:cubicBezTo>
                  <a:cubicBezTo>
                    <a:pt x="56" y="229"/>
                    <a:pt x="42" y="257"/>
                    <a:pt x="28" y="299"/>
                  </a:cubicBezTo>
                  <a:cubicBezTo>
                    <a:pt x="1" y="355"/>
                    <a:pt x="1" y="410"/>
                    <a:pt x="1" y="466"/>
                  </a:cubicBezTo>
                  <a:cubicBezTo>
                    <a:pt x="1" y="508"/>
                    <a:pt x="14" y="550"/>
                    <a:pt x="42" y="592"/>
                  </a:cubicBezTo>
                  <a:cubicBezTo>
                    <a:pt x="84" y="633"/>
                    <a:pt x="126" y="661"/>
                    <a:pt x="182" y="675"/>
                  </a:cubicBezTo>
                  <a:cubicBezTo>
                    <a:pt x="224" y="661"/>
                    <a:pt x="266" y="647"/>
                    <a:pt x="293" y="633"/>
                  </a:cubicBezTo>
                  <a:cubicBezTo>
                    <a:pt x="349" y="606"/>
                    <a:pt x="391" y="578"/>
                    <a:pt x="433" y="550"/>
                  </a:cubicBezTo>
                  <a:cubicBezTo>
                    <a:pt x="489" y="494"/>
                    <a:pt x="531" y="452"/>
                    <a:pt x="558" y="382"/>
                  </a:cubicBezTo>
                  <a:cubicBezTo>
                    <a:pt x="572" y="355"/>
                    <a:pt x="586" y="327"/>
                    <a:pt x="586" y="285"/>
                  </a:cubicBezTo>
                  <a:cubicBezTo>
                    <a:pt x="586" y="257"/>
                    <a:pt x="572" y="215"/>
                    <a:pt x="572" y="187"/>
                  </a:cubicBezTo>
                  <a:cubicBezTo>
                    <a:pt x="558" y="131"/>
                    <a:pt x="531" y="76"/>
                    <a:pt x="489" y="34"/>
                  </a:cubicBezTo>
                  <a:cubicBezTo>
                    <a:pt x="461" y="20"/>
                    <a:pt x="419" y="6"/>
                    <a:pt x="377" y="6"/>
                  </a:cubicBezTo>
                  <a:cubicBezTo>
                    <a:pt x="365" y="2"/>
                    <a:pt x="353" y="0"/>
                    <a:pt x="34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5672157" y="4793105"/>
              <a:ext cx="29309" cy="36110"/>
            </a:xfrm>
            <a:custGeom>
              <a:avLst/>
              <a:gdLst/>
              <a:ahLst/>
              <a:cxnLst/>
              <a:rect l="l" t="t" r="r" b="b"/>
              <a:pathLst>
                <a:path w="405" h="499" extrusionOk="0">
                  <a:moveTo>
                    <a:pt x="235" y="1"/>
                  </a:moveTo>
                  <a:cubicBezTo>
                    <a:pt x="166" y="1"/>
                    <a:pt x="99" y="26"/>
                    <a:pt x="42" y="60"/>
                  </a:cubicBezTo>
                  <a:cubicBezTo>
                    <a:pt x="42" y="102"/>
                    <a:pt x="56" y="144"/>
                    <a:pt x="84" y="172"/>
                  </a:cubicBezTo>
                  <a:cubicBezTo>
                    <a:pt x="140" y="144"/>
                    <a:pt x="167" y="130"/>
                    <a:pt x="195" y="130"/>
                  </a:cubicBezTo>
                  <a:cubicBezTo>
                    <a:pt x="209" y="144"/>
                    <a:pt x="209" y="172"/>
                    <a:pt x="195" y="186"/>
                  </a:cubicBezTo>
                  <a:cubicBezTo>
                    <a:pt x="181" y="200"/>
                    <a:pt x="154" y="200"/>
                    <a:pt x="126" y="200"/>
                  </a:cubicBezTo>
                  <a:cubicBezTo>
                    <a:pt x="112" y="228"/>
                    <a:pt x="112" y="256"/>
                    <a:pt x="126" y="284"/>
                  </a:cubicBezTo>
                  <a:cubicBezTo>
                    <a:pt x="195" y="284"/>
                    <a:pt x="223" y="297"/>
                    <a:pt x="237" y="325"/>
                  </a:cubicBezTo>
                  <a:cubicBezTo>
                    <a:pt x="237" y="356"/>
                    <a:pt x="223" y="378"/>
                    <a:pt x="189" y="378"/>
                  </a:cubicBezTo>
                  <a:cubicBezTo>
                    <a:pt x="175" y="378"/>
                    <a:pt x="159" y="375"/>
                    <a:pt x="140" y="367"/>
                  </a:cubicBezTo>
                  <a:cubicBezTo>
                    <a:pt x="112" y="353"/>
                    <a:pt x="84" y="339"/>
                    <a:pt x="70" y="297"/>
                  </a:cubicBezTo>
                  <a:cubicBezTo>
                    <a:pt x="42" y="325"/>
                    <a:pt x="14" y="353"/>
                    <a:pt x="0" y="381"/>
                  </a:cubicBezTo>
                  <a:cubicBezTo>
                    <a:pt x="42" y="451"/>
                    <a:pt x="112" y="479"/>
                    <a:pt x="181" y="493"/>
                  </a:cubicBezTo>
                  <a:cubicBezTo>
                    <a:pt x="196" y="496"/>
                    <a:pt x="210" y="498"/>
                    <a:pt x="224" y="498"/>
                  </a:cubicBezTo>
                  <a:cubicBezTo>
                    <a:pt x="261" y="498"/>
                    <a:pt x="294" y="485"/>
                    <a:pt x="335" y="465"/>
                  </a:cubicBezTo>
                  <a:cubicBezTo>
                    <a:pt x="377" y="423"/>
                    <a:pt x="405" y="353"/>
                    <a:pt x="377" y="284"/>
                  </a:cubicBezTo>
                  <a:cubicBezTo>
                    <a:pt x="349" y="256"/>
                    <a:pt x="335" y="242"/>
                    <a:pt x="307" y="228"/>
                  </a:cubicBezTo>
                  <a:cubicBezTo>
                    <a:pt x="335" y="214"/>
                    <a:pt x="363" y="172"/>
                    <a:pt x="377" y="144"/>
                  </a:cubicBezTo>
                  <a:cubicBezTo>
                    <a:pt x="391" y="60"/>
                    <a:pt x="349" y="19"/>
                    <a:pt x="279" y="5"/>
                  </a:cubicBezTo>
                  <a:cubicBezTo>
                    <a:pt x="264" y="2"/>
                    <a:pt x="249" y="1"/>
                    <a:pt x="23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21"/>
          <p:cNvGrpSpPr/>
          <p:nvPr/>
        </p:nvGrpSpPr>
        <p:grpSpPr>
          <a:xfrm>
            <a:off x="6065463" y="1008738"/>
            <a:ext cx="443129" cy="349045"/>
            <a:chOff x="7191270" y="4145356"/>
            <a:chExt cx="164634" cy="129679"/>
          </a:xfrm>
        </p:grpSpPr>
        <p:sp>
          <p:nvSpPr>
            <p:cNvPr id="1448" name="Google Shape;1448;p21"/>
            <p:cNvSpPr/>
            <p:nvPr/>
          </p:nvSpPr>
          <p:spPr>
            <a:xfrm>
              <a:off x="7191270" y="4162507"/>
              <a:ext cx="60644" cy="90963"/>
            </a:xfrm>
            <a:custGeom>
              <a:avLst/>
              <a:gdLst/>
              <a:ahLst/>
              <a:cxnLst/>
              <a:rect l="l" t="t" r="r" b="b"/>
              <a:pathLst>
                <a:path w="838" h="1257" extrusionOk="0">
                  <a:moveTo>
                    <a:pt x="810" y="1"/>
                  </a:moveTo>
                  <a:lnTo>
                    <a:pt x="810" y="1"/>
                  </a:lnTo>
                  <a:cubicBezTo>
                    <a:pt x="768" y="15"/>
                    <a:pt x="712" y="29"/>
                    <a:pt x="670" y="43"/>
                  </a:cubicBezTo>
                  <a:cubicBezTo>
                    <a:pt x="587" y="70"/>
                    <a:pt x="517" y="112"/>
                    <a:pt x="461" y="154"/>
                  </a:cubicBezTo>
                  <a:cubicBezTo>
                    <a:pt x="363" y="224"/>
                    <a:pt x="280" y="308"/>
                    <a:pt x="210" y="391"/>
                  </a:cubicBezTo>
                  <a:cubicBezTo>
                    <a:pt x="154" y="447"/>
                    <a:pt x="112" y="517"/>
                    <a:pt x="70" y="587"/>
                  </a:cubicBezTo>
                  <a:cubicBezTo>
                    <a:pt x="15" y="698"/>
                    <a:pt x="1" y="838"/>
                    <a:pt x="15" y="963"/>
                  </a:cubicBezTo>
                  <a:cubicBezTo>
                    <a:pt x="15" y="1005"/>
                    <a:pt x="29" y="1047"/>
                    <a:pt x="57" y="1089"/>
                  </a:cubicBezTo>
                  <a:cubicBezTo>
                    <a:pt x="70" y="1117"/>
                    <a:pt x="98" y="1144"/>
                    <a:pt x="112" y="1158"/>
                  </a:cubicBezTo>
                  <a:cubicBezTo>
                    <a:pt x="196" y="1214"/>
                    <a:pt x="280" y="1256"/>
                    <a:pt x="377" y="1256"/>
                  </a:cubicBezTo>
                  <a:cubicBezTo>
                    <a:pt x="461" y="1256"/>
                    <a:pt x="559" y="1242"/>
                    <a:pt x="628" y="1200"/>
                  </a:cubicBezTo>
                  <a:cubicBezTo>
                    <a:pt x="698" y="1172"/>
                    <a:pt x="768" y="1131"/>
                    <a:pt x="838" y="1089"/>
                  </a:cubicBezTo>
                  <a:lnTo>
                    <a:pt x="726" y="796"/>
                  </a:lnTo>
                  <a:cubicBezTo>
                    <a:pt x="726" y="796"/>
                    <a:pt x="712" y="824"/>
                    <a:pt x="684" y="852"/>
                  </a:cubicBezTo>
                  <a:cubicBezTo>
                    <a:pt x="628" y="893"/>
                    <a:pt x="559" y="935"/>
                    <a:pt x="475" y="935"/>
                  </a:cubicBezTo>
                  <a:lnTo>
                    <a:pt x="419" y="935"/>
                  </a:lnTo>
                  <a:cubicBezTo>
                    <a:pt x="363" y="893"/>
                    <a:pt x="349" y="824"/>
                    <a:pt x="391" y="712"/>
                  </a:cubicBezTo>
                  <a:cubicBezTo>
                    <a:pt x="419" y="642"/>
                    <a:pt x="475" y="573"/>
                    <a:pt x="545" y="531"/>
                  </a:cubicBezTo>
                  <a:cubicBezTo>
                    <a:pt x="601" y="489"/>
                    <a:pt x="670" y="475"/>
                    <a:pt x="754" y="461"/>
                  </a:cubicBezTo>
                  <a:lnTo>
                    <a:pt x="81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7255893" y="4145356"/>
              <a:ext cx="63683" cy="117159"/>
            </a:xfrm>
            <a:custGeom>
              <a:avLst/>
              <a:gdLst/>
              <a:ahLst/>
              <a:cxnLst/>
              <a:rect l="l" t="t" r="r" b="b"/>
              <a:pathLst>
                <a:path w="880" h="1619" extrusionOk="0">
                  <a:moveTo>
                    <a:pt x="447" y="1"/>
                  </a:moveTo>
                  <a:cubicBezTo>
                    <a:pt x="335" y="42"/>
                    <a:pt x="238" y="70"/>
                    <a:pt x="126" y="98"/>
                  </a:cubicBezTo>
                  <a:cubicBezTo>
                    <a:pt x="98" y="545"/>
                    <a:pt x="56" y="1033"/>
                    <a:pt x="0" y="1535"/>
                  </a:cubicBezTo>
                  <a:lnTo>
                    <a:pt x="140" y="1493"/>
                  </a:lnTo>
                  <a:lnTo>
                    <a:pt x="293" y="1409"/>
                  </a:lnTo>
                  <a:cubicBezTo>
                    <a:pt x="307" y="1228"/>
                    <a:pt x="307" y="1116"/>
                    <a:pt x="321" y="1075"/>
                  </a:cubicBezTo>
                  <a:lnTo>
                    <a:pt x="475" y="1019"/>
                  </a:lnTo>
                  <a:lnTo>
                    <a:pt x="475" y="1019"/>
                  </a:lnTo>
                  <a:cubicBezTo>
                    <a:pt x="447" y="1298"/>
                    <a:pt x="433" y="1493"/>
                    <a:pt x="433" y="1619"/>
                  </a:cubicBezTo>
                  <a:cubicBezTo>
                    <a:pt x="475" y="1591"/>
                    <a:pt x="517" y="1563"/>
                    <a:pt x="558" y="1535"/>
                  </a:cubicBezTo>
                  <a:cubicBezTo>
                    <a:pt x="600" y="1521"/>
                    <a:pt x="628" y="1493"/>
                    <a:pt x="684" y="1479"/>
                  </a:cubicBezTo>
                  <a:lnTo>
                    <a:pt x="698" y="1479"/>
                  </a:lnTo>
                  <a:cubicBezTo>
                    <a:pt x="712" y="1186"/>
                    <a:pt x="768" y="726"/>
                    <a:pt x="879" y="70"/>
                  </a:cubicBezTo>
                  <a:lnTo>
                    <a:pt x="879" y="70"/>
                  </a:lnTo>
                  <a:cubicBezTo>
                    <a:pt x="768" y="112"/>
                    <a:pt x="670" y="154"/>
                    <a:pt x="558" y="182"/>
                  </a:cubicBezTo>
                  <a:cubicBezTo>
                    <a:pt x="544" y="405"/>
                    <a:pt x="531" y="572"/>
                    <a:pt x="517" y="698"/>
                  </a:cubicBezTo>
                  <a:cubicBezTo>
                    <a:pt x="489" y="712"/>
                    <a:pt x="461" y="726"/>
                    <a:pt x="433" y="740"/>
                  </a:cubicBezTo>
                  <a:lnTo>
                    <a:pt x="363" y="768"/>
                  </a:lnTo>
                  <a:cubicBezTo>
                    <a:pt x="377" y="517"/>
                    <a:pt x="405" y="252"/>
                    <a:pt x="44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7319503" y="4230169"/>
              <a:ext cx="36401" cy="44866"/>
            </a:xfrm>
            <a:custGeom>
              <a:avLst/>
              <a:gdLst/>
              <a:ahLst/>
              <a:cxnLst/>
              <a:rect l="l" t="t" r="r" b="b"/>
              <a:pathLst>
                <a:path w="503" h="620" extrusionOk="0">
                  <a:moveTo>
                    <a:pt x="349" y="0"/>
                  </a:moveTo>
                  <a:cubicBezTo>
                    <a:pt x="251" y="0"/>
                    <a:pt x="140" y="14"/>
                    <a:pt x="56" y="84"/>
                  </a:cubicBezTo>
                  <a:cubicBezTo>
                    <a:pt x="56" y="126"/>
                    <a:pt x="84" y="182"/>
                    <a:pt x="112" y="223"/>
                  </a:cubicBezTo>
                  <a:cubicBezTo>
                    <a:pt x="165" y="181"/>
                    <a:pt x="202" y="163"/>
                    <a:pt x="229" y="163"/>
                  </a:cubicBezTo>
                  <a:cubicBezTo>
                    <a:pt x="237" y="163"/>
                    <a:pt x="245" y="164"/>
                    <a:pt x="251" y="168"/>
                  </a:cubicBezTo>
                  <a:cubicBezTo>
                    <a:pt x="279" y="168"/>
                    <a:pt x="293" y="209"/>
                    <a:pt x="265" y="223"/>
                  </a:cubicBezTo>
                  <a:cubicBezTo>
                    <a:pt x="237" y="237"/>
                    <a:pt x="209" y="251"/>
                    <a:pt x="168" y="251"/>
                  </a:cubicBezTo>
                  <a:cubicBezTo>
                    <a:pt x="168" y="279"/>
                    <a:pt x="168" y="321"/>
                    <a:pt x="168" y="349"/>
                  </a:cubicBezTo>
                  <a:cubicBezTo>
                    <a:pt x="265" y="349"/>
                    <a:pt x="307" y="363"/>
                    <a:pt x="307" y="405"/>
                  </a:cubicBezTo>
                  <a:cubicBezTo>
                    <a:pt x="318" y="437"/>
                    <a:pt x="287" y="470"/>
                    <a:pt x="240" y="470"/>
                  </a:cubicBezTo>
                  <a:cubicBezTo>
                    <a:pt x="226" y="470"/>
                    <a:pt x="211" y="467"/>
                    <a:pt x="196" y="461"/>
                  </a:cubicBezTo>
                  <a:cubicBezTo>
                    <a:pt x="154" y="447"/>
                    <a:pt x="112" y="405"/>
                    <a:pt x="98" y="363"/>
                  </a:cubicBezTo>
                  <a:cubicBezTo>
                    <a:pt x="56" y="391"/>
                    <a:pt x="28" y="433"/>
                    <a:pt x="0" y="474"/>
                  </a:cubicBezTo>
                  <a:cubicBezTo>
                    <a:pt x="56" y="544"/>
                    <a:pt x="140" y="600"/>
                    <a:pt x="237" y="614"/>
                  </a:cubicBezTo>
                  <a:cubicBezTo>
                    <a:pt x="251" y="617"/>
                    <a:pt x="266" y="619"/>
                    <a:pt x="281" y="619"/>
                  </a:cubicBezTo>
                  <a:cubicBezTo>
                    <a:pt x="327" y="619"/>
                    <a:pt x="377" y="604"/>
                    <a:pt x="419" y="572"/>
                  </a:cubicBezTo>
                  <a:cubicBezTo>
                    <a:pt x="488" y="530"/>
                    <a:pt x="502" y="433"/>
                    <a:pt x="474" y="363"/>
                  </a:cubicBezTo>
                  <a:cubicBezTo>
                    <a:pt x="447" y="335"/>
                    <a:pt x="419" y="307"/>
                    <a:pt x="391" y="279"/>
                  </a:cubicBezTo>
                  <a:cubicBezTo>
                    <a:pt x="433" y="265"/>
                    <a:pt x="461" y="223"/>
                    <a:pt x="474" y="182"/>
                  </a:cubicBezTo>
                  <a:cubicBezTo>
                    <a:pt x="488" y="84"/>
                    <a:pt x="447" y="28"/>
                    <a:pt x="34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1" name="Google Shape;1451;p21"/>
          <p:cNvGrpSpPr/>
          <p:nvPr/>
        </p:nvGrpSpPr>
        <p:grpSpPr>
          <a:xfrm>
            <a:off x="3791569" y="504718"/>
            <a:ext cx="1021628" cy="688548"/>
            <a:chOff x="4984750" y="4665234"/>
            <a:chExt cx="379562" cy="255814"/>
          </a:xfrm>
        </p:grpSpPr>
        <p:sp>
          <p:nvSpPr>
            <p:cNvPr id="1452" name="Google Shape;1452;p21"/>
            <p:cNvSpPr/>
            <p:nvPr/>
          </p:nvSpPr>
          <p:spPr>
            <a:xfrm>
              <a:off x="5069491" y="4698523"/>
              <a:ext cx="6151" cy="63681"/>
            </a:xfrm>
            <a:custGeom>
              <a:avLst/>
              <a:gdLst/>
              <a:ahLst/>
              <a:cxnLst/>
              <a:rect l="l" t="t" r="r" b="b"/>
              <a:pathLst>
                <a:path w="85" h="880" extrusionOk="0">
                  <a:moveTo>
                    <a:pt x="29" y="0"/>
                  </a:moveTo>
                  <a:cubicBezTo>
                    <a:pt x="15" y="42"/>
                    <a:pt x="15" y="84"/>
                    <a:pt x="15" y="140"/>
                  </a:cubicBezTo>
                  <a:cubicBezTo>
                    <a:pt x="1" y="238"/>
                    <a:pt x="1" y="335"/>
                    <a:pt x="15" y="433"/>
                  </a:cubicBezTo>
                  <a:cubicBezTo>
                    <a:pt x="15" y="530"/>
                    <a:pt x="15" y="642"/>
                    <a:pt x="29" y="740"/>
                  </a:cubicBezTo>
                  <a:cubicBezTo>
                    <a:pt x="43" y="782"/>
                    <a:pt x="43" y="823"/>
                    <a:pt x="57" y="879"/>
                  </a:cubicBezTo>
                  <a:cubicBezTo>
                    <a:pt x="57" y="879"/>
                    <a:pt x="71" y="823"/>
                    <a:pt x="71" y="740"/>
                  </a:cubicBezTo>
                  <a:cubicBezTo>
                    <a:pt x="84" y="642"/>
                    <a:pt x="84" y="530"/>
                    <a:pt x="84" y="433"/>
                  </a:cubicBezTo>
                  <a:cubicBezTo>
                    <a:pt x="84" y="335"/>
                    <a:pt x="71" y="238"/>
                    <a:pt x="57" y="140"/>
                  </a:cubicBezTo>
                  <a:cubicBezTo>
                    <a:pt x="57" y="84"/>
                    <a:pt x="43" y="42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1"/>
            <p:cNvSpPr/>
            <p:nvPr/>
          </p:nvSpPr>
          <p:spPr>
            <a:xfrm>
              <a:off x="5089681" y="4698523"/>
              <a:ext cx="5138" cy="63681"/>
            </a:xfrm>
            <a:custGeom>
              <a:avLst/>
              <a:gdLst/>
              <a:ahLst/>
              <a:cxnLst/>
              <a:rect l="l" t="t" r="r" b="b"/>
              <a:pathLst>
                <a:path w="71" h="880" extrusionOk="0">
                  <a:moveTo>
                    <a:pt x="29" y="0"/>
                  </a:moveTo>
                  <a:cubicBezTo>
                    <a:pt x="15" y="42"/>
                    <a:pt x="15" y="84"/>
                    <a:pt x="15" y="140"/>
                  </a:cubicBezTo>
                  <a:cubicBezTo>
                    <a:pt x="1" y="238"/>
                    <a:pt x="1" y="335"/>
                    <a:pt x="1" y="433"/>
                  </a:cubicBezTo>
                  <a:cubicBezTo>
                    <a:pt x="1" y="530"/>
                    <a:pt x="1" y="642"/>
                    <a:pt x="15" y="740"/>
                  </a:cubicBezTo>
                  <a:cubicBezTo>
                    <a:pt x="29" y="782"/>
                    <a:pt x="29" y="823"/>
                    <a:pt x="43" y="879"/>
                  </a:cubicBezTo>
                  <a:cubicBezTo>
                    <a:pt x="43" y="879"/>
                    <a:pt x="57" y="823"/>
                    <a:pt x="57" y="740"/>
                  </a:cubicBezTo>
                  <a:cubicBezTo>
                    <a:pt x="71" y="642"/>
                    <a:pt x="71" y="530"/>
                    <a:pt x="71" y="433"/>
                  </a:cubicBezTo>
                  <a:cubicBezTo>
                    <a:pt x="71" y="335"/>
                    <a:pt x="71" y="238"/>
                    <a:pt x="57" y="140"/>
                  </a:cubicBezTo>
                  <a:cubicBezTo>
                    <a:pt x="43" y="84"/>
                    <a:pt x="43" y="42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5275445" y="4833775"/>
              <a:ext cx="56591" cy="46531"/>
            </a:xfrm>
            <a:custGeom>
              <a:avLst/>
              <a:gdLst/>
              <a:ahLst/>
              <a:cxnLst/>
              <a:rect l="l" t="t" r="r" b="b"/>
              <a:pathLst>
                <a:path w="782" h="643" extrusionOk="0">
                  <a:moveTo>
                    <a:pt x="0" y="0"/>
                  </a:moveTo>
                  <a:cubicBezTo>
                    <a:pt x="0" y="1"/>
                    <a:pt x="42" y="56"/>
                    <a:pt x="112" y="112"/>
                  </a:cubicBezTo>
                  <a:cubicBezTo>
                    <a:pt x="182" y="182"/>
                    <a:pt x="265" y="266"/>
                    <a:pt x="363" y="349"/>
                  </a:cubicBezTo>
                  <a:cubicBezTo>
                    <a:pt x="461" y="433"/>
                    <a:pt x="572" y="503"/>
                    <a:pt x="642" y="558"/>
                  </a:cubicBezTo>
                  <a:cubicBezTo>
                    <a:pt x="684" y="586"/>
                    <a:pt x="740" y="614"/>
                    <a:pt x="781" y="642"/>
                  </a:cubicBezTo>
                  <a:cubicBezTo>
                    <a:pt x="781" y="642"/>
                    <a:pt x="740" y="586"/>
                    <a:pt x="670" y="517"/>
                  </a:cubicBezTo>
                  <a:cubicBezTo>
                    <a:pt x="586" y="447"/>
                    <a:pt x="502" y="363"/>
                    <a:pt x="419" y="293"/>
                  </a:cubicBezTo>
                  <a:cubicBezTo>
                    <a:pt x="307" y="210"/>
                    <a:pt x="210" y="140"/>
                    <a:pt x="140" y="84"/>
                  </a:cubicBezTo>
                  <a:cubicBezTo>
                    <a:pt x="84" y="56"/>
                    <a:pt x="42" y="28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5265314" y="4849913"/>
              <a:ext cx="57605" cy="46531"/>
            </a:xfrm>
            <a:custGeom>
              <a:avLst/>
              <a:gdLst/>
              <a:ahLst/>
              <a:cxnLst/>
              <a:rect l="l" t="t" r="r" b="b"/>
              <a:pathLst>
                <a:path w="796" h="643" extrusionOk="0">
                  <a:moveTo>
                    <a:pt x="1" y="1"/>
                  </a:moveTo>
                  <a:cubicBezTo>
                    <a:pt x="1" y="1"/>
                    <a:pt x="43" y="56"/>
                    <a:pt x="112" y="126"/>
                  </a:cubicBezTo>
                  <a:cubicBezTo>
                    <a:pt x="182" y="196"/>
                    <a:pt x="280" y="280"/>
                    <a:pt x="377" y="349"/>
                  </a:cubicBezTo>
                  <a:cubicBezTo>
                    <a:pt x="475" y="433"/>
                    <a:pt x="573" y="503"/>
                    <a:pt x="656" y="559"/>
                  </a:cubicBezTo>
                  <a:cubicBezTo>
                    <a:pt x="698" y="587"/>
                    <a:pt x="740" y="614"/>
                    <a:pt x="796" y="642"/>
                  </a:cubicBezTo>
                  <a:cubicBezTo>
                    <a:pt x="796" y="642"/>
                    <a:pt x="754" y="587"/>
                    <a:pt x="684" y="531"/>
                  </a:cubicBezTo>
                  <a:cubicBezTo>
                    <a:pt x="615" y="461"/>
                    <a:pt x="531" y="363"/>
                    <a:pt x="419" y="294"/>
                  </a:cubicBezTo>
                  <a:cubicBezTo>
                    <a:pt x="322" y="210"/>
                    <a:pt x="224" y="140"/>
                    <a:pt x="140" y="84"/>
                  </a:cubicBezTo>
                  <a:cubicBezTo>
                    <a:pt x="98" y="56"/>
                    <a:pt x="57" y="29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5121016" y="4829723"/>
              <a:ext cx="71716" cy="64694"/>
            </a:xfrm>
            <a:custGeom>
              <a:avLst/>
              <a:gdLst/>
              <a:ahLst/>
              <a:cxnLst/>
              <a:rect l="l" t="t" r="r" b="b"/>
              <a:pathLst>
                <a:path w="991" h="894" extrusionOk="0">
                  <a:moveTo>
                    <a:pt x="0" y="1"/>
                  </a:moveTo>
                  <a:lnTo>
                    <a:pt x="28" y="43"/>
                  </a:lnTo>
                  <a:cubicBezTo>
                    <a:pt x="56" y="70"/>
                    <a:pt x="98" y="112"/>
                    <a:pt x="140" y="154"/>
                  </a:cubicBezTo>
                  <a:cubicBezTo>
                    <a:pt x="223" y="252"/>
                    <a:pt x="349" y="363"/>
                    <a:pt x="474" y="475"/>
                  </a:cubicBezTo>
                  <a:cubicBezTo>
                    <a:pt x="600" y="587"/>
                    <a:pt x="725" y="698"/>
                    <a:pt x="823" y="768"/>
                  </a:cubicBezTo>
                  <a:cubicBezTo>
                    <a:pt x="865" y="810"/>
                    <a:pt x="907" y="838"/>
                    <a:pt x="935" y="866"/>
                  </a:cubicBezTo>
                  <a:lnTo>
                    <a:pt x="991" y="893"/>
                  </a:lnTo>
                  <a:lnTo>
                    <a:pt x="949" y="852"/>
                  </a:lnTo>
                  <a:lnTo>
                    <a:pt x="851" y="740"/>
                  </a:lnTo>
                  <a:cubicBezTo>
                    <a:pt x="753" y="656"/>
                    <a:pt x="642" y="531"/>
                    <a:pt x="516" y="419"/>
                  </a:cubicBezTo>
                  <a:cubicBezTo>
                    <a:pt x="391" y="308"/>
                    <a:pt x="265" y="210"/>
                    <a:pt x="168" y="126"/>
                  </a:cubicBezTo>
                  <a:cubicBezTo>
                    <a:pt x="112" y="84"/>
                    <a:pt x="70" y="56"/>
                    <a:pt x="42" y="43"/>
                  </a:cubicBezTo>
                  <a:cubicBezTo>
                    <a:pt x="28" y="29"/>
                    <a:pt x="14" y="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5113924" y="4665234"/>
              <a:ext cx="72729" cy="64622"/>
            </a:xfrm>
            <a:custGeom>
              <a:avLst/>
              <a:gdLst/>
              <a:ahLst/>
              <a:cxnLst/>
              <a:rect l="l" t="t" r="r" b="b"/>
              <a:pathLst>
                <a:path w="1005" h="893" extrusionOk="0">
                  <a:moveTo>
                    <a:pt x="1005" y="0"/>
                  </a:moveTo>
                  <a:lnTo>
                    <a:pt x="949" y="42"/>
                  </a:lnTo>
                  <a:lnTo>
                    <a:pt x="837" y="126"/>
                  </a:lnTo>
                  <a:cubicBezTo>
                    <a:pt x="726" y="209"/>
                    <a:pt x="600" y="307"/>
                    <a:pt x="489" y="419"/>
                  </a:cubicBezTo>
                  <a:cubicBezTo>
                    <a:pt x="363" y="530"/>
                    <a:pt x="238" y="656"/>
                    <a:pt x="154" y="739"/>
                  </a:cubicBezTo>
                  <a:cubicBezTo>
                    <a:pt x="112" y="781"/>
                    <a:pt x="70" y="823"/>
                    <a:pt x="42" y="851"/>
                  </a:cubicBezTo>
                  <a:lnTo>
                    <a:pt x="1" y="893"/>
                  </a:lnTo>
                  <a:lnTo>
                    <a:pt x="56" y="865"/>
                  </a:lnTo>
                  <a:cubicBezTo>
                    <a:pt x="84" y="837"/>
                    <a:pt x="126" y="809"/>
                    <a:pt x="182" y="781"/>
                  </a:cubicBezTo>
                  <a:cubicBezTo>
                    <a:pt x="266" y="698"/>
                    <a:pt x="405" y="586"/>
                    <a:pt x="531" y="474"/>
                  </a:cubicBezTo>
                  <a:cubicBezTo>
                    <a:pt x="656" y="363"/>
                    <a:pt x="768" y="251"/>
                    <a:pt x="865" y="167"/>
                  </a:cubicBezTo>
                  <a:cubicBezTo>
                    <a:pt x="907" y="112"/>
                    <a:pt x="935" y="70"/>
                    <a:pt x="963" y="42"/>
                  </a:cubicBezTo>
                  <a:lnTo>
                    <a:pt x="10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5190632" y="4665234"/>
              <a:ext cx="71716" cy="64622"/>
            </a:xfrm>
            <a:custGeom>
              <a:avLst/>
              <a:gdLst/>
              <a:ahLst/>
              <a:cxnLst/>
              <a:rect l="l" t="t" r="r" b="b"/>
              <a:pathLst>
                <a:path w="991" h="893" extrusionOk="0">
                  <a:moveTo>
                    <a:pt x="1" y="0"/>
                  </a:moveTo>
                  <a:lnTo>
                    <a:pt x="29" y="42"/>
                  </a:lnTo>
                  <a:lnTo>
                    <a:pt x="140" y="154"/>
                  </a:lnTo>
                  <a:cubicBezTo>
                    <a:pt x="224" y="251"/>
                    <a:pt x="349" y="363"/>
                    <a:pt x="475" y="474"/>
                  </a:cubicBezTo>
                  <a:cubicBezTo>
                    <a:pt x="600" y="586"/>
                    <a:pt x="726" y="698"/>
                    <a:pt x="824" y="767"/>
                  </a:cubicBezTo>
                  <a:lnTo>
                    <a:pt x="949" y="865"/>
                  </a:lnTo>
                  <a:lnTo>
                    <a:pt x="991" y="893"/>
                  </a:lnTo>
                  <a:lnTo>
                    <a:pt x="949" y="851"/>
                  </a:lnTo>
                  <a:cubicBezTo>
                    <a:pt x="935" y="823"/>
                    <a:pt x="893" y="781"/>
                    <a:pt x="851" y="739"/>
                  </a:cubicBezTo>
                  <a:cubicBezTo>
                    <a:pt x="768" y="656"/>
                    <a:pt x="642" y="530"/>
                    <a:pt x="517" y="419"/>
                  </a:cubicBezTo>
                  <a:cubicBezTo>
                    <a:pt x="391" y="307"/>
                    <a:pt x="266" y="209"/>
                    <a:pt x="168" y="126"/>
                  </a:cubicBezTo>
                  <a:cubicBezTo>
                    <a:pt x="112" y="84"/>
                    <a:pt x="70" y="56"/>
                    <a:pt x="42" y="42"/>
                  </a:cubicBezTo>
                  <a:cubicBezTo>
                    <a:pt x="29" y="28"/>
                    <a:pt x="15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5193671" y="4732824"/>
              <a:ext cx="72729" cy="161591"/>
            </a:xfrm>
            <a:custGeom>
              <a:avLst/>
              <a:gdLst/>
              <a:ahLst/>
              <a:cxnLst/>
              <a:rect l="l" t="t" r="r" b="b"/>
              <a:pathLst>
                <a:path w="1005" h="2233" extrusionOk="0">
                  <a:moveTo>
                    <a:pt x="963" y="1"/>
                  </a:moveTo>
                  <a:cubicBezTo>
                    <a:pt x="963" y="1"/>
                    <a:pt x="949" y="29"/>
                    <a:pt x="963" y="56"/>
                  </a:cubicBezTo>
                  <a:lnTo>
                    <a:pt x="963" y="1"/>
                  </a:lnTo>
                  <a:close/>
                  <a:moveTo>
                    <a:pt x="963" y="56"/>
                  </a:moveTo>
                  <a:cubicBezTo>
                    <a:pt x="963" y="98"/>
                    <a:pt x="949" y="154"/>
                    <a:pt x="949" y="210"/>
                  </a:cubicBezTo>
                  <a:lnTo>
                    <a:pt x="949" y="670"/>
                  </a:lnTo>
                  <a:cubicBezTo>
                    <a:pt x="949" y="838"/>
                    <a:pt x="963" y="1005"/>
                    <a:pt x="963" y="1130"/>
                  </a:cubicBezTo>
                  <a:cubicBezTo>
                    <a:pt x="963" y="1200"/>
                    <a:pt x="977" y="1256"/>
                    <a:pt x="991" y="1284"/>
                  </a:cubicBezTo>
                  <a:cubicBezTo>
                    <a:pt x="991" y="1242"/>
                    <a:pt x="991" y="1200"/>
                    <a:pt x="991" y="1130"/>
                  </a:cubicBezTo>
                  <a:cubicBezTo>
                    <a:pt x="991" y="1005"/>
                    <a:pt x="1005" y="838"/>
                    <a:pt x="991" y="670"/>
                  </a:cubicBezTo>
                  <a:cubicBezTo>
                    <a:pt x="991" y="503"/>
                    <a:pt x="991" y="335"/>
                    <a:pt x="977" y="210"/>
                  </a:cubicBezTo>
                  <a:cubicBezTo>
                    <a:pt x="977" y="154"/>
                    <a:pt x="963" y="98"/>
                    <a:pt x="963" y="56"/>
                  </a:cubicBezTo>
                  <a:close/>
                  <a:moveTo>
                    <a:pt x="991" y="1340"/>
                  </a:moveTo>
                  <a:cubicBezTo>
                    <a:pt x="977" y="1354"/>
                    <a:pt x="949" y="1368"/>
                    <a:pt x="935" y="1382"/>
                  </a:cubicBezTo>
                  <a:cubicBezTo>
                    <a:pt x="907" y="1395"/>
                    <a:pt x="865" y="1423"/>
                    <a:pt x="823" y="1465"/>
                  </a:cubicBezTo>
                  <a:cubicBezTo>
                    <a:pt x="712" y="1549"/>
                    <a:pt x="586" y="1647"/>
                    <a:pt x="475" y="1758"/>
                  </a:cubicBezTo>
                  <a:cubicBezTo>
                    <a:pt x="349" y="1884"/>
                    <a:pt x="224" y="1995"/>
                    <a:pt x="140" y="2079"/>
                  </a:cubicBezTo>
                  <a:cubicBezTo>
                    <a:pt x="98" y="2121"/>
                    <a:pt x="56" y="2163"/>
                    <a:pt x="28" y="2191"/>
                  </a:cubicBezTo>
                  <a:cubicBezTo>
                    <a:pt x="14" y="2218"/>
                    <a:pt x="0" y="2232"/>
                    <a:pt x="0" y="2232"/>
                  </a:cubicBezTo>
                  <a:lnTo>
                    <a:pt x="42" y="2205"/>
                  </a:lnTo>
                  <a:cubicBezTo>
                    <a:pt x="70" y="2177"/>
                    <a:pt x="112" y="2149"/>
                    <a:pt x="168" y="2107"/>
                  </a:cubicBezTo>
                  <a:cubicBezTo>
                    <a:pt x="265" y="2037"/>
                    <a:pt x="391" y="1939"/>
                    <a:pt x="517" y="1814"/>
                  </a:cubicBezTo>
                  <a:cubicBezTo>
                    <a:pt x="628" y="1702"/>
                    <a:pt x="754" y="1591"/>
                    <a:pt x="851" y="1493"/>
                  </a:cubicBezTo>
                  <a:lnTo>
                    <a:pt x="949" y="1382"/>
                  </a:lnTo>
                  <a:lnTo>
                    <a:pt x="991" y="134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5111898" y="4727759"/>
              <a:ext cx="5138" cy="96969"/>
            </a:xfrm>
            <a:custGeom>
              <a:avLst/>
              <a:gdLst/>
              <a:ahLst/>
              <a:cxnLst/>
              <a:rect l="l" t="t" r="r" b="b"/>
              <a:pathLst>
                <a:path w="71" h="1340" extrusionOk="0">
                  <a:moveTo>
                    <a:pt x="15" y="1"/>
                  </a:moveTo>
                  <a:lnTo>
                    <a:pt x="15" y="57"/>
                  </a:lnTo>
                  <a:cubicBezTo>
                    <a:pt x="15" y="99"/>
                    <a:pt x="15" y="154"/>
                    <a:pt x="1" y="210"/>
                  </a:cubicBezTo>
                  <a:cubicBezTo>
                    <a:pt x="1" y="336"/>
                    <a:pt x="1" y="503"/>
                    <a:pt x="1" y="670"/>
                  </a:cubicBezTo>
                  <a:cubicBezTo>
                    <a:pt x="15" y="838"/>
                    <a:pt x="15" y="1005"/>
                    <a:pt x="29" y="1131"/>
                  </a:cubicBezTo>
                  <a:cubicBezTo>
                    <a:pt x="29" y="1200"/>
                    <a:pt x="42" y="1256"/>
                    <a:pt x="42" y="1284"/>
                  </a:cubicBezTo>
                  <a:cubicBezTo>
                    <a:pt x="42" y="1256"/>
                    <a:pt x="42" y="1200"/>
                    <a:pt x="56" y="1131"/>
                  </a:cubicBezTo>
                  <a:cubicBezTo>
                    <a:pt x="56" y="1005"/>
                    <a:pt x="70" y="838"/>
                    <a:pt x="56" y="670"/>
                  </a:cubicBezTo>
                  <a:cubicBezTo>
                    <a:pt x="56" y="503"/>
                    <a:pt x="56" y="336"/>
                    <a:pt x="42" y="210"/>
                  </a:cubicBezTo>
                  <a:cubicBezTo>
                    <a:pt x="42" y="154"/>
                    <a:pt x="29" y="99"/>
                    <a:pt x="29" y="57"/>
                  </a:cubicBezTo>
                  <a:cubicBezTo>
                    <a:pt x="15" y="29"/>
                    <a:pt x="15" y="1"/>
                    <a:pt x="15" y="1"/>
                  </a:cubicBezTo>
                  <a:close/>
                  <a:moveTo>
                    <a:pt x="42" y="1284"/>
                  </a:moveTo>
                  <a:cubicBezTo>
                    <a:pt x="42" y="1312"/>
                    <a:pt x="42" y="1326"/>
                    <a:pt x="42" y="1340"/>
                  </a:cubicBezTo>
                  <a:cubicBezTo>
                    <a:pt x="42" y="1340"/>
                    <a:pt x="56" y="1326"/>
                    <a:pt x="42" y="1284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1"/>
            <p:cNvSpPr/>
            <p:nvPr/>
          </p:nvSpPr>
          <p:spPr>
            <a:xfrm>
              <a:off x="5135127" y="4724792"/>
              <a:ext cx="111084" cy="99936"/>
            </a:xfrm>
            <a:custGeom>
              <a:avLst/>
              <a:gdLst/>
              <a:ahLst/>
              <a:cxnLst/>
              <a:rect l="l" t="t" r="r" b="b"/>
              <a:pathLst>
                <a:path w="1535" h="1381" extrusionOk="0">
                  <a:moveTo>
                    <a:pt x="740" y="0"/>
                  </a:moveTo>
                  <a:cubicBezTo>
                    <a:pt x="670" y="0"/>
                    <a:pt x="586" y="14"/>
                    <a:pt x="517" y="28"/>
                  </a:cubicBezTo>
                  <a:cubicBezTo>
                    <a:pt x="447" y="56"/>
                    <a:pt x="377" y="84"/>
                    <a:pt x="321" y="126"/>
                  </a:cubicBezTo>
                  <a:cubicBezTo>
                    <a:pt x="196" y="209"/>
                    <a:pt x="98" y="321"/>
                    <a:pt x="56" y="460"/>
                  </a:cubicBezTo>
                  <a:cubicBezTo>
                    <a:pt x="28" y="516"/>
                    <a:pt x="0" y="586"/>
                    <a:pt x="0" y="656"/>
                  </a:cubicBezTo>
                  <a:cubicBezTo>
                    <a:pt x="0" y="684"/>
                    <a:pt x="0" y="725"/>
                    <a:pt x="0" y="753"/>
                  </a:cubicBezTo>
                  <a:cubicBezTo>
                    <a:pt x="0" y="781"/>
                    <a:pt x="0" y="809"/>
                    <a:pt x="0" y="851"/>
                  </a:cubicBezTo>
                  <a:cubicBezTo>
                    <a:pt x="14" y="963"/>
                    <a:pt x="56" y="1074"/>
                    <a:pt x="126" y="1172"/>
                  </a:cubicBezTo>
                  <a:cubicBezTo>
                    <a:pt x="182" y="1255"/>
                    <a:pt x="252" y="1325"/>
                    <a:pt x="335" y="1381"/>
                  </a:cubicBezTo>
                  <a:cubicBezTo>
                    <a:pt x="265" y="1325"/>
                    <a:pt x="196" y="1255"/>
                    <a:pt x="140" y="1172"/>
                  </a:cubicBezTo>
                  <a:cubicBezTo>
                    <a:pt x="84" y="1074"/>
                    <a:pt x="42" y="963"/>
                    <a:pt x="28" y="851"/>
                  </a:cubicBezTo>
                  <a:lnTo>
                    <a:pt x="28" y="753"/>
                  </a:lnTo>
                  <a:cubicBezTo>
                    <a:pt x="28" y="725"/>
                    <a:pt x="28" y="697"/>
                    <a:pt x="42" y="656"/>
                  </a:cubicBezTo>
                  <a:cubicBezTo>
                    <a:pt x="56" y="600"/>
                    <a:pt x="70" y="544"/>
                    <a:pt x="98" y="488"/>
                  </a:cubicBezTo>
                  <a:cubicBezTo>
                    <a:pt x="154" y="363"/>
                    <a:pt x="238" y="265"/>
                    <a:pt x="349" y="195"/>
                  </a:cubicBezTo>
                  <a:cubicBezTo>
                    <a:pt x="419" y="153"/>
                    <a:pt x="475" y="126"/>
                    <a:pt x="544" y="112"/>
                  </a:cubicBezTo>
                  <a:cubicBezTo>
                    <a:pt x="600" y="84"/>
                    <a:pt x="670" y="84"/>
                    <a:pt x="740" y="84"/>
                  </a:cubicBezTo>
                  <a:cubicBezTo>
                    <a:pt x="809" y="84"/>
                    <a:pt x="879" y="84"/>
                    <a:pt x="949" y="112"/>
                  </a:cubicBezTo>
                  <a:cubicBezTo>
                    <a:pt x="1005" y="126"/>
                    <a:pt x="1074" y="153"/>
                    <a:pt x="1130" y="195"/>
                  </a:cubicBezTo>
                  <a:cubicBezTo>
                    <a:pt x="1242" y="265"/>
                    <a:pt x="1326" y="363"/>
                    <a:pt x="1381" y="488"/>
                  </a:cubicBezTo>
                  <a:cubicBezTo>
                    <a:pt x="1437" y="600"/>
                    <a:pt x="1465" y="725"/>
                    <a:pt x="1451" y="851"/>
                  </a:cubicBezTo>
                  <a:cubicBezTo>
                    <a:pt x="1437" y="963"/>
                    <a:pt x="1395" y="1074"/>
                    <a:pt x="1340" y="1172"/>
                  </a:cubicBezTo>
                  <a:cubicBezTo>
                    <a:pt x="1284" y="1255"/>
                    <a:pt x="1214" y="1325"/>
                    <a:pt x="1144" y="1381"/>
                  </a:cubicBezTo>
                  <a:cubicBezTo>
                    <a:pt x="1228" y="1325"/>
                    <a:pt x="1298" y="1255"/>
                    <a:pt x="1353" y="1186"/>
                  </a:cubicBezTo>
                  <a:cubicBezTo>
                    <a:pt x="1507" y="976"/>
                    <a:pt x="1535" y="697"/>
                    <a:pt x="1437" y="460"/>
                  </a:cubicBezTo>
                  <a:cubicBezTo>
                    <a:pt x="1395" y="405"/>
                    <a:pt x="1367" y="349"/>
                    <a:pt x="1326" y="293"/>
                  </a:cubicBezTo>
                  <a:cubicBezTo>
                    <a:pt x="1284" y="223"/>
                    <a:pt x="1228" y="167"/>
                    <a:pt x="1158" y="126"/>
                  </a:cubicBezTo>
                  <a:cubicBezTo>
                    <a:pt x="1102" y="84"/>
                    <a:pt x="1033" y="56"/>
                    <a:pt x="963" y="28"/>
                  </a:cubicBezTo>
                  <a:cubicBezTo>
                    <a:pt x="893" y="14"/>
                    <a:pt x="823" y="0"/>
                    <a:pt x="74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1"/>
            <p:cNvSpPr/>
            <p:nvPr/>
          </p:nvSpPr>
          <p:spPr>
            <a:xfrm>
              <a:off x="5325885" y="4883201"/>
              <a:ext cx="38427" cy="37847"/>
            </a:xfrm>
            <a:custGeom>
              <a:avLst/>
              <a:gdLst/>
              <a:ahLst/>
              <a:cxnLst/>
              <a:rect l="l" t="t" r="r" b="b"/>
              <a:pathLst>
                <a:path w="531" h="523" extrusionOk="0">
                  <a:moveTo>
                    <a:pt x="503" y="127"/>
                  </a:moveTo>
                  <a:cubicBezTo>
                    <a:pt x="503" y="133"/>
                    <a:pt x="506" y="137"/>
                    <a:pt x="510" y="140"/>
                  </a:cubicBezTo>
                  <a:lnTo>
                    <a:pt x="503" y="127"/>
                  </a:lnTo>
                  <a:close/>
                  <a:moveTo>
                    <a:pt x="510" y="140"/>
                  </a:moveTo>
                  <a:lnTo>
                    <a:pt x="517" y="154"/>
                  </a:lnTo>
                  <a:cubicBezTo>
                    <a:pt x="517" y="147"/>
                    <a:pt x="513" y="144"/>
                    <a:pt x="510" y="140"/>
                  </a:cubicBezTo>
                  <a:close/>
                  <a:moveTo>
                    <a:pt x="238" y="1"/>
                  </a:moveTo>
                  <a:cubicBezTo>
                    <a:pt x="196" y="1"/>
                    <a:pt x="168" y="15"/>
                    <a:pt x="126" y="43"/>
                  </a:cubicBezTo>
                  <a:cubicBezTo>
                    <a:pt x="84" y="71"/>
                    <a:pt x="57" y="99"/>
                    <a:pt x="43" y="140"/>
                  </a:cubicBezTo>
                  <a:cubicBezTo>
                    <a:pt x="1" y="224"/>
                    <a:pt x="1" y="308"/>
                    <a:pt x="43" y="378"/>
                  </a:cubicBezTo>
                  <a:cubicBezTo>
                    <a:pt x="57" y="405"/>
                    <a:pt x="70" y="419"/>
                    <a:pt x="84" y="447"/>
                  </a:cubicBezTo>
                  <a:cubicBezTo>
                    <a:pt x="126" y="475"/>
                    <a:pt x="182" y="503"/>
                    <a:pt x="238" y="517"/>
                  </a:cubicBezTo>
                  <a:cubicBezTo>
                    <a:pt x="250" y="521"/>
                    <a:pt x="264" y="523"/>
                    <a:pt x="278" y="523"/>
                  </a:cubicBezTo>
                  <a:cubicBezTo>
                    <a:pt x="312" y="523"/>
                    <a:pt x="352" y="513"/>
                    <a:pt x="391" y="503"/>
                  </a:cubicBezTo>
                  <a:cubicBezTo>
                    <a:pt x="405" y="489"/>
                    <a:pt x="433" y="475"/>
                    <a:pt x="447" y="461"/>
                  </a:cubicBezTo>
                  <a:lnTo>
                    <a:pt x="475" y="433"/>
                  </a:lnTo>
                  <a:cubicBezTo>
                    <a:pt x="475" y="419"/>
                    <a:pt x="489" y="419"/>
                    <a:pt x="489" y="405"/>
                  </a:cubicBezTo>
                  <a:cubicBezTo>
                    <a:pt x="517" y="378"/>
                    <a:pt x="531" y="336"/>
                    <a:pt x="531" y="294"/>
                  </a:cubicBezTo>
                  <a:lnTo>
                    <a:pt x="531" y="294"/>
                  </a:lnTo>
                  <a:cubicBezTo>
                    <a:pt x="517" y="322"/>
                    <a:pt x="503" y="364"/>
                    <a:pt x="475" y="392"/>
                  </a:cubicBezTo>
                  <a:lnTo>
                    <a:pt x="461" y="405"/>
                  </a:lnTo>
                  <a:lnTo>
                    <a:pt x="433" y="419"/>
                  </a:lnTo>
                  <a:cubicBezTo>
                    <a:pt x="405" y="433"/>
                    <a:pt x="391" y="447"/>
                    <a:pt x="377" y="447"/>
                  </a:cubicBezTo>
                  <a:cubicBezTo>
                    <a:pt x="356" y="454"/>
                    <a:pt x="336" y="458"/>
                    <a:pt x="315" y="458"/>
                  </a:cubicBezTo>
                  <a:cubicBezTo>
                    <a:pt x="294" y="458"/>
                    <a:pt x="273" y="454"/>
                    <a:pt x="252" y="447"/>
                  </a:cubicBezTo>
                  <a:cubicBezTo>
                    <a:pt x="210" y="433"/>
                    <a:pt x="182" y="419"/>
                    <a:pt x="154" y="392"/>
                  </a:cubicBezTo>
                  <a:cubicBezTo>
                    <a:pt x="126" y="378"/>
                    <a:pt x="126" y="364"/>
                    <a:pt x="112" y="336"/>
                  </a:cubicBezTo>
                  <a:cubicBezTo>
                    <a:pt x="98" y="322"/>
                    <a:pt x="98" y="308"/>
                    <a:pt x="84" y="280"/>
                  </a:cubicBezTo>
                  <a:cubicBezTo>
                    <a:pt x="84" y="252"/>
                    <a:pt x="84" y="210"/>
                    <a:pt x="84" y="168"/>
                  </a:cubicBezTo>
                  <a:cubicBezTo>
                    <a:pt x="98" y="127"/>
                    <a:pt x="126" y="99"/>
                    <a:pt x="154" y="71"/>
                  </a:cubicBezTo>
                  <a:cubicBezTo>
                    <a:pt x="182" y="43"/>
                    <a:pt x="210" y="15"/>
                    <a:pt x="252" y="15"/>
                  </a:cubicBezTo>
                  <a:lnTo>
                    <a:pt x="377" y="15"/>
                  </a:lnTo>
                  <a:lnTo>
                    <a:pt x="34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4984750" y="4724792"/>
              <a:ext cx="77795" cy="113106"/>
            </a:xfrm>
            <a:custGeom>
              <a:avLst/>
              <a:gdLst/>
              <a:ahLst/>
              <a:cxnLst/>
              <a:rect l="l" t="t" r="r" b="b"/>
              <a:pathLst>
                <a:path w="1075" h="1563" extrusionOk="0">
                  <a:moveTo>
                    <a:pt x="558" y="0"/>
                  </a:moveTo>
                  <a:lnTo>
                    <a:pt x="42" y="42"/>
                  </a:lnTo>
                  <a:lnTo>
                    <a:pt x="0" y="42"/>
                  </a:lnTo>
                  <a:lnTo>
                    <a:pt x="0" y="84"/>
                  </a:lnTo>
                  <a:cubicBezTo>
                    <a:pt x="14" y="572"/>
                    <a:pt x="42" y="1046"/>
                    <a:pt x="70" y="1520"/>
                  </a:cubicBezTo>
                  <a:lnTo>
                    <a:pt x="70" y="1562"/>
                  </a:lnTo>
                  <a:lnTo>
                    <a:pt x="112" y="1562"/>
                  </a:lnTo>
                  <a:lnTo>
                    <a:pt x="586" y="1534"/>
                  </a:lnTo>
                  <a:lnTo>
                    <a:pt x="837" y="1520"/>
                  </a:lnTo>
                  <a:cubicBezTo>
                    <a:pt x="907" y="1520"/>
                    <a:pt x="990" y="1520"/>
                    <a:pt x="1074" y="1506"/>
                  </a:cubicBezTo>
                  <a:cubicBezTo>
                    <a:pt x="990" y="1506"/>
                    <a:pt x="907" y="1493"/>
                    <a:pt x="837" y="1493"/>
                  </a:cubicBezTo>
                  <a:lnTo>
                    <a:pt x="154" y="1493"/>
                  </a:lnTo>
                  <a:cubicBezTo>
                    <a:pt x="140" y="1046"/>
                    <a:pt x="126" y="600"/>
                    <a:pt x="98" y="140"/>
                  </a:cubicBezTo>
                  <a:lnTo>
                    <a:pt x="572" y="70"/>
                  </a:lnTo>
                  <a:cubicBezTo>
                    <a:pt x="656" y="70"/>
                    <a:pt x="739" y="42"/>
                    <a:pt x="823" y="42"/>
                  </a:cubicBezTo>
                  <a:lnTo>
                    <a:pt x="107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4" name="Google Shape;1464;p21"/>
          <p:cNvGrpSpPr/>
          <p:nvPr/>
        </p:nvGrpSpPr>
        <p:grpSpPr>
          <a:xfrm rot="2934683">
            <a:off x="3548705" y="3599400"/>
            <a:ext cx="1298604" cy="1891559"/>
            <a:chOff x="6997534" y="1264110"/>
            <a:chExt cx="654858" cy="953840"/>
          </a:xfrm>
        </p:grpSpPr>
        <p:sp>
          <p:nvSpPr>
            <p:cNvPr id="1465" name="Google Shape;1465;p21"/>
            <p:cNvSpPr/>
            <p:nvPr/>
          </p:nvSpPr>
          <p:spPr>
            <a:xfrm>
              <a:off x="7122389" y="1639064"/>
              <a:ext cx="117066" cy="103427"/>
            </a:xfrm>
            <a:custGeom>
              <a:avLst/>
              <a:gdLst/>
              <a:ahLst/>
              <a:cxnLst/>
              <a:rect l="l" t="t" r="r" b="b"/>
              <a:pathLst>
                <a:path w="601" h="531" extrusionOk="0">
                  <a:moveTo>
                    <a:pt x="601" y="1"/>
                  </a:moveTo>
                  <a:cubicBezTo>
                    <a:pt x="601" y="1"/>
                    <a:pt x="559" y="29"/>
                    <a:pt x="503" y="70"/>
                  </a:cubicBezTo>
                  <a:cubicBezTo>
                    <a:pt x="433" y="112"/>
                    <a:pt x="363" y="168"/>
                    <a:pt x="280" y="238"/>
                  </a:cubicBezTo>
                  <a:cubicBezTo>
                    <a:pt x="210" y="307"/>
                    <a:pt x="140" y="377"/>
                    <a:pt x="84" y="433"/>
                  </a:cubicBezTo>
                  <a:cubicBezTo>
                    <a:pt x="29" y="489"/>
                    <a:pt x="1" y="531"/>
                    <a:pt x="1" y="531"/>
                  </a:cubicBezTo>
                  <a:cubicBezTo>
                    <a:pt x="1" y="531"/>
                    <a:pt x="43" y="503"/>
                    <a:pt x="112" y="461"/>
                  </a:cubicBezTo>
                  <a:cubicBezTo>
                    <a:pt x="168" y="419"/>
                    <a:pt x="252" y="349"/>
                    <a:pt x="322" y="294"/>
                  </a:cubicBezTo>
                  <a:cubicBezTo>
                    <a:pt x="391" y="224"/>
                    <a:pt x="461" y="154"/>
                    <a:pt x="517" y="98"/>
                  </a:cubicBezTo>
                  <a:cubicBezTo>
                    <a:pt x="573" y="42"/>
                    <a:pt x="601" y="1"/>
                    <a:pt x="60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7252892" y="1601081"/>
              <a:ext cx="152322" cy="135955"/>
            </a:xfrm>
            <a:custGeom>
              <a:avLst/>
              <a:gdLst/>
              <a:ahLst/>
              <a:cxnLst/>
              <a:rect l="l" t="t" r="r" b="b"/>
              <a:pathLst>
                <a:path w="782" h="698" extrusionOk="0">
                  <a:moveTo>
                    <a:pt x="0" y="0"/>
                  </a:moveTo>
                  <a:cubicBezTo>
                    <a:pt x="0" y="0"/>
                    <a:pt x="14" y="14"/>
                    <a:pt x="28" y="28"/>
                  </a:cubicBezTo>
                  <a:cubicBezTo>
                    <a:pt x="42" y="42"/>
                    <a:pt x="70" y="84"/>
                    <a:pt x="112" y="112"/>
                  </a:cubicBezTo>
                  <a:cubicBezTo>
                    <a:pt x="182" y="196"/>
                    <a:pt x="279" y="279"/>
                    <a:pt x="377" y="377"/>
                  </a:cubicBezTo>
                  <a:cubicBezTo>
                    <a:pt x="461" y="461"/>
                    <a:pt x="572" y="544"/>
                    <a:pt x="656" y="600"/>
                  </a:cubicBezTo>
                  <a:lnTo>
                    <a:pt x="754" y="684"/>
                  </a:lnTo>
                  <a:lnTo>
                    <a:pt x="781" y="698"/>
                  </a:lnTo>
                  <a:lnTo>
                    <a:pt x="754" y="670"/>
                  </a:lnTo>
                  <a:lnTo>
                    <a:pt x="670" y="586"/>
                  </a:lnTo>
                  <a:cubicBezTo>
                    <a:pt x="600" y="502"/>
                    <a:pt x="502" y="419"/>
                    <a:pt x="405" y="321"/>
                  </a:cubicBezTo>
                  <a:cubicBezTo>
                    <a:pt x="321" y="237"/>
                    <a:pt x="210" y="154"/>
                    <a:pt x="126" y="98"/>
                  </a:cubicBez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1"/>
            <p:cNvSpPr/>
            <p:nvPr/>
          </p:nvSpPr>
          <p:spPr>
            <a:xfrm>
              <a:off x="7252892" y="1951492"/>
              <a:ext cx="146868" cy="133423"/>
            </a:xfrm>
            <a:custGeom>
              <a:avLst/>
              <a:gdLst/>
              <a:ahLst/>
              <a:cxnLst/>
              <a:rect l="l" t="t" r="r" b="b"/>
              <a:pathLst>
                <a:path w="754" h="685" extrusionOk="0">
                  <a:moveTo>
                    <a:pt x="754" y="1"/>
                  </a:moveTo>
                  <a:lnTo>
                    <a:pt x="754" y="1"/>
                  </a:lnTo>
                  <a:cubicBezTo>
                    <a:pt x="726" y="15"/>
                    <a:pt x="698" y="29"/>
                    <a:pt x="656" y="70"/>
                  </a:cubicBezTo>
                  <a:cubicBezTo>
                    <a:pt x="572" y="126"/>
                    <a:pt x="475" y="210"/>
                    <a:pt x="377" y="308"/>
                  </a:cubicBezTo>
                  <a:cubicBezTo>
                    <a:pt x="265" y="391"/>
                    <a:pt x="182" y="475"/>
                    <a:pt x="112" y="559"/>
                  </a:cubicBezTo>
                  <a:cubicBezTo>
                    <a:pt x="70" y="587"/>
                    <a:pt x="42" y="628"/>
                    <a:pt x="28" y="642"/>
                  </a:cubicBezTo>
                  <a:cubicBezTo>
                    <a:pt x="14" y="656"/>
                    <a:pt x="0" y="670"/>
                    <a:pt x="0" y="684"/>
                  </a:cubicBezTo>
                  <a:lnTo>
                    <a:pt x="28" y="656"/>
                  </a:lnTo>
                  <a:lnTo>
                    <a:pt x="126" y="573"/>
                  </a:lnTo>
                  <a:cubicBezTo>
                    <a:pt x="210" y="517"/>
                    <a:pt x="307" y="433"/>
                    <a:pt x="405" y="349"/>
                  </a:cubicBezTo>
                  <a:cubicBezTo>
                    <a:pt x="516" y="252"/>
                    <a:pt x="600" y="168"/>
                    <a:pt x="670" y="98"/>
                  </a:cubicBezTo>
                  <a:lnTo>
                    <a:pt x="754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1"/>
            <p:cNvSpPr/>
            <p:nvPr/>
          </p:nvSpPr>
          <p:spPr>
            <a:xfrm>
              <a:off x="7103495" y="1951492"/>
              <a:ext cx="149595" cy="133423"/>
            </a:xfrm>
            <a:custGeom>
              <a:avLst/>
              <a:gdLst/>
              <a:ahLst/>
              <a:cxnLst/>
              <a:rect l="l" t="t" r="r" b="b"/>
              <a:pathLst>
                <a:path w="768" h="685" extrusionOk="0">
                  <a:moveTo>
                    <a:pt x="0" y="1"/>
                  </a:moveTo>
                  <a:lnTo>
                    <a:pt x="84" y="98"/>
                  </a:lnTo>
                  <a:cubicBezTo>
                    <a:pt x="154" y="168"/>
                    <a:pt x="251" y="252"/>
                    <a:pt x="349" y="349"/>
                  </a:cubicBezTo>
                  <a:cubicBezTo>
                    <a:pt x="433" y="433"/>
                    <a:pt x="544" y="517"/>
                    <a:pt x="628" y="587"/>
                  </a:cubicBezTo>
                  <a:cubicBezTo>
                    <a:pt x="670" y="614"/>
                    <a:pt x="698" y="642"/>
                    <a:pt x="725" y="656"/>
                  </a:cubicBezTo>
                  <a:lnTo>
                    <a:pt x="767" y="684"/>
                  </a:lnTo>
                  <a:lnTo>
                    <a:pt x="725" y="642"/>
                  </a:lnTo>
                  <a:cubicBezTo>
                    <a:pt x="711" y="614"/>
                    <a:pt x="684" y="587"/>
                    <a:pt x="656" y="559"/>
                  </a:cubicBezTo>
                  <a:cubicBezTo>
                    <a:pt x="586" y="489"/>
                    <a:pt x="474" y="377"/>
                    <a:pt x="391" y="308"/>
                  </a:cubicBezTo>
                  <a:cubicBezTo>
                    <a:pt x="293" y="224"/>
                    <a:pt x="181" y="126"/>
                    <a:pt x="98" y="70"/>
                  </a:cubicBezTo>
                  <a:cubicBezTo>
                    <a:pt x="70" y="43"/>
                    <a:pt x="28" y="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7130570" y="1946038"/>
              <a:ext cx="108885" cy="97973"/>
            </a:xfrm>
            <a:custGeom>
              <a:avLst/>
              <a:gdLst/>
              <a:ahLst/>
              <a:cxnLst/>
              <a:rect l="l" t="t" r="r" b="b"/>
              <a:pathLst>
                <a:path w="559" h="503" extrusionOk="0">
                  <a:moveTo>
                    <a:pt x="1" y="1"/>
                  </a:moveTo>
                  <a:cubicBezTo>
                    <a:pt x="15" y="43"/>
                    <a:pt x="42" y="71"/>
                    <a:pt x="70" y="98"/>
                  </a:cubicBezTo>
                  <a:cubicBezTo>
                    <a:pt x="126" y="154"/>
                    <a:pt x="196" y="210"/>
                    <a:pt x="252" y="266"/>
                  </a:cubicBezTo>
                  <a:cubicBezTo>
                    <a:pt x="321" y="336"/>
                    <a:pt x="405" y="391"/>
                    <a:pt x="461" y="433"/>
                  </a:cubicBezTo>
                  <a:cubicBezTo>
                    <a:pt x="517" y="475"/>
                    <a:pt x="559" y="503"/>
                    <a:pt x="559" y="503"/>
                  </a:cubicBezTo>
                  <a:cubicBezTo>
                    <a:pt x="531" y="475"/>
                    <a:pt x="503" y="433"/>
                    <a:pt x="489" y="405"/>
                  </a:cubicBezTo>
                  <a:cubicBezTo>
                    <a:pt x="419" y="350"/>
                    <a:pt x="363" y="294"/>
                    <a:pt x="294" y="238"/>
                  </a:cubicBezTo>
                  <a:cubicBezTo>
                    <a:pt x="224" y="168"/>
                    <a:pt x="154" y="112"/>
                    <a:pt x="98" y="71"/>
                  </a:cubicBezTo>
                  <a:cubicBezTo>
                    <a:pt x="29" y="29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7383201" y="177502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29" y="0"/>
                  </a:moveTo>
                  <a:cubicBezTo>
                    <a:pt x="15" y="28"/>
                    <a:pt x="15" y="70"/>
                    <a:pt x="15" y="112"/>
                  </a:cubicBezTo>
                  <a:cubicBezTo>
                    <a:pt x="1" y="181"/>
                    <a:pt x="1" y="265"/>
                    <a:pt x="15" y="349"/>
                  </a:cubicBezTo>
                  <a:cubicBezTo>
                    <a:pt x="15" y="419"/>
                    <a:pt x="15" y="502"/>
                    <a:pt x="29" y="586"/>
                  </a:cubicBezTo>
                  <a:cubicBezTo>
                    <a:pt x="29" y="642"/>
                    <a:pt x="43" y="684"/>
                    <a:pt x="43" y="684"/>
                  </a:cubicBezTo>
                  <a:cubicBezTo>
                    <a:pt x="57" y="656"/>
                    <a:pt x="57" y="614"/>
                    <a:pt x="57" y="586"/>
                  </a:cubicBezTo>
                  <a:cubicBezTo>
                    <a:pt x="57" y="516"/>
                    <a:pt x="71" y="432"/>
                    <a:pt x="57" y="335"/>
                  </a:cubicBezTo>
                  <a:cubicBezTo>
                    <a:pt x="57" y="265"/>
                    <a:pt x="57" y="181"/>
                    <a:pt x="43" y="98"/>
                  </a:cubicBezTo>
                  <a:cubicBezTo>
                    <a:pt x="43" y="70"/>
                    <a:pt x="29" y="28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7247439" y="145441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14" y="0"/>
                  </a:moveTo>
                  <a:cubicBezTo>
                    <a:pt x="14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19"/>
                    <a:pt x="14" y="502"/>
                    <a:pt x="14" y="586"/>
                  </a:cubicBezTo>
                  <a:cubicBezTo>
                    <a:pt x="28" y="642"/>
                    <a:pt x="42" y="684"/>
                    <a:pt x="42" y="684"/>
                  </a:cubicBezTo>
                  <a:cubicBezTo>
                    <a:pt x="42" y="684"/>
                    <a:pt x="42" y="642"/>
                    <a:pt x="56" y="586"/>
                  </a:cubicBezTo>
                  <a:cubicBezTo>
                    <a:pt x="70" y="516"/>
                    <a:pt x="56" y="419"/>
                    <a:pt x="56" y="335"/>
                  </a:cubicBezTo>
                  <a:cubicBezTo>
                    <a:pt x="56" y="265"/>
                    <a:pt x="42" y="181"/>
                    <a:pt x="28" y="98"/>
                  </a:cubicBezTo>
                  <a:cubicBezTo>
                    <a:pt x="28" y="70"/>
                    <a:pt x="28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7244712" y="2084723"/>
              <a:ext cx="8376" cy="133228"/>
            </a:xfrm>
            <a:custGeom>
              <a:avLst/>
              <a:gdLst/>
              <a:ahLst/>
              <a:cxnLst/>
              <a:rect l="l" t="t" r="r" b="b"/>
              <a:pathLst>
                <a:path w="43" h="684" extrusionOk="0">
                  <a:moveTo>
                    <a:pt x="14" y="0"/>
                  </a:moveTo>
                  <a:cubicBezTo>
                    <a:pt x="0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33"/>
                    <a:pt x="0" y="516"/>
                    <a:pt x="14" y="572"/>
                  </a:cubicBezTo>
                  <a:cubicBezTo>
                    <a:pt x="28" y="642"/>
                    <a:pt x="28" y="684"/>
                    <a:pt x="28" y="684"/>
                  </a:cubicBezTo>
                  <a:cubicBezTo>
                    <a:pt x="42" y="656"/>
                    <a:pt x="42" y="614"/>
                    <a:pt x="42" y="572"/>
                  </a:cubicBezTo>
                  <a:lnTo>
                    <a:pt x="42" y="335"/>
                  </a:lnTo>
                  <a:cubicBezTo>
                    <a:pt x="42" y="265"/>
                    <a:pt x="42" y="182"/>
                    <a:pt x="28" y="98"/>
                  </a:cubicBezTo>
                  <a:cubicBezTo>
                    <a:pt x="28" y="70"/>
                    <a:pt x="14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7410471" y="1639064"/>
              <a:ext cx="92523" cy="97973"/>
            </a:xfrm>
            <a:custGeom>
              <a:avLst/>
              <a:gdLst/>
              <a:ahLst/>
              <a:cxnLst/>
              <a:rect l="l" t="t" r="r" b="b"/>
              <a:pathLst>
                <a:path w="475" h="503" extrusionOk="0">
                  <a:moveTo>
                    <a:pt x="475" y="1"/>
                  </a:moveTo>
                  <a:cubicBezTo>
                    <a:pt x="475" y="1"/>
                    <a:pt x="447" y="29"/>
                    <a:pt x="391" y="70"/>
                  </a:cubicBezTo>
                  <a:cubicBezTo>
                    <a:pt x="321" y="126"/>
                    <a:pt x="265" y="182"/>
                    <a:pt x="210" y="238"/>
                  </a:cubicBezTo>
                  <a:cubicBezTo>
                    <a:pt x="154" y="294"/>
                    <a:pt x="112" y="349"/>
                    <a:pt x="56" y="405"/>
                  </a:cubicBezTo>
                  <a:cubicBezTo>
                    <a:pt x="42" y="433"/>
                    <a:pt x="14" y="475"/>
                    <a:pt x="0" y="503"/>
                  </a:cubicBezTo>
                  <a:cubicBezTo>
                    <a:pt x="0" y="503"/>
                    <a:pt x="28" y="475"/>
                    <a:pt x="84" y="433"/>
                  </a:cubicBezTo>
                  <a:cubicBezTo>
                    <a:pt x="140" y="377"/>
                    <a:pt x="196" y="321"/>
                    <a:pt x="265" y="266"/>
                  </a:cubicBezTo>
                  <a:cubicBezTo>
                    <a:pt x="307" y="210"/>
                    <a:pt x="363" y="154"/>
                    <a:pt x="419" y="98"/>
                  </a:cubicBezTo>
                  <a:cubicBezTo>
                    <a:pt x="433" y="70"/>
                    <a:pt x="461" y="42"/>
                    <a:pt x="47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7402290" y="1747751"/>
              <a:ext cx="103431" cy="290998"/>
            </a:xfrm>
            <a:custGeom>
              <a:avLst/>
              <a:gdLst/>
              <a:ahLst/>
              <a:cxnLst/>
              <a:rect l="l" t="t" r="r" b="b"/>
              <a:pathLst>
                <a:path w="531" h="1494" extrusionOk="0">
                  <a:moveTo>
                    <a:pt x="0" y="1"/>
                  </a:moveTo>
                  <a:lnTo>
                    <a:pt x="0" y="112"/>
                  </a:lnTo>
                  <a:lnTo>
                    <a:pt x="0" y="489"/>
                  </a:lnTo>
                  <a:cubicBezTo>
                    <a:pt x="0" y="614"/>
                    <a:pt x="14" y="754"/>
                    <a:pt x="28" y="851"/>
                  </a:cubicBezTo>
                  <a:cubicBezTo>
                    <a:pt x="28" y="893"/>
                    <a:pt x="28" y="935"/>
                    <a:pt x="42" y="963"/>
                  </a:cubicBezTo>
                  <a:lnTo>
                    <a:pt x="42" y="851"/>
                  </a:lnTo>
                  <a:lnTo>
                    <a:pt x="42" y="475"/>
                  </a:lnTo>
                  <a:cubicBezTo>
                    <a:pt x="42" y="349"/>
                    <a:pt x="28" y="210"/>
                    <a:pt x="14" y="112"/>
                  </a:cubicBezTo>
                  <a:cubicBezTo>
                    <a:pt x="14" y="70"/>
                    <a:pt x="14" y="28"/>
                    <a:pt x="0" y="1"/>
                  </a:cubicBezTo>
                  <a:close/>
                  <a:moveTo>
                    <a:pt x="42" y="1005"/>
                  </a:moveTo>
                  <a:cubicBezTo>
                    <a:pt x="56" y="1033"/>
                    <a:pt x="84" y="1061"/>
                    <a:pt x="98" y="1089"/>
                  </a:cubicBezTo>
                  <a:cubicBezTo>
                    <a:pt x="154" y="1158"/>
                    <a:pt x="210" y="1214"/>
                    <a:pt x="265" y="1270"/>
                  </a:cubicBezTo>
                  <a:cubicBezTo>
                    <a:pt x="321" y="1326"/>
                    <a:pt x="391" y="1381"/>
                    <a:pt x="433" y="1423"/>
                  </a:cubicBezTo>
                  <a:cubicBezTo>
                    <a:pt x="461" y="1451"/>
                    <a:pt x="503" y="1465"/>
                    <a:pt x="531" y="1493"/>
                  </a:cubicBezTo>
                  <a:cubicBezTo>
                    <a:pt x="531" y="1493"/>
                    <a:pt x="503" y="1451"/>
                    <a:pt x="461" y="1395"/>
                  </a:cubicBezTo>
                  <a:cubicBezTo>
                    <a:pt x="405" y="1340"/>
                    <a:pt x="363" y="1284"/>
                    <a:pt x="293" y="1228"/>
                  </a:cubicBezTo>
                  <a:cubicBezTo>
                    <a:pt x="238" y="1172"/>
                    <a:pt x="182" y="1116"/>
                    <a:pt x="126" y="1075"/>
                  </a:cubicBezTo>
                  <a:cubicBezTo>
                    <a:pt x="98" y="1047"/>
                    <a:pt x="70" y="1033"/>
                    <a:pt x="42" y="1005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7000261" y="1943312"/>
              <a:ext cx="92523" cy="98168"/>
            </a:xfrm>
            <a:custGeom>
              <a:avLst/>
              <a:gdLst/>
              <a:ahLst/>
              <a:cxnLst/>
              <a:rect l="l" t="t" r="r" b="b"/>
              <a:pathLst>
                <a:path w="475" h="504" extrusionOk="0">
                  <a:moveTo>
                    <a:pt x="474" y="1"/>
                  </a:moveTo>
                  <a:lnTo>
                    <a:pt x="474" y="1"/>
                  </a:lnTo>
                  <a:cubicBezTo>
                    <a:pt x="474" y="1"/>
                    <a:pt x="446" y="29"/>
                    <a:pt x="391" y="71"/>
                  </a:cubicBezTo>
                  <a:cubicBezTo>
                    <a:pt x="335" y="126"/>
                    <a:pt x="279" y="182"/>
                    <a:pt x="223" y="238"/>
                  </a:cubicBezTo>
                  <a:cubicBezTo>
                    <a:pt x="154" y="294"/>
                    <a:pt x="98" y="364"/>
                    <a:pt x="70" y="405"/>
                  </a:cubicBezTo>
                  <a:cubicBezTo>
                    <a:pt x="42" y="433"/>
                    <a:pt x="14" y="461"/>
                    <a:pt x="0" y="503"/>
                  </a:cubicBezTo>
                  <a:cubicBezTo>
                    <a:pt x="0" y="503"/>
                    <a:pt x="42" y="475"/>
                    <a:pt x="84" y="433"/>
                  </a:cubicBezTo>
                  <a:cubicBezTo>
                    <a:pt x="154" y="377"/>
                    <a:pt x="209" y="322"/>
                    <a:pt x="265" y="266"/>
                  </a:cubicBezTo>
                  <a:cubicBezTo>
                    <a:pt x="321" y="210"/>
                    <a:pt x="377" y="140"/>
                    <a:pt x="419" y="99"/>
                  </a:cubicBezTo>
                  <a:cubicBezTo>
                    <a:pt x="446" y="71"/>
                    <a:pt x="460" y="29"/>
                    <a:pt x="47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1"/>
            <p:cNvSpPr/>
            <p:nvPr/>
          </p:nvSpPr>
          <p:spPr>
            <a:xfrm>
              <a:off x="6997534" y="1641791"/>
              <a:ext cx="97977" cy="95246"/>
            </a:xfrm>
            <a:custGeom>
              <a:avLst/>
              <a:gdLst/>
              <a:ahLst/>
              <a:cxnLst/>
              <a:rect l="l" t="t" r="r" b="b"/>
              <a:pathLst>
                <a:path w="503" h="489" extrusionOk="0">
                  <a:moveTo>
                    <a:pt x="0" y="1"/>
                  </a:moveTo>
                  <a:cubicBezTo>
                    <a:pt x="0" y="1"/>
                    <a:pt x="28" y="42"/>
                    <a:pt x="70" y="84"/>
                  </a:cubicBezTo>
                  <a:cubicBezTo>
                    <a:pt x="126" y="154"/>
                    <a:pt x="168" y="210"/>
                    <a:pt x="237" y="266"/>
                  </a:cubicBezTo>
                  <a:cubicBezTo>
                    <a:pt x="293" y="321"/>
                    <a:pt x="363" y="377"/>
                    <a:pt x="405" y="419"/>
                  </a:cubicBezTo>
                  <a:cubicBezTo>
                    <a:pt x="433" y="447"/>
                    <a:pt x="460" y="461"/>
                    <a:pt x="502" y="489"/>
                  </a:cubicBezTo>
                  <a:cubicBezTo>
                    <a:pt x="502" y="489"/>
                    <a:pt x="474" y="447"/>
                    <a:pt x="433" y="391"/>
                  </a:cubicBezTo>
                  <a:cubicBezTo>
                    <a:pt x="377" y="335"/>
                    <a:pt x="321" y="280"/>
                    <a:pt x="265" y="224"/>
                  </a:cubicBezTo>
                  <a:cubicBezTo>
                    <a:pt x="209" y="168"/>
                    <a:pt x="140" y="98"/>
                    <a:pt x="98" y="70"/>
                  </a:cubicBezTo>
                  <a:cubicBezTo>
                    <a:pt x="70" y="42"/>
                    <a:pt x="28" y="2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1"/>
            <p:cNvSpPr/>
            <p:nvPr/>
          </p:nvSpPr>
          <p:spPr>
            <a:xfrm>
              <a:off x="7092587" y="1598354"/>
              <a:ext cx="155049" cy="337160"/>
            </a:xfrm>
            <a:custGeom>
              <a:avLst/>
              <a:gdLst/>
              <a:ahLst/>
              <a:cxnLst/>
              <a:rect l="l" t="t" r="r" b="b"/>
              <a:pathLst>
                <a:path w="796" h="1731" extrusionOk="0">
                  <a:moveTo>
                    <a:pt x="795" y="0"/>
                  </a:moveTo>
                  <a:lnTo>
                    <a:pt x="754" y="28"/>
                  </a:lnTo>
                  <a:cubicBezTo>
                    <a:pt x="740" y="56"/>
                    <a:pt x="698" y="70"/>
                    <a:pt x="656" y="112"/>
                  </a:cubicBezTo>
                  <a:cubicBezTo>
                    <a:pt x="586" y="168"/>
                    <a:pt x="475" y="251"/>
                    <a:pt x="377" y="335"/>
                  </a:cubicBezTo>
                  <a:cubicBezTo>
                    <a:pt x="279" y="433"/>
                    <a:pt x="182" y="516"/>
                    <a:pt x="112" y="586"/>
                  </a:cubicBezTo>
                  <a:lnTo>
                    <a:pt x="28" y="684"/>
                  </a:lnTo>
                  <a:lnTo>
                    <a:pt x="0" y="712"/>
                  </a:lnTo>
                  <a:lnTo>
                    <a:pt x="0" y="712"/>
                  </a:lnTo>
                  <a:lnTo>
                    <a:pt x="42" y="684"/>
                  </a:lnTo>
                  <a:lnTo>
                    <a:pt x="140" y="614"/>
                  </a:lnTo>
                  <a:cubicBezTo>
                    <a:pt x="224" y="558"/>
                    <a:pt x="321" y="475"/>
                    <a:pt x="419" y="377"/>
                  </a:cubicBezTo>
                  <a:cubicBezTo>
                    <a:pt x="516" y="293"/>
                    <a:pt x="614" y="210"/>
                    <a:pt x="684" y="126"/>
                  </a:cubicBezTo>
                  <a:cubicBezTo>
                    <a:pt x="726" y="98"/>
                    <a:pt x="740" y="56"/>
                    <a:pt x="767" y="42"/>
                  </a:cubicBezTo>
                  <a:lnTo>
                    <a:pt x="795" y="0"/>
                  </a:lnTo>
                  <a:close/>
                  <a:moveTo>
                    <a:pt x="0" y="768"/>
                  </a:moveTo>
                  <a:lnTo>
                    <a:pt x="0" y="879"/>
                  </a:lnTo>
                  <a:cubicBezTo>
                    <a:pt x="0" y="977"/>
                    <a:pt x="0" y="1116"/>
                    <a:pt x="0" y="1256"/>
                  </a:cubicBezTo>
                  <a:cubicBezTo>
                    <a:pt x="0" y="1381"/>
                    <a:pt x="14" y="1521"/>
                    <a:pt x="28" y="1618"/>
                  </a:cubicBezTo>
                  <a:cubicBezTo>
                    <a:pt x="28" y="1660"/>
                    <a:pt x="28" y="1702"/>
                    <a:pt x="42" y="1730"/>
                  </a:cubicBezTo>
                  <a:lnTo>
                    <a:pt x="42" y="1618"/>
                  </a:lnTo>
                  <a:lnTo>
                    <a:pt x="42" y="1242"/>
                  </a:lnTo>
                  <a:cubicBezTo>
                    <a:pt x="42" y="1116"/>
                    <a:pt x="28" y="977"/>
                    <a:pt x="14" y="879"/>
                  </a:cubicBezTo>
                  <a:cubicBezTo>
                    <a:pt x="14" y="837"/>
                    <a:pt x="0" y="795"/>
                    <a:pt x="0" y="768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1"/>
            <p:cNvSpPr/>
            <p:nvPr/>
          </p:nvSpPr>
          <p:spPr>
            <a:xfrm>
              <a:off x="7165825" y="1318454"/>
              <a:ext cx="89991" cy="97973"/>
            </a:xfrm>
            <a:custGeom>
              <a:avLst/>
              <a:gdLst/>
              <a:ahLst/>
              <a:cxnLst/>
              <a:rect l="l" t="t" r="r" b="b"/>
              <a:pathLst>
                <a:path w="462" h="503" extrusionOk="0">
                  <a:moveTo>
                    <a:pt x="294" y="168"/>
                  </a:moveTo>
                  <a:cubicBezTo>
                    <a:pt x="308" y="168"/>
                    <a:pt x="322" y="182"/>
                    <a:pt x="336" y="210"/>
                  </a:cubicBezTo>
                  <a:cubicBezTo>
                    <a:pt x="322" y="252"/>
                    <a:pt x="308" y="294"/>
                    <a:pt x="280" y="322"/>
                  </a:cubicBezTo>
                  <a:cubicBezTo>
                    <a:pt x="252" y="349"/>
                    <a:pt x="224" y="363"/>
                    <a:pt x="196" y="363"/>
                  </a:cubicBezTo>
                  <a:cubicBezTo>
                    <a:pt x="154" y="363"/>
                    <a:pt x="140" y="349"/>
                    <a:pt x="140" y="322"/>
                  </a:cubicBezTo>
                  <a:cubicBezTo>
                    <a:pt x="140" y="294"/>
                    <a:pt x="154" y="266"/>
                    <a:pt x="168" y="252"/>
                  </a:cubicBezTo>
                  <a:cubicBezTo>
                    <a:pt x="196" y="210"/>
                    <a:pt x="238" y="168"/>
                    <a:pt x="294" y="168"/>
                  </a:cubicBezTo>
                  <a:close/>
                  <a:moveTo>
                    <a:pt x="322" y="1"/>
                  </a:moveTo>
                  <a:cubicBezTo>
                    <a:pt x="294" y="1"/>
                    <a:pt x="252" y="1"/>
                    <a:pt x="224" y="15"/>
                  </a:cubicBezTo>
                  <a:cubicBezTo>
                    <a:pt x="182" y="29"/>
                    <a:pt x="140" y="56"/>
                    <a:pt x="113" y="84"/>
                  </a:cubicBezTo>
                  <a:cubicBezTo>
                    <a:pt x="99" y="98"/>
                    <a:pt x="85" y="112"/>
                    <a:pt x="71" y="126"/>
                  </a:cubicBezTo>
                  <a:cubicBezTo>
                    <a:pt x="57" y="154"/>
                    <a:pt x="43" y="182"/>
                    <a:pt x="29" y="210"/>
                  </a:cubicBezTo>
                  <a:cubicBezTo>
                    <a:pt x="15" y="252"/>
                    <a:pt x="1" y="294"/>
                    <a:pt x="1" y="335"/>
                  </a:cubicBezTo>
                  <a:cubicBezTo>
                    <a:pt x="1" y="377"/>
                    <a:pt x="15" y="419"/>
                    <a:pt x="29" y="447"/>
                  </a:cubicBezTo>
                  <a:cubicBezTo>
                    <a:pt x="43" y="475"/>
                    <a:pt x="85" y="503"/>
                    <a:pt x="126" y="503"/>
                  </a:cubicBezTo>
                  <a:cubicBezTo>
                    <a:pt x="154" y="503"/>
                    <a:pt x="196" y="503"/>
                    <a:pt x="224" y="489"/>
                  </a:cubicBezTo>
                  <a:cubicBezTo>
                    <a:pt x="266" y="475"/>
                    <a:pt x="294" y="461"/>
                    <a:pt x="336" y="433"/>
                  </a:cubicBezTo>
                  <a:cubicBezTo>
                    <a:pt x="378" y="405"/>
                    <a:pt x="405" y="363"/>
                    <a:pt x="433" y="322"/>
                  </a:cubicBezTo>
                  <a:cubicBezTo>
                    <a:pt x="447" y="294"/>
                    <a:pt x="461" y="266"/>
                    <a:pt x="461" y="238"/>
                  </a:cubicBezTo>
                  <a:cubicBezTo>
                    <a:pt x="461" y="210"/>
                    <a:pt x="461" y="182"/>
                    <a:pt x="461" y="154"/>
                  </a:cubicBezTo>
                  <a:cubicBezTo>
                    <a:pt x="447" y="112"/>
                    <a:pt x="433" y="70"/>
                    <a:pt x="405" y="43"/>
                  </a:cubicBezTo>
                  <a:cubicBezTo>
                    <a:pt x="378" y="15"/>
                    <a:pt x="350" y="1"/>
                    <a:pt x="32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1"/>
            <p:cNvSpPr/>
            <p:nvPr/>
          </p:nvSpPr>
          <p:spPr>
            <a:xfrm>
              <a:off x="7263800" y="1264110"/>
              <a:ext cx="95250" cy="179585"/>
            </a:xfrm>
            <a:custGeom>
              <a:avLst/>
              <a:gdLst/>
              <a:ahLst/>
              <a:cxnLst/>
              <a:rect l="l" t="t" r="r" b="b"/>
              <a:pathLst>
                <a:path w="489" h="922" extrusionOk="0">
                  <a:moveTo>
                    <a:pt x="251" y="1"/>
                  </a:moveTo>
                  <a:cubicBezTo>
                    <a:pt x="195" y="15"/>
                    <a:pt x="126" y="29"/>
                    <a:pt x="70" y="43"/>
                  </a:cubicBezTo>
                  <a:cubicBezTo>
                    <a:pt x="56" y="308"/>
                    <a:pt x="28" y="587"/>
                    <a:pt x="0" y="879"/>
                  </a:cubicBezTo>
                  <a:lnTo>
                    <a:pt x="70" y="852"/>
                  </a:lnTo>
                  <a:lnTo>
                    <a:pt x="167" y="810"/>
                  </a:lnTo>
                  <a:cubicBezTo>
                    <a:pt x="167" y="698"/>
                    <a:pt x="181" y="628"/>
                    <a:pt x="181" y="614"/>
                  </a:cubicBezTo>
                  <a:lnTo>
                    <a:pt x="265" y="573"/>
                  </a:lnTo>
                  <a:lnTo>
                    <a:pt x="265" y="573"/>
                  </a:lnTo>
                  <a:cubicBezTo>
                    <a:pt x="251" y="740"/>
                    <a:pt x="237" y="852"/>
                    <a:pt x="237" y="921"/>
                  </a:cubicBezTo>
                  <a:cubicBezTo>
                    <a:pt x="265" y="907"/>
                    <a:pt x="293" y="893"/>
                    <a:pt x="307" y="879"/>
                  </a:cubicBezTo>
                  <a:lnTo>
                    <a:pt x="377" y="838"/>
                  </a:lnTo>
                  <a:lnTo>
                    <a:pt x="391" y="838"/>
                  </a:lnTo>
                  <a:cubicBezTo>
                    <a:pt x="391" y="670"/>
                    <a:pt x="432" y="405"/>
                    <a:pt x="488" y="29"/>
                  </a:cubicBezTo>
                  <a:lnTo>
                    <a:pt x="488" y="29"/>
                  </a:lnTo>
                  <a:cubicBezTo>
                    <a:pt x="432" y="57"/>
                    <a:pt x="377" y="84"/>
                    <a:pt x="321" y="98"/>
                  </a:cubicBezTo>
                  <a:cubicBezTo>
                    <a:pt x="321" y="224"/>
                    <a:pt x="307" y="322"/>
                    <a:pt x="293" y="391"/>
                  </a:cubicBezTo>
                  <a:lnTo>
                    <a:pt x="251" y="419"/>
                  </a:lnTo>
                  <a:lnTo>
                    <a:pt x="209" y="433"/>
                  </a:lnTo>
                  <a:cubicBezTo>
                    <a:pt x="209" y="294"/>
                    <a:pt x="223" y="14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1"/>
            <p:cNvSpPr/>
            <p:nvPr/>
          </p:nvSpPr>
          <p:spPr>
            <a:xfrm>
              <a:off x="7530066" y="1519468"/>
              <a:ext cx="122325" cy="117061"/>
            </a:xfrm>
            <a:custGeom>
              <a:avLst/>
              <a:gdLst/>
              <a:ahLst/>
              <a:cxnLst/>
              <a:rect l="l" t="t" r="r" b="b"/>
              <a:pathLst>
                <a:path w="628" h="601" extrusionOk="0">
                  <a:moveTo>
                    <a:pt x="279" y="1"/>
                  </a:moveTo>
                  <a:lnTo>
                    <a:pt x="112" y="29"/>
                  </a:lnTo>
                  <a:cubicBezTo>
                    <a:pt x="84" y="168"/>
                    <a:pt x="70" y="266"/>
                    <a:pt x="56" y="336"/>
                  </a:cubicBezTo>
                  <a:cubicBezTo>
                    <a:pt x="42" y="391"/>
                    <a:pt x="28" y="475"/>
                    <a:pt x="0" y="587"/>
                  </a:cubicBezTo>
                  <a:cubicBezTo>
                    <a:pt x="70" y="587"/>
                    <a:pt x="126" y="573"/>
                    <a:pt x="167" y="559"/>
                  </a:cubicBezTo>
                  <a:lnTo>
                    <a:pt x="195" y="433"/>
                  </a:lnTo>
                  <a:lnTo>
                    <a:pt x="209" y="322"/>
                  </a:lnTo>
                  <a:cubicBezTo>
                    <a:pt x="251" y="419"/>
                    <a:pt x="279" y="517"/>
                    <a:pt x="335" y="601"/>
                  </a:cubicBezTo>
                  <a:cubicBezTo>
                    <a:pt x="363" y="587"/>
                    <a:pt x="405" y="573"/>
                    <a:pt x="446" y="573"/>
                  </a:cubicBezTo>
                  <a:cubicBezTo>
                    <a:pt x="502" y="405"/>
                    <a:pt x="558" y="238"/>
                    <a:pt x="628" y="57"/>
                  </a:cubicBezTo>
                  <a:lnTo>
                    <a:pt x="628" y="57"/>
                  </a:lnTo>
                  <a:cubicBezTo>
                    <a:pt x="558" y="71"/>
                    <a:pt x="502" y="85"/>
                    <a:pt x="432" y="99"/>
                  </a:cubicBezTo>
                  <a:cubicBezTo>
                    <a:pt x="419" y="182"/>
                    <a:pt x="391" y="252"/>
                    <a:pt x="377" y="308"/>
                  </a:cubicBezTo>
                  <a:lnTo>
                    <a:pt x="349" y="238"/>
                  </a:lnTo>
                  <a:cubicBezTo>
                    <a:pt x="321" y="154"/>
                    <a:pt x="293" y="71"/>
                    <a:pt x="27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1"/>
            <p:cNvSpPr/>
            <p:nvPr/>
          </p:nvSpPr>
          <p:spPr>
            <a:xfrm>
              <a:off x="7532599" y="1953635"/>
              <a:ext cx="87264" cy="136734"/>
            </a:xfrm>
            <a:custGeom>
              <a:avLst/>
              <a:gdLst/>
              <a:ahLst/>
              <a:cxnLst/>
              <a:rect l="l" t="t" r="r" b="b"/>
              <a:pathLst>
                <a:path w="448" h="702" extrusionOk="0">
                  <a:moveTo>
                    <a:pt x="355" y="0"/>
                  </a:moveTo>
                  <a:cubicBezTo>
                    <a:pt x="275" y="0"/>
                    <a:pt x="198" y="27"/>
                    <a:pt x="140" y="73"/>
                  </a:cubicBezTo>
                  <a:cubicBezTo>
                    <a:pt x="85" y="101"/>
                    <a:pt x="57" y="143"/>
                    <a:pt x="57" y="157"/>
                  </a:cubicBezTo>
                  <a:cubicBezTo>
                    <a:pt x="43" y="185"/>
                    <a:pt x="29" y="213"/>
                    <a:pt x="29" y="241"/>
                  </a:cubicBezTo>
                  <a:cubicBezTo>
                    <a:pt x="15" y="283"/>
                    <a:pt x="1" y="324"/>
                    <a:pt x="15" y="380"/>
                  </a:cubicBezTo>
                  <a:cubicBezTo>
                    <a:pt x="15" y="394"/>
                    <a:pt x="29" y="408"/>
                    <a:pt x="43" y="422"/>
                  </a:cubicBezTo>
                  <a:cubicBezTo>
                    <a:pt x="43" y="436"/>
                    <a:pt x="71" y="450"/>
                    <a:pt x="85" y="464"/>
                  </a:cubicBezTo>
                  <a:lnTo>
                    <a:pt x="182" y="464"/>
                  </a:lnTo>
                  <a:cubicBezTo>
                    <a:pt x="210" y="450"/>
                    <a:pt x="224" y="450"/>
                    <a:pt x="252" y="436"/>
                  </a:cubicBezTo>
                  <a:cubicBezTo>
                    <a:pt x="266" y="422"/>
                    <a:pt x="280" y="422"/>
                    <a:pt x="308" y="408"/>
                  </a:cubicBezTo>
                  <a:cubicBezTo>
                    <a:pt x="308" y="408"/>
                    <a:pt x="322" y="422"/>
                    <a:pt x="322" y="422"/>
                  </a:cubicBezTo>
                  <a:cubicBezTo>
                    <a:pt x="322" y="436"/>
                    <a:pt x="322" y="436"/>
                    <a:pt x="322" y="450"/>
                  </a:cubicBezTo>
                  <a:cubicBezTo>
                    <a:pt x="308" y="478"/>
                    <a:pt x="294" y="492"/>
                    <a:pt x="280" y="506"/>
                  </a:cubicBezTo>
                  <a:cubicBezTo>
                    <a:pt x="238" y="534"/>
                    <a:pt x="210" y="548"/>
                    <a:pt x="168" y="548"/>
                  </a:cubicBezTo>
                  <a:lnTo>
                    <a:pt x="71" y="548"/>
                  </a:lnTo>
                  <a:cubicBezTo>
                    <a:pt x="57" y="603"/>
                    <a:pt x="43" y="645"/>
                    <a:pt x="29" y="687"/>
                  </a:cubicBezTo>
                  <a:lnTo>
                    <a:pt x="99" y="701"/>
                  </a:lnTo>
                  <a:cubicBezTo>
                    <a:pt x="168" y="701"/>
                    <a:pt x="238" y="687"/>
                    <a:pt x="308" y="659"/>
                  </a:cubicBezTo>
                  <a:cubicBezTo>
                    <a:pt x="350" y="631"/>
                    <a:pt x="378" y="603"/>
                    <a:pt x="392" y="576"/>
                  </a:cubicBezTo>
                  <a:cubicBezTo>
                    <a:pt x="406" y="548"/>
                    <a:pt x="419" y="534"/>
                    <a:pt x="433" y="506"/>
                  </a:cubicBezTo>
                  <a:cubicBezTo>
                    <a:pt x="447" y="464"/>
                    <a:pt x="447" y="422"/>
                    <a:pt x="447" y="380"/>
                  </a:cubicBezTo>
                  <a:cubicBezTo>
                    <a:pt x="433" y="352"/>
                    <a:pt x="433" y="338"/>
                    <a:pt x="419" y="324"/>
                  </a:cubicBezTo>
                  <a:cubicBezTo>
                    <a:pt x="419" y="324"/>
                    <a:pt x="406" y="311"/>
                    <a:pt x="406" y="311"/>
                  </a:cubicBezTo>
                  <a:cubicBezTo>
                    <a:pt x="392" y="297"/>
                    <a:pt x="364" y="283"/>
                    <a:pt x="350" y="283"/>
                  </a:cubicBezTo>
                  <a:lnTo>
                    <a:pt x="294" y="283"/>
                  </a:lnTo>
                  <a:cubicBezTo>
                    <a:pt x="266" y="297"/>
                    <a:pt x="252" y="297"/>
                    <a:pt x="224" y="311"/>
                  </a:cubicBezTo>
                  <a:cubicBezTo>
                    <a:pt x="213" y="314"/>
                    <a:pt x="204" y="316"/>
                    <a:pt x="196" y="316"/>
                  </a:cubicBezTo>
                  <a:cubicBezTo>
                    <a:pt x="176" y="316"/>
                    <a:pt x="168" y="303"/>
                    <a:pt x="168" y="283"/>
                  </a:cubicBezTo>
                  <a:cubicBezTo>
                    <a:pt x="154" y="241"/>
                    <a:pt x="196" y="199"/>
                    <a:pt x="238" y="185"/>
                  </a:cubicBezTo>
                  <a:cubicBezTo>
                    <a:pt x="259" y="178"/>
                    <a:pt x="283" y="175"/>
                    <a:pt x="310" y="175"/>
                  </a:cubicBezTo>
                  <a:cubicBezTo>
                    <a:pt x="336" y="175"/>
                    <a:pt x="364" y="178"/>
                    <a:pt x="392" y="185"/>
                  </a:cubicBezTo>
                  <a:lnTo>
                    <a:pt x="406" y="4"/>
                  </a:lnTo>
                  <a:cubicBezTo>
                    <a:pt x="389" y="1"/>
                    <a:pt x="372" y="0"/>
                    <a:pt x="35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21"/>
          <p:cNvGrpSpPr/>
          <p:nvPr/>
        </p:nvGrpSpPr>
        <p:grpSpPr>
          <a:xfrm>
            <a:off x="8101471" y="372085"/>
            <a:ext cx="654858" cy="953840"/>
            <a:chOff x="6997534" y="1264110"/>
            <a:chExt cx="654858" cy="953840"/>
          </a:xfrm>
        </p:grpSpPr>
        <p:sp>
          <p:nvSpPr>
            <p:cNvPr id="1483" name="Google Shape;1483;p21"/>
            <p:cNvSpPr/>
            <p:nvPr/>
          </p:nvSpPr>
          <p:spPr>
            <a:xfrm>
              <a:off x="7122389" y="1639064"/>
              <a:ext cx="117066" cy="103427"/>
            </a:xfrm>
            <a:custGeom>
              <a:avLst/>
              <a:gdLst/>
              <a:ahLst/>
              <a:cxnLst/>
              <a:rect l="l" t="t" r="r" b="b"/>
              <a:pathLst>
                <a:path w="601" h="531" extrusionOk="0">
                  <a:moveTo>
                    <a:pt x="601" y="1"/>
                  </a:moveTo>
                  <a:cubicBezTo>
                    <a:pt x="601" y="1"/>
                    <a:pt x="559" y="29"/>
                    <a:pt x="503" y="70"/>
                  </a:cubicBezTo>
                  <a:cubicBezTo>
                    <a:pt x="433" y="112"/>
                    <a:pt x="363" y="168"/>
                    <a:pt x="280" y="238"/>
                  </a:cubicBezTo>
                  <a:cubicBezTo>
                    <a:pt x="210" y="307"/>
                    <a:pt x="140" y="377"/>
                    <a:pt x="84" y="433"/>
                  </a:cubicBezTo>
                  <a:cubicBezTo>
                    <a:pt x="29" y="489"/>
                    <a:pt x="1" y="531"/>
                    <a:pt x="1" y="531"/>
                  </a:cubicBezTo>
                  <a:cubicBezTo>
                    <a:pt x="1" y="531"/>
                    <a:pt x="43" y="503"/>
                    <a:pt x="112" y="461"/>
                  </a:cubicBezTo>
                  <a:cubicBezTo>
                    <a:pt x="168" y="419"/>
                    <a:pt x="252" y="349"/>
                    <a:pt x="322" y="294"/>
                  </a:cubicBezTo>
                  <a:cubicBezTo>
                    <a:pt x="391" y="224"/>
                    <a:pt x="461" y="154"/>
                    <a:pt x="517" y="98"/>
                  </a:cubicBezTo>
                  <a:cubicBezTo>
                    <a:pt x="573" y="42"/>
                    <a:pt x="601" y="1"/>
                    <a:pt x="60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1"/>
            <p:cNvSpPr/>
            <p:nvPr/>
          </p:nvSpPr>
          <p:spPr>
            <a:xfrm>
              <a:off x="7252892" y="1601081"/>
              <a:ext cx="152322" cy="135955"/>
            </a:xfrm>
            <a:custGeom>
              <a:avLst/>
              <a:gdLst/>
              <a:ahLst/>
              <a:cxnLst/>
              <a:rect l="l" t="t" r="r" b="b"/>
              <a:pathLst>
                <a:path w="782" h="698" extrusionOk="0">
                  <a:moveTo>
                    <a:pt x="0" y="0"/>
                  </a:moveTo>
                  <a:cubicBezTo>
                    <a:pt x="0" y="0"/>
                    <a:pt x="14" y="14"/>
                    <a:pt x="28" y="28"/>
                  </a:cubicBezTo>
                  <a:cubicBezTo>
                    <a:pt x="42" y="42"/>
                    <a:pt x="70" y="84"/>
                    <a:pt x="112" y="112"/>
                  </a:cubicBezTo>
                  <a:cubicBezTo>
                    <a:pt x="182" y="196"/>
                    <a:pt x="279" y="279"/>
                    <a:pt x="377" y="377"/>
                  </a:cubicBezTo>
                  <a:cubicBezTo>
                    <a:pt x="461" y="461"/>
                    <a:pt x="572" y="544"/>
                    <a:pt x="656" y="600"/>
                  </a:cubicBezTo>
                  <a:lnTo>
                    <a:pt x="754" y="684"/>
                  </a:lnTo>
                  <a:lnTo>
                    <a:pt x="781" y="698"/>
                  </a:lnTo>
                  <a:lnTo>
                    <a:pt x="754" y="670"/>
                  </a:lnTo>
                  <a:lnTo>
                    <a:pt x="670" y="586"/>
                  </a:lnTo>
                  <a:cubicBezTo>
                    <a:pt x="600" y="502"/>
                    <a:pt x="502" y="419"/>
                    <a:pt x="405" y="321"/>
                  </a:cubicBezTo>
                  <a:cubicBezTo>
                    <a:pt x="321" y="237"/>
                    <a:pt x="210" y="154"/>
                    <a:pt x="126" y="98"/>
                  </a:cubicBez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1"/>
            <p:cNvSpPr/>
            <p:nvPr/>
          </p:nvSpPr>
          <p:spPr>
            <a:xfrm>
              <a:off x="7252892" y="1951492"/>
              <a:ext cx="146868" cy="133423"/>
            </a:xfrm>
            <a:custGeom>
              <a:avLst/>
              <a:gdLst/>
              <a:ahLst/>
              <a:cxnLst/>
              <a:rect l="l" t="t" r="r" b="b"/>
              <a:pathLst>
                <a:path w="754" h="685" extrusionOk="0">
                  <a:moveTo>
                    <a:pt x="754" y="1"/>
                  </a:moveTo>
                  <a:lnTo>
                    <a:pt x="754" y="1"/>
                  </a:lnTo>
                  <a:cubicBezTo>
                    <a:pt x="726" y="15"/>
                    <a:pt x="698" y="29"/>
                    <a:pt x="656" y="70"/>
                  </a:cubicBezTo>
                  <a:cubicBezTo>
                    <a:pt x="572" y="126"/>
                    <a:pt x="475" y="210"/>
                    <a:pt x="377" y="308"/>
                  </a:cubicBezTo>
                  <a:cubicBezTo>
                    <a:pt x="265" y="391"/>
                    <a:pt x="182" y="475"/>
                    <a:pt x="112" y="559"/>
                  </a:cubicBezTo>
                  <a:cubicBezTo>
                    <a:pt x="70" y="587"/>
                    <a:pt x="42" y="628"/>
                    <a:pt x="28" y="642"/>
                  </a:cubicBezTo>
                  <a:cubicBezTo>
                    <a:pt x="14" y="656"/>
                    <a:pt x="0" y="670"/>
                    <a:pt x="0" y="684"/>
                  </a:cubicBezTo>
                  <a:lnTo>
                    <a:pt x="28" y="656"/>
                  </a:lnTo>
                  <a:lnTo>
                    <a:pt x="126" y="573"/>
                  </a:lnTo>
                  <a:cubicBezTo>
                    <a:pt x="210" y="517"/>
                    <a:pt x="307" y="433"/>
                    <a:pt x="405" y="349"/>
                  </a:cubicBezTo>
                  <a:cubicBezTo>
                    <a:pt x="516" y="252"/>
                    <a:pt x="600" y="168"/>
                    <a:pt x="670" y="98"/>
                  </a:cubicBezTo>
                  <a:lnTo>
                    <a:pt x="754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1"/>
            <p:cNvSpPr/>
            <p:nvPr/>
          </p:nvSpPr>
          <p:spPr>
            <a:xfrm>
              <a:off x="7103495" y="1951492"/>
              <a:ext cx="149595" cy="133423"/>
            </a:xfrm>
            <a:custGeom>
              <a:avLst/>
              <a:gdLst/>
              <a:ahLst/>
              <a:cxnLst/>
              <a:rect l="l" t="t" r="r" b="b"/>
              <a:pathLst>
                <a:path w="768" h="685" extrusionOk="0">
                  <a:moveTo>
                    <a:pt x="0" y="1"/>
                  </a:moveTo>
                  <a:lnTo>
                    <a:pt x="84" y="98"/>
                  </a:lnTo>
                  <a:cubicBezTo>
                    <a:pt x="154" y="168"/>
                    <a:pt x="251" y="252"/>
                    <a:pt x="349" y="349"/>
                  </a:cubicBezTo>
                  <a:cubicBezTo>
                    <a:pt x="433" y="433"/>
                    <a:pt x="544" y="517"/>
                    <a:pt x="628" y="587"/>
                  </a:cubicBezTo>
                  <a:cubicBezTo>
                    <a:pt x="670" y="614"/>
                    <a:pt x="698" y="642"/>
                    <a:pt x="725" y="656"/>
                  </a:cubicBezTo>
                  <a:lnTo>
                    <a:pt x="767" y="684"/>
                  </a:lnTo>
                  <a:lnTo>
                    <a:pt x="725" y="642"/>
                  </a:lnTo>
                  <a:cubicBezTo>
                    <a:pt x="711" y="614"/>
                    <a:pt x="684" y="587"/>
                    <a:pt x="656" y="559"/>
                  </a:cubicBezTo>
                  <a:cubicBezTo>
                    <a:pt x="586" y="489"/>
                    <a:pt x="474" y="377"/>
                    <a:pt x="391" y="308"/>
                  </a:cubicBezTo>
                  <a:cubicBezTo>
                    <a:pt x="293" y="224"/>
                    <a:pt x="181" y="126"/>
                    <a:pt x="98" y="70"/>
                  </a:cubicBezTo>
                  <a:cubicBezTo>
                    <a:pt x="70" y="43"/>
                    <a:pt x="28" y="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1"/>
            <p:cNvSpPr/>
            <p:nvPr/>
          </p:nvSpPr>
          <p:spPr>
            <a:xfrm>
              <a:off x="7130570" y="1946038"/>
              <a:ext cx="108885" cy="97973"/>
            </a:xfrm>
            <a:custGeom>
              <a:avLst/>
              <a:gdLst/>
              <a:ahLst/>
              <a:cxnLst/>
              <a:rect l="l" t="t" r="r" b="b"/>
              <a:pathLst>
                <a:path w="559" h="503" extrusionOk="0">
                  <a:moveTo>
                    <a:pt x="1" y="1"/>
                  </a:moveTo>
                  <a:cubicBezTo>
                    <a:pt x="15" y="43"/>
                    <a:pt x="42" y="71"/>
                    <a:pt x="70" y="98"/>
                  </a:cubicBezTo>
                  <a:cubicBezTo>
                    <a:pt x="126" y="154"/>
                    <a:pt x="196" y="210"/>
                    <a:pt x="252" y="266"/>
                  </a:cubicBezTo>
                  <a:cubicBezTo>
                    <a:pt x="321" y="336"/>
                    <a:pt x="405" y="391"/>
                    <a:pt x="461" y="433"/>
                  </a:cubicBezTo>
                  <a:cubicBezTo>
                    <a:pt x="517" y="475"/>
                    <a:pt x="559" y="503"/>
                    <a:pt x="559" y="503"/>
                  </a:cubicBezTo>
                  <a:cubicBezTo>
                    <a:pt x="531" y="475"/>
                    <a:pt x="503" y="433"/>
                    <a:pt x="489" y="405"/>
                  </a:cubicBezTo>
                  <a:cubicBezTo>
                    <a:pt x="419" y="350"/>
                    <a:pt x="363" y="294"/>
                    <a:pt x="294" y="238"/>
                  </a:cubicBezTo>
                  <a:cubicBezTo>
                    <a:pt x="224" y="168"/>
                    <a:pt x="154" y="112"/>
                    <a:pt x="98" y="71"/>
                  </a:cubicBezTo>
                  <a:cubicBezTo>
                    <a:pt x="29" y="29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1"/>
            <p:cNvSpPr/>
            <p:nvPr/>
          </p:nvSpPr>
          <p:spPr>
            <a:xfrm>
              <a:off x="7383201" y="177502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29" y="0"/>
                  </a:moveTo>
                  <a:cubicBezTo>
                    <a:pt x="15" y="28"/>
                    <a:pt x="15" y="70"/>
                    <a:pt x="15" y="112"/>
                  </a:cubicBezTo>
                  <a:cubicBezTo>
                    <a:pt x="1" y="181"/>
                    <a:pt x="1" y="265"/>
                    <a:pt x="15" y="349"/>
                  </a:cubicBezTo>
                  <a:cubicBezTo>
                    <a:pt x="15" y="419"/>
                    <a:pt x="15" y="502"/>
                    <a:pt x="29" y="586"/>
                  </a:cubicBezTo>
                  <a:cubicBezTo>
                    <a:pt x="29" y="642"/>
                    <a:pt x="43" y="684"/>
                    <a:pt x="43" y="684"/>
                  </a:cubicBezTo>
                  <a:cubicBezTo>
                    <a:pt x="57" y="656"/>
                    <a:pt x="57" y="614"/>
                    <a:pt x="57" y="586"/>
                  </a:cubicBezTo>
                  <a:cubicBezTo>
                    <a:pt x="57" y="516"/>
                    <a:pt x="71" y="432"/>
                    <a:pt x="57" y="335"/>
                  </a:cubicBezTo>
                  <a:cubicBezTo>
                    <a:pt x="57" y="265"/>
                    <a:pt x="57" y="181"/>
                    <a:pt x="43" y="98"/>
                  </a:cubicBezTo>
                  <a:cubicBezTo>
                    <a:pt x="43" y="70"/>
                    <a:pt x="29" y="28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1"/>
            <p:cNvSpPr/>
            <p:nvPr/>
          </p:nvSpPr>
          <p:spPr>
            <a:xfrm>
              <a:off x="7247439" y="145441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14" y="0"/>
                  </a:moveTo>
                  <a:cubicBezTo>
                    <a:pt x="14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19"/>
                    <a:pt x="14" y="502"/>
                    <a:pt x="14" y="586"/>
                  </a:cubicBezTo>
                  <a:cubicBezTo>
                    <a:pt x="28" y="642"/>
                    <a:pt x="42" y="684"/>
                    <a:pt x="42" y="684"/>
                  </a:cubicBezTo>
                  <a:cubicBezTo>
                    <a:pt x="42" y="684"/>
                    <a:pt x="42" y="642"/>
                    <a:pt x="56" y="586"/>
                  </a:cubicBezTo>
                  <a:cubicBezTo>
                    <a:pt x="70" y="516"/>
                    <a:pt x="56" y="419"/>
                    <a:pt x="56" y="335"/>
                  </a:cubicBezTo>
                  <a:cubicBezTo>
                    <a:pt x="56" y="265"/>
                    <a:pt x="42" y="181"/>
                    <a:pt x="28" y="98"/>
                  </a:cubicBezTo>
                  <a:cubicBezTo>
                    <a:pt x="28" y="70"/>
                    <a:pt x="28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1"/>
            <p:cNvSpPr/>
            <p:nvPr/>
          </p:nvSpPr>
          <p:spPr>
            <a:xfrm>
              <a:off x="7244712" y="2084723"/>
              <a:ext cx="8376" cy="133228"/>
            </a:xfrm>
            <a:custGeom>
              <a:avLst/>
              <a:gdLst/>
              <a:ahLst/>
              <a:cxnLst/>
              <a:rect l="l" t="t" r="r" b="b"/>
              <a:pathLst>
                <a:path w="43" h="684" extrusionOk="0">
                  <a:moveTo>
                    <a:pt x="14" y="0"/>
                  </a:moveTo>
                  <a:cubicBezTo>
                    <a:pt x="0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33"/>
                    <a:pt x="0" y="516"/>
                    <a:pt x="14" y="572"/>
                  </a:cubicBezTo>
                  <a:cubicBezTo>
                    <a:pt x="28" y="642"/>
                    <a:pt x="28" y="684"/>
                    <a:pt x="28" y="684"/>
                  </a:cubicBezTo>
                  <a:cubicBezTo>
                    <a:pt x="42" y="656"/>
                    <a:pt x="42" y="614"/>
                    <a:pt x="42" y="572"/>
                  </a:cubicBezTo>
                  <a:lnTo>
                    <a:pt x="42" y="335"/>
                  </a:lnTo>
                  <a:cubicBezTo>
                    <a:pt x="42" y="265"/>
                    <a:pt x="42" y="182"/>
                    <a:pt x="28" y="98"/>
                  </a:cubicBezTo>
                  <a:cubicBezTo>
                    <a:pt x="28" y="70"/>
                    <a:pt x="14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1"/>
            <p:cNvSpPr/>
            <p:nvPr/>
          </p:nvSpPr>
          <p:spPr>
            <a:xfrm>
              <a:off x="7410471" y="1639064"/>
              <a:ext cx="92523" cy="97973"/>
            </a:xfrm>
            <a:custGeom>
              <a:avLst/>
              <a:gdLst/>
              <a:ahLst/>
              <a:cxnLst/>
              <a:rect l="l" t="t" r="r" b="b"/>
              <a:pathLst>
                <a:path w="475" h="503" extrusionOk="0">
                  <a:moveTo>
                    <a:pt x="475" y="1"/>
                  </a:moveTo>
                  <a:cubicBezTo>
                    <a:pt x="475" y="1"/>
                    <a:pt x="447" y="29"/>
                    <a:pt x="391" y="70"/>
                  </a:cubicBezTo>
                  <a:cubicBezTo>
                    <a:pt x="321" y="126"/>
                    <a:pt x="265" y="182"/>
                    <a:pt x="210" y="238"/>
                  </a:cubicBezTo>
                  <a:cubicBezTo>
                    <a:pt x="154" y="294"/>
                    <a:pt x="112" y="349"/>
                    <a:pt x="56" y="405"/>
                  </a:cubicBezTo>
                  <a:cubicBezTo>
                    <a:pt x="42" y="433"/>
                    <a:pt x="14" y="475"/>
                    <a:pt x="0" y="503"/>
                  </a:cubicBezTo>
                  <a:cubicBezTo>
                    <a:pt x="0" y="503"/>
                    <a:pt x="28" y="475"/>
                    <a:pt x="84" y="433"/>
                  </a:cubicBezTo>
                  <a:cubicBezTo>
                    <a:pt x="140" y="377"/>
                    <a:pt x="196" y="321"/>
                    <a:pt x="265" y="266"/>
                  </a:cubicBezTo>
                  <a:cubicBezTo>
                    <a:pt x="307" y="210"/>
                    <a:pt x="363" y="154"/>
                    <a:pt x="419" y="98"/>
                  </a:cubicBezTo>
                  <a:cubicBezTo>
                    <a:pt x="433" y="70"/>
                    <a:pt x="461" y="42"/>
                    <a:pt x="47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1"/>
            <p:cNvSpPr/>
            <p:nvPr/>
          </p:nvSpPr>
          <p:spPr>
            <a:xfrm>
              <a:off x="7402290" y="1747751"/>
              <a:ext cx="103431" cy="290998"/>
            </a:xfrm>
            <a:custGeom>
              <a:avLst/>
              <a:gdLst/>
              <a:ahLst/>
              <a:cxnLst/>
              <a:rect l="l" t="t" r="r" b="b"/>
              <a:pathLst>
                <a:path w="531" h="1494" extrusionOk="0">
                  <a:moveTo>
                    <a:pt x="0" y="1"/>
                  </a:moveTo>
                  <a:lnTo>
                    <a:pt x="0" y="112"/>
                  </a:lnTo>
                  <a:lnTo>
                    <a:pt x="0" y="489"/>
                  </a:lnTo>
                  <a:cubicBezTo>
                    <a:pt x="0" y="614"/>
                    <a:pt x="14" y="754"/>
                    <a:pt x="28" y="851"/>
                  </a:cubicBezTo>
                  <a:cubicBezTo>
                    <a:pt x="28" y="893"/>
                    <a:pt x="28" y="935"/>
                    <a:pt x="42" y="963"/>
                  </a:cubicBezTo>
                  <a:lnTo>
                    <a:pt x="42" y="851"/>
                  </a:lnTo>
                  <a:lnTo>
                    <a:pt x="42" y="475"/>
                  </a:lnTo>
                  <a:cubicBezTo>
                    <a:pt x="42" y="349"/>
                    <a:pt x="28" y="210"/>
                    <a:pt x="14" y="112"/>
                  </a:cubicBezTo>
                  <a:cubicBezTo>
                    <a:pt x="14" y="70"/>
                    <a:pt x="14" y="28"/>
                    <a:pt x="0" y="1"/>
                  </a:cubicBezTo>
                  <a:close/>
                  <a:moveTo>
                    <a:pt x="42" y="1005"/>
                  </a:moveTo>
                  <a:cubicBezTo>
                    <a:pt x="56" y="1033"/>
                    <a:pt x="84" y="1061"/>
                    <a:pt x="98" y="1089"/>
                  </a:cubicBezTo>
                  <a:cubicBezTo>
                    <a:pt x="154" y="1158"/>
                    <a:pt x="210" y="1214"/>
                    <a:pt x="265" y="1270"/>
                  </a:cubicBezTo>
                  <a:cubicBezTo>
                    <a:pt x="321" y="1326"/>
                    <a:pt x="391" y="1381"/>
                    <a:pt x="433" y="1423"/>
                  </a:cubicBezTo>
                  <a:cubicBezTo>
                    <a:pt x="461" y="1451"/>
                    <a:pt x="503" y="1465"/>
                    <a:pt x="531" y="1493"/>
                  </a:cubicBezTo>
                  <a:cubicBezTo>
                    <a:pt x="531" y="1493"/>
                    <a:pt x="503" y="1451"/>
                    <a:pt x="461" y="1395"/>
                  </a:cubicBezTo>
                  <a:cubicBezTo>
                    <a:pt x="405" y="1340"/>
                    <a:pt x="363" y="1284"/>
                    <a:pt x="293" y="1228"/>
                  </a:cubicBezTo>
                  <a:cubicBezTo>
                    <a:pt x="238" y="1172"/>
                    <a:pt x="182" y="1116"/>
                    <a:pt x="126" y="1075"/>
                  </a:cubicBezTo>
                  <a:cubicBezTo>
                    <a:pt x="98" y="1047"/>
                    <a:pt x="70" y="1033"/>
                    <a:pt x="42" y="1005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1"/>
            <p:cNvSpPr/>
            <p:nvPr/>
          </p:nvSpPr>
          <p:spPr>
            <a:xfrm>
              <a:off x="7000261" y="1943312"/>
              <a:ext cx="92523" cy="98168"/>
            </a:xfrm>
            <a:custGeom>
              <a:avLst/>
              <a:gdLst/>
              <a:ahLst/>
              <a:cxnLst/>
              <a:rect l="l" t="t" r="r" b="b"/>
              <a:pathLst>
                <a:path w="475" h="504" extrusionOk="0">
                  <a:moveTo>
                    <a:pt x="474" y="1"/>
                  </a:moveTo>
                  <a:lnTo>
                    <a:pt x="474" y="1"/>
                  </a:lnTo>
                  <a:cubicBezTo>
                    <a:pt x="474" y="1"/>
                    <a:pt x="446" y="29"/>
                    <a:pt x="391" y="71"/>
                  </a:cubicBezTo>
                  <a:cubicBezTo>
                    <a:pt x="335" y="126"/>
                    <a:pt x="279" y="182"/>
                    <a:pt x="223" y="238"/>
                  </a:cubicBezTo>
                  <a:cubicBezTo>
                    <a:pt x="154" y="294"/>
                    <a:pt x="98" y="364"/>
                    <a:pt x="70" y="405"/>
                  </a:cubicBezTo>
                  <a:cubicBezTo>
                    <a:pt x="42" y="433"/>
                    <a:pt x="14" y="461"/>
                    <a:pt x="0" y="503"/>
                  </a:cubicBezTo>
                  <a:cubicBezTo>
                    <a:pt x="0" y="503"/>
                    <a:pt x="42" y="475"/>
                    <a:pt x="84" y="433"/>
                  </a:cubicBezTo>
                  <a:cubicBezTo>
                    <a:pt x="154" y="377"/>
                    <a:pt x="209" y="322"/>
                    <a:pt x="265" y="266"/>
                  </a:cubicBezTo>
                  <a:cubicBezTo>
                    <a:pt x="321" y="210"/>
                    <a:pt x="377" y="140"/>
                    <a:pt x="419" y="99"/>
                  </a:cubicBezTo>
                  <a:cubicBezTo>
                    <a:pt x="446" y="71"/>
                    <a:pt x="460" y="29"/>
                    <a:pt x="47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1"/>
            <p:cNvSpPr/>
            <p:nvPr/>
          </p:nvSpPr>
          <p:spPr>
            <a:xfrm>
              <a:off x="6997534" y="1641791"/>
              <a:ext cx="97977" cy="95246"/>
            </a:xfrm>
            <a:custGeom>
              <a:avLst/>
              <a:gdLst/>
              <a:ahLst/>
              <a:cxnLst/>
              <a:rect l="l" t="t" r="r" b="b"/>
              <a:pathLst>
                <a:path w="503" h="489" extrusionOk="0">
                  <a:moveTo>
                    <a:pt x="0" y="1"/>
                  </a:moveTo>
                  <a:cubicBezTo>
                    <a:pt x="0" y="1"/>
                    <a:pt x="28" y="42"/>
                    <a:pt x="70" y="84"/>
                  </a:cubicBezTo>
                  <a:cubicBezTo>
                    <a:pt x="126" y="154"/>
                    <a:pt x="168" y="210"/>
                    <a:pt x="237" y="266"/>
                  </a:cubicBezTo>
                  <a:cubicBezTo>
                    <a:pt x="293" y="321"/>
                    <a:pt x="363" y="377"/>
                    <a:pt x="405" y="419"/>
                  </a:cubicBezTo>
                  <a:cubicBezTo>
                    <a:pt x="433" y="447"/>
                    <a:pt x="460" y="461"/>
                    <a:pt x="502" y="489"/>
                  </a:cubicBezTo>
                  <a:cubicBezTo>
                    <a:pt x="502" y="489"/>
                    <a:pt x="474" y="447"/>
                    <a:pt x="433" y="391"/>
                  </a:cubicBezTo>
                  <a:cubicBezTo>
                    <a:pt x="377" y="335"/>
                    <a:pt x="321" y="280"/>
                    <a:pt x="265" y="224"/>
                  </a:cubicBezTo>
                  <a:cubicBezTo>
                    <a:pt x="209" y="168"/>
                    <a:pt x="140" y="98"/>
                    <a:pt x="98" y="70"/>
                  </a:cubicBezTo>
                  <a:cubicBezTo>
                    <a:pt x="70" y="42"/>
                    <a:pt x="28" y="2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1"/>
            <p:cNvSpPr/>
            <p:nvPr/>
          </p:nvSpPr>
          <p:spPr>
            <a:xfrm>
              <a:off x="7092587" y="1598354"/>
              <a:ext cx="155049" cy="337160"/>
            </a:xfrm>
            <a:custGeom>
              <a:avLst/>
              <a:gdLst/>
              <a:ahLst/>
              <a:cxnLst/>
              <a:rect l="l" t="t" r="r" b="b"/>
              <a:pathLst>
                <a:path w="796" h="1731" extrusionOk="0">
                  <a:moveTo>
                    <a:pt x="795" y="0"/>
                  </a:moveTo>
                  <a:lnTo>
                    <a:pt x="754" y="28"/>
                  </a:lnTo>
                  <a:cubicBezTo>
                    <a:pt x="740" y="56"/>
                    <a:pt x="698" y="70"/>
                    <a:pt x="656" y="112"/>
                  </a:cubicBezTo>
                  <a:cubicBezTo>
                    <a:pt x="586" y="168"/>
                    <a:pt x="475" y="251"/>
                    <a:pt x="377" y="335"/>
                  </a:cubicBezTo>
                  <a:cubicBezTo>
                    <a:pt x="279" y="433"/>
                    <a:pt x="182" y="516"/>
                    <a:pt x="112" y="586"/>
                  </a:cubicBezTo>
                  <a:lnTo>
                    <a:pt x="28" y="684"/>
                  </a:lnTo>
                  <a:lnTo>
                    <a:pt x="0" y="712"/>
                  </a:lnTo>
                  <a:lnTo>
                    <a:pt x="0" y="712"/>
                  </a:lnTo>
                  <a:lnTo>
                    <a:pt x="42" y="684"/>
                  </a:lnTo>
                  <a:lnTo>
                    <a:pt x="140" y="614"/>
                  </a:lnTo>
                  <a:cubicBezTo>
                    <a:pt x="224" y="558"/>
                    <a:pt x="321" y="475"/>
                    <a:pt x="419" y="377"/>
                  </a:cubicBezTo>
                  <a:cubicBezTo>
                    <a:pt x="516" y="293"/>
                    <a:pt x="614" y="210"/>
                    <a:pt x="684" y="126"/>
                  </a:cubicBezTo>
                  <a:cubicBezTo>
                    <a:pt x="726" y="98"/>
                    <a:pt x="740" y="56"/>
                    <a:pt x="767" y="42"/>
                  </a:cubicBezTo>
                  <a:lnTo>
                    <a:pt x="795" y="0"/>
                  </a:lnTo>
                  <a:close/>
                  <a:moveTo>
                    <a:pt x="0" y="768"/>
                  </a:moveTo>
                  <a:lnTo>
                    <a:pt x="0" y="879"/>
                  </a:lnTo>
                  <a:cubicBezTo>
                    <a:pt x="0" y="977"/>
                    <a:pt x="0" y="1116"/>
                    <a:pt x="0" y="1256"/>
                  </a:cubicBezTo>
                  <a:cubicBezTo>
                    <a:pt x="0" y="1381"/>
                    <a:pt x="14" y="1521"/>
                    <a:pt x="28" y="1618"/>
                  </a:cubicBezTo>
                  <a:cubicBezTo>
                    <a:pt x="28" y="1660"/>
                    <a:pt x="28" y="1702"/>
                    <a:pt x="42" y="1730"/>
                  </a:cubicBezTo>
                  <a:lnTo>
                    <a:pt x="42" y="1618"/>
                  </a:lnTo>
                  <a:lnTo>
                    <a:pt x="42" y="1242"/>
                  </a:lnTo>
                  <a:cubicBezTo>
                    <a:pt x="42" y="1116"/>
                    <a:pt x="28" y="977"/>
                    <a:pt x="14" y="879"/>
                  </a:cubicBezTo>
                  <a:cubicBezTo>
                    <a:pt x="14" y="837"/>
                    <a:pt x="0" y="795"/>
                    <a:pt x="0" y="768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1"/>
            <p:cNvSpPr/>
            <p:nvPr/>
          </p:nvSpPr>
          <p:spPr>
            <a:xfrm>
              <a:off x="7165825" y="1318454"/>
              <a:ext cx="89991" cy="97973"/>
            </a:xfrm>
            <a:custGeom>
              <a:avLst/>
              <a:gdLst/>
              <a:ahLst/>
              <a:cxnLst/>
              <a:rect l="l" t="t" r="r" b="b"/>
              <a:pathLst>
                <a:path w="462" h="503" extrusionOk="0">
                  <a:moveTo>
                    <a:pt x="294" y="168"/>
                  </a:moveTo>
                  <a:cubicBezTo>
                    <a:pt x="308" y="168"/>
                    <a:pt x="322" y="182"/>
                    <a:pt x="336" y="210"/>
                  </a:cubicBezTo>
                  <a:cubicBezTo>
                    <a:pt x="322" y="252"/>
                    <a:pt x="308" y="294"/>
                    <a:pt x="280" y="322"/>
                  </a:cubicBezTo>
                  <a:cubicBezTo>
                    <a:pt x="252" y="349"/>
                    <a:pt x="224" y="363"/>
                    <a:pt x="196" y="363"/>
                  </a:cubicBezTo>
                  <a:cubicBezTo>
                    <a:pt x="154" y="363"/>
                    <a:pt x="140" y="349"/>
                    <a:pt x="140" y="322"/>
                  </a:cubicBezTo>
                  <a:cubicBezTo>
                    <a:pt x="140" y="294"/>
                    <a:pt x="154" y="266"/>
                    <a:pt x="168" y="252"/>
                  </a:cubicBezTo>
                  <a:cubicBezTo>
                    <a:pt x="196" y="210"/>
                    <a:pt x="238" y="168"/>
                    <a:pt x="294" y="168"/>
                  </a:cubicBezTo>
                  <a:close/>
                  <a:moveTo>
                    <a:pt x="322" y="1"/>
                  </a:moveTo>
                  <a:cubicBezTo>
                    <a:pt x="294" y="1"/>
                    <a:pt x="252" y="1"/>
                    <a:pt x="224" y="15"/>
                  </a:cubicBezTo>
                  <a:cubicBezTo>
                    <a:pt x="182" y="29"/>
                    <a:pt x="140" y="56"/>
                    <a:pt x="113" y="84"/>
                  </a:cubicBezTo>
                  <a:cubicBezTo>
                    <a:pt x="99" y="98"/>
                    <a:pt x="85" y="112"/>
                    <a:pt x="71" y="126"/>
                  </a:cubicBezTo>
                  <a:cubicBezTo>
                    <a:pt x="57" y="154"/>
                    <a:pt x="43" y="182"/>
                    <a:pt x="29" y="210"/>
                  </a:cubicBezTo>
                  <a:cubicBezTo>
                    <a:pt x="15" y="252"/>
                    <a:pt x="1" y="294"/>
                    <a:pt x="1" y="335"/>
                  </a:cubicBezTo>
                  <a:cubicBezTo>
                    <a:pt x="1" y="377"/>
                    <a:pt x="15" y="419"/>
                    <a:pt x="29" y="447"/>
                  </a:cubicBezTo>
                  <a:cubicBezTo>
                    <a:pt x="43" y="475"/>
                    <a:pt x="85" y="503"/>
                    <a:pt x="126" y="503"/>
                  </a:cubicBezTo>
                  <a:cubicBezTo>
                    <a:pt x="154" y="503"/>
                    <a:pt x="196" y="503"/>
                    <a:pt x="224" y="489"/>
                  </a:cubicBezTo>
                  <a:cubicBezTo>
                    <a:pt x="266" y="475"/>
                    <a:pt x="294" y="461"/>
                    <a:pt x="336" y="433"/>
                  </a:cubicBezTo>
                  <a:cubicBezTo>
                    <a:pt x="378" y="405"/>
                    <a:pt x="405" y="363"/>
                    <a:pt x="433" y="322"/>
                  </a:cubicBezTo>
                  <a:cubicBezTo>
                    <a:pt x="447" y="294"/>
                    <a:pt x="461" y="266"/>
                    <a:pt x="461" y="238"/>
                  </a:cubicBezTo>
                  <a:cubicBezTo>
                    <a:pt x="461" y="210"/>
                    <a:pt x="461" y="182"/>
                    <a:pt x="461" y="154"/>
                  </a:cubicBezTo>
                  <a:cubicBezTo>
                    <a:pt x="447" y="112"/>
                    <a:pt x="433" y="70"/>
                    <a:pt x="405" y="43"/>
                  </a:cubicBezTo>
                  <a:cubicBezTo>
                    <a:pt x="378" y="15"/>
                    <a:pt x="350" y="1"/>
                    <a:pt x="32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1"/>
            <p:cNvSpPr/>
            <p:nvPr/>
          </p:nvSpPr>
          <p:spPr>
            <a:xfrm>
              <a:off x="7263800" y="1264110"/>
              <a:ext cx="95250" cy="179585"/>
            </a:xfrm>
            <a:custGeom>
              <a:avLst/>
              <a:gdLst/>
              <a:ahLst/>
              <a:cxnLst/>
              <a:rect l="l" t="t" r="r" b="b"/>
              <a:pathLst>
                <a:path w="489" h="922" extrusionOk="0">
                  <a:moveTo>
                    <a:pt x="251" y="1"/>
                  </a:moveTo>
                  <a:cubicBezTo>
                    <a:pt x="195" y="15"/>
                    <a:pt x="126" y="29"/>
                    <a:pt x="70" y="43"/>
                  </a:cubicBezTo>
                  <a:cubicBezTo>
                    <a:pt x="56" y="308"/>
                    <a:pt x="28" y="587"/>
                    <a:pt x="0" y="879"/>
                  </a:cubicBezTo>
                  <a:lnTo>
                    <a:pt x="70" y="852"/>
                  </a:lnTo>
                  <a:lnTo>
                    <a:pt x="167" y="810"/>
                  </a:lnTo>
                  <a:cubicBezTo>
                    <a:pt x="167" y="698"/>
                    <a:pt x="181" y="628"/>
                    <a:pt x="181" y="614"/>
                  </a:cubicBezTo>
                  <a:lnTo>
                    <a:pt x="265" y="573"/>
                  </a:lnTo>
                  <a:lnTo>
                    <a:pt x="265" y="573"/>
                  </a:lnTo>
                  <a:cubicBezTo>
                    <a:pt x="251" y="740"/>
                    <a:pt x="237" y="852"/>
                    <a:pt x="237" y="921"/>
                  </a:cubicBezTo>
                  <a:cubicBezTo>
                    <a:pt x="265" y="907"/>
                    <a:pt x="293" y="893"/>
                    <a:pt x="307" y="879"/>
                  </a:cubicBezTo>
                  <a:lnTo>
                    <a:pt x="377" y="838"/>
                  </a:lnTo>
                  <a:lnTo>
                    <a:pt x="391" y="838"/>
                  </a:lnTo>
                  <a:cubicBezTo>
                    <a:pt x="391" y="670"/>
                    <a:pt x="432" y="405"/>
                    <a:pt x="488" y="29"/>
                  </a:cubicBezTo>
                  <a:lnTo>
                    <a:pt x="488" y="29"/>
                  </a:lnTo>
                  <a:cubicBezTo>
                    <a:pt x="432" y="57"/>
                    <a:pt x="377" y="84"/>
                    <a:pt x="321" y="98"/>
                  </a:cubicBezTo>
                  <a:cubicBezTo>
                    <a:pt x="321" y="224"/>
                    <a:pt x="307" y="322"/>
                    <a:pt x="293" y="391"/>
                  </a:cubicBezTo>
                  <a:lnTo>
                    <a:pt x="251" y="419"/>
                  </a:lnTo>
                  <a:lnTo>
                    <a:pt x="209" y="433"/>
                  </a:lnTo>
                  <a:cubicBezTo>
                    <a:pt x="209" y="294"/>
                    <a:pt x="223" y="14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1"/>
            <p:cNvSpPr/>
            <p:nvPr/>
          </p:nvSpPr>
          <p:spPr>
            <a:xfrm>
              <a:off x="7530066" y="1519468"/>
              <a:ext cx="122325" cy="117061"/>
            </a:xfrm>
            <a:custGeom>
              <a:avLst/>
              <a:gdLst/>
              <a:ahLst/>
              <a:cxnLst/>
              <a:rect l="l" t="t" r="r" b="b"/>
              <a:pathLst>
                <a:path w="628" h="601" extrusionOk="0">
                  <a:moveTo>
                    <a:pt x="279" y="1"/>
                  </a:moveTo>
                  <a:lnTo>
                    <a:pt x="112" y="29"/>
                  </a:lnTo>
                  <a:cubicBezTo>
                    <a:pt x="84" y="168"/>
                    <a:pt x="70" y="266"/>
                    <a:pt x="56" y="336"/>
                  </a:cubicBezTo>
                  <a:cubicBezTo>
                    <a:pt x="42" y="391"/>
                    <a:pt x="28" y="475"/>
                    <a:pt x="0" y="587"/>
                  </a:cubicBezTo>
                  <a:cubicBezTo>
                    <a:pt x="70" y="587"/>
                    <a:pt x="126" y="573"/>
                    <a:pt x="167" y="559"/>
                  </a:cubicBezTo>
                  <a:lnTo>
                    <a:pt x="195" y="433"/>
                  </a:lnTo>
                  <a:lnTo>
                    <a:pt x="209" y="322"/>
                  </a:lnTo>
                  <a:cubicBezTo>
                    <a:pt x="251" y="419"/>
                    <a:pt x="279" y="517"/>
                    <a:pt x="335" y="601"/>
                  </a:cubicBezTo>
                  <a:cubicBezTo>
                    <a:pt x="363" y="587"/>
                    <a:pt x="405" y="573"/>
                    <a:pt x="446" y="573"/>
                  </a:cubicBezTo>
                  <a:cubicBezTo>
                    <a:pt x="502" y="405"/>
                    <a:pt x="558" y="238"/>
                    <a:pt x="628" y="57"/>
                  </a:cubicBezTo>
                  <a:lnTo>
                    <a:pt x="628" y="57"/>
                  </a:lnTo>
                  <a:cubicBezTo>
                    <a:pt x="558" y="71"/>
                    <a:pt x="502" y="85"/>
                    <a:pt x="432" y="99"/>
                  </a:cubicBezTo>
                  <a:cubicBezTo>
                    <a:pt x="419" y="182"/>
                    <a:pt x="391" y="252"/>
                    <a:pt x="377" y="308"/>
                  </a:cubicBezTo>
                  <a:lnTo>
                    <a:pt x="349" y="238"/>
                  </a:lnTo>
                  <a:cubicBezTo>
                    <a:pt x="321" y="154"/>
                    <a:pt x="293" y="71"/>
                    <a:pt x="27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1"/>
            <p:cNvSpPr/>
            <p:nvPr/>
          </p:nvSpPr>
          <p:spPr>
            <a:xfrm>
              <a:off x="7532599" y="1953635"/>
              <a:ext cx="87264" cy="136734"/>
            </a:xfrm>
            <a:custGeom>
              <a:avLst/>
              <a:gdLst/>
              <a:ahLst/>
              <a:cxnLst/>
              <a:rect l="l" t="t" r="r" b="b"/>
              <a:pathLst>
                <a:path w="448" h="702" extrusionOk="0">
                  <a:moveTo>
                    <a:pt x="355" y="0"/>
                  </a:moveTo>
                  <a:cubicBezTo>
                    <a:pt x="275" y="0"/>
                    <a:pt x="198" y="27"/>
                    <a:pt x="140" y="73"/>
                  </a:cubicBezTo>
                  <a:cubicBezTo>
                    <a:pt x="85" y="101"/>
                    <a:pt x="57" y="143"/>
                    <a:pt x="57" y="157"/>
                  </a:cubicBezTo>
                  <a:cubicBezTo>
                    <a:pt x="43" y="185"/>
                    <a:pt x="29" y="213"/>
                    <a:pt x="29" y="241"/>
                  </a:cubicBezTo>
                  <a:cubicBezTo>
                    <a:pt x="15" y="283"/>
                    <a:pt x="1" y="324"/>
                    <a:pt x="15" y="380"/>
                  </a:cubicBezTo>
                  <a:cubicBezTo>
                    <a:pt x="15" y="394"/>
                    <a:pt x="29" y="408"/>
                    <a:pt x="43" y="422"/>
                  </a:cubicBezTo>
                  <a:cubicBezTo>
                    <a:pt x="43" y="436"/>
                    <a:pt x="71" y="450"/>
                    <a:pt x="85" y="464"/>
                  </a:cubicBezTo>
                  <a:lnTo>
                    <a:pt x="182" y="464"/>
                  </a:lnTo>
                  <a:cubicBezTo>
                    <a:pt x="210" y="450"/>
                    <a:pt x="224" y="450"/>
                    <a:pt x="252" y="436"/>
                  </a:cubicBezTo>
                  <a:cubicBezTo>
                    <a:pt x="266" y="422"/>
                    <a:pt x="280" y="422"/>
                    <a:pt x="308" y="408"/>
                  </a:cubicBezTo>
                  <a:cubicBezTo>
                    <a:pt x="308" y="408"/>
                    <a:pt x="322" y="422"/>
                    <a:pt x="322" y="422"/>
                  </a:cubicBezTo>
                  <a:cubicBezTo>
                    <a:pt x="322" y="436"/>
                    <a:pt x="322" y="436"/>
                    <a:pt x="322" y="450"/>
                  </a:cubicBezTo>
                  <a:cubicBezTo>
                    <a:pt x="308" y="478"/>
                    <a:pt x="294" y="492"/>
                    <a:pt x="280" y="506"/>
                  </a:cubicBezTo>
                  <a:cubicBezTo>
                    <a:pt x="238" y="534"/>
                    <a:pt x="210" y="548"/>
                    <a:pt x="168" y="548"/>
                  </a:cubicBezTo>
                  <a:lnTo>
                    <a:pt x="71" y="548"/>
                  </a:lnTo>
                  <a:cubicBezTo>
                    <a:pt x="57" y="603"/>
                    <a:pt x="43" y="645"/>
                    <a:pt x="29" y="687"/>
                  </a:cubicBezTo>
                  <a:lnTo>
                    <a:pt x="99" y="701"/>
                  </a:lnTo>
                  <a:cubicBezTo>
                    <a:pt x="168" y="701"/>
                    <a:pt x="238" y="687"/>
                    <a:pt x="308" y="659"/>
                  </a:cubicBezTo>
                  <a:cubicBezTo>
                    <a:pt x="350" y="631"/>
                    <a:pt x="378" y="603"/>
                    <a:pt x="392" y="576"/>
                  </a:cubicBezTo>
                  <a:cubicBezTo>
                    <a:pt x="406" y="548"/>
                    <a:pt x="419" y="534"/>
                    <a:pt x="433" y="506"/>
                  </a:cubicBezTo>
                  <a:cubicBezTo>
                    <a:pt x="447" y="464"/>
                    <a:pt x="447" y="422"/>
                    <a:pt x="447" y="380"/>
                  </a:cubicBezTo>
                  <a:cubicBezTo>
                    <a:pt x="433" y="352"/>
                    <a:pt x="433" y="338"/>
                    <a:pt x="419" y="324"/>
                  </a:cubicBezTo>
                  <a:cubicBezTo>
                    <a:pt x="419" y="324"/>
                    <a:pt x="406" y="311"/>
                    <a:pt x="406" y="311"/>
                  </a:cubicBezTo>
                  <a:cubicBezTo>
                    <a:pt x="392" y="297"/>
                    <a:pt x="364" y="283"/>
                    <a:pt x="350" y="283"/>
                  </a:cubicBezTo>
                  <a:lnTo>
                    <a:pt x="294" y="283"/>
                  </a:lnTo>
                  <a:cubicBezTo>
                    <a:pt x="266" y="297"/>
                    <a:pt x="252" y="297"/>
                    <a:pt x="224" y="311"/>
                  </a:cubicBezTo>
                  <a:cubicBezTo>
                    <a:pt x="213" y="314"/>
                    <a:pt x="204" y="316"/>
                    <a:pt x="196" y="316"/>
                  </a:cubicBezTo>
                  <a:cubicBezTo>
                    <a:pt x="176" y="316"/>
                    <a:pt x="168" y="303"/>
                    <a:pt x="168" y="283"/>
                  </a:cubicBezTo>
                  <a:cubicBezTo>
                    <a:pt x="154" y="241"/>
                    <a:pt x="196" y="199"/>
                    <a:pt x="238" y="185"/>
                  </a:cubicBezTo>
                  <a:cubicBezTo>
                    <a:pt x="259" y="178"/>
                    <a:pt x="283" y="175"/>
                    <a:pt x="310" y="175"/>
                  </a:cubicBezTo>
                  <a:cubicBezTo>
                    <a:pt x="336" y="175"/>
                    <a:pt x="364" y="178"/>
                    <a:pt x="392" y="185"/>
                  </a:cubicBezTo>
                  <a:lnTo>
                    <a:pt x="406" y="4"/>
                  </a:lnTo>
                  <a:cubicBezTo>
                    <a:pt x="389" y="1"/>
                    <a:pt x="372" y="0"/>
                    <a:pt x="35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p27"/>
          <p:cNvSpPr txBox="1">
            <a:spLocks noGrp="1"/>
          </p:cNvSpPr>
          <p:nvPr>
            <p:ph type="title"/>
          </p:nvPr>
        </p:nvSpPr>
        <p:spPr>
          <a:xfrm>
            <a:off x="609500" y="2714710"/>
            <a:ext cx="23364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2" name="Google Shape;1772;p27"/>
          <p:cNvSpPr txBox="1">
            <a:spLocks noGrp="1"/>
          </p:cNvSpPr>
          <p:nvPr>
            <p:ph type="subTitle" idx="1"/>
          </p:nvPr>
        </p:nvSpPr>
        <p:spPr>
          <a:xfrm>
            <a:off x="609500" y="3226312"/>
            <a:ext cx="2336400" cy="9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3" name="Google Shape;1773;p27"/>
          <p:cNvSpPr txBox="1">
            <a:spLocks noGrp="1"/>
          </p:cNvSpPr>
          <p:nvPr>
            <p:ph type="title" idx="2"/>
          </p:nvPr>
        </p:nvSpPr>
        <p:spPr>
          <a:xfrm>
            <a:off x="3403800" y="2714710"/>
            <a:ext cx="23364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4" name="Google Shape;1774;p27"/>
          <p:cNvSpPr txBox="1">
            <a:spLocks noGrp="1"/>
          </p:cNvSpPr>
          <p:nvPr>
            <p:ph type="subTitle" idx="3"/>
          </p:nvPr>
        </p:nvSpPr>
        <p:spPr>
          <a:xfrm>
            <a:off x="3403800" y="3226312"/>
            <a:ext cx="2336400" cy="9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7"/>
          <p:cNvSpPr txBox="1">
            <a:spLocks noGrp="1"/>
          </p:cNvSpPr>
          <p:nvPr>
            <p:ph type="title" idx="4"/>
          </p:nvPr>
        </p:nvSpPr>
        <p:spPr>
          <a:xfrm>
            <a:off x="6087600" y="2714710"/>
            <a:ext cx="23364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27"/>
          <p:cNvSpPr txBox="1">
            <a:spLocks noGrp="1"/>
          </p:cNvSpPr>
          <p:nvPr>
            <p:ph type="subTitle" idx="5"/>
          </p:nvPr>
        </p:nvSpPr>
        <p:spPr>
          <a:xfrm>
            <a:off x="6087600" y="3226312"/>
            <a:ext cx="2336400" cy="9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7" name="Google Shape;1777;p27"/>
          <p:cNvSpPr txBox="1">
            <a:spLocks noGrp="1"/>
          </p:cNvSpPr>
          <p:nvPr>
            <p:ph type="title" idx="6"/>
          </p:nvPr>
        </p:nvSpPr>
        <p:spPr>
          <a:xfrm>
            <a:off x="6095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78" name="Google Shape;1778;p27"/>
          <p:cNvGrpSpPr/>
          <p:nvPr/>
        </p:nvGrpSpPr>
        <p:grpSpPr>
          <a:xfrm>
            <a:off x="-495643" y="-87435"/>
            <a:ext cx="9639651" cy="5583307"/>
            <a:chOff x="-495643" y="-87435"/>
            <a:chExt cx="9639651" cy="5583307"/>
          </a:xfrm>
        </p:grpSpPr>
        <p:grpSp>
          <p:nvGrpSpPr>
            <p:cNvPr id="1779" name="Google Shape;1779;p27"/>
            <p:cNvGrpSpPr/>
            <p:nvPr/>
          </p:nvGrpSpPr>
          <p:grpSpPr>
            <a:xfrm>
              <a:off x="5738174" y="4521006"/>
              <a:ext cx="663868" cy="442697"/>
              <a:chOff x="3607099" y="3120656"/>
              <a:chExt cx="663868" cy="442697"/>
            </a:xfrm>
          </p:grpSpPr>
          <p:sp>
            <p:nvSpPr>
              <p:cNvPr id="1780" name="Google Shape;1780;p27"/>
              <p:cNvSpPr/>
              <p:nvPr/>
            </p:nvSpPr>
            <p:spPr>
              <a:xfrm>
                <a:off x="4140555" y="3364033"/>
                <a:ext cx="130412" cy="174823"/>
              </a:xfrm>
              <a:custGeom>
                <a:avLst/>
                <a:gdLst/>
                <a:ahLst/>
                <a:cxnLst/>
                <a:rect l="l" t="t" r="r" b="b"/>
                <a:pathLst>
                  <a:path w="740" h="992" extrusionOk="0">
                    <a:moveTo>
                      <a:pt x="559" y="1"/>
                    </a:moveTo>
                    <a:cubicBezTo>
                      <a:pt x="377" y="57"/>
                      <a:pt x="182" y="98"/>
                      <a:pt x="1" y="140"/>
                    </a:cubicBezTo>
                    <a:cubicBezTo>
                      <a:pt x="15" y="252"/>
                      <a:pt x="57" y="433"/>
                      <a:pt x="84" y="656"/>
                    </a:cubicBezTo>
                    <a:cubicBezTo>
                      <a:pt x="126" y="615"/>
                      <a:pt x="182" y="573"/>
                      <a:pt x="238" y="559"/>
                    </a:cubicBezTo>
                    <a:cubicBezTo>
                      <a:pt x="268" y="553"/>
                      <a:pt x="296" y="550"/>
                      <a:pt x="321" y="550"/>
                    </a:cubicBezTo>
                    <a:cubicBezTo>
                      <a:pt x="415" y="550"/>
                      <a:pt x="475" y="588"/>
                      <a:pt x="475" y="642"/>
                    </a:cubicBezTo>
                    <a:cubicBezTo>
                      <a:pt x="475" y="701"/>
                      <a:pt x="446" y="730"/>
                      <a:pt x="380" y="730"/>
                    </a:cubicBezTo>
                    <a:cubicBezTo>
                      <a:pt x="367" y="730"/>
                      <a:pt x="352" y="728"/>
                      <a:pt x="336" y="726"/>
                    </a:cubicBezTo>
                    <a:cubicBezTo>
                      <a:pt x="294" y="712"/>
                      <a:pt x="252" y="684"/>
                      <a:pt x="210" y="656"/>
                    </a:cubicBezTo>
                    <a:cubicBezTo>
                      <a:pt x="168" y="712"/>
                      <a:pt x="112" y="782"/>
                      <a:pt x="57" y="824"/>
                    </a:cubicBezTo>
                    <a:cubicBezTo>
                      <a:pt x="154" y="921"/>
                      <a:pt x="280" y="977"/>
                      <a:pt x="419" y="991"/>
                    </a:cubicBezTo>
                    <a:cubicBezTo>
                      <a:pt x="503" y="977"/>
                      <a:pt x="573" y="949"/>
                      <a:pt x="628" y="894"/>
                    </a:cubicBezTo>
                    <a:cubicBezTo>
                      <a:pt x="698" y="810"/>
                      <a:pt x="740" y="698"/>
                      <a:pt x="726" y="587"/>
                    </a:cubicBezTo>
                    <a:cubicBezTo>
                      <a:pt x="726" y="517"/>
                      <a:pt x="684" y="447"/>
                      <a:pt x="628" y="405"/>
                    </a:cubicBezTo>
                    <a:cubicBezTo>
                      <a:pt x="559" y="336"/>
                      <a:pt x="461" y="308"/>
                      <a:pt x="363" y="308"/>
                    </a:cubicBezTo>
                    <a:cubicBezTo>
                      <a:pt x="322" y="308"/>
                      <a:pt x="294" y="322"/>
                      <a:pt x="266" y="336"/>
                    </a:cubicBezTo>
                    <a:lnTo>
                      <a:pt x="266" y="294"/>
                    </a:lnTo>
                    <a:cubicBezTo>
                      <a:pt x="377" y="266"/>
                      <a:pt x="489" y="252"/>
                      <a:pt x="614" y="252"/>
                    </a:cubicBezTo>
                    <a:cubicBezTo>
                      <a:pt x="587" y="168"/>
                      <a:pt x="573" y="85"/>
                      <a:pt x="55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27"/>
              <p:cNvSpPr/>
              <p:nvPr/>
            </p:nvSpPr>
            <p:spPr>
              <a:xfrm>
                <a:off x="3607099" y="3209301"/>
                <a:ext cx="182224" cy="271398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0" extrusionOk="0">
                    <a:moveTo>
                      <a:pt x="810" y="0"/>
                    </a:moveTo>
                    <a:cubicBezTo>
                      <a:pt x="754" y="28"/>
                      <a:pt x="698" y="42"/>
                      <a:pt x="656" y="70"/>
                    </a:cubicBezTo>
                    <a:cubicBezTo>
                      <a:pt x="573" y="126"/>
                      <a:pt x="489" y="181"/>
                      <a:pt x="433" y="251"/>
                    </a:cubicBezTo>
                    <a:cubicBezTo>
                      <a:pt x="322" y="349"/>
                      <a:pt x="238" y="446"/>
                      <a:pt x="154" y="572"/>
                    </a:cubicBezTo>
                    <a:cubicBezTo>
                      <a:pt x="112" y="642"/>
                      <a:pt x="71" y="725"/>
                      <a:pt x="43" y="823"/>
                    </a:cubicBezTo>
                    <a:cubicBezTo>
                      <a:pt x="1" y="963"/>
                      <a:pt x="1" y="1116"/>
                      <a:pt x="43" y="1269"/>
                    </a:cubicBezTo>
                    <a:cubicBezTo>
                      <a:pt x="71" y="1311"/>
                      <a:pt x="99" y="1367"/>
                      <a:pt x="126" y="1409"/>
                    </a:cubicBezTo>
                    <a:cubicBezTo>
                      <a:pt x="154" y="1437"/>
                      <a:pt x="182" y="1451"/>
                      <a:pt x="210" y="1479"/>
                    </a:cubicBezTo>
                    <a:cubicBezTo>
                      <a:pt x="285" y="1521"/>
                      <a:pt x="367" y="1539"/>
                      <a:pt x="452" y="1539"/>
                    </a:cubicBezTo>
                    <a:cubicBezTo>
                      <a:pt x="478" y="1539"/>
                      <a:pt x="505" y="1538"/>
                      <a:pt x="531" y="1534"/>
                    </a:cubicBezTo>
                    <a:cubicBezTo>
                      <a:pt x="643" y="1520"/>
                      <a:pt x="726" y="1493"/>
                      <a:pt x="824" y="1437"/>
                    </a:cubicBezTo>
                    <a:cubicBezTo>
                      <a:pt x="894" y="1381"/>
                      <a:pt x="963" y="1339"/>
                      <a:pt x="1033" y="1269"/>
                    </a:cubicBezTo>
                    <a:lnTo>
                      <a:pt x="852" y="949"/>
                    </a:lnTo>
                    <a:cubicBezTo>
                      <a:pt x="852" y="949"/>
                      <a:pt x="838" y="976"/>
                      <a:pt x="824" y="1018"/>
                    </a:cubicBezTo>
                    <a:cubicBezTo>
                      <a:pt x="768" y="1088"/>
                      <a:pt x="684" y="1144"/>
                      <a:pt x="587" y="1158"/>
                    </a:cubicBezTo>
                    <a:lnTo>
                      <a:pt x="531" y="1158"/>
                    </a:lnTo>
                    <a:cubicBezTo>
                      <a:pt x="447" y="1116"/>
                      <a:pt x="419" y="1032"/>
                      <a:pt x="447" y="893"/>
                    </a:cubicBezTo>
                    <a:cubicBezTo>
                      <a:pt x="475" y="809"/>
                      <a:pt x="531" y="725"/>
                      <a:pt x="601" y="670"/>
                    </a:cubicBezTo>
                    <a:cubicBezTo>
                      <a:pt x="656" y="614"/>
                      <a:pt x="740" y="572"/>
                      <a:pt x="824" y="558"/>
                    </a:cubicBezTo>
                    <a:lnTo>
                      <a:pt x="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27"/>
              <p:cNvSpPr/>
              <p:nvPr/>
            </p:nvSpPr>
            <p:spPr>
              <a:xfrm>
                <a:off x="3919383" y="3120656"/>
                <a:ext cx="164777" cy="332022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884" extrusionOk="0">
                    <a:moveTo>
                      <a:pt x="865" y="1"/>
                    </a:moveTo>
                    <a:cubicBezTo>
                      <a:pt x="754" y="71"/>
                      <a:pt x="642" y="140"/>
                      <a:pt x="516" y="182"/>
                    </a:cubicBezTo>
                    <a:cubicBezTo>
                      <a:pt x="544" y="461"/>
                      <a:pt x="572" y="656"/>
                      <a:pt x="572" y="810"/>
                    </a:cubicBezTo>
                    <a:cubicBezTo>
                      <a:pt x="544" y="824"/>
                      <a:pt x="516" y="852"/>
                      <a:pt x="489" y="866"/>
                    </a:cubicBezTo>
                    <a:cubicBezTo>
                      <a:pt x="461" y="880"/>
                      <a:pt x="433" y="894"/>
                      <a:pt x="405" y="908"/>
                    </a:cubicBezTo>
                    <a:cubicBezTo>
                      <a:pt x="377" y="615"/>
                      <a:pt x="349" y="308"/>
                      <a:pt x="349" y="15"/>
                    </a:cubicBezTo>
                    <a:cubicBezTo>
                      <a:pt x="237" y="71"/>
                      <a:pt x="126" y="126"/>
                      <a:pt x="0" y="168"/>
                    </a:cubicBezTo>
                    <a:cubicBezTo>
                      <a:pt x="56" y="712"/>
                      <a:pt x="98" y="1270"/>
                      <a:pt x="126" y="1870"/>
                    </a:cubicBezTo>
                    <a:lnTo>
                      <a:pt x="279" y="1786"/>
                    </a:lnTo>
                    <a:lnTo>
                      <a:pt x="447" y="1689"/>
                    </a:lnTo>
                    <a:cubicBezTo>
                      <a:pt x="433" y="1466"/>
                      <a:pt x="419" y="1326"/>
                      <a:pt x="419" y="1284"/>
                    </a:cubicBezTo>
                    <a:lnTo>
                      <a:pt x="600" y="1187"/>
                    </a:lnTo>
                    <a:cubicBezTo>
                      <a:pt x="614" y="1521"/>
                      <a:pt x="628" y="1758"/>
                      <a:pt x="656" y="1884"/>
                    </a:cubicBezTo>
                    <a:cubicBezTo>
                      <a:pt x="698" y="1856"/>
                      <a:pt x="754" y="1800"/>
                      <a:pt x="781" y="1772"/>
                    </a:cubicBezTo>
                    <a:cubicBezTo>
                      <a:pt x="809" y="1758"/>
                      <a:pt x="851" y="1717"/>
                      <a:pt x="921" y="1689"/>
                    </a:cubicBezTo>
                    <a:lnTo>
                      <a:pt x="935" y="1661"/>
                    </a:lnTo>
                    <a:cubicBezTo>
                      <a:pt x="907" y="1340"/>
                      <a:pt x="879" y="782"/>
                      <a:pt x="8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27"/>
              <p:cNvSpPr/>
              <p:nvPr/>
            </p:nvSpPr>
            <p:spPr>
              <a:xfrm>
                <a:off x="3793906" y="3406505"/>
                <a:ext cx="130588" cy="156847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90" extrusionOk="0">
                    <a:moveTo>
                      <a:pt x="365" y="0"/>
                    </a:moveTo>
                    <a:cubicBezTo>
                      <a:pt x="339" y="0"/>
                      <a:pt x="315" y="4"/>
                      <a:pt x="294" y="11"/>
                    </a:cubicBezTo>
                    <a:cubicBezTo>
                      <a:pt x="154" y="39"/>
                      <a:pt x="43" y="136"/>
                      <a:pt x="1" y="276"/>
                    </a:cubicBezTo>
                    <a:cubicBezTo>
                      <a:pt x="1" y="346"/>
                      <a:pt x="15" y="415"/>
                      <a:pt x="57" y="485"/>
                    </a:cubicBezTo>
                    <a:cubicBezTo>
                      <a:pt x="127" y="443"/>
                      <a:pt x="196" y="415"/>
                      <a:pt x="280" y="401"/>
                    </a:cubicBezTo>
                    <a:cubicBezTo>
                      <a:pt x="280" y="374"/>
                      <a:pt x="266" y="360"/>
                      <a:pt x="252" y="346"/>
                    </a:cubicBezTo>
                    <a:cubicBezTo>
                      <a:pt x="238" y="318"/>
                      <a:pt x="252" y="276"/>
                      <a:pt x="280" y="262"/>
                    </a:cubicBezTo>
                    <a:cubicBezTo>
                      <a:pt x="290" y="258"/>
                      <a:pt x="300" y="257"/>
                      <a:pt x="309" y="257"/>
                    </a:cubicBezTo>
                    <a:cubicBezTo>
                      <a:pt x="334" y="257"/>
                      <a:pt x="350" y="272"/>
                      <a:pt x="350" y="304"/>
                    </a:cubicBezTo>
                    <a:cubicBezTo>
                      <a:pt x="350" y="318"/>
                      <a:pt x="350" y="332"/>
                      <a:pt x="350" y="346"/>
                    </a:cubicBezTo>
                    <a:cubicBezTo>
                      <a:pt x="322" y="457"/>
                      <a:pt x="266" y="555"/>
                      <a:pt x="196" y="639"/>
                    </a:cubicBezTo>
                    <a:cubicBezTo>
                      <a:pt x="140" y="708"/>
                      <a:pt x="127" y="806"/>
                      <a:pt x="182" y="890"/>
                    </a:cubicBezTo>
                    <a:cubicBezTo>
                      <a:pt x="238" y="820"/>
                      <a:pt x="405" y="778"/>
                      <a:pt x="684" y="778"/>
                    </a:cubicBezTo>
                    <a:cubicBezTo>
                      <a:pt x="684" y="708"/>
                      <a:pt x="698" y="625"/>
                      <a:pt x="740" y="555"/>
                    </a:cubicBezTo>
                    <a:cubicBezTo>
                      <a:pt x="712" y="551"/>
                      <a:pt x="684" y="549"/>
                      <a:pt x="658" y="549"/>
                    </a:cubicBezTo>
                    <a:cubicBezTo>
                      <a:pt x="594" y="549"/>
                      <a:pt x="534" y="559"/>
                      <a:pt x="475" y="569"/>
                    </a:cubicBezTo>
                    <a:cubicBezTo>
                      <a:pt x="573" y="471"/>
                      <a:pt x="629" y="346"/>
                      <a:pt x="615" y="206"/>
                    </a:cubicBezTo>
                    <a:cubicBezTo>
                      <a:pt x="601" y="109"/>
                      <a:pt x="531" y="39"/>
                      <a:pt x="447" y="11"/>
                    </a:cubicBezTo>
                    <a:cubicBezTo>
                      <a:pt x="419" y="4"/>
                      <a:pt x="392" y="0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4" name="Google Shape;1784;p27"/>
            <p:cNvGrpSpPr/>
            <p:nvPr/>
          </p:nvGrpSpPr>
          <p:grpSpPr>
            <a:xfrm>
              <a:off x="8475205" y="4259201"/>
              <a:ext cx="668803" cy="614699"/>
              <a:chOff x="3550705" y="2169351"/>
              <a:chExt cx="668803" cy="614699"/>
            </a:xfrm>
          </p:grpSpPr>
          <p:sp>
            <p:nvSpPr>
              <p:cNvPr id="1785" name="Google Shape;1785;p27"/>
              <p:cNvSpPr/>
              <p:nvPr/>
            </p:nvSpPr>
            <p:spPr>
              <a:xfrm>
                <a:off x="3550705" y="2260287"/>
                <a:ext cx="317218" cy="477061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2707" extrusionOk="0">
                    <a:moveTo>
                      <a:pt x="1758" y="1"/>
                    </a:moveTo>
                    <a:cubicBezTo>
                      <a:pt x="1646" y="15"/>
                      <a:pt x="1548" y="43"/>
                      <a:pt x="1451" y="85"/>
                    </a:cubicBezTo>
                    <a:cubicBezTo>
                      <a:pt x="1283" y="154"/>
                      <a:pt x="1130" y="224"/>
                      <a:pt x="990" y="336"/>
                    </a:cubicBezTo>
                    <a:cubicBezTo>
                      <a:pt x="795" y="475"/>
                      <a:pt x="600" y="643"/>
                      <a:pt x="446" y="838"/>
                    </a:cubicBezTo>
                    <a:cubicBezTo>
                      <a:pt x="335" y="963"/>
                      <a:pt x="251" y="1103"/>
                      <a:pt x="167" y="1256"/>
                    </a:cubicBezTo>
                    <a:cubicBezTo>
                      <a:pt x="42" y="1507"/>
                      <a:pt x="0" y="1786"/>
                      <a:pt x="28" y="2065"/>
                    </a:cubicBezTo>
                    <a:cubicBezTo>
                      <a:pt x="42" y="2163"/>
                      <a:pt x="84" y="2247"/>
                      <a:pt x="126" y="2344"/>
                    </a:cubicBezTo>
                    <a:cubicBezTo>
                      <a:pt x="167" y="2400"/>
                      <a:pt x="209" y="2442"/>
                      <a:pt x="265" y="2498"/>
                    </a:cubicBezTo>
                    <a:cubicBezTo>
                      <a:pt x="419" y="2609"/>
                      <a:pt x="628" y="2693"/>
                      <a:pt x="823" y="2707"/>
                    </a:cubicBezTo>
                    <a:cubicBezTo>
                      <a:pt x="1018" y="2707"/>
                      <a:pt x="1200" y="2665"/>
                      <a:pt x="1381" y="2581"/>
                    </a:cubicBezTo>
                    <a:cubicBezTo>
                      <a:pt x="1534" y="2526"/>
                      <a:pt x="1674" y="2442"/>
                      <a:pt x="1799" y="2344"/>
                    </a:cubicBezTo>
                    <a:lnTo>
                      <a:pt x="1576" y="1717"/>
                    </a:lnTo>
                    <a:cubicBezTo>
                      <a:pt x="1576" y="1731"/>
                      <a:pt x="1534" y="1758"/>
                      <a:pt x="1479" y="1828"/>
                    </a:cubicBezTo>
                    <a:cubicBezTo>
                      <a:pt x="1353" y="1940"/>
                      <a:pt x="1200" y="2009"/>
                      <a:pt x="1032" y="2037"/>
                    </a:cubicBezTo>
                    <a:cubicBezTo>
                      <a:pt x="990" y="2023"/>
                      <a:pt x="963" y="2023"/>
                      <a:pt x="921" y="2009"/>
                    </a:cubicBezTo>
                    <a:cubicBezTo>
                      <a:pt x="781" y="1926"/>
                      <a:pt x="753" y="1744"/>
                      <a:pt x="851" y="1507"/>
                    </a:cubicBezTo>
                    <a:cubicBezTo>
                      <a:pt x="921" y="1354"/>
                      <a:pt x="1032" y="1228"/>
                      <a:pt x="1172" y="1145"/>
                    </a:cubicBezTo>
                    <a:cubicBezTo>
                      <a:pt x="1311" y="1047"/>
                      <a:pt x="1465" y="1005"/>
                      <a:pt x="1632" y="1005"/>
                    </a:cubicBezTo>
                    <a:lnTo>
                      <a:pt x="175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27"/>
              <p:cNvSpPr/>
              <p:nvPr/>
            </p:nvSpPr>
            <p:spPr>
              <a:xfrm>
                <a:off x="3889776" y="2169351"/>
                <a:ext cx="329731" cy="614699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3488" extrusionOk="0">
                    <a:moveTo>
                      <a:pt x="963" y="1"/>
                    </a:moveTo>
                    <a:cubicBezTo>
                      <a:pt x="726" y="71"/>
                      <a:pt x="489" y="140"/>
                      <a:pt x="266" y="196"/>
                    </a:cubicBezTo>
                    <a:cubicBezTo>
                      <a:pt x="210" y="1172"/>
                      <a:pt x="127" y="2219"/>
                      <a:pt x="1" y="3307"/>
                    </a:cubicBezTo>
                    <a:lnTo>
                      <a:pt x="308" y="3195"/>
                    </a:lnTo>
                    <a:lnTo>
                      <a:pt x="629" y="3056"/>
                    </a:lnTo>
                    <a:cubicBezTo>
                      <a:pt x="671" y="2651"/>
                      <a:pt x="698" y="2400"/>
                      <a:pt x="698" y="2330"/>
                    </a:cubicBezTo>
                    <a:lnTo>
                      <a:pt x="1033" y="2205"/>
                    </a:lnTo>
                    <a:lnTo>
                      <a:pt x="1033" y="2205"/>
                    </a:lnTo>
                    <a:cubicBezTo>
                      <a:pt x="977" y="2804"/>
                      <a:pt x="936" y="3237"/>
                      <a:pt x="936" y="3488"/>
                    </a:cubicBezTo>
                    <a:cubicBezTo>
                      <a:pt x="1019" y="3418"/>
                      <a:pt x="1117" y="3376"/>
                      <a:pt x="1201" y="3321"/>
                    </a:cubicBezTo>
                    <a:cubicBezTo>
                      <a:pt x="1298" y="3279"/>
                      <a:pt x="1382" y="3223"/>
                      <a:pt x="1480" y="3181"/>
                    </a:cubicBezTo>
                    <a:lnTo>
                      <a:pt x="1521" y="3167"/>
                    </a:lnTo>
                    <a:cubicBezTo>
                      <a:pt x="1549" y="2553"/>
                      <a:pt x="1661" y="1549"/>
                      <a:pt x="1870" y="126"/>
                    </a:cubicBezTo>
                    <a:lnTo>
                      <a:pt x="1870" y="126"/>
                    </a:lnTo>
                    <a:cubicBezTo>
                      <a:pt x="1661" y="238"/>
                      <a:pt x="1424" y="308"/>
                      <a:pt x="1187" y="363"/>
                    </a:cubicBezTo>
                    <a:cubicBezTo>
                      <a:pt x="1159" y="852"/>
                      <a:pt x="1131" y="1228"/>
                      <a:pt x="1117" y="1493"/>
                    </a:cubicBezTo>
                    <a:cubicBezTo>
                      <a:pt x="1047" y="1535"/>
                      <a:pt x="991" y="1549"/>
                      <a:pt x="936" y="1577"/>
                    </a:cubicBezTo>
                    <a:cubicBezTo>
                      <a:pt x="936" y="1577"/>
                      <a:pt x="880" y="1605"/>
                      <a:pt x="782" y="1647"/>
                    </a:cubicBezTo>
                    <a:cubicBezTo>
                      <a:pt x="824" y="1089"/>
                      <a:pt x="880" y="545"/>
                      <a:pt x="96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7" name="Google Shape;1787;p27"/>
            <p:cNvGrpSpPr/>
            <p:nvPr/>
          </p:nvGrpSpPr>
          <p:grpSpPr>
            <a:xfrm>
              <a:off x="1732295" y="4438794"/>
              <a:ext cx="639196" cy="435118"/>
              <a:chOff x="1097370" y="3735356"/>
              <a:chExt cx="639196" cy="435118"/>
            </a:xfrm>
          </p:grpSpPr>
          <p:sp>
            <p:nvSpPr>
              <p:cNvPr id="1788" name="Google Shape;1788;p27"/>
              <p:cNvSpPr/>
              <p:nvPr/>
            </p:nvSpPr>
            <p:spPr>
              <a:xfrm>
                <a:off x="1097370" y="3735356"/>
                <a:ext cx="236152" cy="435118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69" extrusionOk="0">
                    <a:moveTo>
                      <a:pt x="670" y="0"/>
                    </a:moveTo>
                    <a:cubicBezTo>
                      <a:pt x="516" y="56"/>
                      <a:pt x="349" y="98"/>
                      <a:pt x="182" y="140"/>
                    </a:cubicBezTo>
                    <a:cubicBezTo>
                      <a:pt x="140" y="837"/>
                      <a:pt x="84" y="1576"/>
                      <a:pt x="0" y="2343"/>
                    </a:cubicBezTo>
                    <a:lnTo>
                      <a:pt x="210" y="2274"/>
                    </a:lnTo>
                    <a:lnTo>
                      <a:pt x="447" y="2176"/>
                    </a:lnTo>
                    <a:cubicBezTo>
                      <a:pt x="475" y="1883"/>
                      <a:pt x="489" y="1702"/>
                      <a:pt x="489" y="1660"/>
                    </a:cubicBezTo>
                    <a:lnTo>
                      <a:pt x="740" y="1562"/>
                    </a:lnTo>
                    <a:lnTo>
                      <a:pt x="740" y="1562"/>
                    </a:lnTo>
                    <a:cubicBezTo>
                      <a:pt x="684" y="1995"/>
                      <a:pt x="670" y="2302"/>
                      <a:pt x="670" y="2469"/>
                    </a:cubicBezTo>
                    <a:cubicBezTo>
                      <a:pt x="726" y="2427"/>
                      <a:pt x="795" y="2399"/>
                      <a:pt x="851" y="2357"/>
                    </a:cubicBezTo>
                    <a:cubicBezTo>
                      <a:pt x="921" y="2316"/>
                      <a:pt x="977" y="2288"/>
                      <a:pt x="1047" y="2260"/>
                    </a:cubicBezTo>
                    <a:lnTo>
                      <a:pt x="1074" y="2246"/>
                    </a:lnTo>
                    <a:cubicBezTo>
                      <a:pt x="1102" y="1813"/>
                      <a:pt x="1186" y="1088"/>
                      <a:pt x="1339" y="84"/>
                    </a:cubicBezTo>
                    <a:lnTo>
                      <a:pt x="1339" y="84"/>
                    </a:lnTo>
                    <a:cubicBezTo>
                      <a:pt x="1172" y="167"/>
                      <a:pt x="1019" y="223"/>
                      <a:pt x="851" y="265"/>
                    </a:cubicBezTo>
                    <a:cubicBezTo>
                      <a:pt x="837" y="614"/>
                      <a:pt x="809" y="879"/>
                      <a:pt x="795" y="1060"/>
                    </a:cubicBezTo>
                    <a:cubicBezTo>
                      <a:pt x="740" y="1088"/>
                      <a:pt x="698" y="1102"/>
                      <a:pt x="670" y="1130"/>
                    </a:cubicBezTo>
                    <a:cubicBezTo>
                      <a:pt x="628" y="1144"/>
                      <a:pt x="586" y="1158"/>
                      <a:pt x="558" y="1172"/>
                    </a:cubicBezTo>
                    <a:cubicBezTo>
                      <a:pt x="586" y="781"/>
                      <a:pt x="614" y="391"/>
                      <a:pt x="6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27"/>
              <p:cNvSpPr/>
              <p:nvPr/>
            </p:nvSpPr>
            <p:spPr>
              <a:xfrm>
                <a:off x="1328411" y="3985078"/>
                <a:ext cx="125478" cy="151031"/>
              </a:xfrm>
              <a:custGeom>
                <a:avLst/>
                <a:gdLst/>
                <a:ahLst/>
                <a:cxnLst/>
                <a:rect l="l" t="t" r="r" b="b"/>
                <a:pathLst>
                  <a:path w="712" h="857" extrusionOk="0">
                    <a:moveTo>
                      <a:pt x="392" y="0"/>
                    </a:moveTo>
                    <a:cubicBezTo>
                      <a:pt x="376" y="0"/>
                      <a:pt x="362" y="2"/>
                      <a:pt x="349" y="6"/>
                    </a:cubicBezTo>
                    <a:cubicBezTo>
                      <a:pt x="210" y="6"/>
                      <a:pt x="84" y="76"/>
                      <a:pt x="28" y="201"/>
                    </a:cubicBezTo>
                    <a:cubicBezTo>
                      <a:pt x="1" y="271"/>
                      <a:pt x="14" y="355"/>
                      <a:pt x="42" y="424"/>
                    </a:cubicBezTo>
                    <a:cubicBezTo>
                      <a:pt x="126" y="396"/>
                      <a:pt x="196" y="382"/>
                      <a:pt x="280" y="382"/>
                    </a:cubicBezTo>
                    <a:cubicBezTo>
                      <a:pt x="280" y="355"/>
                      <a:pt x="280" y="341"/>
                      <a:pt x="266" y="327"/>
                    </a:cubicBezTo>
                    <a:cubicBezTo>
                      <a:pt x="266" y="285"/>
                      <a:pt x="280" y="257"/>
                      <a:pt x="307" y="243"/>
                    </a:cubicBezTo>
                    <a:cubicBezTo>
                      <a:pt x="349" y="243"/>
                      <a:pt x="377" y="257"/>
                      <a:pt x="377" y="285"/>
                    </a:cubicBezTo>
                    <a:cubicBezTo>
                      <a:pt x="377" y="313"/>
                      <a:pt x="363" y="327"/>
                      <a:pt x="363" y="341"/>
                    </a:cubicBezTo>
                    <a:cubicBezTo>
                      <a:pt x="307" y="438"/>
                      <a:pt x="238" y="536"/>
                      <a:pt x="154" y="606"/>
                    </a:cubicBezTo>
                    <a:cubicBezTo>
                      <a:pt x="84" y="675"/>
                      <a:pt x="70" y="773"/>
                      <a:pt x="98" y="857"/>
                    </a:cubicBezTo>
                    <a:cubicBezTo>
                      <a:pt x="140" y="823"/>
                      <a:pt x="224" y="804"/>
                      <a:pt x="341" y="804"/>
                    </a:cubicBezTo>
                    <a:cubicBezTo>
                      <a:pt x="418" y="804"/>
                      <a:pt x="510" y="812"/>
                      <a:pt x="614" y="829"/>
                    </a:cubicBezTo>
                    <a:cubicBezTo>
                      <a:pt x="628" y="745"/>
                      <a:pt x="656" y="675"/>
                      <a:pt x="712" y="606"/>
                    </a:cubicBezTo>
                    <a:cubicBezTo>
                      <a:pt x="663" y="589"/>
                      <a:pt x="609" y="583"/>
                      <a:pt x="556" y="583"/>
                    </a:cubicBezTo>
                    <a:cubicBezTo>
                      <a:pt x="519" y="583"/>
                      <a:pt x="482" y="586"/>
                      <a:pt x="447" y="592"/>
                    </a:cubicBezTo>
                    <a:cubicBezTo>
                      <a:pt x="558" y="508"/>
                      <a:pt x="628" y="382"/>
                      <a:pt x="642" y="243"/>
                    </a:cubicBezTo>
                    <a:cubicBezTo>
                      <a:pt x="642" y="145"/>
                      <a:pt x="586" y="62"/>
                      <a:pt x="503" y="20"/>
                    </a:cubicBezTo>
                    <a:cubicBezTo>
                      <a:pt x="473" y="10"/>
                      <a:pt x="430" y="0"/>
                      <a:pt x="3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27"/>
              <p:cNvSpPr/>
              <p:nvPr/>
            </p:nvSpPr>
            <p:spPr>
              <a:xfrm>
                <a:off x="1466048" y="3838452"/>
                <a:ext cx="270517" cy="30100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708" extrusionOk="0">
                    <a:moveTo>
                      <a:pt x="907" y="684"/>
                    </a:moveTo>
                    <a:cubicBezTo>
                      <a:pt x="1028" y="684"/>
                      <a:pt x="1084" y="749"/>
                      <a:pt x="1088" y="853"/>
                    </a:cubicBezTo>
                    <a:lnTo>
                      <a:pt x="1088" y="853"/>
                    </a:lnTo>
                    <a:cubicBezTo>
                      <a:pt x="1032" y="1117"/>
                      <a:pt x="837" y="1312"/>
                      <a:pt x="573" y="1368"/>
                    </a:cubicBezTo>
                    <a:cubicBezTo>
                      <a:pt x="503" y="1354"/>
                      <a:pt x="461" y="1298"/>
                      <a:pt x="447" y="1200"/>
                    </a:cubicBezTo>
                    <a:cubicBezTo>
                      <a:pt x="461" y="1075"/>
                      <a:pt x="517" y="949"/>
                      <a:pt x="614" y="852"/>
                    </a:cubicBezTo>
                    <a:cubicBezTo>
                      <a:pt x="684" y="768"/>
                      <a:pt x="796" y="712"/>
                      <a:pt x="907" y="684"/>
                    </a:cubicBezTo>
                    <a:close/>
                    <a:moveTo>
                      <a:pt x="1103" y="1"/>
                    </a:moveTo>
                    <a:cubicBezTo>
                      <a:pt x="1005" y="15"/>
                      <a:pt x="893" y="29"/>
                      <a:pt x="810" y="71"/>
                    </a:cubicBezTo>
                    <a:cubicBezTo>
                      <a:pt x="670" y="126"/>
                      <a:pt x="545" y="196"/>
                      <a:pt x="433" y="280"/>
                    </a:cubicBezTo>
                    <a:cubicBezTo>
                      <a:pt x="308" y="405"/>
                      <a:pt x="210" y="545"/>
                      <a:pt x="126" y="698"/>
                    </a:cubicBezTo>
                    <a:cubicBezTo>
                      <a:pt x="43" y="866"/>
                      <a:pt x="1" y="1047"/>
                      <a:pt x="15" y="1228"/>
                    </a:cubicBezTo>
                    <a:cubicBezTo>
                      <a:pt x="43" y="1368"/>
                      <a:pt x="98" y="1479"/>
                      <a:pt x="196" y="1577"/>
                    </a:cubicBezTo>
                    <a:cubicBezTo>
                      <a:pt x="266" y="1647"/>
                      <a:pt x="363" y="1689"/>
                      <a:pt x="461" y="1703"/>
                    </a:cubicBezTo>
                    <a:cubicBezTo>
                      <a:pt x="489" y="1706"/>
                      <a:pt x="518" y="1708"/>
                      <a:pt x="549" y="1708"/>
                    </a:cubicBezTo>
                    <a:cubicBezTo>
                      <a:pt x="641" y="1708"/>
                      <a:pt x="740" y="1692"/>
                      <a:pt x="824" y="1661"/>
                    </a:cubicBezTo>
                    <a:cubicBezTo>
                      <a:pt x="949" y="1591"/>
                      <a:pt x="1075" y="1507"/>
                      <a:pt x="1172" y="1410"/>
                    </a:cubicBezTo>
                    <a:cubicBezTo>
                      <a:pt x="1214" y="1368"/>
                      <a:pt x="1256" y="1312"/>
                      <a:pt x="1298" y="1270"/>
                    </a:cubicBezTo>
                    <a:cubicBezTo>
                      <a:pt x="1354" y="1173"/>
                      <a:pt x="1409" y="1089"/>
                      <a:pt x="1451" y="991"/>
                    </a:cubicBezTo>
                    <a:cubicBezTo>
                      <a:pt x="1507" y="852"/>
                      <a:pt x="1535" y="712"/>
                      <a:pt x="1535" y="573"/>
                    </a:cubicBezTo>
                    <a:cubicBezTo>
                      <a:pt x="1535" y="447"/>
                      <a:pt x="1507" y="336"/>
                      <a:pt x="1451" y="224"/>
                    </a:cubicBezTo>
                    <a:cubicBezTo>
                      <a:pt x="1382" y="99"/>
                      <a:pt x="1256" y="15"/>
                      <a:pt x="110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1" name="Google Shape;1791;p27"/>
            <p:cNvGrpSpPr/>
            <p:nvPr/>
          </p:nvGrpSpPr>
          <p:grpSpPr>
            <a:xfrm>
              <a:off x="-8414" y="3894235"/>
              <a:ext cx="1042592" cy="1524238"/>
              <a:chOff x="2028936" y="878797"/>
              <a:chExt cx="1042592" cy="1524238"/>
            </a:xfrm>
          </p:grpSpPr>
          <p:sp>
            <p:nvSpPr>
              <p:cNvPr id="1792" name="Google Shape;1792;p27"/>
              <p:cNvSpPr/>
              <p:nvPr/>
            </p:nvSpPr>
            <p:spPr>
              <a:xfrm>
                <a:off x="2186311" y="1417189"/>
                <a:ext cx="248488" cy="218881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42" extrusionOk="0">
                    <a:moveTo>
                      <a:pt x="1409" y="1"/>
                    </a:moveTo>
                    <a:lnTo>
                      <a:pt x="1340" y="42"/>
                    </a:lnTo>
                    <a:cubicBezTo>
                      <a:pt x="1298" y="70"/>
                      <a:pt x="1228" y="112"/>
                      <a:pt x="1158" y="168"/>
                    </a:cubicBezTo>
                    <a:cubicBezTo>
                      <a:pt x="1019" y="279"/>
                      <a:pt x="838" y="433"/>
                      <a:pt x="670" y="586"/>
                    </a:cubicBezTo>
                    <a:cubicBezTo>
                      <a:pt x="489" y="740"/>
                      <a:pt x="321" y="907"/>
                      <a:pt x="196" y="1033"/>
                    </a:cubicBezTo>
                    <a:cubicBezTo>
                      <a:pt x="140" y="1089"/>
                      <a:pt x="84" y="1144"/>
                      <a:pt x="56" y="1186"/>
                    </a:cubicBezTo>
                    <a:lnTo>
                      <a:pt x="1" y="1242"/>
                    </a:lnTo>
                    <a:lnTo>
                      <a:pt x="70" y="1200"/>
                    </a:lnTo>
                    <a:cubicBezTo>
                      <a:pt x="112" y="1172"/>
                      <a:pt x="168" y="1130"/>
                      <a:pt x="238" y="1075"/>
                    </a:cubicBezTo>
                    <a:cubicBezTo>
                      <a:pt x="391" y="963"/>
                      <a:pt x="572" y="823"/>
                      <a:pt x="740" y="656"/>
                    </a:cubicBezTo>
                    <a:cubicBezTo>
                      <a:pt x="921" y="503"/>
                      <a:pt x="1089" y="349"/>
                      <a:pt x="1200" y="210"/>
                    </a:cubicBezTo>
                    <a:cubicBezTo>
                      <a:pt x="1270" y="154"/>
                      <a:pt x="1312" y="98"/>
                      <a:pt x="1354" y="56"/>
                    </a:cubicBezTo>
                    <a:cubicBezTo>
                      <a:pt x="1381" y="28"/>
                      <a:pt x="1409" y="1"/>
                      <a:pt x="140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27"/>
              <p:cNvSpPr/>
              <p:nvPr/>
            </p:nvSpPr>
            <p:spPr>
              <a:xfrm>
                <a:off x="2228079" y="1478694"/>
                <a:ext cx="186983" cy="16724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949" extrusionOk="0">
                    <a:moveTo>
                      <a:pt x="1061" y="0"/>
                    </a:moveTo>
                    <a:cubicBezTo>
                      <a:pt x="991" y="28"/>
                      <a:pt x="935" y="70"/>
                      <a:pt x="866" y="126"/>
                    </a:cubicBezTo>
                    <a:cubicBezTo>
                      <a:pt x="768" y="196"/>
                      <a:pt x="628" y="307"/>
                      <a:pt x="489" y="433"/>
                    </a:cubicBezTo>
                    <a:cubicBezTo>
                      <a:pt x="363" y="544"/>
                      <a:pt x="238" y="670"/>
                      <a:pt x="140" y="767"/>
                    </a:cubicBezTo>
                    <a:cubicBezTo>
                      <a:pt x="57" y="865"/>
                      <a:pt x="1" y="949"/>
                      <a:pt x="1" y="949"/>
                    </a:cubicBezTo>
                    <a:cubicBezTo>
                      <a:pt x="1" y="949"/>
                      <a:pt x="84" y="893"/>
                      <a:pt x="182" y="823"/>
                    </a:cubicBezTo>
                    <a:cubicBezTo>
                      <a:pt x="294" y="740"/>
                      <a:pt x="433" y="628"/>
                      <a:pt x="559" y="516"/>
                    </a:cubicBezTo>
                    <a:cubicBezTo>
                      <a:pt x="698" y="391"/>
                      <a:pt x="824" y="279"/>
                      <a:pt x="907" y="168"/>
                    </a:cubicBezTo>
                    <a:cubicBezTo>
                      <a:pt x="1005" y="70"/>
                      <a:pt x="1061" y="0"/>
                      <a:pt x="106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7"/>
              <p:cNvSpPr/>
              <p:nvPr/>
            </p:nvSpPr>
            <p:spPr>
              <a:xfrm>
                <a:off x="2432156" y="1417189"/>
                <a:ext cx="248488" cy="218881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42" extrusionOk="0">
                    <a:moveTo>
                      <a:pt x="0" y="1"/>
                    </a:moveTo>
                    <a:lnTo>
                      <a:pt x="11" y="7"/>
                    </a:lnTo>
                    <a:lnTo>
                      <a:pt x="11" y="7"/>
                    </a:lnTo>
                    <a:cubicBezTo>
                      <a:pt x="8" y="5"/>
                      <a:pt x="4" y="2"/>
                      <a:pt x="0" y="1"/>
                    </a:cubicBezTo>
                    <a:close/>
                    <a:moveTo>
                      <a:pt x="11" y="7"/>
                    </a:moveTo>
                    <a:cubicBezTo>
                      <a:pt x="32" y="22"/>
                      <a:pt x="44" y="44"/>
                      <a:pt x="56" y="56"/>
                    </a:cubicBezTo>
                    <a:cubicBezTo>
                      <a:pt x="98" y="98"/>
                      <a:pt x="140" y="154"/>
                      <a:pt x="210" y="210"/>
                    </a:cubicBezTo>
                    <a:cubicBezTo>
                      <a:pt x="321" y="349"/>
                      <a:pt x="503" y="503"/>
                      <a:pt x="670" y="656"/>
                    </a:cubicBezTo>
                    <a:cubicBezTo>
                      <a:pt x="851" y="823"/>
                      <a:pt x="1033" y="963"/>
                      <a:pt x="1172" y="1075"/>
                    </a:cubicBezTo>
                    <a:cubicBezTo>
                      <a:pt x="1242" y="1130"/>
                      <a:pt x="1298" y="1172"/>
                      <a:pt x="1340" y="1200"/>
                    </a:cubicBezTo>
                    <a:lnTo>
                      <a:pt x="1409" y="1242"/>
                    </a:lnTo>
                    <a:lnTo>
                      <a:pt x="1353" y="1186"/>
                    </a:lnTo>
                    <a:cubicBezTo>
                      <a:pt x="1326" y="1144"/>
                      <a:pt x="1270" y="1089"/>
                      <a:pt x="1214" y="1033"/>
                    </a:cubicBezTo>
                    <a:cubicBezTo>
                      <a:pt x="1088" y="907"/>
                      <a:pt x="921" y="740"/>
                      <a:pt x="740" y="586"/>
                    </a:cubicBezTo>
                    <a:cubicBezTo>
                      <a:pt x="572" y="433"/>
                      <a:pt x="391" y="279"/>
                      <a:pt x="252" y="168"/>
                    </a:cubicBezTo>
                    <a:cubicBezTo>
                      <a:pt x="182" y="112"/>
                      <a:pt x="112" y="70"/>
                      <a:pt x="70" y="42"/>
                    </a:cubicBezTo>
                    <a:lnTo>
                      <a:pt x="11" y="7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7"/>
              <p:cNvSpPr/>
              <p:nvPr/>
            </p:nvSpPr>
            <p:spPr>
              <a:xfrm>
                <a:off x="2432156" y="1967916"/>
                <a:ext cx="248488" cy="221348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56" extrusionOk="0">
                    <a:moveTo>
                      <a:pt x="1409" y="0"/>
                    </a:moveTo>
                    <a:lnTo>
                      <a:pt x="1340" y="42"/>
                    </a:lnTo>
                    <a:cubicBezTo>
                      <a:pt x="1298" y="84"/>
                      <a:pt x="1242" y="126"/>
                      <a:pt x="1172" y="167"/>
                    </a:cubicBezTo>
                    <a:cubicBezTo>
                      <a:pt x="1019" y="279"/>
                      <a:pt x="851" y="432"/>
                      <a:pt x="670" y="586"/>
                    </a:cubicBezTo>
                    <a:cubicBezTo>
                      <a:pt x="503" y="739"/>
                      <a:pt x="321" y="907"/>
                      <a:pt x="210" y="1032"/>
                    </a:cubicBezTo>
                    <a:cubicBezTo>
                      <a:pt x="140" y="1102"/>
                      <a:pt x="98" y="1144"/>
                      <a:pt x="56" y="1186"/>
                    </a:cubicBezTo>
                    <a:cubicBezTo>
                      <a:pt x="28" y="1227"/>
                      <a:pt x="0" y="1255"/>
                      <a:pt x="0" y="1255"/>
                    </a:cubicBezTo>
                    <a:lnTo>
                      <a:pt x="70" y="1200"/>
                    </a:lnTo>
                    <a:cubicBezTo>
                      <a:pt x="112" y="1172"/>
                      <a:pt x="182" y="1130"/>
                      <a:pt x="252" y="1074"/>
                    </a:cubicBezTo>
                    <a:cubicBezTo>
                      <a:pt x="391" y="976"/>
                      <a:pt x="572" y="823"/>
                      <a:pt x="740" y="670"/>
                    </a:cubicBezTo>
                    <a:cubicBezTo>
                      <a:pt x="921" y="502"/>
                      <a:pt x="1088" y="349"/>
                      <a:pt x="1214" y="223"/>
                    </a:cubicBezTo>
                    <a:cubicBezTo>
                      <a:pt x="1270" y="153"/>
                      <a:pt x="1326" y="98"/>
                      <a:pt x="1353" y="56"/>
                    </a:cubicBezTo>
                    <a:lnTo>
                      <a:pt x="140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7"/>
              <p:cNvSpPr/>
              <p:nvPr/>
            </p:nvSpPr>
            <p:spPr>
              <a:xfrm>
                <a:off x="2186311" y="1967916"/>
                <a:ext cx="248488" cy="221348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56" extrusionOk="0">
                    <a:moveTo>
                      <a:pt x="1" y="0"/>
                    </a:moveTo>
                    <a:lnTo>
                      <a:pt x="56" y="56"/>
                    </a:lnTo>
                    <a:cubicBezTo>
                      <a:pt x="84" y="98"/>
                      <a:pt x="140" y="153"/>
                      <a:pt x="196" y="223"/>
                    </a:cubicBezTo>
                    <a:cubicBezTo>
                      <a:pt x="321" y="349"/>
                      <a:pt x="489" y="502"/>
                      <a:pt x="670" y="670"/>
                    </a:cubicBezTo>
                    <a:cubicBezTo>
                      <a:pt x="838" y="823"/>
                      <a:pt x="1019" y="976"/>
                      <a:pt x="1158" y="1074"/>
                    </a:cubicBezTo>
                    <a:cubicBezTo>
                      <a:pt x="1242" y="1130"/>
                      <a:pt x="1298" y="1172"/>
                      <a:pt x="1340" y="1200"/>
                    </a:cubicBezTo>
                    <a:lnTo>
                      <a:pt x="1409" y="1255"/>
                    </a:lnTo>
                    <a:lnTo>
                      <a:pt x="1354" y="1186"/>
                    </a:lnTo>
                    <a:cubicBezTo>
                      <a:pt x="1312" y="1158"/>
                      <a:pt x="1270" y="1102"/>
                      <a:pt x="1200" y="1032"/>
                    </a:cubicBezTo>
                    <a:cubicBezTo>
                      <a:pt x="1089" y="907"/>
                      <a:pt x="921" y="739"/>
                      <a:pt x="740" y="586"/>
                    </a:cubicBezTo>
                    <a:cubicBezTo>
                      <a:pt x="559" y="432"/>
                      <a:pt x="377" y="279"/>
                      <a:pt x="238" y="167"/>
                    </a:cubicBezTo>
                    <a:cubicBezTo>
                      <a:pt x="168" y="126"/>
                      <a:pt x="112" y="84"/>
                      <a:pt x="70" y="42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7"/>
              <p:cNvSpPr/>
              <p:nvPr/>
            </p:nvSpPr>
            <p:spPr>
              <a:xfrm>
                <a:off x="2237948" y="1967916"/>
                <a:ext cx="177114" cy="157376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" y="56"/>
                      <a:pt x="84" y="112"/>
                      <a:pt x="140" y="167"/>
                    </a:cubicBezTo>
                    <a:cubicBezTo>
                      <a:pt x="224" y="265"/>
                      <a:pt x="349" y="377"/>
                      <a:pt x="461" y="488"/>
                    </a:cubicBezTo>
                    <a:cubicBezTo>
                      <a:pt x="586" y="586"/>
                      <a:pt x="698" y="683"/>
                      <a:pt x="823" y="781"/>
                    </a:cubicBezTo>
                    <a:cubicBezTo>
                      <a:pt x="879" y="823"/>
                      <a:pt x="935" y="865"/>
                      <a:pt x="1005" y="893"/>
                    </a:cubicBezTo>
                    <a:cubicBezTo>
                      <a:pt x="1005" y="893"/>
                      <a:pt x="949" y="823"/>
                      <a:pt x="865" y="739"/>
                    </a:cubicBezTo>
                    <a:cubicBezTo>
                      <a:pt x="782" y="642"/>
                      <a:pt x="656" y="530"/>
                      <a:pt x="531" y="418"/>
                    </a:cubicBezTo>
                    <a:cubicBezTo>
                      <a:pt x="405" y="293"/>
                      <a:pt x="279" y="195"/>
                      <a:pt x="182" y="126"/>
                    </a:cubicBezTo>
                    <a:cubicBezTo>
                      <a:pt x="84" y="5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7"/>
              <p:cNvSpPr/>
              <p:nvPr/>
            </p:nvSpPr>
            <p:spPr>
              <a:xfrm>
                <a:off x="2670599" y="1635894"/>
                <a:ext cx="19914" cy="33202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884" extrusionOk="0">
                    <a:moveTo>
                      <a:pt x="28" y="1"/>
                    </a:moveTo>
                    <a:cubicBezTo>
                      <a:pt x="28" y="1"/>
                      <a:pt x="28" y="29"/>
                      <a:pt x="28" y="85"/>
                    </a:cubicBezTo>
                    <a:cubicBezTo>
                      <a:pt x="28" y="140"/>
                      <a:pt x="14" y="210"/>
                      <a:pt x="14" y="294"/>
                    </a:cubicBezTo>
                    <a:cubicBezTo>
                      <a:pt x="0" y="475"/>
                      <a:pt x="0" y="712"/>
                      <a:pt x="0" y="949"/>
                    </a:cubicBezTo>
                    <a:cubicBezTo>
                      <a:pt x="14" y="1173"/>
                      <a:pt x="28" y="1410"/>
                      <a:pt x="42" y="1591"/>
                    </a:cubicBezTo>
                    <a:cubicBezTo>
                      <a:pt x="42" y="1675"/>
                      <a:pt x="56" y="1745"/>
                      <a:pt x="56" y="1800"/>
                    </a:cubicBezTo>
                    <a:cubicBezTo>
                      <a:pt x="70" y="1856"/>
                      <a:pt x="70" y="1884"/>
                      <a:pt x="70" y="1884"/>
                    </a:cubicBezTo>
                    <a:cubicBezTo>
                      <a:pt x="70" y="1884"/>
                      <a:pt x="70" y="1856"/>
                      <a:pt x="70" y="1800"/>
                    </a:cubicBezTo>
                    <a:cubicBezTo>
                      <a:pt x="84" y="1745"/>
                      <a:pt x="98" y="1675"/>
                      <a:pt x="98" y="1591"/>
                    </a:cubicBezTo>
                    <a:cubicBezTo>
                      <a:pt x="98" y="1410"/>
                      <a:pt x="112" y="1173"/>
                      <a:pt x="98" y="936"/>
                    </a:cubicBezTo>
                    <a:cubicBezTo>
                      <a:pt x="98" y="712"/>
                      <a:pt x="84" y="475"/>
                      <a:pt x="70" y="294"/>
                    </a:cubicBezTo>
                    <a:cubicBezTo>
                      <a:pt x="56" y="210"/>
                      <a:pt x="56" y="140"/>
                      <a:pt x="42" y="85"/>
                    </a:cubicBezTo>
                    <a:cubicBezTo>
                      <a:pt x="28" y="29"/>
                      <a:pt x="28" y="1"/>
                      <a:pt x="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27"/>
              <p:cNvSpPr/>
              <p:nvPr/>
            </p:nvSpPr>
            <p:spPr>
              <a:xfrm>
                <a:off x="2643635" y="1694932"/>
                <a:ext cx="19738" cy="21412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15" extrusionOk="0">
                    <a:moveTo>
                      <a:pt x="42" y="1"/>
                    </a:moveTo>
                    <a:cubicBezTo>
                      <a:pt x="28" y="57"/>
                      <a:pt x="28" y="126"/>
                      <a:pt x="14" y="196"/>
                    </a:cubicBezTo>
                    <a:cubicBezTo>
                      <a:pt x="0" y="335"/>
                      <a:pt x="0" y="475"/>
                      <a:pt x="0" y="614"/>
                    </a:cubicBezTo>
                    <a:cubicBezTo>
                      <a:pt x="14" y="768"/>
                      <a:pt x="14" y="921"/>
                      <a:pt x="28" y="1033"/>
                    </a:cubicBezTo>
                    <a:cubicBezTo>
                      <a:pt x="42" y="1089"/>
                      <a:pt x="56" y="1158"/>
                      <a:pt x="70" y="1214"/>
                    </a:cubicBezTo>
                    <a:cubicBezTo>
                      <a:pt x="84" y="1158"/>
                      <a:pt x="84" y="1089"/>
                      <a:pt x="98" y="1033"/>
                    </a:cubicBezTo>
                    <a:cubicBezTo>
                      <a:pt x="112" y="921"/>
                      <a:pt x="112" y="768"/>
                      <a:pt x="112" y="614"/>
                    </a:cubicBezTo>
                    <a:cubicBezTo>
                      <a:pt x="112" y="461"/>
                      <a:pt x="98" y="322"/>
                      <a:pt x="70" y="196"/>
                    </a:cubicBezTo>
                    <a:cubicBezTo>
                      <a:pt x="70" y="126"/>
                      <a:pt x="56" y="57"/>
                      <a:pt x="4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27"/>
              <p:cNvSpPr/>
              <p:nvPr/>
            </p:nvSpPr>
            <p:spPr>
              <a:xfrm>
                <a:off x="2422287" y="1183680"/>
                <a:ext cx="19914" cy="21394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214" extrusionOk="0">
                    <a:moveTo>
                      <a:pt x="56" y="0"/>
                    </a:moveTo>
                    <a:cubicBezTo>
                      <a:pt x="43" y="56"/>
                      <a:pt x="29" y="126"/>
                      <a:pt x="29" y="182"/>
                    </a:cubicBezTo>
                    <a:cubicBezTo>
                      <a:pt x="15" y="321"/>
                      <a:pt x="1" y="461"/>
                      <a:pt x="15" y="614"/>
                    </a:cubicBezTo>
                    <a:cubicBezTo>
                      <a:pt x="15" y="754"/>
                      <a:pt x="29" y="893"/>
                      <a:pt x="43" y="1033"/>
                    </a:cubicBezTo>
                    <a:cubicBezTo>
                      <a:pt x="56" y="1144"/>
                      <a:pt x="70" y="1214"/>
                      <a:pt x="70" y="1214"/>
                    </a:cubicBezTo>
                    <a:cubicBezTo>
                      <a:pt x="84" y="1158"/>
                      <a:pt x="98" y="1088"/>
                      <a:pt x="98" y="1033"/>
                    </a:cubicBezTo>
                    <a:cubicBezTo>
                      <a:pt x="112" y="879"/>
                      <a:pt x="112" y="740"/>
                      <a:pt x="112" y="600"/>
                    </a:cubicBezTo>
                    <a:cubicBezTo>
                      <a:pt x="112" y="461"/>
                      <a:pt x="98" y="321"/>
                      <a:pt x="84" y="182"/>
                    </a:cubicBezTo>
                    <a:cubicBezTo>
                      <a:pt x="70" y="126"/>
                      <a:pt x="70" y="56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27"/>
              <p:cNvSpPr/>
              <p:nvPr/>
            </p:nvSpPr>
            <p:spPr>
              <a:xfrm>
                <a:off x="2419820" y="2189089"/>
                <a:ext cx="17447" cy="213946"/>
              </a:xfrm>
              <a:custGeom>
                <a:avLst/>
                <a:gdLst/>
                <a:ahLst/>
                <a:cxnLst/>
                <a:rect l="l" t="t" r="r" b="b"/>
                <a:pathLst>
                  <a:path w="99" h="1214" extrusionOk="0">
                    <a:moveTo>
                      <a:pt x="43" y="0"/>
                    </a:moveTo>
                    <a:cubicBezTo>
                      <a:pt x="29" y="56"/>
                      <a:pt x="15" y="126"/>
                      <a:pt x="15" y="182"/>
                    </a:cubicBezTo>
                    <a:cubicBezTo>
                      <a:pt x="1" y="321"/>
                      <a:pt x="1" y="461"/>
                      <a:pt x="1" y="600"/>
                    </a:cubicBezTo>
                    <a:cubicBezTo>
                      <a:pt x="1" y="754"/>
                      <a:pt x="15" y="907"/>
                      <a:pt x="29" y="1033"/>
                    </a:cubicBezTo>
                    <a:cubicBezTo>
                      <a:pt x="43" y="1144"/>
                      <a:pt x="70" y="1214"/>
                      <a:pt x="70" y="1214"/>
                    </a:cubicBezTo>
                    <a:cubicBezTo>
                      <a:pt x="70" y="1158"/>
                      <a:pt x="84" y="1088"/>
                      <a:pt x="98" y="1019"/>
                    </a:cubicBezTo>
                    <a:cubicBezTo>
                      <a:pt x="98" y="907"/>
                      <a:pt x="98" y="754"/>
                      <a:pt x="98" y="600"/>
                    </a:cubicBezTo>
                    <a:cubicBezTo>
                      <a:pt x="98" y="461"/>
                      <a:pt x="98" y="321"/>
                      <a:pt x="70" y="182"/>
                    </a:cubicBezTo>
                    <a:cubicBezTo>
                      <a:pt x="70" y="126"/>
                      <a:pt x="57" y="56"/>
                      <a:pt x="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7"/>
              <p:cNvSpPr/>
              <p:nvPr/>
            </p:nvSpPr>
            <p:spPr>
              <a:xfrm>
                <a:off x="2685402" y="1478694"/>
                <a:ext cx="150150" cy="15490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79" extrusionOk="0">
                    <a:moveTo>
                      <a:pt x="851" y="0"/>
                    </a:moveTo>
                    <a:lnTo>
                      <a:pt x="851" y="0"/>
                    </a:lnTo>
                    <a:cubicBezTo>
                      <a:pt x="795" y="42"/>
                      <a:pt x="739" y="84"/>
                      <a:pt x="698" y="126"/>
                    </a:cubicBezTo>
                    <a:cubicBezTo>
                      <a:pt x="586" y="209"/>
                      <a:pt x="488" y="307"/>
                      <a:pt x="391" y="405"/>
                    </a:cubicBezTo>
                    <a:cubicBezTo>
                      <a:pt x="293" y="502"/>
                      <a:pt x="195" y="614"/>
                      <a:pt x="112" y="726"/>
                    </a:cubicBezTo>
                    <a:cubicBezTo>
                      <a:pt x="70" y="781"/>
                      <a:pt x="42" y="823"/>
                      <a:pt x="0" y="879"/>
                    </a:cubicBezTo>
                    <a:cubicBezTo>
                      <a:pt x="0" y="879"/>
                      <a:pt x="70" y="837"/>
                      <a:pt x="154" y="767"/>
                    </a:cubicBezTo>
                    <a:cubicBezTo>
                      <a:pt x="265" y="684"/>
                      <a:pt x="363" y="586"/>
                      <a:pt x="460" y="474"/>
                    </a:cubicBezTo>
                    <a:cubicBezTo>
                      <a:pt x="558" y="377"/>
                      <a:pt x="656" y="265"/>
                      <a:pt x="739" y="154"/>
                    </a:cubicBezTo>
                    <a:cubicBezTo>
                      <a:pt x="781" y="112"/>
                      <a:pt x="809" y="56"/>
                      <a:pt x="85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7"/>
              <p:cNvSpPr/>
              <p:nvPr/>
            </p:nvSpPr>
            <p:spPr>
              <a:xfrm>
                <a:off x="2682935" y="1965449"/>
                <a:ext cx="154908" cy="149974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51" extrusionOk="0">
                    <a:moveTo>
                      <a:pt x="0" y="0"/>
                    </a:moveTo>
                    <a:cubicBezTo>
                      <a:pt x="0" y="0"/>
                      <a:pt x="42" y="70"/>
                      <a:pt x="112" y="153"/>
                    </a:cubicBezTo>
                    <a:cubicBezTo>
                      <a:pt x="195" y="251"/>
                      <a:pt x="293" y="363"/>
                      <a:pt x="405" y="460"/>
                    </a:cubicBezTo>
                    <a:cubicBezTo>
                      <a:pt x="516" y="558"/>
                      <a:pt x="628" y="670"/>
                      <a:pt x="726" y="739"/>
                    </a:cubicBezTo>
                    <a:cubicBezTo>
                      <a:pt x="767" y="781"/>
                      <a:pt x="823" y="809"/>
                      <a:pt x="879" y="851"/>
                    </a:cubicBezTo>
                    <a:cubicBezTo>
                      <a:pt x="837" y="795"/>
                      <a:pt x="809" y="739"/>
                      <a:pt x="767" y="697"/>
                    </a:cubicBezTo>
                    <a:cubicBezTo>
                      <a:pt x="670" y="586"/>
                      <a:pt x="572" y="488"/>
                      <a:pt x="474" y="391"/>
                    </a:cubicBezTo>
                    <a:cubicBezTo>
                      <a:pt x="377" y="293"/>
                      <a:pt x="265" y="195"/>
                      <a:pt x="154" y="112"/>
                    </a:cubicBezTo>
                    <a:cubicBezTo>
                      <a:pt x="70" y="42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27"/>
              <p:cNvSpPr/>
              <p:nvPr/>
            </p:nvSpPr>
            <p:spPr>
              <a:xfrm>
                <a:off x="2031403" y="1965449"/>
                <a:ext cx="150150" cy="15490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79" extrusionOk="0">
                    <a:moveTo>
                      <a:pt x="852" y="0"/>
                    </a:moveTo>
                    <a:cubicBezTo>
                      <a:pt x="852" y="0"/>
                      <a:pt x="782" y="42"/>
                      <a:pt x="698" y="112"/>
                    </a:cubicBezTo>
                    <a:cubicBezTo>
                      <a:pt x="587" y="209"/>
                      <a:pt x="475" y="307"/>
                      <a:pt x="391" y="405"/>
                    </a:cubicBezTo>
                    <a:cubicBezTo>
                      <a:pt x="294" y="502"/>
                      <a:pt x="196" y="614"/>
                      <a:pt x="112" y="725"/>
                    </a:cubicBezTo>
                    <a:cubicBezTo>
                      <a:pt x="43" y="809"/>
                      <a:pt x="1" y="879"/>
                      <a:pt x="1" y="879"/>
                    </a:cubicBezTo>
                    <a:cubicBezTo>
                      <a:pt x="57" y="837"/>
                      <a:pt x="98" y="809"/>
                      <a:pt x="154" y="767"/>
                    </a:cubicBezTo>
                    <a:cubicBezTo>
                      <a:pt x="266" y="670"/>
                      <a:pt x="363" y="572"/>
                      <a:pt x="461" y="474"/>
                    </a:cubicBezTo>
                    <a:cubicBezTo>
                      <a:pt x="559" y="363"/>
                      <a:pt x="670" y="251"/>
                      <a:pt x="740" y="153"/>
                    </a:cubicBezTo>
                    <a:cubicBezTo>
                      <a:pt x="768" y="112"/>
                      <a:pt x="810" y="56"/>
                      <a:pt x="8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27"/>
              <p:cNvSpPr/>
              <p:nvPr/>
            </p:nvSpPr>
            <p:spPr>
              <a:xfrm>
                <a:off x="2028936" y="1483629"/>
                <a:ext cx="155085" cy="149974"/>
              </a:xfrm>
              <a:custGeom>
                <a:avLst/>
                <a:gdLst/>
                <a:ahLst/>
                <a:cxnLst/>
                <a:rect l="l" t="t" r="r" b="b"/>
                <a:pathLst>
                  <a:path w="880" h="85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" y="56"/>
                      <a:pt x="71" y="112"/>
                      <a:pt x="112" y="154"/>
                    </a:cubicBezTo>
                    <a:cubicBezTo>
                      <a:pt x="196" y="265"/>
                      <a:pt x="294" y="363"/>
                      <a:pt x="405" y="460"/>
                    </a:cubicBezTo>
                    <a:cubicBezTo>
                      <a:pt x="503" y="558"/>
                      <a:pt x="601" y="656"/>
                      <a:pt x="712" y="739"/>
                    </a:cubicBezTo>
                    <a:cubicBezTo>
                      <a:pt x="768" y="781"/>
                      <a:pt x="824" y="809"/>
                      <a:pt x="880" y="851"/>
                    </a:cubicBezTo>
                    <a:cubicBezTo>
                      <a:pt x="880" y="851"/>
                      <a:pt x="838" y="781"/>
                      <a:pt x="754" y="698"/>
                    </a:cubicBezTo>
                    <a:cubicBezTo>
                      <a:pt x="670" y="586"/>
                      <a:pt x="573" y="488"/>
                      <a:pt x="475" y="391"/>
                    </a:cubicBezTo>
                    <a:cubicBezTo>
                      <a:pt x="364" y="293"/>
                      <a:pt x="252" y="181"/>
                      <a:pt x="154" y="112"/>
                    </a:cubicBezTo>
                    <a:cubicBezTo>
                      <a:pt x="57" y="42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7"/>
              <p:cNvSpPr/>
              <p:nvPr/>
            </p:nvSpPr>
            <p:spPr>
              <a:xfrm>
                <a:off x="2178910" y="1635894"/>
                <a:ext cx="19914" cy="33202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884" extrusionOk="0">
                    <a:moveTo>
                      <a:pt x="43" y="1"/>
                    </a:moveTo>
                    <a:cubicBezTo>
                      <a:pt x="43" y="1"/>
                      <a:pt x="43" y="29"/>
                      <a:pt x="29" y="85"/>
                    </a:cubicBezTo>
                    <a:cubicBezTo>
                      <a:pt x="29" y="140"/>
                      <a:pt x="15" y="210"/>
                      <a:pt x="15" y="294"/>
                    </a:cubicBezTo>
                    <a:cubicBezTo>
                      <a:pt x="15" y="475"/>
                      <a:pt x="1" y="712"/>
                      <a:pt x="15" y="949"/>
                    </a:cubicBezTo>
                    <a:cubicBezTo>
                      <a:pt x="15" y="1173"/>
                      <a:pt x="29" y="1410"/>
                      <a:pt x="43" y="1591"/>
                    </a:cubicBezTo>
                    <a:cubicBezTo>
                      <a:pt x="57" y="1675"/>
                      <a:pt x="57" y="1745"/>
                      <a:pt x="70" y="1800"/>
                    </a:cubicBezTo>
                    <a:cubicBezTo>
                      <a:pt x="84" y="1856"/>
                      <a:pt x="84" y="1884"/>
                      <a:pt x="84" y="1884"/>
                    </a:cubicBezTo>
                    <a:cubicBezTo>
                      <a:pt x="84" y="1884"/>
                      <a:pt x="84" y="1856"/>
                      <a:pt x="84" y="1800"/>
                    </a:cubicBezTo>
                    <a:cubicBezTo>
                      <a:pt x="98" y="1745"/>
                      <a:pt x="98" y="1675"/>
                      <a:pt x="98" y="1591"/>
                    </a:cubicBezTo>
                    <a:cubicBezTo>
                      <a:pt x="112" y="1410"/>
                      <a:pt x="112" y="1173"/>
                      <a:pt x="112" y="936"/>
                    </a:cubicBezTo>
                    <a:cubicBezTo>
                      <a:pt x="112" y="712"/>
                      <a:pt x="98" y="475"/>
                      <a:pt x="84" y="294"/>
                    </a:cubicBezTo>
                    <a:cubicBezTo>
                      <a:pt x="70" y="210"/>
                      <a:pt x="70" y="140"/>
                      <a:pt x="57" y="85"/>
                    </a:cubicBezTo>
                    <a:cubicBezTo>
                      <a:pt x="43" y="29"/>
                      <a:pt x="43" y="1"/>
                      <a:pt x="4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7"/>
              <p:cNvSpPr/>
              <p:nvPr/>
            </p:nvSpPr>
            <p:spPr>
              <a:xfrm>
                <a:off x="2296986" y="968852"/>
                <a:ext cx="142748" cy="158433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99" extrusionOk="0">
                    <a:moveTo>
                      <a:pt x="516" y="285"/>
                    </a:moveTo>
                    <a:cubicBezTo>
                      <a:pt x="544" y="299"/>
                      <a:pt x="572" y="327"/>
                      <a:pt x="586" y="369"/>
                    </a:cubicBezTo>
                    <a:cubicBezTo>
                      <a:pt x="572" y="438"/>
                      <a:pt x="544" y="508"/>
                      <a:pt x="488" y="564"/>
                    </a:cubicBezTo>
                    <a:cubicBezTo>
                      <a:pt x="447" y="606"/>
                      <a:pt x="391" y="634"/>
                      <a:pt x="335" y="648"/>
                    </a:cubicBezTo>
                    <a:cubicBezTo>
                      <a:pt x="265" y="648"/>
                      <a:pt x="237" y="620"/>
                      <a:pt x="237" y="550"/>
                    </a:cubicBezTo>
                    <a:cubicBezTo>
                      <a:pt x="265" y="424"/>
                      <a:pt x="377" y="313"/>
                      <a:pt x="516" y="285"/>
                    </a:cubicBezTo>
                    <a:close/>
                    <a:moveTo>
                      <a:pt x="514" y="0"/>
                    </a:moveTo>
                    <a:cubicBezTo>
                      <a:pt x="469" y="0"/>
                      <a:pt x="426" y="10"/>
                      <a:pt x="377" y="20"/>
                    </a:cubicBezTo>
                    <a:cubicBezTo>
                      <a:pt x="307" y="62"/>
                      <a:pt x="251" y="104"/>
                      <a:pt x="196" y="159"/>
                    </a:cubicBezTo>
                    <a:cubicBezTo>
                      <a:pt x="168" y="187"/>
                      <a:pt x="154" y="201"/>
                      <a:pt x="126" y="229"/>
                    </a:cubicBezTo>
                    <a:cubicBezTo>
                      <a:pt x="98" y="285"/>
                      <a:pt x="70" y="327"/>
                      <a:pt x="56" y="382"/>
                    </a:cubicBezTo>
                    <a:cubicBezTo>
                      <a:pt x="14" y="452"/>
                      <a:pt x="0" y="522"/>
                      <a:pt x="0" y="606"/>
                    </a:cubicBezTo>
                    <a:cubicBezTo>
                      <a:pt x="0" y="661"/>
                      <a:pt x="14" y="731"/>
                      <a:pt x="42" y="773"/>
                    </a:cubicBezTo>
                    <a:cubicBezTo>
                      <a:pt x="84" y="843"/>
                      <a:pt x="140" y="885"/>
                      <a:pt x="223" y="899"/>
                    </a:cubicBezTo>
                    <a:cubicBezTo>
                      <a:pt x="279" y="899"/>
                      <a:pt x="335" y="885"/>
                      <a:pt x="377" y="857"/>
                    </a:cubicBezTo>
                    <a:cubicBezTo>
                      <a:pt x="447" y="829"/>
                      <a:pt x="516" y="801"/>
                      <a:pt x="572" y="759"/>
                    </a:cubicBezTo>
                    <a:cubicBezTo>
                      <a:pt x="656" y="703"/>
                      <a:pt x="712" y="634"/>
                      <a:pt x="767" y="550"/>
                    </a:cubicBezTo>
                    <a:cubicBezTo>
                      <a:pt x="795" y="508"/>
                      <a:pt x="809" y="466"/>
                      <a:pt x="809" y="410"/>
                    </a:cubicBezTo>
                    <a:cubicBezTo>
                      <a:pt x="809" y="369"/>
                      <a:pt x="809" y="313"/>
                      <a:pt x="809" y="271"/>
                    </a:cubicBezTo>
                    <a:cubicBezTo>
                      <a:pt x="795" y="201"/>
                      <a:pt x="754" y="131"/>
                      <a:pt x="712" y="62"/>
                    </a:cubicBezTo>
                    <a:cubicBezTo>
                      <a:pt x="670" y="34"/>
                      <a:pt x="614" y="6"/>
                      <a:pt x="572" y="6"/>
                    </a:cubicBezTo>
                    <a:cubicBezTo>
                      <a:pt x="552" y="2"/>
                      <a:pt x="533" y="0"/>
                      <a:pt x="5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7"/>
              <p:cNvSpPr/>
              <p:nvPr/>
            </p:nvSpPr>
            <p:spPr>
              <a:xfrm>
                <a:off x="2449427" y="878797"/>
                <a:ext cx="154908" cy="287788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633" extrusionOk="0">
                    <a:moveTo>
                      <a:pt x="446" y="1"/>
                    </a:moveTo>
                    <a:lnTo>
                      <a:pt x="446" y="1"/>
                    </a:lnTo>
                    <a:cubicBezTo>
                      <a:pt x="335" y="43"/>
                      <a:pt x="223" y="71"/>
                      <a:pt x="112" y="98"/>
                    </a:cubicBezTo>
                    <a:cubicBezTo>
                      <a:pt x="98" y="559"/>
                      <a:pt x="56" y="1047"/>
                      <a:pt x="0" y="1563"/>
                    </a:cubicBezTo>
                    <a:lnTo>
                      <a:pt x="140" y="1507"/>
                    </a:lnTo>
                    <a:lnTo>
                      <a:pt x="293" y="1451"/>
                    </a:lnTo>
                    <a:cubicBezTo>
                      <a:pt x="307" y="1242"/>
                      <a:pt x="321" y="1131"/>
                      <a:pt x="321" y="1103"/>
                    </a:cubicBezTo>
                    <a:lnTo>
                      <a:pt x="488" y="1033"/>
                    </a:lnTo>
                    <a:lnTo>
                      <a:pt x="488" y="1033"/>
                    </a:lnTo>
                    <a:cubicBezTo>
                      <a:pt x="446" y="1326"/>
                      <a:pt x="433" y="1521"/>
                      <a:pt x="433" y="1633"/>
                    </a:cubicBezTo>
                    <a:cubicBezTo>
                      <a:pt x="474" y="1605"/>
                      <a:pt x="516" y="1591"/>
                      <a:pt x="558" y="1563"/>
                    </a:cubicBezTo>
                    <a:cubicBezTo>
                      <a:pt x="600" y="1535"/>
                      <a:pt x="642" y="1521"/>
                      <a:pt x="684" y="1493"/>
                    </a:cubicBezTo>
                    <a:lnTo>
                      <a:pt x="711" y="1493"/>
                    </a:lnTo>
                    <a:cubicBezTo>
                      <a:pt x="739" y="1200"/>
                      <a:pt x="781" y="726"/>
                      <a:pt x="879" y="71"/>
                    </a:cubicBezTo>
                    <a:lnTo>
                      <a:pt x="879" y="71"/>
                    </a:lnTo>
                    <a:cubicBezTo>
                      <a:pt x="781" y="112"/>
                      <a:pt x="670" y="154"/>
                      <a:pt x="572" y="182"/>
                    </a:cubicBezTo>
                    <a:cubicBezTo>
                      <a:pt x="558" y="405"/>
                      <a:pt x="544" y="573"/>
                      <a:pt x="530" y="698"/>
                    </a:cubicBezTo>
                    <a:lnTo>
                      <a:pt x="446" y="740"/>
                    </a:lnTo>
                    <a:lnTo>
                      <a:pt x="377" y="768"/>
                    </a:lnTo>
                    <a:cubicBezTo>
                      <a:pt x="391" y="517"/>
                      <a:pt x="419" y="252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27"/>
              <p:cNvSpPr/>
              <p:nvPr/>
            </p:nvSpPr>
            <p:spPr>
              <a:xfrm>
                <a:off x="2877143" y="1289420"/>
                <a:ext cx="194384" cy="186983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61" extrusionOk="0">
                    <a:moveTo>
                      <a:pt x="488" y="0"/>
                    </a:moveTo>
                    <a:lnTo>
                      <a:pt x="209" y="56"/>
                    </a:lnTo>
                    <a:cubicBezTo>
                      <a:pt x="154" y="293"/>
                      <a:pt x="126" y="460"/>
                      <a:pt x="98" y="586"/>
                    </a:cubicBezTo>
                    <a:cubicBezTo>
                      <a:pt x="84" y="698"/>
                      <a:pt x="42" y="837"/>
                      <a:pt x="0" y="1032"/>
                    </a:cubicBezTo>
                    <a:cubicBezTo>
                      <a:pt x="140" y="1004"/>
                      <a:pt x="237" y="991"/>
                      <a:pt x="307" y="977"/>
                    </a:cubicBezTo>
                    <a:lnTo>
                      <a:pt x="349" y="753"/>
                    </a:lnTo>
                    <a:lnTo>
                      <a:pt x="391" y="558"/>
                    </a:lnTo>
                    <a:cubicBezTo>
                      <a:pt x="447" y="726"/>
                      <a:pt x="502" y="893"/>
                      <a:pt x="586" y="1060"/>
                    </a:cubicBezTo>
                    <a:cubicBezTo>
                      <a:pt x="656" y="1032"/>
                      <a:pt x="725" y="1004"/>
                      <a:pt x="795" y="1004"/>
                    </a:cubicBezTo>
                    <a:cubicBezTo>
                      <a:pt x="879" y="712"/>
                      <a:pt x="977" y="405"/>
                      <a:pt x="1102" y="98"/>
                    </a:cubicBezTo>
                    <a:lnTo>
                      <a:pt x="1102" y="98"/>
                    </a:lnTo>
                    <a:cubicBezTo>
                      <a:pt x="991" y="126"/>
                      <a:pt x="879" y="154"/>
                      <a:pt x="767" y="168"/>
                    </a:cubicBezTo>
                    <a:cubicBezTo>
                      <a:pt x="739" y="321"/>
                      <a:pt x="698" y="447"/>
                      <a:pt x="670" y="544"/>
                    </a:cubicBezTo>
                    <a:cubicBezTo>
                      <a:pt x="656" y="502"/>
                      <a:pt x="642" y="460"/>
                      <a:pt x="614" y="419"/>
                    </a:cubicBezTo>
                    <a:cubicBezTo>
                      <a:pt x="572" y="265"/>
                      <a:pt x="530" y="126"/>
                      <a:pt x="48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27"/>
              <p:cNvSpPr/>
              <p:nvPr/>
            </p:nvSpPr>
            <p:spPr>
              <a:xfrm>
                <a:off x="2882078" y="1977257"/>
                <a:ext cx="137814" cy="219762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247" extrusionOk="0">
                    <a:moveTo>
                      <a:pt x="635" y="0"/>
                    </a:moveTo>
                    <a:cubicBezTo>
                      <a:pt x="489" y="0"/>
                      <a:pt x="345" y="43"/>
                      <a:pt x="223" y="128"/>
                    </a:cubicBezTo>
                    <a:cubicBezTo>
                      <a:pt x="167" y="156"/>
                      <a:pt x="126" y="212"/>
                      <a:pt x="98" y="268"/>
                    </a:cubicBezTo>
                    <a:cubicBezTo>
                      <a:pt x="70" y="324"/>
                      <a:pt x="42" y="365"/>
                      <a:pt x="28" y="421"/>
                    </a:cubicBezTo>
                    <a:cubicBezTo>
                      <a:pt x="0" y="505"/>
                      <a:pt x="0" y="589"/>
                      <a:pt x="14" y="672"/>
                    </a:cubicBezTo>
                    <a:cubicBezTo>
                      <a:pt x="14" y="700"/>
                      <a:pt x="28" y="728"/>
                      <a:pt x="56" y="756"/>
                    </a:cubicBezTo>
                    <a:cubicBezTo>
                      <a:pt x="70" y="784"/>
                      <a:pt x="98" y="798"/>
                      <a:pt x="140" y="812"/>
                    </a:cubicBezTo>
                    <a:cubicBezTo>
                      <a:pt x="167" y="826"/>
                      <a:pt x="209" y="826"/>
                      <a:pt x="251" y="826"/>
                    </a:cubicBezTo>
                    <a:lnTo>
                      <a:pt x="307" y="826"/>
                    </a:lnTo>
                    <a:cubicBezTo>
                      <a:pt x="349" y="812"/>
                      <a:pt x="391" y="798"/>
                      <a:pt x="419" y="784"/>
                    </a:cubicBezTo>
                    <a:cubicBezTo>
                      <a:pt x="460" y="770"/>
                      <a:pt x="488" y="756"/>
                      <a:pt x="530" y="742"/>
                    </a:cubicBezTo>
                    <a:cubicBezTo>
                      <a:pt x="544" y="742"/>
                      <a:pt x="558" y="756"/>
                      <a:pt x="558" y="770"/>
                    </a:cubicBezTo>
                    <a:cubicBezTo>
                      <a:pt x="558" y="784"/>
                      <a:pt x="558" y="798"/>
                      <a:pt x="544" y="812"/>
                    </a:cubicBezTo>
                    <a:cubicBezTo>
                      <a:pt x="530" y="854"/>
                      <a:pt x="502" y="882"/>
                      <a:pt x="474" y="909"/>
                    </a:cubicBezTo>
                    <a:cubicBezTo>
                      <a:pt x="419" y="951"/>
                      <a:pt x="349" y="979"/>
                      <a:pt x="279" y="979"/>
                    </a:cubicBezTo>
                    <a:cubicBezTo>
                      <a:pt x="251" y="986"/>
                      <a:pt x="223" y="990"/>
                      <a:pt x="195" y="990"/>
                    </a:cubicBezTo>
                    <a:cubicBezTo>
                      <a:pt x="167" y="990"/>
                      <a:pt x="140" y="986"/>
                      <a:pt x="112" y="979"/>
                    </a:cubicBezTo>
                    <a:cubicBezTo>
                      <a:pt x="98" y="1063"/>
                      <a:pt x="70" y="1147"/>
                      <a:pt x="42" y="1230"/>
                    </a:cubicBezTo>
                    <a:cubicBezTo>
                      <a:pt x="70" y="1244"/>
                      <a:pt x="112" y="1244"/>
                      <a:pt x="140" y="1244"/>
                    </a:cubicBezTo>
                    <a:cubicBezTo>
                      <a:pt x="158" y="1246"/>
                      <a:pt x="176" y="1247"/>
                      <a:pt x="194" y="1247"/>
                    </a:cubicBezTo>
                    <a:cubicBezTo>
                      <a:pt x="315" y="1247"/>
                      <a:pt x="433" y="1209"/>
                      <a:pt x="530" y="1161"/>
                    </a:cubicBezTo>
                    <a:cubicBezTo>
                      <a:pt x="600" y="1119"/>
                      <a:pt x="656" y="1077"/>
                      <a:pt x="684" y="1007"/>
                    </a:cubicBezTo>
                    <a:cubicBezTo>
                      <a:pt x="711" y="965"/>
                      <a:pt x="739" y="937"/>
                      <a:pt x="753" y="896"/>
                    </a:cubicBezTo>
                    <a:cubicBezTo>
                      <a:pt x="781" y="812"/>
                      <a:pt x="781" y="742"/>
                      <a:pt x="767" y="658"/>
                    </a:cubicBezTo>
                    <a:cubicBezTo>
                      <a:pt x="767" y="630"/>
                      <a:pt x="753" y="603"/>
                      <a:pt x="725" y="575"/>
                    </a:cubicBezTo>
                    <a:cubicBezTo>
                      <a:pt x="725" y="561"/>
                      <a:pt x="711" y="561"/>
                      <a:pt x="697" y="547"/>
                    </a:cubicBezTo>
                    <a:cubicBezTo>
                      <a:pt x="670" y="519"/>
                      <a:pt x="642" y="505"/>
                      <a:pt x="614" y="505"/>
                    </a:cubicBezTo>
                    <a:cubicBezTo>
                      <a:pt x="593" y="498"/>
                      <a:pt x="575" y="494"/>
                      <a:pt x="558" y="494"/>
                    </a:cubicBezTo>
                    <a:cubicBezTo>
                      <a:pt x="541" y="494"/>
                      <a:pt x="523" y="498"/>
                      <a:pt x="502" y="505"/>
                    </a:cubicBezTo>
                    <a:cubicBezTo>
                      <a:pt x="460" y="519"/>
                      <a:pt x="419" y="533"/>
                      <a:pt x="391" y="547"/>
                    </a:cubicBezTo>
                    <a:cubicBezTo>
                      <a:pt x="362" y="558"/>
                      <a:pt x="340" y="565"/>
                      <a:pt x="324" y="565"/>
                    </a:cubicBezTo>
                    <a:cubicBezTo>
                      <a:pt x="300" y="565"/>
                      <a:pt x="287" y="552"/>
                      <a:pt x="279" y="519"/>
                    </a:cubicBezTo>
                    <a:cubicBezTo>
                      <a:pt x="279" y="435"/>
                      <a:pt x="321" y="365"/>
                      <a:pt x="405" y="338"/>
                    </a:cubicBezTo>
                    <a:cubicBezTo>
                      <a:pt x="446" y="324"/>
                      <a:pt x="492" y="317"/>
                      <a:pt x="539" y="317"/>
                    </a:cubicBezTo>
                    <a:cubicBezTo>
                      <a:pt x="586" y="317"/>
                      <a:pt x="635" y="324"/>
                      <a:pt x="684" y="338"/>
                    </a:cubicBezTo>
                    <a:lnTo>
                      <a:pt x="697" y="3"/>
                    </a:lnTo>
                    <a:cubicBezTo>
                      <a:pt x="677" y="1"/>
                      <a:pt x="656" y="0"/>
                      <a:pt x="63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1" name="Google Shape;1811;p27"/>
            <p:cNvGrpSpPr/>
            <p:nvPr/>
          </p:nvGrpSpPr>
          <p:grpSpPr>
            <a:xfrm>
              <a:off x="7610600" y="129845"/>
              <a:ext cx="1299540" cy="1315402"/>
              <a:chOff x="268900" y="871395"/>
              <a:chExt cx="1299540" cy="1315402"/>
            </a:xfrm>
          </p:grpSpPr>
          <p:sp>
            <p:nvSpPr>
              <p:cNvPr id="1812" name="Google Shape;1812;p27"/>
              <p:cNvSpPr/>
              <p:nvPr/>
            </p:nvSpPr>
            <p:spPr>
              <a:xfrm>
                <a:off x="377107" y="1105080"/>
                <a:ext cx="46878" cy="250779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23" extrusionOk="0">
                    <a:moveTo>
                      <a:pt x="265" y="0"/>
                    </a:moveTo>
                    <a:cubicBezTo>
                      <a:pt x="265" y="0"/>
                      <a:pt x="265" y="14"/>
                      <a:pt x="251" y="56"/>
                    </a:cubicBezTo>
                    <a:cubicBezTo>
                      <a:pt x="238" y="98"/>
                      <a:pt x="224" y="153"/>
                      <a:pt x="210" y="223"/>
                    </a:cubicBezTo>
                    <a:cubicBezTo>
                      <a:pt x="168" y="349"/>
                      <a:pt x="126" y="530"/>
                      <a:pt x="98" y="697"/>
                    </a:cubicBezTo>
                    <a:cubicBezTo>
                      <a:pt x="56" y="879"/>
                      <a:pt x="28" y="1060"/>
                      <a:pt x="14" y="1200"/>
                    </a:cubicBezTo>
                    <a:cubicBezTo>
                      <a:pt x="0" y="1269"/>
                      <a:pt x="0" y="1325"/>
                      <a:pt x="0" y="1367"/>
                    </a:cubicBezTo>
                    <a:lnTo>
                      <a:pt x="0" y="1423"/>
                    </a:lnTo>
                    <a:lnTo>
                      <a:pt x="28" y="1367"/>
                    </a:lnTo>
                    <a:cubicBezTo>
                      <a:pt x="28" y="1325"/>
                      <a:pt x="56" y="1269"/>
                      <a:pt x="70" y="1214"/>
                    </a:cubicBezTo>
                    <a:cubicBezTo>
                      <a:pt x="98" y="1074"/>
                      <a:pt x="140" y="893"/>
                      <a:pt x="182" y="725"/>
                    </a:cubicBezTo>
                    <a:cubicBezTo>
                      <a:pt x="210" y="544"/>
                      <a:pt x="238" y="363"/>
                      <a:pt x="251" y="223"/>
                    </a:cubicBezTo>
                    <a:cubicBezTo>
                      <a:pt x="265" y="153"/>
                      <a:pt x="265" y="98"/>
                      <a:pt x="265" y="56"/>
                    </a:cubicBezTo>
                    <a:lnTo>
                      <a:pt x="265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7"/>
              <p:cNvSpPr/>
              <p:nvPr/>
            </p:nvSpPr>
            <p:spPr>
              <a:xfrm>
                <a:off x="679522" y="871395"/>
                <a:ext cx="46878" cy="25342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38" extrusionOk="0">
                    <a:moveTo>
                      <a:pt x="265" y="1"/>
                    </a:moveTo>
                    <a:cubicBezTo>
                      <a:pt x="265" y="1"/>
                      <a:pt x="251" y="15"/>
                      <a:pt x="237" y="57"/>
                    </a:cubicBezTo>
                    <a:cubicBezTo>
                      <a:pt x="223" y="99"/>
                      <a:pt x="209" y="154"/>
                      <a:pt x="195" y="224"/>
                    </a:cubicBezTo>
                    <a:cubicBezTo>
                      <a:pt x="154" y="350"/>
                      <a:pt x="112" y="531"/>
                      <a:pt x="84" y="712"/>
                    </a:cubicBezTo>
                    <a:cubicBezTo>
                      <a:pt x="56" y="880"/>
                      <a:pt x="28" y="1061"/>
                      <a:pt x="14" y="1201"/>
                    </a:cubicBezTo>
                    <a:cubicBezTo>
                      <a:pt x="0" y="1284"/>
                      <a:pt x="0" y="1340"/>
                      <a:pt x="0" y="1382"/>
                    </a:cubicBezTo>
                    <a:lnTo>
                      <a:pt x="0" y="1438"/>
                    </a:lnTo>
                    <a:lnTo>
                      <a:pt x="14" y="1382"/>
                    </a:lnTo>
                    <a:cubicBezTo>
                      <a:pt x="28" y="1340"/>
                      <a:pt x="42" y="1284"/>
                      <a:pt x="56" y="1214"/>
                    </a:cubicBezTo>
                    <a:cubicBezTo>
                      <a:pt x="98" y="1075"/>
                      <a:pt x="140" y="908"/>
                      <a:pt x="167" y="726"/>
                    </a:cubicBezTo>
                    <a:cubicBezTo>
                      <a:pt x="195" y="559"/>
                      <a:pt x="223" y="378"/>
                      <a:pt x="237" y="238"/>
                    </a:cubicBezTo>
                    <a:cubicBezTo>
                      <a:pt x="265" y="154"/>
                      <a:pt x="265" y="99"/>
                      <a:pt x="265" y="57"/>
                    </a:cubicBezTo>
                    <a:lnTo>
                      <a:pt x="26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7"/>
              <p:cNvSpPr/>
              <p:nvPr/>
            </p:nvSpPr>
            <p:spPr>
              <a:xfrm>
                <a:off x="406538" y="1151782"/>
                <a:ext cx="34718" cy="18945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075" extrusionOk="0">
                    <a:moveTo>
                      <a:pt x="196" y="0"/>
                    </a:moveTo>
                    <a:cubicBezTo>
                      <a:pt x="182" y="56"/>
                      <a:pt x="168" y="112"/>
                      <a:pt x="154" y="167"/>
                    </a:cubicBezTo>
                    <a:cubicBezTo>
                      <a:pt x="112" y="265"/>
                      <a:pt x="84" y="391"/>
                      <a:pt x="57" y="530"/>
                    </a:cubicBezTo>
                    <a:cubicBezTo>
                      <a:pt x="43" y="670"/>
                      <a:pt x="15" y="795"/>
                      <a:pt x="15" y="907"/>
                    </a:cubicBezTo>
                    <a:cubicBezTo>
                      <a:pt x="1" y="1004"/>
                      <a:pt x="1" y="1074"/>
                      <a:pt x="1" y="1074"/>
                    </a:cubicBezTo>
                    <a:cubicBezTo>
                      <a:pt x="15" y="1018"/>
                      <a:pt x="43" y="963"/>
                      <a:pt x="57" y="907"/>
                    </a:cubicBezTo>
                    <a:cubicBezTo>
                      <a:pt x="84" y="809"/>
                      <a:pt x="112" y="684"/>
                      <a:pt x="140" y="544"/>
                    </a:cubicBezTo>
                    <a:cubicBezTo>
                      <a:pt x="168" y="419"/>
                      <a:pt x="182" y="279"/>
                      <a:pt x="196" y="167"/>
                    </a:cubicBezTo>
                    <a:cubicBezTo>
                      <a:pt x="196" y="70"/>
                      <a:pt x="196" y="0"/>
                      <a:pt x="1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7"/>
              <p:cNvSpPr/>
              <p:nvPr/>
            </p:nvSpPr>
            <p:spPr>
              <a:xfrm>
                <a:off x="423809" y="1102613"/>
                <a:ext cx="255890" cy="19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12" extrusionOk="0">
                    <a:moveTo>
                      <a:pt x="0" y="0"/>
                    </a:moveTo>
                    <a:lnTo>
                      <a:pt x="70" y="14"/>
                    </a:lnTo>
                    <a:cubicBezTo>
                      <a:pt x="112" y="28"/>
                      <a:pt x="168" y="42"/>
                      <a:pt x="238" y="42"/>
                    </a:cubicBezTo>
                    <a:cubicBezTo>
                      <a:pt x="363" y="70"/>
                      <a:pt x="544" y="84"/>
                      <a:pt x="726" y="98"/>
                    </a:cubicBezTo>
                    <a:cubicBezTo>
                      <a:pt x="907" y="112"/>
                      <a:pt x="1088" y="112"/>
                      <a:pt x="1228" y="112"/>
                    </a:cubicBezTo>
                    <a:lnTo>
                      <a:pt x="1451" y="112"/>
                    </a:lnTo>
                    <a:lnTo>
                      <a:pt x="1409" y="98"/>
                    </a:lnTo>
                    <a:cubicBezTo>
                      <a:pt x="1367" y="98"/>
                      <a:pt x="1312" y="84"/>
                      <a:pt x="1242" y="84"/>
                    </a:cubicBezTo>
                    <a:cubicBezTo>
                      <a:pt x="1102" y="56"/>
                      <a:pt x="921" y="42"/>
                      <a:pt x="740" y="28"/>
                    </a:cubicBezTo>
                    <a:cubicBezTo>
                      <a:pt x="558" y="0"/>
                      <a:pt x="377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7"/>
              <p:cNvSpPr/>
              <p:nvPr/>
            </p:nvSpPr>
            <p:spPr>
              <a:xfrm>
                <a:off x="726224" y="871395"/>
                <a:ext cx="255713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13" extrusionOk="0">
                    <a:moveTo>
                      <a:pt x="0" y="1"/>
                    </a:moveTo>
                    <a:lnTo>
                      <a:pt x="56" y="15"/>
                    </a:lnTo>
                    <a:lnTo>
                      <a:pt x="223" y="43"/>
                    </a:lnTo>
                    <a:cubicBezTo>
                      <a:pt x="363" y="57"/>
                      <a:pt x="544" y="71"/>
                      <a:pt x="725" y="99"/>
                    </a:cubicBezTo>
                    <a:cubicBezTo>
                      <a:pt x="907" y="113"/>
                      <a:pt x="1088" y="113"/>
                      <a:pt x="1214" y="113"/>
                    </a:cubicBezTo>
                    <a:lnTo>
                      <a:pt x="1451" y="113"/>
                    </a:lnTo>
                    <a:lnTo>
                      <a:pt x="1381" y="99"/>
                    </a:lnTo>
                    <a:cubicBezTo>
                      <a:pt x="1339" y="99"/>
                      <a:pt x="1283" y="85"/>
                      <a:pt x="1228" y="71"/>
                    </a:cubicBezTo>
                    <a:cubicBezTo>
                      <a:pt x="1088" y="57"/>
                      <a:pt x="907" y="43"/>
                      <a:pt x="725" y="15"/>
                    </a:cubicBezTo>
                    <a:cubicBezTo>
                      <a:pt x="544" y="1"/>
                      <a:pt x="363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7"/>
              <p:cNvSpPr/>
              <p:nvPr/>
            </p:nvSpPr>
            <p:spPr>
              <a:xfrm>
                <a:off x="790020" y="1326253"/>
                <a:ext cx="46878" cy="25342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38" extrusionOk="0">
                    <a:moveTo>
                      <a:pt x="266" y="0"/>
                    </a:moveTo>
                    <a:cubicBezTo>
                      <a:pt x="266" y="0"/>
                      <a:pt x="252" y="14"/>
                      <a:pt x="252" y="56"/>
                    </a:cubicBezTo>
                    <a:cubicBezTo>
                      <a:pt x="238" y="98"/>
                      <a:pt x="210" y="154"/>
                      <a:pt x="196" y="224"/>
                    </a:cubicBezTo>
                    <a:cubicBezTo>
                      <a:pt x="168" y="363"/>
                      <a:pt x="126" y="530"/>
                      <a:pt x="84" y="712"/>
                    </a:cubicBezTo>
                    <a:cubicBezTo>
                      <a:pt x="57" y="879"/>
                      <a:pt x="29" y="1061"/>
                      <a:pt x="15" y="1200"/>
                    </a:cubicBezTo>
                    <a:cubicBezTo>
                      <a:pt x="1" y="1270"/>
                      <a:pt x="1" y="1339"/>
                      <a:pt x="1" y="1367"/>
                    </a:cubicBezTo>
                    <a:lnTo>
                      <a:pt x="1" y="1437"/>
                    </a:lnTo>
                    <a:lnTo>
                      <a:pt x="15" y="1381"/>
                    </a:lnTo>
                    <a:cubicBezTo>
                      <a:pt x="29" y="1339"/>
                      <a:pt x="43" y="1284"/>
                      <a:pt x="71" y="1214"/>
                    </a:cubicBezTo>
                    <a:cubicBezTo>
                      <a:pt x="98" y="1088"/>
                      <a:pt x="140" y="907"/>
                      <a:pt x="168" y="726"/>
                    </a:cubicBezTo>
                    <a:cubicBezTo>
                      <a:pt x="210" y="544"/>
                      <a:pt x="238" y="377"/>
                      <a:pt x="252" y="238"/>
                    </a:cubicBezTo>
                    <a:cubicBezTo>
                      <a:pt x="252" y="154"/>
                      <a:pt x="266" y="98"/>
                      <a:pt x="266" y="56"/>
                    </a:cubicBezTo>
                    <a:lnTo>
                      <a:pt x="26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7"/>
              <p:cNvSpPr/>
              <p:nvPr/>
            </p:nvSpPr>
            <p:spPr>
              <a:xfrm>
                <a:off x="1107239" y="1090277"/>
                <a:ext cx="46878" cy="255713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51" extrusionOk="0">
                    <a:moveTo>
                      <a:pt x="265" y="0"/>
                    </a:moveTo>
                    <a:cubicBezTo>
                      <a:pt x="265" y="0"/>
                      <a:pt x="251" y="28"/>
                      <a:pt x="251" y="70"/>
                    </a:cubicBezTo>
                    <a:cubicBezTo>
                      <a:pt x="237" y="112"/>
                      <a:pt x="223" y="154"/>
                      <a:pt x="195" y="224"/>
                    </a:cubicBezTo>
                    <a:cubicBezTo>
                      <a:pt x="168" y="363"/>
                      <a:pt x="126" y="530"/>
                      <a:pt x="84" y="712"/>
                    </a:cubicBezTo>
                    <a:cubicBezTo>
                      <a:pt x="56" y="893"/>
                      <a:pt x="28" y="1074"/>
                      <a:pt x="14" y="1214"/>
                    </a:cubicBezTo>
                    <a:cubicBezTo>
                      <a:pt x="0" y="1284"/>
                      <a:pt x="0" y="1339"/>
                      <a:pt x="0" y="1381"/>
                    </a:cubicBezTo>
                    <a:lnTo>
                      <a:pt x="0" y="1451"/>
                    </a:lnTo>
                    <a:lnTo>
                      <a:pt x="14" y="1381"/>
                    </a:lnTo>
                    <a:cubicBezTo>
                      <a:pt x="28" y="1339"/>
                      <a:pt x="42" y="1298"/>
                      <a:pt x="70" y="1228"/>
                    </a:cubicBezTo>
                    <a:cubicBezTo>
                      <a:pt x="98" y="1088"/>
                      <a:pt x="140" y="921"/>
                      <a:pt x="168" y="740"/>
                    </a:cubicBezTo>
                    <a:cubicBezTo>
                      <a:pt x="209" y="558"/>
                      <a:pt x="237" y="377"/>
                      <a:pt x="251" y="237"/>
                    </a:cubicBezTo>
                    <a:cubicBezTo>
                      <a:pt x="251" y="168"/>
                      <a:pt x="265" y="112"/>
                      <a:pt x="265" y="70"/>
                    </a:cubicBezTo>
                    <a:lnTo>
                      <a:pt x="265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7"/>
              <p:cNvSpPr/>
              <p:nvPr/>
            </p:nvSpPr>
            <p:spPr>
              <a:xfrm>
                <a:off x="534483" y="1559761"/>
                <a:ext cx="255713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13" extrusionOk="0">
                    <a:moveTo>
                      <a:pt x="0" y="1"/>
                    </a:moveTo>
                    <a:lnTo>
                      <a:pt x="42" y="14"/>
                    </a:lnTo>
                    <a:cubicBezTo>
                      <a:pt x="84" y="14"/>
                      <a:pt x="140" y="28"/>
                      <a:pt x="209" y="42"/>
                    </a:cubicBezTo>
                    <a:cubicBezTo>
                      <a:pt x="349" y="56"/>
                      <a:pt x="530" y="70"/>
                      <a:pt x="712" y="84"/>
                    </a:cubicBezTo>
                    <a:cubicBezTo>
                      <a:pt x="893" y="112"/>
                      <a:pt x="1074" y="112"/>
                      <a:pt x="1214" y="112"/>
                    </a:cubicBezTo>
                    <a:lnTo>
                      <a:pt x="1451" y="112"/>
                    </a:lnTo>
                    <a:lnTo>
                      <a:pt x="1381" y="98"/>
                    </a:lnTo>
                    <a:lnTo>
                      <a:pt x="1228" y="70"/>
                    </a:lnTo>
                    <a:cubicBezTo>
                      <a:pt x="1088" y="56"/>
                      <a:pt x="907" y="42"/>
                      <a:pt x="725" y="14"/>
                    </a:cubicBezTo>
                    <a:cubicBezTo>
                      <a:pt x="544" y="1"/>
                      <a:pt x="363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7"/>
              <p:cNvSpPr/>
              <p:nvPr/>
            </p:nvSpPr>
            <p:spPr>
              <a:xfrm>
                <a:off x="856460" y="1331187"/>
                <a:ext cx="246021" cy="19738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12" extrusionOk="0">
                    <a:moveTo>
                      <a:pt x="0" y="0"/>
                    </a:moveTo>
                    <a:cubicBezTo>
                      <a:pt x="42" y="14"/>
                      <a:pt x="98" y="28"/>
                      <a:pt x="168" y="28"/>
                    </a:cubicBezTo>
                    <a:cubicBezTo>
                      <a:pt x="307" y="56"/>
                      <a:pt x="489" y="70"/>
                      <a:pt x="670" y="84"/>
                    </a:cubicBezTo>
                    <a:cubicBezTo>
                      <a:pt x="851" y="112"/>
                      <a:pt x="1033" y="112"/>
                      <a:pt x="1158" y="112"/>
                    </a:cubicBezTo>
                    <a:lnTo>
                      <a:pt x="1395" y="112"/>
                    </a:lnTo>
                    <a:lnTo>
                      <a:pt x="1326" y="98"/>
                    </a:lnTo>
                    <a:cubicBezTo>
                      <a:pt x="1284" y="84"/>
                      <a:pt x="1228" y="70"/>
                      <a:pt x="1172" y="70"/>
                    </a:cubicBezTo>
                    <a:cubicBezTo>
                      <a:pt x="1033" y="42"/>
                      <a:pt x="851" y="28"/>
                      <a:pt x="670" y="14"/>
                    </a:cubicBezTo>
                    <a:cubicBezTo>
                      <a:pt x="489" y="0"/>
                      <a:pt x="307" y="0"/>
                      <a:pt x="16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7"/>
              <p:cNvSpPr/>
              <p:nvPr/>
            </p:nvSpPr>
            <p:spPr>
              <a:xfrm>
                <a:off x="566381" y="1532797"/>
                <a:ext cx="179581" cy="17271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8" extrusionOk="0">
                    <a:moveTo>
                      <a:pt x="154" y="0"/>
                    </a:moveTo>
                    <a:cubicBezTo>
                      <a:pt x="70" y="14"/>
                      <a:pt x="0" y="14"/>
                      <a:pt x="0" y="14"/>
                    </a:cubicBezTo>
                    <a:cubicBezTo>
                      <a:pt x="0" y="14"/>
                      <a:pt x="70" y="42"/>
                      <a:pt x="154" y="56"/>
                    </a:cubicBezTo>
                    <a:cubicBezTo>
                      <a:pt x="252" y="70"/>
                      <a:pt x="377" y="84"/>
                      <a:pt x="503" y="98"/>
                    </a:cubicBezTo>
                    <a:lnTo>
                      <a:pt x="851" y="98"/>
                    </a:lnTo>
                    <a:cubicBezTo>
                      <a:pt x="907" y="98"/>
                      <a:pt x="963" y="98"/>
                      <a:pt x="1019" y="84"/>
                    </a:cubicBezTo>
                    <a:cubicBezTo>
                      <a:pt x="1019" y="84"/>
                      <a:pt x="949" y="70"/>
                      <a:pt x="851" y="56"/>
                    </a:cubicBezTo>
                    <a:cubicBezTo>
                      <a:pt x="768" y="42"/>
                      <a:pt x="628" y="14"/>
                      <a:pt x="503" y="14"/>
                    </a:cubicBezTo>
                    <a:cubicBezTo>
                      <a:pt x="391" y="0"/>
                      <a:pt x="252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7"/>
              <p:cNvSpPr/>
              <p:nvPr/>
            </p:nvSpPr>
            <p:spPr>
              <a:xfrm>
                <a:off x="1311140" y="1923506"/>
                <a:ext cx="21412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13" extrusionOk="0">
                    <a:moveTo>
                      <a:pt x="1" y="1"/>
                    </a:moveTo>
                    <a:lnTo>
                      <a:pt x="57" y="15"/>
                    </a:lnTo>
                    <a:lnTo>
                      <a:pt x="182" y="43"/>
                    </a:lnTo>
                    <a:cubicBezTo>
                      <a:pt x="294" y="71"/>
                      <a:pt x="447" y="85"/>
                      <a:pt x="601" y="99"/>
                    </a:cubicBezTo>
                    <a:cubicBezTo>
                      <a:pt x="754" y="113"/>
                      <a:pt x="908" y="113"/>
                      <a:pt x="1019" y="113"/>
                    </a:cubicBezTo>
                    <a:lnTo>
                      <a:pt x="1214" y="113"/>
                    </a:lnTo>
                    <a:lnTo>
                      <a:pt x="1159" y="99"/>
                    </a:lnTo>
                    <a:cubicBezTo>
                      <a:pt x="1131" y="99"/>
                      <a:pt x="1075" y="85"/>
                      <a:pt x="1019" y="85"/>
                    </a:cubicBezTo>
                    <a:cubicBezTo>
                      <a:pt x="908" y="57"/>
                      <a:pt x="754" y="43"/>
                      <a:pt x="601" y="29"/>
                    </a:cubicBezTo>
                    <a:cubicBezTo>
                      <a:pt x="461" y="1"/>
                      <a:pt x="308" y="1"/>
                      <a:pt x="19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7"/>
              <p:cNvSpPr/>
              <p:nvPr/>
            </p:nvSpPr>
            <p:spPr>
              <a:xfrm>
                <a:off x="677055" y="1124642"/>
                <a:ext cx="162310" cy="199319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131" extrusionOk="0">
                    <a:moveTo>
                      <a:pt x="0" y="1"/>
                    </a:moveTo>
                    <a:lnTo>
                      <a:pt x="42" y="56"/>
                    </a:lnTo>
                    <a:cubicBezTo>
                      <a:pt x="56" y="84"/>
                      <a:pt x="98" y="140"/>
                      <a:pt x="126" y="196"/>
                    </a:cubicBezTo>
                    <a:cubicBezTo>
                      <a:pt x="209" y="308"/>
                      <a:pt x="321" y="447"/>
                      <a:pt x="433" y="586"/>
                    </a:cubicBezTo>
                    <a:cubicBezTo>
                      <a:pt x="544" y="740"/>
                      <a:pt x="670" y="865"/>
                      <a:pt x="753" y="977"/>
                    </a:cubicBezTo>
                    <a:cubicBezTo>
                      <a:pt x="809" y="1019"/>
                      <a:pt x="851" y="1061"/>
                      <a:pt x="865" y="1089"/>
                    </a:cubicBezTo>
                    <a:lnTo>
                      <a:pt x="921" y="1130"/>
                    </a:lnTo>
                    <a:cubicBezTo>
                      <a:pt x="921" y="1130"/>
                      <a:pt x="907" y="1117"/>
                      <a:pt x="879" y="1075"/>
                    </a:cubicBezTo>
                    <a:cubicBezTo>
                      <a:pt x="865" y="1047"/>
                      <a:pt x="837" y="1005"/>
                      <a:pt x="795" y="949"/>
                    </a:cubicBezTo>
                    <a:cubicBezTo>
                      <a:pt x="712" y="824"/>
                      <a:pt x="600" y="684"/>
                      <a:pt x="488" y="545"/>
                    </a:cubicBezTo>
                    <a:cubicBezTo>
                      <a:pt x="377" y="405"/>
                      <a:pt x="265" y="266"/>
                      <a:pt x="168" y="168"/>
                    </a:cubicBezTo>
                    <a:cubicBezTo>
                      <a:pt x="126" y="112"/>
                      <a:pt x="84" y="70"/>
                      <a:pt x="56" y="42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27"/>
              <p:cNvSpPr/>
              <p:nvPr/>
            </p:nvSpPr>
            <p:spPr>
              <a:xfrm>
                <a:off x="999032" y="893601"/>
                <a:ext cx="160019" cy="201786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145" extrusionOk="0">
                    <a:moveTo>
                      <a:pt x="0" y="0"/>
                    </a:moveTo>
                    <a:lnTo>
                      <a:pt x="28" y="56"/>
                    </a:lnTo>
                    <a:cubicBezTo>
                      <a:pt x="56" y="84"/>
                      <a:pt x="84" y="140"/>
                      <a:pt x="126" y="196"/>
                    </a:cubicBezTo>
                    <a:cubicBezTo>
                      <a:pt x="196" y="307"/>
                      <a:pt x="307" y="461"/>
                      <a:pt x="419" y="600"/>
                    </a:cubicBezTo>
                    <a:cubicBezTo>
                      <a:pt x="530" y="740"/>
                      <a:pt x="656" y="879"/>
                      <a:pt x="754" y="977"/>
                    </a:cubicBezTo>
                    <a:lnTo>
                      <a:pt x="865" y="1088"/>
                    </a:lnTo>
                    <a:lnTo>
                      <a:pt x="907" y="1144"/>
                    </a:lnTo>
                    <a:lnTo>
                      <a:pt x="879" y="1088"/>
                    </a:lnTo>
                    <a:cubicBezTo>
                      <a:pt x="851" y="1047"/>
                      <a:pt x="823" y="1005"/>
                      <a:pt x="782" y="949"/>
                    </a:cubicBezTo>
                    <a:cubicBezTo>
                      <a:pt x="712" y="837"/>
                      <a:pt x="600" y="684"/>
                      <a:pt x="489" y="544"/>
                    </a:cubicBezTo>
                    <a:cubicBezTo>
                      <a:pt x="377" y="405"/>
                      <a:pt x="251" y="265"/>
                      <a:pt x="154" y="168"/>
                    </a:cubicBezTo>
                    <a:cubicBezTo>
                      <a:pt x="112" y="112"/>
                      <a:pt x="70" y="70"/>
                      <a:pt x="42" y="42"/>
                    </a:cubicBezTo>
                    <a:cubicBezTo>
                      <a:pt x="28" y="28"/>
                      <a:pt x="14" y="14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27"/>
              <p:cNvSpPr/>
              <p:nvPr/>
            </p:nvSpPr>
            <p:spPr>
              <a:xfrm>
                <a:off x="839189" y="1712203"/>
                <a:ext cx="46878" cy="25342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38" extrusionOk="0">
                    <a:moveTo>
                      <a:pt x="266" y="0"/>
                    </a:moveTo>
                    <a:lnTo>
                      <a:pt x="238" y="56"/>
                    </a:lnTo>
                    <a:cubicBezTo>
                      <a:pt x="224" y="98"/>
                      <a:pt x="210" y="154"/>
                      <a:pt x="196" y="224"/>
                    </a:cubicBezTo>
                    <a:cubicBezTo>
                      <a:pt x="154" y="363"/>
                      <a:pt x="112" y="530"/>
                      <a:pt x="84" y="712"/>
                    </a:cubicBezTo>
                    <a:cubicBezTo>
                      <a:pt x="57" y="893"/>
                      <a:pt x="29" y="1060"/>
                      <a:pt x="15" y="1200"/>
                    </a:cubicBezTo>
                    <a:cubicBezTo>
                      <a:pt x="1" y="1284"/>
                      <a:pt x="1" y="1339"/>
                      <a:pt x="1" y="1381"/>
                    </a:cubicBezTo>
                    <a:lnTo>
                      <a:pt x="1" y="1437"/>
                    </a:lnTo>
                    <a:lnTo>
                      <a:pt x="15" y="1381"/>
                    </a:lnTo>
                    <a:cubicBezTo>
                      <a:pt x="29" y="1339"/>
                      <a:pt x="43" y="1284"/>
                      <a:pt x="57" y="1214"/>
                    </a:cubicBezTo>
                    <a:cubicBezTo>
                      <a:pt x="98" y="1074"/>
                      <a:pt x="140" y="907"/>
                      <a:pt x="168" y="726"/>
                    </a:cubicBezTo>
                    <a:cubicBezTo>
                      <a:pt x="196" y="558"/>
                      <a:pt x="224" y="377"/>
                      <a:pt x="238" y="237"/>
                    </a:cubicBezTo>
                    <a:cubicBezTo>
                      <a:pt x="266" y="168"/>
                      <a:pt x="266" y="98"/>
                      <a:pt x="266" y="70"/>
                    </a:cubicBezTo>
                    <a:lnTo>
                      <a:pt x="26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7"/>
              <p:cNvSpPr/>
              <p:nvPr/>
            </p:nvSpPr>
            <p:spPr>
              <a:xfrm>
                <a:off x="885891" y="1712203"/>
                <a:ext cx="255890" cy="19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12" extrusionOk="0">
                    <a:moveTo>
                      <a:pt x="1" y="0"/>
                    </a:moveTo>
                    <a:lnTo>
                      <a:pt x="57" y="14"/>
                    </a:lnTo>
                    <a:lnTo>
                      <a:pt x="224" y="42"/>
                    </a:lnTo>
                    <a:cubicBezTo>
                      <a:pt x="363" y="56"/>
                      <a:pt x="545" y="70"/>
                      <a:pt x="726" y="98"/>
                    </a:cubicBezTo>
                    <a:cubicBezTo>
                      <a:pt x="907" y="112"/>
                      <a:pt x="1089" y="112"/>
                      <a:pt x="1214" y="112"/>
                    </a:cubicBezTo>
                    <a:lnTo>
                      <a:pt x="1451" y="112"/>
                    </a:lnTo>
                    <a:lnTo>
                      <a:pt x="1382" y="98"/>
                    </a:lnTo>
                    <a:cubicBezTo>
                      <a:pt x="1354" y="98"/>
                      <a:pt x="1284" y="84"/>
                      <a:pt x="1228" y="70"/>
                    </a:cubicBezTo>
                    <a:cubicBezTo>
                      <a:pt x="1089" y="56"/>
                      <a:pt x="907" y="42"/>
                      <a:pt x="726" y="28"/>
                    </a:cubicBezTo>
                    <a:cubicBezTo>
                      <a:pt x="545" y="0"/>
                      <a:pt x="363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27"/>
              <p:cNvSpPr/>
              <p:nvPr/>
            </p:nvSpPr>
            <p:spPr>
              <a:xfrm>
                <a:off x="1266906" y="1930908"/>
                <a:ext cx="46878" cy="25589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52" extrusionOk="0">
                    <a:moveTo>
                      <a:pt x="266" y="1"/>
                    </a:moveTo>
                    <a:cubicBezTo>
                      <a:pt x="266" y="1"/>
                      <a:pt x="252" y="29"/>
                      <a:pt x="252" y="71"/>
                    </a:cubicBezTo>
                    <a:cubicBezTo>
                      <a:pt x="238" y="112"/>
                      <a:pt x="224" y="154"/>
                      <a:pt x="196" y="224"/>
                    </a:cubicBezTo>
                    <a:cubicBezTo>
                      <a:pt x="168" y="363"/>
                      <a:pt x="126" y="531"/>
                      <a:pt x="85" y="712"/>
                    </a:cubicBezTo>
                    <a:cubicBezTo>
                      <a:pt x="57" y="893"/>
                      <a:pt x="29" y="1075"/>
                      <a:pt x="15" y="1214"/>
                    </a:cubicBezTo>
                    <a:cubicBezTo>
                      <a:pt x="1" y="1284"/>
                      <a:pt x="1" y="1340"/>
                      <a:pt x="1" y="1382"/>
                    </a:cubicBezTo>
                    <a:lnTo>
                      <a:pt x="1" y="1451"/>
                    </a:lnTo>
                    <a:lnTo>
                      <a:pt x="15" y="1382"/>
                    </a:lnTo>
                    <a:cubicBezTo>
                      <a:pt x="29" y="1340"/>
                      <a:pt x="43" y="1298"/>
                      <a:pt x="71" y="1228"/>
                    </a:cubicBezTo>
                    <a:cubicBezTo>
                      <a:pt x="98" y="1089"/>
                      <a:pt x="140" y="921"/>
                      <a:pt x="168" y="740"/>
                    </a:cubicBezTo>
                    <a:cubicBezTo>
                      <a:pt x="210" y="559"/>
                      <a:pt x="238" y="377"/>
                      <a:pt x="252" y="238"/>
                    </a:cubicBezTo>
                    <a:cubicBezTo>
                      <a:pt x="252" y="168"/>
                      <a:pt x="266" y="112"/>
                      <a:pt x="266" y="71"/>
                    </a:cubicBezTo>
                    <a:lnTo>
                      <a:pt x="266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27"/>
              <p:cNvSpPr/>
              <p:nvPr/>
            </p:nvSpPr>
            <p:spPr>
              <a:xfrm>
                <a:off x="839189" y="1965449"/>
                <a:ext cx="160019" cy="199143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130" extrusionOk="0">
                    <a:moveTo>
                      <a:pt x="1" y="0"/>
                    </a:moveTo>
                    <a:cubicBezTo>
                      <a:pt x="1" y="0"/>
                      <a:pt x="1" y="28"/>
                      <a:pt x="29" y="56"/>
                    </a:cubicBezTo>
                    <a:cubicBezTo>
                      <a:pt x="43" y="84"/>
                      <a:pt x="84" y="140"/>
                      <a:pt x="112" y="195"/>
                    </a:cubicBezTo>
                    <a:cubicBezTo>
                      <a:pt x="196" y="307"/>
                      <a:pt x="308" y="446"/>
                      <a:pt x="419" y="600"/>
                    </a:cubicBezTo>
                    <a:cubicBezTo>
                      <a:pt x="531" y="739"/>
                      <a:pt x="656" y="879"/>
                      <a:pt x="740" y="976"/>
                    </a:cubicBezTo>
                    <a:cubicBezTo>
                      <a:pt x="796" y="1018"/>
                      <a:pt x="838" y="1060"/>
                      <a:pt x="852" y="1088"/>
                    </a:cubicBezTo>
                    <a:lnTo>
                      <a:pt x="907" y="1130"/>
                    </a:lnTo>
                    <a:cubicBezTo>
                      <a:pt x="893" y="1116"/>
                      <a:pt x="880" y="1102"/>
                      <a:pt x="866" y="1088"/>
                    </a:cubicBezTo>
                    <a:cubicBezTo>
                      <a:pt x="852" y="1046"/>
                      <a:pt x="824" y="1004"/>
                      <a:pt x="782" y="949"/>
                    </a:cubicBezTo>
                    <a:cubicBezTo>
                      <a:pt x="698" y="837"/>
                      <a:pt x="587" y="684"/>
                      <a:pt x="475" y="544"/>
                    </a:cubicBezTo>
                    <a:cubicBezTo>
                      <a:pt x="363" y="405"/>
                      <a:pt x="252" y="265"/>
                      <a:pt x="154" y="167"/>
                    </a:cubicBezTo>
                    <a:cubicBezTo>
                      <a:pt x="112" y="112"/>
                      <a:pt x="71" y="70"/>
                      <a:pt x="43" y="42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27"/>
              <p:cNvSpPr/>
              <p:nvPr/>
            </p:nvSpPr>
            <p:spPr>
              <a:xfrm>
                <a:off x="1158875" y="1734232"/>
                <a:ext cx="159843" cy="201786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45" extrusionOk="0">
                    <a:moveTo>
                      <a:pt x="0" y="1"/>
                    </a:moveTo>
                    <a:lnTo>
                      <a:pt x="28" y="57"/>
                    </a:lnTo>
                    <a:cubicBezTo>
                      <a:pt x="56" y="99"/>
                      <a:pt x="84" y="140"/>
                      <a:pt x="126" y="196"/>
                    </a:cubicBezTo>
                    <a:cubicBezTo>
                      <a:pt x="195" y="308"/>
                      <a:pt x="307" y="461"/>
                      <a:pt x="419" y="601"/>
                    </a:cubicBezTo>
                    <a:cubicBezTo>
                      <a:pt x="530" y="740"/>
                      <a:pt x="656" y="880"/>
                      <a:pt x="753" y="977"/>
                    </a:cubicBezTo>
                    <a:cubicBezTo>
                      <a:pt x="795" y="1033"/>
                      <a:pt x="837" y="1061"/>
                      <a:pt x="865" y="1103"/>
                    </a:cubicBezTo>
                    <a:lnTo>
                      <a:pt x="907" y="1145"/>
                    </a:lnTo>
                    <a:lnTo>
                      <a:pt x="879" y="1089"/>
                    </a:lnTo>
                    <a:cubicBezTo>
                      <a:pt x="851" y="1047"/>
                      <a:pt x="823" y="1005"/>
                      <a:pt x="781" y="949"/>
                    </a:cubicBezTo>
                    <a:cubicBezTo>
                      <a:pt x="711" y="838"/>
                      <a:pt x="600" y="684"/>
                      <a:pt x="488" y="545"/>
                    </a:cubicBezTo>
                    <a:cubicBezTo>
                      <a:pt x="377" y="405"/>
                      <a:pt x="251" y="266"/>
                      <a:pt x="154" y="168"/>
                    </a:cubicBezTo>
                    <a:cubicBezTo>
                      <a:pt x="112" y="112"/>
                      <a:pt x="70" y="85"/>
                      <a:pt x="42" y="57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27"/>
              <p:cNvSpPr/>
              <p:nvPr/>
            </p:nvSpPr>
            <p:spPr>
              <a:xfrm>
                <a:off x="689215" y="1171344"/>
                <a:ext cx="105916" cy="130412"/>
              </a:xfrm>
              <a:custGeom>
                <a:avLst/>
                <a:gdLst/>
                <a:ahLst/>
                <a:cxnLst/>
                <a:rect l="l" t="t" r="r" b="b"/>
                <a:pathLst>
                  <a:path w="601" h="740" extrusionOk="0">
                    <a:moveTo>
                      <a:pt x="1" y="1"/>
                    </a:moveTo>
                    <a:cubicBezTo>
                      <a:pt x="15" y="43"/>
                      <a:pt x="43" y="84"/>
                      <a:pt x="71" y="126"/>
                    </a:cubicBezTo>
                    <a:cubicBezTo>
                      <a:pt x="126" y="224"/>
                      <a:pt x="196" y="308"/>
                      <a:pt x="266" y="405"/>
                    </a:cubicBezTo>
                    <a:cubicBezTo>
                      <a:pt x="336" y="489"/>
                      <a:pt x="405" y="559"/>
                      <a:pt x="489" y="642"/>
                    </a:cubicBezTo>
                    <a:cubicBezTo>
                      <a:pt x="517" y="670"/>
                      <a:pt x="559" y="712"/>
                      <a:pt x="601" y="740"/>
                    </a:cubicBezTo>
                    <a:cubicBezTo>
                      <a:pt x="601" y="740"/>
                      <a:pt x="573" y="684"/>
                      <a:pt x="517" y="614"/>
                    </a:cubicBezTo>
                    <a:cubicBezTo>
                      <a:pt x="391" y="433"/>
                      <a:pt x="266" y="252"/>
                      <a:pt x="112" y="98"/>
                    </a:cubicBezTo>
                    <a:cubicBezTo>
                      <a:pt x="43" y="43"/>
                      <a:pt x="1" y="1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7"/>
              <p:cNvSpPr/>
              <p:nvPr/>
            </p:nvSpPr>
            <p:spPr>
              <a:xfrm>
                <a:off x="313134" y="962508"/>
                <a:ext cx="103448" cy="130412"/>
              </a:xfrm>
              <a:custGeom>
                <a:avLst/>
                <a:gdLst/>
                <a:ahLst/>
                <a:cxnLst/>
                <a:rect l="l" t="t" r="r" b="b"/>
                <a:pathLst>
                  <a:path w="587" h="740" extrusionOk="0">
                    <a:moveTo>
                      <a:pt x="1" y="0"/>
                    </a:moveTo>
                    <a:cubicBezTo>
                      <a:pt x="15" y="42"/>
                      <a:pt x="43" y="84"/>
                      <a:pt x="71" y="126"/>
                    </a:cubicBezTo>
                    <a:cubicBezTo>
                      <a:pt x="126" y="223"/>
                      <a:pt x="196" y="307"/>
                      <a:pt x="266" y="391"/>
                    </a:cubicBezTo>
                    <a:cubicBezTo>
                      <a:pt x="336" y="474"/>
                      <a:pt x="405" y="558"/>
                      <a:pt x="475" y="642"/>
                    </a:cubicBezTo>
                    <a:cubicBezTo>
                      <a:pt x="545" y="697"/>
                      <a:pt x="587" y="739"/>
                      <a:pt x="587" y="739"/>
                    </a:cubicBezTo>
                    <a:cubicBezTo>
                      <a:pt x="587" y="739"/>
                      <a:pt x="573" y="684"/>
                      <a:pt x="517" y="614"/>
                    </a:cubicBezTo>
                    <a:cubicBezTo>
                      <a:pt x="475" y="530"/>
                      <a:pt x="405" y="432"/>
                      <a:pt x="322" y="349"/>
                    </a:cubicBezTo>
                    <a:cubicBezTo>
                      <a:pt x="252" y="251"/>
                      <a:pt x="182" y="181"/>
                      <a:pt x="112" y="98"/>
                    </a:cubicBezTo>
                    <a:cubicBezTo>
                      <a:pt x="43" y="42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7"/>
              <p:cNvSpPr/>
              <p:nvPr/>
            </p:nvSpPr>
            <p:spPr>
              <a:xfrm>
                <a:off x="1097370" y="1350749"/>
                <a:ext cx="427893" cy="592670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363" extrusionOk="0">
                    <a:moveTo>
                      <a:pt x="0" y="1"/>
                    </a:moveTo>
                    <a:lnTo>
                      <a:pt x="98" y="154"/>
                    </a:lnTo>
                    <a:cubicBezTo>
                      <a:pt x="168" y="252"/>
                      <a:pt x="251" y="391"/>
                      <a:pt x="363" y="545"/>
                    </a:cubicBezTo>
                    <a:cubicBezTo>
                      <a:pt x="475" y="698"/>
                      <a:pt x="600" y="894"/>
                      <a:pt x="740" y="1089"/>
                    </a:cubicBezTo>
                    <a:lnTo>
                      <a:pt x="1186" y="1717"/>
                    </a:lnTo>
                    <a:lnTo>
                      <a:pt x="1632" y="2330"/>
                    </a:lnTo>
                    <a:cubicBezTo>
                      <a:pt x="1772" y="2512"/>
                      <a:pt x="1911" y="2693"/>
                      <a:pt x="2023" y="2846"/>
                    </a:cubicBezTo>
                    <a:cubicBezTo>
                      <a:pt x="2135" y="3000"/>
                      <a:pt x="2246" y="3125"/>
                      <a:pt x="2316" y="3223"/>
                    </a:cubicBezTo>
                    <a:lnTo>
                      <a:pt x="2427" y="3363"/>
                    </a:lnTo>
                    <a:lnTo>
                      <a:pt x="2330" y="3209"/>
                    </a:lnTo>
                    <a:cubicBezTo>
                      <a:pt x="2260" y="3111"/>
                      <a:pt x="2176" y="2986"/>
                      <a:pt x="2065" y="2819"/>
                    </a:cubicBezTo>
                    <a:cubicBezTo>
                      <a:pt x="1953" y="2665"/>
                      <a:pt x="1828" y="2470"/>
                      <a:pt x="1688" y="2275"/>
                    </a:cubicBezTo>
                    <a:lnTo>
                      <a:pt x="1242" y="1661"/>
                    </a:lnTo>
                    <a:lnTo>
                      <a:pt x="795" y="1047"/>
                    </a:lnTo>
                    <a:cubicBezTo>
                      <a:pt x="656" y="852"/>
                      <a:pt x="516" y="670"/>
                      <a:pt x="405" y="517"/>
                    </a:cubicBezTo>
                    <a:cubicBezTo>
                      <a:pt x="279" y="364"/>
                      <a:pt x="182" y="238"/>
                      <a:pt x="112" y="140"/>
                    </a:cubicBezTo>
                    <a:lnTo>
                      <a:pt x="0" y="1"/>
                    </a:lnTo>
                    <a:close/>
                    <a:moveTo>
                      <a:pt x="2427" y="3363"/>
                    </a:moveTo>
                    <a:lnTo>
                      <a:pt x="2427" y="3363"/>
                    </a:lnTo>
                    <a:lnTo>
                      <a:pt x="2427" y="3363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7"/>
              <p:cNvSpPr/>
              <p:nvPr/>
            </p:nvSpPr>
            <p:spPr>
              <a:xfrm>
                <a:off x="785085" y="1581966"/>
                <a:ext cx="103448" cy="12794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7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" y="42"/>
                      <a:pt x="43" y="84"/>
                      <a:pt x="71" y="126"/>
                    </a:cubicBezTo>
                    <a:cubicBezTo>
                      <a:pt x="140" y="209"/>
                      <a:pt x="196" y="307"/>
                      <a:pt x="266" y="391"/>
                    </a:cubicBezTo>
                    <a:cubicBezTo>
                      <a:pt x="336" y="474"/>
                      <a:pt x="405" y="558"/>
                      <a:pt x="489" y="628"/>
                    </a:cubicBezTo>
                    <a:cubicBezTo>
                      <a:pt x="545" y="698"/>
                      <a:pt x="587" y="725"/>
                      <a:pt x="587" y="725"/>
                    </a:cubicBezTo>
                    <a:cubicBezTo>
                      <a:pt x="587" y="725"/>
                      <a:pt x="573" y="670"/>
                      <a:pt x="517" y="600"/>
                    </a:cubicBezTo>
                    <a:cubicBezTo>
                      <a:pt x="475" y="530"/>
                      <a:pt x="405" y="432"/>
                      <a:pt x="336" y="335"/>
                    </a:cubicBezTo>
                    <a:cubicBezTo>
                      <a:pt x="266" y="251"/>
                      <a:pt x="182" y="167"/>
                      <a:pt x="112" y="98"/>
                    </a:cubicBezTo>
                    <a:cubicBezTo>
                      <a:pt x="71" y="56"/>
                      <a:pt x="43" y="28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7"/>
              <p:cNvSpPr/>
              <p:nvPr/>
            </p:nvSpPr>
            <p:spPr>
              <a:xfrm>
                <a:off x="509810" y="1559761"/>
                <a:ext cx="19914" cy="16742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50" extrusionOk="0">
                    <a:moveTo>
                      <a:pt x="112" y="1"/>
                    </a:moveTo>
                    <a:cubicBezTo>
                      <a:pt x="84" y="56"/>
                      <a:pt x="84" y="98"/>
                      <a:pt x="70" y="154"/>
                    </a:cubicBezTo>
                    <a:cubicBezTo>
                      <a:pt x="42" y="238"/>
                      <a:pt x="29" y="349"/>
                      <a:pt x="15" y="475"/>
                    </a:cubicBezTo>
                    <a:cubicBezTo>
                      <a:pt x="1" y="572"/>
                      <a:pt x="1" y="684"/>
                      <a:pt x="1" y="796"/>
                    </a:cubicBezTo>
                    <a:cubicBezTo>
                      <a:pt x="1" y="851"/>
                      <a:pt x="1" y="893"/>
                      <a:pt x="1" y="949"/>
                    </a:cubicBezTo>
                    <a:cubicBezTo>
                      <a:pt x="15" y="893"/>
                      <a:pt x="29" y="851"/>
                      <a:pt x="42" y="796"/>
                    </a:cubicBezTo>
                    <a:cubicBezTo>
                      <a:pt x="56" y="698"/>
                      <a:pt x="70" y="586"/>
                      <a:pt x="84" y="475"/>
                    </a:cubicBezTo>
                    <a:cubicBezTo>
                      <a:pt x="112" y="363"/>
                      <a:pt x="112" y="238"/>
                      <a:pt x="112" y="154"/>
                    </a:cubicBezTo>
                    <a:cubicBezTo>
                      <a:pt x="112" y="98"/>
                      <a:pt x="112" y="56"/>
                      <a:pt x="11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7"/>
              <p:cNvSpPr/>
              <p:nvPr/>
            </p:nvSpPr>
            <p:spPr>
              <a:xfrm>
                <a:off x="377107" y="1355683"/>
                <a:ext cx="160019" cy="201786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145" extrusionOk="0">
                    <a:moveTo>
                      <a:pt x="0" y="1"/>
                    </a:moveTo>
                    <a:lnTo>
                      <a:pt x="28" y="57"/>
                    </a:lnTo>
                    <a:cubicBezTo>
                      <a:pt x="56" y="84"/>
                      <a:pt x="84" y="140"/>
                      <a:pt x="126" y="196"/>
                    </a:cubicBezTo>
                    <a:cubicBezTo>
                      <a:pt x="210" y="308"/>
                      <a:pt x="307" y="461"/>
                      <a:pt x="419" y="601"/>
                    </a:cubicBezTo>
                    <a:cubicBezTo>
                      <a:pt x="544" y="740"/>
                      <a:pt x="656" y="880"/>
                      <a:pt x="754" y="977"/>
                    </a:cubicBezTo>
                    <a:lnTo>
                      <a:pt x="865" y="1089"/>
                    </a:lnTo>
                    <a:lnTo>
                      <a:pt x="907" y="1145"/>
                    </a:lnTo>
                    <a:cubicBezTo>
                      <a:pt x="907" y="1117"/>
                      <a:pt x="893" y="1103"/>
                      <a:pt x="879" y="1089"/>
                    </a:cubicBezTo>
                    <a:cubicBezTo>
                      <a:pt x="851" y="1047"/>
                      <a:pt x="823" y="1005"/>
                      <a:pt x="782" y="949"/>
                    </a:cubicBezTo>
                    <a:cubicBezTo>
                      <a:pt x="712" y="838"/>
                      <a:pt x="600" y="684"/>
                      <a:pt x="489" y="545"/>
                    </a:cubicBezTo>
                    <a:cubicBezTo>
                      <a:pt x="377" y="405"/>
                      <a:pt x="251" y="266"/>
                      <a:pt x="168" y="168"/>
                    </a:cubicBezTo>
                    <a:cubicBezTo>
                      <a:pt x="112" y="112"/>
                      <a:pt x="70" y="71"/>
                      <a:pt x="42" y="43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7"/>
              <p:cNvSpPr/>
              <p:nvPr/>
            </p:nvSpPr>
            <p:spPr>
              <a:xfrm>
                <a:off x="1480852" y="1908350"/>
                <a:ext cx="87588" cy="67497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83" extrusionOk="0">
                    <a:moveTo>
                      <a:pt x="250" y="0"/>
                    </a:moveTo>
                    <a:cubicBezTo>
                      <a:pt x="206" y="0"/>
                      <a:pt x="162" y="15"/>
                      <a:pt x="126" y="45"/>
                    </a:cubicBezTo>
                    <a:cubicBezTo>
                      <a:pt x="0" y="143"/>
                      <a:pt x="56" y="366"/>
                      <a:pt x="224" y="380"/>
                    </a:cubicBezTo>
                    <a:cubicBezTo>
                      <a:pt x="234" y="382"/>
                      <a:pt x="245" y="383"/>
                      <a:pt x="255" y="383"/>
                    </a:cubicBezTo>
                    <a:cubicBezTo>
                      <a:pt x="405" y="383"/>
                      <a:pt x="496" y="203"/>
                      <a:pt x="405" y="73"/>
                    </a:cubicBezTo>
                    <a:cubicBezTo>
                      <a:pt x="365" y="25"/>
                      <a:pt x="308" y="0"/>
                      <a:pt x="2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27"/>
              <p:cNvSpPr/>
              <p:nvPr/>
            </p:nvSpPr>
            <p:spPr>
              <a:xfrm>
                <a:off x="268900" y="928495"/>
                <a:ext cx="88116" cy="6873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0" extrusionOk="0">
                    <a:moveTo>
                      <a:pt x="247" y="0"/>
                    </a:moveTo>
                    <a:cubicBezTo>
                      <a:pt x="210" y="0"/>
                      <a:pt x="173" y="12"/>
                      <a:pt x="140" y="40"/>
                    </a:cubicBezTo>
                    <a:cubicBezTo>
                      <a:pt x="1" y="137"/>
                      <a:pt x="56" y="360"/>
                      <a:pt x="224" y="388"/>
                    </a:cubicBezTo>
                    <a:cubicBezTo>
                      <a:pt x="230" y="389"/>
                      <a:pt x="235" y="389"/>
                      <a:pt x="241" y="389"/>
                    </a:cubicBezTo>
                    <a:cubicBezTo>
                      <a:pt x="399" y="389"/>
                      <a:pt x="500" y="203"/>
                      <a:pt x="405" y="81"/>
                    </a:cubicBezTo>
                    <a:cubicBezTo>
                      <a:pt x="363" y="30"/>
                      <a:pt x="304" y="0"/>
                      <a:pt x="24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27"/>
              <p:cNvSpPr/>
              <p:nvPr/>
            </p:nvSpPr>
            <p:spPr>
              <a:xfrm>
                <a:off x="466633" y="1695108"/>
                <a:ext cx="91817" cy="65911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74" extrusionOk="0">
                    <a:moveTo>
                      <a:pt x="258" y="0"/>
                    </a:moveTo>
                    <a:cubicBezTo>
                      <a:pt x="125" y="0"/>
                      <a:pt x="1" y="150"/>
                      <a:pt x="92" y="293"/>
                    </a:cubicBezTo>
                    <a:cubicBezTo>
                      <a:pt x="138" y="350"/>
                      <a:pt x="195" y="374"/>
                      <a:pt x="249" y="374"/>
                    </a:cubicBezTo>
                    <a:cubicBezTo>
                      <a:pt x="392" y="374"/>
                      <a:pt x="521" y="207"/>
                      <a:pt x="399" y="56"/>
                    </a:cubicBezTo>
                    <a:lnTo>
                      <a:pt x="399" y="56"/>
                    </a:lnTo>
                    <a:lnTo>
                      <a:pt x="399" y="69"/>
                    </a:lnTo>
                    <a:cubicBezTo>
                      <a:pt x="358" y="21"/>
                      <a:pt x="307" y="0"/>
                      <a:pt x="25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9" name="Google Shape;1839;p27"/>
            <p:cNvGrpSpPr/>
            <p:nvPr/>
          </p:nvGrpSpPr>
          <p:grpSpPr>
            <a:xfrm>
              <a:off x="-495643" y="-87435"/>
              <a:ext cx="1947018" cy="1532697"/>
              <a:chOff x="3951282" y="456015"/>
              <a:chExt cx="1947018" cy="1532697"/>
            </a:xfrm>
          </p:grpSpPr>
          <p:sp>
            <p:nvSpPr>
              <p:cNvPr id="1840" name="Google Shape;1840;p27"/>
              <p:cNvSpPr/>
              <p:nvPr/>
            </p:nvSpPr>
            <p:spPr>
              <a:xfrm>
                <a:off x="3951282" y="492847"/>
                <a:ext cx="469660" cy="297657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689" extrusionOk="0">
                    <a:moveTo>
                      <a:pt x="1" y="1"/>
                    </a:moveTo>
                    <a:lnTo>
                      <a:pt x="112" y="98"/>
                    </a:lnTo>
                    <a:cubicBezTo>
                      <a:pt x="182" y="140"/>
                      <a:pt x="280" y="224"/>
                      <a:pt x="391" y="308"/>
                    </a:cubicBezTo>
                    <a:cubicBezTo>
                      <a:pt x="628" y="489"/>
                      <a:pt x="963" y="712"/>
                      <a:pt x="1284" y="921"/>
                    </a:cubicBezTo>
                    <a:cubicBezTo>
                      <a:pt x="1619" y="1131"/>
                      <a:pt x="1954" y="1326"/>
                      <a:pt x="2219" y="1465"/>
                    </a:cubicBezTo>
                    <a:cubicBezTo>
                      <a:pt x="2344" y="1549"/>
                      <a:pt x="2456" y="1591"/>
                      <a:pt x="2539" y="1633"/>
                    </a:cubicBezTo>
                    <a:lnTo>
                      <a:pt x="2665" y="1689"/>
                    </a:lnTo>
                    <a:lnTo>
                      <a:pt x="2665" y="1689"/>
                    </a:lnTo>
                    <a:lnTo>
                      <a:pt x="2553" y="1605"/>
                    </a:lnTo>
                    <a:cubicBezTo>
                      <a:pt x="2484" y="1563"/>
                      <a:pt x="2400" y="1479"/>
                      <a:pt x="2274" y="1382"/>
                    </a:cubicBezTo>
                    <a:cubicBezTo>
                      <a:pt x="2037" y="1214"/>
                      <a:pt x="1716" y="991"/>
                      <a:pt x="1382" y="782"/>
                    </a:cubicBezTo>
                    <a:cubicBezTo>
                      <a:pt x="1047" y="559"/>
                      <a:pt x="712" y="364"/>
                      <a:pt x="447" y="224"/>
                    </a:cubicBezTo>
                    <a:cubicBezTo>
                      <a:pt x="322" y="154"/>
                      <a:pt x="210" y="98"/>
                      <a:pt x="126" y="57"/>
                    </a:cubicBezTo>
                    <a:cubicBezTo>
                      <a:pt x="57" y="29"/>
                      <a:pt x="1" y="1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7"/>
              <p:cNvSpPr/>
              <p:nvPr/>
            </p:nvSpPr>
            <p:spPr>
              <a:xfrm>
                <a:off x="5384406" y="1422123"/>
                <a:ext cx="324620" cy="260648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4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98" y="112"/>
                      <a:pt x="266" y="265"/>
                    </a:cubicBezTo>
                    <a:cubicBezTo>
                      <a:pt x="419" y="419"/>
                      <a:pt x="642" y="628"/>
                      <a:pt x="866" y="809"/>
                    </a:cubicBezTo>
                    <a:cubicBezTo>
                      <a:pt x="1103" y="991"/>
                      <a:pt x="1340" y="1172"/>
                      <a:pt x="1521" y="1284"/>
                    </a:cubicBezTo>
                    <a:cubicBezTo>
                      <a:pt x="1716" y="1409"/>
                      <a:pt x="1842" y="1479"/>
                      <a:pt x="1842" y="1479"/>
                    </a:cubicBezTo>
                    <a:cubicBezTo>
                      <a:pt x="1842" y="1479"/>
                      <a:pt x="1744" y="1367"/>
                      <a:pt x="1591" y="1214"/>
                    </a:cubicBezTo>
                    <a:cubicBezTo>
                      <a:pt x="1437" y="1061"/>
                      <a:pt x="1214" y="851"/>
                      <a:pt x="977" y="670"/>
                    </a:cubicBezTo>
                    <a:cubicBezTo>
                      <a:pt x="754" y="489"/>
                      <a:pt x="517" y="307"/>
                      <a:pt x="322" y="182"/>
                    </a:cubicBezTo>
                    <a:cubicBezTo>
                      <a:pt x="140" y="70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7"/>
              <p:cNvSpPr/>
              <p:nvPr/>
            </p:nvSpPr>
            <p:spPr>
              <a:xfrm>
                <a:off x="5332769" y="1515527"/>
                <a:ext cx="324796" cy="260824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480" extrusionOk="0">
                    <a:moveTo>
                      <a:pt x="1" y="0"/>
                    </a:moveTo>
                    <a:cubicBezTo>
                      <a:pt x="1" y="1"/>
                      <a:pt x="98" y="112"/>
                      <a:pt x="266" y="265"/>
                    </a:cubicBezTo>
                    <a:cubicBezTo>
                      <a:pt x="419" y="419"/>
                      <a:pt x="642" y="628"/>
                      <a:pt x="866" y="809"/>
                    </a:cubicBezTo>
                    <a:cubicBezTo>
                      <a:pt x="1103" y="991"/>
                      <a:pt x="1340" y="1172"/>
                      <a:pt x="1521" y="1298"/>
                    </a:cubicBezTo>
                    <a:cubicBezTo>
                      <a:pt x="1633" y="1367"/>
                      <a:pt x="1730" y="1423"/>
                      <a:pt x="1842" y="1479"/>
                    </a:cubicBezTo>
                    <a:cubicBezTo>
                      <a:pt x="1842" y="1479"/>
                      <a:pt x="1744" y="1367"/>
                      <a:pt x="1591" y="1214"/>
                    </a:cubicBezTo>
                    <a:cubicBezTo>
                      <a:pt x="1424" y="1061"/>
                      <a:pt x="1200" y="865"/>
                      <a:pt x="977" y="670"/>
                    </a:cubicBezTo>
                    <a:cubicBezTo>
                      <a:pt x="754" y="489"/>
                      <a:pt x="503" y="307"/>
                      <a:pt x="322" y="196"/>
                    </a:cubicBezTo>
                    <a:cubicBezTo>
                      <a:pt x="140" y="70"/>
                      <a:pt x="1" y="1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7"/>
              <p:cNvSpPr/>
              <p:nvPr/>
            </p:nvSpPr>
            <p:spPr>
              <a:xfrm>
                <a:off x="4187257" y="1478694"/>
                <a:ext cx="260824" cy="32462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842" extrusionOk="0">
                    <a:moveTo>
                      <a:pt x="1479" y="0"/>
                    </a:moveTo>
                    <a:cubicBezTo>
                      <a:pt x="1396" y="84"/>
                      <a:pt x="1298" y="168"/>
                      <a:pt x="1214" y="251"/>
                    </a:cubicBezTo>
                    <a:cubicBezTo>
                      <a:pt x="1061" y="419"/>
                      <a:pt x="866" y="642"/>
                      <a:pt x="670" y="865"/>
                    </a:cubicBezTo>
                    <a:cubicBezTo>
                      <a:pt x="489" y="1102"/>
                      <a:pt x="308" y="1339"/>
                      <a:pt x="196" y="1521"/>
                    </a:cubicBezTo>
                    <a:cubicBezTo>
                      <a:pt x="71" y="1702"/>
                      <a:pt x="1" y="1841"/>
                      <a:pt x="1" y="1841"/>
                    </a:cubicBezTo>
                    <a:cubicBezTo>
                      <a:pt x="84" y="1758"/>
                      <a:pt x="182" y="1674"/>
                      <a:pt x="266" y="1590"/>
                    </a:cubicBezTo>
                    <a:cubicBezTo>
                      <a:pt x="419" y="1423"/>
                      <a:pt x="615" y="1200"/>
                      <a:pt x="810" y="977"/>
                    </a:cubicBezTo>
                    <a:cubicBezTo>
                      <a:pt x="991" y="740"/>
                      <a:pt x="1172" y="502"/>
                      <a:pt x="1298" y="321"/>
                    </a:cubicBezTo>
                    <a:cubicBezTo>
                      <a:pt x="1410" y="140"/>
                      <a:pt x="1479" y="0"/>
                      <a:pt x="14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7"/>
              <p:cNvSpPr/>
              <p:nvPr/>
            </p:nvSpPr>
            <p:spPr>
              <a:xfrm>
                <a:off x="4093854" y="1427058"/>
                <a:ext cx="260824" cy="32462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842" extrusionOk="0">
                    <a:moveTo>
                      <a:pt x="1479" y="0"/>
                    </a:moveTo>
                    <a:cubicBezTo>
                      <a:pt x="1479" y="0"/>
                      <a:pt x="1368" y="98"/>
                      <a:pt x="1214" y="251"/>
                    </a:cubicBezTo>
                    <a:cubicBezTo>
                      <a:pt x="1061" y="419"/>
                      <a:pt x="852" y="628"/>
                      <a:pt x="670" y="865"/>
                    </a:cubicBezTo>
                    <a:cubicBezTo>
                      <a:pt x="489" y="1088"/>
                      <a:pt x="308" y="1339"/>
                      <a:pt x="182" y="1521"/>
                    </a:cubicBezTo>
                    <a:cubicBezTo>
                      <a:pt x="112" y="1618"/>
                      <a:pt x="57" y="1730"/>
                      <a:pt x="1" y="1842"/>
                    </a:cubicBezTo>
                    <a:cubicBezTo>
                      <a:pt x="1" y="1842"/>
                      <a:pt x="112" y="1744"/>
                      <a:pt x="266" y="1590"/>
                    </a:cubicBezTo>
                    <a:cubicBezTo>
                      <a:pt x="419" y="1423"/>
                      <a:pt x="628" y="1200"/>
                      <a:pt x="810" y="977"/>
                    </a:cubicBezTo>
                    <a:cubicBezTo>
                      <a:pt x="991" y="740"/>
                      <a:pt x="1158" y="502"/>
                      <a:pt x="1284" y="321"/>
                    </a:cubicBezTo>
                    <a:cubicBezTo>
                      <a:pt x="1409" y="126"/>
                      <a:pt x="1479" y="0"/>
                      <a:pt x="14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7"/>
              <p:cNvSpPr/>
              <p:nvPr/>
            </p:nvSpPr>
            <p:spPr>
              <a:xfrm>
                <a:off x="4907520" y="1397451"/>
                <a:ext cx="415732" cy="371498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2108" extrusionOk="0">
                    <a:moveTo>
                      <a:pt x="2358" y="1"/>
                    </a:moveTo>
                    <a:lnTo>
                      <a:pt x="2246" y="85"/>
                    </a:lnTo>
                    <a:cubicBezTo>
                      <a:pt x="2177" y="126"/>
                      <a:pt x="2065" y="196"/>
                      <a:pt x="1954" y="294"/>
                    </a:cubicBezTo>
                    <a:cubicBezTo>
                      <a:pt x="1716" y="475"/>
                      <a:pt x="1410" y="726"/>
                      <a:pt x="1117" y="991"/>
                    </a:cubicBezTo>
                    <a:cubicBezTo>
                      <a:pt x="824" y="1256"/>
                      <a:pt x="545" y="1521"/>
                      <a:pt x="335" y="1731"/>
                    </a:cubicBezTo>
                    <a:cubicBezTo>
                      <a:pt x="238" y="1842"/>
                      <a:pt x="154" y="1940"/>
                      <a:pt x="98" y="1996"/>
                    </a:cubicBezTo>
                    <a:lnTo>
                      <a:pt x="1" y="2107"/>
                    </a:lnTo>
                    <a:lnTo>
                      <a:pt x="1" y="2107"/>
                    </a:lnTo>
                    <a:lnTo>
                      <a:pt x="126" y="2023"/>
                    </a:lnTo>
                    <a:cubicBezTo>
                      <a:pt x="182" y="1968"/>
                      <a:pt x="294" y="1898"/>
                      <a:pt x="405" y="1814"/>
                    </a:cubicBezTo>
                    <a:cubicBezTo>
                      <a:pt x="642" y="1633"/>
                      <a:pt x="949" y="1382"/>
                      <a:pt x="1242" y="1117"/>
                    </a:cubicBezTo>
                    <a:cubicBezTo>
                      <a:pt x="1535" y="852"/>
                      <a:pt x="1814" y="587"/>
                      <a:pt x="2023" y="364"/>
                    </a:cubicBezTo>
                    <a:cubicBezTo>
                      <a:pt x="2121" y="266"/>
                      <a:pt x="2205" y="168"/>
                      <a:pt x="2260" y="99"/>
                    </a:cubicBezTo>
                    <a:cubicBezTo>
                      <a:pt x="2330" y="43"/>
                      <a:pt x="2358" y="1"/>
                      <a:pt x="23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7"/>
              <p:cNvSpPr/>
              <p:nvPr/>
            </p:nvSpPr>
            <p:spPr>
              <a:xfrm>
                <a:off x="4494607" y="1397451"/>
                <a:ext cx="413089" cy="371498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2108" extrusionOk="0">
                    <a:moveTo>
                      <a:pt x="0" y="1"/>
                    </a:moveTo>
                    <a:cubicBezTo>
                      <a:pt x="0" y="1"/>
                      <a:pt x="28" y="43"/>
                      <a:pt x="98" y="113"/>
                    </a:cubicBezTo>
                    <a:cubicBezTo>
                      <a:pt x="154" y="168"/>
                      <a:pt x="237" y="266"/>
                      <a:pt x="335" y="364"/>
                    </a:cubicBezTo>
                    <a:cubicBezTo>
                      <a:pt x="544" y="587"/>
                      <a:pt x="823" y="852"/>
                      <a:pt x="1116" y="1117"/>
                    </a:cubicBezTo>
                    <a:cubicBezTo>
                      <a:pt x="1409" y="1382"/>
                      <a:pt x="1716" y="1633"/>
                      <a:pt x="1953" y="1814"/>
                    </a:cubicBezTo>
                    <a:cubicBezTo>
                      <a:pt x="2065" y="1898"/>
                      <a:pt x="2162" y="1968"/>
                      <a:pt x="2232" y="2023"/>
                    </a:cubicBezTo>
                    <a:lnTo>
                      <a:pt x="2344" y="2107"/>
                    </a:lnTo>
                    <a:cubicBezTo>
                      <a:pt x="2344" y="2107"/>
                      <a:pt x="2316" y="2065"/>
                      <a:pt x="2260" y="1996"/>
                    </a:cubicBezTo>
                    <a:cubicBezTo>
                      <a:pt x="2204" y="1940"/>
                      <a:pt x="2121" y="1842"/>
                      <a:pt x="2023" y="1745"/>
                    </a:cubicBezTo>
                    <a:cubicBezTo>
                      <a:pt x="1814" y="1521"/>
                      <a:pt x="1521" y="1256"/>
                      <a:pt x="1228" y="991"/>
                    </a:cubicBezTo>
                    <a:cubicBezTo>
                      <a:pt x="935" y="726"/>
                      <a:pt x="642" y="461"/>
                      <a:pt x="405" y="294"/>
                    </a:cubicBezTo>
                    <a:cubicBezTo>
                      <a:pt x="293" y="196"/>
                      <a:pt x="182" y="126"/>
                      <a:pt x="112" y="85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7"/>
              <p:cNvSpPr/>
              <p:nvPr/>
            </p:nvSpPr>
            <p:spPr>
              <a:xfrm>
                <a:off x="4462709" y="456015"/>
                <a:ext cx="415556" cy="36885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093" extrusionOk="0">
                    <a:moveTo>
                      <a:pt x="2357" y="1"/>
                    </a:moveTo>
                    <a:lnTo>
                      <a:pt x="2246" y="70"/>
                    </a:lnTo>
                    <a:cubicBezTo>
                      <a:pt x="2176" y="126"/>
                      <a:pt x="2064" y="196"/>
                      <a:pt x="1953" y="294"/>
                    </a:cubicBezTo>
                    <a:cubicBezTo>
                      <a:pt x="1716" y="475"/>
                      <a:pt x="1409" y="726"/>
                      <a:pt x="1116" y="991"/>
                    </a:cubicBezTo>
                    <a:cubicBezTo>
                      <a:pt x="823" y="1242"/>
                      <a:pt x="544" y="1521"/>
                      <a:pt x="335" y="1730"/>
                    </a:cubicBezTo>
                    <a:cubicBezTo>
                      <a:pt x="237" y="1842"/>
                      <a:pt x="153" y="1926"/>
                      <a:pt x="98" y="1995"/>
                    </a:cubicBezTo>
                    <a:cubicBezTo>
                      <a:pt x="42" y="2065"/>
                      <a:pt x="0" y="2093"/>
                      <a:pt x="0" y="2093"/>
                    </a:cubicBezTo>
                    <a:lnTo>
                      <a:pt x="112" y="2023"/>
                    </a:lnTo>
                    <a:cubicBezTo>
                      <a:pt x="181" y="1967"/>
                      <a:pt x="293" y="1898"/>
                      <a:pt x="405" y="1814"/>
                    </a:cubicBezTo>
                    <a:cubicBezTo>
                      <a:pt x="642" y="1619"/>
                      <a:pt x="949" y="1368"/>
                      <a:pt x="1241" y="1117"/>
                    </a:cubicBezTo>
                    <a:cubicBezTo>
                      <a:pt x="1534" y="851"/>
                      <a:pt x="1813" y="573"/>
                      <a:pt x="2023" y="363"/>
                    </a:cubicBezTo>
                    <a:cubicBezTo>
                      <a:pt x="2120" y="252"/>
                      <a:pt x="2204" y="168"/>
                      <a:pt x="2260" y="98"/>
                    </a:cubicBezTo>
                    <a:cubicBezTo>
                      <a:pt x="2315" y="42"/>
                      <a:pt x="2357" y="1"/>
                      <a:pt x="235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4897651" y="456015"/>
                <a:ext cx="413265" cy="36885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093" extrusionOk="0">
                    <a:moveTo>
                      <a:pt x="1" y="1"/>
                    </a:moveTo>
                    <a:cubicBezTo>
                      <a:pt x="1" y="1"/>
                      <a:pt x="29" y="42"/>
                      <a:pt x="85" y="98"/>
                    </a:cubicBezTo>
                    <a:cubicBezTo>
                      <a:pt x="154" y="168"/>
                      <a:pt x="224" y="252"/>
                      <a:pt x="336" y="363"/>
                    </a:cubicBezTo>
                    <a:cubicBezTo>
                      <a:pt x="545" y="573"/>
                      <a:pt x="824" y="838"/>
                      <a:pt x="1117" y="1117"/>
                    </a:cubicBezTo>
                    <a:cubicBezTo>
                      <a:pt x="1410" y="1382"/>
                      <a:pt x="1717" y="1633"/>
                      <a:pt x="1954" y="1814"/>
                    </a:cubicBezTo>
                    <a:cubicBezTo>
                      <a:pt x="2065" y="1898"/>
                      <a:pt x="2163" y="1967"/>
                      <a:pt x="2233" y="2023"/>
                    </a:cubicBezTo>
                    <a:lnTo>
                      <a:pt x="2344" y="2093"/>
                    </a:lnTo>
                    <a:cubicBezTo>
                      <a:pt x="2344" y="2093"/>
                      <a:pt x="2316" y="2065"/>
                      <a:pt x="2261" y="1995"/>
                    </a:cubicBezTo>
                    <a:cubicBezTo>
                      <a:pt x="2191" y="1939"/>
                      <a:pt x="2121" y="1842"/>
                      <a:pt x="2010" y="1730"/>
                    </a:cubicBezTo>
                    <a:cubicBezTo>
                      <a:pt x="1800" y="1521"/>
                      <a:pt x="1521" y="1256"/>
                      <a:pt x="1228" y="991"/>
                    </a:cubicBezTo>
                    <a:cubicBezTo>
                      <a:pt x="935" y="726"/>
                      <a:pt x="629" y="461"/>
                      <a:pt x="405" y="294"/>
                    </a:cubicBezTo>
                    <a:cubicBezTo>
                      <a:pt x="280" y="196"/>
                      <a:pt x="182" y="126"/>
                      <a:pt x="112" y="70"/>
                    </a:cubicBez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27"/>
              <p:cNvSpPr/>
              <p:nvPr/>
            </p:nvSpPr>
            <p:spPr>
              <a:xfrm>
                <a:off x="5298404" y="844432"/>
                <a:ext cx="34542" cy="5531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139" extrusionOk="0">
                    <a:moveTo>
                      <a:pt x="70" y="0"/>
                    </a:moveTo>
                    <a:cubicBezTo>
                      <a:pt x="70" y="0"/>
                      <a:pt x="56" y="56"/>
                      <a:pt x="56" y="140"/>
                    </a:cubicBezTo>
                    <a:cubicBezTo>
                      <a:pt x="56" y="224"/>
                      <a:pt x="28" y="335"/>
                      <a:pt x="28" y="489"/>
                    </a:cubicBezTo>
                    <a:cubicBezTo>
                      <a:pt x="14" y="782"/>
                      <a:pt x="1" y="1186"/>
                      <a:pt x="14" y="1577"/>
                    </a:cubicBezTo>
                    <a:cubicBezTo>
                      <a:pt x="28" y="1967"/>
                      <a:pt x="42" y="2358"/>
                      <a:pt x="70" y="2651"/>
                    </a:cubicBezTo>
                    <a:cubicBezTo>
                      <a:pt x="84" y="2790"/>
                      <a:pt x="98" y="2916"/>
                      <a:pt x="112" y="2999"/>
                    </a:cubicBezTo>
                    <a:cubicBezTo>
                      <a:pt x="140" y="3083"/>
                      <a:pt x="140" y="3139"/>
                      <a:pt x="140" y="3139"/>
                    </a:cubicBezTo>
                    <a:cubicBezTo>
                      <a:pt x="140" y="3139"/>
                      <a:pt x="140" y="3083"/>
                      <a:pt x="154" y="2999"/>
                    </a:cubicBezTo>
                    <a:cubicBezTo>
                      <a:pt x="154" y="2916"/>
                      <a:pt x="182" y="2790"/>
                      <a:pt x="182" y="2637"/>
                    </a:cubicBezTo>
                    <a:cubicBezTo>
                      <a:pt x="196" y="2344"/>
                      <a:pt x="196" y="1953"/>
                      <a:pt x="196" y="1563"/>
                    </a:cubicBezTo>
                    <a:cubicBezTo>
                      <a:pt x="182" y="1172"/>
                      <a:pt x="154" y="782"/>
                      <a:pt x="126" y="475"/>
                    </a:cubicBezTo>
                    <a:cubicBezTo>
                      <a:pt x="112" y="335"/>
                      <a:pt x="112" y="224"/>
                      <a:pt x="98" y="126"/>
                    </a:cubicBezTo>
                    <a:cubicBezTo>
                      <a:pt x="70" y="42"/>
                      <a:pt x="70" y="0"/>
                      <a:pt x="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27"/>
              <p:cNvSpPr/>
              <p:nvPr/>
            </p:nvSpPr>
            <p:spPr>
              <a:xfrm>
                <a:off x="4445438" y="815001"/>
                <a:ext cx="34542" cy="5531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139" extrusionOk="0">
                    <a:moveTo>
                      <a:pt x="70" y="0"/>
                    </a:moveTo>
                    <a:cubicBezTo>
                      <a:pt x="70" y="0"/>
                      <a:pt x="70" y="56"/>
                      <a:pt x="56" y="140"/>
                    </a:cubicBezTo>
                    <a:cubicBezTo>
                      <a:pt x="56" y="223"/>
                      <a:pt x="28" y="335"/>
                      <a:pt x="28" y="488"/>
                    </a:cubicBezTo>
                    <a:cubicBezTo>
                      <a:pt x="14" y="781"/>
                      <a:pt x="0" y="1172"/>
                      <a:pt x="14" y="1576"/>
                    </a:cubicBezTo>
                    <a:cubicBezTo>
                      <a:pt x="28" y="1967"/>
                      <a:pt x="42" y="2357"/>
                      <a:pt x="70" y="2650"/>
                    </a:cubicBezTo>
                    <a:cubicBezTo>
                      <a:pt x="84" y="2790"/>
                      <a:pt x="98" y="2915"/>
                      <a:pt x="112" y="2999"/>
                    </a:cubicBezTo>
                    <a:cubicBezTo>
                      <a:pt x="126" y="3083"/>
                      <a:pt x="140" y="3139"/>
                      <a:pt x="140" y="3139"/>
                    </a:cubicBezTo>
                    <a:lnTo>
                      <a:pt x="154" y="2999"/>
                    </a:lnTo>
                    <a:cubicBezTo>
                      <a:pt x="154" y="2915"/>
                      <a:pt x="182" y="2804"/>
                      <a:pt x="182" y="2650"/>
                    </a:cubicBezTo>
                    <a:cubicBezTo>
                      <a:pt x="196" y="2357"/>
                      <a:pt x="196" y="1967"/>
                      <a:pt x="196" y="1562"/>
                    </a:cubicBezTo>
                    <a:cubicBezTo>
                      <a:pt x="182" y="1172"/>
                      <a:pt x="154" y="781"/>
                      <a:pt x="126" y="488"/>
                    </a:cubicBezTo>
                    <a:cubicBezTo>
                      <a:pt x="112" y="349"/>
                      <a:pt x="112" y="223"/>
                      <a:pt x="98" y="140"/>
                    </a:cubicBezTo>
                    <a:cubicBezTo>
                      <a:pt x="70" y="56"/>
                      <a:pt x="70" y="0"/>
                      <a:pt x="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7"/>
              <p:cNvSpPr/>
              <p:nvPr/>
            </p:nvSpPr>
            <p:spPr>
              <a:xfrm>
                <a:off x="4580608" y="795263"/>
                <a:ext cx="636904" cy="619633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3516" extrusionOk="0">
                    <a:moveTo>
                      <a:pt x="1298" y="3460"/>
                    </a:moveTo>
                    <a:cubicBezTo>
                      <a:pt x="1354" y="3474"/>
                      <a:pt x="1423" y="3488"/>
                      <a:pt x="1493" y="3502"/>
                    </a:cubicBezTo>
                    <a:cubicBezTo>
                      <a:pt x="1423" y="3488"/>
                      <a:pt x="1368" y="3474"/>
                      <a:pt x="1298" y="3460"/>
                    </a:cubicBezTo>
                    <a:close/>
                    <a:moveTo>
                      <a:pt x="1493" y="3502"/>
                    </a:moveTo>
                    <a:lnTo>
                      <a:pt x="1493" y="3502"/>
                    </a:lnTo>
                    <a:cubicBezTo>
                      <a:pt x="1535" y="3502"/>
                      <a:pt x="1577" y="3516"/>
                      <a:pt x="1633" y="3516"/>
                    </a:cubicBezTo>
                    <a:cubicBezTo>
                      <a:pt x="1591" y="3516"/>
                      <a:pt x="1535" y="3502"/>
                      <a:pt x="1493" y="3502"/>
                    </a:cubicBezTo>
                    <a:close/>
                    <a:moveTo>
                      <a:pt x="1758" y="1"/>
                    </a:moveTo>
                    <a:cubicBezTo>
                      <a:pt x="1577" y="1"/>
                      <a:pt x="1409" y="28"/>
                      <a:pt x="1228" y="84"/>
                    </a:cubicBezTo>
                    <a:cubicBezTo>
                      <a:pt x="1075" y="140"/>
                      <a:pt x="907" y="210"/>
                      <a:pt x="768" y="307"/>
                    </a:cubicBezTo>
                    <a:cubicBezTo>
                      <a:pt x="628" y="405"/>
                      <a:pt x="503" y="531"/>
                      <a:pt x="391" y="656"/>
                    </a:cubicBezTo>
                    <a:cubicBezTo>
                      <a:pt x="280" y="782"/>
                      <a:pt x="196" y="935"/>
                      <a:pt x="140" y="1089"/>
                    </a:cubicBezTo>
                    <a:cubicBezTo>
                      <a:pt x="70" y="1228"/>
                      <a:pt x="28" y="1395"/>
                      <a:pt x="14" y="1549"/>
                    </a:cubicBezTo>
                    <a:cubicBezTo>
                      <a:pt x="1" y="1619"/>
                      <a:pt x="1" y="1702"/>
                      <a:pt x="1" y="1772"/>
                    </a:cubicBezTo>
                    <a:cubicBezTo>
                      <a:pt x="1" y="1856"/>
                      <a:pt x="1" y="1925"/>
                      <a:pt x="14" y="2009"/>
                    </a:cubicBezTo>
                    <a:cubicBezTo>
                      <a:pt x="56" y="2274"/>
                      <a:pt x="154" y="2539"/>
                      <a:pt x="321" y="2762"/>
                    </a:cubicBezTo>
                    <a:cubicBezTo>
                      <a:pt x="447" y="2958"/>
                      <a:pt x="614" y="3125"/>
                      <a:pt x="810" y="3251"/>
                    </a:cubicBezTo>
                    <a:cubicBezTo>
                      <a:pt x="963" y="3334"/>
                      <a:pt x="1130" y="3418"/>
                      <a:pt x="1298" y="3460"/>
                    </a:cubicBezTo>
                    <a:cubicBezTo>
                      <a:pt x="1130" y="3404"/>
                      <a:pt x="963" y="3334"/>
                      <a:pt x="824" y="3237"/>
                    </a:cubicBezTo>
                    <a:cubicBezTo>
                      <a:pt x="628" y="3111"/>
                      <a:pt x="461" y="2944"/>
                      <a:pt x="349" y="2748"/>
                    </a:cubicBezTo>
                    <a:cubicBezTo>
                      <a:pt x="196" y="2525"/>
                      <a:pt x="112" y="2260"/>
                      <a:pt x="84" y="1995"/>
                    </a:cubicBezTo>
                    <a:lnTo>
                      <a:pt x="84" y="1786"/>
                    </a:lnTo>
                    <a:cubicBezTo>
                      <a:pt x="98" y="1716"/>
                      <a:pt x="98" y="1633"/>
                      <a:pt x="112" y="1563"/>
                    </a:cubicBezTo>
                    <a:cubicBezTo>
                      <a:pt x="140" y="1409"/>
                      <a:pt x="182" y="1270"/>
                      <a:pt x="252" y="1144"/>
                    </a:cubicBezTo>
                    <a:cubicBezTo>
                      <a:pt x="377" y="851"/>
                      <a:pt x="586" y="614"/>
                      <a:pt x="851" y="447"/>
                    </a:cubicBezTo>
                    <a:cubicBezTo>
                      <a:pt x="1100" y="277"/>
                      <a:pt x="1397" y="181"/>
                      <a:pt x="1697" y="181"/>
                    </a:cubicBezTo>
                    <a:cubicBezTo>
                      <a:pt x="1718" y="181"/>
                      <a:pt x="1738" y="181"/>
                      <a:pt x="1758" y="182"/>
                    </a:cubicBezTo>
                    <a:cubicBezTo>
                      <a:pt x="1911" y="182"/>
                      <a:pt x="2079" y="196"/>
                      <a:pt x="2232" y="238"/>
                    </a:cubicBezTo>
                    <a:cubicBezTo>
                      <a:pt x="2386" y="293"/>
                      <a:pt x="2525" y="349"/>
                      <a:pt x="2665" y="447"/>
                    </a:cubicBezTo>
                    <a:cubicBezTo>
                      <a:pt x="2916" y="614"/>
                      <a:pt x="3139" y="851"/>
                      <a:pt x="3265" y="1144"/>
                    </a:cubicBezTo>
                    <a:cubicBezTo>
                      <a:pt x="3390" y="1409"/>
                      <a:pt x="3446" y="1702"/>
                      <a:pt x="3418" y="1995"/>
                    </a:cubicBezTo>
                    <a:cubicBezTo>
                      <a:pt x="3390" y="2260"/>
                      <a:pt x="3306" y="2525"/>
                      <a:pt x="3167" y="2748"/>
                    </a:cubicBezTo>
                    <a:cubicBezTo>
                      <a:pt x="3041" y="2944"/>
                      <a:pt x="2888" y="3111"/>
                      <a:pt x="2693" y="3237"/>
                    </a:cubicBezTo>
                    <a:cubicBezTo>
                      <a:pt x="2553" y="3334"/>
                      <a:pt x="2386" y="3404"/>
                      <a:pt x="2218" y="3460"/>
                    </a:cubicBezTo>
                    <a:cubicBezTo>
                      <a:pt x="2149" y="3474"/>
                      <a:pt x="2093" y="3488"/>
                      <a:pt x="2023" y="3502"/>
                    </a:cubicBezTo>
                    <a:cubicBezTo>
                      <a:pt x="1967" y="3502"/>
                      <a:pt x="1925" y="3516"/>
                      <a:pt x="1884" y="3516"/>
                    </a:cubicBezTo>
                    <a:cubicBezTo>
                      <a:pt x="1939" y="3516"/>
                      <a:pt x="1981" y="3502"/>
                      <a:pt x="2037" y="3502"/>
                    </a:cubicBezTo>
                    <a:cubicBezTo>
                      <a:pt x="2093" y="3488"/>
                      <a:pt x="2163" y="3474"/>
                      <a:pt x="2232" y="3460"/>
                    </a:cubicBezTo>
                    <a:cubicBezTo>
                      <a:pt x="2400" y="3404"/>
                      <a:pt x="2567" y="3334"/>
                      <a:pt x="2707" y="3237"/>
                    </a:cubicBezTo>
                    <a:cubicBezTo>
                      <a:pt x="2902" y="3111"/>
                      <a:pt x="3069" y="2958"/>
                      <a:pt x="3209" y="2762"/>
                    </a:cubicBezTo>
                    <a:cubicBezTo>
                      <a:pt x="3543" y="2274"/>
                      <a:pt x="3613" y="1633"/>
                      <a:pt x="3376" y="1089"/>
                    </a:cubicBezTo>
                    <a:cubicBezTo>
                      <a:pt x="3251" y="768"/>
                      <a:pt x="3027" y="503"/>
                      <a:pt x="2748" y="307"/>
                    </a:cubicBezTo>
                    <a:cubicBezTo>
                      <a:pt x="2609" y="210"/>
                      <a:pt x="2442" y="140"/>
                      <a:pt x="2274" y="84"/>
                    </a:cubicBezTo>
                    <a:cubicBezTo>
                      <a:pt x="2107" y="28"/>
                      <a:pt x="1939" y="1"/>
                      <a:pt x="17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7"/>
              <p:cNvSpPr/>
              <p:nvPr/>
            </p:nvSpPr>
            <p:spPr>
              <a:xfrm>
                <a:off x="5676952" y="1699866"/>
                <a:ext cx="221348" cy="217471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234" extrusionOk="0">
                    <a:moveTo>
                      <a:pt x="949" y="84"/>
                    </a:moveTo>
                    <a:lnTo>
                      <a:pt x="949" y="84"/>
                    </a:lnTo>
                    <a:cubicBezTo>
                      <a:pt x="977" y="98"/>
                      <a:pt x="1005" y="126"/>
                      <a:pt x="1033" y="154"/>
                    </a:cubicBezTo>
                    <a:lnTo>
                      <a:pt x="1075" y="182"/>
                    </a:lnTo>
                    <a:lnTo>
                      <a:pt x="1047" y="154"/>
                    </a:lnTo>
                    <a:cubicBezTo>
                      <a:pt x="1019" y="126"/>
                      <a:pt x="977" y="98"/>
                      <a:pt x="949" y="84"/>
                    </a:cubicBezTo>
                    <a:close/>
                    <a:moveTo>
                      <a:pt x="1075" y="182"/>
                    </a:moveTo>
                    <a:lnTo>
                      <a:pt x="1103" y="210"/>
                    </a:lnTo>
                    <a:lnTo>
                      <a:pt x="1103" y="210"/>
                    </a:lnTo>
                    <a:lnTo>
                      <a:pt x="1075" y="182"/>
                    </a:lnTo>
                    <a:close/>
                    <a:moveTo>
                      <a:pt x="1103" y="210"/>
                    </a:moveTo>
                    <a:lnTo>
                      <a:pt x="1103" y="210"/>
                    </a:lnTo>
                    <a:cubicBezTo>
                      <a:pt x="1108" y="216"/>
                      <a:pt x="1114" y="221"/>
                      <a:pt x="1118" y="227"/>
                    </a:cubicBezTo>
                    <a:lnTo>
                      <a:pt x="1118" y="227"/>
                    </a:lnTo>
                    <a:cubicBezTo>
                      <a:pt x="1118" y="226"/>
                      <a:pt x="1117" y="225"/>
                      <a:pt x="1117" y="224"/>
                    </a:cubicBezTo>
                    <a:lnTo>
                      <a:pt x="1103" y="210"/>
                    </a:lnTo>
                    <a:close/>
                    <a:moveTo>
                      <a:pt x="1118" y="227"/>
                    </a:moveTo>
                    <a:lnTo>
                      <a:pt x="1118" y="227"/>
                    </a:lnTo>
                    <a:cubicBezTo>
                      <a:pt x="1133" y="254"/>
                      <a:pt x="1159" y="281"/>
                      <a:pt x="1172" y="321"/>
                    </a:cubicBezTo>
                    <a:cubicBezTo>
                      <a:pt x="1180" y="329"/>
                      <a:pt x="1187" y="340"/>
                      <a:pt x="1195" y="354"/>
                    </a:cubicBezTo>
                    <a:lnTo>
                      <a:pt x="1195" y="354"/>
                    </a:lnTo>
                    <a:cubicBezTo>
                      <a:pt x="1186" y="334"/>
                      <a:pt x="1172" y="317"/>
                      <a:pt x="1172" y="307"/>
                    </a:cubicBezTo>
                    <a:cubicBezTo>
                      <a:pt x="1150" y="274"/>
                      <a:pt x="1137" y="250"/>
                      <a:pt x="1118" y="227"/>
                    </a:cubicBezTo>
                    <a:close/>
                    <a:moveTo>
                      <a:pt x="1195" y="354"/>
                    </a:moveTo>
                    <a:cubicBezTo>
                      <a:pt x="1198" y="361"/>
                      <a:pt x="1200" y="369"/>
                      <a:pt x="1200" y="377"/>
                    </a:cubicBezTo>
                    <a:cubicBezTo>
                      <a:pt x="1207" y="391"/>
                      <a:pt x="1214" y="405"/>
                      <a:pt x="1221" y="420"/>
                    </a:cubicBezTo>
                    <a:lnTo>
                      <a:pt x="1221" y="420"/>
                    </a:lnTo>
                    <a:cubicBezTo>
                      <a:pt x="1217" y="410"/>
                      <a:pt x="1214" y="400"/>
                      <a:pt x="1214" y="391"/>
                    </a:cubicBezTo>
                    <a:cubicBezTo>
                      <a:pt x="1208" y="378"/>
                      <a:pt x="1201" y="365"/>
                      <a:pt x="1195" y="354"/>
                    </a:cubicBezTo>
                    <a:close/>
                    <a:moveTo>
                      <a:pt x="545" y="1"/>
                    </a:moveTo>
                    <a:cubicBezTo>
                      <a:pt x="447" y="15"/>
                      <a:pt x="363" y="56"/>
                      <a:pt x="280" y="98"/>
                    </a:cubicBezTo>
                    <a:cubicBezTo>
                      <a:pt x="182" y="168"/>
                      <a:pt x="112" y="252"/>
                      <a:pt x="70" y="363"/>
                    </a:cubicBezTo>
                    <a:cubicBezTo>
                      <a:pt x="15" y="475"/>
                      <a:pt x="1" y="600"/>
                      <a:pt x="15" y="712"/>
                    </a:cubicBezTo>
                    <a:cubicBezTo>
                      <a:pt x="29" y="782"/>
                      <a:pt x="42" y="838"/>
                      <a:pt x="84" y="893"/>
                    </a:cubicBezTo>
                    <a:cubicBezTo>
                      <a:pt x="112" y="963"/>
                      <a:pt x="154" y="1005"/>
                      <a:pt x="196" y="1061"/>
                    </a:cubicBezTo>
                    <a:cubicBezTo>
                      <a:pt x="294" y="1144"/>
                      <a:pt x="405" y="1200"/>
                      <a:pt x="545" y="1228"/>
                    </a:cubicBezTo>
                    <a:cubicBezTo>
                      <a:pt x="571" y="1231"/>
                      <a:pt x="598" y="1233"/>
                      <a:pt x="626" y="1233"/>
                    </a:cubicBezTo>
                    <a:cubicBezTo>
                      <a:pt x="715" y="1233"/>
                      <a:pt x="808" y="1215"/>
                      <a:pt x="893" y="1172"/>
                    </a:cubicBezTo>
                    <a:cubicBezTo>
                      <a:pt x="949" y="1158"/>
                      <a:pt x="1005" y="1117"/>
                      <a:pt x="1047" y="1089"/>
                    </a:cubicBezTo>
                    <a:lnTo>
                      <a:pt x="1103" y="1033"/>
                    </a:lnTo>
                    <a:cubicBezTo>
                      <a:pt x="1117" y="1019"/>
                      <a:pt x="1130" y="991"/>
                      <a:pt x="1144" y="963"/>
                    </a:cubicBezTo>
                    <a:cubicBezTo>
                      <a:pt x="1200" y="893"/>
                      <a:pt x="1242" y="796"/>
                      <a:pt x="1256" y="698"/>
                    </a:cubicBezTo>
                    <a:cubicBezTo>
                      <a:pt x="1256" y="656"/>
                      <a:pt x="1256" y="614"/>
                      <a:pt x="1256" y="573"/>
                    </a:cubicBezTo>
                    <a:cubicBezTo>
                      <a:pt x="1242" y="531"/>
                      <a:pt x="1242" y="503"/>
                      <a:pt x="1242" y="461"/>
                    </a:cubicBezTo>
                    <a:cubicBezTo>
                      <a:pt x="1235" y="447"/>
                      <a:pt x="1228" y="433"/>
                      <a:pt x="1221" y="420"/>
                    </a:cubicBezTo>
                    <a:lnTo>
                      <a:pt x="1221" y="420"/>
                    </a:lnTo>
                    <a:cubicBezTo>
                      <a:pt x="1230" y="439"/>
                      <a:pt x="1242" y="461"/>
                      <a:pt x="1242" y="489"/>
                    </a:cubicBezTo>
                    <a:cubicBezTo>
                      <a:pt x="1242" y="517"/>
                      <a:pt x="1242" y="559"/>
                      <a:pt x="1242" y="586"/>
                    </a:cubicBezTo>
                    <a:cubicBezTo>
                      <a:pt x="1228" y="628"/>
                      <a:pt x="1228" y="670"/>
                      <a:pt x="1214" y="712"/>
                    </a:cubicBezTo>
                    <a:cubicBezTo>
                      <a:pt x="1200" y="796"/>
                      <a:pt x="1144" y="865"/>
                      <a:pt x="1089" y="935"/>
                    </a:cubicBezTo>
                    <a:cubicBezTo>
                      <a:pt x="1075" y="949"/>
                      <a:pt x="1061" y="963"/>
                      <a:pt x="1047" y="977"/>
                    </a:cubicBezTo>
                    <a:lnTo>
                      <a:pt x="977" y="1019"/>
                    </a:lnTo>
                    <a:cubicBezTo>
                      <a:pt x="949" y="1047"/>
                      <a:pt x="907" y="1061"/>
                      <a:pt x="851" y="1075"/>
                    </a:cubicBezTo>
                    <a:cubicBezTo>
                      <a:pt x="810" y="1089"/>
                      <a:pt x="764" y="1096"/>
                      <a:pt x="717" y="1096"/>
                    </a:cubicBezTo>
                    <a:cubicBezTo>
                      <a:pt x="670" y="1096"/>
                      <a:pt x="621" y="1089"/>
                      <a:pt x="573" y="1075"/>
                    </a:cubicBezTo>
                    <a:cubicBezTo>
                      <a:pt x="475" y="1047"/>
                      <a:pt x="391" y="1005"/>
                      <a:pt x="321" y="935"/>
                    </a:cubicBezTo>
                    <a:cubicBezTo>
                      <a:pt x="294" y="907"/>
                      <a:pt x="266" y="865"/>
                      <a:pt x="238" y="824"/>
                    </a:cubicBezTo>
                    <a:cubicBezTo>
                      <a:pt x="210" y="782"/>
                      <a:pt x="196" y="740"/>
                      <a:pt x="182" y="698"/>
                    </a:cubicBezTo>
                    <a:cubicBezTo>
                      <a:pt x="168" y="600"/>
                      <a:pt x="168" y="503"/>
                      <a:pt x="182" y="405"/>
                    </a:cubicBezTo>
                    <a:cubicBezTo>
                      <a:pt x="210" y="321"/>
                      <a:pt x="266" y="238"/>
                      <a:pt x="335" y="168"/>
                    </a:cubicBezTo>
                    <a:cubicBezTo>
                      <a:pt x="391" y="112"/>
                      <a:pt x="475" y="70"/>
                      <a:pt x="559" y="42"/>
                    </a:cubicBezTo>
                    <a:cubicBezTo>
                      <a:pt x="600" y="42"/>
                      <a:pt x="628" y="29"/>
                      <a:pt x="670" y="29"/>
                    </a:cubicBezTo>
                    <a:lnTo>
                      <a:pt x="782" y="29"/>
                    </a:lnTo>
                    <a:lnTo>
                      <a:pt x="879" y="56"/>
                    </a:lnTo>
                    <a:cubicBezTo>
                      <a:pt x="893" y="56"/>
                      <a:pt x="921" y="70"/>
                      <a:pt x="949" y="84"/>
                    </a:cubicBezTo>
                    <a:lnTo>
                      <a:pt x="949" y="84"/>
                    </a:lnTo>
                    <a:cubicBezTo>
                      <a:pt x="921" y="70"/>
                      <a:pt x="893" y="56"/>
                      <a:pt x="865" y="42"/>
                    </a:cubicBezTo>
                    <a:lnTo>
                      <a:pt x="782" y="15"/>
                    </a:lnTo>
                    <a:cubicBezTo>
                      <a:pt x="740" y="15"/>
                      <a:pt x="712" y="1"/>
                      <a:pt x="67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7"/>
              <p:cNvSpPr/>
              <p:nvPr/>
            </p:nvSpPr>
            <p:spPr>
              <a:xfrm>
                <a:off x="3958683" y="1771241"/>
                <a:ext cx="218881" cy="21747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234" extrusionOk="0">
                    <a:moveTo>
                      <a:pt x="42" y="391"/>
                    </a:moveTo>
                    <a:lnTo>
                      <a:pt x="42" y="391"/>
                    </a:lnTo>
                    <a:cubicBezTo>
                      <a:pt x="28" y="419"/>
                      <a:pt x="14" y="446"/>
                      <a:pt x="14" y="460"/>
                    </a:cubicBezTo>
                    <a:cubicBezTo>
                      <a:pt x="14" y="482"/>
                      <a:pt x="11" y="504"/>
                      <a:pt x="7" y="524"/>
                    </a:cubicBezTo>
                    <a:lnTo>
                      <a:pt x="7" y="524"/>
                    </a:lnTo>
                    <a:cubicBezTo>
                      <a:pt x="12" y="504"/>
                      <a:pt x="20" y="484"/>
                      <a:pt x="28" y="460"/>
                    </a:cubicBezTo>
                    <a:cubicBezTo>
                      <a:pt x="28" y="433"/>
                      <a:pt x="42" y="405"/>
                      <a:pt x="42" y="391"/>
                    </a:cubicBezTo>
                    <a:close/>
                    <a:moveTo>
                      <a:pt x="7" y="524"/>
                    </a:moveTo>
                    <a:lnTo>
                      <a:pt x="7" y="524"/>
                    </a:lnTo>
                    <a:cubicBezTo>
                      <a:pt x="3" y="539"/>
                      <a:pt x="1" y="554"/>
                      <a:pt x="1" y="572"/>
                    </a:cubicBezTo>
                    <a:cubicBezTo>
                      <a:pt x="1" y="559"/>
                      <a:pt x="4" y="542"/>
                      <a:pt x="7" y="524"/>
                    </a:cubicBezTo>
                    <a:close/>
                    <a:moveTo>
                      <a:pt x="1" y="614"/>
                    </a:moveTo>
                    <a:lnTo>
                      <a:pt x="1" y="656"/>
                    </a:lnTo>
                    <a:cubicBezTo>
                      <a:pt x="1" y="698"/>
                      <a:pt x="14" y="739"/>
                      <a:pt x="28" y="767"/>
                    </a:cubicBezTo>
                    <a:cubicBezTo>
                      <a:pt x="14" y="725"/>
                      <a:pt x="14" y="684"/>
                      <a:pt x="14" y="656"/>
                    </a:cubicBezTo>
                    <a:lnTo>
                      <a:pt x="1" y="614"/>
                    </a:lnTo>
                    <a:close/>
                    <a:moveTo>
                      <a:pt x="28" y="768"/>
                    </a:moveTo>
                    <a:cubicBezTo>
                      <a:pt x="29" y="796"/>
                      <a:pt x="42" y="823"/>
                      <a:pt x="42" y="851"/>
                    </a:cubicBezTo>
                    <a:lnTo>
                      <a:pt x="98" y="935"/>
                    </a:lnTo>
                    <a:lnTo>
                      <a:pt x="56" y="851"/>
                    </a:lnTo>
                    <a:cubicBezTo>
                      <a:pt x="43" y="823"/>
                      <a:pt x="29" y="796"/>
                      <a:pt x="28" y="768"/>
                    </a:cubicBezTo>
                    <a:close/>
                    <a:moveTo>
                      <a:pt x="586" y="0"/>
                    </a:moveTo>
                    <a:cubicBezTo>
                      <a:pt x="558" y="0"/>
                      <a:pt x="531" y="0"/>
                      <a:pt x="503" y="14"/>
                    </a:cubicBezTo>
                    <a:cubicBezTo>
                      <a:pt x="405" y="28"/>
                      <a:pt x="321" y="70"/>
                      <a:pt x="238" y="126"/>
                    </a:cubicBezTo>
                    <a:lnTo>
                      <a:pt x="154" y="209"/>
                    </a:lnTo>
                    <a:cubicBezTo>
                      <a:pt x="126" y="237"/>
                      <a:pt x="112" y="265"/>
                      <a:pt x="84" y="293"/>
                    </a:cubicBezTo>
                    <a:lnTo>
                      <a:pt x="42" y="391"/>
                    </a:lnTo>
                    <a:lnTo>
                      <a:pt x="98" y="307"/>
                    </a:lnTo>
                    <a:cubicBezTo>
                      <a:pt x="112" y="279"/>
                      <a:pt x="140" y="251"/>
                      <a:pt x="168" y="223"/>
                    </a:cubicBezTo>
                    <a:cubicBezTo>
                      <a:pt x="196" y="195"/>
                      <a:pt x="238" y="168"/>
                      <a:pt x="266" y="154"/>
                    </a:cubicBezTo>
                    <a:cubicBezTo>
                      <a:pt x="335" y="112"/>
                      <a:pt x="419" y="84"/>
                      <a:pt x="517" y="84"/>
                    </a:cubicBezTo>
                    <a:lnTo>
                      <a:pt x="572" y="84"/>
                    </a:lnTo>
                    <a:lnTo>
                      <a:pt x="656" y="98"/>
                    </a:lnTo>
                    <a:cubicBezTo>
                      <a:pt x="698" y="112"/>
                      <a:pt x="740" y="126"/>
                      <a:pt x="782" y="140"/>
                    </a:cubicBezTo>
                    <a:cubicBezTo>
                      <a:pt x="865" y="195"/>
                      <a:pt x="935" y="265"/>
                      <a:pt x="991" y="349"/>
                    </a:cubicBezTo>
                    <a:cubicBezTo>
                      <a:pt x="1033" y="419"/>
                      <a:pt x="1061" y="516"/>
                      <a:pt x="1061" y="614"/>
                    </a:cubicBezTo>
                    <a:cubicBezTo>
                      <a:pt x="1061" y="712"/>
                      <a:pt x="1033" y="809"/>
                      <a:pt x="991" y="893"/>
                    </a:cubicBezTo>
                    <a:cubicBezTo>
                      <a:pt x="935" y="977"/>
                      <a:pt x="865" y="1046"/>
                      <a:pt x="782" y="1088"/>
                    </a:cubicBezTo>
                    <a:cubicBezTo>
                      <a:pt x="713" y="1123"/>
                      <a:pt x="634" y="1148"/>
                      <a:pt x="562" y="1148"/>
                    </a:cubicBezTo>
                    <a:cubicBezTo>
                      <a:pt x="547" y="1148"/>
                      <a:pt x="531" y="1146"/>
                      <a:pt x="517" y="1144"/>
                    </a:cubicBezTo>
                    <a:cubicBezTo>
                      <a:pt x="419" y="1144"/>
                      <a:pt x="335" y="1130"/>
                      <a:pt x="266" y="1088"/>
                    </a:cubicBezTo>
                    <a:cubicBezTo>
                      <a:pt x="238" y="1060"/>
                      <a:pt x="196" y="1032"/>
                      <a:pt x="168" y="1018"/>
                    </a:cubicBezTo>
                    <a:cubicBezTo>
                      <a:pt x="140" y="977"/>
                      <a:pt x="112" y="963"/>
                      <a:pt x="98" y="935"/>
                    </a:cubicBezTo>
                    <a:lnTo>
                      <a:pt x="98" y="935"/>
                    </a:lnTo>
                    <a:cubicBezTo>
                      <a:pt x="112" y="963"/>
                      <a:pt x="140" y="990"/>
                      <a:pt x="154" y="1018"/>
                    </a:cubicBezTo>
                    <a:lnTo>
                      <a:pt x="252" y="1116"/>
                    </a:lnTo>
                    <a:cubicBezTo>
                      <a:pt x="321" y="1172"/>
                      <a:pt x="419" y="1200"/>
                      <a:pt x="517" y="1228"/>
                    </a:cubicBezTo>
                    <a:cubicBezTo>
                      <a:pt x="547" y="1231"/>
                      <a:pt x="576" y="1233"/>
                      <a:pt x="606" y="1233"/>
                    </a:cubicBezTo>
                    <a:cubicBezTo>
                      <a:pt x="687" y="1233"/>
                      <a:pt x="766" y="1220"/>
                      <a:pt x="837" y="1200"/>
                    </a:cubicBezTo>
                    <a:cubicBezTo>
                      <a:pt x="949" y="1158"/>
                      <a:pt x="1061" y="1074"/>
                      <a:pt x="1130" y="977"/>
                    </a:cubicBezTo>
                    <a:cubicBezTo>
                      <a:pt x="1200" y="879"/>
                      <a:pt x="1242" y="753"/>
                      <a:pt x="1242" y="628"/>
                    </a:cubicBezTo>
                    <a:cubicBezTo>
                      <a:pt x="1242" y="558"/>
                      <a:pt x="1228" y="488"/>
                      <a:pt x="1214" y="433"/>
                    </a:cubicBezTo>
                    <a:cubicBezTo>
                      <a:pt x="1200" y="363"/>
                      <a:pt x="1172" y="307"/>
                      <a:pt x="1130" y="251"/>
                    </a:cubicBezTo>
                    <a:cubicBezTo>
                      <a:pt x="1061" y="154"/>
                      <a:pt x="949" y="70"/>
                      <a:pt x="837" y="28"/>
                    </a:cubicBezTo>
                    <a:cubicBezTo>
                      <a:pt x="782" y="14"/>
                      <a:pt x="726" y="0"/>
                      <a:pt x="6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4" name="Google Shape;1854;p27"/>
            <p:cNvGrpSpPr/>
            <p:nvPr/>
          </p:nvGrpSpPr>
          <p:grpSpPr>
            <a:xfrm>
              <a:off x="62955" y="1479525"/>
              <a:ext cx="899844" cy="481996"/>
              <a:chOff x="2928780" y="271675"/>
              <a:chExt cx="899844" cy="481996"/>
            </a:xfrm>
          </p:grpSpPr>
          <p:sp>
            <p:nvSpPr>
              <p:cNvPr id="1855" name="Google Shape;1855;p27"/>
              <p:cNvSpPr/>
              <p:nvPr/>
            </p:nvSpPr>
            <p:spPr>
              <a:xfrm>
                <a:off x="2928780" y="298639"/>
                <a:ext cx="309817" cy="455032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582" extrusionOk="0">
                    <a:moveTo>
                      <a:pt x="1758" y="1"/>
                    </a:moveTo>
                    <a:cubicBezTo>
                      <a:pt x="1604" y="1"/>
                      <a:pt x="1479" y="15"/>
                      <a:pt x="1339" y="15"/>
                    </a:cubicBezTo>
                    <a:cubicBezTo>
                      <a:pt x="1200" y="15"/>
                      <a:pt x="1060" y="29"/>
                      <a:pt x="921" y="29"/>
                    </a:cubicBezTo>
                    <a:lnTo>
                      <a:pt x="70" y="85"/>
                    </a:lnTo>
                    <a:lnTo>
                      <a:pt x="0" y="85"/>
                    </a:lnTo>
                    <a:lnTo>
                      <a:pt x="0" y="154"/>
                    </a:lnTo>
                    <a:cubicBezTo>
                      <a:pt x="28" y="949"/>
                      <a:pt x="56" y="1731"/>
                      <a:pt x="112" y="2512"/>
                    </a:cubicBezTo>
                    <a:lnTo>
                      <a:pt x="112" y="2581"/>
                    </a:lnTo>
                    <a:lnTo>
                      <a:pt x="181" y="2581"/>
                    </a:lnTo>
                    <a:lnTo>
                      <a:pt x="963" y="2540"/>
                    </a:lnTo>
                    <a:lnTo>
                      <a:pt x="1353" y="2512"/>
                    </a:lnTo>
                    <a:cubicBezTo>
                      <a:pt x="1493" y="2512"/>
                      <a:pt x="1618" y="2498"/>
                      <a:pt x="1758" y="2484"/>
                    </a:cubicBezTo>
                    <a:cubicBezTo>
                      <a:pt x="1618" y="2470"/>
                      <a:pt x="1493" y="2470"/>
                      <a:pt x="1353" y="2470"/>
                    </a:cubicBezTo>
                    <a:lnTo>
                      <a:pt x="963" y="2456"/>
                    </a:lnTo>
                    <a:lnTo>
                      <a:pt x="250" y="2443"/>
                    </a:lnTo>
                    <a:lnTo>
                      <a:pt x="250" y="2443"/>
                    </a:lnTo>
                    <a:cubicBezTo>
                      <a:pt x="235" y="1709"/>
                      <a:pt x="197" y="963"/>
                      <a:pt x="157" y="228"/>
                    </a:cubicBezTo>
                    <a:lnTo>
                      <a:pt x="157" y="228"/>
                    </a:lnTo>
                    <a:lnTo>
                      <a:pt x="921" y="126"/>
                    </a:lnTo>
                    <a:cubicBezTo>
                      <a:pt x="1060" y="112"/>
                      <a:pt x="1200" y="85"/>
                      <a:pt x="1339" y="71"/>
                    </a:cubicBezTo>
                    <a:cubicBezTo>
                      <a:pt x="1479" y="43"/>
                      <a:pt x="1618" y="29"/>
                      <a:pt x="17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7"/>
              <p:cNvSpPr/>
              <p:nvPr/>
            </p:nvSpPr>
            <p:spPr>
              <a:xfrm>
                <a:off x="3521098" y="271675"/>
                <a:ext cx="307526" cy="454856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81" extrusionOk="0">
                    <a:moveTo>
                      <a:pt x="1563" y="0"/>
                    </a:moveTo>
                    <a:lnTo>
                      <a:pt x="782" y="28"/>
                    </a:lnTo>
                    <a:cubicBezTo>
                      <a:pt x="656" y="42"/>
                      <a:pt x="517" y="56"/>
                      <a:pt x="391" y="56"/>
                    </a:cubicBezTo>
                    <a:lnTo>
                      <a:pt x="1" y="98"/>
                    </a:lnTo>
                    <a:cubicBezTo>
                      <a:pt x="126" y="98"/>
                      <a:pt x="266" y="112"/>
                      <a:pt x="391" y="112"/>
                    </a:cubicBezTo>
                    <a:lnTo>
                      <a:pt x="782" y="126"/>
                    </a:lnTo>
                    <a:lnTo>
                      <a:pt x="1494" y="139"/>
                    </a:lnTo>
                    <a:lnTo>
                      <a:pt x="1494" y="139"/>
                    </a:lnTo>
                    <a:cubicBezTo>
                      <a:pt x="1509" y="872"/>
                      <a:pt x="1548" y="1606"/>
                      <a:pt x="1600" y="2352"/>
                    </a:cubicBezTo>
                    <a:lnTo>
                      <a:pt x="1600" y="2352"/>
                    </a:lnTo>
                    <a:lnTo>
                      <a:pt x="824" y="2455"/>
                    </a:lnTo>
                    <a:cubicBezTo>
                      <a:pt x="698" y="2469"/>
                      <a:pt x="559" y="2497"/>
                      <a:pt x="419" y="2511"/>
                    </a:cubicBezTo>
                    <a:cubicBezTo>
                      <a:pt x="280" y="2525"/>
                      <a:pt x="140" y="2553"/>
                      <a:pt x="1" y="2581"/>
                    </a:cubicBezTo>
                    <a:cubicBezTo>
                      <a:pt x="140" y="2581"/>
                      <a:pt x="280" y="2567"/>
                      <a:pt x="419" y="2567"/>
                    </a:cubicBezTo>
                    <a:cubicBezTo>
                      <a:pt x="559" y="2553"/>
                      <a:pt x="698" y="2553"/>
                      <a:pt x="838" y="2539"/>
                    </a:cubicBezTo>
                    <a:lnTo>
                      <a:pt x="1675" y="2497"/>
                    </a:lnTo>
                    <a:lnTo>
                      <a:pt x="1744" y="2497"/>
                    </a:lnTo>
                    <a:lnTo>
                      <a:pt x="1744" y="2414"/>
                    </a:lnTo>
                    <a:cubicBezTo>
                      <a:pt x="1730" y="1632"/>
                      <a:pt x="1688" y="851"/>
                      <a:pt x="1633" y="70"/>
                    </a:cubicBezTo>
                    <a:lnTo>
                      <a:pt x="163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7"/>
              <p:cNvSpPr/>
              <p:nvPr/>
            </p:nvSpPr>
            <p:spPr>
              <a:xfrm>
                <a:off x="3088446" y="330713"/>
                <a:ext cx="196852" cy="302415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6" extrusionOk="0">
                    <a:moveTo>
                      <a:pt x="1117" y="0"/>
                    </a:moveTo>
                    <a:cubicBezTo>
                      <a:pt x="991" y="70"/>
                      <a:pt x="852" y="140"/>
                      <a:pt x="712" y="196"/>
                    </a:cubicBezTo>
                    <a:cubicBezTo>
                      <a:pt x="712" y="405"/>
                      <a:pt x="698" y="572"/>
                      <a:pt x="698" y="712"/>
                    </a:cubicBezTo>
                    <a:lnTo>
                      <a:pt x="601" y="558"/>
                    </a:lnTo>
                    <a:cubicBezTo>
                      <a:pt x="503" y="405"/>
                      <a:pt x="405" y="251"/>
                      <a:pt x="336" y="98"/>
                    </a:cubicBezTo>
                    <a:lnTo>
                      <a:pt x="1" y="293"/>
                    </a:lnTo>
                    <a:lnTo>
                      <a:pt x="1" y="991"/>
                    </a:lnTo>
                    <a:cubicBezTo>
                      <a:pt x="1" y="1144"/>
                      <a:pt x="1" y="1311"/>
                      <a:pt x="1" y="1507"/>
                    </a:cubicBezTo>
                    <a:cubicBezTo>
                      <a:pt x="154" y="1437"/>
                      <a:pt x="280" y="1381"/>
                      <a:pt x="363" y="1339"/>
                    </a:cubicBezTo>
                    <a:lnTo>
                      <a:pt x="349" y="1102"/>
                    </a:lnTo>
                    <a:lnTo>
                      <a:pt x="349" y="851"/>
                    </a:lnTo>
                    <a:cubicBezTo>
                      <a:pt x="517" y="1130"/>
                      <a:pt x="670" y="1423"/>
                      <a:pt x="810" y="1716"/>
                    </a:cubicBezTo>
                    <a:cubicBezTo>
                      <a:pt x="879" y="1646"/>
                      <a:pt x="963" y="1604"/>
                      <a:pt x="1061" y="1562"/>
                    </a:cubicBezTo>
                    <a:lnTo>
                      <a:pt x="1089" y="265"/>
                    </a:lnTo>
                    <a:cubicBezTo>
                      <a:pt x="1103" y="168"/>
                      <a:pt x="1117" y="70"/>
                      <a:pt x="11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7"/>
              <p:cNvSpPr/>
              <p:nvPr/>
            </p:nvSpPr>
            <p:spPr>
              <a:xfrm>
                <a:off x="3307327" y="396977"/>
                <a:ext cx="182048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1187" extrusionOk="0">
                    <a:moveTo>
                      <a:pt x="628" y="377"/>
                    </a:moveTo>
                    <a:cubicBezTo>
                      <a:pt x="684" y="377"/>
                      <a:pt x="712" y="419"/>
                      <a:pt x="725" y="475"/>
                    </a:cubicBezTo>
                    <a:cubicBezTo>
                      <a:pt x="725" y="573"/>
                      <a:pt x="698" y="656"/>
                      <a:pt x="642" y="726"/>
                    </a:cubicBezTo>
                    <a:cubicBezTo>
                      <a:pt x="586" y="782"/>
                      <a:pt x="516" y="824"/>
                      <a:pt x="447" y="852"/>
                    </a:cubicBezTo>
                    <a:cubicBezTo>
                      <a:pt x="434" y="853"/>
                      <a:pt x="423" y="854"/>
                      <a:pt x="412" y="854"/>
                    </a:cubicBezTo>
                    <a:cubicBezTo>
                      <a:pt x="339" y="854"/>
                      <a:pt x="307" y="813"/>
                      <a:pt x="307" y="740"/>
                    </a:cubicBezTo>
                    <a:cubicBezTo>
                      <a:pt x="321" y="684"/>
                      <a:pt x="335" y="629"/>
                      <a:pt x="363" y="587"/>
                    </a:cubicBezTo>
                    <a:cubicBezTo>
                      <a:pt x="419" y="475"/>
                      <a:pt x="516" y="405"/>
                      <a:pt x="628" y="377"/>
                    </a:cubicBezTo>
                    <a:close/>
                    <a:moveTo>
                      <a:pt x="670" y="1"/>
                    </a:moveTo>
                    <a:cubicBezTo>
                      <a:pt x="586" y="1"/>
                      <a:pt x="502" y="15"/>
                      <a:pt x="433" y="43"/>
                    </a:cubicBezTo>
                    <a:cubicBezTo>
                      <a:pt x="349" y="98"/>
                      <a:pt x="265" y="154"/>
                      <a:pt x="209" y="238"/>
                    </a:cubicBezTo>
                    <a:cubicBezTo>
                      <a:pt x="181" y="266"/>
                      <a:pt x="154" y="308"/>
                      <a:pt x="126" y="336"/>
                    </a:cubicBezTo>
                    <a:cubicBezTo>
                      <a:pt x="98" y="405"/>
                      <a:pt x="70" y="461"/>
                      <a:pt x="42" y="531"/>
                    </a:cubicBezTo>
                    <a:cubicBezTo>
                      <a:pt x="14" y="629"/>
                      <a:pt x="0" y="726"/>
                      <a:pt x="0" y="824"/>
                    </a:cubicBezTo>
                    <a:cubicBezTo>
                      <a:pt x="14" y="908"/>
                      <a:pt x="42" y="977"/>
                      <a:pt x="84" y="1047"/>
                    </a:cubicBezTo>
                    <a:cubicBezTo>
                      <a:pt x="140" y="1131"/>
                      <a:pt x="223" y="1173"/>
                      <a:pt x="321" y="1186"/>
                    </a:cubicBezTo>
                    <a:cubicBezTo>
                      <a:pt x="391" y="1173"/>
                      <a:pt x="460" y="1145"/>
                      <a:pt x="530" y="1117"/>
                    </a:cubicBezTo>
                    <a:cubicBezTo>
                      <a:pt x="614" y="1075"/>
                      <a:pt x="698" y="1019"/>
                      <a:pt x="767" y="963"/>
                    </a:cubicBezTo>
                    <a:cubicBezTo>
                      <a:pt x="865" y="880"/>
                      <a:pt x="935" y="796"/>
                      <a:pt x="991" y="684"/>
                    </a:cubicBezTo>
                    <a:cubicBezTo>
                      <a:pt x="1004" y="629"/>
                      <a:pt x="1018" y="573"/>
                      <a:pt x="1032" y="503"/>
                    </a:cubicBezTo>
                    <a:cubicBezTo>
                      <a:pt x="1032" y="447"/>
                      <a:pt x="1018" y="377"/>
                      <a:pt x="1004" y="322"/>
                    </a:cubicBezTo>
                    <a:cubicBezTo>
                      <a:pt x="977" y="224"/>
                      <a:pt x="935" y="140"/>
                      <a:pt x="851" y="71"/>
                    </a:cubicBezTo>
                    <a:cubicBezTo>
                      <a:pt x="809" y="29"/>
                      <a:pt x="739" y="1"/>
                      <a:pt x="67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7"/>
              <p:cNvSpPr/>
              <p:nvPr/>
            </p:nvSpPr>
            <p:spPr>
              <a:xfrm>
                <a:off x="3508761" y="504655"/>
                <a:ext cx="125654" cy="1536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872" extrusionOk="0">
                    <a:moveTo>
                      <a:pt x="420" y="0"/>
                    </a:moveTo>
                    <a:cubicBezTo>
                      <a:pt x="301" y="0"/>
                      <a:pt x="176" y="31"/>
                      <a:pt x="71" y="101"/>
                    </a:cubicBezTo>
                    <a:cubicBezTo>
                      <a:pt x="85" y="171"/>
                      <a:pt x="113" y="241"/>
                      <a:pt x="154" y="310"/>
                    </a:cubicBezTo>
                    <a:cubicBezTo>
                      <a:pt x="210" y="255"/>
                      <a:pt x="294" y="227"/>
                      <a:pt x="364" y="227"/>
                    </a:cubicBezTo>
                    <a:cubicBezTo>
                      <a:pt x="405" y="241"/>
                      <a:pt x="405" y="283"/>
                      <a:pt x="378" y="310"/>
                    </a:cubicBezTo>
                    <a:cubicBezTo>
                      <a:pt x="336" y="338"/>
                      <a:pt x="294" y="352"/>
                      <a:pt x="238" y="352"/>
                    </a:cubicBezTo>
                    <a:cubicBezTo>
                      <a:pt x="238" y="394"/>
                      <a:pt x="238" y="450"/>
                      <a:pt x="238" y="492"/>
                    </a:cubicBezTo>
                    <a:cubicBezTo>
                      <a:pt x="364" y="492"/>
                      <a:pt x="433" y="520"/>
                      <a:pt x="447" y="575"/>
                    </a:cubicBezTo>
                    <a:cubicBezTo>
                      <a:pt x="447" y="633"/>
                      <a:pt x="414" y="664"/>
                      <a:pt x="357" y="664"/>
                    </a:cubicBezTo>
                    <a:cubicBezTo>
                      <a:pt x="331" y="664"/>
                      <a:pt x="301" y="658"/>
                      <a:pt x="266" y="645"/>
                    </a:cubicBezTo>
                    <a:cubicBezTo>
                      <a:pt x="210" y="617"/>
                      <a:pt x="168" y="575"/>
                      <a:pt x="140" y="520"/>
                    </a:cubicBezTo>
                    <a:cubicBezTo>
                      <a:pt x="85" y="548"/>
                      <a:pt x="43" y="603"/>
                      <a:pt x="1" y="659"/>
                    </a:cubicBezTo>
                    <a:cubicBezTo>
                      <a:pt x="85" y="771"/>
                      <a:pt x="196" y="841"/>
                      <a:pt x="336" y="868"/>
                    </a:cubicBezTo>
                    <a:cubicBezTo>
                      <a:pt x="350" y="871"/>
                      <a:pt x="365" y="872"/>
                      <a:pt x="380" y="872"/>
                    </a:cubicBezTo>
                    <a:cubicBezTo>
                      <a:pt x="452" y="872"/>
                      <a:pt x="529" y="845"/>
                      <a:pt x="587" y="799"/>
                    </a:cubicBezTo>
                    <a:cubicBezTo>
                      <a:pt x="684" y="729"/>
                      <a:pt x="712" y="603"/>
                      <a:pt x="670" y="492"/>
                    </a:cubicBezTo>
                    <a:cubicBezTo>
                      <a:pt x="643" y="450"/>
                      <a:pt x="601" y="422"/>
                      <a:pt x="559" y="394"/>
                    </a:cubicBezTo>
                    <a:cubicBezTo>
                      <a:pt x="615" y="352"/>
                      <a:pt x="657" y="310"/>
                      <a:pt x="684" y="241"/>
                    </a:cubicBezTo>
                    <a:cubicBezTo>
                      <a:pt x="698" y="115"/>
                      <a:pt x="629" y="31"/>
                      <a:pt x="489" y="4"/>
                    </a:cubicBezTo>
                    <a:cubicBezTo>
                      <a:pt x="467" y="1"/>
                      <a:pt x="444" y="0"/>
                      <a:pt x="4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0" name="Google Shape;1860;p27"/>
            <p:cNvGrpSpPr/>
            <p:nvPr/>
          </p:nvGrpSpPr>
          <p:grpSpPr>
            <a:xfrm>
              <a:off x="7130491" y="4113924"/>
              <a:ext cx="737710" cy="533104"/>
              <a:chOff x="1507816" y="2469299"/>
              <a:chExt cx="737710" cy="533104"/>
            </a:xfrm>
          </p:grpSpPr>
          <p:sp>
            <p:nvSpPr>
              <p:cNvPr id="1861" name="Google Shape;1861;p27"/>
              <p:cNvSpPr/>
              <p:nvPr/>
            </p:nvSpPr>
            <p:spPr>
              <a:xfrm>
                <a:off x="1507816" y="2589842"/>
                <a:ext cx="275628" cy="41256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2341" extrusionOk="0">
                    <a:moveTo>
                      <a:pt x="1089" y="0"/>
                    </a:moveTo>
                    <a:cubicBezTo>
                      <a:pt x="1005" y="28"/>
                      <a:pt x="935" y="84"/>
                      <a:pt x="866" y="126"/>
                    </a:cubicBezTo>
                    <a:cubicBezTo>
                      <a:pt x="740" y="209"/>
                      <a:pt x="642" y="293"/>
                      <a:pt x="545" y="405"/>
                    </a:cubicBezTo>
                    <a:cubicBezTo>
                      <a:pt x="405" y="558"/>
                      <a:pt x="294" y="725"/>
                      <a:pt x="196" y="907"/>
                    </a:cubicBezTo>
                    <a:cubicBezTo>
                      <a:pt x="140" y="1032"/>
                      <a:pt x="84" y="1158"/>
                      <a:pt x="57" y="1297"/>
                    </a:cubicBezTo>
                    <a:cubicBezTo>
                      <a:pt x="1" y="1520"/>
                      <a:pt x="15" y="1744"/>
                      <a:pt x="98" y="1967"/>
                    </a:cubicBezTo>
                    <a:cubicBezTo>
                      <a:pt x="126" y="2037"/>
                      <a:pt x="168" y="2106"/>
                      <a:pt x="224" y="2162"/>
                    </a:cubicBezTo>
                    <a:cubicBezTo>
                      <a:pt x="266" y="2204"/>
                      <a:pt x="308" y="2232"/>
                      <a:pt x="363" y="2260"/>
                    </a:cubicBezTo>
                    <a:cubicBezTo>
                      <a:pt x="477" y="2311"/>
                      <a:pt x="599" y="2340"/>
                      <a:pt x="722" y="2340"/>
                    </a:cubicBezTo>
                    <a:cubicBezTo>
                      <a:pt x="765" y="2340"/>
                      <a:pt x="808" y="2337"/>
                      <a:pt x="852" y="2329"/>
                    </a:cubicBezTo>
                    <a:cubicBezTo>
                      <a:pt x="1005" y="2288"/>
                      <a:pt x="1145" y="2218"/>
                      <a:pt x="1256" y="2134"/>
                    </a:cubicBezTo>
                    <a:cubicBezTo>
                      <a:pt x="1382" y="2050"/>
                      <a:pt x="1479" y="1967"/>
                      <a:pt x="1563" y="1869"/>
                    </a:cubicBezTo>
                    <a:lnTo>
                      <a:pt x="1256" y="1395"/>
                    </a:lnTo>
                    <a:cubicBezTo>
                      <a:pt x="1242" y="1437"/>
                      <a:pt x="1228" y="1479"/>
                      <a:pt x="1200" y="1506"/>
                    </a:cubicBezTo>
                    <a:cubicBezTo>
                      <a:pt x="1131" y="1618"/>
                      <a:pt x="1019" y="1716"/>
                      <a:pt x="880" y="1758"/>
                    </a:cubicBezTo>
                    <a:lnTo>
                      <a:pt x="796" y="1758"/>
                    </a:lnTo>
                    <a:cubicBezTo>
                      <a:pt x="670" y="1716"/>
                      <a:pt x="615" y="1576"/>
                      <a:pt x="642" y="1367"/>
                    </a:cubicBezTo>
                    <a:cubicBezTo>
                      <a:pt x="684" y="1227"/>
                      <a:pt x="740" y="1116"/>
                      <a:pt x="838" y="1018"/>
                    </a:cubicBezTo>
                    <a:cubicBezTo>
                      <a:pt x="921" y="921"/>
                      <a:pt x="1047" y="851"/>
                      <a:pt x="1172" y="823"/>
                    </a:cubicBezTo>
                    <a:lnTo>
                      <a:pt x="108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27"/>
              <p:cNvSpPr/>
              <p:nvPr/>
            </p:nvSpPr>
            <p:spPr>
              <a:xfrm>
                <a:off x="1748726" y="2469299"/>
                <a:ext cx="273160" cy="506492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2874" extrusionOk="0">
                    <a:moveTo>
                      <a:pt x="1270" y="1"/>
                    </a:moveTo>
                    <a:cubicBezTo>
                      <a:pt x="1117" y="112"/>
                      <a:pt x="949" y="224"/>
                      <a:pt x="782" y="307"/>
                    </a:cubicBezTo>
                    <a:cubicBezTo>
                      <a:pt x="852" y="698"/>
                      <a:pt x="893" y="1005"/>
                      <a:pt x="921" y="1228"/>
                    </a:cubicBezTo>
                    <a:lnTo>
                      <a:pt x="796" y="1326"/>
                    </a:lnTo>
                    <a:lnTo>
                      <a:pt x="684" y="1409"/>
                    </a:lnTo>
                    <a:cubicBezTo>
                      <a:pt x="614" y="963"/>
                      <a:pt x="559" y="517"/>
                      <a:pt x="517" y="56"/>
                    </a:cubicBezTo>
                    <a:cubicBezTo>
                      <a:pt x="349" y="168"/>
                      <a:pt x="182" y="266"/>
                      <a:pt x="1" y="349"/>
                    </a:cubicBezTo>
                    <a:cubicBezTo>
                      <a:pt x="140" y="1144"/>
                      <a:pt x="266" y="1981"/>
                      <a:pt x="377" y="2874"/>
                    </a:cubicBezTo>
                    <a:lnTo>
                      <a:pt x="601" y="2734"/>
                    </a:lnTo>
                    <a:lnTo>
                      <a:pt x="838" y="2553"/>
                    </a:lnTo>
                    <a:cubicBezTo>
                      <a:pt x="782" y="2218"/>
                      <a:pt x="754" y="2023"/>
                      <a:pt x="754" y="1967"/>
                    </a:cubicBezTo>
                    <a:lnTo>
                      <a:pt x="991" y="1800"/>
                    </a:lnTo>
                    <a:cubicBezTo>
                      <a:pt x="1061" y="2302"/>
                      <a:pt x="1117" y="2637"/>
                      <a:pt x="1158" y="2832"/>
                    </a:cubicBezTo>
                    <a:cubicBezTo>
                      <a:pt x="1214" y="2776"/>
                      <a:pt x="1270" y="2721"/>
                      <a:pt x="1326" y="2665"/>
                    </a:cubicBezTo>
                    <a:cubicBezTo>
                      <a:pt x="1368" y="2623"/>
                      <a:pt x="1437" y="2567"/>
                      <a:pt x="1521" y="2497"/>
                    </a:cubicBezTo>
                    <a:lnTo>
                      <a:pt x="1549" y="2469"/>
                    </a:lnTo>
                    <a:cubicBezTo>
                      <a:pt x="1465" y="1981"/>
                      <a:pt x="1368" y="1158"/>
                      <a:pt x="127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27"/>
              <p:cNvSpPr/>
              <p:nvPr/>
            </p:nvSpPr>
            <p:spPr>
              <a:xfrm>
                <a:off x="2083039" y="2783875"/>
                <a:ext cx="162486" cy="192446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092" extrusionOk="0">
                    <a:moveTo>
                      <a:pt x="461" y="1"/>
                    </a:moveTo>
                    <a:cubicBezTo>
                      <a:pt x="280" y="29"/>
                      <a:pt x="126" y="113"/>
                      <a:pt x="1" y="238"/>
                    </a:cubicBezTo>
                    <a:cubicBezTo>
                      <a:pt x="29" y="322"/>
                      <a:pt x="84" y="405"/>
                      <a:pt x="154" y="461"/>
                    </a:cubicBezTo>
                    <a:cubicBezTo>
                      <a:pt x="252" y="364"/>
                      <a:pt x="322" y="308"/>
                      <a:pt x="377" y="308"/>
                    </a:cubicBezTo>
                    <a:cubicBezTo>
                      <a:pt x="433" y="308"/>
                      <a:pt x="447" y="364"/>
                      <a:pt x="419" y="405"/>
                    </a:cubicBezTo>
                    <a:cubicBezTo>
                      <a:pt x="377" y="447"/>
                      <a:pt x="336" y="489"/>
                      <a:pt x="280" y="503"/>
                    </a:cubicBezTo>
                    <a:cubicBezTo>
                      <a:pt x="280" y="559"/>
                      <a:pt x="294" y="615"/>
                      <a:pt x="322" y="657"/>
                    </a:cubicBezTo>
                    <a:cubicBezTo>
                      <a:pt x="366" y="648"/>
                      <a:pt x="406" y="643"/>
                      <a:pt x="441" y="643"/>
                    </a:cubicBezTo>
                    <a:cubicBezTo>
                      <a:pt x="516" y="643"/>
                      <a:pt x="568" y="665"/>
                      <a:pt x="587" y="712"/>
                    </a:cubicBezTo>
                    <a:cubicBezTo>
                      <a:pt x="598" y="802"/>
                      <a:pt x="555" y="846"/>
                      <a:pt x="467" y="846"/>
                    </a:cubicBezTo>
                    <a:cubicBezTo>
                      <a:pt x="444" y="846"/>
                      <a:pt x="419" y="843"/>
                      <a:pt x="391" y="838"/>
                    </a:cubicBezTo>
                    <a:cubicBezTo>
                      <a:pt x="308" y="824"/>
                      <a:pt x="238" y="782"/>
                      <a:pt x="196" y="726"/>
                    </a:cubicBezTo>
                    <a:cubicBezTo>
                      <a:pt x="140" y="782"/>
                      <a:pt x="98" y="866"/>
                      <a:pt x="70" y="936"/>
                    </a:cubicBezTo>
                    <a:cubicBezTo>
                      <a:pt x="183" y="1036"/>
                      <a:pt x="330" y="1091"/>
                      <a:pt x="480" y="1091"/>
                    </a:cubicBezTo>
                    <a:cubicBezTo>
                      <a:pt x="497" y="1091"/>
                      <a:pt x="514" y="1090"/>
                      <a:pt x="531" y="1089"/>
                    </a:cubicBezTo>
                    <a:cubicBezTo>
                      <a:pt x="642" y="1075"/>
                      <a:pt x="754" y="1019"/>
                      <a:pt x="824" y="936"/>
                    </a:cubicBezTo>
                    <a:cubicBezTo>
                      <a:pt x="921" y="824"/>
                      <a:pt x="921" y="657"/>
                      <a:pt x="824" y="545"/>
                    </a:cubicBezTo>
                    <a:cubicBezTo>
                      <a:pt x="768" y="503"/>
                      <a:pt x="712" y="475"/>
                      <a:pt x="642" y="447"/>
                    </a:cubicBezTo>
                    <a:cubicBezTo>
                      <a:pt x="712" y="392"/>
                      <a:pt x="754" y="322"/>
                      <a:pt x="754" y="238"/>
                    </a:cubicBezTo>
                    <a:cubicBezTo>
                      <a:pt x="740" y="71"/>
                      <a:pt x="642" y="1"/>
                      <a:pt x="46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4" name="Google Shape;1864;p27"/>
            <p:cNvGrpSpPr/>
            <p:nvPr/>
          </p:nvGrpSpPr>
          <p:grpSpPr>
            <a:xfrm rot="4499897">
              <a:off x="3081309" y="4305807"/>
              <a:ext cx="1216284" cy="957461"/>
              <a:chOff x="3951282" y="456015"/>
              <a:chExt cx="1947018" cy="1532697"/>
            </a:xfrm>
          </p:grpSpPr>
          <p:sp>
            <p:nvSpPr>
              <p:cNvPr id="1865" name="Google Shape;1865;p27"/>
              <p:cNvSpPr/>
              <p:nvPr/>
            </p:nvSpPr>
            <p:spPr>
              <a:xfrm>
                <a:off x="3951282" y="492847"/>
                <a:ext cx="469660" cy="297657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689" extrusionOk="0">
                    <a:moveTo>
                      <a:pt x="1" y="1"/>
                    </a:moveTo>
                    <a:lnTo>
                      <a:pt x="112" y="98"/>
                    </a:lnTo>
                    <a:cubicBezTo>
                      <a:pt x="182" y="140"/>
                      <a:pt x="280" y="224"/>
                      <a:pt x="391" y="308"/>
                    </a:cubicBezTo>
                    <a:cubicBezTo>
                      <a:pt x="628" y="489"/>
                      <a:pt x="963" y="712"/>
                      <a:pt x="1284" y="921"/>
                    </a:cubicBezTo>
                    <a:cubicBezTo>
                      <a:pt x="1619" y="1131"/>
                      <a:pt x="1954" y="1326"/>
                      <a:pt x="2219" y="1465"/>
                    </a:cubicBezTo>
                    <a:cubicBezTo>
                      <a:pt x="2344" y="1549"/>
                      <a:pt x="2456" y="1591"/>
                      <a:pt x="2539" y="1633"/>
                    </a:cubicBezTo>
                    <a:lnTo>
                      <a:pt x="2665" y="1689"/>
                    </a:lnTo>
                    <a:lnTo>
                      <a:pt x="2665" y="1689"/>
                    </a:lnTo>
                    <a:lnTo>
                      <a:pt x="2553" y="1605"/>
                    </a:lnTo>
                    <a:cubicBezTo>
                      <a:pt x="2484" y="1563"/>
                      <a:pt x="2400" y="1479"/>
                      <a:pt x="2274" y="1382"/>
                    </a:cubicBezTo>
                    <a:cubicBezTo>
                      <a:pt x="2037" y="1214"/>
                      <a:pt x="1716" y="991"/>
                      <a:pt x="1382" y="782"/>
                    </a:cubicBezTo>
                    <a:cubicBezTo>
                      <a:pt x="1047" y="559"/>
                      <a:pt x="712" y="364"/>
                      <a:pt x="447" y="224"/>
                    </a:cubicBezTo>
                    <a:cubicBezTo>
                      <a:pt x="322" y="154"/>
                      <a:pt x="210" y="98"/>
                      <a:pt x="126" y="57"/>
                    </a:cubicBezTo>
                    <a:cubicBezTo>
                      <a:pt x="57" y="29"/>
                      <a:pt x="1" y="1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27"/>
              <p:cNvSpPr/>
              <p:nvPr/>
            </p:nvSpPr>
            <p:spPr>
              <a:xfrm>
                <a:off x="5384406" y="1422123"/>
                <a:ext cx="324620" cy="260648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4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98" y="112"/>
                      <a:pt x="266" y="265"/>
                    </a:cubicBezTo>
                    <a:cubicBezTo>
                      <a:pt x="419" y="419"/>
                      <a:pt x="642" y="628"/>
                      <a:pt x="866" y="809"/>
                    </a:cubicBezTo>
                    <a:cubicBezTo>
                      <a:pt x="1103" y="991"/>
                      <a:pt x="1340" y="1172"/>
                      <a:pt x="1521" y="1284"/>
                    </a:cubicBezTo>
                    <a:cubicBezTo>
                      <a:pt x="1716" y="1409"/>
                      <a:pt x="1842" y="1479"/>
                      <a:pt x="1842" y="1479"/>
                    </a:cubicBezTo>
                    <a:cubicBezTo>
                      <a:pt x="1842" y="1479"/>
                      <a:pt x="1744" y="1367"/>
                      <a:pt x="1591" y="1214"/>
                    </a:cubicBezTo>
                    <a:cubicBezTo>
                      <a:pt x="1437" y="1061"/>
                      <a:pt x="1214" y="851"/>
                      <a:pt x="977" y="670"/>
                    </a:cubicBezTo>
                    <a:cubicBezTo>
                      <a:pt x="754" y="489"/>
                      <a:pt x="517" y="307"/>
                      <a:pt x="322" y="182"/>
                    </a:cubicBezTo>
                    <a:cubicBezTo>
                      <a:pt x="140" y="70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27"/>
              <p:cNvSpPr/>
              <p:nvPr/>
            </p:nvSpPr>
            <p:spPr>
              <a:xfrm>
                <a:off x="5332769" y="1515527"/>
                <a:ext cx="324796" cy="260824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480" extrusionOk="0">
                    <a:moveTo>
                      <a:pt x="1" y="0"/>
                    </a:moveTo>
                    <a:cubicBezTo>
                      <a:pt x="1" y="1"/>
                      <a:pt x="98" y="112"/>
                      <a:pt x="266" y="265"/>
                    </a:cubicBezTo>
                    <a:cubicBezTo>
                      <a:pt x="419" y="419"/>
                      <a:pt x="642" y="628"/>
                      <a:pt x="866" y="809"/>
                    </a:cubicBezTo>
                    <a:cubicBezTo>
                      <a:pt x="1103" y="991"/>
                      <a:pt x="1340" y="1172"/>
                      <a:pt x="1521" y="1298"/>
                    </a:cubicBezTo>
                    <a:cubicBezTo>
                      <a:pt x="1633" y="1367"/>
                      <a:pt x="1730" y="1423"/>
                      <a:pt x="1842" y="1479"/>
                    </a:cubicBezTo>
                    <a:cubicBezTo>
                      <a:pt x="1842" y="1479"/>
                      <a:pt x="1744" y="1367"/>
                      <a:pt x="1591" y="1214"/>
                    </a:cubicBezTo>
                    <a:cubicBezTo>
                      <a:pt x="1424" y="1061"/>
                      <a:pt x="1200" y="865"/>
                      <a:pt x="977" y="670"/>
                    </a:cubicBezTo>
                    <a:cubicBezTo>
                      <a:pt x="754" y="489"/>
                      <a:pt x="503" y="307"/>
                      <a:pt x="322" y="196"/>
                    </a:cubicBezTo>
                    <a:cubicBezTo>
                      <a:pt x="140" y="70"/>
                      <a:pt x="1" y="1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7"/>
              <p:cNvSpPr/>
              <p:nvPr/>
            </p:nvSpPr>
            <p:spPr>
              <a:xfrm>
                <a:off x="4187257" y="1478694"/>
                <a:ext cx="260824" cy="32462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842" extrusionOk="0">
                    <a:moveTo>
                      <a:pt x="1479" y="0"/>
                    </a:moveTo>
                    <a:cubicBezTo>
                      <a:pt x="1396" y="84"/>
                      <a:pt x="1298" y="168"/>
                      <a:pt x="1214" y="251"/>
                    </a:cubicBezTo>
                    <a:cubicBezTo>
                      <a:pt x="1061" y="419"/>
                      <a:pt x="866" y="642"/>
                      <a:pt x="670" y="865"/>
                    </a:cubicBezTo>
                    <a:cubicBezTo>
                      <a:pt x="489" y="1102"/>
                      <a:pt x="308" y="1339"/>
                      <a:pt x="196" y="1521"/>
                    </a:cubicBezTo>
                    <a:cubicBezTo>
                      <a:pt x="71" y="1702"/>
                      <a:pt x="1" y="1841"/>
                      <a:pt x="1" y="1841"/>
                    </a:cubicBezTo>
                    <a:cubicBezTo>
                      <a:pt x="84" y="1758"/>
                      <a:pt x="182" y="1674"/>
                      <a:pt x="266" y="1590"/>
                    </a:cubicBezTo>
                    <a:cubicBezTo>
                      <a:pt x="419" y="1423"/>
                      <a:pt x="615" y="1200"/>
                      <a:pt x="810" y="977"/>
                    </a:cubicBezTo>
                    <a:cubicBezTo>
                      <a:pt x="991" y="740"/>
                      <a:pt x="1172" y="502"/>
                      <a:pt x="1298" y="321"/>
                    </a:cubicBezTo>
                    <a:cubicBezTo>
                      <a:pt x="1410" y="140"/>
                      <a:pt x="1479" y="0"/>
                      <a:pt x="14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27"/>
              <p:cNvSpPr/>
              <p:nvPr/>
            </p:nvSpPr>
            <p:spPr>
              <a:xfrm>
                <a:off x="4093854" y="1427058"/>
                <a:ext cx="260824" cy="32462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842" extrusionOk="0">
                    <a:moveTo>
                      <a:pt x="1479" y="0"/>
                    </a:moveTo>
                    <a:cubicBezTo>
                      <a:pt x="1479" y="0"/>
                      <a:pt x="1368" y="98"/>
                      <a:pt x="1214" y="251"/>
                    </a:cubicBezTo>
                    <a:cubicBezTo>
                      <a:pt x="1061" y="419"/>
                      <a:pt x="852" y="628"/>
                      <a:pt x="670" y="865"/>
                    </a:cubicBezTo>
                    <a:cubicBezTo>
                      <a:pt x="489" y="1088"/>
                      <a:pt x="308" y="1339"/>
                      <a:pt x="182" y="1521"/>
                    </a:cubicBezTo>
                    <a:cubicBezTo>
                      <a:pt x="112" y="1618"/>
                      <a:pt x="57" y="1730"/>
                      <a:pt x="1" y="1842"/>
                    </a:cubicBezTo>
                    <a:cubicBezTo>
                      <a:pt x="1" y="1842"/>
                      <a:pt x="112" y="1744"/>
                      <a:pt x="266" y="1590"/>
                    </a:cubicBezTo>
                    <a:cubicBezTo>
                      <a:pt x="419" y="1423"/>
                      <a:pt x="628" y="1200"/>
                      <a:pt x="810" y="977"/>
                    </a:cubicBezTo>
                    <a:cubicBezTo>
                      <a:pt x="991" y="740"/>
                      <a:pt x="1158" y="502"/>
                      <a:pt x="1284" y="321"/>
                    </a:cubicBezTo>
                    <a:cubicBezTo>
                      <a:pt x="1409" y="126"/>
                      <a:pt x="1479" y="0"/>
                      <a:pt x="14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27"/>
              <p:cNvSpPr/>
              <p:nvPr/>
            </p:nvSpPr>
            <p:spPr>
              <a:xfrm>
                <a:off x="4907520" y="1397451"/>
                <a:ext cx="415732" cy="371498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2108" extrusionOk="0">
                    <a:moveTo>
                      <a:pt x="2358" y="1"/>
                    </a:moveTo>
                    <a:lnTo>
                      <a:pt x="2246" y="85"/>
                    </a:lnTo>
                    <a:cubicBezTo>
                      <a:pt x="2177" y="126"/>
                      <a:pt x="2065" y="196"/>
                      <a:pt x="1954" y="294"/>
                    </a:cubicBezTo>
                    <a:cubicBezTo>
                      <a:pt x="1716" y="475"/>
                      <a:pt x="1410" y="726"/>
                      <a:pt x="1117" y="991"/>
                    </a:cubicBezTo>
                    <a:cubicBezTo>
                      <a:pt x="824" y="1256"/>
                      <a:pt x="545" y="1521"/>
                      <a:pt x="335" y="1731"/>
                    </a:cubicBezTo>
                    <a:cubicBezTo>
                      <a:pt x="238" y="1842"/>
                      <a:pt x="154" y="1940"/>
                      <a:pt x="98" y="1996"/>
                    </a:cubicBezTo>
                    <a:lnTo>
                      <a:pt x="1" y="2107"/>
                    </a:lnTo>
                    <a:lnTo>
                      <a:pt x="1" y="2107"/>
                    </a:lnTo>
                    <a:lnTo>
                      <a:pt x="126" y="2023"/>
                    </a:lnTo>
                    <a:cubicBezTo>
                      <a:pt x="182" y="1968"/>
                      <a:pt x="294" y="1898"/>
                      <a:pt x="405" y="1814"/>
                    </a:cubicBezTo>
                    <a:cubicBezTo>
                      <a:pt x="642" y="1633"/>
                      <a:pt x="949" y="1382"/>
                      <a:pt x="1242" y="1117"/>
                    </a:cubicBezTo>
                    <a:cubicBezTo>
                      <a:pt x="1535" y="852"/>
                      <a:pt x="1814" y="587"/>
                      <a:pt x="2023" y="364"/>
                    </a:cubicBezTo>
                    <a:cubicBezTo>
                      <a:pt x="2121" y="266"/>
                      <a:pt x="2205" y="168"/>
                      <a:pt x="2260" y="99"/>
                    </a:cubicBezTo>
                    <a:cubicBezTo>
                      <a:pt x="2330" y="43"/>
                      <a:pt x="2358" y="1"/>
                      <a:pt x="23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27"/>
              <p:cNvSpPr/>
              <p:nvPr/>
            </p:nvSpPr>
            <p:spPr>
              <a:xfrm>
                <a:off x="4494607" y="1397451"/>
                <a:ext cx="413089" cy="371498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2108" extrusionOk="0">
                    <a:moveTo>
                      <a:pt x="0" y="1"/>
                    </a:moveTo>
                    <a:cubicBezTo>
                      <a:pt x="0" y="1"/>
                      <a:pt x="28" y="43"/>
                      <a:pt x="98" y="113"/>
                    </a:cubicBezTo>
                    <a:cubicBezTo>
                      <a:pt x="154" y="168"/>
                      <a:pt x="237" y="266"/>
                      <a:pt x="335" y="364"/>
                    </a:cubicBezTo>
                    <a:cubicBezTo>
                      <a:pt x="544" y="587"/>
                      <a:pt x="823" y="852"/>
                      <a:pt x="1116" y="1117"/>
                    </a:cubicBezTo>
                    <a:cubicBezTo>
                      <a:pt x="1409" y="1382"/>
                      <a:pt x="1716" y="1633"/>
                      <a:pt x="1953" y="1814"/>
                    </a:cubicBezTo>
                    <a:cubicBezTo>
                      <a:pt x="2065" y="1898"/>
                      <a:pt x="2162" y="1968"/>
                      <a:pt x="2232" y="2023"/>
                    </a:cubicBezTo>
                    <a:lnTo>
                      <a:pt x="2344" y="2107"/>
                    </a:lnTo>
                    <a:cubicBezTo>
                      <a:pt x="2344" y="2107"/>
                      <a:pt x="2316" y="2065"/>
                      <a:pt x="2260" y="1996"/>
                    </a:cubicBezTo>
                    <a:cubicBezTo>
                      <a:pt x="2204" y="1940"/>
                      <a:pt x="2121" y="1842"/>
                      <a:pt x="2023" y="1745"/>
                    </a:cubicBezTo>
                    <a:cubicBezTo>
                      <a:pt x="1814" y="1521"/>
                      <a:pt x="1521" y="1256"/>
                      <a:pt x="1228" y="991"/>
                    </a:cubicBezTo>
                    <a:cubicBezTo>
                      <a:pt x="935" y="726"/>
                      <a:pt x="642" y="461"/>
                      <a:pt x="405" y="294"/>
                    </a:cubicBezTo>
                    <a:cubicBezTo>
                      <a:pt x="293" y="196"/>
                      <a:pt x="182" y="126"/>
                      <a:pt x="112" y="85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27"/>
              <p:cNvSpPr/>
              <p:nvPr/>
            </p:nvSpPr>
            <p:spPr>
              <a:xfrm>
                <a:off x="4462709" y="456015"/>
                <a:ext cx="415556" cy="36885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093" extrusionOk="0">
                    <a:moveTo>
                      <a:pt x="2357" y="1"/>
                    </a:moveTo>
                    <a:lnTo>
                      <a:pt x="2246" y="70"/>
                    </a:lnTo>
                    <a:cubicBezTo>
                      <a:pt x="2176" y="126"/>
                      <a:pt x="2064" y="196"/>
                      <a:pt x="1953" y="294"/>
                    </a:cubicBezTo>
                    <a:cubicBezTo>
                      <a:pt x="1716" y="475"/>
                      <a:pt x="1409" y="726"/>
                      <a:pt x="1116" y="991"/>
                    </a:cubicBezTo>
                    <a:cubicBezTo>
                      <a:pt x="823" y="1242"/>
                      <a:pt x="544" y="1521"/>
                      <a:pt x="335" y="1730"/>
                    </a:cubicBezTo>
                    <a:cubicBezTo>
                      <a:pt x="237" y="1842"/>
                      <a:pt x="153" y="1926"/>
                      <a:pt x="98" y="1995"/>
                    </a:cubicBezTo>
                    <a:cubicBezTo>
                      <a:pt x="42" y="2065"/>
                      <a:pt x="0" y="2093"/>
                      <a:pt x="0" y="2093"/>
                    </a:cubicBezTo>
                    <a:lnTo>
                      <a:pt x="112" y="2023"/>
                    </a:lnTo>
                    <a:cubicBezTo>
                      <a:pt x="181" y="1967"/>
                      <a:pt x="293" y="1898"/>
                      <a:pt x="405" y="1814"/>
                    </a:cubicBezTo>
                    <a:cubicBezTo>
                      <a:pt x="642" y="1619"/>
                      <a:pt x="949" y="1368"/>
                      <a:pt x="1241" y="1117"/>
                    </a:cubicBezTo>
                    <a:cubicBezTo>
                      <a:pt x="1534" y="851"/>
                      <a:pt x="1813" y="573"/>
                      <a:pt x="2023" y="363"/>
                    </a:cubicBezTo>
                    <a:cubicBezTo>
                      <a:pt x="2120" y="252"/>
                      <a:pt x="2204" y="168"/>
                      <a:pt x="2260" y="98"/>
                    </a:cubicBezTo>
                    <a:cubicBezTo>
                      <a:pt x="2315" y="42"/>
                      <a:pt x="2357" y="1"/>
                      <a:pt x="235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27"/>
              <p:cNvSpPr/>
              <p:nvPr/>
            </p:nvSpPr>
            <p:spPr>
              <a:xfrm>
                <a:off x="4897651" y="456015"/>
                <a:ext cx="413265" cy="36885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093" extrusionOk="0">
                    <a:moveTo>
                      <a:pt x="1" y="1"/>
                    </a:moveTo>
                    <a:cubicBezTo>
                      <a:pt x="1" y="1"/>
                      <a:pt x="29" y="42"/>
                      <a:pt x="85" y="98"/>
                    </a:cubicBezTo>
                    <a:cubicBezTo>
                      <a:pt x="154" y="168"/>
                      <a:pt x="224" y="252"/>
                      <a:pt x="336" y="363"/>
                    </a:cubicBezTo>
                    <a:cubicBezTo>
                      <a:pt x="545" y="573"/>
                      <a:pt x="824" y="838"/>
                      <a:pt x="1117" y="1117"/>
                    </a:cubicBezTo>
                    <a:cubicBezTo>
                      <a:pt x="1410" y="1382"/>
                      <a:pt x="1717" y="1633"/>
                      <a:pt x="1954" y="1814"/>
                    </a:cubicBezTo>
                    <a:cubicBezTo>
                      <a:pt x="2065" y="1898"/>
                      <a:pt x="2163" y="1967"/>
                      <a:pt x="2233" y="2023"/>
                    </a:cubicBezTo>
                    <a:lnTo>
                      <a:pt x="2344" y="2093"/>
                    </a:lnTo>
                    <a:cubicBezTo>
                      <a:pt x="2344" y="2093"/>
                      <a:pt x="2316" y="2065"/>
                      <a:pt x="2261" y="1995"/>
                    </a:cubicBezTo>
                    <a:cubicBezTo>
                      <a:pt x="2191" y="1939"/>
                      <a:pt x="2121" y="1842"/>
                      <a:pt x="2010" y="1730"/>
                    </a:cubicBezTo>
                    <a:cubicBezTo>
                      <a:pt x="1800" y="1521"/>
                      <a:pt x="1521" y="1256"/>
                      <a:pt x="1228" y="991"/>
                    </a:cubicBezTo>
                    <a:cubicBezTo>
                      <a:pt x="935" y="726"/>
                      <a:pt x="629" y="461"/>
                      <a:pt x="405" y="294"/>
                    </a:cubicBezTo>
                    <a:cubicBezTo>
                      <a:pt x="280" y="196"/>
                      <a:pt x="182" y="126"/>
                      <a:pt x="112" y="70"/>
                    </a:cubicBez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27"/>
              <p:cNvSpPr/>
              <p:nvPr/>
            </p:nvSpPr>
            <p:spPr>
              <a:xfrm>
                <a:off x="5298404" y="844432"/>
                <a:ext cx="34542" cy="5531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139" extrusionOk="0">
                    <a:moveTo>
                      <a:pt x="70" y="0"/>
                    </a:moveTo>
                    <a:cubicBezTo>
                      <a:pt x="70" y="0"/>
                      <a:pt x="56" y="56"/>
                      <a:pt x="56" y="140"/>
                    </a:cubicBezTo>
                    <a:cubicBezTo>
                      <a:pt x="56" y="224"/>
                      <a:pt x="28" y="335"/>
                      <a:pt x="28" y="489"/>
                    </a:cubicBezTo>
                    <a:cubicBezTo>
                      <a:pt x="14" y="782"/>
                      <a:pt x="1" y="1186"/>
                      <a:pt x="14" y="1577"/>
                    </a:cubicBezTo>
                    <a:cubicBezTo>
                      <a:pt x="28" y="1967"/>
                      <a:pt x="42" y="2358"/>
                      <a:pt x="70" y="2651"/>
                    </a:cubicBezTo>
                    <a:cubicBezTo>
                      <a:pt x="84" y="2790"/>
                      <a:pt x="98" y="2916"/>
                      <a:pt x="112" y="2999"/>
                    </a:cubicBezTo>
                    <a:cubicBezTo>
                      <a:pt x="140" y="3083"/>
                      <a:pt x="140" y="3139"/>
                      <a:pt x="140" y="3139"/>
                    </a:cubicBezTo>
                    <a:cubicBezTo>
                      <a:pt x="140" y="3139"/>
                      <a:pt x="140" y="3083"/>
                      <a:pt x="154" y="2999"/>
                    </a:cubicBezTo>
                    <a:cubicBezTo>
                      <a:pt x="154" y="2916"/>
                      <a:pt x="182" y="2790"/>
                      <a:pt x="182" y="2637"/>
                    </a:cubicBezTo>
                    <a:cubicBezTo>
                      <a:pt x="196" y="2344"/>
                      <a:pt x="196" y="1953"/>
                      <a:pt x="196" y="1563"/>
                    </a:cubicBezTo>
                    <a:cubicBezTo>
                      <a:pt x="182" y="1172"/>
                      <a:pt x="154" y="782"/>
                      <a:pt x="126" y="475"/>
                    </a:cubicBezTo>
                    <a:cubicBezTo>
                      <a:pt x="112" y="335"/>
                      <a:pt x="112" y="224"/>
                      <a:pt x="98" y="126"/>
                    </a:cubicBezTo>
                    <a:cubicBezTo>
                      <a:pt x="70" y="42"/>
                      <a:pt x="70" y="0"/>
                      <a:pt x="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27"/>
              <p:cNvSpPr/>
              <p:nvPr/>
            </p:nvSpPr>
            <p:spPr>
              <a:xfrm>
                <a:off x="4445438" y="815001"/>
                <a:ext cx="34542" cy="5531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139" extrusionOk="0">
                    <a:moveTo>
                      <a:pt x="70" y="0"/>
                    </a:moveTo>
                    <a:cubicBezTo>
                      <a:pt x="70" y="0"/>
                      <a:pt x="70" y="56"/>
                      <a:pt x="56" y="140"/>
                    </a:cubicBezTo>
                    <a:cubicBezTo>
                      <a:pt x="56" y="223"/>
                      <a:pt x="28" y="335"/>
                      <a:pt x="28" y="488"/>
                    </a:cubicBezTo>
                    <a:cubicBezTo>
                      <a:pt x="14" y="781"/>
                      <a:pt x="0" y="1172"/>
                      <a:pt x="14" y="1576"/>
                    </a:cubicBezTo>
                    <a:cubicBezTo>
                      <a:pt x="28" y="1967"/>
                      <a:pt x="42" y="2357"/>
                      <a:pt x="70" y="2650"/>
                    </a:cubicBezTo>
                    <a:cubicBezTo>
                      <a:pt x="84" y="2790"/>
                      <a:pt x="98" y="2915"/>
                      <a:pt x="112" y="2999"/>
                    </a:cubicBezTo>
                    <a:cubicBezTo>
                      <a:pt x="126" y="3083"/>
                      <a:pt x="140" y="3139"/>
                      <a:pt x="140" y="3139"/>
                    </a:cubicBezTo>
                    <a:lnTo>
                      <a:pt x="154" y="2999"/>
                    </a:lnTo>
                    <a:cubicBezTo>
                      <a:pt x="154" y="2915"/>
                      <a:pt x="182" y="2804"/>
                      <a:pt x="182" y="2650"/>
                    </a:cubicBezTo>
                    <a:cubicBezTo>
                      <a:pt x="196" y="2357"/>
                      <a:pt x="196" y="1967"/>
                      <a:pt x="196" y="1562"/>
                    </a:cubicBezTo>
                    <a:cubicBezTo>
                      <a:pt x="182" y="1172"/>
                      <a:pt x="154" y="781"/>
                      <a:pt x="126" y="488"/>
                    </a:cubicBezTo>
                    <a:cubicBezTo>
                      <a:pt x="112" y="349"/>
                      <a:pt x="112" y="223"/>
                      <a:pt x="98" y="140"/>
                    </a:cubicBezTo>
                    <a:cubicBezTo>
                      <a:pt x="70" y="56"/>
                      <a:pt x="70" y="0"/>
                      <a:pt x="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27"/>
              <p:cNvSpPr/>
              <p:nvPr/>
            </p:nvSpPr>
            <p:spPr>
              <a:xfrm>
                <a:off x="4580608" y="795263"/>
                <a:ext cx="636904" cy="619633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3516" extrusionOk="0">
                    <a:moveTo>
                      <a:pt x="1298" y="3460"/>
                    </a:moveTo>
                    <a:cubicBezTo>
                      <a:pt x="1354" y="3474"/>
                      <a:pt x="1423" y="3488"/>
                      <a:pt x="1493" y="3502"/>
                    </a:cubicBezTo>
                    <a:cubicBezTo>
                      <a:pt x="1423" y="3488"/>
                      <a:pt x="1368" y="3474"/>
                      <a:pt x="1298" y="3460"/>
                    </a:cubicBezTo>
                    <a:close/>
                    <a:moveTo>
                      <a:pt x="1493" y="3502"/>
                    </a:moveTo>
                    <a:lnTo>
                      <a:pt x="1493" y="3502"/>
                    </a:lnTo>
                    <a:cubicBezTo>
                      <a:pt x="1535" y="3502"/>
                      <a:pt x="1577" y="3516"/>
                      <a:pt x="1633" y="3516"/>
                    </a:cubicBezTo>
                    <a:cubicBezTo>
                      <a:pt x="1591" y="3516"/>
                      <a:pt x="1535" y="3502"/>
                      <a:pt x="1493" y="3502"/>
                    </a:cubicBezTo>
                    <a:close/>
                    <a:moveTo>
                      <a:pt x="1758" y="1"/>
                    </a:moveTo>
                    <a:cubicBezTo>
                      <a:pt x="1577" y="1"/>
                      <a:pt x="1409" y="28"/>
                      <a:pt x="1228" y="84"/>
                    </a:cubicBezTo>
                    <a:cubicBezTo>
                      <a:pt x="1075" y="140"/>
                      <a:pt x="907" y="210"/>
                      <a:pt x="768" y="307"/>
                    </a:cubicBezTo>
                    <a:cubicBezTo>
                      <a:pt x="628" y="405"/>
                      <a:pt x="503" y="531"/>
                      <a:pt x="391" y="656"/>
                    </a:cubicBezTo>
                    <a:cubicBezTo>
                      <a:pt x="280" y="782"/>
                      <a:pt x="196" y="935"/>
                      <a:pt x="140" y="1089"/>
                    </a:cubicBezTo>
                    <a:cubicBezTo>
                      <a:pt x="70" y="1228"/>
                      <a:pt x="28" y="1395"/>
                      <a:pt x="14" y="1549"/>
                    </a:cubicBezTo>
                    <a:cubicBezTo>
                      <a:pt x="1" y="1619"/>
                      <a:pt x="1" y="1702"/>
                      <a:pt x="1" y="1772"/>
                    </a:cubicBezTo>
                    <a:cubicBezTo>
                      <a:pt x="1" y="1856"/>
                      <a:pt x="1" y="1925"/>
                      <a:pt x="14" y="2009"/>
                    </a:cubicBezTo>
                    <a:cubicBezTo>
                      <a:pt x="56" y="2274"/>
                      <a:pt x="154" y="2539"/>
                      <a:pt x="321" y="2762"/>
                    </a:cubicBezTo>
                    <a:cubicBezTo>
                      <a:pt x="447" y="2958"/>
                      <a:pt x="614" y="3125"/>
                      <a:pt x="810" y="3251"/>
                    </a:cubicBezTo>
                    <a:cubicBezTo>
                      <a:pt x="963" y="3334"/>
                      <a:pt x="1130" y="3418"/>
                      <a:pt x="1298" y="3460"/>
                    </a:cubicBezTo>
                    <a:cubicBezTo>
                      <a:pt x="1130" y="3404"/>
                      <a:pt x="963" y="3334"/>
                      <a:pt x="824" y="3237"/>
                    </a:cubicBezTo>
                    <a:cubicBezTo>
                      <a:pt x="628" y="3111"/>
                      <a:pt x="461" y="2944"/>
                      <a:pt x="349" y="2748"/>
                    </a:cubicBezTo>
                    <a:cubicBezTo>
                      <a:pt x="196" y="2525"/>
                      <a:pt x="112" y="2260"/>
                      <a:pt x="84" y="1995"/>
                    </a:cubicBezTo>
                    <a:lnTo>
                      <a:pt x="84" y="1786"/>
                    </a:lnTo>
                    <a:cubicBezTo>
                      <a:pt x="98" y="1716"/>
                      <a:pt x="98" y="1633"/>
                      <a:pt x="112" y="1563"/>
                    </a:cubicBezTo>
                    <a:cubicBezTo>
                      <a:pt x="140" y="1409"/>
                      <a:pt x="182" y="1270"/>
                      <a:pt x="252" y="1144"/>
                    </a:cubicBezTo>
                    <a:cubicBezTo>
                      <a:pt x="377" y="851"/>
                      <a:pt x="586" y="614"/>
                      <a:pt x="851" y="447"/>
                    </a:cubicBezTo>
                    <a:cubicBezTo>
                      <a:pt x="1100" y="277"/>
                      <a:pt x="1397" y="181"/>
                      <a:pt x="1697" y="181"/>
                    </a:cubicBezTo>
                    <a:cubicBezTo>
                      <a:pt x="1718" y="181"/>
                      <a:pt x="1738" y="181"/>
                      <a:pt x="1758" y="182"/>
                    </a:cubicBezTo>
                    <a:cubicBezTo>
                      <a:pt x="1911" y="182"/>
                      <a:pt x="2079" y="196"/>
                      <a:pt x="2232" y="238"/>
                    </a:cubicBezTo>
                    <a:cubicBezTo>
                      <a:pt x="2386" y="293"/>
                      <a:pt x="2525" y="349"/>
                      <a:pt x="2665" y="447"/>
                    </a:cubicBezTo>
                    <a:cubicBezTo>
                      <a:pt x="2916" y="614"/>
                      <a:pt x="3139" y="851"/>
                      <a:pt x="3265" y="1144"/>
                    </a:cubicBezTo>
                    <a:cubicBezTo>
                      <a:pt x="3390" y="1409"/>
                      <a:pt x="3446" y="1702"/>
                      <a:pt x="3418" y="1995"/>
                    </a:cubicBezTo>
                    <a:cubicBezTo>
                      <a:pt x="3390" y="2260"/>
                      <a:pt x="3306" y="2525"/>
                      <a:pt x="3167" y="2748"/>
                    </a:cubicBezTo>
                    <a:cubicBezTo>
                      <a:pt x="3041" y="2944"/>
                      <a:pt x="2888" y="3111"/>
                      <a:pt x="2693" y="3237"/>
                    </a:cubicBezTo>
                    <a:cubicBezTo>
                      <a:pt x="2553" y="3334"/>
                      <a:pt x="2386" y="3404"/>
                      <a:pt x="2218" y="3460"/>
                    </a:cubicBezTo>
                    <a:cubicBezTo>
                      <a:pt x="2149" y="3474"/>
                      <a:pt x="2093" y="3488"/>
                      <a:pt x="2023" y="3502"/>
                    </a:cubicBezTo>
                    <a:cubicBezTo>
                      <a:pt x="1967" y="3502"/>
                      <a:pt x="1925" y="3516"/>
                      <a:pt x="1884" y="3516"/>
                    </a:cubicBezTo>
                    <a:cubicBezTo>
                      <a:pt x="1939" y="3516"/>
                      <a:pt x="1981" y="3502"/>
                      <a:pt x="2037" y="3502"/>
                    </a:cubicBezTo>
                    <a:cubicBezTo>
                      <a:pt x="2093" y="3488"/>
                      <a:pt x="2163" y="3474"/>
                      <a:pt x="2232" y="3460"/>
                    </a:cubicBezTo>
                    <a:cubicBezTo>
                      <a:pt x="2400" y="3404"/>
                      <a:pt x="2567" y="3334"/>
                      <a:pt x="2707" y="3237"/>
                    </a:cubicBezTo>
                    <a:cubicBezTo>
                      <a:pt x="2902" y="3111"/>
                      <a:pt x="3069" y="2958"/>
                      <a:pt x="3209" y="2762"/>
                    </a:cubicBezTo>
                    <a:cubicBezTo>
                      <a:pt x="3543" y="2274"/>
                      <a:pt x="3613" y="1633"/>
                      <a:pt x="3376" y="1089"/>
                    </a:cubicBezTo>
                    <a:cubicBezTo>
                      <a:pt x="3251" y="768"/>
                      <a:pt x="3027" y="503"/>
                      <a:pt x="2748" y="307"/>
                    </a:cubicBezTo>
                    <a:cubicBezTo>
                      <a:pt x="2609" y="210"/>
                      <a:pt x="2442" y="140"/>
                      <a:pt x="2274" y="84"/>
                    </a:cubicBezTo>
                    <a:cubicBezTo>
                      <a:pt x="2107" y="28"/>
                      <a:pt x="1939" y="1"/>
                      <a:pt x="17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27"/>
              <p:cNvSpPr/>
              <p:nvPr/>
            </p:nvSpPr>
            <p:spPr>
              <a:xfrm>
                <a:off x="5676952" y="1699866"/>
                <a:ext cx="221348" cy="217471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234" extrusionOk="0">
                    <a:moveTo>
                      <a:pt x="949" y="84"/>
                    </a:moveTo>
                    <a:lnTo>
                      <a:pt x="949" y="84"/>
                    </a:lnTo>
                    <a:cubicBezTo>
                      <a:pt x="977" y="98"/>
                      <a:pt x="1005" y="126"/>
                      <a:pt x="1033" y="154"/>
                    </a:cubicBezTo>
                    <a:lnTo>
                      <a:pt x="1075" y="182"/>
                    </a:lnTo>
                    <a:lnTo>
                      <a:pt x="1047" y="154"/>
                    </a:lnTo>
                    <a:cubicBezTo>
                      <a:pt x="1019" y="126"/>
                      <a:pt x="977" y="98"/>
                      <a:pt x="949" y="84"/>
                    </a:cubicBezTo>
                    <a:close/>
                    <a:moveTo>
                      <a:pt x="1075" y="182"/>
                    </a:moveTo>
                    <a:lnTo>
                      <a:pt x="1103" y="210"/>
                    </a:lnTo>
                    <a:lnTo>
                      <a:pt x="1103" y="210"/>
                    </a:lnTo>
                    <a:lnTo>
                      <a:pt x="1075" y="182"/>
                    </a:lnTo>
                    <a:close/>
                    <a:moveTo>
                      <a:pt x="1103" y="210"/>
                    </a:moveTo>
                    <a:lnTo>
                      <a:pt x="1103" y="210"/>
                    </a:lnTo>
                    <a:cubicBezTo>
                      <a:pt x="1108" y="216"/>
                      <a:pt x="1114" y="221"/>
                      <a:pt x="1118" y="227"/>
                    </a:cubicBezTo>
                    <a:lnTo>
                      <a:pt x="1118" y="227"/>
                    </a:lnTo>
                    <a:cubicBezTo>
                      <a:pt x="1118" y="226"/>
                      <a:pt x="1117" y="225"/>
                      <a:pt x="1117" y="224"/>
                    </a:cubicBezTo>
                    <a:lnTo>
                      <a:pt x="1103" y="210"/>
                    </a:lnTo>
                    <a:close/>
                    <a:moveTo>
                      <a:pt x="1118" y="227"/>
                    </a:moveTo>
                    <a:lnTo>
                      <a:pt x="1118" y="227"/>
                    </a:lnTo>
                    <a:cubicBezTo>
                      <a:pt x="1133" y="254"/>
                      <a:pt x="1159" y="281"/>
                      <a:pt x="1172" y="321"/>
                    </a:cubicBezTo>
                    <a:cubicBezTo>
                      <a:pt x="1180" y="329"/>
                      <a:pt x="1187" y="340"/>
                      <a:pt x="1195" y="354"/>
                    </a:cubicBezTo>
                    <a:lnTo>
                      <a:pt x="1195" y="354"/>
                    </a:lnTo>
                    <a:cubicBezTo>
                      <a:pt x="1186" y="334"/>
                      <a:pt x="1172" y="317"/>
                      <a:pt x="1172" y="307"/>
                    </a:cubicBezTo>
                    <a:cubicBezTo>
                      <a:pt x="1150" y="274"/>
                      <a:pt x="1137" y="250"/>
                      <a:pt x="1118" y="227"/>
                    </a:cubicBezTo>
                    <a:close/>
                    <a:moveTo>
                      <a:pt x="1195" y="354"/>
                    </a:moveTo>
                    <a:cubicBezTo>
                      <a:pt x="1198" y="361"/>
                      <a:pt x="1200" y="369"/>
                      <a:pt x="1200" y="377"/>
                    </a:cubicBezTo>
                    <a:cubicBezTo>
                      <a:pt x="1207" y="391"/>
                      <a:pt x="1214" y="405"/>
                      <a:pt x="1221" y="420"/>
                    </a:cubicBezTo>
                    <a:lnTo>
                      <a:pt x="1221" y="420"/>
                    </a:lnTo>
                    <a:cubicBezTo>
                      <a:pt x="1217" y="410"/>
                      <a:pt x="1214" y="400"/>
                      <a:pt x="1214" y="391"/>
                    </a:cubicBezTo>
                    <a:cubicBezTo>
                      <a:pt x="1208" y="378"/>
                      <a:pt x="1201" y="365"/>
                      <a:pt x="1195" y="354"/>
                    </a:cubicBezTo>
                    <a:close/>
                    <a:moveTo>
                      <a:pt x="545" y="1"/>
                    </a:moveTo>
                    <a:cubicBezTo>
                      <a:pt x="447" y="15"/>
                      <a:pt x="363" y="56"/>
                      <a:pt x="280" y="98"/>
                    </a:cubicBezTo>
                    <a:cubicBezTo>
                      <a:pt x="182" y="168"/>
                      <a:pt x="112" y="252"/>
                      <a:pt x="70" y="363"/>
                    </a:cubicBezTo>
                    <a:cubicBezTo>
                      <a:pt x="15" y="475"/>
                      <a:pt x="1" y="600"/>
                      <a:pt x="15" y="712"/>
                    </a:cubicBezTo>
                    <a:cubicBezTo>
                      <a:pt x="29" y="782"/>
                      <a:pt x="42" y="838"/>
                      <a:pt x="84" y="893"/>
                    </a:cubicBezTo>
                    <a:cubicBezTo>
                      <a:pt x="112" y="963"/>
                      <a:pt x="154" y="1005"/>
                      <a:pt x="196" y="1061"/>
                    </a:cubicBezTo>
                    <a:cubicBezTo>
                      <a:pt x="294" y="1144"/>
                      <a:pt x="405" y="1200"/>
                      <a:pt x="545" y="1228"/>
                    </a:cubicBezTo>
                    <a:cubicBezTo>
                      <a:pt x="571" y="1231"/>
                      <a:pt x="598" y="1233"/>
                      <a:pt x="626" y="1233"/>
                    </a:cubicBezTo>
                    <a:cubicBezTo>
                      <a:pt x="715" y="1233"/>
                      <a:pt x="808" y="1215"/>
                      <a:pt x="893" y="1172"/>
                    </a:cubicBezTo>
                    <a:cubicBezTo>
                      <a:pt x="949" y="1158"/>
                      <a:pt x="1005" y="1117"/>
                      <a:pt x="1047" y="1089"/>
                    </a:cubicBezTo>
                    <a:lnTo>
                      <a:pt x="1103" y="1033"/>
                    </a:lnTo>
                    <a:cubicBezTo>
                      <a:pt x="1117" y="1019"/>
                      <a:pt x="1130" y="991"/>
                      <a:pt x="1144" y="963"/>
                    </a:cubicBezTo>
                    <a:cubicBezTo>
                      <a:pt x="1200" y="893"/>
                      <a:pt x="1242" y="796"/>
                      <a:pt x="1256" y="698"/>
                    </a:cubicBezTo>
                    <a:cubicBezTo>
                      <a:pt x="1256" y="656"/>
                      <a:pt x="1256" y="614"/>
                      <a:pt x="1256" y="573"/>
                    </a:cubicBezTo>
                    <a:cubicBezTo>
                      <a:pt x="1242" y="531"/>
                      <a:pt x="1242" y="503"/>
                      <a:pt x="1242" y="461"/>
                    </a:cubicBezTo>
                    <a:cubicBezTo>
                      <a:pt x="1235" y="447"/>
                      <a:pt x="1228" y="433"/>
                      <a:pt x="1221" y="420"/>
                    </a:cubicBezTo>
                    <a:lnTo>
                      <a:pt x="1221" y="420"/>
                    </a:lnTo>
                    <a:cubicBezTo>
                      <a:pt x="1230" y="439"/>
                      <a:pt x="1242" y="461"/>
                      <a:pt x="1242" y="489"/>
                    </a:cubicBezTo>
                    <a:cubicBezTo>
                      <a:pt x="1242" y="517"/>
                      <a:pt x="1242" y="559"/>
                      <a:pt x="1242" y="586"/>
                    </a:cubicBezTo>
                    <a:cubicBezTo>
                      <a:pt x="1228" y="628"/>
                      <a:pt x="1228" y="670"/>
                      <a:pt x="1214" y="712"/>
                    </a:cubicBezTo>
                    <a:cubicBezTo>
                      <a:pt x="1200" y="796"/>
                      <a:pt x="1144" y="865"/>
                      <a:pt x="1089" y="935"/>
                    </a:cubicBezTo>
                    <a:cubicBezTo>
                      <a:pt x="1075" y="949"/>
                      <a:pt x="1061" y="963"/>
                      <a:pt x="1047" y="977"/>
                    </a:cubicBezTo>
                    <a:lnTo>
                      <a:pt x="977" y="1019"/>
                    </a:lnTo>
                    <a:cubicBezTo>
                      <a:pt x="949" y="1047"/>
                      <a:pt x="907" y="1061"/>
                      <a:pt x="851" y="1075"/>
                    </a:cubicBezTo>
                    <a:cubicBezTo>
                      <a:pt x="810" y="1089"/>
                      <a:pt x="764" y="1096"/>
                      <a:pt x="717" y="1096"/>
                    </a:cubicBezTo>
                    <a:cubicBezTo>
                      <a:pt x="670" y="1096"/>
                      <a:pt x="621" y="1089"/>
                      <a:pt x="573" y="1075"/>
                    </a:cubicBezTo>
                    <a:cubicBezTo>
                      <a:pt x="475" y="1047"/>
                      <a:pt x="391" y="1005"/>
                      <a:pt x="321" y="935"/>
                    </a:cubicBezTo>
                    <a:cubicBezTo>
                      <a:pt x="294" y="907"/>
                      <a:pt x="266" y="865"/>
                      <a:pt x="238" y="824"/>
                    </a:cubicBezTo>
                    <a:cubicBezTo>
                      <a:pt x="210" y="782"/>
                      <a:pt x="196" y="740"/>
                      <a:pt x="182" y="698"/>
                    </a:cubicBezTo>
                    <a:cubicBezTo>
                      <a:pt x="168" y="600"/>
                      <a:pt x="168" y="503"/>
                      <a:pt x="182" y="405"/>
                    </a:cubicBezTo>
                    <a:cubicBezTo>
                      <a:pt x="210" y="321"/>
                      <a:pt x="266" y="238"/>
                      <a:pt x="335" y="168"/>
                    </a:cubicBezTo>
                    <a:cubicBezTo>
                      <a:pt x="391" y="112"/>
                      <a:pt x="475" y="70"/>
                      <a:pt x="559" y="42"/>
                    </a:cubicBezTo>
                    <a:cubicBezTo>
                      <a:pt x="600" y="42"/>
                      <a:pt x="628" y="29"/>
                      <a:pt x="670" y="29"/>
                    </a:cubicBezTo>
                    <a:lnTo>
                      <a:pt x="782" y="29"/>
                    </a:lnTo>
                    <a:lnTo>
                      <a:pt x="879" y="56"/>
                    </a:lnTo>
                    <a:cubicBezTo>
                      <a:pt x="893" y="56"/>
                      <a:pt x="921" y="70"/>
                      <a:pt x="949" y="84"/>
                    </a:cubicBezTo>
                    <a:lnTo>
                      <a:pt x="949" y="84"/>
                    </a:lnTo>
                    <a:cubicBezTo>
                      <a:pt x="921" y="70"/>
                      <a:pt x="893" y="56"/>
                      <a:pt x="865" y="42"/>
                    </a:cubicBezTo>
                    <a:lnTo>
                      <a:pt x="782" y="15"/>
                    </a:lnTo>
                    <a:cubicBezTo>
                      <a:pt x="740" y="15"/>
                      <a:pt x="712" y="1"/>
                      <a:pt x="67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27"/>
              <p:cNvSpPr/>
              <p:nvPr/>
            </p:nvSpPr>
            <p:spPr>
              <a:xfrm>
                <a:off x="3958683" y="1771241"/>
                <a:ext cx="218881" cy="21747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234" extrusionOk="0">
                    <a:moveTo>
                      <a:pt x="42" y="391"/>
                    </a:moveTo>
                    <a:lnTo>
                      <a:pt x="42" y="391"/>
                    </a:lnTo>
                    <a:cubicBezTo>
                      <a:pt x="28" y="419"/>
                      <a:pt x="14" y="446"/>
                      <a:pt x="14" y="460"/>
                    </a:cubicBezTo>
                    <a:cubicBezTo>
                      <a:pt x="14" y="482"/>
                      <a:pt x="11" y="504"/>
                      <a:pt x="7" y="524"/>
                    </a:cubicBezTo>
                    <a:lnTo>
                      <a:pt x="7" y="524"/>
                    </a:lnTo>
                    <a:cubicBezTo>
                      <a:pt x="12" y="504"/>
                      <a:pt x="20" y="484"/>
                      <a:pt x="28" y="460"/>
                    </a:cubicBezTo>
                    <a:cubicBezTo>
                      <a:pt x="28" y="433"/>
                      <a:pt x="42" y="405"/>
                      <a:pt x="42" y="391"/>
                    </a:cubicBezTo>
                    <a:close/>
                    <a:moveTo>
                      <a:pt x="7" y="524"/>
                    </a:moveTo>
                    <a:lnTo>
                      <a:pt x="7" y="524"/>
                    </a:lnTo>
                    <a:cubicBezTo>
                      <a:pt x="3" y="539"/>
                      <a:pt x="1" y="554"/>
                      <a:pt x="1" y="572"/>
                    </a:cubicBezTo>
                    <a:cubicBezTo>
                      <a:pt x="1" y="559"/>
                      <a:pt x="4" y="542"/>
                      <a:pt x="7" y="524"/>
                    </a:cubicBezTo>
                    <a:close/>
                    <a:moveTo>
                      <a:pt x="1" y="614"/>
                    </a:moveTo>
                    <a:lnTo>
                      <a:pt x="1" y="656"/>
                    </a:lnTo>
                    <a:cubicBezTo>
                      <a:pt x="1" y="698"/>
                      <a:pt x="14" y="739"/>
                      <a:pt x="28" y="767"/>
                    </a:cubicBezTo>
                    <a:cubicBezTo>
                      <a:pt x="14" y="725"/>
                      <a:pt x="14" y="684"/>
                      <a:pt x="14" y="656"/>
                    </a:cubicBezTo>
                    <a:lnTo>
                      <a:pt x="1" y="614"/>
                    </a:lnTo>
                    <a:close/>
                    <a:moveTo>
                      <a:pt x="28" y="768"/>
                    </a:moveTo>
                    <a:cubicBezTo>
                      <a:pt x="29" y="796"/>
                      <a:pt x="42" y="823"/>
                      <a:pt x="42" y="851"/>
                    </a:cubicBezTo>
                    <a:lnTo>
                      <a:pt x="98" y="935"/>
                    </a:lnTo>
                    <a:lnTo>
                      <a:pt x="56" y="851"/>
                    </a:lnTo>
                    <a:cubicBezTo>
                      <a:pt x="43" y="823"/>
                      <a:pt x="29" y="796"/>
                      <a:pt x="28" y="768"/>
                    </a:cubicBezTo>
                    <a:close/>
                    <a:moveTo>
                      <a:pt x="586" y="0"/>
                    </a:moveTo>
                    <a:cubicBezTo>
                      <a:pt x="558" y="0"/>
                      <a:pt x="531" y="0"/>
                      <a:pt x="503" y="14"/>
                    </a:cubicBezTo>
                    <a:cubicBezTo>
                      <a:pt x="405" y="28"/>
                      <a:pt x="321" y="70"/>
                      <a:pt x="238" y="126"/>
                    </a:cubicBezTo>
                    <a:lnTo>
                      <a:pt x="154" y="209"/>
                    </a:lnTo>
                    <a:cubicBezTo>
                      <a:pt x="126" y="237"/>
                      <a:pt x="112" y="265"/>
                      <a:pt x="84" y="293"/>
                    </a:cubicBezTo>
                    <a:lnTo>
                      <a:pt x="42" y="391"/>
                    </a:lnTo>
                    <a:lnTo>
                      <a:pt x="98" y="307"/>
                    </a:lnTo>
                    <a:cubicBezTo>
                      <a:pt x="112" y="279"/>
                      <a:pt x="140" y="251"/>
                      <a:pt x="168" y="223"/>
                    </a:cubicBezTo>
                    <a:cubicBezTo>
                      <a:pt x="196" y="195"/>
                      <a:pt x="238" y="168"/>
                      <a:pt x="266" y="154"/>
                    </a:cubicBezTo>
                    <a:cubicBezTo>
                      <a:pt x="335" y="112"/>
                      <a:pt x="419" y="84"/>
                      <a:pt x="517" y="84"/>
                    </a:cubicBezTo>
                    <a:lnTo>
                      <a:pt x="572" y="84"/>
                    </a:lnTo>
                    <a:lnTo>
                      <a:pt x="656" y="98"/>
                    </a:lnTo>
                    <a:cubicBezTo>
                      <a:pt x="698" y="112"/>
                      <a:pt x="740" y="126"/>
                      <a:pt x="782" y="140"/>
                    </a:cubicBezTo>
                    <a:cubicBezTo>
                      <a:pt x="865" y="195"/>
                      <a:pt x="935" y="265"/>
                      <a:pt x="991" y="349"/>
                    </a:cubicBezTo>
                    <a:cubicBezTo>
                      <a:pt x="1033" y="419"/>
                      <a:pt x="1061" y="516"/>
                      <a:pt x="1061" y="614"/>
                    </a:cubicBezTo>
                    <a:cubicBezTo>
                      <a:pt x="1061" y="712"/>
                      <a:pt x="1033" y="809"/>
                      <a:pt x="991" y="893"/>
                    </a:cubicBezTo>
                    <a:cubicBezTo>
                      <a:pt x="935" y="977"/>
                      <a:pt x="865" y="1046"/>
                      <a:pt x="782" y="1088"/>
                    </a:cubicBezTo>
                    <a:cubicBezTo>
                      <a:pt x="713" y="1123"/>
                      <a:pt x="634" y="1148"/>
                      <a:pt x="562" y="1148"/>
                    </a:cubicBezTo>
                    <a:cubicBezTo>
                      <a:pt x="547" y="1148"/>
                      <a:pt x="531" y="1146"/>
                      <a:pt x="517" y="1144"/>
                    </a:cubicBezTo>
                    <a:cubicBezTo>
                      <a:pt x="419" y="1144"/>
                      <a:pt x="335" y="1130"/>
                      <a:pt x="266" y="1088"/>
                    </a:cubicBezTo>
                    <a:cubicBezTo>
                      <a:pt x="238" y="1060"/>
                      <a:pt x="196" y="1032"/>
                      <a:pt x="168" y="1018"/>
                    </a:cubicBezTo>
                    <a:cubicBezTo>
                      <a:pt x="140" y="977"/>
                      <a:pt x="112" y="963"/>
                      <a:pt x="98" y="935"/>
                    </a:cubicBezTo>
                    <a:lnTo>
                      <a:pt x="98" y="935"/>
                    </a:lnTo>
                    <a:cubicBezTo>
                      <a:pt x="112" y="963"/>
                      <a:pt x="140" y="990"/>
                      <a:pt x="154" y="1018"/>
                    </a:cubicBezTo>
                    <a:lnTo>
                      <a:pt x="252" y="1116"/>
                    </a:lnTo>
                    <a:cubicBezTo>
                      <a:pt x="321" y="1172"/>
                      <a:pt x="419" y="1200"/>
                      <a:pt x="517" y="1228"/>
                    </a:cubicBezTo>
                    <a:cubicBezTo>
                      <a:pt x="547" y="1231"/>
                      <a:pt x="576" y="1233"/>
                      <a:pt x="606" y="1233"/>
                    </a:cubicBezTo>
                    <a:cubicBezTo>
                      <a:pt x="687" y="1233"/>
                      <a:pt x="766" y="1220"/>
                      <a:pt x="837" y="1200"/>
                    </a:cubicBezTo>
                    <a:cubicBezTo>
                      <a:pt x="949" y="1158"/>
                      <a:pt x="1061" y="1074"/>
                      <a:pt x="1130" y="977"/>
                    </a:cubicBezTo>
                    <a:cubicBezTo>
                      <a:pt x="1200" y="879"/>
                      <a:pt x="1242" y="753"/>
                      <a:pt x="1242" y="628"/>
                    </a:cubicBezTo>
                    <a:cubicBezTo>
                      <a:pt x="1242" y="558"/>
                      <a:pt x="1228" y="488"/>
                      <a:pt x="1214" y="433"/>
                    </a:cubicBezTo>
                    <a:cubicBezTo>
                      <a:pt x="1200" y="363"/>
                      <a:pt x="1172" y="307"/>
                      <a:pt x="1130" y="251"/>
                    </a:cubicBezTo>
                    <a:cubicBezTo>
                      <a:pt x="1061" y="154"/>
                      <a:pt x="949" y="70"/>
                      <a:pt x="837" y="28"/>
                    </a:cubicBezTo>
                    <a:cubicBezTo>
                      <a:pt x="782" y="14"/>
                      <a:pt x="726" y="0"/>
                      <a:pt x="6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28"/>
          <p:cNvSpPr txBox="1">
            <a:spLocks noGrp="1"/>
          </p:cNvSpPr>
          <p:nvPr>
            <p:ph type="title"/>
          </p:nvPr>
        </p:nvSpPr>
        <p:spPr>
          <a:xfrm>
            <a:off x="1965582" y="1170775"/>
            <a:ext cx="34836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1" name="Google Shape;1881;p28"/>
          <p:cNvSpPr txBox="1">
            <a:spLocks noGrp="1"/>
          </p:cNvSpPr>
          <p:nvPr>
            <p:ph type="subTitle" idx="1"/>
          </p:nvPr>
        </p:nvSpPr>
        <p:spPr>
          <a:xfrm>
            <a:off x="1965582" y="1698475"/>
            <a:ext cx="348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8"/>
          <p:cNvSpPr txBox="1">
            <a:spLocks noGrp="1"/>
          </p:cNvSpPr>
          <p:nvPr>
            <p:ph type="title" idx="2"/>
          </p:nvPr>
        </p:nvSpPr>
        <p:spPr>
          <a:xfrm>
            <a:off x="3451482" y="2383388"/>
            <a:ext cx="34836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3" name="Google Shape;1883;p28"/>
          <p:cNvSpPr txBox="1">
            <a:spLocks noGrp="1"/>
          </p:cNvSpPr>
          <p:nvPr>
            <p:ph type="subTitle" idx="3"/>
          </p:nvPr>
        </p:nvSpPr>
        <p:spPr>
          <a:xfrm>
            <a:off x="3451482" y="2911100"/>
            <a:ext cx="348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8"/>
          <p:cNvSpPr txBox="1">
            <a:spLocks noGrp="1"/>
          </p:cNvSpPr>
          <p:nvPr>
            <p:ph type="title" idx="4"/>
          </p:nvPr>
        </p:nvSpPr>
        <p:spPr>
          <a:xfrm>
            <a:off x="4937382" y="3596000"/>
            <a:ext cx="34836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5" name="Google Shape;1885;p28"/>
          <p:cNvSpPr txBox="1">
            <a:spLocks noGrp="1"/>
          </p:cNvSpPr>
          <p:nvPr>
            <p:ph type="subTitle" idx="5"/>
          </p:nvPr>
        </p:nvSpPr>
        <p:spPr>
          <a:xfrm>
            <a:off x="4937382" y="4123700"/>
            <a:ext cx="348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6" name="Google Shape;1886;p2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887" name="Google Shape;1887;p28"/>
          <p:cNvGrpSpPr/>
          <p:nvPr/>
        </p:nvGrpSpPr>
        <p:grpSpPr>
          <a:xfrm rot="-321522">
            <a:off x="345744" y="3083801"/>
            <a:ext cx="1298626" cy="1891529"/>
            <a:chOff x="6997534" y="1264110"/>
            <a:chExt cx="654858" cy="953840"/>
          </a:xfrm>
        </p:grpSpPr>
        <p:sp>
          <p:nvSpPr>
            <p:cNvPr id="1888" name="Google Shape;1888;p28"/>
            <p:cNvSpPr/>
            <p:nvPr/>
          </p:nvSpPr>
          <p:spPr>
            <a:xfrm>
              <a:off x="7122389" y="1639064"/>
              <a:ext cx="117066" cy="103427"/>
            </a:xfrm>
            <a:custGeom>
              <a:avLst/>
              <a:gdLst/>
              <a:ahLst/>
              <a:cxnLst/>
              <a:rect l="l" t="t" r="r" b="b"/>
              <a:pathLst>
                <a:path w="601" h="531" extrusionOk="0">
                  <a:moveTo>
                    <a:pt x="601" y="1"/>
                  </a:moveTo>
                  <a:cubicBezTo>
                    <a:pt x="601" y="1"/>
                    <a:pt x="559" y="29"/>
                    <a:pt x="503" y="70"/>
                  </a:cubicBezTo>
                  <a:cubicBezTo>
                    <a:pt x="433" y="112"/>
                    <a:pt x="363" y="168"/>
                    <a:pt x="280" y="238"/>
                  </a:cubicBezTo>
                  <a:cubicBezTo>
                    <a:pt x="210" y="307"/>
                    <a:pt x="140" y="377"/>
                    <a:pt x="84" y="433"/>
                  </a:cubicBezTo>
                  <a:cubicBezTo>
                    <a:pt x="29" y="489"/>
                    <a:pt x="1" y="531"/>
                    <a:pt x="1" y="531"/>
                  </a:cubicBezTo>
                  <a:cubicBezTo>
                    <a:pt x="1" y="531"/>
                    <a:pt x="43" y="503"/>
                    <a:pt x="112" y="461"/>
                  </a:cubicBezTo>
                  <a:cubicBezTo>
                    <a:pt x="168" y="419"/>
                    <a:pt x="252" y="349"/>
                    <a:pt x="322" y="294"/>
                  </a:cubicBezTo>
                  <a:cubicBezTo>
                    <a:pt x="391" y="224"/>
                    <a:pt x="461" y="154"/>
                    <a:pt x="517" y="98"/>
                  </a:cubicBezTo>
                  <a:cubicBezTo>
                    <a:pt x="573" y="42"/>
                    <a:pt x="601" y="1"/>
                    <a:pt x="60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8"/>
            <p:cNvSpPr/>
            <p:nvPr/>
          </p:nvSpPr>
          <p:spPr>
            <a:xfrm>
              <a:off x="7252892" y="1601081"/>
              <a:ext cx="152322" cy="135955"/>
            </a:xfrm>
            <a:custGeom>
              <a:avLst/>
              <a:gdLst/>
              <a:ahLst/>
              <a:cxnLst/>
              <a:rect l="l" t="t" r="r" b="b"/>
              <a:pathLst>
                <a:path w="782" h="698" extrusionOk="0">
                  <a:moveTo>
                    <a:pt x="0" y="0"/>
                  </a:moveTo>
                  <a:cubicBezTo>
                    <a:pt x="0" y="0"/>
                    <a:pt x="14" y="14"/>
                    <a:pt x="28" y="28"/>
                  </a:cubicBezTo>
                  <a:cubicBezTo>
                    <a:pt x="42" y="42"/>
                    <a:pt x="70" y="84"/>
                    <a:pt x="112" y="112"/>
                  </a:cubicBezTo>
                  <a:cubicBezTo>
                    <a:pt x="182" y="196"/>
                    <a:pt x="279" y="279"/>
                    <a:pt x="377" y="377"/>
                  </a:cubicBezTo>
                  <a:cubicBezTo>
                    <a:pt x="461" y="461"/>
                    <a:pt x="572" y="544"/>
                    <a:pt x="656" y="600"/>
                  </a:cubicBezTo>
                  <a:lnTo>
                    <a:pt x="754" y="684"/>
                  </a:lnTo>
                  <a:lnTo>
                    <a:pt x="781" y="698"/>
                  </a:lnTo>
                  <a:lnTo>
                    <a:pt x="754" y="670"/>
                  </a:lnTo>
                  <a:lnTo>
                    <a:pt x="670" y="586"/>
                  </a:lnTo>
                  <a:cubicBezTo>
                    <a:pt x="600" y="502"/>
                    <a:pt x="502" y="419"/>
                    <a:pt x="405" y="321"/>
                  </a:cubicBezTo>
                  <a:cubicBezTo>
                    <a:pt x="321" y="237"/>
                    <a:pt x="210" y="154"/>
                    <a:pt x="126" y="98"/>
                  </a:cubicBez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8"/>
            <p:cNvSpPr/>
            <p:nvPr/>
          </p:nvSpPr>
          <p:spPr>
            <a:xfrm>
              <a:off x="7252892" y="1951492"/>
              <a:ext cx="146868" cy="133423"/>
            </a:xfrm>
            <a:custGeom>
              <a:avLst/>
              <a:gdLst/>
              <a:ahLst/>
              <a:cxnLst/>
              <a:rect l="l" t="t" r="r" b="b"/>
              <a:pathLst>
                <a:path w="754" h="685" extrusionOk="0">
                  <a:moveTo>
                    <a:pt x="754" y="1"/>
                  </a:moveTo>
                  <a:lnTo>
                    <a:pt x="754" y="1"/>
                  </a:lnTo>
                  <a:cubicBezTo>
                    <a:pt x="726" y="15"/>
                    <a:pt x="698" y="29"/>
                    <a:pt x="656" y="70"/>
                  </a:cubicBezTo>
                  <a:cubicBezTo>
                    <a:pt x="572" y="126"/>
                    <a:pt x="475" y="210"/>
                    <a:pt x="377" y="308"/>
                  </a:cubicBezTo>
                  <a:cubicBezTo>
                    <a:pt x="265" y="391"/>
                    <a:pt x="182" y="475"/>
                    <a:pt x="112" y="559"/>
                  </a:cubicBezTo>
                  <a:cubicBezTo>
                    <a:pt x="70" y="587"/>
                    <a:pt x="42" y="628"/>
                    <a:pt x="28" y="642"/>
                  </a:cubicBezTo>
                  <a:cubicBezTo>
                    <a:pt x="14" y="656"/>
                    <a:pt x="0" y="670"/>
                    <a:pt x="0" y="684"/>
                  </a:cubicBezTo>
                  <a:lnTo>
                    <a:pt x="28" y="656"/>
                  </a:lnTo>
                  <a:lnTo>
                    <a:pt x="126" y="573"/>
                  </a:lnTo>
                  <a:cubicBezTo>
                    <a:pt x="210" y="517"/>
                    <a:pt x="307" y="433"/>
                    <a:pt x="405" y="349"/>
                  </a:cubicBezTo>
                  <a:cubicBezTo>
                    <a:pt x="516" y="252"/>
                    <a:pt x="600" y="168"/>
                    <a:pt x="670" y="98"/>
                  </a:cubicBezTo>
                  <a:lnTo>
                    <a:pt x="754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8"/>
            <p:cNvSpPr/>
            <p:nvPr/>
          </p:nvSpPr>
          <p:spPr>
            <a:xfrm>
              <a:off x="7103495" y="1951492"/>
              <a:ext cx="149595" cy="133423"/>
            </a:xfrm>
            <a:custGeom>
              <a:avLst/>
              <a:gdLst/>
              <a:ahLst/>
              <a:cxnLst/>
              <a:rect l="l" t="t" r="r" b="b"/>
              <a:pathLst>
                <a:path w="768" h="685" extrusionOk="0">
                  <a:moveTo>
                    <a:pt x="0" y="1"/>
                  </a:moveTo>
                  <a:lnTo>
                    <a:pt x="84" y="98"/>
                  </a:lnTo>
                  <a:cubicBezTo>
                    <a:pt x="154" y="168"/>
                    <a:pt x="251" y="252"/>
                    <a:pt x="349" y="349"/>
                  </a:cubicBezTo>
                  <a:cubicBezTo>
                    <a:pt x="433" y="433"/>
                    <a:pt x="544" y="517"/>
                    <a:pt x="628" y="587"/>
                  </a:cubicBezTo>
                  <a:cubicBezTo>
                    <a:pt x="670" y="614"/>
                    <a:pt x="698" y="642"/>
                    <a:pt x="725" y="656"/>
                  </a:cubicBezTo>
                  <a:lnTo>
                    <a:pt x="767" y="684"/>
                  </a:lnTo>
                  <a:lnTo>
                    <a:pt x="725" y="642"/>
                  </a:lnTo>
                  <a:cubicBezTo>
                    <a:pt x="711" y="614"/>
                    <a:pt x="684" y="587"/>
                    <a:pt x="656" y="559"/>
                  </a:cubicBezTo>
                  <a:cubicBezTo>
                    <a:pt x="586" y="489"/>
                    <a:pt x="474" y="377"/>
                    <a:pt x="391" y="308"/>
                  </a:cubicBezTo>
                  <a:cubicBezTo>
                    <a:pt x="293" y="224"/>
                    <a:pt x="181" y="126"/>
                    <a:pt x="98" y="70"/>
                  </a:cubicBezTo>
                  <a:cubicBezTo>
                    <a:pt x="70" y="43"/>
                    <a:pt x="28" y="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8"/>
            <p:cNvSpPr/>
            <p:nvPr/>
          </p:nvSpPr>
          <p:spPr>
            <a:xfrm>
              <a:off x="7130570" y="1946038"/>
              <a:ext cx="108885" cy="97973"/>
            </a:xfrm>
            <a:custGeom>
              <a:avLst/>
              <a:gdLst/>
              <a:ahLst/>
              <a:cxnLst/>
              <a:rect l="l" t="t" r="r" b="b"/>
              <a:pathLst>
                <a:path w="559" h="503" extrusionOk="0">
                  <a:moveTo>
                    <a:pt x="1" y="1"/>
                  </a:moveTo>
                  <a:cubicBezTo>
                    <a:pt x="15" y="43"/>
                    <a:pt x="42" y="71"/>
                    <a:pt x="70" y="98"/>
                  </a:cubicBezTo>
                  <a:cubicBezTo>
                    <a:pt x="126" y="154"/>
                    <a:pt x="196" y="210"/>
                    <a:pt x="252" y="266"/>
                  </a:cubicBezTo>
                  <a:cubicBezTo>
                    <a:pt x="321" y="336"/>
                    <a:pt x="405" y="391"/>
                    <a:pt x="461" y="433"/>
                  </a:cubicBezTo>
                  <a:cubicBezTo>
                    <a:pt x="517" y="475"/>
                    <a:pt x="559" y="503"/>
                    <a:pt x="559" y="503"/>
                  </a:cubicBezTo>
                  <a:cubicBezTo>
                    <a:pt x="531" y="475"/>
                    <a:pt x="503" y="433"/>
                    <a:pt x="489" y="405"/>
                  </a:cubicBezTo>
                  <a:cubicBezTo>
                    <a:pt x="419" y="350"/>
                    <a:pt x="363" y="294"/>
                    <a:pt x="294" y="238"/>
                  </a:cubicBezTo>
                  <a:cubicBezTo>
                    <a:pt x="224" y="168"/>
                    <a:pt x="154" y="112"/>
                    <a:pt x="98" y="71"/>
                  </a:cubicBezTo>
                  <a:cubicBezTo>
                    <a:pt x="29" y="29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8"/>
            <p:cNvSpPr/>
            <p:nvPr/>
          </p:nvSpPr>
          <p:spPr>
            <a:xfrm>
              <a:off x="7383201" y="177502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29" y="0"/>
                  </a:moveTo>
                  <a:cubicBezTo>
                    <a:pt x="15" y="28"/>
                    <a:pt x="15" y="70"/>
                    <a:pt x="15" y="112"/>
                  </a:cubicBezTo>
                  <a:cubicBezTo>
                    <a:pt x="1" y="181"/>
                    <a:pt x="1" y="265"/>
                    <a:pt x="15" y="349"/>
                  </a:cubicBezTo>
                  <a:cubicBezTo>
                    <a:pt x="15" y="419"/>
                    <a:pt x="15" y="502"/>
                    <a:pt x="29" y="586"/>
                  </a:cubicBezTo>
                  <a:cubicBezTo>
                    <a:pt x="29" y="642"/>
                    <a:pt x="43" y="684"/>
                    <a:pt x="43" y="684"/>
                  </a:cubicBezTo>
                  <a:cubicBezTo>
                    <a:pt x="57" y="656"/>
                    <a:pt x="57" y="614"/>
                    <a:pt x="57" y="586"/>
                  </a:cubicBezTo>
                  <a:cubicBezTo>
                    <a:pt x="57" y="516"/>
                    <a:pt x="71" y="432"/>
                    <a:pt x="57" y="335"/>
                  </a:cubicBezTo>
                  <a:cubicBezTo>
                    <a:pt x="57" y="265"/>
                    <a:pt x="57" y="181"/>
                    <a:pt x="43" y="98"/>
                  </a:cubicBezTo>
                  <a:cubicBezTo>
                    <a:pt x="43" y="70"/>
                    <a:pt x="29" y="28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8"/>
            <p:cNvSpPr/>
            <p:nvPr/>
          </p:nvSpPr>
          <p:spPr>
            <a:xfrm>
              <a:off x="7247439" y="145441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14" y="0"/>
                  </a:moveTo>
                  <a:cubicBezTo>
                    <a:pt x="14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19"/>
                    <a:pt x="14" y="502"/>
                    <a:pt x="14" y="586"/>
                  </a:cubicBezTo>
                  <a:cubicBezTo>
                    <a:pt x="28" y="642"/>
                    <a:pt x="42" y="684"/>
                    <a:pt x="42" y="684"/>
                  </a:cubicBezTo>
                  <a:cubicBezTo>
                    <a:pt x="42" y="684"/>
                    <a:pt x="42" y="642"/>
                    <a:pt x="56" y="586"/>
                  </a:cubicBezTo>
                  <a:cubicBezTo>
                    <a:pt x="70" y="516"/>
                    <a:pt x="56" y="419"/>
                    <a:pt x="56" y="335"/>
                  </a:cubicBezTo>
                  <a:cubicBezTo>
                    <a:pt x="56" y="265"/>
                    <a:pt x="42" y="181"/>
                    <a:pt x="28" y="98"/>
                  </a:cubicBezTo>
                  <a:cubicBezTo>
                    <a:pt x="28" y="70"/>
                    <a:pt x="28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8"/>
            <p:cNvSpPr/>
            <p:nvPr/>
          </p:nvSpPr>
          <p:spPr>
            <a:xfrm>
              <a:off x="7244712" y="2084723"/>
              <a:ext cx="8376" cy="133228"/>
            </a:xfrm>
            <a:custGeom>
              <a:avLst/>
              <a:gdLst/>
              <a:ahLst/>
              <a:cxnLst/>
              <a:rect l="l" t="t" r="r" b="b"/>
              <a:pathLst>
                <a:path w="43" h="684" extrusionOk="0">
                  <a:moveTo>
                    <a:pt x="14" y="0"/>
                  </a:moveTo>
                  <a:cubicBezTo>
                    <a:pt x="0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33"/>
                    <a:pt x="0" y="516"/>
                    <a:pt x="14" y="572"/>
                  </a:cubicBezTo>
                  <a:cubicBezTo>
                    <a:pt x="28" y="642"/>
                    <a:pt x="28" y="684"/>
                    <a:pt x="28" y="684"/>
                  </a:cubicBezTo>
                  <a:cubicBezTo>
                    <a:pt x="42" y="656"/>
                    <a:pt x="42" y="614"/>
                    <a:pt x="42" y="572"/>
                  </a:cubicBezTo>
                  <a:lnTo>
                    <a:pt x="42" y="335"/>
                  </a:lnTo>
                  <a:cubicBezTo>
                    <a:pt x="42" y="265"/>
                    <a:pt x="42" y="182"/>
                    <a:pt x="28" y="98"/>
                  </a:cubicBezTo>
                  <a:cubicBezTo>
                    <a:pt x="28" y="70"/>
                    <a:pt x="14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8"/>
            <p:cNvSpPr/>
            <p:nvPr/>
          </p:nvSpPr>
          <p:spPr>
            <a:xfrm>
              <a:off x="7410471" y="1639064"/>
              <a:ext cx="92523" cy="97973"/>
            </a:xfrm>
            <a:custGeom>
              <a:avLst/>
              <a:gdLst/>
              <a:ahLst/>
              <a:cxnLst/>
              <a:rect l="l" t="t" r="r" b="b"/>
              <a:pathLst>
                <a:path w="475" h="503" extrusionOk="0">
                  <a:moveTo>
                    <a:pt x="475" y="1"/>
                  </a:moveTo>
                  <a:cubicBezTo>
                    <a:pt x="475" y="1"/>
                    <a:pt x="447" y="29"/>
                    <a:pt x="391" y="70"/>
                  </a:cubicBezTo>
                  <a:cubicBezTo>
                    <a:pt x="321" y="126"/>
                    <a:pt x="265" y="182"/>
                    <a:pt x="210" y="238"/>
                  </a:cubicBezTo>
                  <a:cubicBezTo>
                    <a:pt x="154" y="294"/>
                    <a:pt x="112" y="349"/>
                    <a:pt x="56" y="405"/>
                  </a:cubicBezTo>
                  <a:cubicBezTo>
                    <a:pt x="42" y="433"/>
                    <a:pt x="14" y="475"/>
                    <a:pt x="0" y="503"/>
                  </a:cubicBezTo>
                  <a:cubicBezTo>
                    <a:pt x="0" y="503"/>
                    <a:pt x="28" y="475"/>
                    <a:pt x="84" y="433"/>
                  </a:cubicBezTo>
                  <a:cubicBezTo>
                    <a:pt x="140" y="377"/>
                    <a:pt x="196" y="321"/>
                    <a:pt x="265" y="266"/>
                  </a:cubicBezTo>
                  <a:cubicBezTo>
                    <a:pt x="307" y="210"/>
                    <a:pt x="363" y="154"/>
                    <a:pt x="419" y="98"/>
                  </a:cubicBezTo>
                  <a:cubicBezTo>
                    <a:pt x="433" y="70"/>
                    <a:pt x="461" y="42"/>
                    <a:pt x="47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8"/>
            <p:cNvSpPr/>
            <p:nvPr/>
          </p:nvSpPr>
          <p:spPr>
            <a:xfrm>
              <a:off x="7402290" y="1747751"/>
              <a:ext cx="103431" cy="290998"/>
            </a:xfrm>
            <a:custGeom>
              <a:avLst/>
              <a:gdLst/>
              <a:ahLst/>
              <a:cxnLst/>
              <a:rect l="l" t="t" r="r" b="b"/>
              <a:pathLst>
                <a:path w="531" h="1494" extrusionOk="0">
                  <a:moveTo>
                    <a:pt x="0" y="1"/>
                  </a:moveTo>
                  <a:lnTo>
                    <a:pt x="0" y="112"/>
                  </a:lnTo>
                  <a:lnTo>
                    <a:pt x="0" y="489"/>
                  </a:lnTo>
                  <a:cubicBezTo>
                    <a:pt x="0" y="614"/>
                    <a:pt x="14" y="754"/>
                    <a:pt x="28" y="851"/>
                  </a:cubicBezTo>
                  <a:cubicBezTo>
                    <a:pt x="28" y="893"/>
                    <a:pt x="28" y="935"/>
                    <a:pt x="42" y="963"/>
                  </a:cubicBezTo>
                  <a:lnTo>
                    <a:pt x="42" y="851"/>
                  </a:lnTo>
                  <a:lnTo>
                    <a:pt x="42" y="475"/>
                  </a:lnTo>
                  <a:cubicBezTo>
                    <a:pt x="42" y="349"/>
                    <a:pt x="28" y="210"/>
                    <a:pt x="14" y="112"/>
                  </a:cubicBezTo>
                  <a:cubicBezTo>
                    <a:pt x="14" y="70"/>
                    <a:pt x="14" y="28"/>
                    <a:pt x="0" y="1"/>
                  </a:cubicBezTo>
                  <a:close/>
                  <a:moveTo>
                    <a:pt x="42" y="1005"/>
                  </a:moveTo>
                  <a:cubicBezTo>
                    <a:pt x="56" y="1033"/>
                    <a:pt x="84" y="1061"/>
                    <a:pt x="98" y="1089"/>
                  </a:cubicBezTo>
                  <a:cubicBezTo>
                    <a:pt x="154" y="1158"/>
                    <a:pt x="210" y="1214"/>
                    <a:pt x="265" y="1270"/>
                  </a:cubicBezTo>
                  <a:cubicBezTo>
                    <a:pt x="321" y="1326"/>
                    <a:pt x="391" y="1381"/>
                    <a:pt x="433" y="1423"/>
                  </a:cubicBezTo>
                  <a:cubicBezTo>
                    <a:pt x="461" y="1451"/>
                    <a:pt x="503" y="1465"/>
                    <a:pt x="531" y="1493"/>
                  </a:cubicBezTo>
                  <a:cubicBezTo>
                    <a:pt x="531" y="1493"/>
                    <a:pt x="503" y="1451"/>
                    <a:pt x="461" y="1395"/>
                  </a:cubicBezTo>
                  <a:cubicBezTo>
                    <a:pt x="405" y="1340"/>
                    <a:pt x="363" y="1284"/>
                    <a:pt x="293" y="1228"/>
                  </a:cubicBezTo>
                  <a:cubicBezTo>
                    <a:pt x="238" y="1172"/>
                    <a:pt x="182" y="1116"/>
                    <a:pt x="126" y="1075"/>
                  </a:cubicBezTo>
                  <a:cubicBezTo>
                    <a:pt x="98" y="1047"/>
                    <a:pt x="70" y="1033"/>
                    <a:pt x="42" y="1005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8"/>
            <p:cNvSpPr/>
            <p:nvPr/>
          </p:nvSpPr>
          <p:spPr>
            <a:xfrm>
              <a:off x="7000261" y="1943312"/>
              <a:ext cx="92523" cy="98168"/>
            </a:xfrm>
            <a:custGeom>
              <a:avLst/>
              <a:gdLst/>
              <a:ahLst/>
              <a:cxnLst/>
              <a:rect l="l" t="t" r="r" b="b"/>
              <a:pathLst>
                <a:path w="475" h="504" extrusionOk="0">
                  <a:moveTo>
                    <a:pt x="474" y="1"/>
                  </a:moveTo>
                  <a:lnTo>
                    <a:pt x="474" y="1"/>
                  </a:lnTo>
                  <a:cubicBezTo>
                    <a:pt x="474" y="1"/>
                    <a:pt x="446" y="29"/>
                    <a:pt x="391" y="71"/>
                  </a:cubicBezTo>
                  <a:cubicBezTo>
                    <a:pt x="335" y="126"/>
                    <a:pt x="279" y="182"/>
                    <a:pt x="223" y="238"/>
                  </a:cubicBezTo>
                  <a:cubicBezTo>
                    <a:pt x="154" y="294"/>
                    <a:pt x="98" y="364"/>
                    <a:pt x="70" y="405"/>
                  </a:cubicBezTo>
                  <a:cubicBezTo>
                    <a:pt x="42" y="433"/>
                    <a:pt x="14" y="461"/>
                    <a:pt x="0" y="503"/>
                  </a:cubicBezTo>
                  <a:cubicBezTo>
                    <a:pt x="0" y="503"/>
                    <a:pt x="42" y="475"/>
                    <a:pt x="84" y="433"/>
                  </a:cubicBezTo>
                  <a:cubicBezTo>
                    <a:pt x="154" y="377"/>
                    <a:pt x="209" y="322"/>
                    <a:pt x="265" y="266"/>
                  </a:cubicBezTo>
                  <a:cubicBezTo>
                    <a:pt x="321" y="210"/>
                    <a:pt x="377" y="140"/>
                    <a:pt x="419" y="99"/>
                  </a:cubicBezTo>
                  <a:cubicBezTo>
                    <a:pt x="446" y="71"/>
                    <a:pt x="460" y="29"/>
                    <a:pt x="47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8"/>
            <p:cNvSpPr/>
            <p:nvPr/>
          </p:nvSpPr>
          <p:spPr>
            <a:xfrm>
              <a:off x="6997534" y="1641791"/>
              <a:ext cx="97977" cy="95246"/>
            </a:xfrm>
            <a:custGeom>
              <a:avLst/>
              <a:gdLst/>
              <a:ahLst/>
              <a:cxnLst/>
              <a:rect l="l" t="t" r="r" b="b"/>
              <a:pathLst>
                <a:path w="503" h="489" extrusionOk="0">
                  <a:moveTo>
                    <a:pt x="0" y="1"/>
                  </a:moveTo>
                  <a:cubicBezTo>
                    <a:pt x="0" y="1"/>
                    <a:pt x="28" y="42"/>
                    <a:pt x="70" y="84"/>
                  </a:cubicBezTo>
                  <a:cubicBezTo>
                    <a:pt x="126" y="154"/>
                    <a:pt x="168" y="210"/>
                    <a:pt x="237" y="266"/>
                  </a:cubicBezTo>
                  <a:cubicBezTo>
                    <a:pt x="293" y="321"/>
                    <a:pt x="363" y="377"/>
                    <a:pt x="405" y="419"/>
                  </a:cubicBezTo>
                  <a:cubicBezTo>
                    <a:pt x="433" y="447"/>
                    <a:pt x="460" y="461"/>
                    <a:pt x="502" y="489"/>
                  </a:cubicBezTo>
                  <a:cubicBezTo>
                    <a:pt x="502" y="489"/>
                    <a:pt x="474" y="447"/>
                    <a:pt x="433" y="391"/>
                  </a:cubicBezTo>
                  <a:cubicBezTo>
                    <a:pt x="377" y="335"/>
                    <a:pt x="321" y="280"/>
                    <a:pt x="265" y="224"/>
                  </a:cubicBezTo>
                  <a:cubicBezTo>
                    <a:pt x="209" y="168"/>
                    <a:pt x="140" y="98"/>
                    <a:pt x="98" y="70"/>
                  </a:cubicBezTo>
                  <a:cubicBezTo>
                    <a:pt x="70" y="42"/>
                    <a:pt x="28" y="2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8"/>
            <p:cNvSpPr/>
            <p:nvPr/>
          </p:nvSpPr>
          <p:spPr>
            <a:xfrm>
              <a:off x="7092587" y="1598354"/>
              <a:ext cx="155049" cy="337160"/>
            </a:xfrm>
            <a:custGeom>
              <a:avLst/>
              <a:gdLst/>
              <a:ahLst/>
              <a:cxnLst/>
              <a:rect l="l" t="t" r="r" b="b"/>
              <a:pathLst>
                <a:path w="796" h="1731" extrusionOk="0">
                  <a:moveTo>
                    <a:pt x="795" y="0"/>
                  </a:moveTo>
                  <a:lnTo>
                    <a:pt x="754" y="28"/>
                  </a:lnTo>
                  <a:cubicBezTo>
                    <a:pt x="740" y="56"/>
                    <a:pt x="698" y="70"/>
                    <a:pt x="656" y="112"/>
                  </a:cubicBezTo>
                  <a:cubicBezTo>
                    <a:pt x="586" y="168"/>
                    <a:pt x="475" y="251"/>
                    <a:pt x="377" y="335"/>
                  </a:cubicBezTo>
                  <a:cubicBezTo>
                    <a:pt x="279" y="433"/>
                    <a:pt x="182" y="516"/>
                    <a:pt x="112" y="586"/>
                  </a:cubicBezTo>
                  <a:lnTo>
                    <a:pt x="28" y="684"/>
                  </a:lnTo>
                  <a:lnTo>
                    <a:pt x="0" y="712"/>
                  </a:lnTo>
                  <a:lnTo>
                    <a:pt x="0" y="712"/>
                  </a:lnTo>
                  <a:lnTo>
                    <a:pt x="42" y="684"/>
                  </a:lnTo>
                  <a:lnTo>
                    <a:pt x="140" y="614"/>
                  </a:lnTo>
                  <a:cubicBezTo>
                    <a:pt x="224" y="558"/>
                    <a:pt x="321" y="475"/>
                    <a:pt x="419" y="377"/>
                  </a:cubicBezTo>
                  <a:cubicBezTo>
                    <a:pt x="516" y="293"/>
                    <a:pt x="614" y="210"/>
                    <a:pt x="684" y="126"/>
                  </a:cubicBezTo>
                  <a:cubicBezTo>
                    <a:pt x="726" y="98"/>
                    <a:pt x="740" y="56"/>
                    <a:pt x="767" y="42"/>
                  </a:cubicBezTo>
                  <a:lnTo>
                    <a:pt x="795" y="0"/>
                  </a:lnTo>
                  <a:close/>
                  <a:moveTo>
                    <a:pt x="0" y="768"/>
                  </a:moveTo>
                  <a:lnTo>
                    <a:pt x="0" y="879"/>
                  </a:lnTo>
                  <a:cubicBezTo>
                    <a:pt x="0" y="977"/>
                    <a:pt x="0" y="1116"/>
                    <a:pt x="0" y="1256"/>
                  </a:cubicBezTo>
                  <a:cubicBezTo>
                    <a:pt x="0" y="1381"/>
                    <a:pt x="14" y="1521"/>
                    <a:pt x="28" y="1618"/>
                  </a:cubicBezTo>
                  <a:cubicBezTo>
                    <a:pt x="28" y="1660"/>
                    <a:pt x="28" y="1702"/>
                    <a:pt x="42" y="1730"/>
                  </a:cubicBezTo>
                  <a:lnTo>
                    <a:pt x="42" y="1618"/>
                  </a:lnTo>
                  <a:lnTo>
                    <a:pt x="42" y="1242"/>
                  </a:lnTo>
                  <a:cubicBezTo>
                    <a:pt x="42" y="1116"/>
                    <a:pt x="28" y="977"/>
                    <a:pt x="14" y="879"/>
                  </a:cubicBezTo>
                  <a:cubicBezTo>
                    <a:pt x="14" y="837"/>
                    <a:pt x="0" y="795"/>
                    <a:pt x="0" y="768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8"/>
            <p:cNvSpPr/>
            <p:nvPr/>
          </p:nvSpPr>
          <p:spPr>
            <a:xfrm>
              <a:off x="7165825" y="1318454"/>
              <a:ext cx="89991" cy="97973"/>
            </a:xfrm>
            <a:custGeom>
              <a:avLst/>
              <a:gdLst/>
              <a:ahLst/>
              <a:cxnLst/>
              <a:rect l="l" t="t" r="r" b="b"/>
              <a:pathLst>
                <a:path w="462" h="503" extrusionOk="0">
                  <a:moveTo>
                    <a:pt x="294" y="168"/>
                  </a:moveTo>
                  <a:cubicBezTo>
                    <a:pt x="308" y="168"/>
                    <a:pt x="322" y="182"/>
                    <a:pt x="336" y="210"/>
                  </a:cubicBezTo>
                  <a:cubicBezTo>
                    <a:pt x="322" y="252"/>
                    <a:pt x="308" y="294"/>
                    <a:pt x="280" y="322"/>
                  </a:cubicBezTo>
                  <a:cubicBezTo>
                    <a:pt x="252" y="349"/>
                    <a:pt x="224" y="363"/>
                    <a:pt x="196" y="363"/>
                  </a:cubicBezTo>
                  <a:cubicBezTo>
                    <a:pt x="154" y="363"/>
                    <a:pt x="140" y="349"/>
                    <a:pt x="140" y="322"/>
                  </a:cubicBezTo>
                  <a:cubicBezTo>
                    <a:pt x="140" y="294"/>
                    <a:pt x="154" y="266"/>
                    <a:pt x="168" y="252"/>
                  </a:cubicBezTo>
                  <a:cubicBezTo>
                    <a:pt x="196" y="210"/>
                    <a:pt x="238" y="168"/>
                    <a:pt x="294" y="168"/>
                  </a:cubicBezTo>
                  <a:close/>
                  <a:moveTo>
                    <a:pt x="322" y="1"/>
                  </a:moveTo>
                  <a:cubicBezTo>
                    <a:pt x="294" y="1"/>
                    <a:pt x="252" y="1"/>
                    <a:pt x="224" y="15"/>
                  </a:cubicBezTo>
                  <a:cubicBezTo>
                    <a:pt x="182" y="29"/>
                    <a:pt x="140" y="56"/>
                    <a:pt x="113" y="84"/>
                  </a:cubicBezTo>
                  <a:cubicBezTo>
                    <a:pt x="99" y="98"/>
                    <a:pt x="85" y="112"/>
                    <a:pt x="71" y="126"/>
                  </a:cubicBezTo>
                  <a:cubicBezTo>
                    <a:pt x="57" y="154"/>
                    <a:pt x="43" y="182"/>
                    <a:pt x="29" y="210"/>
                  </a:cubicBezTo>
                  <a:cubicBezTo>
                    <a:pt x="15" y="252"/>
                    <a:pt x="1" y="294"/>
                    <a:pt x="1" y="335"/>
                  </a:cubicBezTo>
                  <a:cubicBezTo>
                    <a:pt x="1" y="377"/>
                    <a:pt x="15" y="419"/>
                    <a:pt x="29" y="447"/>
                  </a:cubicBezTo>
                  <a:cubicBezTo>
                    <a:pt x="43" y="475"/>
                    <a:pt x="85" y="503"/>
                    <a:pt x="126" y="503"/>
                  </a:cubicBezTo>
                  <a:cubicBezTo>
                    <a:pt x="154" y="503"/>
                    <a:pt x="196" y="503"/>
                    <a:pt x="224" y="489"/>
                  </a:cubicBezTo>
                  <a:cubicBezTo>
                    <a:pt x="266" y="475"/>
                    <a:pt x="294" y="461"/>
                    <a:pt x="336" y="433"/>
                  </a:cubicBezTo>
                  <a:cubicBezTo>
                    <a:pt x="378" y="405"/>
                    <a:pt x="405" y="363"/>
                    <a:pt x="433" y="322"/>
                  </a:cubicBezTo>
                  <a:cubicBezTo>
                    <a:pt x="447" y="294"/>
                    <a:pt x="461" y="266"/>
                    <a:pt x="461" y="238"/>
                  </a:cubicBezTo>
                  <a:cubicBezTo>
                    <a:pt x="461" y="210"/>
                    <a:pt x="461" y="182"/>
                    <a:pt x="461" y="154"/>
                  </a:cubicBezTo>
                  <a:cubicBezTo>
                    <a:pt x="447" y="112"/>
                    <a:pt x="433" y="70"/>
                    <a:pt x="405" y="43"/>
                  </a:cubicBezTo>
                  <a:cubicBezTo>
                    <a:pt x="378" y="15"/>
                    <a:pt x="350" y="1"/>
                    <a:pt x="32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8"/>
            <p:cNvSpPr/>
            <p:nvPr/>
          </p:nvSpPr>
          <p:spPr>
            <a:xfrm>
              <a:off x="7263800" y="1264110"/>
              <a:ext cx="95250" cy="179585"/>
            </a:xfrm>
            <a:custGeom>
              <a:avLst/>
              <a:gdLst/>
              <a:ahLst/>
              <a:cxnLst/>
              <a:rect l="l" t="t" r="r" b="b"/>
              <a:pathLst>
                <a:path w="489" h="922" extrusionOk="0">
                  <a:moveTo>
                    <a:pt x="251" y="1"/>
                  </a:moveTo>
                  <a:cubicBezTo>
                    <a:pt x="195" y="15"/>
                    <a:pt x="126" y="29"/>
                    <a:pt x="70" y="43"/>
                  </a:cubicBezTo>
                  <a:cubicBezTo>
                    <a:pt x="56" y="308"/>
                    <a:pt x="28" y="587"/>
                    <a:pt x="0" y="879"/>
                  </a:cubicBezTo>
                  <a:lnTo>
                    <a:pt x="70" y="852"/>
                  </a:lnTo>
                  <a:lnTo>
                    <a:pt x="167" y="810"/>
                  </a:lnTo>
                  <a:cubicBezTo>
                    <a:pt x="167" y="698"/>
                    <a:pt x="181" y="628"/>
                    <a:pt x="181" y="614"/>
                  </a:cubicBezTo>
                  <a:lnTo>
                    <a:pt x="265" y="573"/>
                  </a:lnTo>
                  <a:lnTo>
                    <a:pt x="265" y="573"/>
                  </a:lnTo>
                  <a:cubicBezTo>
                    <a:pt x="251" y="740"/>
                    <a:pt x="237" y="852"/>
                    <a:pt x="237" y="921"/>
                  </a:cubicBezTo>
                  <a:cubicBezTo>
                    <a:pt x="265" y="907"/>
                    <a:pt x="293" y="893"/>
                    <a:pt x="307" y="879"/>
                  </a:cubicBezTo>
                  <a:lnTo>
                    <a:pt x="377" y="838"/>
                  </a:lnTo>
                  <a:lnTo>
                    <a:pt x="391" y="838"/>
                  </a:lnTo>
                  <a:cubicBezTo>
                    <a:pt x="391" y="670"/>
                    <a:pt x="432" y="405"/>
                    <a:pt x="488" y="29"/>
                  </a:cubicBezTo>
                  <a:lnTo>
                    <a:pt x="488" y="29"/>
                  </a:lnTo>
                  <a:cubicBezTo>
                    <a:pt x="432" y="57"/>
                    <a:pt x="377" y="84"/>
                    <a:pt x="321" y="98"/>
                  </a:cubicBezTo>
                  <a:cubicBezTo>
                    <a:pt x="321" y="224"/>
                    <a:pt x="307" y="322"/>
                    <a:pt x="293" y="391"/>
                  </a:cubicBezTo>
                  <a:lnTo>
                    <a:pt x="251" y="419"/>
                  </a:lnTo>
                  <a:lnTo>
                    <a:pt x="209" y="433"/>
                  </a:lnTo>
                  <a:cubicBezTo>
                    <a:pt x="209" y="294"/>
                    <a:pt x="223" y="14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8"/>
            <p:cNvSpPr/>
            <p:nvPr/>
          </p:nvSpPr>
          <p:spPr>
            <a:xfrm>
              <a:off x="7530066" y="1519468"/>
              <a:ext cx="122325" cy="117061"/>
            </a:xfrm>
            <a:custGeom>
              <a:avLst/>
              <a:gdLst/>
              <a:ahLst/>
              <a:cxnLst/>
              <a:rect l="l" t="t" r="r" b="b"/>
              <a:pathLst>
                <a:path w="628" h="601" extrusionOk="0">
                  <a:moveTo>
                    <a:pt x="279" y="1"/>
                  </a:moveTo>
                  <a:lnTo>
                    <a:pt x="112" y="29"/>
                  </a:lnTo>
                  <a:cubicBezTo>
                    <a:pt x="84" y="168"/>
                    <a:pt x="70" y="266"/>
                    <a:pt x="56" y="336"/>
                  </a:cubicBezTo>
                  <a:cubicBezTo>
                    <a:pt x="42" y="391"/>
                    <a:pt x="28" y="475"/>
                    <a:pt x="0" y="587"/>
                  </a:cubicBezTo>
                  <a:cubicBezTo>
                    <a:pt x="70" y="587"/>
                    <a:pt x="126" y="573"/>
                    <a:pt x="167" y="559"/>
                  </a:cubicBezTo>
                  <a:lnTo>
                    <a:pt x="195" y="433"/>
                  </a:lnTo>
                  <a:lnTo>
                    <a:pt x="209" y="322"/>
                  </a:lnTo>
                  <a:cubicBezTo>
                    <a:pt x="251" y="419"/>
                    <a:pt x="279" y="517"/>
                    <a:pt x="335" y="601"/>
                  </a:cubicBezTo>
                  <a:cubicBezTo>
                    <a:pt x="363" y="587"/>
                    <a:pt x="405" y="573"/>
                    <a:pt x="446" y="573"/>
                  </a:cubicBezTo>
                  <a:cubicBezTo>
                    <a:pt x="502" y="405"/>
                    <a:pt x="558" y="238"/>
                    <a:pt x="628" y="57"/>
                  </a:cubicBezTo>
                  <a:lnTo>
                    <a:pt x="628" y="57"/>
                  </a:lnTo>
                  <a:cubicBezTo>
                    <a:pt x="558" y="71"/>
                    <a:pt x="502" y="85"/>
                    <a:pt x="432" y="99"/>
                  </a:cubicBezTo>
                  <a:cubicBezTo>
                    <a:pt x="419" y="182"/>
                    <a:pt x="391" y="252"/>
                    <a:pt x="377" y="308"/>
                  </a:cubicBezTo>
                  <a:lnTo>
                    <a:pt x="349" y="238"/>
                  </a:lnTo>
                  <a:cubicBezTo>
                    <a:pt x="321" y="154"/>
                    <a:pt x="293" y="71"/>
                    <a:pt x="27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8"/>
            <p:cNvSpPr/>
            <p:nvPr/>
          </p:nvSpPr>
          <p:spPr>
            <a:xfrm>
              <a:off x="7532599" y="1953635"/>
              <a:ext cx="87264" cy="136734"/>
            </a:xfrm>
            <a:custGeom>
              <a:avLst/>
              <a:gdLst/>
              <a:ahLst/>
              <a:cxnLst/>
              <a:rect l="l" t="t" r="r" b="b"/>
              <a:pathLst>
                <a:path w="448" h="702" extrusionOk="0">
                  <a:moveTo>
                    <a:pt x="355" y="0"/>
                  </a:moveTo>
                  <a:cubicBezTo>
                    <a:pt x="275" y="0"/>
                    <a:pt x="198" y="27"/>
                    <a:pt x="140" y="73"/>
                  </a:cubicBezTo>
                  <a:cubicBezTo>
                    <a:pt x="85" y="101"/>
                    <a:pt x="57" y="143"/>
                    <a:pt x="57" y="157"/>
                  </a:cubicBezTo>
                  <a:cubicBezTo>
                    <a:pt x="43" y="185"/>
                    <a:pt x="29" y="213"/>
                    <a:pt x="29" y="241"/>
                  </a:cubicBezTo>
                  <a:cubicBezTo>
                    <a:pt x="15" y="283"/>
                    <a:pt x="1" y="324"/>
                    <a:pt x="15" y="380"/>
                  </a:cubicBezTo>
                  <a:cubicBezTo>
                    <a:pt x="15" y="394"/>
                    <a:pt x="29" y="408"/>
                    <a:pt x="43" y="422"/>
                  </a:cubicBezTo>
                  <a:cubicBezTo>
                    <a:pt x="43" y="436"/>
                    <a:pt x="71" y="450"/>
                    <a:pt x="85" y="464"/>
                  </a:cubicBezTo>
                  <a:lnTo>
                    <a:pt x="182" y="464"/>
                  </a:lnTo>
                  <a:cubicBezTo>
                    <a:pt x="210" y="450"/>
                    <a:pt x="224" y="450"/>
                    <a:pt x="252" y="436"/>
                  </a:cubicBezTo>
                  <a:cubicBezTo>
                    <a:pt x="266" y="422"/>
                    <a:pt x="280" y="422"/>
                    <a:pt x="308" y="408"/>
                  </a:cubicBezTo>
                  <a:cubicBezTo>
                    <a:pt x="308" y="408"/>
                    <a:pt x="322" y="422"/>
                    <a:pt x="322" y="422"/>
                  </a:cubicBezTo>
                  <a:cubicBezTo>
                    <a:pt x="322" y="436"/>
                    <a:pt x="322" y="436"/>
                    <a:pt x="322" y="450"/>
                  </a:cubicBezTo>
                  <a:cubicBezTo>
                    <a:pt x="308" y="478"/>
                    <a:pt x="294" y="492"/>
                    <a:pt x="280" y="506"/>
                  </a:cubicBezTo>
                  <a:cubicBezTo>
                    <a:pt x="238" y="534"/>
                    <a:pt x="210" y="548"/>
                    <a:pt x="168" y="548"/>
                  </a:cubicBezTo>
                  <a:lnTo>
                    <a:pt x="71" y="548"/>
                  </a:lnTo>
                  <a:cubicBezTo>
                    <a:pt x="57" y="603"/>
                    <a:pt x="43" y="645"/>
                    <a:pt x="29" y="687"/>
                  </a:cubicBezTo>
                  <a:lnTo>
                    <a:pt x="99" y="701"/>
                  </a:lnTo>
                  <a:cubicBezTo>
                    <a:pt x="168" y="701"/>
                    <a:pt x="238" y="687"/>
                    <a:pt x="308" y="659"/>
                  </a:cubicBezTo>
                  <a:cubicBezTo>
                    <a:pt x="350" y="631"/>
                    <a:pt x="378" y="603"/>
                    <a:pt x="392" y="576"/>
                  </a:cubicBezTo>
                  <a:cubicBezTo>
                    <a:pt x="406" y="548"/>
                    <a:pt x="419" y="534"/>
                    <a:pt x="433" y="506"/>
                  </a:cubicBezTo>
                  <a:cubicBezTo>
                    <a:pt x="447" y="464"/>
                    <a:pt x="447" y="422"/>
                    <a:pt x="447" y="380"/>
                  </a:cubicBezTo>
                  <a:cubicBezTo>
                    <a:pt x="433" y="352"/>
                    <a:pt x="433" y="338"/>
                    <a:pt x="419" y="324"/>
                  </a:cubicBezTo>
                  <a:cubicBezTo>
                    <a:pt x="419" y="324"/>
                    <a:pt x="406" y="311"/>
                    <a:pt x="406" y="311"/>
                  </a:cubicBezTo>
                  <a:cubicBezTo>
                    <a:pt x="392" y="297"/>
                    <a:pt x="364" y="283"/>
                    <a:pt x="350" y="283"/>
                  </a:cubicBezTo>
                  <a:lnTo>
                    <a:pt x="294" y="283"/>
                  </a:lnTo>
                  <a:cubicBezTo>
                    <a:pt x="266" y="297"/>
                    <a:pt x="252" y="297"/>
                    <a:pt x="224" y="311"/>
                  </a:cubicBezTo>
                  <a:cubicBezTo>
                    <a:pt x="213" y="314"/>
                    <a:pt x="204" y="316"/>
                    <a:pt x="196" y="316"/>
                  </a:cubicBezTo>
                  <a:cubicBezTo>
                    <a:pt x="176" y="316"/>
                    <a:pt x="168" y="303"/>
                    <a:pt x="168" y="283"/>
                  </a:cubicBezTo>
                  <a:cubicBezTo>
                    <a:pt x="154" y="241"/>
                    <a:pt x="196" y="199"/>
                    <a:pt x="238" y="185"/>
                  </a:cubicBezTo>
                  <a:cubicBezTo>
                    <a:pt x="259" y="178"/>
                    <a:pt x="283" y="175"/>
                    <a:pt x="310" y="175"/>
                  </a:cubicBezTo>
                  <a:cubicBezTo>
                    <a:pt x="336" y="175"/>
                    <a:pt x="364" y="178"/>
                    <a:pt x="392" y="185"/>
                  </a:cubicBezTo>
                  <a:lnTo>
                    <a:pt x="406" y="4"/>
                  </a:lnTo>
                  <a:cubicBezTo>
                    <a:pt x="389" y="1"/>
                    <a:pt x="372" y="0"/>
                    <a:pt x="35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5" name="Google Shape;1905;p28"/>
          <p:cNvGrpSpPr/>
          <p:nvPr/>
        </p:nvGrpSpPr>
        <p:grpSpPr>
          <a:xfrm>
            <a:off x="228786" y="155270"/>
            <a:ext cx="1532541" cy="1092327"/>
            <a:chOff x="5724623" y="4011117"/>
            <a:chExt cx="569379" cy="405828"/>
          </a:xfrm>
        </p:grpSpPr>
        <p:sp>
          <p:nvSpPr>
            <p:cNvPr id="1906" name="Google Shape;1906;p28"/>
            <p:cNvSpPr/>
            <p:nvPr/>
          </p:nvSpPr>
          <p:spPr>
            <a:xfrm>
              <a:off x="5908361" y="4114094"/>
              <a:ext cx="54565" cy="74753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77" y="70"/>
                    <a:pt x="195" y="112"/>
                    <a:pt x="0" y="140"/>
                  </a:cubicBezTo>
                  <a:lnTo>
                    <a:pt x="84" y="684"/>
                  </a:lnTo>
                  <a:cubicBezTo>
                    <a:pt x="126" y="642"/>
                    <a:pt x="181" y="600"/>
                    <a:pt x="237" y="586"/>
                  </a:cubicBezTo>
                  <a:cubicBezTo>
                    <a:pt x="276" y="579"/>
                    <a:pt x="310" y="576"/>
                    <a:pt x="339" y="576"/>
                  </a:cubicBezTo>
                  <a:cubicBezTo>
                    <a:pt x="428" y="576"/>
                    <a:pt x="478" y="607"/>
                    <a:pt x="488" y="670"/>
                  </a:cubicBezTo>
                  <a:cubicBezTo>
                    <a:pt x="498" y="741"/>
                    <a:pt x="464" y="760"/>
                    <a:pt x="413" y="760"/>
                  </a:cubicBezTo>
                  <a:cubicBezTo>
                    <a:pt x="394" y="760"/>
                    <a:pt x="372" y="757"/>
                    <a:pt x="349" y="753"/>
                  </a:cubicBezTo>
                  <a:cubicBezTo>
                    <a:pt x="293" y="739"/>
                    <a:pt x="251" y="712"/>
                    <a:pt x="209" y="684"/>
                  </a:cubicBezTo>
                  <a:cubicBezTo>
                    <a:pt x="167" y="753"/>
                    <a:pt x="112" y="809"/>
                    <a:pt x="56" y="865"/>
                  </a:cubicBezTo>
                  <a:cubicBezTo>
                    <a:pt x="154" y="963"/>
                    <a:pt x="293" y="1018"/>
                    <a:pt x="432" y="1032"/>
                  </a:cubicBezTo>
                  <a:cubicBezTo>
                    <a:pt x="516" y="1032"/>
                    <a:pt x="586" y="990"/>
                    <a:pt x="656" y="935"/>
                  </a:cubicBezTo>
                  <a:cubicBezTo>
                    <a:pt x="725" y="837"/>
                    <a:pt x="753" y="739"/>
                    <a:pt x="753" y="628"/>
                  </a:cubicBezTo>
                  <a:cubicBezTo>
                    <a:pt x="739" y="544"/>
                    <a:pt x="711" y="474"/>
                    <a:pt x="642" y="419"/>
                  </a:cubicBezTo>
                  <a:cubicBezTo>
                    <a:pt x="581" y="370"/>
                    <a:pt x="500" y="332"/>
                    <a:pt x="406" y="332"/>
                  </a:cubicBezTo>
                  <a:cubicBezTo>
                    <a:pt x="392" y="332"/>
                    <a:pt x="377" y="333"/>
                    <a:pt x="363" y="335"/>
                  </a:cubicBezTo>
                  <a:cubicBezTo>
                    <a:pt x="335" y="335"/>
                    <a:pt x="293" y="335"/>
                    <a:pt x="265" y="349"/>
                  </a:cubicBezTo>
                  <a:lnTo>
                    <a:pt x="251" y="307"/>
                  </a:lnTo>
                  <a:cubicBezTo>
                    <a:pt x="377" y="279"/>
                    <a:pt x="502" y="265"/>
                    <a:pt x="628" y="265"/>
                  </a:cubicBezTo>
                  <a:cubicBezTo>
                    <a:pt x="600" y="181"/>
                    <a:pt x="586" y="98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8"/>
            <p:cNvSpPr/>
            <p:nvPr/>
          </p:nvSpPr>
          <p:spPr>
            <a:xfrm>
              <a:off x="5724623" y="4051497"/>
              <a:ext cx="76782" cy="116363"/>
            </a:xfrm>
            <a:custGeom>
              <a:avLst/>
              <a:gdLst/>
              <a:ahLst/>
              <a:cxnLst/>
              <a:rect l="l" t="t" r="r" b="b"/>
              <a:pathLst>
                <a:path w="1061" h="1608" extrusionOk="0">
                  <a:moveTo>
                    <a:pt x="823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2" y="126"/>
                    <a:pt x="489" y="182"/>
                    <a:pt x="419" y="251"/>
                  </a:cubicBezTo>
                  <a:cubicBezTo>
                    <a:pt x="321" y="349"/>
                    <a:pt x="224" y="461"/>
                    <a:pt x="154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1"/>
                  </a:cubicBezTo>
                  <a:cubicBezTo>
                    <a:pt x="56" y="1367"/>
                    <a:pt x="84" y="1423"/>
                    <a:pt x="126" y="1465"/>
                  </a:cubicBezTo>
                  <a:cubicBezTo>
                    <a:pt x="154" y="1493"/>
                    <a:pt x="182" y="1521"/>
                    <a:pt x="210" y="1535"/>
                  </a:cubicBezTo>
                  <a:cubicBezTo>
                    <a:pt x="302" y="1581"/>
                    <a:pt x="395" y="1608"/>
                    <a:pt x="487" y="1608"/>
                  </a:cubicBezTo>
                  <a:cubicBezTo>
                    <a:pt x="506" y="1608"/>
                    <a:pt x="525" y="1607"/>
                    <a:pt x="544" y="1604"/>
                  </a:cubicBezTo>
                  <a:cubicBezTo>
                    <a:pt x="656" y="1590"/>
                    <a:pt x="754" y="1549"/>
                    <a:pt x="851" y="1493"/>
                  </a:cubicBezTo>
                  <a:cubicBezTo>
                    <a:pt x="921" y="1437"/>
                    <a:pt x="1005" y="1381"/>
                    <a:pt x="1061" y="1311"/>
                  </a:cubicBezTo>
                  <a:lnTo>
                    <a:pt x="879" y="977"/>
                  </a:lnTo>
                  <a:cubicBezTo>
                    <a:pt x="865" y="1005"/>
                    <a:pt x="851" y="1019"/>
                    <a:pt x="837" y="1046"/>
                  </a:cubicBezTo>
                  <a:cubicBezTo>
                    <a:pt x="782" y="1116"/>
                    <a:pt x="698" y="1172"/>
                    <a:pt x="600" y="1200"/>
                  </a:cubicBezTo>
                  <a:lnTo>
                    <a:pt x="530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0" y="754"/>
                    <a:pt x="600" y="684"/>
                  </a:cubicBezTo>
                  <a:cubicBezTo>
                    <a:pt x="670" y="628"/>
                    <a:pt x="754" y="586"/>
                    <a:pt x="837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8"/>
            <p:cNvSpPr/>
            <p:nvPr/>
          </p:nvSpPr>
          <p:spPr>
            <a:xfrm>
              <a:off x="5813416" y="4011117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7" y="726"/>
                    <a:pt x="99" y="1325"/>
                    <a:pt x="126" y="1939"/>
                  </a:cubicBezTo>
                  <a:lnTo>
                    <a:pt x="294" y="1856"/>
                  </a:lnTo>
                  <a:lnTo>
                    <a:pt x="475" y="1744"/>
                  </a:lnTo>
                  <a:cubicBezTo>
                    <a:pt x="447" y="1521"/>
                    <a:pt x="433" y="1381"/>
                    <a:pt x="433" y="1339"/>
                  </a:cubicBezTo>
                  <a:lnTo>
                    <a:pt x="615" y="1242"/>
                  </a:lnTo>
                  <a:cubicBezTo>
                    <a:pt x="629" y="1591"/>
                    <a:pt x="643" y="1814"/>
                    <a:pt x="670" y="1953"/>
                  </a:cubicBezTo>
                  <a:cubicBezTo>
                    <a:pt x="712" y="1911"/>
                    <a:pt x="754" y="1883"/>
                    <a:pt x="810" y="1842"/>
                  </a:cubicBezTo>
                  <a:cubicBezTo>
                    <a:pt x="852" y="1814"/>
                    <a:pt x="894" y="1772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8" y="795"/>
                    <a:pt x="894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9" y="461"/>
                    <a:pt x="587" y="684"/>
                    <a:pt x="587" y="823"/>
                  </a:cubicBezTo>
                  <a:lnTo>
                    <a:pt x="503" y="893"/>
                  </a:lnTo>
                  <a:cubicBezTo>
                    <a:pt x="475" y="907"/>
                    <a:pt x="447" y="921"/>
                    <a:pt x="419" y="949"/>
                  </a:cubicBezTo>
                  <a:cubicBezTo>
                    <a:pt x="391" y="628"/>
                    <a:pt x="378" y="321"/>
                    <a:pt x="36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8"/>
            <p:cNvSpPr/>
            <p:nvPr/>
          </p:nvSpPr>
          <p:spPr>
            <a:xfrm>
              <a:off x="6135446" y="4196808"/>
              <a:ext cx="76782" cy="115422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3" y="1"/>
                  </a:moveTo>
                  <a:cubicBezTo>
                    <a:pt x="768" y="15"/>
                    <a:pt x="712" y="43"/>
                    <a:pt x="656" y="71"/>
                  </a:cubicBezTo>
                  <a:cubicBezTo>
                    <a:pt x="572" y="126"/>
                    <a:pt x="503" y="182"/>
                    <a:pt x="419" y="252"/>
                  </a:cubicBezTo>
                  <a:cubicBezTo>
                    <a:pt x="321" y="350"/>
                    <a:pt x="238" y="461"/>
                    <a:pt x="168" y="573"/>
                  </a:cubicBezTo>
                  <a:cubicBezTo>
                    <a:pt x="112" y="657"/>
                    <a:pt x="70" y="740"/>
                    <a:pt x="56" y="838"/>
                  </a:cubicBezTo>
                  <a:cubicBezTo>
                    <a:pt x="1" y="991"/>
                    <a:pt x="1" y="1159"/>
                    <a:pt x="56" y="1312"/>
                  </a:cubicBezTo>
                  <a:cubicBezTo>
                    <a:pt x="70" y="1354"/>
                    <a:pt x="98" y="1410"/>
                    <a:pt x="126" y="1452"/>
                  </a:cubicBezTo>
                  <a:cubicBezTo>
                    <a:pt x="154" y="1479"/>
                    <a:pt x="182" y="1507"/>
                    <a:pt x="210" y="1521"/>
                  </a:cubicBezTo>
                  <a:cubicBezTo>
                    <a:pt x="302" y="1568"/>
                    <a:pt x="395" y="1595"/>
                    <a:pt x="487" y="1595"/>
                  </a:cubicBezTo>
                  <a:cubicBezTo>
                    <a:pt x="506" y="1595"/>
                    <a:pt x="525" y="1593"/>
                    <a:pt x="545" y="1591"/>
                  </a:cubicBezTo>
                  <a:cubicBezTo>
                    <a:pt x="656" y="1577"/>
                    <a:pt x="754" y="1535"/>
                    <a:pt x="837" y="1479"/>
                  </a:cubicBezTo>
                  <a:cubicBezTo>
                    <a:pt x="921" y="1438"/>
                    <a:pt x="1005" y="1382"/>
                    <a:pt x="1061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2" y="1117"/>
                    <a:pt x="698" y="1173"/>
                    <a:pt x="600" y="1201"/>
                  </a:cubicBezTo>
                  <a:lnTo>
                    <a:pt x="545" y="1201"/>
                  </a:lnTo>
                  <a:cubicBezTo>
                    <a:pt x="447" y="1159"/>
                    <a:pt x="419" y="1061"/>
                    <a:pt x="447" y="922"/>
                  </a:cubicBezTo>
                  <a:cubicBezTo>
                    <a:pt x="489" y="838"/>
                    <a:pt x="531" y="754"/>
                    <a:pt x="600" y="684"/>
                  </a:cubicBezTo>
                  <a:cubicBezTo>
                    <a:pt x="670" y="629"/>
                    <a:pt x="754" y="587"/>
                    <a:pt x="837" y="573"/>
                  </a:cubicBezTo>
                  <a:lnTo>
                    <a:pt x="823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8"/>
            <p:cNvSpPr/>
            <p:nvPr/>
          </p:nvSpPr>
          <p:spPr>
            <a:xfrm>
              <a:off x="6224239" y="4156428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1"/>
                  </a:moveTo>
                  <a:cubicBezTo>
                    <a:pt x="252" y="71"/>
                    <a:pt x="127" y="127"/>
                    <a:pt x="1" y="168"/>
                  </a:cubicBezTo>
                  <a:cubicBezTo>
                    <a:pt x="57" y="726"/>
                    <a:pt x="99" y="1326"/>
                    <a:pt x="140" y="1940"/>
                  </a:cubicBezTo>
                  <a:lnTo>
                    <a:pt x="294" y="1856"/>
                  </a:lnTo>
                  <a:lnTo>
                    <a:pt x="461" y="1745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5" y="1228"/>
                  </a:lnTo>
                  <a:cubicBezTo>
                    <a:pt x="629" y="1577"/>
                    <a:pt x="643" y="1814"/>
                    <a:pt x="671" y="1954"/>
                  </a:cubicBezTo>
                  <a:cubicBezTo>
                    <a:pt x="712" y="1926"/>
                    <a:pt x="754" y="1884"/>
                    <a:pt x="810" y="1842"/>
                  </a:cubicBezTo>
                  <a:cubicBezTo>
                    <a:pt x="852" y="1814"/>
                    <a:pt x="894" y="1772"/>
                    <a:pt x="949" y="1745"/>
                  </a:cubicBezTo>
                  <a:lnTo>
                    <a:pt x="963" y="1731"/>
                  </a:lnTo>
                  <a:cubicBezTo>
                    <a:pt x="936" y="1382"/>
                    <a:pt x="908" y="810"/>
                    <a:pt x="894" y="1"/>
                  </a:cubicBezTo>
                  <a:cubicBezTo>
                    <a:pt x="782" y="71"/>
                    <a:pt x="671" y="140"/>
                    <a:pt x="545" y="182"/>
                  </a:cubicBezTo>
                  <a:cubicBezTo>
                    <a:pt x="573" y="461"/>
                    <a:pt x="587" y="671"/>
                    <a:pt x="587" y="824"/>
                  </a:cubicBezTo>
                  <a:lnTo>
                    <a:pt x="503" y="894"/>
                  </a:lnTo>
                  <a:cubicBezTo>
                    <a:pt x="503" y="894"/>
                    <a:pt x="475" y="908"/>
                    <a:pt x="419" y="936"/>
                  </a:cubicBezTo>
                  <a:cubicBezTo>
                    <a:pt x="392" y="629"/>
                    <a:pt x="378" y="308"/>
                    <a:pt x="36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8"/>
            <p:cNvSpPr/>
            <p:nvPr/>
          </p:nvSpPr>
          <p:spPr>
            <a:xfrm>
              <a:off x="5930505" y="4333725"/>
              <a:ext cx="67736" cy="83220"/>
            </a:xfrm>
            <a:custGeom>
              <a:avLst/>
              <a:gdLst/>
              <a:ahLst/>
              <a:cxnLst/>
              <a:rect l="l" t="t" r="r" b="b"/>
              <a:pathLst>
                <a:path w="936" h="1150" extrusionOk="0">
                  <a:moveTo>
                    <a:pt x="506" y="0"/>
                  </a:moveTo>
                  <a:cubicBezTo>
                    <a:pt x="486" y="0"/>
                    <a:pt x="466" y="2"/>
                    <a:pt x="447" y="6"/>
                  </a:cubicBezTo>
                  <a:cubicBezTo>
                    <a:pt x="266" y="6"/>
                    <a:pt x="99" y="118"/>
                    <a:pt x="29" y="285"/>
                  </a:cubicBezTo>
                  <a:cubicBezTo>
                    <a:pt x="1" y="383"/>
                    <a:pt x="1" y="480"/>
                    <a:pt x="57" y="578"/>
                  </a:cubicBezTo>
                  <a:cubicBezTo>
                    <a:pt x="137" y="543"/>
                    <a:pt x="217" y="518"/>
                    <a:pt x="306" y="518"/>
                  </a:cubicBezTo>
                  <a:cubicBezTo>
                    <a:pt x="325" y="518"/>
                    <a:pt x="344" y="520"/>
                    <a:pt x="364" y="522"/>
                  </a:cubicBezTo>
                  <a:cubicBezTo>
                    <a:pt x="364" y="494"/>
                    <a:pt x="364" y="466"/>
                    <a:pt x="350" y="438"/>
                  </a:cubicBezTo>
                  <a:cubicBezTo>
                    <a:pt x="336" y="396"/>
                    <a:pt x="364" y="341"/>
                    <a:pt x="392" y="327"/>
                  </a:cubicBezTo>
                  <a:cubicBezTo>
                    <a:pt x="461" y="327"/>
                    <a:pt x="475" y="355"/>
                    <a:pt x="489" y="396"/>
                  </a:cubicBezTo>
                  <a:cubicBezTo>
                    <a:pt x="489" y="424"/>
                    <a:pt x="475" y="438"/>
                    <a:pt x="475" y="466"/>
                  </a:cubicBezTo>
                  <a:cubicBezTo>
                    <a:pt x="405" y="592"/>
                    <a:pt x="308" y="717"/>
                    <a:pt x="196" y="829"/>
                  </a:cubicBezTo>
                  <a:cubicBezTo>
                    <a:pt x="113" y="899"/>
                    <a:pt x="71" y="1038"/>
                    <a:pt x="113" y="1150"/>
                  </a:cubicBezTo>
                  <a:cubicBezTo>
                    <a:pt x="176" y="1102"/>
                    <a:pt x="280" y="1077"/>
                    <a:pt x="421" y="1077"/>
                  </a:cubicBezTo>
                  <a:cubicBezTo>
                    <a:pt x="529" y="1077"/>
                    <a:pt x="659" y="1092"/>
                    <a:pt x="810" y="1122"/>
                  </a:cubicBezTo>
                  <a:cubicBezTo>
                    <a:pt x="824" y="1010"/>
                    <a:pt x="866" y="899"/>
                    <a:pt x="936" y="815"/>
                  </a:cubicBezTo>
                  <a:cubicBezTo>
                    <a:pt x="854" y="795"/>
                    <a:pt x="765" y="782"/>
                    <a:pt x="673" y="782"/>
                  </a:cubicBezTo>
                  <a:cubicBezTo>
                    <a:pt x="640" y="782"/>
                    <a:pt x="606" y="783"/>
                    <a:pt x="573" y="787"/>
                  </a:cubicBezTo>
                  <a:cubicBezTo>
                    <a:pt x="726" y="675"/>
                    <a:pt x="824" y="508"/>
                    <a:pt x="852" y="327"/>
                  </a:cubicBezTo>
                  <a:cubicBezTo>
                    <a:pt x="852" y="201"/>
                    <a:pt x="782" y="90"/>
                    <a:pt x="670" y="34"/>
                  </a:cubicBezTo>
                  <a:cubicBezTo>
                    <a:pt x="619" y="13"/>
                    <a:pt x="561" y="0"/>
                    <a:pt x="50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8"/>
            <p:cNvSpPr/>
            <p:nvPr/>
          </p:nvSpPr>
          <p:spPr>
            <a:xfrm>
              <a:off x="5751905" y="4285674"/>
              <a:ext cx="77795" cy="115422"/>
            </a:xfrm>
            <a:custGeom>
              <a:avLst/>
              <a:gdLst/>
              <a:ahLst/>
              <a:cxnLst/>
              <a:rect l="l" t="t" r="r" b="b"/>
              <a:pathLst>
                <a:path w="1075" h="1595" extrusionOk="0">
                  <a:moveTo>
                    <a:pt x="823" y="0"/>
                  </a:moveTo>
                  <a:cubicBezTo>
                    <a:pt x="767" y="14"/>
                    <a:pt x="711" y="42"/>
                    <a:pt x="656" y="70"/>
                  </a:cubicBezTo>
                  <a:cubicBezTo>
                    <a:pt x="572" y="126"/>
                    <a:pt x="488" y="182"/>
                    <a:pt x="419" y="251"/>
                  </a:cubicBezTo>
                  <a:cubicBezTo>
                    <a:pt x="321" y="349"/>
                    <a:pt x="237" y="461"/>
                    <a:pt x="153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2"/>
                  </a:cubicBezTo>
                  <a:cubicBezTo>
                    <a:pt x="70" y="1353"/>
                    <a:pt x="98" y="1409"/>
                    <a:pt x="126" y="1451"/>
                  </a:cubicBezTo>
                  <a:cubicBezTo>
                    <a:pt x="153" y="1479"/>
                    <a:pt x="181" y="1507"/>
                    <a:pt x="209" y="1521"/>
                  </a:cubicBezTo>
                  <a:cubicBezTo>
                    <a:pt x="302" y="1567"/>
                    <a:pt x="394" y="1594"/>
                    <a:pt x="487" y="1594"/>
                  </a:cubicBezTo>
                  <a:cubicBezTo>
                    <a:pt x="506" y="1594"/>
                    <a:pt x="525" y="1593"/>
                    <a:pt x="544" y="1591"/>
                  </a:cubicBezTo>
                  <a:cubicBezTo>
                    <a:pt x="656" y="1577"/>
                    <a:pt x="753" y="1535"/>
                    <a:pt x="851" y="1479"/>
                  </a:cubicBezTo>
                  <a:cubicBezTo>
                    <a:pt x="921" y="1437"/>
                    <a:pt x="1004" y="1381"/>
                    <a:pt x="1074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1" y="1116"/>
                    <a:pt x="697" y="1172"/>
                    <a:pt x="600" y="1200"/>
                  </a:cubicBezTo>
                  <a:lnTo>
                    <a:pt x="544" y="1200"/>
                  </a:lnTo>
                  <a:cubicBezTo>
                    <a:pt x="460" y="1158"/>
                    <a:pt x="419" y="1060"/>
                    <a:pt x="446" y="921"/>
                  </a:cubicBezTo>
                  <a:cubicBezTo>
                    <a:pt x="488" y="837"/>
                    <a:pt x="544" y="754"/>
                    <a:pt x="600" y="684"/>
                  </a:cubicBezTo>
                  <a:cubicBezTo>
                    <a:pt x="670" y="628"/>
                    <a:pt x="753" y="586"/>
                    <a:pt x="851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8"/>
            <p:cNvSpPr/>
            <p:nvPr/>
          </p:nvSpPr>
          <p:spPr>
            <a:xfrm>
              <a:off x="5840698" y="4245294"/>
              <a:ext cx="69690" cy="142414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363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6" y="740"/>
                    <a:pt x="98" y="1326"/>
                    <a:pt x="126" y="1939"/>
                  </a:cubicBezTo>
                  <a:lnTo>
                    <a:pt x="293" y="1856"/>
                  </a:lnTo>
                  <a:lnTo>
                    <a:pt x="461" y="1744"/>
                  </a:lnTo>
                  <a:cubicBezTo>
                    <a:pt x="447" y="1521"/>
                    <a:pt x="433" y="1381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7"/>
                  </a:cubicBezTo>
                  <a:cubicBezTo>
                    <a:pt x="712" y="1925"/>
                    <a:pt x="754" y="1884"/>
                    <a:pt x="796" y="1856"/>
                  </a:cubicBezTo>
                  <a:cubicBezTo>
                    <a:pt x="837" y="1828"/>
                    <a:pt x="879" y="1786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7" y="809"/>
                    <a:pt x="893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8" y="461"/>
                    <a:pt x="586" y="684"/>
                    <a:pt x="586" y="837"/>
                  </a:cubicBezTo>
                  <a:cubicBezTo>
                    <a:pt x="558" y="851"/>
                    <a:pt x="531" y="879"/>
                    <a:pt x="503" y="893"/>
                  </a:cubicBezTo>
                  <a:lnTo>
                    <a:pt x="419" y="949"/>
                  </a:lnTo>
                  <a:cubicBezTo>
                    <a:pt x="391" y="628"/>
                    <a:pt x="363" y="321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8"/>
            <p:cNvSpPr/>
            <p:nvPr/>
          </p:nvSpPr>
          <p:spPr>
            <a:xfrm>
              <a:off x="5995128" y="4170612"/>
              <a:ext cx="112097" cy="65635"/>
            </a:xfrm>
            <a:custGeom>
              <a:avLst/>
              <a:gdLst/>
              <a:ahLst/>
              <a:cxnLst/>
              <a:rect l="l" t="t" r="r" b="b"/>
              <a:pathLst>
                <a:path w="1549" h="907" extrusionOk="0">
                  <a:moveTo>
                    <a:pt x="1" y="0"/>
                  </a:moveTo>
                  <a:cubicBezTo>
                    <a:pt x="29" y="14"/>
                    <a:pt x="43" y="28"/>
                    <a:pt x="56" y="42"/>
                  </a:cubicBezTo>
                  <a:cubicBezTo>
                    <a:pt x="112" y="70"/>
                    <a:pt x="168" y="112"/>
                    <a:pt x="238" y="168"/>
                  </a:cubicBezTo>
                  <a:cubicBezTo>
                    <a:pt x="377" y="265"/>
                    <a:pt x="559" y="377"/>
                    <a:pt x="754" y="488"/>
                  </a:cubicBezTo>
                  <a:cubicBezTo>
                    <a:pt x="963" y="614"/>
                    <a:pt x="1144" y="712"/>
                    <a:pt x="1298" y="781"/>
                  </a:cubicBezTo>
                  <a:cubicBezTo>
                    <a:pt x="1368" y="823"/>
                    <a:pt x="1437" y="851"/>
                    <a:pt x="1479" y="865"/>
                  </a:cubicBezTo>
                  <a:lnTo>
                    <a:pt x="1549" y="907"/>
                  </a:lnTo>
                  <a:lnTo>
                    <a:pt x="1493" y="851"/>
                  </a:lnTo>
                  <a:cubicBezTo>
                    <a:pt x="1451" y="823"/>
                    <a:pt x="1396" y="781"/>
                    <a:pt x="1326" y="740"/>
                  </a:cubicBezTo>
                  <a:cubicBezTo>
                    <a:pt x="1186" y="642"/>
                    <a:pt x="991" y="516"/>
                    <a:pt x="796" y="405"/>
                  </a:cubicBezTo>
                  <a:cubicBezTo>
                    <a:pt x="600" y="293"/>
                    <a:pt x="405" y="196"/>
                    <a:pt x="252" y="112"/>
                  </a:cubicBezTo>
                  <a:cubicBezTo>
                    <a:pt x="182" y="84"/>
                    <a:pt x="112" y="56"/>
                    <a:pt x="70" y="28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8"/>
            <p:cNvSpPr/>
            <p:nvPr/>
          </p:nvSpPr>
          <p:spPr>
            <a:xfrm>
              <a:off x="6009239" y="4305864"/>
              <a:ext cx="116222" cy="56589"/>
            </a:xfrm>
            <a:custGeom>
              <a:avLst/>
              <a:gdLst/>
              <a:ahLst/>
              <a:cxnLst/>
              <a:rect l="l" t="t" r="r" b="b"/>
              <a:pathLst>
                <a:path w="1606" h="782" extrusionOk="0">
                  <a:moveTo>
                    <a:pt x="1605" y="0"/>
                  </a:moveTo>
                  <a:lnTo>
                    <a:pt x="1535" y="28"/>
                  </a:lnTo>
                  <a:cubicBezTo>
                    <a:pt x="1479" y="42"/>
                    <a:pt x="1424" y="70"/>
                    <a:pt x="1340" y="98"/>
                  </a:cubicBezTo>
                  <a:cubicBezTo>
                    <a:pt x="1187" y="154"/>
                    <a:pt x="977" y="251"/>
                    <a:pt x="782" y="349"/>
                  </a:cubicBezTo>
                  <a:cubicBezTo>
                    <a:pt x="573" y="447"/>
                    <a:pt x="378" y="544"/>
                    <a:pt x="238" y="628"/>
                  </a:cubicBezTo>
                  <a:cubicBezTo>
                    <a:pt x="168" y="670"/>
                    <a:pt x="99" y="712"/>
                    <a:pt x="57" y="740"/>
                  </a:cubicBezTo>
                  <a:lnTo>
                    <a:pt x="1" y="781"/>
                  </a:lnTo>
                  <a:lnTo>
                    <a:pt x="71" y="754"/>
                  </a:lnTo>
                  <a:cubicBezTo>
                    <a:pt x="113" y="740"/>
                    <a:pt x="182" y="712"/>
                    <a:pt x="266" y="684"/>
                  </a:cubicBezTo>
                  <a:cubicBezTo>
                    <a:pt x="419" y="614"/>
                    <a:pt x="615" y="530"/>
                    <a:pt x="824" y="433"/>
                  </a:cubicBezTo>
                  <a:cubicBezTo>
                    <a:pt x="1019" y="335"/>
                    <a:pt x="1214" y="238"/>
                    <a:pt x="1368" y="140"/>
                  </a:cubicBezTo>
                  <a:cubicBezTo>
                    <a:pt x="1438" y="98"/>
                    <a:pt x="1493" y="70"/>
                    <a:pt x="1535" y="42"/>
                  </a:cubicBezTo>
                  <a:lnTo>
                    <a:pt x="16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6" name="Google Shape;1916;p28"/>
          <p:cNvGrpSpPr/>
          <p:nvPr/>
        </p:nvGrpSpPr>
        <p:grpSpPr>
          <a:xfrm rot="6851353">
            <a:off x="7340463" y="1753268"/>
            <a:ext cx="1298621" cy="2151947"/>
            <a:chOff x="6559512" y="4669794"/>
            <a:chExt cx="482466" cy="799495"/>
          </a:xfrm>
        </p:grpSpPr>
        <p:sp>
          <p:nvSpPr>
            <p:cNvPr id="1917" name="Google Shape;1917;p28"/>
            <p:cNvSpPr/>
            <p:nvPr/>
          </p:nvSpPr>
          <p:spPr>
            <a:xfrm>
              <a:off x="6644181" y="4779284"/>
              <a:ext cx="97986" cy="215069"/>
            </a:xfrm>
            <a:custGeom>
              <a:avLst/>
              <a:gdLst/>
              <a:ahLst/>
              <a:cxnLst/>
              <a:rect l="l" t="t" r="r" b="b"/>
              <a:pathLst>
                <a:path w="1354" h="2972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1354" y="0"/>
                    <a:pt x="1340" y="14"/>
                    <a:pt x="1298" y="42"/>
                  </a:cubicBezTo>
                  <a:cubicBezTo>
                    <a:pt x="1256" y="70"/>
                    <a:pt x="1200" y="112"/>
                    <a:pt x="1130" y="154"/>
                  </a:cubicBezTo>
                  <a:cubicBezTo>
                    <a:pt x="1005" y="265"/>
                    <a:pt x="824" y="405"/>
                    <a:pt x="656" y="558"/>
                  </a:cubicBezTo>
                  <a:cubicBezTo>
                    <a:pt x="489" y="698"/>
                    <a:pt x="335" y="851"/>
                    <a:pt x="210" y="977"/>
                  </a:cubicBezTo>
                  <a:cubicBezTo>
                    <a:pt x="154" y="1032"/>
                    <a:pt x="112" y="1088"/>
                    <a:pt x="84" y="1130"/>
                  </a:cubicBezTo>
                  <a:lnTo>
                    <a:pt x="29" y="1186"/>
                  </a:lnTo>
                  <a:cubicBezTo>
                    <a:pt x="29" y="1186"/>
                    <a:pt x="56" y="1172"/>
                    <a:pt x="84" y="1144"/>
                  </a:cubicBezTo>
                  <a:cubicBezTo>
                    <a:pt x="126" y="1102"/>
                    <a:pt x="182" y="1074"/>
                    <a:pt x="252" y="1019"/>
                  </a:cubicBezTo>
                  <a:cubicBezTo>
                    <a:pt x="391" y="921"/>
                    <a:pt x="559" y="767"/>
                    <a:pt x="726" y="628"/>
                  </a:cubicBezTo>
                  <a:cubicBezTo>
                    <a:pt x="893" y="475"/>
                    <a:pt x="1047" y="321"/>
                    <a:pt x="1172" y="196"/>
                  </a:cubicBezTo>
                  <a:cubicBezTo>
                    <a:pt x="1228" y="140"/>
                    <a:pt x="1270" y="84"/>
                    <a:pt x="1312" y="56"/>
                  </a:cubicBezTo>
                  <a:lnTo>
                    <a:pt x="1354" y="0"/>
                  </a:lnTo>
                  <a:close/>
                  <a:moveTo>
                    <a:pt x="29" y="1186"/>
                  </a:moveTo>
                  <a:cubicBezTo>
                    <a:pt x="29" y="1214"/>
                    <a:pt x="29" y="1228"/>
                    <a:pt x="29" y="1256"/>
                  </a:cubicBezTo>
                  <a:cubicBezTo>
                    <a:pt x="29" y="1311"/>
                    <a:pt x="15" y="1381"/>
                    <a:pt x="15" y="1465"/>
                  </a:cubicBezTo>
                  <a:cubicBezTo>
                    <a:pt x="1" y="1632"/>
                    <a:pt x="1" y="1855"/>
                    <a:pt x="1" y="2079"/>
                  </a:cubicBezTo>
                  <a:cubicBezTo>
                    <a:pt x="1" y="2302"/>
                    <a:pt x="15" y="2525"/>
                    <a:pt x="42" y="2692"/>
                  </a:cubicBezTo>
                  <a:cubicBezTo>
                    <a:pt x="42" y="2776"/>
                    <a:pt x="56" y="2846"/>
                    <a:pt x="56" y="2888"/>
                  </a:cubicBezTo>
                  <a:cubicBezTo>
                    <a:pt x="70" y="2943"/>
                    <a:pt x="70" y="2971"/>
                    <a:pt x="70" y="2971"/>
                  </a:cubicBezTo>
                  <a:lnTo>
                    <a:pt x="70" y="2888"/>
                  </a:lnTo>
                  <a:cubicBezTo>
                    <a:pt x="70" y="2846"/>
                    <a:pt x="84" y="2776"/>
                    <a:pt x="84" y="2692"/>
                  </a:cubicBezTo>
                  <a:cubicBezTo>
                    <a:pt x="98" y="2511"/>
                    <a:pt x="98" y="2302"/>
                    <a:pt x="98" y="2079"/>
                  </a:cubicBezTo>
                  <a:cubicBezTo>
                    <a:pt x="84" y="1855"/>
                    <a:pt x="70" y="1632"/>
                    <a:pt x="56" y="1465"/>
                  </a:cubicBezTo>
                  <a:cubicBezTo>
                    <a:pt x="56" y="1381"/>
                    <a:pt x="42" y="1311"/>
                    <a:pt x="42" y="1256"/>
                  </a:cubicBezTo>
                  <a:cubicBezTo>
                    <a:pt x="29" y="1214"/>
                    <a:pt x="29" y="1186"/>
                    <a:pt x="29" y="1186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8"/>
            <p:cNvSpPr/>
            <p:nvPr/>
          </p:nvSpPr>
          <p:spPr>
            <a:xfrm>
              <a:off x="6742093" y="4779284"/>
              <a:ext cx="191846" cy="214056"/>
            </a:xfrm>
            <a:custGeom>
              <a:avLst/>
              <a:gdLst/>
              <a:ahLst/>
              <a:cxnLst/>
              <a:rect l="l" t="t" r="r" b="b"/>
              <a:pathLst>
                <a:path w="2651" h="2958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40" y="140"/>
                    <a:pt x="196" y="196"/>
                  </a:cubicBezTo>
                  <a:cubicBezTo>
                    <a:pt x="307" y="321"/>
                    <a:pt x="475" y="475"/>
                    <a:pt x="642" y="628"/>
                  </a:cubicBezTo>
                  <a:cubicBezTo>
                    <a:pt x="810" y="781"/>
                    <a:pt x="977" y="921"/>
                    <a:pt x="1117" y="1019"/>
                  </a:cubicBezTo>
                  <a:cubicBezTo>
                    <a:pt x="1172" y="1074"/>
                    <a:pt x="1228" y="1102"/>
                    <a:pt x="1270" y="1144"/>
                  </a:cubicBezTo>
                  <a:lnTo>
                    <a:pt x="1326" y="1172"/>
                  </a:lnTo>
                  <a:lnTo>
                    <a:pt x="1284" y="1130"/>
                  </a:lnTo>
                  <a:cubicBezTo>
                    <a:pt x="1256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58"/>
                  </a:cubicBezTo>
                  <a:cubicBezTo>
                    <a:pt x="545" y="405"/>
                    <a:pt x="363" y="265"/>
                    <a:pt x="238" y="154"/>
                  </a:cubicBezTo>
                  <a:cubicBezTo>
                    <a:pt x="168" y="112"/>
                    <a:pt x="112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  <a:moveTo>
                    <a:pt x="2651" y="0"/>
                  </a:moveTo>
                  <a:lnTo>
                    <a:pt x="2651" y="0"/>
                  </a:lnTo>
                  <a:cubicBezTo>
                    <a:pt x="2623" y="14"/>
                    <a:pt x="2595" y="28"/>
                    <a:pt x="2581" y="42"/>
                  </a:cubicBezTo>
                  <a:cubicBezTo>
                    <a:pt x="2539" y="70"/>
                    <a:pt x="2483" y="112"/>
                    <a:pt x="2414" y="154"/>
                  </a:cubicBezTo>
                  <a:cubicBezTo>
                    <a:pt x="2288" y="265"/>
                    <a:pt x="2107" y="405"/>
                    <a:pt x="1953" y="558"/>
                  </a:cubicBezTo>
                  <a:cubicBezTo>
                    <a:pt x="1786" y="698"/>
                    <a:pt x="1619" y="851"/>
                    <a:pt x="1507" y="977"/>
                  </a:cubicBezTo>
                  <a:cubicBezTo>
                    <a:pt x="1451" y="1032"/>
                    <a:pt x="1409" y="1088"/>
                    <a:pt x="1368" y="1130"/>
                  </a:cubicBezTo>
                  <a:lnTo>
                    <a:pt x="1326" y="1172"/>
                  </a:lnTo>
                  <a:lnTo>
                    <a:pt x="1382" y="1144"/>
                  </a:lnTo>
                  <a:cubicBezTo>
                    <a:pt x="1423" y="1102"/>
                    <a:pt x="1479" y="1074"/>
                    <a:pt x="1535" y="1019"/>
                  </a:cubicBezTo>
                  <a:cubicBezTo>
                    <a:pt x="1674" y="921"/>
                    <a:pt x="1842" y="767"/>
                    <a:pt x="2009" y="628"/>
                  </a:cubicBezTo>
                  <a:cubicBezTo>
                    <a:pt x="2177" y="475"/>
                    <a:pt x="2344" y="321"/>
                    <a:pt x="2456" y="196"/>
                  </a:cubicBezTo>
                  <a:cubicBezTo>
                    <a:pt x="2511" y="140"/>
                    <a:pt x="2567" y="84"/>
                    <a:pt x="2595" y="56"/>
                  </a:cubicBezTo>
                  <a:lnTo>
                    <a:pt x="2651" y="0"/>
                  </a:lnTo>
                  <a:close/>
                  <a:moveTo>
                    <a:pt x="1326" y="1172"/>
                  </a:moveTo>
                  <a:lnTo>
                    <a:pt x="1326" y="1256"/>
                  </a:lnTo>
                  <a:cubicBezTo>
                    <a:pt x="1326" y="1297"/>
                    <a:pt x="1312" y="1367"/>
                    <a:pt x="1312" y="1451"/>
                  </a:cubicBezTo>
                  <a:cubicBezTo>
                    <a:pt x="1298" y="1632"/>
                    <a:pt x="1298" y="1841"/>
                    <a:pt x="1312" y="2065"/>
                  </a:cubicBezTo>
                  <a:cubicBezTo>
                    <a:pt x="1326" y="2288"/>
                    <a:pt x="1326" y="2511"/>
                    <a:pt x="1340" y="2678"/>
                  </a:cubicBezTo>
                  <a:cubicBezTo>
                    <a:pt x="1340" y="2762"/>
                    <a:pt x="1368" y="2832"/>
                    <a:pt x="1368" y="2888"/>
                  </a:cubicBezTo>
                  <a:cubicBezTo>
                    <a:pt x="1368" y="2929"/>
                    <a:pt x="1382" y="2957"/>
                    <a:pt x="1382" y="2957"/>
                  </a:cubicBezTo>
                  <a:lnTo>
                    <a:pt x="1382" y="2888"/>
                  </a:lnTo>
                  <a:cubicBezTo>
                    <a:pt x="1382" y="2832"/>
                    <a:pt x="1382" y="2762"/>
                    <a:pt x="1395" y="2678"/>
                  </a:cubicBezTo>
                  <a:cubicBezTo>
                    <a:pt x="1395" y="2511"/>
                    <a:pt x="1409" y="2288"/>
                    <a:pt x="1395" y="2065"/>
                  </a:cubicBezTo>
                  <a:cubicBezTo>
                    <a:pt x="1382" y="1841"/>
                    <a:pt x="1368" y="1618"/>
                    <a:pt x="1354" y="1451"/>
                  </a:cubicBezTo>
                  <a:cubicBezTo>
                    <a:pt x="1354" y="1367"/>
                    <a:pt x="1340" y="1297"/>
                    <a:pt x="1340" y="1256"/>
                  </a:cubicBezTo>
                  <a:cubicBezTo>
                    <a:pt x="1326" y="1200"/>
                    <a:pt x="1326" y="1172"/>
                    <a:pt x="1326" y="1172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8"/>
            <p:cNvSpPr/>
            <p:nvPr/>
          </p:nvSpPr>
          <p:spPr>
            <a:xfrm>
              <a:off x="6661332" y="4803526"/>
              <a:ext cx="72802" cy="64622"/>
            </a:xfrm>
            <a:custGeom>
              <a:avLst/>
              <a:gdLst/>
              <a:ahLst/>
              <a:cxnLst/>
              <a:rect l="l" t="t" r="r" b="b"/>
              <a:pathLst>
                <a:path w="1006" h="893" extrusionOk="0">
                  <a:moveTo>
                    <a:pt x="1005" y="0"/>
                  </a:moveTo>
                  <a:lnTo>
                    <a:pt x="1005" y="0"/>
                  </a:lnTo>
                  <a:cubicBezTo>
                    <a:pt x="949" y="28"/>
                    <a:pt x="893" y="70"/>
                    <a:pt x="838" y="112"/>
                  </a:cubicBezTo>
                  <a:cubicBezTo>
                    <a:pt x="726" y="181"/>
                    <a:pt x="601" y="293"/>
                    <a:pt x="475" y="405"/>
                  </a:cubicBezTo>
                  <a:cubicBezTo>
                    <a:pt x="349" y="516"/>
                    <a:pt x="224" y="628"/>
                    <a:pt x="140" y="725"/>
                  </a:cubicBezTo>
                  <a:cubicBezTo>
                    <a:pt x="98" y="781"/>
                    <a:pt x="43" y="837"/>
                    <a:pt x="1" y="893"/>
                  </a:cubicBezTo>
                  <a:cubicBezTo>
                    <a:pt x="1" y="893"/>
                    <a:pt x="84" y="851"/>
                    <a:pt x="182" y="767"/>
                  </a:cubicBezTo>
                  <a:cubicBezTo>
                    <a:pt x="280" y="697"/>
                    <a:pt x="419" y="600"/>
                    <a:pt x="545" y="474"/>
                  </a:cubicBezTo>
                  <a:cubicBezTo>
                    <a:pt x="670" y="363"/>
                    <a:pt x="782" y="251"/>
                    <a:pt x="866" y="153"/>
                  </a:cubicBezTo>
                  <a:cubicBezTo>
                    <a:pt x="963" y="56"/>
                    <a:pt x="1005" y="0"/>
                    <a:pt x="100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8"/>
            <p:cNvSpPr/>
            <p:nvPr/>
          </p:nvSpPr>
          <p:spPr>
            <a:xfrm>
              <a:off x="6933863" y="4779284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7" y="56"/>
                  </a:lnTo>
                  <a:cubicBezTo>
                    <a:pt x="85" y="84"/>
                    <a:pt x="126" y="140"/>
                    <a:pt x="196" y="196"/>
                  </a:cubicBezTo>
                  <a:cubicBezTo>
                    <a:pt x="308" y="321"/>
                    <a:pt x="461" y="475"/>
                    <a:pt x="629" y="628"/>
                  </a:cubicBezTo>
                  <a:cubicBezTo>
                    <a:pt x="796" y="781"/>
                    <a:pt x="977" y="921"/>
                    <a:pt x="1103" y="1019"/>
                  </a:cubicBezTo>
                  <a:cubicBezTo>
                    <a:pt x="1173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5" y="977"/>
                  </a:cubicBezTo>
                  <a:cubicBezTo>
                    <a:pt x="1033" y="851"/>
                    <a:pt x="866" y="698"/>
                    <a:pt x="698" y="558"/>
                  </a:cubicBezTo>
                  <a:cubicBezTo>
                    <a:pt x="531" y="405"/>
                    <a:pt x="364" y="265"/>
                    <a:pt x="224" y="154"/>
                  </a:cubicBezTo>
                  <a:cubicBezTo>
                    <a:pt x="168" y="112"/>
                    <a:pt x="98" y="70"/>
                    <a:pt x="71" y="42"/>
                  </a:cubicBezTo>
                  <a:cubicBezTo>
                    <a:pt x="29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8"/>
            <p:cNvSpPr/>
            <p:nvPr/>
          </p:nvSpPr>
          <p:spPr>
            <a:xfrm>
              <a:off x="6743106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3" y="168"/>
                  </a:cubicBezTo>
                  <a:cubicBezTo>
                    <a:pt x="977" y="265"/>
                    <a:pt x="796" y="405"/>
                    <a:pt x="628" y="558"/>
                  </a:cubicBezTo>
                  <a:cubicBezTo>
                    <a:pt x="461" y="698"/>
                    <a:pt x="307" y="851"/>
                    <a:pt x="196" y="977"/>
                  </a:cubicBezTo>
                  <a:cubicBezTo>
                    <a:pt x="126" y="1033"/>
                    <a:pt x="84" y="1088"/>
                    <a:pt x="56" y="1130"/>
                  </a:cubicBezTo>
                  <a:lnTo>
                    <a:pt x="1" y="1186"/>
                  </a:lnTo>
                  <a:cubicBezTo>
                    <a:pt x="15" y="1172"/>
                    <a:pt x="42" y="1158"/>
                    <a:pt x="70" y="1144"/>
                  </a:cubicBezTo>
                  <a:cubicBezTo>
                    <a:pt x="98" y="1116"/>
                    <a:pt x="154" y="1074"/>
                    <a:pt x="224" y="1019"/>
                  </a:cubicBezTo>
                  <a:cubicBezTo>
                    <a:pt x="363" y="921"/>
                    <a:pt x="531" y="781"/>
                    <a:pt x="698" y="628"/>
                  </a:cubicBezTo>
                  <a:cubicBezTo>
                    <a:pt x="865" y="475"/>
                    <a:pt x="1033" y="321"/>
                    <a:pt x="1144" y="210"/>
                  </a:cubicBezTo>
                  <a:cubicBezTo>
                    <a:pt x="1200" y="140"/>
                    <a:pt x="1242" y="84"/>
                    <a:pt x="1284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8"/>
            <p:cNvSpPr/>
            <p:nvPr/>
          </p:nvSpPr>
          <p:spPr>
            <a:xfrm>
              <a:off x="6940955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340" y="0"/>
                  </a:moveTo>
                  <a:cubicBezTo>
                    <a:pt x="1340" y="0"/>
                    <a:pt x="1312" y="14"/>
                    <a:pt x="1270" y="42"/>
                  </a:cubicBezTo>
                  <a:cubicBezTo>
                    <a:pt x="1228" y="70"/>
                    <a:pt x="1172" y="112"/>
                    <a:pt x="1102" y="154"/>
                  </a:cubicBezTo>
                  <a:cubicBezTo>
                    <a:pt x="977" y="265"/>
                    <a:pt x="810" y="405"/>
                    <a:pt x="642" y="544"/>
                  </a:cubicBezTo>
                  <a:cubicBezTo>
                    <a:pt x="475" y="698"/>
                    <a:pt x="307" y="851"/>
                    <a:pt x="196" y="977"/>
                  </a:cubicBezTo>
                  <a:cubicBezTo>
                    <a:pt x="140" y="1032"/>
                    <a:pt x="84" y="1088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112" y="1102"/>
                    <a:pt x="168" y="1074"/>
                    <a:pt x="238" y="1018"/>
                  </a:cubicBezTo>
                  <a:cubicBezTo>
                    <a:pt x="363" y="921"/>
                    <a:pt x="531" y="767"/>
                    <a:pt x="698" y="628"/>
                  </a:cubicBezTo>
                  <a:cubicBezTo>
                    <a:pt x="865" y="474"/>
                    <a:pt x="1033" y="321"/>
                    <a:pt x="1144" y="195"/>
                  </a:cubicBezTo>
                  <a:cubicBezTo>
                    <a:pt x="1200" y="140"/>
                    <a:pt x="1256" y="84"/>
                    <a:pt x="1284" y="56"/>
                  </a:cubicBezTo>
                  <a:lnTo>
                    <a:pt x="134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8"/>
            <p:cNvSpPr/>
            <p:nvPr/>
          </p:nvSpPr>
          <p:spPr>
            <a:xfrm>
              <a:off x="6646207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82" y="196"/>
                  </a:cubicBezTo>
                  <a:cubicBezTo>
                    <a:pt x="307" y="321"/>
                    <a:pt x="461" y="475"/>
                    <a:pt x="628" y="628"/>
                  </a:cubicBezTo>
                  <a:cubicBezTo>
                    <a:pt x="796" y="781"/>
                    <a:pt x="977" y="921"/>
                    <a:pt x="1102" y="1019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3"/>
                    <a:pt x="1144" y="977"/>
                  </a:cubicBezTo>
                  <a:cubicBezTo>
                    <a:pt x="1019" y="851"/>
                    <a:pt x="865" y="698"/>
                    <a:pt x="698" y="558"/>
                  </a:cubicBezTo>
                  <a:cubicBezTo>
                    <a:pt x="531" y="405"/>
                    <a:pt x="363" y="265"/>
                    <a:pt x="224" y="168"/>
                  </a:cubicBezTo>
                  <a:cubicBezTo>
                    <a:pt x="154" y="112"/>
                    <a:pt x="98" y="70"/>
                    <a:pt x="56" y="42"/>
                  </a:cubicBezTo>
                  <a:cubicBezTo>
                    <a:pt x="28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8"/>
            <p:cNvSpPr/>
            <p:nvPr/>
          </p:nvSpPr>
          <p:spPr>
            <a:xfrm>
              <a:off x="6840004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75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02"/>
                    <a:pt x="1270" y="1144"/>
                  </a:cubicBezTo>
                  <a:cubicBezTo>
                    <a:pt x="1284" y="1158"/>
                    <a:pt x="1312" y="1172"/>
                    <a:pt x="1340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8"/>
            <p:cNvSpPr/>
            <p:nvPr/>
          </p:nvSpPr>
          <p:spPr>
            <a:xfrm>
              <a:off x="6665384" y="4994283"/>
              <a:ext cx="68749" cy="61655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1" y="0"/>
                  </a:moveTo>
                  <a:cubicBezTo>
                    <a:pt x="42" y="56"/>
                    <a:pt x="84" y="112"/>
                    <a:pt x="126" y="154"/>
                  </a:cubicBezTo>
                  <a:cubicBezTo>
                    <a:pt x="224" y="265"/>
                    <a:pt x="321" y="363"/>
                    <a:pt x="433" y="461"/>
                  </a:cubicBezTo>
                  <a:cubicBezTo>
                    <a:pt x="558" y="572"/>
                    <a:pt x="684" y="670"/>
                    <a:pt x="782" y="740"/>
                  </a:cubicBezTo>
                  <a:cubicBezTo>
                    <a:pt x="837" y="781"/>
                    <a:pt x="893" y="809"/>
                    <a:pt x="949" y="851"/>
                  </a:cubicBezTo>
                  <a:cubicBezTo>
                    <a:pt x="949" y="851"/>
                    <a:pt x="907" y="781"/>
                    <a:pt x="823" y="698"/>
                  </a:cubicBezTo>
                  <a:cubicBezTo>
                    <a:pt x="740" y="600"/>
                    <a:pt x="642" y="489"/>
                    <a:pt x="517" y="391"/>
                  </a:cubicBezTo>
                  <a:cubicBezTo>
                    <a:pt x="405" y="293"/>
                    <a:pt x="293" y="196"/>
                    <a:pt x="168" y="112"/>
                  </a:cubicBezTo>
                  <a:cubicBezTo>
                    <a:pt x="70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8"/>
            <p:cNvSpPr/>
            <p:nvPr/>
          </p:nvSpPr>
          <p:spPr>
            <a:xfrm>
              <a:off x="7033801" y="4871116"/>
              <a:ext cx="8178" cy="129316"/>
            </a:xfrm>
            <a:custGeom>
              <a:avLst/>
              <a:gdLst/>
              <a:ahLst/>
              <a:cxnLst/>
              <a:rect l="l" t="t" r="r" b="b"/>
              <a:pathLst>
                <a:path w="113" h="1787" extrusionOk="0">
                  <a:moveTo>
                    <a:pt x="29" y="1"/>
                  </a:moveTo>
                  <a:lnTo>
                    <a:pt x="29" y="84"/>
                  </a:lnTo>
                  <a:cubicBezTo>
                    <a:pt x="29" y="126"/>
                    <a:pt x="29" y="196"/>
                    <a:pt x="15" y="280"/>
                  </a:cubicBezTo>
                  <a:cubicBezTo>
                    <a:pt x="15" y="461"/>
                    <a:pt x="1" y="670"/>
                    <a:pt x="15" y="893"/>
                  </a:cubicBezTo>
                  <a:cubicBezTo>
                    <a:pt x="29" y="1116"/>
                    <a:pt x="43" y="1340"/>
                    <a:pt x="57" y="1507"/>
                  </a:cubicBezTo>
                  <a:cubicBezTo>
                    <a:pt x="57" y="1591"/>
                    <a:pt x="71" y="1660"/>
                    <a:pt x="71" y="1716"/>
                  </a:cubicBezTo>
                  <a:cubicBezTo>
                    <a:pt x="84" y="1758"/>
                    <a:pt x="84" y="1786"/>
                    <a:pt x="84" y="1786"/>
                  </a:cubicBezTo>
                  <a:lnTo>
                    <a:pt x="84" y="1716"/>
                  </a:lnTo>
                  <a:cubicBezTo>
                    <a:pt x="84" y="1660"/>
                    <a:pt x="98" y="1591"/>
                    <a:pt x="98" y="1507"/>
                  </a:cubicBezTo>
                  <a:cubicBezTo>
                    <a:pt x="112" y="1340"/>
                    <a:pt x="112" y="1116"/>
                    <a:pt x="112" y="893"/>
                  </a:cubicBezTo>
                  <a:cubicBezTo>
                    <a:pt x="112" y="670"/>
                    <a:pt x="84" y="447"/>
                    <a:pt x="71" y="280"/>
                  </a:cubicBezTo>
                  <a:cubicBezTo>
                    <a:pt x="71" y="196"/>
                    <a:pt x="57" y="126"/>
                    <a:pt x="43" y="84"/>
                  </a:cubicBezTo>
                  <a:cubicBezTo>
                    <a:pt x="43" y="28"/>
                    <a:pt x="29" y="1"/>
                    <a:pt x="2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8"/>
            <p:cNvSpPr/>
            <p:nvPr/>
          </p:nvSpPr>
          <p:spPr>
            <a:xfrm>
              <a:off x="6640128" y="5163837"/>
              <a:ext cx="98999" cy="215069"/>
            </a:xfrm>
            <a:custGeom>
              <a:avLst/>
              <a:gdLst/>
              <a:ahLst/>
              <a:cxnLst/>
              <a:rect l="l" t="t" r="r" b="b"/>
              <a:pathLst>
                <a:path w="1368" h="2972" extrusionOk="0">
                  <a:moveTo>
                    <a:pt x="1368" y="1"/>
                  </a:moveTo>
                  <a:cubicBezTo>
                    <a:pt x="1354" y="15"/>
                    <a:pt x="1326" y="29"/>
                    <a:pt x="1312" y="43"/>
                  </a:cubicBezTo>
                  <a:cubicBezTo>
                    <a:pt x="1270" y="84"/>
                    <a:pt x="1200" y="112"/>
                    <a:pt x="1145" y="168"/>
                  </a:cubicBezTo>
                  <a:cubicBezTo>
                    <a:pt x="1005" y="266"/>
                    <a:pt x="838" y="419"/>
                    <a:pt x="670" y="559"/>
                  </a:cubicBezTo>
                  <a:cubicBezTo>
                    <a:pt x="503" y="712"/>
                    <a:pt x="336" y="866"/>
                    <a:pt x="224" y="991"/>
                  </a:cubicBezTo>
                  <a:cubicBezTo>
                    <a:pt x="168" y="1047"/>
                    <a:pt x="126" y="1103"/>
                    <a:pt x="85" y="1131"/>
                  </a:cubicBezTo>
                  <a:lnTo>
                    <a:pt x="29" y="1186"/>
                  </a:lnTo>
                  <a:lnTo>
                    <a:pt x="29" y="1270"/>
                  </a:lnTo>
                  <a:cubicBezTo>
                    <a:pt x="29" y="1312"/>
                    <a:pt x="29" y="1382"/>
                    <a:pt x="15" y="1465"/>
                  </a:cubicBezTo>
                  <a:cubicBezTo>
                    <a:pt x="15" y="1647"/>
                    <a:pt x="1" y="1856"/>
                    <a:pt x="15" y="2079"/>
                  </a:cubicBezTo>
                  <a:cubicBezTo>
                    <a:pt x="29" y="2302"/>
                    <a:pt x="43" y="2525"/>
                    <a:pt x="57" y="2693"/>
                  </a:cubicBezTo>
                  <a:cubicBezTo>
                    <a:pt x="57" y="2776"/>
                    <a:pt x="71" y="2846"/>
                    <a:pt x="71" y="2902"/>
                  </a:cubicBezTo>
                  <a:cubicBezTo>
                    <a:pt x="85" y="2944"/>
                    <a:pt x="85" y="2972"/>
                    <a:pt x="85" y="2972"/>
                  </a:cubicBezTo>
                  <a:cubicBezTo>
                    <a:pt x="85" y="2958"/>
                    <a:pt x="85" y="2930"/>
                    <a:pt x="85" y="2902"/>
                  </a:cubicBezTo>
                  <a:cubicBezTo>
                    <a:pt x="85" y="2846"/>
                    <a:pt x="98" y="2776"/>
                    <a:pt x="98" y="2693"/>
                  </a:cubicBezTo>
                  <a:cubicBezTo>
                    <a:pt x="112" y="2525"/>
                    <a:pt x="112" y="2302"/>
                    <a:pt x="112" y="2079"/>
                  </a:cubicBezTo>
                  <a:cubicBezTo>
                    <a:pt x="112" y="1856"/>
                    <a:pt x="98" y="1633"/>
                    <a:pt x="71" y="1465"/>
                  </a:cubicBezTo>
                  <a:cubicBezTo>
                    <a:pt x="71" y="1382"/>
                    <a:pt x="57" y="1312"/>
                    <a:pt x="57" y="1270"/>
                  </a:cubicBezTo>
                  <a:cubicBezTo>
                    <a:pt x="43" y="1214"/>
                    <a:pt x="43" y="1186"/>
                    <a:pt x="43" y="1186"/>
                  </a:cubicBezTo>
                  <a:cubicBezTo>
                    <a:pt x="57" y="1172"/>
                    <a:pt x="85" y="1158"/>
                    <a:pt x="112" y="1144"/>
                  </a:cubicBezTo>
                  <a:cubicBezTo>
                    <a:pt x="140" y="1117"/>
                    <a:pt x="196" y="1075"/>
                    <a:pt x="266" y="1033"/>
                  </a:cubicBezTo>
                  <a:cubicBezTo>
                    <a:pt x="405" y="921"/>
                    <a:pt x="573" y="782"/>
                    <a:pt x="740" y="628"/>
                  </a:cubicBezTo>
                  <a:cubicBezTo>
                    <a:pt x="907" y="489"/>
                    <a:pt x="1075" y="335"/>
                    <a:pt x="1186" y="210"/>
                  </a:cubicBezTo>
                  <a:cubicBezTo>
                    <a:pt x="1242" y="154"/>
                    <a:pt x="1284" y="98"/>
                    <a:pt x="1326" y="56"/>
                  </a:cubicBezTo>
                  <a:lnTo>
                    <a:pt x="136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8"/>
            <p:cNvSpPr/>
            <p:nvPr/>
          </p:nvSpPr>
          <p:spPr>
            <a:xfrm>
              <a:off x="6739053" y="5163837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43" y="56"/>
                  </a:lnTo>
                  <a:cubicBezTo>
                    <a:pt x="84" y="98"/>
                    <a:pt x="126" y="154"/>
                    <a:pt x="182" y="210"/>
                  </a:cubicBezTo>
                  <a:cubicBezTo>
                    <a:pt x="308" y="335"/>
                    <a:pt x="461" y="489"/>
                    <a:pt x="628" y="642"/>
                  </a:cubicBezTo>
                  <a:cubicBezTo>
                    <a:pt x="810" y="782"/>
                    <a:pt x="963" y="921"/>
                    <a:pt x="1103" y="1033"/>
                  </a:cubicBezTo>
                  <a:cubicBezTo>
                    <a:pt x="1172" y="1075"/>
                    <a:pt x="1228" y="1117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5" y="991"/>
                  </a:cubicBezTo>
                  <a:cubicBezTo>
                    <a:pt x="1019" y="866"/>
                    <a:pt x="866" y="712"/>
                    <a:pt x="698" y="559"/>
                  </a:cubicBezTo>
                  <a:cubicBezTo>
                    <a:pt x="531" y="405"/>
                    <a:pt x="349" y="266"/>
                    <a:pt x="224" y="168"/>
                  </a:cubicBezTo>
                  <a:cubicBezTo>
                    <a:pt x="154" y="112"/>
                    <a:pt x="98" y="84"/>
                    <a:pt x="57" y="43"/>
                  </a:cubicBezTo>
                  <a:cubicBezTo>
                    <a:pt x="15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8"/>
            <p:cNvSpPr/>
            <p:nvPr/>
          </p:nvSpPr>
          <p:spPr>
            <a:xfrm>
              <a:off x="6746145" y="5382890"/>
              <a:ext cx="96972" cy="85897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39" y="1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2" y="168"/>
                  </a:cubicBezTo>
                  <a:cubicBezTo>
                    <a:pt x="977" y="266"/>
                    <a:pt x="795" y="419"/>
                    <a:pt x="642" y="558"/>
                  </a:cubicBezTo>
                  <a:cubicBezTo>
                    <a:pt x="475" y="712"/>
                    <a:pt x="307" y="865"/>
                    <a:pt x="196" y="991"/>
                  </a:cubicBezTo>
                  <a:cubicBezTo>
                    <a:pt x="140" y="1047"/>
                    <a:pt x="84" y="1102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98" y="1116"/>
                    <a:pt x="168" y="1075"/>
                    <a:pt x="224" y="1033"/>
                  </a:cubicBezTo>
                  <a:cubicBezTo>
                    <a:pt x="363" y="921"/>
                    <a:pt x="530" y="782"/>
                    <a:pt x="698" y="628"/>
                  </a:cubicBezTo>
                  <a:cubicBezTo>
                    <a:pt x="865" y="489"/>
                    <a:pt x="1033" y="335"/>
                    <a:pt x="1144" y="210"/>
                  </a:cubicBezTo>
                  <a:cubicBezTo>
                    <a:pt x="1200" y="154"/>
                    <a:pt x="1256" y="98"/>
                    <a:pt x="1284" y="56"/>
                  </a:cubicBezTo>
                  <a:lnTo>
                    <a:pt x="133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8"/>
            <p:cNvSpPr/>
            <p:nvPr/>
          </p:nvSpPr>
          <p:spPr>
            <a:xfrm>
              <a:off x="6645194" y="5382890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56" y="56"/>
                  </a:lnTo>
                  <a:cubicBezTo>
                    <a:pt x="84" y="98"/>
                    <a:pt x="126" y="154"/>
                    <a:pt x="196" y="210"/>
                  </a:cubicBezTo>
                  <a:cubicBezTo>
                    <a:pt x="307" y="335"/>
                    <a:pt x="461" y="489"/>
                    <a:pt x="628" y="628"/>
                  </a:cubicBezTo>
                  <a:cubicBezTo>
                    <a:pt x="796" y="782"/>
                    <a:pt x="977" y="921"/>
                    <a:pt x="1102" y="1033"/>
                  </a:cubicBezTo>
                  <a:cubicBezTo>
                    <a:pt x="1172" y="1075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102"/>
                    <a:pt x="1200" y="1047"/>
                    <a:pt x="1144" y="991"/>
                  </a:cubicBezTo>
                  <a:cubicBezTo>
                    <a:pt x="1033" y="865"/>
                    <a:pt x="865" y="712"/>
                    <a:pt x="698" y="558"/>
                  </a:cubicBezTo>
                  <a:cubicBezTo>
                    <a:pt x="531" y="405"/>
                    <a:pt x="363" y="266"/>
                    <a:pt x="224" y="168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15" y="1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8"/>
            <p:cNvSpPr/>
            <p:nvPr/>
          </p:nvSpPr>
          <p:spPr>
            <a:xfrm>
              <a:off x="6824880" y="4888267"/>
              <a:ext cx="7164" cy="82858"/>
            </a:xfrm>
            <a:custGeom>
              <a:avLst/>
              <a:gdLst/>
              <a:ahLst/>
              <a:cxnLst/>
              <a:rect l="l" t="t" r="r" b="b"/>
              <a:pathLst>
                <a:path w="99" h="1145" extrusionOk="0">
                  <a:moveTo>
                    <a:pt x="42" y="1"/>
                  </a:moveTo>
                  <a:cubicBezTo>
                    <a:pt x="42" y="1"/>
                    <a:pt x="28" y="70"/>
                    <a:pt x="14" y="182"/>
                  </a:cubicBezTo>
                  <a:cubicBezTo>
                    <a:pt x="0" y="308"/>
                    <a:pt x="0" y="447"/>
                    <a:pt x="0" y="573"/>
                  </a:cubicBezTo>
                  <a:cubicBezTo>
                    <a:pt x="0" y="712"/>
                    <a:pt x="14" y="838"/>
                    <a:pt x="28" y="977"/>
                  </a:cubicBezTo>
                  <a:cubicBezTo>
                    <a:pt x="42" y="1075"/>
                    <a:pt x="56" y="1145"/>
                    <a:pt x="56" y="1145"/>
                  </a:cubicBezTo>
                  <a:cubicBezTo>
                    <a:pt x="70" y="1089"/>
                    <a:pt x="84" y="1033"/>
                    <a:pt x="84" y="977"/>
                  </a:cubicBezTo>
                  <a:cubicBezTo>
                    <a:pt x="98" y="838"/>
                    <a:pt x="98" y="712"/>
                    <a:pt x="98" y="573"/>
                  </a:cubicBezTo>
                  <a:cubicBezTo>
                    <a:pt x="98" y="433"/>
                    <a:pt x="84" y="280"/>
                    <a:pt x="70" y="182"/>
                  </a:cubicBezTo>
                  <a:cubicBezTo>
                    <a:pt x="56" y="112"/>
                    <a:pt x="56" y="57"/>
                    <a:pt x="4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8"/>
            <p:cNvSpPr/>
            <p:nvPr/>
          </p:nvSpPr>
          <p:spPr>
            <a:xfrm>
              <a:off x="6737027" y="5080037"/>
              <a:ext cx="7164" cy="83871"/>
            </a:xfrm>
            <a:custGeom>
              <a:avLst/>
              <a:gdLst/>
              <a:ahLst/>
              <a:cxnLst/>
              <a:rect l="l" t="t" r="r" b="b"/>
              <a:pathLst>
                <a:path w="99" h="1159" extrusionOk="0">
                  <a:moveTo>
                    <a:pt x="43" y="1"/>
                  </a:moveTo>
                  <a:cubicBezTo>
                    <a:pt x="43" y="1"/>
                    <a:pt x="29" y="71"/>
                    <a:pt x="15" y="182"/>
                  </a:cubicBezTo>
                  <a:cubicBezTo>
                    <a:pt x="1" y="322"/>
                    <a:pt x="1" y="447"/>
                    <a:pt x="1" y="587"/>
                  </a:cubicBezTo>
                  <a:cubicBezTo>
                    <a:pt x="1" y="726"/>
                    <a:pt x="15" y="866"/>
                    <a:pt x="29" y="977"/>
                  </a:cubicBezTo>
                  <a:cubicBezTo>
                    <a:pt x="43" y="1033"/>
                    <a:pt x="43" y="1103"/>
                    <a:pt x="71" y="1159"/>
                  </a:cubicBezTo>
                  <a:cubicBezTo>
                    <a:pt x="71" y="1159"/>
                    <a:pt x="85" y="1075"/>
                    <a:pt x="85" y="977"/>
                  </a:cubicBezTo>
                  <a:cubicBezTo>
                    <a:pt x="99" y="852"/>
                    <a:pt x="99" y="712"/>
                    <a:pt x="99" y="587"/>
                  </a:cubicBezTo>
                  <a:cubicBezTo>
                    <a:pt x="99" y="447"/>
                    <a:pt x="85" y="308"/>
                    <a:pt x="71" y="182"/>
                  </a:cubicBezTo>
                  <a:cubicBezTo>
                    <a:pt x="71" y="126"/>
                    <a:pt x="57" y="57"/>
                    <a:pt x="4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8"/>
            <p:cNvSpPr/>
            <p:nvPr/>
          </p:nvSpPr>
          <p:spPr>
            <a:xfrm>
              <a:off x="6559512" y="4993270"/>
              <a:ext cx="84742" cy="78950"/>
            </a:xfrm>
            <a:custGeom>
              <a:avLst/>
              <a:gdLst/>
              <a:ahLst/>
              <a:cxnLst/>
              <a:rect l="l" t="t" r="r" b="b"/>
              <a:pathLst>
                <a:path w="1171" h="1091" extrusionOk="0">
                  <a:moveTo>
                    <a:pt x="1171" y="0"/>
                  </a:moveTo>
                  <a:cubicBezTo>
                    <a:pt x="1115" y="28"/>
                    <a:pt x="1059" y="70"/>
                    <a:pt x="1017" y="112"/>
                  </a:cubicBezTo>
                  <a:cubicBezTo>
                    <a:pt x="920" y="196"/>
                    <a:pt x="822" y="279"/>
                    <a:pt x="724" y="377"/>
                  </a:cubicBezTo>
                  <a:cubicBezTo>
                    <a:pt x="641" y="475"/>
                    <a:pt x="557" y="558"/>
                    <a:pt x="501" y="642"/>
                  </a:cubicBezTo>
                  <a:cubicBezTo>
                    <a:pt x="452" y="607"/>
                    <a:pt x="402" y="591"/>
                    <a:pt x="353" y="591"/>
                  </a:cubicBezTo>
                  <a:cubicBezTo>
                    <a:pt x="155" y="591"/>
                    <a:pt x="1" y="850"/>
                    <a:pt x="180" y="1019"/>
                  </a:cubicBezTo>
                  <a:cubicBezTo>
                    <a:pt x="234" y="1069"/>
                    <a:pt x="293" y="1090"/>
                    <a:pt x="351" y="1090"/>
                  </a:cubicBezTo>
                  <a:cubicBezTo>
                    <a:pt x="533" y="1090"/>
                    <a:pt x="691" y="875"/>
                    <a:pt x="543" y="684"/>
                  </a:cubicBezTo>
                  <a:cubicBezTo>
                    <a:pt x="627" y="614"/>
                    <a:pt x="710" y="530"/>
                    <a:pt x="794" y="447"/>
                  </a:cubicBezTo>
                  <a:cubicBezTo>
                    <a:pt x="892" y="349"/>
                    <a:pt x="975" y="251"/>
                    <a:pt x="1059" y="140"/>
                  </a:cubicBezTo>
                  <a:cubicBezTo>
                    <a:pt x="1101" y="98"/>
                    <a:pt x="1129" y="42"/>
                    <a:pt x="117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8"/>
            <p:cNvSpPr/>
            <p:nvPr/>
          </p:nvSpPr>
          <p:spPr>
            <a:xfrm>
              <a:off x="6840004" y="5084090"/>
              <a:ext cx="102038" cy="385199"/>
            </a:xfrm>
            <a:custGeom>
              <a:avLst/>
              <a:gdLst/>
              <a:ahLst/>
              <a:cxnLst/>
              <a:rect l="l" t="t" r="r" b="b"/>
              <a:pathLst>
                <a:path w="1410" h="5323" extrusionOk="0">
                  <a:moveTo>
                    <a:pt x="1326" y="1"/>
                  </a:moveTo>
                  <a:cubicBezTo>
                    <a:pt x="1326" y="1"/>
                    <a:pt x="1326" y="84"/>
                    <a:pt x="1312" y="224"/>
                  </a:cubicBezTo>
                  <a:cubicBezTo>
                    <a:pt x="1298" y="363"/>
                    <a:pt x="1284" y="559"/>
                    <a:pt x="1270" y="796"/>
                  </a:cubicBezTo>
                  <a:cubicBezTo>
                    <a:pt x="1256" y="1033"/>
                    <a:pt x="1242" y="1312"/>
                    <a:pt x="1228" y="1605"/>
                  </a:cubicBezTo>
                  <a:cubicBezTo>
                    <a:pt x="1214" y="1898"/>
                    <a:pt x="1200" y="2219"/>
                    <a:pt x="1186" y="2539"/>
                  </a:cubicBezTo>
                  <a:cubicBezTo>
                    <a:pt x="1172" y="2860"/>
                    <a:pt x="1172" y="3181"/>
                    <a:pt x="1172" y="3474"/>
                  </a:cubicBezTo>
                  <a:cubicBezTo>
                    <a:pt x="1158" y="3767"/>
                    <a:pt x="1172" y="4046"/>
                    <a:pt x="1158" y="4283"/>
                  </a:cubicBezTo>
                  <a:cubicBezTo>
                    <a:pt x="1144" y="4534"/>
                    <a:pt x="1158" y="4715"/>
                    <a:pt x="1158" y="4855"/>
                  </a:cubicBezTo>
                  <a:cubicBezTo>
                    <a:pt x="1103" y="4855"/>
                    <a:pt x="1047" y="4869"/>
                    <a:pt x="1005" y="4911"/>
                  </a:cubicBezTo>
                  <a:cubicBezTo>
                    <a:pt x="907" y="4813"/>
                    <a:pt x="782" y="4674"/>
                    <a:pt x="642" y="4548"/>
                  </a:cubicBezTo>
                  <a:cubicBezTo>
                    <a:pt x="503" y="4422"/>
                    <a:pt x="363" y="4297"/>
                    <a:pt x="252" y="4213"/>
                  </a:cubicBezTo>
                  <a:cubicBezTo>
                    <a:pt x="196" y="4171"/>
                    <a:pt x="140" y="4143"/>
                    <a:pt x="112" y="4116"/>
                  </a:cubicBezTo>
                  <a:lnTo>
                    <a:pt x="70" y="4088"/>
                  </a:lnTo>
                  <a:cubicBezTo>
                    <a:pt x="70" y="4032"/>
                    <a:pt x="84" y="3976"/>
                    <a:pt x="84" y="3892"/>
                  </a:cubicBezTo>
                  <a:cubicBezTo>
                    <a:pt x="98" y="3725"/>
                    <a:pt x="98" y="3502"/>
                    <a:pt x="98" y="3279"/>
                  </a:cubicBezTo>
                  <a:cubicBezTo>
                    <a:pt x="84" y="3056"/>
                    <a:pt x="70" y="2832"/>
                    <a:pt x="56" y="2665"/>
                  </a:cubicBezTo>
                  <a:cubicBezTo>
                    <a:pt x="56" y="2581"/>
                    <a:pt x="42" y="2512"/>
                    <a:pt x="42" y="2470"/>
                  </a:cubicBezTo>
                  <a:cubicBezTo>
                    <a:pt x="29" y="2414"/>
                    <a:pt x="29" y="2386"/>
                    <a:pt x="29" y="2386"/>
                  </a:cubicBezTo>
                  <a:lnTo>
                    <a:pt x="29" y="2470"/>
                  </a:lnTo>
                  <a:cubicBezTo>
                    <a:pt x="29" y="2512"/>
                    <a:pt x="15" y="2581"/>
                    <a:pt x="15" y="2665"/>
                  </a:cubicBezTo>
                  <a:cubicBezTo>
                    <a:pt x="15" y="2846"/>
                    <a:pt x="1" y="3056"/>
                    <a:pt x="15" y="3279"/>
                  </a:cubicBezTo>
                  <a:cubicBezTo>
                    <a:pt x="15" y="3502"/>
                    <a:pt x="29" y="3725"/>
                    <a:pt x="42" y="3892"/>
                  </a:cubicBezTo>
                  <a:cubicBezTo>
                    <a:pt x="42" y="3976"/>
                    <a:pt x="56" y="4046"/>
                    <a:pt x="70" y="4102"/>
                  </a:cubicBezTo>
                  <a:lnTo>
                    <a:pt x="112" y="4143"/>
                  </a:lnTo>
                  <a:cubicBezTo>
                    <a:pt x="140" y="4171"/>
                    <a:pt x="168" y="4213"/>
                    <a:pt x="224" y="4269"/>
                  </a:cubicBezTo>
                  <a:cubicBezTo>
                    <a:pt x="321" y="4367"/>
                    <a:pt x="447" y="4506"/>
                    <a:pt x="586" y="4632"/>
                  </a:cubicBezTo>
                  <a:cubicBezTo>
                    <a:pt x="726" y="4757"/>
                    <a:pt x="865" y="4869"/>
                    <a:pt x="977" y="4953"/>
                  </a:cubicBezTo>
                  <a:cubicBezTo>
                    <a:pt x="949" y="4994"/>
                    <a:pt x="935" y="5036"/>
                    <a:pt x="935" y="5092"/>
                  </a:cubicBezTo>
                  <a:cubicBezTo>
                    <a:pt x="935" y="5245"/>
                    <a:pt x="1050" y="5322"/>
                    <a:pt x="1165" y="5322"/>
                  </a:cubicBezTo>
                  <a:cubicBezTo>
                    <a:pt x="1280" y="5322"/>
                    <a:pt x="1395" y="5245"/>
                    <a:pt x="1395" y="5092"/>
                  </a:cubicBezTo>
                  <a:cubicBezTo>
                    <a:pt x="1409" y="4966"/>
                    <a:pt x="1298" y="4855"/>
                    <a:pt x="1172" y="4855"/>
                  </a:cubicBezTo>
                  <a:cubicBezTo>
                    <a:pt x="1186" y="4715"/>
                    <a:pt x="1200" y="4520"/>
                    <a:pt x="1214" y="4297"/>
                  </a:cubicBezTo>
                  <a:cubicBezTo>
                    <a:pt x="1228" y="4060"/>
                    <a:pt x="1242" y="3767"/>
                    <a:pt x="1256" y="3474"/>
                  </a:cubicBezTo>
                  <a:cubicBezTo>
                    <a:pt x="1270" y="3181"/>
                    <a:pt x="1270" y="2860"/>
                    <a:pt x="1284" y="2539"/>
                  </a:cubicBezTo>
                  <a:cubicBezTo>
                    <a:pt x="1298" y="2233"/>
                    <a:pt x="1298" y="1912"/>
                    <a:pt x="1312" y="1605"/>
                  </a:cubicBezTo>
                  <a:cubicBezTo>
                    <a:pt x="1326" y="1312"/>
                    <a:pt x="1312" y="1033"/>
                    <a:pt x="1326" y="796"/>
                  </a:cubicBezTo>
                  <a:cubicBezTo>
                    <a:pt x="1340" y="559"/>
                    <a:pt x="1326" y="363"/>
                    <a:pt x="1326" y="224"/>
                  </a:cubicBezTo>
                  <a:lnTo>
                    <a:pt x="1326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8"/>
            <p:cNvSpPr/>
            <p:nvPr/>
          </p:nvSpPr>
          <p:spPr>
            <a:xfrm>
              <a:off x="6718863" y="4669794"/>
              <a:ext cx="40164" cy="100443"/>
            </a:xfrm>
            <a:custGeom>
              <a:avLst/>
              <a:gdLst/>
              <a:ahLst/>
              <a:cxnLst/>
              <a:rect l="l" t="t" r="r" b="b"/>
              <a:pathLst>
                <a:path w="555" h="1388" extrusionOk="0">
                  <a:moveTo>
                    <a:pt x="312" y="1"/>
                  </a:moveTo>
                  <a:cubicBezTo>
                    <a:pt x="257" y="1"/>
                    <a:pt x="201" y="20"/>
                    <a:pt x="154" y="63"/>
                  </a:cubicBezTo>
                  <a:cubicBezTo>
                    <a:pt x="1" y="188"/>
                    <a:pt x="84" y="453"/>
                    <a:pt x="280" y="467"/>
                  </a:cubicBezTo>
                  <a:cubicBezTo>
                    <a:pt x="280" y="579"/>
                    <a:pt x="280" y="690"/>
                    <a:pt x="280" y="816"/>
                  </a:cubicBezTo>
                  <a:cubicBezTo>
                    <a:pt x="280" y="955"/>
                    <a:pt x="294" y="1081"/>
                    <a:pt x="308" y="1220"/>
                  </a:cubicBezTo>
                  <a:cubicBezTo>
                    <a:pt x="308" y="1276"/>
                    <a:pt x="322" y="1332"/>
                    <a:pt x="336" y="1388"/>
                  </a:cubicBezTo>
                  <a:cubicBezTo>
                    <a:pt x="350" y="1332"/>
                    <a:pt x="363" y="1276"/>
                    <a:pt x="363" y="1220"/>
                  </a:cubicBezTo>
                  <a:cubicBezTo>
                    <a:pt x="377" y="1081"/>
                    <a:pt x="377" y="955"/>
                    <a:pt x="377" y="816"/>
                  </a:cubicBezTo>
                  <a:cubicBezTo>
                    <a:pt x="377" y="690"/>
                    <a:pt x="363" y="565"/>
                    <a:pt x="350" y="467"/>
                  </a:cubicBezTo>
                  <a:cubicBezTo>
                    <a:pt x="461" y="453"/>
                    <a:pt x="545" y="356"/>
                    <a:pt x="545" y="244"/>
                  </a:cubicBezTo>
                  <a:cubicBezTo>
                    <a:pt x="554" y="99"/>
                    <a:pt x="437" y="1"/>
                    <a:pt x="31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6" name="Google Shape;1936;p28"/>
          <p:cNvGrpSpPr/>
          <p:nvPr/>
        </p:nvGrpSpPr>
        <p:grpSpPr>
          <a:xfrm>
            <a:off x="7439051" y="4056423"/>
            <a:ext cx="1322388" cy="942549"/>
            <a:chOff x="1447164" y="1023861"/>
            <a:chExt cx="1322388" cy="942549"/>
          </a:xfrm>
        </p:grpSpPr>
        <p:sp>
          <p:nvSpPr>
            <p:cNvPr id="1937" name="Google Shape;1937;p28"/>
            <p:cNvSpPr/>
            <p:nvPr/>
          </p:nvSpPr>
          <p:spPr>
            <a:xfrm>
              <a:off x="1873898" y="1263027"/>
              <a:ext cx="126727" cy="173619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77" y="70"/>
                    <a:pt x="195" y="112"/>
                    <a:pt x="0" y="140"/>
                  </a:cubicBezTo>
                  <a:lnTo>
                    <a:pt x="84" y="684"/>
                  </a:lnTo>
                  <a:cubicBezTo>
                    <a:pt x="126" y="642"/>
                    <a:pt x="181" y="600"/>
                    <a:pt x="237" y="586"/>
                  </a:cubicBezTo>
                  <a:cubicBezTo>
                    <a:pt x="276" y="579"/>
                    <a:pt x="310" y="576"/>
                    <a:pt x="339" y="576"/>
                  </a:cubicBezTo>
                  <a:cubicBezTo>
                    <a:pt x="428" y="576"/>
                    <a:pt x="478" y="607"/>
                    <a:pt x="488" y="670"/>
                  </a:cubicBezTo>
                  <a:cubicBezTo>
                    <a:pt x="498" y="741"/>
                    <a:pt x="464" y="760"/>
                    <a:pt x="413" y="760"/>
                  </a:cubicBezTo>
                  <a:cubicBezTo>
                    <a:pt x="394" y="760"/>
                    <a:pt x="372" y="757"/>
                    <a:pt x="349" y="753"/>
                  </a:cubicBezTo>
                  <a:cubicBezTo>
                    <a:pt x="293" y="739"/>
                    <a:pt x="251" y="712"/>
                    <a:pt x="209" y="684"/>
                  </a:cubicBezTo>
                  <a:cubicBezTo>
                    <a:pt x="167" y="753"/>
                    <a:pt x="112" y="809"/>
                    <a:pt x="56" y="865"/>
                  </a:cubicBezTo>
                  <a:cubicBezTo>
                    <a:pt x="154" y="963"/>
                    <a:pt x="293" y="1018"/>
                    <a:pt x="432" y="1032"/>
                  </a:cubicBezTo>
                  <a:cubicBezTo>
                    <a:pt x="516" y="1032"/>
                    <a:pt x="586" y="990"/>
                    <a:pt x="656" y="935"/>
                  </a:cubicBezTo>
                  <a:cubicBezTo>
                    <a:pt x="725" y="837"/>
                    <a:pt x="753" y="739"/>
                    <a:pt x="753" y="628"/>
                  </a:cubicBezTo>
                  <a:cubicBezTo>
                    <a:pt x="739" y="544"/>
                    <a:pt x="711" y="474"/>
                    <a:pt x="642" y="419"/>
                  </a:cubicBezTo>
                  <a:cubicBezTo>
                    <a:pt x="581" y="370"/>
                    <a:pt x="500" y="332"/>
                    <a:pt x="406" y="332"/>
                  </a:cubicBezTo>
                  <a:cubicBezTo>
                    <a:pt x="392" y="332"/>
                    <a:pt x="377" y="333"/>
                    <a:pt x="363" y="335"/>
                  </a:cubicBezTo>
                  <a:cubicBezTo>
                    <a:pt x="335" y="335"/>
                    <a:pt x="293" y="335"/>
                    <a:pt x="265" y="349"/>
                  </a:cubicBezTo>
                  <a:lnTo>
                    <a:pt x="251" y="307"/>
                  </a:lnTo>
                  <a:cubicBezTo>
                    <a:pt x="377" y="279"/>
                    <a:pt x="502" y="265"/>
                    <a:pt x="628" y="265"/>
                  </a:cubicBezTo>
                  <a:cubicBezTo>
                    <a:pt x="600" y="181"/>
                    <a:pt x="586" y="98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8"/>
            <p:cNvSpPr/>
            <p:nvPr/>
          </p:nvSpPr>
          <p:spPr>
            <a:xfrm>
              <a:off x="1447164" y="1117645"/>
              <a:ext cx="178325" cy="270261"/>
            </a:xfrm>
            <a:custGeom>
              <a:avLst/>
              <a:gdLst/>
              <a:ahLst/>
              <a:cxnLst/>
              <a:rect l="l" t="t" r="r" b="b"/>
              <a:pathLst>
                <a:path w="1061" h="1608" extrusionOk="0">
                  <a:moveTo>
                    <a:pt x="823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2" y="126"/>
                    <a:pt x="489" y="182"/>
                    <a:pt x="419" y="251"/>
                  </a:cubicBezTo>
                  <a:cubicBezTo>
                    <a:pt x="321" y="349"/>
                    <a:pt x="224" y="461"/>
                    <a:pt x="154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1"/>
                  </a:cubicBezTo>
                  <a:cubicBezTo>
                    <a:pt x="56" y="1367"/>
                    <a:pt x="84" y="1423"/>
                    <a:pt x="126" y="1465"/>
                  </a:cubicBezTo>
                  <a:cubicBezTo>
                    <a:pt x="154" y="1493"/>
                    <a:pt x="182" y="1521"/>
                    <a:pt x="210" y="1535"/>
                  </a:cubicBezTo>
                  <a:cubicBezTo>
                    <a:pt x="302" y="1581"/>
                    <a:pt x="395" y="1608"/>
                    <a:pt x="487" y="1608"/>
                  </a:cubicBezTo>
                  <a:cubicBezTo>
                    <a:pt x="506" y="1608"/>
                    <a:pt x="525" y="1607"/>
                    <a:pt x="544" y="1604"/>
                  </a:cubicBezTo>
                  <a:cubicBezTo>
                    <a:pt x="656" y="1590"/>
                    <a:pt x="754" y="1549"/>
                    <a:pt x="851" y="1493"/>
                  </a:cubicBezTo>
                  <a:cubicBezTo>
                    <a:pt x="921" y="1437"/>
                    <a:pt x="1005" y="1381"/>
                    <a:pt x="1061" y="1311"/>
                  </a:cubicBezTo>
                  <a:lnTo>
                    <a:pt x="879" y="977"/>
                  </a:lnTo>
                  <a:cubicBezTo>
                    <a:pt x="865" y="1005"/>
                    <a:pt x="851" y="1019"/>
                    <a:pt x="837" y="1046"/>
                  </a:cubicBezTo>
                  <a:cubicBezTo>
                    <a:pt x="782" y="1116"/>
                    <a:pt x="698" y="1172"/>
                    <a:pt x="600" y="1200"/>
                  </a:cubicBezTo>
                  <a:lnTo>
                    <a:pt x="530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0" y="754"/>
                    <a:pt x="600" y="684"/>
                  </a:cubicBezTo>
                  <a:cubicBezTo>
                    <a:pt x="670" y="628"/>
                    <a:pt x="754" y="586"/>
                    <a:pt x="837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8"/>
            <p:cNvSpPr/>
            <p:nvPr/>
          </p:nvSpPr>
          <p:spPr>
            <a:xfrm>
              <a:off x="1653388" y="1023861"/>
              <a:ext cx="162022" cy="328414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7" y="726"/>
                    <a:pt x="99" y="1325"/>
                    <a:pt x="126" y="1939"/>
                  </a:cubicBezTo>
                  <a:lnTo>
                    <a:pt x="294" y="1856"/>
                  </a:lnTo>
                  <a:lnTo>
                    <a:pt x="475" y="1744"/>
                  </a:lnTo>
                  <a:cubicBezTo>
                    <a:pt x="447" y="1521"/>
                    <a:pt x="433" y="1381"/>
                    <a:pt x="433" y="1339"/>
                  </a:cubicBezTo>
                  <a:lnTo>
                    <a:pt x="615" y="1242"/>
                  </a:lnTo>
                  <a:cubicBezTo>
                    <a:pt x="629" y="1591"/>
                    <a:pt x="643" y="1814"/>
                    <a:pt x="670" y="1953"/>
                  </a:cubicBezTo>
                  <a:cubicBezTo>
                    <a:pt x="712" y="1911"/>
                    <a:pt x="754" y="1883"/>
                    <a:pt x="810" y="1842"/>
                  </a:cubicBezTo>
                  <a:cubicBezTo>
                    <a:pt x="852" y="1814"/>
                    <a:pt x="894" y="1772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8" y="795"/>
                    <a:pt x="894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9" y="461"/>
                    <a:pt x="587" y="684"/>
                    <a:pt x="587" y="823"/>
                  </a:cubicBezTo>
                  <a:lnTo>
                    <a:pt x="503" y="893"/>
                  </a:lnTo>
                  <a:cubicBezTo>
                    <a:pt x="475" y="907"/>
                    <a:pt x="447" y="921"/>
                    <a:pt x="419" y="949"/>
                  </a:cubicBezTo>
                  <a:cubicBezTo>
                    <a:pt x="391" y="628"/>
                    <a:pt x="378" y="321"/>
                    <a:pt x="36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8"/>
            <p:cNvSpPr/>
            <p:nvPr/>
          </p:nvSpPr>
          <p:spPr>
            <a:xfrm>
              <a:off x="2401306" y="1455134"/>
              <a:ext cx="178325" cy="268076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3" y="1"/>
                  </a:moveTo>
                  <a:cubicBezTo>
                    <a:pt x="768" y="15"/>
                    <a:pt x="712" y="43"/>
                    <a:pt x="656" y="71"/>
                  </a:cubicBezTo>
                  <a:cubicBezTo>
                    <a:pt x="572" y="126"/>
                    <a:pt x="503" y="182"/>
                    <a:pt x="419" y="252"/>
                  </a:cubicBezTo>
                  <a:cubicBezTo>
                    <a:pt x="321" y="350"/>
                    <a:pt x="238" y="461"/>
                    <a:pt x="168" y="573"/>
                  </a:cubicBezTo>
                  <a:cubicBezTo>
                    <a:pt x="112" y="657"/>
                    <a:pt x="70" y="740"/>
                    <a:pt x="56" y="838"/>
                  </a:cubicBezTo>
                  <a:cubicBezTo>
                    <a:pt x="1" y="991"/>
                    <a:pt x="1" y="1159"/>
                    <a:pt x="56" y="1312"/>
                  </a:cubicBezTo>
                  <a:cubicBezTo>
                    <a:pt x="70" y="1354"/>
                    <a:pt x="98" y="1410"/>
                    <a:pt x="126" y="1452"/>
                  </a:cubicBezTo>
                  <a:cubicBezTo>
                    <a:pt x="154" y="1479"/>
                    <a:pt x="182" y="1507"/>
                    <a:pt x="210" y="1521"/>
                  </a:cubicBezTo>
                  <a:cubicBezTo>
                    <a:pt x="302" y="1568"/>
                    <a:pt x="395" y="1595"/>
                    <a:pt x="487" y="1595"/>
                  </a:cubicBezTo>
                  <a:cubicBezTo>
                    <a:pt x="506" y="1595"/>
                    <a:pt x="525" y="1593"/>
                    <a:pt x="545" y="1591"/>
                  </a:cubicBezTo>
                  <a:cubicBezTo>
                    <a:pt x="656" y="1577"/>
                    <a:pt x="754" y="1535"/>
                    <a:pt x="837" y="1479"/>
                  </a:cubicBezTo>
                  <a:cubicBezTo>
                    <a:pt x="921" y="1438"/>
                    <a:pt x="1005" y="1382"/>
                    <a:pt x="1061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2" y="1117"/>
                    <a:pt x="698" y="1173"/>
                    <a:pt x="600" y="1201"/>
                  </a:cubicBezTo>
                  <a:lnTo>
                    <a:pt x="545" y="1201"/>
                  </a:lnTo>
                  <a:cubicBezTo>
                    <a:pt x="447" y="1159"/>
                    <a:pt x="419" y="1061"/>
                    <a:pt x="447" y="922"/>
                  </a:cubicBezTo>
                  <a:cubicBezTo>
                    <a:pt x="489" y="838"/>
                    <a:pt x="531" y="754"/>
                    <a:pt x="600" y="684"/>
                  </a:cubicBezTo>
                  <a:cubicBezTo>
                    <a:pt x="670" y="629"/>
                    <a:pt x="754" y="587"/>
                    <a:pt x="837" y="573"/>
                  </a:cubicBezTo>
                  <a:lnTo>
                    <a:pt x="823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8"/>
            <p:cNvSpPr/>
            <p:nvPr/>
          </p:nvSpPr>
          <p:spPr>
            <a:xfrm>
              <a:off x="2607530" y="1361349"/>
              <a:ext cx="162022" cy="328414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1"/>
                  </a:moveTo>
                  <a:cubicBezTo>
                    <a:pt x="252" y="71"/>
                    <a:pt x="127" y="127"/>
                    <a:pt x="1" y="168"/>
                  </a:cubicBezTo>
                  <a:cubicBezTo>
                    <a:pt x="57" y="726"/>
                    <a:pt x="99" y="1326"/>
                    <a:pt x="140" y="1940"/>
                  </a:cubicBezTo>
                  <a:lnTo>
                    <a:pt x="294" y="1856"/>
                  </a:lnTo>
                  <a:lnTo>
                    <a:pt x="461" y="1745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5" y="1228"/>
                  </a:lnTo>
                  <a:cubicBezTo>
                    <a:pt x="629" y="1577"/>
                    <a:pt x="643" y="1814"/>
                    <a:pt x="671" y="1954"/>
                  </a:cubicBezTo>
                  <a:cubicBezTo>
                    <a:pt x="712" y="1926"/>
                    <a:pt x="754" y="1884"/>
                    <a:pt x="810" y="1842"/>
                  </a:cubicBezTo>
                  <a:cubicBezTo>
                    <a:pt x="852" y="1814"/>
                    <a:pt x="894" y="1772"/>
                    <a:pt x="949" y="1745"/>
                  </a:cubicBezTo>
                  <a:lnTo>
                    <a:pt x="963" y="1731"/>
                  </a:lnTo>
                  <a:cubicBezTo>
                    <a:pt x="936" y="1382"/>
                    <a:pt x="908" y="810"/>
                    <a:pt x="894" y="1"/>
                  </a:cubicBezTo>
                  <a:cubicBezTo>
                    <a:pt x="782" y="71"/>
                    <a:pt x="671" y="140"/>
                    <a:pt x="545" y="182"/>
                  </a:cubicBezTo>
                  <a:cubicBezTo>
                    <a:pt x="573" y="461"/>
                    <a:pt x="587" y="671"/>
                    <a:pt x="587" y="824"/>
                  </a:cubicBezTo>
                  <a:lnTo>
                    <a:pt x="503" y="894"/>
                  </a:lnTo>
                  <a:cubicBezTo>
                    <a:pt x="503" y="894"/>
                    <a:pt x="475" y="908"/>
                    <a:pt x="419" y="936"/>
                  </a:cubicBezTo>
                  <a:cubicBezTo>
                    <a:pt x="392" y="629"/>
                    <a:pt x="378" y="308"/>
                    <a:pt x="36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8"/>
            <p:cNvSpPr/>
            <p:nvPr/>
          </p:nvSpPr>
          <p:spPr>
            <a:xfrm>
              <a:off x="1925328" y="1773126"/>
              <a:ext cx="157316" cy="193283"/>
            </a:xfrm>
            <a:custGeom>
              <a:avLst/>
              <a:gdLst/>
              <a:ahLst/>
              <a:cxnLst/>
              <a:rect l="l" t="t" r="r" b="b"/>
              <a:pathLst>
                <a:path w="936" h="1150" extrusionOk="0">
                  <a:moveTo>
                    <a:pt x="506" y="0"/>
                  </a:moveTo>
                  <a:cubicBezTo>
                    <a:pt x="486" y="0"/>
                    <a:pt x="466" y="2"/>
                    <a:pt x="447" y="6"/>
                  </a:cubicBezTo>
                  <a:cubicBezTo>
                    <a:pt x="266" y="6"/>
                    <a:pt x="99" y="118"/>
                    <a:pt x="29" y="285"/>
                  </a:cubicBezTo>
                  <a:cubicBezTo>
                    <a:pt x="1" y="383"/>
                    <a:pt x="1" y="480"/>
                    <a:pt x="57" y="578"/>
                  </a:cubicBezTo>
                  <a:cubicBezTo>
                    <a:pt x="137" y="543"/>
                    <a:pt x="217" y="518"/>
                    <a:pt x="306" y="518"/>
                  </a:cubicBezTo>
                  <a:cubicBezTo>
                    <a:pt x="325" y="518"/>
                    <a:pt x="344" y="520"/>
                    <a:pt x="364" y="522"/>
                  </a:cubicBezTo>
                  <a:cubicBezTo>
                    <a:pt x="364" y="494"/>
                    <a:pt x="364" y="466"/>
                    <a:pt x="350" y="438"/>
                  </a:cubicBezTo>
                  <a:cubicBezTo>
                    <a:pt x="336" y="396"/>
                    <a:pt x="364" y="341"/>
                    <a:pt x="392" y="327"/>
                  </a:cubicBezTo>
                  <a:cubicBezTo>
                    <a:pt x="461" y="327"/>
                    <a:pt x="475" y="355"/>
                    <a:pt x="489" y="396"/>
                  </a:cubicBezTo>
                  <a:cubicBezTo>
                    <a:pt x="489" y="424"/>
                    <a:pt x="475" y="438"/>
                    <a:pt x="475" y="466"/>
                  </a:cubicBezTo>
                  <a:cubicBezTo>
                    <a:pt x="405" y="592"/>
                    <a:pt x="308" y="717"/>
                    <a:pt x="196" y="829"/>
                  </a:cubicBezTo>
                  <a:cubicBezTo>
                    <a:pt x="113" y="899"/>
                    <a:pt x="71" y="1038"/>
                    <a:pt x="113" y="1150"/>
                  </a:cubicBezTo>
                  <a:cubicBezTo>
                    <a:pt x="176" y="1102"/>
                    <a:pt x="280" y="1077"/>
                    <a:pt x="421" y="1077"/>
                  </a:cubicBezTo>
                  <a:cubicBezTo>
                    <a:pt x="529" y="1077"/>
                    <a:pt x="659" y="1092"/>
                    <a:pt x="810" y="1122"/>
                  </a:cubicBezTo>
                  <a:cubicBezTo>
                    <a:pt x="824" y="1010"/>
                    <a:pt x="866" y="899"/>
                    <a:pt x="936" y="815"/>
                  </a:cubicBezTo>
                  <a:cubicBezTo>
                    <a:pt x="854" y="795"/>
                    <a:pt x="765" y="782"/>
                    <a:pt x="673" y="782"/>
                  </a:cubicBezTo>
                  <a:cubicBezTo>
                    <a:pt x="640" y="782"/>
                    <a:pt x="606" y="783"/>
                    <a:pt x="573" y="787"/>
                  </a:cubicBezTo>
                  <a:cubicBezTo>
                    <a:pt x="726" y="675"/>
                    <a:pt x="824" y="508"/>
                    <a:pt x="852" y="327"/>
                  </a:cubicBezTo>
                  <a:cubicBezTo>
                    <a:pt x="852" y="201"/>
                    <a:pt x="782" y="90"/>
                    <a:pt x="670" y="34"/>
                  </a:cubicBezTo>
                  <a:cubicBezTo>
                    <a:pt x="619" y="13"/>
                    <a:pt x="561" y="0"/>
                    <a:pt x="50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8"/>
            <p:cNvSpPr/>
            <p:nvPr/>
          </p:nvSpPr>
          <p:spPr>
            <a:xfrm>
              <a:off x="1510527" y="1661526"/>
              <a:ext cx="180678" cy="268076"/>
            </a:xfrm>
            <a:custGeom>
              <a:avLst/>
              <a:gdLst/>
              <a:ahLst/>
              <a:cxnLst/>
              <a:rect l="l" t="t" r="r" b="b"/>
              <a:pathLst>
                <a:path w="1075" h="1595" extrusionOk="0">
                  <a:moveTo>
                    <a:pt x="823" y="0"/>
                  </a:moveTo>
                  <a:cubicBezTo>
                    <a:pt x="767" y="14"/>
                    <a:pt x="711" y="42"/>
                    <a:pt x="656" y="70"/>
                  </a:cubicBezTo>
                  <a:cubicBezTo>
                    <a:pt x="572" y="126"/>
                    <a:pt x="488" y="182"/>
                    <a:pt x="419" y="251"/>
                  </a:cubicBezTo>
                  <a:cubicBezTo>
                    <a:pt x="321" y="349"/>
                    <a:pt x="237" y="461"/>
                    <a:pt x="153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2"/>
                  </a:cubicBezTo>
                  <a:cubicBezTo>
                    <a:pt x="70" y="1353"/>
                    <a:pt x="98" y="1409"/>
                    <a:pt x="126" y="1451"/>
                  </a:cubicBezTo>
                  <a:cubicBezTo>
                    <a:pt x="153" y="1479"/>
                    <a:pt x="181" y="1507"/>
                    <a:pt x="209" y="1521"/>
                  </a:cubicBezTo>
                  <a:cubicBezTo>
                    <a:pt x="302" y="1567"/>
                    <a:pt x="394" y="1594"/>
                    <a:pt x="487" y="1594"/>
                  </a:cubicBezTo>
                  <a:cubicBezTo>
                    <a:pt x="506" y="1594"/>
                    <a:pt x="525" y="1593"/>
                    <a:pt x="544" y="1591"/>
                  </a:cubicBezTo>
                  <a:cubicBezTo>
                    <a:pt x="656" y="1577"/>
                    <a:pt x="753" y="1535"/>
                    <a:pt x="851" y="1479"/>
                  </a:cubicBezTo>
                  <a:cubicBezTo>
                    <a:pt x="921" y="1437"/>
                    <a:pt x="1004" y="1381"/>
                    <a:pt x="1074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1" y="1116"/>
                    <a:pt x="697" y="1172"/>
                    <a:pt x="600" y="1200"/>
                  </a:cubicBezTo>
                  <a:lnTo>
                    <a:pt x="544" y="1200"/>
                  </a:lnTo>
                  <a:cubicBezTo>
                    <a:pt x="460" y="1158"/>
                    <a:pt x="419" y="1060"/>
                    <a:pt x="446" y="921"/>
                  </a:cubicBezTo>
                  <a:cubicBezTo>
                    <a:pt x="488" y="837"/>
                    <a:pt x="544" y="754"/>
                    <a:pt x="600" y="684"/>
                  </a:cubicBezTo>
                  <a:cubicBezTo>
                    <a:pt x="670" y="628"/>
                    <a:pt x="753" y="586"/>
                    <a:pt x="851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8"/>
            <p:cNvSpPr/>
            <p:nvPr/>
          </p:nvSpPr>
          <p:spPr>
            <a:xfrm>
              <a:off x="1716751" y="1567742"/>
              <a:ext cx="161854" cy="330767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363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6" y="740"/>
                    <a:pt x="98" y="1326"/>
                    <a:pt x="126" y="1939"/>
                  </a:cubicBezTo>
                  <a:lnTo>
                    <a:pt x="293" y="1856"/>
                  </a:lnTo>
                  <a:lnTo>
                    <a:pt x="461" y="1744"/>
                  </a:lnTo>
                  <a:cubicBezTo>
                    <a:pt x="447" y="1521"/>
                    <a:pt x="433" y="1381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7"/>
                  </a:cubicBezTo>
                  <a:cubicBezTo>
                    <a:pt x="712" y="1925"/>
                    <a:pt x="754" y="1884"/>
                    <a:pt x="796" y="1856"/>
                  </a:cubicBezTo>
                  <a:cubicBezTo>
                    <a:pt x="837" y="1828"/>
                    <a:pt x="879" y="1786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7" y="809"/>
                    <a:pt x="893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8" y="461"/>
                    <a:pt x="586" y="684"/>
                    <a:pt x="586" y="837"/>
                  </a:cubicBezTo>
                  <a:cubicBezTo>
                    <a:pt x="558" y="851"/>
                    <a:pt x="531" y="879"/>
                    <a:pt x="503" y="893"/>
                  </a:cubicBezTo>
                  <a:lnTo>
                    <a:pt x="419" y="949"/>
                  </a:lnTo>
                  <a:cubicBezTo>
                    <a:pt x="391" y="628"/>
                    <a:pt x="363" y="321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8"/>
            <p:cNvSpPr/>
            <p:nvPr/>
          </p:nvSpPr>
          <p:spPr>
            <a:xfrm>
              <a:off x="2075416" y="1394292"/>
              <a:ext cx="260344" cy="152442"/>
            </a:xfrm>
            <a:custGeom>
              <a:avLst/>
              <a:gdLst/>
              <a:ahLst/>
              <a:cxnLst/>
              <a:rect l="l" t="t" r="r" b="b"/>
              <a:pathLst>
                <a:path w="1549" h="907" extrusionOk="0">
                  <a:moveTo>
                    <a:pt x="1" y="0"/>
                  </a:moveTo>
                  <a:cubicBezTo>
                    <a:pt x="29" y="14"/>
                    <a:pt x="43" y="28"/>
                    <a:pt x="56" y="42"/>
                  </a:cubicBezTo>
                  <a:cubicBezTo>
                    <a:pt x="112" y="70"/>
                    <a:pt x="168" y="112"/>
                    <a:pt x="238" y="168"/>
                  </a:cubicBezTo>
                  <a:cubicBezTo>
                    <a:pt x="377" y="265"/>
                    <a:pt x="559" y="377"/>
                    <a:pt x="754" y="488"/>
                  </a:cubicBezTo>
                  <a:cubicBezTo>
                    <a:pt x="963" y="614"/>
                    <a:pt x="1144" y="712"/>
                    <a:pt x="1298" y="781"/>
                  </a:cubicBezTo>
                  <a:cubicBezTo>
                    <a:pt x="1368" y="823"/>
                    <a:pt x="1437" y="851"/>
                    <a:pt x="1479" y="865"/>
                  </a:cubicBezTo>
                  <a:lnTo>
                    <a:pt x="1549" y="907"/>
                  </a:lnTo>
                  <a:lnTo>
                    <a:pt x="1493" y="851"/>
                  </a:lnTo>
                  <a:cubicBezTo>
                    <a:pt x="1451" y="823"/>
                    <a:pt x="1396" y="781"/>
                    <a:pt x="1326" y="740"/>
                  </a:cubicBezTo>
                  <a:cubicBezTo>
                    <a:pt x="1186" y="642"/>
                    <a:pt x="991" y="516"/>
                    <a:pt x="796" y="405"/>
                  </a:cubicBezTo>
                  <a:cubicBezTo>
                    <a:pt x="600" y="293"/>
                    <a:pt x="405" y="196"/>
                    <a:pt x="252" y="112"/>
                  </a:cubicBezTo>
                  <a:cubicBezTo>
                    <a:pt x="182" y="84"/>
                    <a:pt x="112" y="56"/>
                    <a:pt x="70" y="28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8"/>
            <p:cNvSpPr/>
            <p:nvPr/>
          </p:nvSpPr>
          <p:spPr>
            <a:xfrm>
              <a:off x="2108189" y="1708418"/>
              <a:ext cx="269924" cy="131433"/>
            </a:xfrm>
            <a:custGeom>
              <a:avLst/>
              <a:gdLst/>
              <a:ahLst/>
              <a:cxnLst/>
              <a:rect l="l" t="t" r="r" b="b"/>
              <a:pathLst>
                <a:path w="1606" h="782" extrusionOk="0">
                  <a:moveTo>
                    <a:pt x="1605" y="0"/>
                  </a:moveTo>
                  <a:lnTo>
                    <a:pt x="1535" y="28"/>
                  </a:lnTo>
                  <a:cubicBezTo>
                    <a:pt x="1479" y="42"/>
                    <a:pt x="1424" y="70"/>
                    <a:pt x="1340" y="98"/>
                  </a:cubicBezTo>
                  <a:cubicBezTo>
                    <a:pt x="1187" y="154"/>
                    <a:pt x="977" y="251"/>
                    <a:pt x="782" y="349"/>
                  </a:cubicBezTo>
                  <a:cubicBezTo>
                    <a:pt x="573" y="447"/>
                    <a:pt x="378" y="544"/>
                    <a:pt x="238" y="628"/>
                  </a:cubicBezTo>
                  <a:cubicBezTo>
                    <a:pt x="168" y="670"/>
                    <a:pt x="99" y="712"/>
                    <a:pt x="57" y="740"/>
                  </a:cubicBezTo>
                  <a:lnTo>
                    <a:pt x="1" y="781"/>
                  </a:lnTo>
                  <a:lnTo>
                    <a:pt x="71" y="754"/>
                  </a:lnTo>
                  <a:cubicBezTo>
                    <a:pt x="113" y="740"/>
                    <a:pt x="182" y="712"/>
                    <a:pt x="266" y="684"/>
                  </a:cubicBezTo>
                  <a:cubicBezTo>
                    <a:pt x="419" y="614"/>
                    <a:pt x="615" y="530"/>
                    <a:pt x="824" y="433"/>
                  </a:cubicBezTo>
                  <a:cubicBezTo>
                    <a:pt x="1019" y="335"/>
                    <a:pt x="1214" y="238"/>
                    <a:pt x="1368" y="140"/>
                  </a:cubicBezTo>
                  <a:cubicBezTo>
                    <a:pt x="1438" y="98"/>
                    <a:pt x="1493" y="70"/>
                    <a:pt x="1535" y="42"/>
                  </a:cubicBezTo>
                  <a:lnTo>
                    <a:pt x="16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30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99" name="Google Shape;1999;p30"/>
          <p:cNvSpPr txBox="1">
            <a:spLocks noGrp="1"/>
          </p:cNvSpPr>
          <p:nvPr>
            <p:ph type="subTitle" idx="1"/>
          </p:nvPr>
        </p:nvSpPr>
        <p:spPr>
          <a:xfrm>
            <a:off x="720000" y="22105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0" name="Google Shape;2000;p30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01" name="Google Shape;2001;p30"/>
          <p:cNvSpPr txBox="1">
            <a:spLocks noGrp="1"/>
          </p:cNvSpPr>
          <p:nvPr>
            <p:ph type="subTitle" idx="3"/>
          </p:nvPr>
        </p:nvSpPr>
        <p:spPr>
          <a:xfrm>
            <a:off x="3419269" y="22105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2" name="Google Shape;2002;p30"/>
          <p:cNvSpPr txBox="1">
            <a:spLocks noGrp="1"/>
          </p:cNvSpPr>
          <p:nvPr>
            <p:ph type="title" idx="4"/>
          </p:nvPr>
        </p:nvSpPr>
        <p:spPr>
          <a:xfrm>
            <a:off x="720000" y="3596000"/>
            <a:ext cx="23055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03" name="Google Shape;2003;p30"/>
          <p:cNvSpPr txBox="1">
            <a:spLocks noGrp="1"/>
          </p:cNvSpPr>
          <p:nvPr>
            <p:ph type="subTitle" idx="5"/>
          </p:nvPr>
        </p:nvSpPr>
        <p:spPr>
          <a:xfrm>
            <a:off x="720000" y="4123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4" name="Google Shape;2004;p30"/>
          <p:cNvSpPr txBox="1">
            <a:spLocks noGrp="1"/>
          </p:cNvSpPr>
          <p:nvPr>
            <p:ph type="title" idx="6"/>
          </p:nvPr>
        </p:nvSpPr>
        <p:spPr>
          <a:xfrm>
            <a:off x="3419269" y="3596000"/>
            <a:ext cx="23055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05" name="Google Shape;2005;p30"/>
          <p:cNvSpPr txBox="1">
            <a:spLocks noGrp="1"/>
          </p:cNvSpPr>
          <p:nvPr>
            <p:ph type="subTitle" idx="7"/>
          </p:nvPr>
        </p:nvSpPr>
        <p:spPr>
          <a:xfrm>
            <a:off x="3419269" y="4123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6" name="Google Shape;2006;p30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07" name="Google Shape;2007;p30"/>
          <p:cNvSpPr txBox="1">
            <a:spLocks noGrp="1"/>
          </p:cNvSpPr>
          <p:nvPr>
            <p:ph type="subTitle" idx="9"/>
          </p:nvPr>
        </p:nvSpPr>
        <p:spPr>
          <a:xfrm>
            <a:off x="6118545" y="22105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8" name="Google Shape;2008;p30"/>
          <p:cNvSpPr txBox="1">
            <a:spLocks noGrp="1"/>
          </p:cNvSpPr>
          <p:nvPr>
            <p:ph type="title" idx="13"/>
          </p:nvPr>
        </p:nvSpPr>
        <p:spPr>
          <a:xfrm>
            <a:off x="6118545" y="3596000"/>
            <a:ext cx="23055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09" name="Google Shape;2009;p30"/>
          <p:cNvSpPr txBox="1">
            <a:spLocks noGrp="1"/>
          </p:cNvSpPr>
          <p:nvPr>
            <p:ph type="subTitle" idx="14"/>
          </p:nvPr>
        </p:nvSpPr>
        <p:spPr>
          <a:xfrm>
            <a:off x="6118545" y="4123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0" name="Google Shape;2010;p30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11" name="Google Shape;2011;p30"/>
          <p:cNvGrpSpPr/>
          <p:nvPr/>
        </p:nvGrpSpPr>
        <p:grpSpPr>
          <a:xfrm rot="6299960">
            <a:off x="-653005" y="4048247"/>
            <a:ext cx="1856807" cy="1120500"/>
            <a:chOff x="2851254" y="3935230"/>
            <a:chExt cx="1856862" cy="1120533"/>
          </a:xfrm>
        </p:grpSpPr>
        <p:sp>
          <p:nvSpPr>
            <p:cNvPr id="2012" name="Google Shape;2012;p30"/>
            <p:cNvSpPr/>
            <p:nvPr/>
          </p:nvSpPr>
          <p:spPr>
            <a:xfrm rot="5400000">
              <a:off x="4090282" y="3995903"/>
              <a:ext cx="227570" cy="499511"/>
            </a:xfrm>
            <a:custGeom>
              <a:avLst/>
              <a:gdLst/>
              <a:ahLst/>
              <a:cxnLst/>
              <a:rect l="l" t="t" r="r" b="b"/>
              <a:pathLst>
                <a:path w="1354" h="2972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1354" y="0"/>
                    <a:pt x="1340" y="14"/>
                    <a:pt x="1298" y="42"/>
                  </a:cubicBezTo>
                  <a:cubicBezTo>
                    <a:pt x="1256" y="70"/>
                    <a:pt x="1200" y="112"/>
                    <a:pt x="1130" y="154"/>
                  </a:cubicBezTo>
                  <a:cubicBezTo>
                    <a:pt x="1005" y="265"/>
                    <a:pt x="824" y="405"/>
                    <a:pt x="656" y="558"/>
                  </a:cubicBezTo>
                  <a:cubicBezTo>
                    <a:pt x="489" y="698"/>
                    <a:pt x="335" y="851"/>
                    <a:pt x="210" y="977"/>
                  </a:cubicBezTo>
                  <a:cubicBezTo>
                    <a:pt x="154" y="1032"/>
                    <a:pt x="112" y="1088"/>
                    <a:pt x="84" y="1130"/>
                  </a:cubicBezTo>
                  <a:lnTo>
                    <a:pt x="29" y="1186"/>
                  </a:lnTo>
                  <a:cubicBezTo>
                    <a:pt x="29" y="1186"/>
                    <a:pt x="56" y="1172"/>
                    <a:pt x="84" y="1144"/>
                  </a:cubicBezTo>
                  <a:cubicBezTo>
                    <a:pt x="126" y="1102"/>
                    <a:pt x="182" y="1074"/>
                    <a:pt x="252" y="1019"/>
                  </a:cubicBezTo>
                  <a:cubicBezTo>
                    <a:pt x="391" y="921"/>
                    <a:pt x="559" y="767"/>
                    <a:pt x="726" y="628"/>
                  </a:cubicBezTo>
                  <a:cubicBezTo>
                    <a:pt x="893" y="475"/>
                    <a:pt x="1047" y="321"/>
                    <a:pt x="1172" y="196"/>
                  </a:cubicBezTo>
                  <a:cubicBezTo>
                    <a:pt x="1228" y="140"/>
                    <a:pt x="1270" y="84"/>
                    <a:pt x="1312" y="56"/>
                  </a:cubicBezTo>
                  <a:lnTo>
                    <a:pt x="1354" y="0"/>
                  </a:lnTo>
                  <a:close/>
                  <a:moveTo>
                    <a:pt x="29" y="1186"/>
                  </a:moveTo>
                  <a:cubicBezTo>
                    <a:pt x="29" y="1214"/>
                    <a:pt x="29" y="1228"/>
                    <a:pt x="29" y="1256"/>
                  </a:cubicBezTo>
                  <a:cubicBezTo>
                    <a:pt x="29" y="1311"/>
                    <a:pt x="15" y="1381"/>
                    <a:pt x="15" y="1465"/>
                  </a:cubicBezTo>
                  <a:cubicBezTo>
                    <a:pt x="1" y="1632"/>
                    <a:pt x="1" y="1855"/>
                    <a:pt x="1" y="2079"/>
                  </a:cubicBezTo>
                  <a:cubicBezTo>
                    <a:pt x="1" y="2302"/>
                    <a:pt x="15" y="2525"/>
                    <a:pt x="42" y="2692"/>
                  </a:cubicBezTo>
                  <a:cubicBezTo>
                    <a:pt x="42" y="2776"/>
                    <a:pt x="56" y="2846"/>
                    <a:pt x="56" y="2888"/>
                  </a:cubicBezTo>
                  <a:cubicBezTo>
                    <a:pt x="70" y="2943"/>
                    <a:pt x="70" y="2971"/>
                    <a:pt x="70" y="2971"/>
                  </a:cubicBezTo>
                  <a:lnTo>
                    <a:pt x="70" y="2888"/>
                  </a:lnTo>
                  <a:cubicBezTo>
                    <a:pt x="70" y="2846"/>
                    <a:pt x="84" y="2776"/>
                    <a:pt x="84" y="2692"/>
                  </a:cubicBezTo>
                  <a:cubicBezTo>
                    <a:pt x="98" y="2511"/>
                    <a:pt x="98" y="2302"/>
                    <a:pt x="98" y="2079"/>
                  </a:cubicBezTo>
                  <a:cubicBezTo>
                    <a:pt x="84" y="1855"/>
                    <a:pt x="70" y="1632"/>
                    <a:pt x="56" y="1465"/>
                  </a:cubicBezTo>
                  <a:cubicBezTo>
                    <a:pt x="56" y="1381"/>
                    <a:pt x="42" y="1311"/>
                    <a:pt x="42" y="1256"/>
                  </a:cubicBezTo>
                  <a:cubicBezTo>
                    <a:pt x="29" y="1214"/>
                    <a:pt x="29" y="1186"/>
                    <a:pt x="29" y="1186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0"/>
            <p:cNvSpPr/>
            <p:nvPr/>
          </p:nvSpPr>
          <p:spPr>
            <a:xfrm rot="5400000">
              <a:off x="3982464" y="4333475"/>
              <a:ext cx="445560" cy="497158"/>
            </a:xfrm>
            <a:custGeom>
              <a:avLst/>
              <a:gdLst/>
              <a:ahLst/>
              <a:cxnLst/>
              <a:rect l="l" t="t" r="r" b="b"/>
              <a:pathLst>
                <a:path w="2651" h="2958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40" y="140"/>
                    <a:pt x="196" y="196"/>
                  </a:cubicBezTo>
                  <a:cubicBezTo>
                    <a:pt x="307" y="321"/>
                    <a:pt x="475" y="475"/>
                    <a:pt x="642" y="628"/>
                  </a:cubicBezTo>
                  <a:cubicBezTo>
                    <a:pt x="810" y="781"/>
                    <a:pt x="977" y="921"/>
                    <a:pt x="1117" y="1019"/>
                  </a:cubicBezTo>
                  <a:cubicBezTo>
                    <a:pt x="1172" y="1074"/>
                    <a:pt x="1228" y="1102"/>
                    <a:pt x="1270" y="1144"/>
                  </a:cubicBezTo>
                  <a:lnTo>
                    <a:pt x="1326" y="1172"/>
                  </a:lnTo>
                  <a:lnTo>
                    <a:pt x="1284" y="1130"/>
                  </a:lnTo>
                  <a:cubicBezTo>
                    <a:pt x="1256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58"/>
                  </a:cubicBezTo>
                  <a:cubicBezTo>
                    <a:pt x="545" y="405"/>
                    <a:pt x="363" y="265"/>
                    <a:pt x="238" y="154"/>
                  </a:cubicBezTo>
                  <a:cubicBezTo>
                    <a:pt x="168" y="112"/>
                    <a:pt x="112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  <a:moveTo>
                    <a:pt x="2651" y="0"/>
                  </a:moveTo>
                  <a:lnTo>
                    <a:pt x="2651" y="0"/>
                  </a:lnTo>
                  <a:cubicBezTo>
                    <a:pt x="2623" y="14"/>
                    <a:pt x="2595" y="28"/>
                    <a:pt x="2581" y="42"/>
                  </a:cubicBezTo>
                  <a:cubicBezTo>
                    <a:pt x="2539" y="70"/>
                    <a:pt x="2483" y="112"/>
                    <a:pt x="2414" y="154"/>
                  </a:cubicBezTo>
                  <a:cubicBezTo>
                    <a:pt x="2288" y="265"/>
                    <a:pt x="2107" y="405"/>
                    <a:pt x="1953" y="558"/>
                  </a:cubicBezTo>
                  <a:cubicBezTo>
                    <a:pt x="1786" y="698"/>
                    <a:pt x="1619" y="851"/>
                    <a:pt x="1507" y="977"/>
                  </a:cubicBezTo>
                  <a:cubicBezTo>
                    <a:pt x="1451" y="1032"/>
                    <a:pt x="1409" y="1088"/>
                    <a:pt x="1368" y="1130"/>
                  </a:cubicBezTo>
                  <a:lnTo>
                    <a:pt x="1326" y="1172"/>
                  </a:lnTo>
                  <a:lnTo>
                    <a:pt x="1382" y="1144"/>
                  </a:lnTo>
                  <a:cubicBezTo>
                    <a:pt x="1423" y="1102"/>
                    <a:pt x="1479" y="1074"/>
                    <a:pt x="1535" y="1019"/>
                  </a:cubicBezTo>
                  <a:cubicBezTo>
                    <a:pt x="1674" y="921"/>
                    <a:pt x="1842" y="767"/>
                    <a:pt x="2009" y="628"/>
                  </a:cubicBezTo>
                  <a:cubicBezTo>
                    <a:pt x="2177" y="475"/>
                    <a:pt x="2344" y="321"/>
                    <a:pt x="2456" y="196"/>
                  </a:cubicBezTo>
                  <a:cubicBezTo>
                    <a:pt x="2511" y="140"/>
                    <a:pt x="2567" y="84"/>
                    <a:pt x="2595" y="56"/>
                  </a:cubicBezTo>
                  <a:lnTo>
                    <a:pt x="2651" y="0"/>
                  </a:lnTo>
                  <a:close/>
                  <a:moveTo>
                    <a:pt x="1326" y="1172"/>
                  </a:moveTo>
                  <a:lnTo>
                    <a:pt x="1326" y="1256"/>
                  </a:lnTo>
                  <a:cubicBezTo>
                    <a:pt x="1326" y="1297"/>
                    <a:pt x="1312" y="1367"/>
                    <a:pt x="1312" y="1451"/>
                  </a:cubicBezTo>
                  <a:cubicBezTo>
                    <a:pt x="1298" y="1632"/>
                    <a:pt x="1298" y="1841"/>
                    <a:pt x="1312" y="2065"/>
                  </a:cubicBezTo>
                  <a:cubicBezTo>
                    <a:pt x="1326" y="2288"/>
                    <a:pt x="1326" y="2511"/>
                    <a:pt x="1340" y="2678"/>
                  </a:cubicBezTo>
                  <a:cubicBezTo>
                    <a:pt x="1340" y="2762"/>
                    <a:pt x="1368" y="2832"/>
                    <a:pt x="1368" y="2888"/>
                  </a:cubicBezTo>
                  <a:cubicBezTo>
                    <a:pt x="1368" y="2929"/>
                    <a:pt x="1382" y="2957"/>
                    <a:pt x="1382" y="2957"/>
                  </a:cubicBezTo>
                  <a:lnTo>
                    <a:pt x="1382" y="2888"/>
                  </a:lnTo>
                  <a:cubicBezTo>
                    <a:pt x="1382" y="2832"/>
                    <a:pt x="1382" y="2762"/>
                    <a:pt x="1395" y="2678"/>
                  </a:cubicBezTo>
                  <a:cubicBezTo>
                    <a:pt x="1395" y="2511"/>
                    <a:pt x="1409" y="2288"/>
                    <a:pt x="1395" y="2065"/>
                  </a:cubicBezTo>
                  <a:cubicBezTo>
                    <a:pt x="1382" y="1841"/>
                    <a:pt x="1368" y="1618"/>
                    <a:pt x="1354" y="1451"/>
                  </a:cubicBezTo>
                  <a:cubicBezTo>
                    <a:pt x="1354" y="1367"/>
                    <a:pt x="1340" y="1297"/>
                    <a:pt x="1340" y="1256"/>
                  </a:cubicBezTo>
                  <a:cubicBezTo>
                    <a:pt x="1326" y="1200"/>
                    <a:pt x="1326" y="1172"/>
                    <a:pt x="1326" y="1172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0"/>
            <p:cNvSpPr/>
            <p:nvPr/>
          </p:nvSpPr>
          <p:spPr>
            <a:xfrm rot="5400000">
              <a:off x="4237934" y="4181202"/>
              <a:ext cx="169081" cy="150089"/>
            </a:xfrm>
            <a:custGeom>
              <a:avLst/>
              <a:gdLst/>
              <a:ahLst/>
              <a:cxnLst/>
              <a:rect l="l" t="t" r="r" b="b"/>
              <a:pathLst>
                <a:path w="1006" h="893" extrusionOk="0">
                  <a:moveTo>
                    <a:pt x="1005" y="0"/>
                  </a:moveTo>
                  <a:lnTo>
                    <a:pt x="1005" y="0"/>
                  </a:lnTo>
                  <a:cubicBezTo>
                    <a:pt x="949" y="28"/>
                    <a:pt x="893" y="70"/>
                    <a:pt x="838" y="112"/>
                  </a:cubicBezTo>
                  <a:cubicBezTo>
                    <a:pt x="726" y="181"/>
                    <a:pt x="601" y="293"/>
                    <a:pt x="475" y="405"/>
                  </a:cubicBezTo>
                  <a:cubicBezTo>
                    <a:pt x="349" y="516"/>
                    <a:pt x="224" y="628"/>
                    <a:pt x="140" y="725"/>
                  </a:cubicBezTo>
                  <a:cubicBezTo>
                    <a:pt x="98" y="781"/>
                    <a:pt x="43" y="837"/>
                    <a:pt x="1" y="893"/>
                  </a:cubicBezTo>
                  <a:cubicBezTo>
                    <a:pt x="1" y="893"/>
                    <a:pt x="84" y="851"/>
                    <a:pt x="182" y="767"/>
                  </a:cubicBezTo>
                  <a:cubicBezTo>
                    <a:pt x="280" y="697"/>
                    <a:pt x="419" y="600"/>
                    <a:pt x="545" y="474"/>
                  </a:cubicBezTo>
                  <a:cubicBezTo>
                    <a:pt x="670" y="363"/>
                    <a:pt x="782" y="251"/>
                    <a:pt x="866" y="153"/>
                  </a:cubicBezTo>
                  <a:cubicBezTo>
                    <a:pt x="963" y="56"/>
                    <a:pt x="1005" y="0"/>
                    <a:pt x="100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0"/>
            <p:cNvSpPr/>
            <p:nvPr/>
          </p:nvSpPr>
          <p:spPr>
            <a:xfrm rot="5400000">
              <a:off x="4242724" y="4816429"/>
              <a:ext cx="222864" cy="199334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7" y="56"/>
                  </a:lnTo>
                  <a:cubicBezTo>
                    <a:pt x="85" y="84"/>
                    <a:pt x="126" y="140"/>
                    <a:pt x="196" y="196"/>
                  </a:cubicBezTo>
                  <a:cubicBezTo>
                    <a:pt x="308" y="321"/>
                    <a:pt x="461" y="475"/>
                    <a:pt x="629" y="628"/>
                  </a:cubicBezTo>
                  <a:cubicBezTo>
                    <a:pt x="796" y="781"/>
                    <a:pt x="977" y="921"/>
                    <a:pt x="1103" y="1019"/>
                  </a:cubicBezTo>
                  <a:cubicBezTo>
                    <a:pt x="1173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5" y="977"/>
                  </a:cubicBezTo>
                  <a:cubicBezTo>
                    <a:pt x="1033" y="851"/>
                    <a:pt x="866" y="698"/>
                    <a:pt x="698" y="558"/>
                  </a:cubicBezTo>
                  <a:cubicBezTo>
                    <a:pt x="531" y="405"/>
                    <a:pt x="364" y="265"/>
                    <a:pt x="224" y="154"/>
                  </a:cubicBezTo>
                  <a:cubicBezTo>
                    <a:pt x="168" y="112"/>
                    <a:pt x="98" y="70"/>
                    <a:pt x="71" y="42"/>
                  </a:cubicBezTo>
                  <a:cubicBezTo>
                    <a:pt x="29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0"/>
            <p:cNvSpPr/>
            <p:nvPr/>
          </p:nvSpPr>
          <p:spPr>
            <a:xfrm rot="5400000">
              <a:off x="3743382" y="4373392"/>
              <a:ext cx="222864" cy="199334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3" y="168"/>
                  </a:cubicBezTo>
                  <a:cubicBezTo>
                    <a:pt x="977" y="265"/>
                    <a:pt x="796" y="405"/>
                    <a:pt x="628" y="558"/>
                  </a:cubicBezTo>
                  <a:cubicBezTo>
                    <a:pt x="461" y="698"/>
                    <a:pt x="307" y="851"/>
                    <a:pt x="196" y="977"/>
                  </a:cubicBezTo>
                  <a:cubicBezTo>
                    <a:pt x="126" y="1033"/>
                    <a:pt x="84" y="1088"/>
                    <a:pt x="56" y="1130"/>
                  </a:cubicBezTo>
                  <a:lnTo>
                    <a:pt x="1" y="1186"/>
                  </a:lnTo>
                  <a:cubicBezTo>
                    <a:pt x="15" y="1172"/>
                    <a:pt x="42" y="1158"/>
                    <a:pt x="70" y="1144"/>
                  </a:cubicBezTo>
                  <a:cubicBezTo>
                    <a:pt x="98" y="1116"/>
                    <a:pt x="154" y="1074"/>
                    <a:pt x="224" y="1019"/>
                  </a:cubicBezTo>
                  <a:cubicBezTo>
                    <a:pt x="363" y="921"/>
                    <a:pt x="531" y="781"/>
                    <a:pt x="698" y="628"/>
                  </a:cubicBezTo>
                  <a:cubicBezTo>
                    <a:pt x="865" y="475"/>
                    <a:pt x="1033" y="321"/>
                    <a:pt x="1144" y="210"/>
                  </a:cubicBezTo>
                  <a:cubicBezTo>
                    <a:pt x="1200" y="140"/>
                    <a:pt x="1242" y="84"/>
                    <a:pt x="1284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0"/>
            <p:cNvSpPr/>
            <p:nvPr/>
          </p:nvSpPr>
          <p:spPr>
            <a:xfrm rot="5400000">
              <a:off x="3732794" y="4834076"/>
              <a:ext cx="225217" cy="199334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340" y="0"/>
                  </a:moveTo>
                  <a:cubicBezTo>
                    <a:pt x="1340" y="0"/>
                    <a:pt x="1312" y="14"/>
                    <a:pt x="1270" y="42"/>
                  </a:cubicBezTo>
                  <a:cubicBezTo>
                    <a:pt x="1228" y="70"/>
                    <a:pt x="1172" y="112"/>
                    <a:pt x="1102" y="154"/>
                  </a:cubicBezTo>
                  <a:cubicBezTo>
                    <a:pt x="977" y="265"/>
                    <a:pt x="810" y="405"/>
                    <a:pt x="642" y="544"/>
                  </a:cubicBezTo>
                  <a:cubicBezTo>
                    <a:pt x="475" y="698"/>
                    <a:pt x="307" y="851"/>
                    <a:pt x="196" y="977"/>
                  </a:cubicBezTo>
                  <a:cubicBezTo>
                    <a:pt x="140" y="1032"/>
                    <a:pt x="84" y="1088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112" y="1102"/>
                    <a:pt x="168" y="1074"/>
                    <a:pt x="238" y="1018"/>
                  </a:cubicBezTo>
                  <a:cubicBezTo>
                    <a:pt x="363" y="921"/>
                    <a:pt x="531" y="767"/>
                    <a:pt x="698" y="628"/>
                  </a:cubicBezTo>
                  <a:cubicBezTo>
                    <a:pt x="865" y="474"/>
                    <a:pt x="1033" y="321"/>
                    <a:pt x="1144" y="195"/>
                  </a:cubicBezTo>
                  <a:cubicBezTo>
                    <a:pt x="1200" y="140"/>
                    <a:pt x="1256" y="84"/>
                    <a:pt x="1284" y="56"/>
                  </a:cubicBezTo>
                  <a:lnTo>
                    <a:pt x="134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0"/>
            <p:cNvSpPr/>
            <p:nvPr/>
          </p:nvSpPr>
          <p:spPr>
            <a:xfrm rot="5400000">
              <a:off x="3743382" y="4148344"/>
              <a:ext cx="222864" cy="199334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82" y="196"/>
                  </a:cubicBezTo>
                  <a:cubicBezTo>
                    <a:pt x="307" y="321"/>
                    <a:pt x="461" y="475"/>
                    <a:pt x="628" y="628"/>
                  </a:cubicBezTo>
                  <a:cubicBezTo>
                    <a:pt x="796" y="781"/>
                    <a:pt x="977" y="921"/>
                    <a:pt x="1102" y="1019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3"/>
                    <a:pt x="1144" y="977"/>
                  </a:cubicBezTo>
                  <a:cubicBezTo>
                    <a:pt x="1019" y="851"/>
                    <a:pt x="865" y="698"/>
                    <a:pt x="698" y="558"/>
                  </a:cubicBezTo>
                  <a:cubicBezTo>
                    <a:pt x="531" y="405"/>
                    <a:pt x="363" y="265"/>
                    <a:pt x="224" y="168"/>
                  </a:cubicBezTo>
                  <a:cubicBezTo>
                    <a:pt x="154" y="112"/>
                    <a:pt x="98" y="70"/>
                    <a:pt x="56" y="42"/>
                  </a:cubicBezTo>
                  <a:cubicBezTo>
                    <a:pt x="28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0"/>
            <p:cNvSpPr/>
            <p:nvPr/>
          </p:nvSpPr>
          <p:spPr>
            <a:xfrm rot="5400000">
              <a:off x="3732794" y="4599617"/>
              <a:ext cx="225217" cy="199334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75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02"/>
                    <a:pt x="1270" y="1144"/>
                  </a:cubicBezTo>
                  <a:cubicBezTo>
                    <a:pt x="1284" y="1158"/>
                    <a:pt x="1312" y="1172"/>
                    <a:pt x="1340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0"/>
            <p:cNvSpPr/>
            <p:nvPr/>
          </p:nvSpPr>
          <p:spPr>
            <a:xfrm rot="5400000">
              <a:off x="3803048" y="4189354"/>
              <a:ext cx="159669" cy="143198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1" y="0"/>
                  </a:moveTo>
                  <a:cubicBezTo>
                    <a:pt x="42" y="56"/>
                    <a:pt x="84" y="112"/>
                    <a:pt x="126" y="154"/>
                  </a:cubicBezTo>
                  <a:cubicBezTo>
                    <a:pt x="224" y="265"/>
                    <a:pt x="321" y="363"/>
                    <a:pt x="433" y="461"/>
                  </a:cubicBezTo>
                  <a:cubicBezTo>
                    <a:pt x="558" y="572"/>
                    <a:pt x="684" y="670"/>
                    <a:pt x="782" y="740"/>
                  </a:cubicBezTo>
                  <a:cubicBezTo>
                    <a:pt x="837" y="781"/>
                    <a:pt x="893" y="809"/>
                    <a:pt x="949" y="851"/>
                  </a:cubicBezTo>
                  <a:cubicBezTo>
                    <a:pt x="949" y="851"/>
                    <a:pt x="907" y="781"/>
                    <a:pt x="823" y="698"/>
                  </a:cubicBezTo>
                  <a:cubicBezTo>
                    <a:pt x="740" y="600"/>
                    <a:pt x="642" y="489"/>
                    <a:pt x="517" y="391"/>
                  </a:cubicBezTo>
                  <a:cubicBezTo>
                    <a:pt x="405" y="293"/>
                    <a:pt x="293" y="196"/>
                    <a:pt x="168" y="112"/>
                  </a:cubicBezTo>
                  <a:cubicBezTo>
                    <a:pt x="70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0"/>
            <p:cNvSpPr/>
            <p:nvPr/>
          </p:nvSpPr>
          <p:spPr>
            <a:xfrm rot="5400000">
              <a:off x="4080871" y="4896094"/>
              <a:ext cx="18992" cy="300346"/>
            </a:xfrm>
            <a:custGeom>
              <a:avLst/>
              <a:gdLst/>
              <a:ahLst/>
              <a:cxnLst/>
              <a:rect l="l" t="t" r="r" b="b"/>
              <a:pathLst>
                <a:path w="113" h="1787" extrusionOk="0">
                  <a:moveTo>
                    <a:pt x="29" y="1"/>
                  </a:moveTo>
                  <a:lnTo>
                    <a:pt x="29" y="84"/>
                  </a:lnTo>
                  <a:cubicBezTo>
                    <a:pt x="29" y="126"/>
                    <a:pt x="29" y="196"/>
                    <a:pt x="15" y="280"/>
                  </a:cubicBezTo>
                  <a:cubicBezTo>
                    <a:pt x="15" y="461"/>
                    <a:pt x="1" y="670"/>
                    <a:pt x="15" y="893"/>
                  </a:cubicBezTo>
                  <a:cubicBezTo>
                    <a:pt x="29" y="1116"/>
                    <a:pt x="43" y="1340"/>
                    <a:pt x="57" y="1507"/>
                  </a:cubicBezTo>
                  <a:cubicBezTo>
                    <a:pt x="57" y="1591"/>
                    <a:pt x="71" y="1660"/>
                    <a:pt x="71" y="1716"/>
                  </a:cubicBezTo>
                  <a:cubicBezTo>
                    <a:pt x="84" y="1758"/>
                    <a:pt x="84" y="1786"/>
                    <a:pt x="84" y="1786"/>
                  </a:cubicBezTo>
                  <a:lnTo>
                    <a:pt x="84" y="1716"/>
                  </a:lnTo>
                  <a:cubicBezTo>
                    <a:pt x="84" y="1660"/>
                    <a:pt x="98" y="1591"/>
                    <a:pt x="98" y="1507"/>
                  </a:cubicBezTo>
                  <a:cubicBezTo>
                    <a:pt x="112" y="1340"/>
                    <a:pt x="112" y="1116"/>
                    <a:pt x="112" y="893"/>
                  </a:cubicBezTo>
                  <a:cubicBezTo>
                    <a:pt x="112" y="670"/>
                    <a:pt x="84" y="447"/>
                    <a:pt x="71" y="280"/>
                  </a:cubicBezTo>
                  <a:cubicBezTo>
                    <a:pt x="71" y="196"/>
                    <a:pt x="57" y="126"/>
                    <a:pt x="43" y="84"/>
                  </a:cubicBezTo>
                  <a:cubicBezTo>
                    <a:pt x="43" y="28"/>
                    <a:pt x="29" y="1"/>
                    <a:pt x="2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0"/>
            <p:cNvSpPr/>
            <p:nvPr/>
          </p:nvSpPr>
          <p:spPr>
            <a:xfrm rot="5400000">
              <a:off x="3195971" y="3987667"/>
              <a:ext cx="229923" cy="499511"/>
            </a:xfrm>
            <a:custGeom>
              <a:avLst/>
              <a:gdLst/>
              <a:ahLst/>
              <a:cxnLst/>
              <a:rect l="l" t="t" r="r" b="b"/>
              <a:pathLst>
                <a:path w="1368" h="2972" extrusionOk="0">
                  <a:moveTo>
                    <a:pt x="1368" y="1"/>
                  </a:moveTo>
                  <a:cubicBezTo>
                    <a:pt x="1354" y="15"/>
                    <a:pt x="1326" y="29"/>
                    <a:pt x="1312" y="43"/>
                  </a:cubicBezTo>
                  <a:cubicBezTo>
                    <a:pt x="1270" y="84"/>
                    <a:pt x="1200" y="112"/>
                    <a:pt x="1145" y="168"/>
                  </a:cubicBezTo>
                  <a:cubicBezTo>
                    <a:pt x="1005" y="266"/>
                    <a:pt x="838" y="419"/>
                    <a:pt x="670" y="559"/>
                  </a:cubicBezTo>
                  <a:cubicBezTo>
                    <a:pt x="503" y="712"/>
                    <a:pt x="336" y="866"/>
                    <a:pt x="224" y="991"/>
                  </a:cubicBezTo>
                  <a:cubicBezTo>
                    <a:pt x="168" y="1047"/>
                    <a:pt x="126" y="1103"/>
                    <a:pt x="85" y="1131"/>
                  </a:cubicBezTo>
                  <a:lnTo>
                    <a:pt x="29" y="1186"/>
                  </a:lnTo>
                  <a:lnTo>
                    <a:pt x="29" y="1270"/>
                  </a:lnTo>
                  <a:cubicBezTo>
                    <a:pt x="29" y="1312"/>
                    <a:pt x="29" y="1382"/>
                    <a:pt x="15" y="1465"/>
                  </a:cubicBezTo>
                  <a:cubicBezTo>
                    <a:pt x="15" y="1647"/>
                    <a:pt x="1" y="1856"/>
                    <a:pt x="15" y="2079"/>
                  </a:cubicBezTo>
                  <a:cubicBezTo>
                    <a:pt x="29" y="2302"/>
                    <a:pt x="43" y="2525"/>
                    <a:pt x="57" y="2693"/>
                  </a:cubicBezTo>
                  <a:cubicBezTo>
                    <a:pt x="57" y="2776"/>
                    <a:pt x="71" y="2846"/>
                    <a:pt x="71" y="2902"/>
                  </a:cubicBezTo>
                  <a:cubicBezTo>
                    <a:pt x="85" y="2944"/>
                    <a:pt x="85" y="2972"/>
                    <a:pt x="85" y="2972"/>
                  </a:cubicBezTo>
                  <a:cubicBezTo>
                    <a:pt x="85" y="2958"/>
                    <a:pt x="85" y="2930"/>
                    <a:pt x="85" y="2902"/>
                  </a:cubicBezTo>
                  <a:cubicBezTo>
                    <a:pt x="85" y="2846"/>
                    <a:pt x="98" y="2776"/>
                    <a:pt x="98" y="2693"/>
                  </a:cubicBezTo>
                  <a:cubicBezTo>
                    <a:pt x="112" y="2525"/>
                    <a:pt x="112" y="2302"/>
                    <a:pt x="112" y="2079"/>
                  </a:cubicBezTo>
                  <a:cubicBezTo>
                    <a:pt x="112" y="1856"/>
                    <a:pt x="98" y="1633"/>
                    <a:pt x="71" y="1465"/>
                  </a:cubicBezTo>
                  <a:cubicBezTo>
                    <a:pt x="71" y="1382"/>
                    <a:pt x="57" y="1312"/>
                    <a:pt x="57" y="1270"/>
                  </a:cubicBezTo>
                  <a:cubicBezTo>
                    <a:pt x="43" y="1214"/>
                    <a:pt x="43" y="1186"/>
                    <a:pt x="43" y="1186"/>
                  </a:cubicBezTo>
                  <a:cubicBezTo>
                    <a:pt x="57" y="1172"/>
                    <a:pt x="85" y="1158"/>
                    <a:pt x="112" y="1144"/>
                  </a:cubicBezTo>
                  <a:cubicBezTo>
                    <a:pt x="140" y="1117"/>
                    <a:pt x="196" y="1075"/>
                    <a:pt x="266" y="1033"/>
                  </a:cubicBezTo>
                  <a:cubicBezTo>
                    <a:pt x="405" y="921"/>
                    <a:pt x="573" y="782"/>
                    <a:pt x="740" y="628"/>
                  </a:cubicBezTo>
                  <a:cubicBezTo>
                    <a:pt x="907" y="489"/>
                    <a:pt x="1075" y="335"/>
                    <a:pt x="1186" y="210"/>
                  </a:cubicBezTo>
                  <a:cubicBezTo>
                    <a:pt x="1242" y="154"/>
                    <a:pt x="1284" y="98"/>
                    <a:pt x="1326" y="56"/>
                  </a:cubicBezTo>
                  <a:lnTo>
                    <a:pt x="136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0"/>
            <p:cNvSpPr/>
            <p:nvPr/>
          </p:nvSpPr>
          <p:spPr>
            <a:xfrm rot="5400000">
              <a:off x="3349505" y="4363896"/>
              <a:ext cx="222864" cy="199502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43" y="56"/>
                  </a:lnTo>
                  <a:cubicBezTo>
                    <a:pt x="84" y="98"/>
                    <a:pt x="126" y="154"/>
                    <a:pt x="182" y="210"/>
                  </a:cubicBezTo>
                  <a:cubicBezTo>
                    <a:pt x="308" y="335"/>
                    <a:pt x="461" y="489"/>
                    <a:pt x="628" y="642"/>
                  </a:cubicBezTo>
                  <a:cubicBezTo>
                    <a:pt x="810" y="782"/>
                    <a:pt x="963" y="921"/>
                    <a:pt x="1103" y="1033"/>
                  </a:cubicBezTo>
                  <a:cubicBezTo>
                    <a:pt x="1172" y="1075"/>
                    <a:pt x="1228" y="1117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5" y="991"/>
                  </a:cubicBezTo>
                  <a:cubicBezTo>
                    <a:pt x="1019" y="866"/>
                    <a:pt x="866" y="712"/>
                    <a:pt x="698" y="559"/>
                  </a:cubicBezTo>
                  <a:cubicBezTo>
                    <a:pt x="531" y="405"/>
                    <a:pt x="349" y="266"/>
                    <a:pt x="224" y="168"/>
                  </a:cubicBezTo>
                  <a:cubicBezTo>
                    <a:pt x="154" y="112"/>
                    <a:pt x="98" y="84"/>
                    <a:pt x="57" y="43"/>
                  </a:cubicBezTo>
                  <a:cubicBezTo>
                    <a:pt x="15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0"/>
            <p:cNvSpPr/>
            <p:nvPr/>
          </p:nvSpPr>
          <p:spPr>
            <a:xfrm rot="5400000">
              <a:off x="2839575" y="4381544"/>
              <a:ext cx="225217" cy="199502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39" y="1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2" y="168"/>
                  </a:cubicBezTo>
                  <a:cubicBezTo>
                    <a:pt x="977" y="266"/>
                    <a:pt x="795" y="419"/>
                    <a:pt x="642" y="558"/>
                  </a:cubicBezTo>
                  <a:cubicBezTo>
                    <a:pt x="475" y="712"/>
                    <a:pt x="307" y="865"/>
                    <a:pt x="196" y="991"/>
                  </a:cubicBezTo>
                  <a:cubicBezTo>
                    <a:pt x="140" y="1047"/>
                    <a:pt x="84" y="1102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98" y="1116"/>
                    <a:pt x="168" y="1075"/>
                    <a:pt x="224" y="1033"/>
                  </a:cubicBezTo>
                  <a:cubicBezTo>
                    <a:pt x="363" y="921"/>
                    <a:pt x="530" y="782"/>
                    <a:pt x="698" y="628"/>
                  </a:cubicBezTo>
                  <a:cubicBezTo>
                    <a:pt x="865" y="489"/>
                    <a:pt x="1033" y="335"/>
                    <a:pt x="1144" y="210"/>
                  </a:cubicBezTo>
                  <a:cubicBezTo>
                    <a:pt x="1200" y="154"/>
                    <a:pt x="1256" y="98"/>
                    <a:pt x="1284" y="56"/>
                  </a:cubicBezTo>
                  <a:lnTo>
                    <a:pt x="133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0"/>
            <p:cNvSpPr/>
            <p:nvPr/>
          </p:nvSpPr>
          <p:spPr>
            <a:xfrm rot="5400000">
              <a:off x="2840751" y="4145907"/>
              <a:ext cx="222864" cy="199502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56" y="56"/>
                  </a:lnTo>
                  <a:cubicBezTo>
                    <a:pt x="84" y="98"/>
                    <a:pt x="126" y="154"/>
                    <a:pt x="196" y="210"/>
                  </a:cubicBezTo>
                  <a:cubicBezTo>
                    <a:pt x="307" y="335"/>
                    <a:pt x="461" y="489"/>
                    <a:pt x="628" y="628"/>
                  </a:cubicBezTo>
                  <a:cubicBezTo>
                    <a:pt x="796" y="782"/>
                    <a:pt x="977" y="921"/>
                    <a:pt x="1102" y="1033"/>
                  </a:cubicBezTo>
                  <a:cubicBezTo>
                    <a:pt x="1172" y="1075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102"/>
                    <a:pt x="1200" y="1047"/>
                    <a:pt x="1144" y="991"/>
                  </a:cubicBezTo>
                  <a:cubicBezTo>
                    <a:pt x="1033" y="865"/>
                    <a:pt x="865" y="712"/>
                    <a:pt x="698" y="558"/>
                  </a:cubicBezTo>
                  <a:cubicBezTo>
                    <a:pt x="531" y="405"/>
                    <a:pt x="363" y="266"/>
                    <a:pt x="224" y="168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15" y="1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0"/>
            <p:cNvSpPr/>
            <p:nvPr/>
          </p:nvSpPr>
          <p:spPr>
            <a:xfrm rot="5400000">
              <a:off x="4096166" y="4463646"/>
              <a:ext cx="16639" cy="192443"/>
            </a:xfrm>
            <a:custGeom>
              <a:avLst/>
              <a:gdLst/>
              <a:ahLst/>
              <a:cxnLst/>
              <a:rect l="l" t="t" r="r" b="b"/>
              <a:pathLst>
                <a:path w="99" h="1145" extrusionOk="0">
                  <a:moveTo>
                    <a:pt x="42" y="1"/>
                  </a:moveTo>
                  <a:cubicBezTo>
                    <a:pt x="42" y="1"/>
                    <a:pt x="28" y="70"/>
                    <a:pt x="14" y="182"/>
                  </a:cubicBezTo>
                  <a:cubicBezTo>
                    <a:pt x="0" y="308"/>
                    <a:pt x="0" y="447"/>
                    <a:pt x="0" y="573"/>
                  </a:cubicBezTo>
                  <a:cubicBezTo>
                    <a:pt x="0" y="712"/>
                    <a:pt x="14" y="838"/>
                    <a:pt x="28" y="977"/>
                  </a:cubicBezTo>
                  <a:cubicBezTo>
                    <a:pt x="42" y="1075"/>
                    <a:pt x="56" y="1145"/>
                    <a:pt x="56" y="1145"/>
                  </a:cubicBezTo>
                  <a:cubicBezTo>
                    <a:pt x="70" y="1089"/>
                    <a:pt x="84" y="1033"/>
                    <a:pt x="84" y="977"/>
                  </a:cubicBezTo>
                  <a:cubicBezTo>
                    <a:pt x="98" y="838"/>
                    <a:pt x="98" y="712"/>
                    <a:pt x="98" y="573"/>
                  </a:cubicBezTo>
                  <a:cubicBezTo>
                    <a:pt x="98" y="433"/>
                    <a:pt x="84" y="280"/>
                    <a:pt x="70" y="182"/>
                  </a:cubicBezTo>
                  <a:cubicBezTo>
                    <a:pt x="56" y="112"/>
                    <a:pt x="56" y="57"/>
                    <a:pt x="4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0"/>
            <p:cNvSpPr/>
            <p:nvPr/>
          </p:nvSpPr>
          <p:spPr>
            <a:xfrm rot="5400000">
              <a:off x="3649598" y="4258431"/>
              <a:ext cx="16639" cy="194796"/>
            </a:xfrm>
            <a:custGeom>
              <a:avLst/>
              <a:gdLst/>
              <a:ahLst/>
              <a:cxnLst/>
              <a:rect l="l" t="t" r="r" b="b"/>
              <a:pathLst>
                <a:path w="99" h="1159" extrusionOk="0">
                  <a:moveTo>
                    <a:pt x="43" y="1"/>
                  </a:moveTo>
                  <a:cubicBezTo>
                    <a:pt x="43" y="1"/>
                    <a:pt x="29" y="71"/>
                    <a:pt x="15" y="182"/>
                  </a:cubicBezTo>
                  <a:cubicBezTo>
                    <a:pt x="1" y="322"/>
                    <a:pt x="1" y="447"/>
                    <a:pt x="1" y="587"/>
                  </a:cubicBezTo>
                  <a:cubicBezTo>
                    <a:pt x="1" y="726"/>
                    <a:pt x="15" y="866"/>
                    <a:pt x="29" y="977"/>
                  </a:cubicBezTo>
                  <a:cubicBezTo>
                    <a:pt x="43" y="1033"/>
                    <a:pt x="43" y="1103"/>
                    <a:pt x="71" y="1159"/>
                  </a:cubicBezTo>
                  <a:cubicBezTo>
                    <a:pt x="71" y="1159"/>
                    <a:pt x="85" y="1075"/>
                    <a:pt x="85" y="977"/>
                  </a:cubicBezTo>
                  <a:cubicBezTo>
                    <a:pt x="99" y="852"/>
                    <a:pt x="99" y="712"/>
                    <a:pt x="99" y="587"/>
                  </a:cubicBezTo>
                  <a:cubicBezTo>
                    <a:pt x="99" y="447"/>
                    <a:pt x="85" y="308"/>
                    <a:pt x="71" y="182"/>
                  </a:cubicBezTo>
                  <a:cubicBezTo>
                    <a:pt x="71" y="126"/>
                    <a:pt x="57" y="57"/>
                    <a:pt x="4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0"/>
            <p:cNvSpPr/>
            <p:nvPr/>
          </p:nvSpPr>
          <p:spPr>
            <a:xfrm rot="5400000">
              <a:off x="3766744" y="3941952"/>
              <a:ext cx="196813" cy="183367"/>
            </a:xfrm>
            <a:custGeom>
              <a:avLst/>
              <a:gdLst/>
              <a:ahLst/>
              <a:cxnLst/>
              <a:rect l="l" t="t" r="r" b="b"/>
              <a:pathLst>
                <a:path w="1171" h="1091" extrusionOk="0">
                  <a:moveTo>
                    <a:pt x="1171" y="0"/>
                  </a:moveTo>
                  <a:cubicBezTo>
                    <a:pt x="1115" y="28"/>
                    <a:pt x="1059" y="70"/>
                    <a:pt x="1017" y="112"/>
                  </a:cubicBezTo>
                  <a:cubicBezTo>
                    <a:pt x="920" y="196"/>
                    <a:pt x="822" y="279"/>
                    <a:pt x="724" y="377"/>
                  </a:cubicBezTo>
                  <a:cubicBezTo>
                    <a:pt x="641" y="475"/>
                    <a:pt x="557" y="558"/>
                    <a:pt x="501" y="642"/>
                  </a:cubicBezTo>
                  <a:cubicBezTo>
                    <a:pt x="452" y="607"/>
                    <a:pt x="402" y="591"/>
                    <a:pt x="353" y="591"/>
                  </a:cubicBezTo>
                  <a:cubicBezTo>
                    <a:pt x="155" y="591"/>
                    <a:pt x="1" y="850"/>
                    <a:pt x="180" y="1019"/>
                  </a:cubicBezTo>
                  <a:cubicBezTo>
                    <a:pt x="234" y="1069"/>
                    <a:pt x="293" y="1090"/>
                    <a:pt x="351" y="1090"/>
                  </a:cubicBezTo>
                  <a:cubicBezTo>
                    <a:pt x="533" y="1090"/>
                    <a:pt x="691" y="875"/>
                    <a:pt x="543" y="684"/>
                  </a:cubicBezTo>
                  <a:cubicBezTo>
                    <a:pt x="627" y="614"/>
                    <a:pt x="710" y="530"/>
                    <a:pt x="794" y="447"/>
                  </a:cubicBezTo>
                  <a:cubicBezTo>
                    <a:pt x="892" y="349"/>
                    <a:pt x="975" y="251"/>
                    <a:pt x="1059" y="140"/>
                  </a:cubicBezTo>
                  <a:cubicBezTo>
                    <a:pt x="1101" y="98"/>
                    <a:pt x="1129" y="42"/>
                    <a:pt x="117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0"/>
            <p:cNvSpPr/>
            <p:nvPr/>
          </p:nvSpPr>
          <p:spPr>
            <a:xfrm rot="5400000">
              <a:off x="3180088" y="4257841"/>
              <a:ext cx="236982" cy="894650"/>
            </a:xfrm>
            <a:custGeom>
              <a:avLst/>
              <a:gdLst/>
              <a:ahLst/>
              <a:cxnLst/>
              <a:rect l="l" t="t" r="r" b="b"/>
              <a:pathLst>
                <a:path w="1410" h="5323" extrusionOk="0">
                  <a:moveTo>
                    <a:pt x="1326" y="1"/>
                  </a:moveTo>
                  <a:cubicBezTo>
                    <a:pt x="1326" y="1"/>
                    <a:pt x="1326" y="84"/>
                    <a:pt x="1312" y="224"/>
                  </a:cubicBezTo>
                  <a:cubicBezTo>
                    <a:pt x="1298" y="363"/>
                    <a:pt x="1284" y="559"/>
                    <a:pt x="1270" y="796"/>
                  </a:cubicBezTo>
                  <a:cubicBezTo>
                    <a:pt x="1256" y="1033"/>
                    <a:pt x="1242" y="1312"/>
                    <a:pt x="1228" y="1605"/>
                  </a:cubicBezTo>
                  <a:cubicBezTo>
                    <a:pt x="1214" y="1898"/>
                    <a:pt x="1200" y="2219"/>
                    <a:pt x="1186" y="2539"/>
                  </a:cubicBezTo>
                  <a:cubicBezTo>
                    <a:pt x="1172" y="2860"/>
                    <a:pt x="1172" y="3181"/>
                    <a:pt x="1172" y="3474"/>
                  </a:cubicBezTo>
                  <a:cubicBezTo>
                    <a:pt x="1158" y="3767"/>
                    <a:pt x="1172" y="4046"/>
                    <a:pt x="1158" y="4283"/>
                  </a:cubicBezTo>
                  <a:cubicBezTo>
                    <a:pt x="1144" y="4534"/>
                    <a:pt x="1158" y="4715"/>
                    <a:pt x="1158" y="4855"/>
                  </a:cubicBezTo>
                  <a:cubicBezTo>
                    <a:pt x="1103" y="4855"/>
                    <a:pt x="1047" y="4869"/>
                    <a:pt x="1005" y="4911"/>
                  </a:cubicBezTo>
                  <a:cubicBezTo>
                    <a:pt x="907" y="4813"/>
                    <a:pt x="782" y="4674"/>
                    <a:pt x="642" y="4548"/>
                  </a:cubicBezTo>
                  <a:cubicBezTo>
                    <a:pt x="503" y="4422"/>
                    <a:pt x="363" y="4297"/>
                    <a:pt x="252" y="4213"/>
                  </a:cubicBezTo>
                  <a:cubicBezTo>
                    <a:pt x="196" y="4171"/>
                    <a:pt x="140" y="4143"/>
                    <a:pt x="112" y="4116"/>
                  </a:cubicBezTo>
                  <a:lnTo>
                    <a:pt x="70" y="4088"/>
                  </a:lnTo>
                  <a:cubicBezTo>
                    <a:pt x="70" y="4032"/>
                    <a:pt x="84" y="3976"/>
                    <a:pt x="84" y="3892"/>
                  </a:cubicBezTo>
                  <a:cubicBezTo>
                    <a:pt x="98" y="3725"/>
                    <a:pt x="98" y="3502"/>
                    <a:pt x="98" y="3279"/>
                  </a:cubicBezTo>
                  <a:cubicBezTo>
                    <a:pt x="84" y="3056"/>
                    <a:pt x="70" y="2832"/>
                    <a:pt x="56" y="2665"/>
                  </a:cubicBezTo>
                  <a:cubicBezTo>
                    <a:pt x="56" y="2581"/>
                    <a:pt x="42" y="2512"/>
                    <a:pt x="42" y="2470"/>
                  </a:cubicBezTo>
                  <a:cubicBezTo>
                    <a:pt x="29" y="2414"/>
                    <a:pt x="29" y="2386"/>
                    <a:pt x="29" y="2386"/>
                  </a:cubicBezTo>
                  <a:lnTo>
                    <a:pt x="29" y="2470"/>
                  </a:lnTo>
                  <a:cubicBezTo>
                    <a:pt x="29" y="2512"/>
                    <a:pt x="15" y="2581"/>
                    <a:pt x="15" y="2665"/>
                  </a:cubicBezTo>
                  <a:cubicBezTo>
                    <a:pt x="15" y="2846"/>
                    <a:pt x="1" y="3056"/>
                    <a:pt x="15" y="3279"/>
                  </a:cubicBezTo>
                  <a:cubicBezTo>
                    <a:pt x="15" y="3502"/>
                    <a:pt x="29" y="3725"/>
                    <a:pt x="42" y="3892"/>
                  </a:cubicBezTo>
                  <a:cubicBezTo>
                    <a:pt x="42" y="3976"/>
                    <a:pt x="56" y="4046"/>
                    <a:pt x="70" y="4102"/>
                  </a:cubicBezTo>
                  <a:lnTo>
                    <a:pt x="112" y="4143"/>
                  </a:lnTo>
                  <a:cubicBezTo>
                    <a:pt x="140" y="4171"/>
                    <a:pt x="168" y="4213"/>
                    <a:pt x="224" y="4269"/>
                  </a:cubicBezTo>
                  <a:cubicBezTo>
                    <a:pt x="321" y="4367"/>
                    <a:pt x="447" y="4506"/>
                    <a:pt x="586" y="4632"/>
                  </a:cubicBezTo>
                  <a:cubicBezTo>
                    <a:pt x="726" y="4757"/>
                    <a:pt x="865" y="4869"/>
                    <a:pt x="977" y="4953"/>
                  </a:cubicBezTo>
                  <a:cubicBezTo>
                    <a:pt x="949" y="4994"/>
                    <a:pt x="935" y="5036"/>
                    <a:pt x="935" y="5092"/>
                  </a:cubicBezTo>
                  <a:cubicBezTo>
                    <a:pt x="935" y="5245"/>
                    <a:pt x="1050" y="5322"/>
                    <a:pt x="1165" y="5322"/>
                  </a:cubicBezTo>
                  <a:cubicBezTo>
                    <a:pt x="1280" y="5322"/>
                    <a:pt x="1395" y="5245"/>
                    <a:pt x="1395" y="5092"/>
                  </a:cubicBezTo>
                  <a:cubicBezTo>
                    <a:pt x="1409" y="4966"/>
                    <a:pt x="1298" y="4855"/>
                    <a:pt x="1172" y="4855"/>
                  </a:cubicBezTo>
                  <a:cubicBezTo>
                    <a:pt x="1186" y="4715"/>
                    <a:pt x="1200" y="4520"/>
                    <a:pt x="1214" y="4297"/>
                  </a:cubicBezTo>
                  <a:cubicBezTo>
                    <a:pt x="1228" y="4060"/>
                    <a:pt x="1242" y="3767"/>
                    <a:pt x="1256" y="3474"/>
                  </a:cubicBezTo>
                  <a:cubicBezTo>
                    <a:pt x="1270" y="3181"/>
                    <a:pt x="1270" y="2860"/>
                    <a:pt x="1284" y="2539"/>
                  </a:cubicBezTo>
                  <a:cubicBezTo>
                    <a:pt x="1298" y="2233"/>
                    <a:pt x="1298" y="1912"/>
                    <a:pt x="1312" y="1605"/>
                  </a:cubicBezTo>
                  <a:cubicBezTo>
                    <a:pt x="1326" y="1312"/>
                    <a:pt x="1312" y="1033"/>
                    <a:pt x="1326" y="796"/>
                  </a:cubicBezTo>
                  <a:cubicBezTo>
                    <a:pt x="1340" y="559"/>
                    <a:pt x="1326" y="363"/>
                    <a:pt x="1326" y="224"/>
                  </a:cubicBezTo>
                  <a:lnTo>
                    <a:pt x="1326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0"/>
            <p:cNvSpPr/>
            <p:nvPr/>
          </p:nvSpPr>
          <p:spPr>
            <a:xfrm rot="5400000">
              <a:off x="4544834" y="4235321"/>
              <a:ext cx="93280" cy="233285"/>
            </a:xfrm>
            <a:custGeom>
              <a:avLst/>
              <a:gdLst/>
              <a:ahLst/>
              <a:cxnLst/>
              <a:rect l="l" t="t" r="r" b="b"/>
              <a:pathLst>
                <a:path w="555" h="1388" extrusionOk="0">
                  <a:moveTo>
                    <a:pt x="312" y="1"/>
                  </a:moveTo>
                  <a:cubicBezTo>
                    <a:pt x="257" y="1"/>
                    <a:pt x="201" y="20"/>
                    <a:pt x="154" y="63"/>
                  </a:cubicBezTo>
                  <a:cubicBezTo>
                    <a:pt x="1" y="188"/>
                    <a:pt x="84" y="453"/>
                    <a:pt x="280" y="467"/>
                  </a:cubicBezTo>
                  <a:cubicBezTo>
                    <a:pt x="280" y="579"/>
                    <a:pt x="280" y="690"/>
                    <a:pt x="280" y="816"/>
                  </a:cubicBezTo>
                  <a:cubicBezTo>
                    <a:pt x="280" y="955"/>
                    <a:pt x="294" y="1081"/>
                    <a:pt x="308" y="1220"/>
                  </a:cubicBezTo>
                  <a:cubicBezTo>
                    <a:pt x="308" y="1276"/>
                    <a:pt x="322" y="1332"/>
                    <a:pt x="336" y="1388"/>
                  </a:cubicBezTo>
                  <a:cubicBezTo>
                    <a:pt x="350" y="1332"/>
                    <a:pt x="363" y="1276"/>
                    <a:pt x="363" y="1220"/>
                  </a:cubicBezTo>
                  <a:cubicBezTo>
                    <a:pt x="377" y="1081"/>
                    <a:pt x="377" y="955"/>
                    <a:pt x="377" y="816"/>
                  </a:cubicBezTo>
                  <a:cubicBezTo>
                    <a:pt x="377" y="690"/>
                    <a:pt x="363" y="565"/>
                    <a:pt x="350" y="467"/>
                  </a:cubicBezTo>
                  <a:cubicBezTo>
                    <a:pt x="461" y="453"/>
                    <a:pt x="545" y="356"/>
                    <a:pt x="545" y="244"/>
                  </a:cubicBezTo>
                  <a:cubicBezTo>
                    <a:pt x="554" y="99"/>
                    <a:pt x="437" y="1"/>
                    <a:pt x="31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1" name="Google Shape;2031;p30"/>
          <p:cNvGrpSpPr/>
          <p:nvPr/>
        </p:nvGrpSpPr>
        <p:grpSpPr>
          <a:xfrm>
            <a:off x="8478132" y="3831075"/>
            <a:ext cx="944899" cy="1381049"/>
            <a:chOff x="7527282" y="2376150"/>
            <a:chExt cx="944899" cy="1381049"/>
          </a:xfrm>
        </p:grpSpPr>
        <p:sp>
          <p:nvSpPr>
            <p:cNvPr id="2032" name="Google Shape;2032;p30"/>
            <p:cNvSpPr/>
            <p:nvPr/>
          </p:nvSpPr>
          <p:spPr>
            <a:xfrm>
              <a:off x="7707791" y="2920031"/>
              <a:ext cx="169081" cy="150257"/>
            </a:xfrm>
            <a:custGeom>
              <a:avLst/>
              <a:gdLst/>
              <a:ahLst/>
              <a:cxnLst/>
              <a:rect l="l" t="t" r="r" b="b"/>
              <a:pathLst>
                <a:path w="1006" h="894" extrusionOk="0">
                  <a:moveTo>
                    <a:pt x="1005" y="0"/>
                  </a:moveTo>
                  <a:lnTo>
                    <a:pt x="1005" y="0"/>
                  </a:lnTo>
                  <a:cubicBezTo>
                    <a:pt x="1005" y="1"/>
                    <a:pt x="935" y="42"/>
                    <a:pt x="824" y="126"/>
                  </a:cubicBezTo>
                  <a:cubicBezTo>
                    <a:pt x="726" y="196"/>
                    <a:pt x="601" y="293"/>
                    <a:pt x="475" y="419"/>
                  </a:cubicBezTo>
                  <a:cubicBezTo>
                    <a:pt x="349" y="531"/>
                    <a:pt x="224" y="642"/>
                    <a:pt x="140" y="740"/>
                  </a:cubicBezTo>
                  <a:cubicBezTo>
                    <a:pt x="84" y="782"/>
                    <a:pt x="43" y="837"/>
                    <a:pt x="1" y="893"/>
                  </a:cubicBezTo>
                  <a:cubicBezTo>
                    <a:pt x="1" y="893"/>
                    <a:pt x="71" y="851"/>
                    <a:pt x="182" y="782"/>
                  </a:cubicBezTo>
                  <a:cubicBezTo>
                    <a:pt x="294" y="684"/>
                    <a:pt x="419" y="586"/>
                    <a:pt x="531" y="489"/>
                  </a:cubicBezTo>
                  <a:cubicBezTo>
                    <a:pt x="656" y="377"/>
                    <a:pt x="782" y="252"/>
                    <a:pt x="866" y="168"/>
                  </a:cubicBezTo>
                  <a:cubicBezTo>
                    <a:pt x="949" y="70"/>
                    <a:pt x="1005" y="1"/>
                    <a:pt x="100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0"/>
            <p:cNvSpPr/>
            <p:nvPr/>
          </p:nvSpPr>
          <p:spPr>
            <a:xfrm>
              <a:off x="7893006" y="2863727"/>
              <a:ext cx="225217" cy="199502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" y="1"/>
                  </a:moveTo>
                  <a:cubicBezTo>
                    <a:pt x="1" y="1"/>
                    <a:pt x="29" y="29"/>
                    <a:pt x="56" y="57"/>
                  </a:cubicBezTo>
                  <a:cubicBezTo>
                    <a:pt x="84" y="98"/>
                    <a:pt x="140" y="154"/>
                    <a:pt x="196" y="210"/>
                  </a:cubicBezTo>
                  <a:cubicBezTo>
                    <a:pt x="308" y="335"/>
                    <a:pt x="475" y="489"/>
                    <a:pt x="642" y="628"/>
                  </a:cubicBezTo>
                  <a:cubicBezTo>
                    <a:pt x="810" y="782"/>
                    <a:pt x="977" y="921"/>
                    <a:pt x="1117" y="1033"/>
                  </a:cubicBezTo>
                  <a:cubicBezTo>
                    <a:pt x="1172" y="1075"/>
                    <a:pt x="1242" y="1117"/>
                    <a:pt x="1270" y="1145"/>
                  </a:cubicBezTo>
                  <a:lnTo>
                    <a:pt x="1340" y="1186"/>
                  </a:lnTo>
                  <a:cubicBezTo>
                    <a:pt x="1340" y="1186"/>
                    <a:pt x="1326" y="1172"/>
                    <a:pt x="1284" y="1131"/>
                  </a:cubicBezTo>
                  <a:cubicBezTo>
                    <a:pt x="1256" y="1103"/>
                    <a:pt x="1214" y="1047"/>
                    <a:pt x="1144" y="991"/>
                  </a:cubicBezTo>
                  <a:cubicBezTo>
                    <a:pt x="1033" y="866"/>
                    <a:pt x="866" y="712"/>
                    <a:pt x="712" y="559"/>
                  </a:cubicBezTo>
                  <a:cubicBezTo>
                    <a:pt x="545" y="419"/>
                    <a:pt x="363" y="266"/>
                    <a:pt x="238" y="168"/>
                  </a:cubicBezTo>
                  <a:lnTo>
                    <a:pt x="70" y="43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0"/>
            <p:cNvSpPr/>
            <p:nvPr/>
          </p:nvSpPr>
          <p:spPr>
            <a:xfrm>
              <a:off x="7893006" y="3363069"/>
              <a:ext cx="225217" cy="199502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40" y="1"/>
                  </a:moveTo>
                  <a:lnTo>
                    <a:pt x="1270" y="43"/>
                  </a:lnTo>
                  <a:lnTo>
                    <a:pt x="1117" y="168"/>
                  </a:lnTo>
                  <a:cubicBezTo>
                    <a:pt x="977" y="266"/>
                    <a:pt x="810" y="405"/>
                    <a:pt x="642" y="559"/>
                  </a:cubicBezTo>
                  <a:cubicBezTo>
                    <a:pt x="475" y="712"/>
                    <a:pt x="308" y="866"/>
                    <a:pt x="196" y="977"/>
                  </a:cubicBezTo>
                  <a:cubicBezTo>
                    <a:pt x="140" y="1047"/>
                    <a:pt x="98" y="1103"/>
                    <a:pt x="56" y="1131"/>
                  </a:cubicBezTo>
                  <a:cubicBezTo>
                    <a:pt x="29" y="1159"/>
                    <a:pt x="1" y="1186"/>
                    <a:pt x="1" y="1186"/>
                  </a:cubicBezTo>
                  <a:lnTo>
                    <a:pt x="70" y="1145"/>
                  </a:lnTo>
                  <a:cubicBezTo>
                    <a:pt x="112" y="1117"/>
                    <a:pt x="168" y="1075"/>
                    <a:pt x="238" y="1019"/>
                  </a:cubicBezTo>
                  <a:cubicBezTo>
                    <a:pt x="363" y="921"/>
                    <a:pt x="545" y="782"/>
                    <a:pt x="712" y="628"/>
                  </a:cubicBezTo>
                  <a:cubicBezTo>
                    <a:pt x="879" y="489"/>
                    <a:pt x="1033" y="322"/>
                    <a:pt x="1144" y="210"/>
                  </a:cubicBezTo>
                  <a:cubicBezTo>
                    <a:pt x="1214" y="154"/>
                    <a:pt x="1256" y="98"/>
                    <a:pt x="1284" y="57"/>
                  </a:cubicBezTo>
                  <a:cubicBezTo>
                    <a:pt x="1326" y="29"/>
                    <a:pt x="1340" y="1"/>
                    <a:pt x="134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0"/>
            <p:cNvSpPr/>
            <p:nvPr/>
          </p:nvSpPr>
          <p:spPr>
            <a:xfrm>
              <a:off x="7670311" y="3363069"/>
              <a:ext cx="222864" cy="20185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1" y="1"/>
                  </a:moveTo>
                  <a:cubicBezTo>
                    <a:pt x="1" y="1"/>
                    <a:pt x="15" y="29"/>
                    <a:pt x="56" y="57"/>
                  </a:cubicBezTo>
                  <a:cubicBezTo>
                    <a:pt x="84" y="98"/>
                    <a:pt x="126" y="154"/>
                    <a:pt x="182" y="210"/>
                  </a:cubicBezTo>
                  <a:cubicBezTo>
                    <a:pt x="307" y="336"/>
                    <a:pt x="461" y="489"/>
                    <a:pt x="628" y="628"/>
                  </a:cubicBezTo>
                  <a:cubicBezTo>
                    <a:pt x="796" y="782"/>
                    <a:pt x="977" y="921"/>
                    <a:pt x="1103" y="1033"/>
                  </a:cubicBezTo>
                  <a:cubicBezTo>
                    <a:pt x="1172" y="1075"/>
                    <a:pt x="1228" y="1117"/>
                    <a:pt x="1270" y="1145"/>
                  </a:cubicBezTo>
                  <a:lnTo>
                    <a:pt x="1326" y="1200"/>
                  </a:lnTo>
                  <a:cubicBezTo>
                    <a:pt x="1326" y="1200"/>
                    <a:pt x="1312" y="1172"/>
                    <a:pt x="1284" y="1131"/>
                  </a:cubicBezTo>
                  <a:cubicBezTo>
                    <a:pt x="1242" y="1103"/>
                    <a:pt x="1200" y="1047"/>
                    <a:pt x="1144" y="991"/>
                  </a:cubicBezTo>
                  <a:cubicBezTo>
                    <a:pt x="1019" y="866"/>
                    <a:pt x="865" y="712"/>
                    <a:pt x="698" y="559"/>
                  </a:cubicBezTo>
                  <a:cubicBezTo>
                    <a:pt x="531" y="419"/>
                    <a:pt x="363" y="266"/>
                    <a:pt x="224" y="168"/>
                  </a:cubicBezTo>
                  <a:cubicBezTo>
                    <a:pt x="154" y="112"/>
                    <a:pt x="98" y="84"/>
                    <a:pt x="56" y="43"/>
                  </a:cubicBez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0"/>
            <p:cNvSpPr/>
            <p:nvPr/>
          </p:nvSpPr>
          <p:spPr>
            <a:xfrm>
              <a:off x="7714850" y="3365422"/>
              <a:ext cx="162022" cy="140845"/>
            </a:xfrm>
            <a:custGeom>
              <a:avLst/>
              <a:gdLst/>
              <a:ahLst/>
              <a:cxnLst/>
              <a:rect l="l" t="t" r="r" b="b"/>
              <a:pathLst>
                <a:path w="964" h="83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56" y="57"/>
                    <a:pt x="140" y="154"/>
                  </a:cubicBezTo>
                  <a:cubicBezTo>
                    <a:pt x="210" y="238"/>
                    <a:pt x="321" y="349"/>
                    <a:pt x="447" y="461"/>
                  </a:cubicBezTo>
                  <a:cubicBezTo>
                    <a:pt x="559" y="559"/>
                    <a:pt x="670" y="642"/>
                    <a:pt x="796" y="726"/>
                  </a:cubicBezTo>
                  <a:cubicBezTo>
                    <a:pt x="893" y="796"/>
                    <a:pt x="963" y="838"/>
                    <a:pt x="963" y="838"/>
                  </a:cubicBezTo>
                  <a:cubicBezTo>
                    <a:pt x="921" y="796"/>
                    <a:pt x="879" y="740"/>
                    <a:pt x="838" y="684"/>
                  </a:cubicBezTo>
                  <a:cubicBezTo>
                    <a:pt x="740" y="587"/>
                    <a:pt x="628" y="475"/>
                    <a:pt x="517" y="377"/>
                  </a:cubicBezTo>
                  <a:cubicBezTo>
                    <a:pt x="405" y="280"/>
                    <a:pt x="294" y="196"/>
                    <a:pt x="182" y="112"/>
                  </a:cubicBezTo>
                  <a:cubicBezTo>
                    <a:pt x="126" y="70"/>
                    <a:pt x="70" y="29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0"/>
            <p:cNvSpPr/>
            <p:nvPr/>
          </p:nvSpPr>
          <p:spPr>
            <a:xfrm>
              <a:off x="8110994" y="3063060"/>
              <a:ext cx="150257" cy="433795"/>
            </a:xfrm>
            <a:custGeom>
              <a:avLst/>
              <a:gdLst/>
              <a:ahLst/>
              <a:cxnLst/>
              <a:rect l="l" t="t" r="r" b="b"/>
              <a:pathLst>
                <a:path w="894" h="2581" extrusionOk="0">
                  <a:moveTo>
                    <a:pt x="29" y="0"/>
                  </a:moveTo>
                  <a:cubicBezTo>
                    <a:pt x="29" y="0"/>
                    <a:pt x="15" y="28"/>
                    <a:pt x="29" y="70"/>
                  </a:cubicBezTo>
                  <a:lnTo>
                    <a:pt x="29" y="0"/>
                  </a:lnTo>
                  <a:close/>
                  <a:moveTo>
                    <a:pt x="29" y="70"/>
                  </a:moveTo>
                  <a:lnTo>
                    <a:pt x="29" y="84"/>
                  </a:lnTo>
                  <a:cubicBezTo>
                    <a:pt x="29" y="126"/>
                    <a:pt x="15" y="196"/>
                    <a:pt x="15" y="279"/>
                  </a:cubicBezTo>
                  <a:cubicBezTo>
                    <a:pt x="1" y="461"/>
                    <a:pt x="1" y="670"/>
                    <a:pt x="1" y="893"/>
                  </a:cubicBezTo>
                  <a:cubicBezTo>
                    <a:pt x="1" y="1116"/>
                    <a:pt x="15" y="1339"/>
                    <a:pt x="29" y="1507"/>
                  </a:cubicBezTo>
                  <a:cubicBezTo>
                    <a:pt x="29" y="1591"/>
                    <a:pt x="57" y="1660"/>
                    <a:pt x="57" y="1716"/>
                  </a:cubicBezTo>
                  <a:cubicBezTo>
                    <a:pt x="57" y="1711"/>
                    <a:pt x="57" y="1707"/>
                    <a:pt x="57" y="1702"/>
                  </a:cubicBezTo>
                  <a:cubicBezTo>
                    <a:pt x="57" y="1660"/>
                    <a:pt x="71" y="1591"/>
                    <a:pt x="71" y="1507"/>
                  </a:cubicBezTo>
                  <a:cubicBezTo>
                    <a:pt x="85" y="1325"/>
                    <a:pt x="85" y="1116"/>
                    <a:pt x="85" y="893"/>
                  </a:cubicBezTo>
                  <a:cubicBezTo>
                    <a:pt x="71" y="670"/>
                    <a:pt x="57" y="447"/>
                    <a:pt x="43" y="279"/>
                  </a:cubicBezTo>
                  <a:cubicBezTo>
                    <a:pt x="43" y="196"/>
                    <a:pt x="29" y="126"/>
                    <a:pt x="29" y="70"/>
                  </a:cubicBezTo>
                  <a:close/>
                  <a:moveTo>
                    <a:pt x="57" y="1772"/>
                  </a:moveTo>
                  <a:cubicBezTo>
                    <a:pt x="57" y="1777"/>
                    <a:pt x="57" y="1781"/>
                    <a:pt x="57" y="1786"/>
                  </a:cubicBezTo>
                  <a:cubicBezTo>
                    <a:pt x="71" y="1800"/>
                    <a:pt x="113" y="1856"/>
                    <a:pt x="168" y="1925"/>
                  </a:cubicBezTo>
                  <a:cubicBezTo>
                    <a:pt x="252" y="2023"/>
                    <a:pt x="336" y="2121"/>
                    <a:pt x="433" y="2218"/>
                  </a:cubicBezTo>
                  <a:cubicBezTo>
                    <a:pt x="531" y="2302"/>
                    <a:pt x="629" y="2386"/>
                    <a:pt x="740" y="2469"/>
                  </a:cubicBezTo>
                  <a:cubicBezTo>
                    <a:pt x="824" y="2539"/>
                    <a:pt x="894" y="2581"/>
                    <a:pt x="894" y="2581"/>
                  </a:cubicBezTo>
                  <a:cubicBezTo>
                    <a:pt x="852" y="2525"/>
                    <a:pt x="824" y="2483"/>
                    <a:pt x="782" y="2427"/>
                  </a:cubicBezTo>
                  <a:cubicBezTo>
                    <a:pt x="698" y="2330"/>
                    <a:pt x="601" y="2232"/>
                    <a:pt x="503" y="2148"/>
                  </a:cubicBezTo>
                  <a:cubicBezTo>
                    <a:pt x="405" y="2051"/>
                    <a:pt x="308" y="1967"/>
                    <a:pt x="210" y="1883"/>
                  </a:cubicBezTo>
                  <a:cubicBezTo>
                    <a:pt x="154" y="1842"/>
                    <a:pt x="113" y="1814"/>
                    <a:pt x="57" y="1772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0"/>
            <p:cNvSpPr/>
            <p:nvPr/>
          </p:nvSpPr>
          <p:spPr>
            <a:xfrm>
              <a:off x="8085279" y="3119365"/>
              <a:ext cx="16639" cy="192275"/>
            </a:xfrm>
            <a:custGeom>
              <a:avLst/>
              <a:gdLst/>
              <a:ahLst/>
              <a:cxnLst/>
              <a:rect l="l" t="t" r="r" b="b"/>
              <a:pathLst>
                <a:path w="99" h="1144" extrusionOk="0">
                  <a:moveTo>
                    <a:pt x="42" y="0"/>
                  </a:moveTo>
                  <a:cubicBezTo>
                    <a:pt x="42" y="0"/>
                    <a:pt x="28" y="70"/>
                    <a:pt x="14" y="168"/>
                  </a:cubicBezTo>
                  <a:cubicBezTo>
                    <a:pt x="0" y="307"/>
                    <a:pt x="0" y="433"/>
                    <a:pt x="0" y="572"/>
                  </a:cubicBezTo>
                  <a:cubicBezTo>
                    <a:pt x="0" y="712"/>
                    <a:pt x="14" y="865"/>
                    <a:pt x="28" y="963"/>
                  </a:cubicBezTo>
                  <a:cubicBezTo>
                    <a:pt x="42" y="1032"/>
                    <a:pt x="42" y="1088"/>
                    <a:pt x="56" y="1144"/>
                  </a:cubicBezTo>
                  <a:cubicBezTo>
                    <a:pt x="70" y="1088"/>
                    <a:pt x="84" y="1032"/>
                    <a:pt x="84" y="963"/>
                  </a:cubicBezTo>
                  <a:cubicBezTo>
                    <a:pt x="84" y="851"/>
                    <a:pt x="98" y="712"/>
                    <a:pt x="98" y="572"/>
                  </a:cubicBezTo>
                  <a:cubicBezTo>
                    <a:pt x="98" y="419"/>
                    <a:pt x="84" y="279"/>
                    <a:pt x="70" y="168"/>
                  </a:cubicBezTo>
                  <a:cubicBezTo>
                    <a:pt x="56" y="112"/>
                    <a:pt x="56" y="56"/>
                    <a:pt x="4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0"/>
            <p:cNvSpPr/>
            <p:nvPr/>
          </p:nvSpPr>
          <p:spPr>
            <a:xfrm>
              <a:off x="7885947" y="2652797"/>
              <a:ext cx="16639" cy="192443"/>
            </a:xfrm>
            <a:custGeom>
              <a:avLst/>
              <a:gdLst/>
              <a:ahLst/>
              <a:cxnLst/>
              <a:rect l="l" t="t" r="r" b="b"/>
              <a:pathLst>
                <a:path w="99" h="1145" extrusionOk="0">
                  <a:moveTo>
                    <a:pt x="43" y="0"/>
                  </a:moveTo>
                  <a:cubicBezTo>
                    <a:pt x="29" y="56"/>
                    <a:pt x="15" y="112"/>
                    <a:pt x="15" y="182"/>
                  </a:cubicBezTo>
                  <a:cubicBezTo>
                    <a:pt x="1" y="307"/>
                    <a:pt x="1" y="447"/>
                    <a:pt x="1" y="572"/>
                  </a:cubicBezTo>
                  <a:cubicBezTo>
                    <a:pt x="1" y="712"/>
                    <a:pt x="15" y="851"/>
                    <a:pt x="29" y="977"/>
                  </a:cubicBezTo>
                  <a:cubicBezTo>
                    <a:pt x="43" y="1033"/>
                    <a:pt x="43" y="1088"/>
                    <a:pt x="57" y="1144"/>
                  </a:cubicBezTo>
                  <a:cubicBezTo>
                    <a:pt x="57" y="1144"/>
                    <a:pt x="71" y="1074"/>
                    <a:pt x="85" y="977"/>
                  </a:cubicBezTo>
                  <a:cubicBezTo>
                    <a:pt x="98" y="837"/>
                    <a:pt x="98" y="712"/>
                    <a:pt x="98" y="572"/>
                  </a:cubicBezTo>
                  <a:cubicBezTo>
                    <a:pt x="98" y="433"/>
                    <a:pt x="85" y="279"/>
                    <a:pt x="71" y="182"/>
                  </a:cubicBezTo>
                  <a:cubicBezTo>
                    <a:pt x="57" y="70"/>
                    <a:pt x="43" y="0"/>
                    <a:pt x="4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0"/>
            <p:cNvSpPr/>
            <p:nvPr/>
          </p:nvSpPr>
          <p:spPr>
            <a:xfrm>
              <a:off x="7881241" y="3564756"/>
              <a:ext cx="18992" cy="192443"/>
            </a:xfrm>
            <a:custGeom>
              <a:avLst/>
              <a:gdLst/>
              <a:ahLst/>
              <a:cxnLst/>
              <a:rect l="l" t="t" r="r" b="b"/>
              <a:pathLst>
                <a:path w="113" h="1145" extrusionOk="0">
                  <a:moveTo>
                    <a:pt x="43" y="0"/>
                  </a:moveTo>
                  <a:cubicBezTo>
                    <a:pt x="43" y="0"/>
                    <a:pt x="29" y="70"/>
                    <a:pt x="15" y="168"/>
                  </a:cubicBezTo>
                  <a:cubicBezTo>
                    <a:pt x="1" y="307"/>
                    <a:pt x="1" y="433"/>
                    <a:pt x="1" y="572"/>
                  </a:cubicBezTo>
                  <a:cubicBezTo>
                    <a:pt x="1" y="712"/>
                    <a:pt x="15" y="865"/>
                    <a:pt x="29" y="977"/>
                  </a:cubicBezTo>
                  <a:cubicBezTo>
                    <a:pt x="43" y="1033"/>
                    <a:pt x="57" y="1088"/>
                    <a:pt x="71" y="1144"/>
                  </a:cubicBezTo>
                  <a:cubicBezTo>
                    <a:pt x="71" y="1144"/>
                    <a:pt x="85" y="1074"/>
                    <a:pt x="85" y="977"/>
                  </a:cubicBezTo>
                  <a:cubicBezTo>
                    <a:pt x="113" y="712"/>
                    <a:pt x="113" y="433"/>
                    <a:pt x="71" y="168"/>
                  </a:cubicBezTo>
                  <a:cubicBezTo>
                    <a:pt x="71" y="112"/>
                    <a:pt x="57" y="56"/>
                    <a:pt x="4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0"/>
            <p:cNvSpPr/>
            <p:nvPr/>
          </p:nvSpPr>
          <p:spPr>
            <a:xfrm>
              <a:off x="8122759" y="2920031"/>
              <a:ext cx="136139" cy="140845"/>
            </a:xfrm>
            <a:custGeom>
              <a:avLst/>
              <a:gdLst/>
              <a:ahLst/>
              <a:cxnLst/>
              <a:rect l="l" t="t" r="r" b="b"/>
              <a:pathLst>
                <a:path w="810" h="838" extrusionOk="0">
                  <a:moveTo>
                    <a:pt x="810" y="0"/>
                  </a:moveTo>
                  <a:cubicBezTo>
                    <a:pt x="810" y="1"/>
                    <a:pt x="740" y="42"/>
                    <a:pt x="656" y="112"/>
                  </a:cubicBezTo>
                  <a:cubicBezTo>
                    <a:pt x="559" y="196"/>
                    <a:pt x="461" y="293"/>
                    <a:pt x="363" y="391"/>
                  </a:cubicBezTo>
                  <a:cubicBezTo>
                    <a:pt x="280" y="489"/>
                    <a:pt x="182" y="586"/>
                    <a:pt x="112" y="684"/>
                  </a:cubicBezTo>
                  <a:cubicBezTo>
                    <a:pt x="70" y="740"/>
                    <a:pt x="29" y="782"/>
                    <a:pt x="1" y="837"/>
                  </a:cubicBezTo>
                  <a:cubicBezTo>
                    <a:pt x="1" y="837"/>
                    <a:pt x="56" y="796"/>
                    <a:pt x="140" y="726"/>
                  </a:cubicBezTo>
                  <a:cubicBezTo>
                    <a:pt x="252" y="642"/>
                    <a:pt x="349" y="558"/>
                    <a:pt x="433" y="461"/>
                  </a:cubicBezTo>
                  <a:cubicBezTo>
                    <a:pt x="531" y="363"/>
                    <a:pt x="614" y="266"/>
                    <a:pt x="698" y="154"/>
                  </a:cubicBezTo>
                  <a:cubicBezTo>
                    <a:pt x="740" y="112"/>
                    <a:pt x="768" y="56"/>
                    <a:pt x="81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0"/>
            <p:cNvSpPr/>
            <p:nvPr/>
          </p:nvSpPr>
          <p:spPr>
            <a:xfrm>
              <a:off x="7529635" y="3360716"/>
              <a:ext cx="136139" cy="140845"/>
            </a:xfrm>
            <a:custGeom>
              <a:avLst/>
              <a:gdLst/>
              <a:ahLst/>
              <a:cxnLst/>
              <a:rect l="l" t="t" r="r" b="b"/>
              <a:pathLst>
                <a:path w="810" h="838" extrusionOk="0">
                  <a:moveTo>
                    <a:pt x="810" y="1"/>
                  </a:moveTo>
                  <a:cubicBezTo>
                    <a:pt x="810" y="1"/>
                    <a:pt x="740" y="43"/>
                    <a:pt x="656" y="112"/>
                  </a:cubicBezTo>
                  <a:cubicBezTo>
                    <a:pt x="559" y="196"/>
                    <a:pt x="461" y="294"/>
                    <a:pt x="363" y="391"/>
                  </a:cubicBezTo>
                  <a:cubicBezTo>
                    <a:pt x="266" y="489"/>
                    <a:pt x="168" y="601"/>
                    <a:pt x="98" y="698"/>
                  </a:cubicBezTo>
                  <a:cubicBezTo>
                    <a:pt x="29" y="782"/>
                    <a:pt x="1" y="838"/>
                    <a:pt x="1" y="838"/>
                  </a:cubicBezTo>
                  <a:cubicBezTo>
                    <a:pt x="56" y="810"/>
                    <a:pt x="98" y="768"/>
                    <a:pt x="140" y="726"/>
                  </a:cubicBezTo>
                  <a:cubicBezTo>
                    <a:pt x="252" y="642"/>
                    <a:pt x="349" y="559"/>
                    <a:pt x="433" y="461"/>
                  </a:cubicBezTo>
                  <a:cubicBezTo>
                    <a:pt x="531" y="364"/>
                    <a:pt x="614" y="266"/>
                    <a:pt x="698" y="154"/>
                  </a:cubicBezTo>
                  <a:cubicBezTo>
                    <a:pt x="740" y="112"/>
                    <a:pt x="768" y="57"/>
                    <a:pt x="81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0"/>
            <p:cNvSpPr/>
            <p:nvPr/>
          </p:nvSpPr>
          <p:spPr>
            <a:xfrm>
              <a:off x="7527282" y="2924737"/>
              <a:ext cx="140845" cy="136139"/>
            </a:xfrm>
            <a:custGeom>
              <a:avLst/>
              <a:gdLst/>
              <a:ahLst/>
              <a:cxnLst/>
              <a:rect l="l" t="t" r="r" b="b"/>
              <a:pathLst>
                <a:path w="838" h="810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56"/>
                    <a:pt x="70" y="98"/>
                    <a:pt x="112" y="154"/>
                  </a:cubicBezTo>
                  <a:cubicBezTo>
                    <a:pt x="196" y="251"/>
                    <a:pt x="280" y="349"/>
                    <a:pt x="377" y="447"/>
                  </a:cubicBezTo>
                  <a:cubicBezTo>
                    <a:pt x="475" y="530"/>
                    <a:pt x="573" y="628"/>
                    <a:pt x="684" y="698"/>
                  </a:cubicBezTo>
                  <a:cubicBezTo>
                    <a:pt x="726" y="740"/>
                    <a:pt x="782" y="782"/>
                    <a:pt x="838" y="809"/>
                  </a:cubicBezTo>
                  <a:cubicBezTo>
                    <a:pt x="838" y="809"/>
                    <a:pt x="796" y="754"/>
                    <a:pt x="726" y="670"/>
                  </a:cubicBezTo>
                  <a:cubicBezTo>
                    <a:pt x="642" y="558"/>
                    <a:pt x="545" y="461"/>
                    <a:pt x="447" y="363"/>
                  </a:cubicBezTo>
                  <a:cubicBezTo>
                    <a:pt x="349" y="279"/>
                    <a:pt x="252" y="196"/>
                    <a:pt x="154" y="112"/>
                  </a:cubicBezTo>
                  <a:cubicBezTo>
                    <a:pt x="57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0"/>
            <p:cNvSpPr/>
            <p:nvPr/>
          </p:nvSpPr>
          <p:spPr>
            <a:xfrm>
              <a:off x="7663252" y="2863727"/>
              <a:ext cx="227570" cy="499511"/>
            </a:xfrm>
            <a:custGeom>
              <a:avLst/>
              <a:gdLst/>
              <a:ahLst/>
              <a:cxnLst/>
              <a:rect l="l" t="t" r="r" b="b"/>
              <a:pathLst>
                <a:path w="1354" h="2972" extrusionOk="0">
                  <a:moveTo>
                    <a:pt x="1354" y="1"/>
                  </a:moveTo>
                  <a:lnTo>
                    <a:pt x="1298" y="43"/>
                  </a:lnTo>
                  <a:cubicBezTo>
                    <a:pt x="1256" y="70"/>
                    <a:pt x="1200" y="112"/>
                    <a:pt x="1131" y="154"/>
                  </a:cubicBezTo>
                  <a:cubicBezTo>
                    <a:pt x="1005" y="266"/>
                    <a:pt x="824" y="405"/>
                    <a:pt x="656" y="559"/>
                  </a:cubicBezTo>
                  <a:cubicBezTo>
                    <a:pt x="489" y="698"/>
                    <a:pt x="336" y="852"/>
                    <a:pt x="210" y="977"/>
                  </a:cubicBezTo>
                  <a:cubicBezTo>
                    <a:pt x="154" y="1033"/>
                    <a:pt x="112" y="1089"/>
                    <a:pt x="84" y="1131"/>
                  </a:cubicBezTo>
                  <a:cubicBezTo>
                    <a:pt x="43" y="1158"/>
                    <a:pt x="29" y="1186"/>
                    <a:pt x="29" y="1186"/>
                  </a:cubicBezTo>
                  <a:lnTo>
                    <a:pt x="84" y="1145"/>
                  </a:lnTo>
                  <a:cubicBezTo>
                    <a:pt x="126" y="1117"/>
                    <a:pt x="182" y="1075"/>
                    <a:pt x="252" y="1019"/>
                  </a:cubicBezTo>
                  <a:cubicBezTo>
                    <a:pt x="391" y="921"/>
                    <a:pt x="559" y="768"/>
                    <a:pt x="726" y="628"/>
                  </a:cubicBezTo>
                  <a:cubicBezTo>
                    <a:pt x="893" y="475"/>
                    <a:pt x="1047" y="322"/>
                    <a:pt x="1172" y="196"/>
                  </a:cubicBezTo>
                  <a:lnTo>
                    <a:pt x="1312" y="57"/>
                  </a:lnTo>
                  <a:cubicBezTo>
                    <a:pt x="1340" y="15"/>
                    <a:pt x="1354" y="1"/>
                    <a:pt x="1354" y="1"/>
                  </a:cubicBezTo>
                  <a:close/>
                  <a:moveTo>
                    <a:pt x="29" y="1186"/>
                  </a:moveTo>
                  <a:cubicBezTo>
                    <a:pt x="29" y="1214"/>
                    <a:pt x="29" y="1242"/>
                    <a:pt x="29" y="1256"/>
                  </a:cubicBezTo>
                  <a:cubicBezTo>
                    <a:pt x="29" y="1312"/>
                    <a:pt x="15" y="1382"/>
                    <a:pt x="15" y="1465"/>
                  </a:cubicBezTo>
                  <a:cubicBezTo>
                    <a:pt x="15" y="1633"/>
                    <a:pt x="1" y="1856"/>
                    <a:pt x="15" y="2079"/>
                  </a:cubicBezTo>
                  <a:cubicBezTo>
                    <a:pt x="15" y="2302"/>
                    <a:pt x="29" y="2525"/>
                    <a:pt x="43" y="2693"/>
                  </a:cubicBezTo>
                  <a:cubicBezTo>
                    <a:pt x="57" y="2777"/>
                    <a:pt x="57" y="2846"/>
                    <a:pt x="70" y="2888"/>
                  </a:cubicBezTo>
                  <a:cubicBezTo>
                    <a:pt x="70" y="2944"/>
                    <a:pt x="84" y="2972"/>
                    <a:pt x="84" y="2972"/>
                  </a:cubicBezTo>
                  <a:lnTo>
                    <a:pt x="84" y="2888"/>
                  </a:lnTo>
                  <a:cubicBezTo>
                    <a:pt x="84" y="2846"/>
                    <a:pt x="84" y="2777"/>
                    <a:pt x="98" y="2693"/>
                  </a:cubicBezTo>
                  <a:cubicBezTo>
                    <a:pt x="98" y="2511"/>
                    <a:pt x="112" y="2302"/>
                    <a:pt x="98" y="2079"/>
                  </a:cubicBezTo>
                  <a:cubicBezTo>
                    <a:pt x="84" y="1856"/>
                    <a:pt x="70" y="1633"/>
                    <a:pt x="57" y="1465"/>
                  </a:cubicBezTo>
                  <a:cubicBezTo>
                    <a:pt x="57" y="1382"/>
                    <a:pt x="43" y="1312"/>
                    <a:pt x="43" y="1256"/>
                  </a:cubicBezTo>
                  <a:cubicBezTo>
                    <a:pt x="29" y="1214"/>
                    <a:pt x="29" y="1186"/>
                    <a:pt x="29" y="1186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0"/>
            <p:cNvSpPr/>
            <p:nvPr/>
          </p:nvSpPr>
          <p:spPr>
            <a:xfrm>
              <a:off x="7771154" y="2457161"/>
              <a:ext cx="129080" cy="144206"/>
            </a:xfrm>
            <a:custGeom>
              <a:avLst/>
              <a:gdLst/>
              <a:ahLst/>
              <a:cxnLst/>
              <a:rect l="l" t="t" r="r" b="b"/>
              <a:pathLst>
                <a:path w="768" h="858" extrusionOk="0">
                  <a:moveTo>
                    <a:pt x="489" y="272"/>
                  </a:moveTo>
                  <a:cubicBezTo>
                    <a:pt x="516" y="272"/>
                    <a:pt x="544" y="313"/>
                    <a:pt x="544" y="355"/>
                  </a:cubicBezTo>
                  <a:cubicBezTo>
                    <a:pt x="544" y="425"/>
                    <a:pt x="516" y="481"/>
                    <a:pt x="461" y="537"/>
                  </a:cubicBezTo>
                  <a:cubicBezTo>
                    <a:pt x="433" y="579"/>
                    <a:pt x="377" y="606"/>
                    <a:pt x="321" y="620"/>
                  </a:cubicBezTo>
                  <a:cubicBezTo>
                    <a:pt x="251" y="620"/>
                    <a:pt x="224" y="579"/>
                    <a:pt x="224" y="523"/>
                  </a:cubicBezTo>
                  <a:cubicBezTo>
                    <a:pt x="238" y="495"/>
                    <a:pt x="251" y="453"/>
                    <a:pt x="279" y="411"/>
                  </a:cubicBezTo>
                  <a:cubicBezTo>
                    <a:pt x="321" y="341"/>
                    <a:pt x="405" y="286"/>
                    <a:pt x="489" y="272"/>
                  </a:cubicBezTo>
                  <a:close/>
                  <a:moveTo>
                    <a:pt x="486" y="1"/>
                  </a:moveTo>
                  <a:cubicBezTo>
                    <a:pt x="442" y="1"/>
                    <a:pt x="402" y="11"/>
                    <a:pt x="363" y="21"/>
                  </a:cubicBezTo>
                  <a:cubicBezTo>
                    <a:pt x="293" y="62"/>
                    <a:pt x="238" y="104"/>
                    <a:pt x="196" y="146"/>
                  </a:cubicBezTo>
                  <a:cubicBezTo>
                    <a:pt x="168" y="174"/>
                    <a:pt x="140" y="202"/>
                    <a:pt x="126" y="230"/>
                  </a:cubicBezTo>
                  <a:cubicBezTo>
                    <a:pt x="98" y="272"/>
                    <a:pt x="70" y="313"/>
                    <a:pt x="56" y="369"/>
                  </a:cubicBezTo>
                  <a:cubicBezTo>
                    <a:pt x="28" y="425"/>
                    <a:pt x="0" y="509"/>
                    <a:pt x="0" y="579"/>
                  </a:cubicBezTo>
                  <a:cubicBezTo>
                    <a:pt x="0" y="634"/>
                    <a:pt x="14" y="690"/>
                    <a:pt x="42" y="746"/>
                  </a:cubicBezTo>
                  <a:cubicBezTo>
                    <a:pt x="84" y="802"/>
                    <a:pt x="140" y="844"/>
                    <a:pt x="210" y="857"/>
                  </a:cubicBezTo>
                  <a:cubicBezTo>
                    <a:pt x="265" y="857"/>
                    <a:pt x="321" y="844"/>
                    <a:pt x="363" y="830"/>
                  </a:cubicBezTo>
                  <a:cubicBezTo>
                    <a:pt x="433" y="802"/>
                    <a:pt x="489" y="760"/>
                    <a:pt x="544" y="718"/>
                  </a:cubicBezTo>
                  <a:cubicBezTo>
                    <a:pt x="628" y="676"/>
                    <a:pt x="684" y="606"/>
                    <a:pt x="726" y="523"/>
                  </a:cubicBezTo>
                  <a:cubicBezTo>
                    <a:pt x="740" y="481"/>
                    <a:pt x="754" y="439"/>
                    <a:pt x="768" y="397"/>
                  </a:cubicBezTo>
                  <a:cubicBezTo>
                    <a:pt x="768" y="355"/>
                    <a:pt x="768" y="313"/>
                    <a:pt x="768" y="258"/>
                  </a:cubicBezTo>
                  <a:cubicBezTo>
                    <a:pt x="754" y="188"/>
                    <a:pt x="726" y="118"/>
                    <a:pt x="670" y="62"/>
                  </a:cubicBezTo>
                  <a:cubicBezTo>
                    <a:pt x="628" y="35"/>
                    <a:pt x="586" y="7"/>
                    <a:pt x="544" y="7"/>
                  </a:cubicBezTo>
                  <a:cubicBezTo>
                    <a:pt x="524" y="3"/>
                    <a:pt x="505" y="1"/>
                    <a:pt x="486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0"/>
            <p:cNvSpPr/>
            <p:nvPr/>
          </p:nvSpPr>
          <p:spPr>
            <a:xfrm>
              <a:off x="7909477" y="2376150"/>
              <a:ext cx="140845" cy="260344"/>
            </a:xfrm>
            <a:custGeom>
              <a:avLst/>
              <a:gdLst/>
              <a:ahLst/>
              <a:cxnLst/>
              <a:rect l="l" t="t" r="r" b="b"/>
              <a:pathLst>
                <a:path w="838" h="1549" extrusionOk="0">
                  <a:moveTo>
                    <a:pt x="419" y="0"/>
                  </a:moveTo>
                  <a:lnTo>
                    <a:pt x="419" y="0"/>
                  </a:lnTo>
                  <a:cubicBezTo>
                    <a:pt x="321" y="28"/>
                    <a:pt x="224" y="70"/>
                    <a:pt x="112" y="84"/>
                  </a:cubicBezTo>
                  <a:cubicBezTo>
                    <a:pt x="98" y="530"/>
                    <a:pt x="56" y="991"/>
                    <a:pt x="0" y="1479"/>
                  </a:cubicBezTo>
                  <a:lnTo>
                    <a:pt x="140" y="1437"/>
                  </a:lnTo>
                  <a:lnTo>
                    <a:pt x="279" y="1367"/>
                  </a:lnTo>
                  <a:cubicBezTo>
                    <a:pt x="293" y="1186"/>
                    <a:pt x="307" y="1074"/>
                    <a:pt x="307" y="1047"/>
                  </a:cubicBezTo>
                  <a:lnTo>
                    <a:pt x="461" y="991"/>
                  </a:lnTo>
                  <a:lnTo>
                    <a:pt x="461" y="991"/>
                  </a:lnTo>
                  <a:cubicBezTo>
                    <a:pt x="433" y="1256"/>
                    <a:pt x="419" y="1437"/>
                    <a:pt x="419" y="1549"/>
                  </a:cubicBezTo>
                  <a:cubicBezTo>
                    <a:pt x="461" y="1521"/>
                    <a:pt x="489" y="1507"/>
                    <a:pt x="530" y="1479"/>
                  </a:cubicBezTo>
                  <a:cubicBezTo>
                    <a:pt x="558" y="1465"/>
                    <a:pt x="600" y="1451"/>
                    <a:pt x="656" y="1423"/>
                  </a:cubicBezTo>
                  <a:lnTo>
                    <a:pt x="684" y="1409"/>
                  </a:lnTo>
                  <a:cubicBezTo>
                    <a:pt x="698" y="1144"/>
                    <a:pt x="740" y="684"/>
                    <a:pt x="837" y="56"/>
                  </a:cubicBezTo>
                  <a:lnTo>
                    <a:pt x="837" y="56"/>
                  </a:lnTo>
                  <a:cubicBezTo>
                    <a:pt x="740" y="98"/>
                    <a:pt x="642" y="140"/>
                    <a:pt x="530" y="168"/>
                  </a:cubicBezTo>
                  <a:cubicBezTo>
                    <a:pt x="516" y="377"/>
                    <a:pt x="502" y="544"/>
                    <a:pt x="502" y="670"/>
                  </a:cubicBezTo>
                  <a:lnTo>
                    <a:pt x="419" y="698"/>
                  </a:lnTo>
                  <a:lnTo>
                    <a:pt x="349" y="740"/>
                  </a:lnTo>
                  <a:cubicBezTo>
                    <a:pt x="363" y="489"/>
                    <a:pt x="391" y="238"/>
                    <a:pt x="41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0"/>
            <p:cNvSpPr/>
            <p:nvPr/>
          </p:nvSpPr>
          <p:spPr>
            <a:xfrm>
              <a:off x="8296209" y="2748934"/>
              <a:ext cx="175972" cy="168913"/>
            </a:xfrm>
            <a:custGeom>
              <a:avLst/>
              <a:gdLst/>
              <a:ahLst/>
              <a:cxnLst/>
              <a:rect l="l" t="t" r="r" b="b"/>
              <a:pathLst>
                <a:path w="1047" h="1005" extrusionOk="0">
                  <a:moveTo>
                    <a:pt x="461" y="0"/>
                  </a:moveTo>
                  <a:lnTo>
                    <a:pt x="182" y="56"/>
                  </a:lnTo>
                  <a:cubicBezTo>
                    <a:pt x="140" y="279"/>
                    <a:pt x="112" y="447"/>
                    <a:pt x="85" y="558"/>
                  </a:cubicBezTo>
                  <a:cubicBezTo>
                    <a:pt x="71" y="656"/>
                    <a:pt x="43" y="809"/>
                    <a:pt x="1" y="977"/>
                  </a:cubicBezTo>
                  <a:cubicBezTo>
                    <a:pt x="126" y="963"/>
                    <a:pt x="224" y="949"/>
                    <a:pt x="294" y="935"/>
                  </a:cubicBezTo>
                  <a:lnTo>
                    <a:pt x="322" y="712"/>
                  </a:lnTo>
                  <a:lnTo>
                    <a:pt x="364" y="530"/>
                  </a:lnTo>
                  <a:cubicBezTo>
                    <a:pt x="419" y="698"/>
                    <a:pt x="475" y="851"/>
                    <a:pt x="559" y="1005"/>
                  </a:cubicBezTo>
                  <a:cubicBezTo>
                    <a:pt x="615" y="977"/>
                    <a:pt x="684" y="963"/>
                    <a:pt x="754" y="963"/>
                  </a:cubicBezTo>
                  <a:cubicBezTo>
                    <a:pt x="838" y="684"/>
                    <a:pt x="935" y="391"/>
                    <a:pt x="1047" y="98"/>
                  </a:cubicBezTo>
                  <a:lnTo>
                    <a:pt x="1047" y="98"/>
                  </a:lnTo>
                  <a:cubicBezTo>
                    <a:pt x="935" y="126"/>
                    <a:pt x="838" y="140"/>
                    <a:pt x="726" y="154"/>
                  </a:cubicBezTo>
                  <a:cubicBezTo>
                    <a:pt x="698" y="307"/>
                    <a:pt x="656" y="419"/>
                    <a:pt x="629" y="516"/>
                  </a:cubicBezTo>
                  <a:cubicBezTo>
                    <a:pt x="615" y="475"/>
                    <a:pt x="601" y="433"/>
                    <a:pt x="587" y="391"/>
                  </a:cubicBezTo>
                  <a:cubicBezTo>
                    <a:pt x="531" y="251"/>
                    <a:pt x="489" y="126"/>
                    <a:pt x="46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0"/>
            <p:cNvSpPr/>
            <p:nvPr/>
          </p:nvSpPr>
          <p:spPr>
            <a:xfrm>
              <a:off x="8298562" y="3374330"/>
              <a:ext cx="126895" cy="198157"/>
            </a:xfrm>
            <a:custGeom>
              <a:avLst/>
              <a:gdLst/>
              <a:ahLst/>
              <a:cxnLst/>
              <a:rect l="l" t="t" r="r" b="b"/>
              <a:pathLst>
                <a:path w="755" h="1179" extrusionOk="0">
                  <a:moveTo>
                    <a:pt x="611" y="1"/>
                  </a:moveTo>
                  <a:cubicBezTo>
                    <a:pt x="475" y="1"/>
                    <a:pt x="334" y="42"/>
                    <a:pt x="224" y="115"/>
                  </a:cubicBezTo>
                  <a:cubicBezTo>
                    <a:pt x="168" y="143"/>
                    <a:pt x="126" y="199"/>
                    <a:pt x="85" y="255"/>
                  </a:cubicBezTo>
                  <a:cubicBezTo>
                    <a:pt x="71" y="296"/>
                    <a:pt x="57" y="352"/>
                    <a:pt x="43" y="394"/>
                  </a:cubicBezTo>
                  <a:cubicBezTo>
                    <a:pt x="15" y="478"/>
                    <a:pt x="1" y="561"/>
                    <a:pt x="15" y="631"/>
                  </a:cubicBezTo>
                  <a:cubicBezTo>
                    <a:pt x="29" y="659"/>
                    <a:pt x="43" y="687"/>
                    <a:pt x="57" y="715"/>
                  </a:cubicBezTo>
                  <a:cubicBezTo>
                    <a:pt x="85" y="743"/>
                    <a:pt x="98" y="757"/>
                    <a:pt x="140" y="771"/>
                  </a:cubicBezTo>
                  <a:cubicBezTo>
                    <a:pt x="159" y="771"/>
                    <a:pt x="184" y="777"/>
                    <a:pt x="206" y="777"/>
                  </a:cubicBezTo>
                  <a:cubicBezTo>
                    <a:pt x="218" y="777"/>
                    <a:pt x="229" y="775"/>
                    <a:pt x="238" y="771"/>
                  </a:cubicBezTo>
                  <a:cubicBezTo>
                    <a:pt x="252" y="778"/>
                    <a:pt x="262" y="781"/>
                    <a:pt x="273" y="781"/>
                  </a:cubicBezTo>
                  <a:cubicBezTo>
                    <a:pt x="283" y="781"/>
                    <a:pt x="294" y="778"/>
                    <a:pt x="308" y="771"/>
                  </a:cubicBezTo>
                  <a:cubicBezTo>
                    <a:pt x="336" y="771"/>
                    <a:pt x="377" y="757"/>
                    <a:pt x="405" y="743"/>
                  </a:cubicBezTo>
                  <a:cubicBezTo>
                    <a:pt x="433" y="729"/>
                    <a:pt x="475" y="715"/>
                    <a:pt x="503" y="701"/>
                  </a:cubicBezTo>
                  <a:cubicBezTo>
                    <a:pt x="517" y="701"/>
                    <a:pt x="531" y="701"/>
                    <a:pt x="531" y="715"/>
                  </a:cubicBezTo>
                  <a:cubicBezTo>
                    <a:pt x="545" y="729"/>
                    <a:pt x="545" y="757"/>
                    <a:pt x="531" y="771"/>
                  </a:cubicBezTo>
                  <a:cubicBezTo>
                    <a:pt x="517" y="799"/>
                    <a:pt x="489" y="840"/>
                    <a:pt x="461" y="868"/>
                  </a:cubicBezTo>
                  <a:cubicBezTo>
                    <a:pt x="405" y="896"/>
                    <a:pt x="336" y="924"/>
                    <a:pt x="280" y="924"/>
                  </a:cubicBezTo>
                  <a:cubicBezTo>
                    <a:pt x="252" y="931"/>
                    <a:pt x="224" y="935"/>
                    <a:pt x="196" y="935"/>
                  </a:cubicBezTo>
                  <a:cubicBezTo>
                    <a:pt x="168" y="935"/>
                    <a:pt x="140" y="931"/>
                    <a:pt x="112" y="924"/>
                  </a:cubicBezTo>
                  <a:cubicBezTo>
                    <a:pt x="98" y="1008"/>
                    <a:pt x="85" y="1092"/>
                    <a:pt x="43" y="1161"/>
                  </a:cubicBezTo>
                  <a:cubicBezTo>
                    <a:pt x="85" y="1175"/>
                    <a:pt x="112" y="1175"/>
                    <a:pt x="154" y="1175"/>
                  </a:cubicBezTo>
                  <a:cubicBezTo>
                    <a:pt x="176" y="1178"/>
                    <a:pt x="197" y="1179"/>
                    <a:pt x="219" y="1179"/>
                  </a:cubicBezTo>
                  <a:cubicBezTo>
                    <a:pt x="322" y="1179"/>
                    <a:pt x="424" y="1152"/>
                    <a:pt x="517" y="1105"/>
                  </a:cubicBezTo>
                  <a:cubicBezTo>
                    <a:pt x="573" y="1078"/>
                    <a:pt x="628" y="1022"/>
                    <a:pt x="656" y="966"/>
                  </a:cubicBezTo>
                  <a:cubicBezTo>
                    <a:pt x="684" y="924"/>
                    <a:pt x="698" y="896"/>
                    <a:pt x="726" y="854"/>
                  </a:cubicBezTo>
                  <a:cubicBezTo>
                    <a:pt x="740" y="785"/>
                    <a:pt x="754" y="715"/>
                    <a:pt x="740" y="631"/>
                  </a:cubicBezTo>
                  <a:cubicBezTo>
                    <a:pt x="726" y="603"/>
                    <a:pt x="712" y="575"/>
                    <a:pt x="698" y="548"/>
                  </a:cubicBezTo>
                  <a:cubicBezTo>
                    <a:pt x="698" y="548"/>
                    <a:pt x="684" y="534"/>
                    <a:pt x="670" y="520"/>
                  </a:cubicBezTo>
                  <a:cubicBezTo>
                    <a:pt x="642" y="506"/>
                    <a:pt x="615" y="492"/>
                    <a:pt x="587" y="478"/>
                  </a:cubicBezTo>
                  <a:lnTo>
                    <a:pt x="489" y="478"/>
                  </a:lnTo>
                  <a:cubicBezTo>
                    <a:pt x="447" y="492"/>
                    <a:pt x="405" y="506"/>
                    <a:pt x="377" y="534"/>
                  </a:cubicBezTo>
                  <a:cubicBezTo>
                    <a:pt x="354" y="538"/>
                    <a:pt x="336" y="541"/>
                    <a:pt x="321" y="541"/>
                  </a:cubicBezTo>
                  <a:cubicBezTo>
                    <a:pt x="291" y="541"/>
                    <a:pt x="275" y="529"/>
                    <a:pt x="266" y="492"/>
                  </a:cubicBezTo>
                  <a:cubicBezTo>
                    <a:pt x="266" y="408"/>
                    <a:pt x="308" y="338"/>
                    <a:pt x="391" y="310"/>
                  </a:cubicBezTo>
                  <a:cubicBezTo>
                    <a:pt x="433" y="296"/>
                    <a:pt x="479" y="289"/>
                    <a:pt x="524" y="289"/>
                  </a:cubicBezTo>
                  <a:cubicBezTo>
                    <a:pt x="569" y="289"/>
                    <a:pt x="615" y="296"/>
                    <a:pt x="656" y="310"/>
                  </a:cubicBezTo>
                  <a:lnTo>
                    <a:pt x="670" y="4"/>
                  </a:lnTo>
                  <a:cubicBezTo>
                    <a:pt x="651" y="2"/>
                    <a:pt x="631" y="1"/>
                    <a:pt x="61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30"/>
          <p:cNvGrpSpPr/>
          <p:nvPr/>
        </p:nvGrpSpPr>
        <p:grpSpPr>
          <a:xfrm>
            <a:off x="71178" y="174402"/>
            <a:ext cx="771079" cy="526476"/>
            <a:chOff x="4880140" y="275914"/>
            <a:chExt cx="771079" cy="526476"/>
          </a:xfrm>
        </p:grpSpPr>
        <p:sp>
          <p:nvSpPr>
            <p:cNvPr id="2050" name="Google Shape;2050;p30"/>
            <p:cNvSpPr/>
            <p:nvPr/>
          </p:nvSpPr>
          <p:spPr>
            <a:xfrm>
              <a:off x="4880140" y="275914"/>
              <a:ext cx="281547" cy="526476"/>
            </a:xfrm>
            <a:custGeom>
              <a:avLst/>
              <a:gdLst/>
              <a:ahLst/>
              <a:cxnLst/>
              <a:rect l="l" t="t" r="r" b="b"/>
              <a:pathLst>
                <a:path w="754" h="1410" extrusionOk="0">
                  <a:moveTo>
                    <a:pt x="377" y="1"/>
                  </a:moveTo>
                  <a:cubicBezTo>
                    <a:pt x="293" y="29"/>
                    <a:pt x="196" y="56"/>
                    <a:pt x="98" y="84"/>
                  </a:cubicBezTo>
                  <a:cubicBezTo>
                    <a:pt x="84" y="475"/>
                    <a:pt x="56" y="893"/>
                    <a:pt x="1" y="1340"/>
                  </a:cubicBezTo>
                  <a:lnTo>
                    <a:pt x="126" y="1298"/>
                  </a:lnTo>
                  <a:lnTo>
                    <a:pt x="252" y="1242"/>
                  </a:lnTo>
                  <a:cubicBezTo>
                    <a:pt x="266" y="1061"/>
                    <a:pt x="280" y="977"/>
                    <a:pt x="280" y="949"/>
                  </a:cubicBezTo>
                  <a:lnTo>
                    <a:pt x="419" y="893"/>
                  </a:lnTo>
                  <a:lnTo>
                    <a:pt x="419" y="893"/>
                  </a:lnTo>
                  <a:cubicBezTo>
                    <a:pt x="391" y="1130"/>
                    <a:pt x="377" y="1312"/>
                    <a:pt x="377" y="1409"/>
                  </a:cubicBezTo>
                  <a:cubicBezTo>
                    <a:pt x="419" y="1395"/>
                    <a:pt x="447" y="1368"/>
                    <a:pt x="489" y="1354"/>
                  </a:cubicBezTo>
                  <a:cubicBezTo>
                    <a:pt x="517" y="1326"/>
                    <a:pt x="558" y="1312"/>
                    <a:pt x="600" y="1298"/>
                  </a:cubicBezTo>
                  <a:lnTo>
                    <a:pt x="614" y="1298"/>
                  </a:lnTo>
                  <a:cubicBezTo>
                    <a:pt x="628" y="1047"/>
                    <a:pt x="670" y="642"/>
                    <a:pt x="754" y="70"/>
                  </a:cubicBezTo>
                  <a:lnTo>
                    <a:pt x="754" y="70"/>
                  </a:lnTo>
                  <a:cubicBezTo>
                    <a:pt x="670" y="112"/>
                    <a:pt x="572" y="140"/>
                    <a:pt x="489" y="154"/>
                  </a:cubicBezTo>
                  <a:cubicBezTo>
                    <a:pt x="475" y="349"/>
                    <a:pt x="461" y="503"/>
                    <a:pt x="447" y="600"/>
                  </a:cubicBezTo>
                  <a:lnTo>
                    <a:pt x="377" y="642"/>
                  </a:lnTo>
                  <a:lnTo>
                    <a:pt x="321" y="670"/>
                  </a:lnTo>
                  <a:cubicBezTo>
                    <a:pt x="335" y="447"/>
                    <a:pt x="349" y="224"/>
                    <a:pt x="37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0"/>
            <p:cNvSpPr/>
            <p:nvPr/>
          </p:nvSpPr>
          <p:spPr>
            <a:xfrm>
              <a:off x="5156085" y="575743"/>
              <a:ext cx="156830" cy="184827"/>
            </a:xfrm>
            <a:custGeom>
              <a:avLst/>
              <a:gdLst/>
              <a:ahLst/>
              <a:cxnLst/>
              <a:rect l="l" t="t" r="r" b="b"/>
              <a:pathLst>
                <a:path w="420" h="495" extrusionOk="0">
                  <a:moveTo>
                    <a:pt x="230" y="1"/>
                  </a:moveTo>
                  <a:cubicBezTo>
                    <a:pt x="219" y="1"/>
                    <a:pt x="208" y="3"/>
                    <a:pt x="196" y="7"/>
                  </a:cubicBezTo>
                  <a:cubicBezTo>
                    <a:pt x="126" y="7"/>
                    <a:pt x="57" y="48"/>
                    <a:pt x="15" y="118"/>
                  </a:cubicBezTo>
                  <a:cubicBezTo>
                    <a:pt x="1" y="160"/>
                    <a:pt x="15" y="202"/>
                    <a:pt x="29" y="244"/>
                  </a:cubicBezTo>
                  <a:cubicBezTo>
                    <a:pt x="71" y="230"/>
                    <a:pt x="112" y="216"/>
                    <a:pt x="154" y="216"/>
                  </a:cubicBezTo>
                  <a:cubicBezTo>
                    <a:pt x="168" y="202"/>
                    <a:pt x="168" y="202"/>
                    <a:pt x="154" y="188"/>
                  </a:cubicBezTo>
                  <a:cubicBezTo>
                    <a:pt x="154" y="160"/>
                    <a:pt x="168" y="146"/>
                    <a:pt x="182" y="132"/>
                  </a:cubicBezTo>
                  <a:cubicBezTo>
                    <a:pt x="210" y="132"/>
                    <a:pt x="224" y="146"/>
                    <a:pt x="224" y="174"/>
                  </a:cubicBezTo>
                  <a:cubicBezTo>
                    <a:pt x="224" y="174"/>
                    <a:pt x="224" y="188"/>
                    <a:pt x="224" y="202"/>
                  </a:cubicBezTo>
                  <a:cubicBezTo>
                    <a:pt x="196" y="258"/>
                    <a:pt x="154" y="314"/>
                    <a:pt x="112" y="355"/>
                  </a:cubicBezTo>
                  <a:cubicBezTo>
                    <a:pt x="71" y="383"/>
                    <a:pt x="57" y="439"/>
                    <a:pt x="71" y="495"/>
                  </a:cubicBezTo>
                  <a:cubicBezTo>
                    <a:pt x="94" y="472"/>
                    <a:pt x="134" y="461"/>
                    <a:pt x="193" y="461"/>
                  </a:cubicBezTo>
                  <a:cubicBezTo>
                    <a:pt x="241" y="461"/>
                    <a:pt x="302" y="468"/>
                    <a:pt x="377" y="481"/>
                  </a:cubicBezTo>
                  <a:cubicBezTo>
                    <a:pt x="377" y="425"/>
                    <a:pt x="391" y="383"/>
                    <a:pt x="419" y="355"/>
                  </a:cubicBezTo>
                  <a:cubicBezTo>
                    <a:pt x="387" y="339"/>
                    <a:pt x="354" y="332"/>
                    <a:pt x="321" y="332"/>
                  </a:cubicBezTo>
                  <a:cubicBezTo>
                    <a:pt x="298" y="332"/>
                    <a:pt x="275" y="336"/>
                    <a:pt x="252" y="341"/>
                  </a:cubicBezTo>
                  <a:cubicBezTo>
                    <a:pt x="322" y="286"/>
                    <a:pt x="363" y="216"/>
                    <a:pt x="363" y="132"/>
                  </a:cubicBezTo>
                  <a:cubicBezTo>
                    <a:pt x="363" y="90"/>
                    <a:pt x="336" y="35"/>
                    <a:pt x="294" y="21"/>
                  </a:cubicBezTo>
                  <a:cubicBezTo>
                    <a:pt x="274" y="11"/>
                    <a:pt x="254" y="1"/>
                    <a:pt x="23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0"/>
            <p:cNvSpPr/>
            <p:nvPr/>
          </p:nvSpPr>
          <p:spPr>
            <a:xfrm>
              <a:off x="5322996" y="400998"/>
              <a:ext cx="328223" cy="361812"/>
            </a:xfrm>
            <a:custGeom>
              <a:avLst/>
              <a:gdLst/>
              <a:ahLst/>
              <a:cxnLst/>
              <a:rect l="l" t="t" r="r" b="b"/>
              <a:pathLst>
                <a:path w="879" h="969" extrusionOk="0">
                  <a:moveTo>
                    <a:pt x="516" y="391"/>
                  </a:moveTo>
                  <a:cubicBezTo>
                    <a:pt x="586" y="391"/>
                    <a:pt x="628" y="419"/>
                    <a:pt x="614" y="489"/>
                  </a:cubicBezTo>
                  <a:cubicBezTo>
                    <a:pt x="614" y="530"/>
                    <a:pt x="586" y="572"/>
                    <a:pt x="558" y="614"/>
                  </a:cubicBezTo>
                  <a:cubicBezTo>
                    <a:pt x="516" y="698"/>
                    <a:pt x="419" y="754"/>
                    <a:pt x="321" y="782"/>
                  </a:cubicBezTo>
                  <a:cubicBezTo>
                    <a:pt x="293" y="782"/>
                    <a:pt x="265" y="740"/>
                    <a:pt x="251" y="684"/>
                  </a:cubicBezTo>
                  <a:cubicBezTo>
                    <a:pt x="265" y="530"/>
                    <a:pt x="377" y="419"/>
                    <a:pt x="516" y="391"/>
                  </a:cubicBezTo>
                  <a:close/>
                  <a:moveTo>
                    <a:pt x="628" y="0"/>
                  </a:moveTo>
                  <a:cubicBezTo>
                    <a:pt x="572" y="0"/>
                    <a:pt x="516" y="14"/>
                    <a:pt x="460" y="42"/>
                  </a:cubicBezTo>
                  <a:cubicBezTo>
                    <a:pt x="377" y="70"/>
                    <a:pt x="307" y="112"/>
                    <a:pt x="237" y="154"/>
                  </a:cubicBezTo>
                  <a:cubicBezTo>
                    <a:pt x="182" y="224"/>
                    <a:pt x="112" y="307"/>
                    <a:pt x="70" y="391"/>
                  </a:cubicBezTo>
                  <a:cubicBezTo>
                    <a:pt x="28" y="489"/>
                    <a:pt x="0" y="600"/>
                    <a:pt x="14" y="698"/>
                  </a:cubicBezTo>
                  <a:cubicBezTo>
                    <a:pt x="28" y="768"/>
                    <a:pt x="56" y="837"/>
                    <a:pt x="112" y="893"/>
                  </a:cubicBezTo>
                  <a:cubicBezTo>
                    <a:pt x="154" y="935"/>
                    <a:pt x="195" y="963"/>
                    <a:pt x="265" y="963"/>
                  </a:cubicBezTo>
                  <a:cubicBezTo>
                    <a:pt x="282" y="967"/>
                    <a:pt x="299" y="969"/>
                    <a:pt x="317" y="969"/>
                  </a:cubicBezTo>
                  <a:cubicBezTo>
                    <a:pt x="362" y="969"/>
                    <a:pt x="411" y="959"/>
                    <a:pt x="460" y="949"/>
                  </a:cubicBezTo>
                  <a:cubicBezTo>
                    <a:pt x="530" y="907"/>
                    <a:pt x="600" y="865"/>
                    <a:pt x="656" y="809"/>
                  </a:cubicBezTo>
                  <a:cubicBezTo>
                    <a:pt x="684" y="782"/>
                    <a:pt x="712" y="754"/>
                    <a:pt x="739" y="726"/>
                  </a:cubicBezTo>
                  <a:cubicBezTo>
                    <a:pt x="767" y="670"/>
                    <a:pt x="795" y="614"/>
                    <a:pt x="823" y="558"/>
                  </a:cubicBezTo>
                  <a:cubicBezTo>
                    <a:pt x="851" y="489"/>
                    <a:pt x="865" y="405"/>
                    <a:pt x="865" y="321"/>
                  </a:cubicBezTo>
                  <a:cubicBezTo>
                    <a:pt x="879" y="251"/>
                    <a:pt x="851" y="182"/>
                    <a:pt x="823" y="126"/>
                  </a:cubicBezTo>
                  <a:cubicBezTo>
                    <a:pt x="781" y="56"/>
                    <a:pt x="712" y="14"/>
                    <a:pt x="62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3" name="Google Shape;2053;p30"/>
          <p:cNvGrpSpPr/>
          <p:nvPr/>
        </p:nvGrpSpPr>
        <p:grpSpPr>
          <a:xfrm>
            <a:off x="7625946" y="234061"/>
            <a:ext cx="1605925" cy="928430"/>
            <a:chOff x="1062633" y="3663211"/>
            <a:chExt cx="1605925" cy="928430"/>
          </a:xfrm>
        </p:grpSpPr>
        <p:sp>
          <p:nvSpPr>
            <p:cNvPr id="2054" name="Google Shape;2054;p30"/>
            <p:cNvSpPr/>
            <p:nvPr/>
          </p:nvSpPr>
          <p:spPr>
            <a:xfrm>
              <a:off x="1618110" y="3785064"/>
              <a:ext cx="251100" cy="162022"/>
            </a:xfrm>
            <a:custGeom>
              <a:avLst/>
              <a:gdLst/>
              <a:ahLst/>
              <a:cxnLst/>
              <a:rect l="l" t="t" r="r" b="b"/>
              <a:pathLst>
                <a:path w="1494" h="964" extrusionOk="0">
                  <a:moveTo>
                    <a:pt x="1" y="1"/>
                  </a:moveTo>
                  <a:lnTo>
                    <a:pt x="57" y="43"/>
                  </a:lnTo>
                  <a:cubicBezTo>
                    <a:pt x="99" y="70"/>
                    <a:pt x="154" y="126"/>
                    <a:pt x="224" y="168"/>
                  </a:cubicBezTo>
                  <a:cubicBezTo>
                    <a:pt x="350" y="266"/>
                    <a:pt x="531" y="391"/>
                    <a:pt x="726" y="517"/>
                  </a:cubicBezTo>
                  <a:cubicBezTo>
                    <a:pt x="908" y="642"/>
                    <a:pt x="1103" y="754"/>
                    <a:pt x="1242" y="824"/>
                  </a:cubicBezTo>
                  <a:cubicBezTo>
                    <a:pt x="1326" y="865"/>
                    <a:pt x="1382" y="907"/>
                    <a:pt x="1424" y="921"/>
                  </a:cubicBezTo>
                  <a:cubicBezTo>
                    <a:pt x="1465" y="949"/>
                    <a:pt x="1493" y="963"/>
                    <a:pt x="1493" y="963"/>
                  </a:cubicBezTo>
                  <a:lnTo>
                    <a:pt x="1438" y="907"/>
                  </a:lnTo>
                  <a:cubicBezTo>
                    <a:pt x="1396" y="879"/>
                    <a:pt x="1340" y="838"/>
                    <a:pt x="1270" y="782"/>
                  </a:cubicBezTo>
                  <a:cubicBezTo>
                    <a:pt x="1131" y="684"/>
                    <a:pt x="949" y="559"/>
                    <a:pt x="768" y="433"/>
                  </a:cubicBezTo>
                  <a:cubicBezTo>
                    <a:pt x="573" y="308"/>
                    <a:pt x="391" y="196"/>
                    <a:pt x="238" y="126"/>
                  </a:cubicBezTo>
                  <a:cubicBezTo>
                    <a:pt x="168" y="84"/>
                    <a:pt x="99" y="56"/>
                    <a:pt x="71" y="29"/>
                  </a:cubicBezTo>
                  <a:cubicBezTo>
                    <a:pt x="29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0"/>
            <p:cNvSpPr/>
            <p:nvPr/>
          </p:nvSpPr>
          <p:spPr>
            <a:xfrm>
              <a:off x="2394096" y="4286759"/>
              <a:ext cx="173787" cy="140845"/>
            </a:xfrm>
            <a:custGeom>
              <a:avLst/>
              <a:gdLst/>
              <a:ahLst/>
              <a:cxnLst/>
              <a:rect l="l" t="t" r="r" b="b"/>
              <a:pathLst>
                <a:path w="1034" h="838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56"/>
                    <a:pt x="85" y="98"/>
                    <a:pt x="140" y="154"/>
                  </a:cubicBezTo>
                  <a:cubicBezTo>
                    <a:pt x="238" y="238"/>
                    <a:pt x="364" y="349"/>
                    <a:pt x="489" y="461"/>
                  </a:cubicBezTo>
                  <a:cubicBezTo>
                    <a:pt x="629" y="559"/>
                    <a:pt x="754" y="670"/>
                    <a:pt x="866" y="726"/>
                  </a:cubicBezTo>
                  <a:cubicBezTo>
                    <a:pt x="963" y="796"/>
                    <a:pt x="1033" y="838"/>
                    <a:pt x="1033" y="838"/>
                  </a:cubicBezTo>
                  <a:cubicBezTo>
                    <a:pt x="991" y="796"/>
                    <a:pt x="949" y="740"/>
                    <a:pt x="894" y="684"/>
                  </a:cubicBezTo>
                  <a:cubicBezTo>
                    <a:pt x="796" y="600"/>
                    <a:pt x="670" y="489"/>
                    <a:pt x="545" y="377"/>
                  </a:cubicBezTo>
                  <a:cubicBezTo>
                    <a:pt x="419" y="280"/>
                    <a:pt x="308" y="196"/>
                    <a:pt x="168" y="112"/>
                  </a:cubicBezTo>
                  <a:cubicBezTo>
                    <a:pt x="71" y="43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0"/>
            <p:cNvSpPr/>
            <p:nvPr/>
          </p:nvSpPr>
          <p:spPr>
            <a:xfrm>
              <a:off x="2366028" y="4336004"/>
              <a:ext cx="175972" cy="143198"/>
            </a:xfrm>
            <a:custGeom>
              <a:avLst/>
              <a:gdLst/>
              <a:ahLst/>
              <a:cxnLst/>
              <a:rect l="l" t="t" r="r" b="b"/>
              <a:pathLst>
                <a:path w="1047" h="852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56"/>
                    <a:pt x="98" y="112"/>
                    <a:pt x="140" y="168"/>
                  </a:cubicBezTo>
                  <a:cubicBezTo>
                    <a:pt x="238" y="252"/>
                    <a:pt x="363" y="363"/>
                    <a:pt x="489" y="475"/>
                  </a:cubicBezTo>
                  <a:cubicBezTo>
                    <a:pt x="628" y="572"/>
                    <a:pt x="754" y="670"/>
                    <a:pt x="865" y="740"/>
                  </a:cubicBezTo>
                  <a:cubicBezTo>
                    <a:pt x="977" y="810"/>
                    <a:pt x="1047" y="851"/>
                    <a:pt x="1047" y="851"/>
                  </a:cubicBezTo>
                  <a:cubicBezTo>
                    <a:pt x="1047" y="851"/>
                    <a:pt x="991" y="782"/>
                    <a:pt x="893" y="698"/>
                  </a:cubicBezTo>
                  <a:cubicBezTo>
                    <a:pt x="782" y="586"/>
                    <a:pt x="670" y="489"/>
                    <a:pt x="544" y="391"/>
                  </a:cubicBezTo>
                  <a:cubicBezTo>
                    <a:pt x="419" y="280"/>
                    <a:pt x="279" y="182"/>
                    <a:pt x="168" y="112"/>
                  </a:cubicBezTo>
                  <a:cubicBezTo>
                    <a:pt x="70" y="42"/>
                    <a:pt x="1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0"/>
            <p:cNvSpPr/>
            <p:nvPr/>
          </p:nvSpPr>
          <p:spPr>
            <a:xfrm>
              <a:off x="1744836" y="4317180"/>
              <a:ext cx="140677" cy="176140"/>
            </a:xfrm>
            <a:custGeom>
              <a:avLst/>
              <a:gdLst/>
              <a:ahLst/>
              <a:cxnLst/>
              <a:rect l="l" t="t" r="r" b="b"/>
              <a:pathLst>
                <a:path w="837" h="1048" extrusionOk="0">
                  <a:moveTo>
                    <a:pt x="837" y="1"/>
                  </a:moveTo>
                  <a:lnTo>
                    <a:pt x="837" y="1"/>
                  </a:lnTo>
                  <a:cubicBezTo>
                    <a:pt x="781" y="43"/>
                    <a:pt x="739" y="99"/>
                    <a:pt x="684" y="140"/>
                  </a:cubicBezTo>
                  <a:cubicBezTo>
                    <a:pt x="600" y="238"/>
                    <a:pt x="488" y="364"/>
                    <a:pt x="377" y="489"/>
                  </a:cubicBezTo>
                  <a:cubicBezTo>
                    <a:pt x="279" y="629"/>
                    <a:pt x="181" y="754"/>
                    <a:pt x="112" y="866"/>
                  </a:cubicBezTo>
                  <a:cubicBezTo>
                    <a:pt x="42" y="977"/>
                    <a:pt x="0" y="1047"/>
                    <a:pt x="0" y="1047"/>
                  </a:cubicBezTo>
                  <a:cubicBezTo>
                    <a:pt x="56" y="991"/>
                    <a:pt x="98" y="949"/>
                    <a:pt x="154" y="894"/>
                  </a:cubicBezTo>
                  <a:cubicBezTo>
                    <a:pt x="237" y="810"/>
                    <a:pt x="349" y="684"/>
                    <a:pt x="460" y="545"/>
                  </a:cubicBezTo>
                  <a:cubicBezTo>
                    <a:pt x="558" y="433"/>
                    <a:pt x="642" y="308"/>
                    <a:pt x="725" y="182"/>
                  </a:cubicBezTo>
                  <a:cubicBezTo>
                    <a:pt x="809" y="71"/>
                    <a:pt x="837" y="1"/>
                    <a:pt x="83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0"/>
            <p:cNvSpPr/>
            <p:nvPr/>
          </p:nvSpPr>
          <p:spPr>
            <a:xfrm>
              <a:off x="1693238" y="4289112"/>
              <a:ext cx="143198" cy="175972"/>
            </a:xfrm>
            <a:custGeom>
              <a:avLst/>
              <a:gdLst/>
              <a:ahLst/>
              <a:cxnLst/>
              <a:rect l="l" t="t" r="r" b="b"/>
              <a:pathLst>
                <a:path w="852" h="1047" extrusionOk="0">
                  <a:moveTo>
                    <a:pt x="851" y="1"/>
                  </a:moveTo>
                  <a:lnTo>
                    <a:pt x="851" y="1"/>
                  </a:lnTo>
                  <a:cubicBezTo>
                    <a:pt x="851" y="1"/>
                    <a:pt x="781" y="56"/>
                    <a:pt x="698" y="140"/>
                  </a:cubicBezTo>
                  <a:cubicBezTo>
                    <a:pt x="600" y="238"/>
                    <a:pt x="488" y="363"/>
                    <a:pt x="391" y="489"/>
                  </a:cubicBezTo>
                  <a:cubicBezTo>
                    <a:pt x="279" y="628"/>
                    <a:pt x="182" y="754"/>
                    <a:pt x="112" y="865"/>
                  </a:cubicBezTo>
                  <a:cubicBezTo>
                    <a:pt x="42" y="977"/>
                    <a:pt x="0" y="1047"/>
                    <a:pt x="0" y="1047"/>
                  </a:cubicBezTo>
                  <a:cubicBezTo>
                    <a:pt x="56" y="991"/>
                    <a:pt x="112" y="949"/>
                    <a:pt x="154" y="893"/>
                  </a:cubicBezTo>
                  <a:cubicBezTo>
                    <a:pt x="251" y="810"/>
                    <a:pt x="363" y="684"/>
                    <a:pt x="461" y="545"/>
                  </a:cubicBezTo>
                  <a:cubicBezTo>
                    <a:pt x="572" y="419"/>
                    <a:pt x="670" y="280"/>
                    <a:pt x="739" y="168"/>
                  </a:cubicBezTo>
                  <a:cubicBezTo>
                    <a:pt x="809" y="70"/>
                    <a:pt x="851" y="1"/>
                    <a:pt x="8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0"/>
            <p:cNvSpPr/>
            <p:nvPr/>
          </p:nvSpPr>
          <p:spPr>
            <a:xfrm>
              <a:off x="1911227" y="4272641"/>
              <a:ext cx="222864" cy="20185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0" y="1"/>
                  </a:moveTo>
                  <a:lnTo>
                    <a:pt x="56" y="71"/>
                  </a:lnTo>
                  <a:cubicBezTo>
                    <a:pt x="84" y="99"/>
                    <a:pt x="126" y="154"/>
                    <a:pt x="182" y="210"/>
                  </a:cubicBezTo>
                  <a:cubicBezTo>
                    <a:pt x="307" y="336"/>
                    <a:pt x="461" y="489"/>
                    <a:pt x="628" y="643"/>
                  </a:cubicBezTo>
                  <a:cubicBezTo>
                    <a:pt x="796" y="782"/>
                    <a:pt x="977" y="922"/>
                    <a:pt x="1102" y="1033"/>
                  </a:cubicBezTo>
                  <a:cubicBezTo>
                    <a:pt x="1172" y="1089"/>
                    <a:pt x="1228" y="1117"/>
                    <a:pt x="1270" y="1145"/>
                  </a:cubicBezTo>
                  <a:cubicBezTo>
                    <a:pt x="1312" y="1187"/>
                    <a:pt x="1326" y="1201"/>
                    <a:pt x="1326" y="1201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4" y="991"/>
                  </a:cubicBezTo>
                  <a:cubicBezTo>
                    <a:pt x="1033" y="866"/>
                    <a:pt x="865" y="712"/>
                    <a:pt x="698" y="559"/>
                  </a:cubicBezTo>
                  <a:cubicBezTo>
                    <a:pt x="530" y="419"/>
                    <a:pt x="363" y="280"/>
                    <a:pt x="224" y="168"/>
                  </a:cubicBezTo>
                  <a:cubicBezTo>
                    <a:pt x="168" y="113"/>
                    <a:pt x="98" y="85"/>
                    <a:pt x="56" y="57"/>
                  </a:cubicBezTo>
                  <a:cubicBezTo>
                    <a:pt x="28" y="15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0"/>
            <p:cNvSpPr/>
            <p:nvPr/>
          </p:nvSpPr>
          <p:spPr>
            <a:xfrm>
              <a:off x="1894756" y="3766408"/>
              <a:ext cx="222864" cy="199334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26" y="0"/>
                    <a:pt x="1298" y="14"/>
                    <a:pt x="1270" y="42"/>
                  </a:cubicBezTo>
                  <a:cubicBezTo>
                    <a:pt x="1228" y="70"/>
                    <a:pt x="1172" y="112"/>
                    <a:pt x="1103" y="154"/>
                  </a:cubicBezTo>
                  <a:cubicBezTo>
                    <a:pt x="963" y="265"/>
                    <a:pt x="796" y="405"/>
                    <a:pt x="628" y="544"/>
                  </a:cubicBezTo>
                  <a:cubicBezTo>
                    <a:pt x="461" y="697"/>
                    <a:pt x="308" y="851"/>
                    <a:pt x="182" y="976"/>
                  </a:cubicBezTo>
                  <a:cubicBezTo>
                    <a:pt x="126" y="1032"/>
                    <a:pt x="84" y="1088"/>
                    <a:pt x="43" y="1130"/>
                  </a:cubicBezTo>
                  <a:lnTo>
                    <a:pt x="1" y="1186"/>
                  </a:lnTo>
                  <a:cubicBezTo>
                    <a:pt x="1" y="1186"/>
                    <a:pt x="15" y="1172"/>
                    <a:pt x="57" y="1144"/>
                  </a:cubicBezTo>
                  <a:cubicBezTo>
                    <a:pt x="98" y="1102"/>
                    <a:pt x="154" y="1074"/>
                    <a:pt x="224" y="1018"/>
                  </a:cubicBezTo>
                  <a:cubicBezTo>
                    <a:pt x="363" y="907"/>
                    <a:pt x="531" y="767"/>
                    <a:pt x="698" y="628"/>
                  </a:cubicBezTo>
                  <a:cubicBezTo>
                    <a:pt x="866" y="474"/>
                    <a:pt x="1019" y="321"/>
                    <a:pt x="1145" y="195"/>
                  </a:cubicBezTo>
                  <a:cubicBezTo>
                    <a:pt x="1200" y="140"/>
                    <a:pt x="1242" y="84"/>
                    <a:pt x="1270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0"/>
            <p:cNvSpPr/>
            <p:nvPr/>
          </p:nvSpPr>
          <p:spPr>
            <a:xfrm>
              <a:off x="2129216" y="3766408"/>
              <a:ext cx="222864" cy="199334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61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6"/>
                  </a:cubicBezTo>
                  <a:cubicBezTo>
                    <a:pt x="1019" y="851"/>
                    <a:pt x="865" y="697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54" y="112"/>
                    <a:pt x="98" y="70"/>
                    <a:pt x="70" y="42"/>
                  </a:cubicBezTo>
                  <a:cubicBezTo>
                    <a:pt x="43" y="28"/>
                    <a:pt x="15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0"/>
            <p:cNvSpPr/>
            <p:nvPr/>
          </p:nvSpPr>
          <p:spPr>
            <a:xfrm>
              <a:off x="2138628" y="3972632"/>
              <a:ext cx="227570" cy="501864"/>
            </a:xfrm>
            <a:custGeom>
              <a:avLst/>
              <a:gdLst/>
              <a:ahLst/>
              <a:cxnLst/>
              <a:rect l="l" t="t" r="r" b="b"/>
              <a:pathLst>
                <a:path w="1354" h="2986" extrusionOk="0">
                  <a:moveTo>
                    <a:pt x="1270" y="1"/>
                  </a:moveTo>
                  <a:lnTo>
                    <a:pt x="1270" y="84"/>
                  </a:lnTo>
                  <a:cubicBezTo>
                    <a:pt x="1270" y="140"/>
                    <a:pt x="1270" y="210"/>
                    <a:pt x="1256" y="293"/>
                  </a:cubicBezTo>
                  <a:cubicBezTo>
                    <a:pt x="1256" y="461"/>
                    <a:pt x="1242" y="684"/>
                    <a:pt x="1256" y="907"/>
                  </a:cubicBezTo>
                  <a:cubicBezTo>
                    <a:pt x="1270" y="1130"/>
                    <a:pt x="1284" y="1354"/>
                    <a:pt x="1298" y="1521"/>
                  </a:cubicBezTo>
                  <a:cubicBezTo>
                    <a:pt x="1298" y="1605"/>
                    <a:pt x="1312" y="1660"/>
                    <a:pt x="1312" y="1716"/>
                  </a:cubicBezTo>
                  <a:cubicBezTo>
                    <a:pt x="1326" y="1772"/>
                    <a:pt x="1326" y="1786"/>
                    <a:pt x="1326" y="1800"/>
                  </a:cubicBezTo>
                  <a:lnTo>
                    <a:pt x="1326" y="1716"/>
                  </a:lnTo>
                  <a:cubicBezTo>
                    <a:pt x="1326" y="1674"/>
                    <a:pt x="1340" y="1591"/>
                    <a:pt x="1340" y="1507"/>
                  </a:cubicBezTo>
                  <a:cubicBezTo>
                    <a:pt x="1353" y="1340"/>
                    <a:pt x="1353" y="1116"/>
                    <a:pt x="1353" y="893"/>
                  </a:cubicBezTo>
                  <a:cubicBezTo>
                    <a:pt x="1340" y="670"/>
                    <a:pt x="1326" y="461"/>
                    <a:pt x="1312" y="280"/>
                  </a:cubicBezTo>
                  <a:cubicBezTo>
                    <a:pt x="1312" y="196"/>
                    <a:pt x="1298" y="126"/>
                    <a:pt x="1284" y="84"/>
                  </a:cubicBezTo>
                  <a:cubicBezTo>
                    <a:pt x="1284" y="28"/>
                    <a:pt x="1270" y="1"/>
                    <a:pt x="1270" y="1"/>
                  </a:cubicBezTo>
                  <a:close/>
                  <a:moveTo>
                    <a:pt x="1326" y="1800"/>
                  </a:moveTo>
                  <a:cubicBezTo>
                    <a:pt x="1312" y="1800"/>
                    <a:pt x="1284" y="1814"/>
                    <a:pt x="1270" y="1842"/>
                  </a:cubicBezTo>
                  <a:cubicBezTo>
                    <a:pt x="1228" y="1870"/>
                    <a:pt x="1172" y="1912"/>
                    <a:pt x="1102" y="1953"/>
                  </a:cubicBezTo>
                  <a:cubicBezTo>
                    <a:pt x="963" y="2065"/>
                    <a:pt x="796" y="2204"/>
                    <a:pt x="628" y="2344"/>
                  </a:cubicBezTo>
                  <a:cubicBezTo>
                    <a:pt x="461" y="2497"/>
                    <a:pt x="307" y="2651"/>
                    <a:pt x="182" y="2776"/>
                  </a:cubicBezTo>
                  <a:cubicBezTo>
                    <a:pt x="126" y="2832"/>
                    <a:pt x="84" y="2888"/>
                    <a:pt x="42" y="2930"/>
                  </a:cubicBezTo>
                  <a:lnTo>
                    <a:pt x="0" y="2986"/>
                  </a:lnTo>
                  <a:cubicBezTo>
                    <a:pt x="14" y="2972"/>
                    <a:pt x="42" y="2958"/>
                    <a:pt x="56" y="2944"/>
                  </a:cubicBezTo>
                  <a:cubicBezTo>
                    <a:pt x="98" y="2902"/>
                    <a:pt x="154" y="2874"/>
                    <a:pt x="224" y="2818"/>
                  </a:cubicBezTo>
                  <a:cubicBezTo>
                    <a:pt x="363" y="2721"/>
                    <a:pt x="530" y="2567"/>
                    <a:pt x="698" y="2428"/>
                  </a:cubicBezTo>
                  <a:cubicBezTo>
                    <a:pt x="865" y="2274"/>
                    <a:pt x="1019" y="2121"/>
                    <a:pt x="1144" y="1995"/>
                  </a:cubicBezTo>
                  <a:cubicBezTo>
                    <a:pt x="1200" y="1939"/>
                    <a:pt x="1242" y="1884"/>
                    <a:pt x="1284" y="1856"/>
                  </a:cubicBezTo>
                  <a:lnTo>
                    <a:pt x="1326" y="180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0"/>
            <p:cNvSpPr/>
            <p:nvPr/>
          </p:nvSpPr>
          <p:spPr>
            <a:xfrm>
              <a:off x="1887697" y="3958514"/>
              <a:ext cx="16639" cy="300346"/>
            </a:xfrm>
            <a:custGeom>
              <a:avLst/>
              <a:gdLst/>
              <a:ahLst/>
              <a:cxnLst/>
              <a:rect l="l" t="t" r="r" b="b"/>
              <a:pathLst>
                <a:path w="99" h="1787" extrusionOk="0">
                  <a:moveTo>
                    <a:pt x="29" y="1"/>
                  </a:moveTo>
                  <a:cubicBezTo>
                    <a:pt x="15" y="29"/>
                    <a:pt x="15" y="57"/>
                    <a:pt x="29" y="71"/>
                  </a:cubicBezTo>
                  <a:cubicBezTo>
                    <a:pt x="29" y="29"/>
                    <a:pt x="29" y="1"/>
                    <a:pt x="29" y="1"/>
                  </a:cubicBezTo>
                  <a:close/>
                  <a:moveTo>
                    <a:pt x="29" y="71"/>
                  </a:moveTo>
                  <a:cubicBezTo>
                    <a:pt x="29" y="126"/>
                    <a:pt x="15" y="196"/>
                    <a:pt x="1" y="280"/>
                  </a:cubicBezTo>
                  <a:cubicBezTo>
                    <a:pt x="1" y="447"/>
                    <a:pt x="1" y="670"/>
                    <a:pt x="1" y="894"/>
                  </a:cubicBezTo>
                  <a:cubicBezTo>
                    <a:pt x="15" y="1117"/>
                    <a:pt x="29" y="1340"/>
                    <a:pt x="43" y="1507"/>
                  </a:cubicBezTo>
                  <a:cubicBezTo>
                    <a:pt x="43" y="1591"/>
                    <a:pt x="57" y="1661"/>
                    <a:pt x="57" y="1717"/>
                  </a:cubicBezTo>
                  <a:cubicBezTo>
                    <a:pt x="71" y="1758"/>
                    <a:pt x="71" y="1786"/>
                    <a:pt x="71" y="1786"/>
                  </a:cubicBezTo>
                  <a:lnTo>
                    <a:pt x="71" y="1717"/>
                  </a:lnTo>
                  <a:cubicBezTo>
                    <a:pt x="71" y="1661"/>
                    <a:pt x="85" y="1591"/>
                    <a:pt x="85" y="1507"/>
                  </a:cubicBezTo>
                  <a:cubicBezTo>
                    <a:pt x="99" y="1326"/>
                    <a:pt x="99" y="1117"/>
                    <a:pt x="99" y="894"/>
                  </a:cubicBezTo>
                  <a:cubicBezTo>
                    <a:pt x="99" y="670"/>
                    <a:pt x="71" y="447"/>
                    <a:pt x="57" y="280"/>
                  </a:cubicBezTo>
                  <a:cubicBezTo>
                    <a:pt x="57" y="196"/>
                    <a:pt x="43" y="126"/>
                    <a:pt x="29" y="7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0"/>
            <p:cNvSpPr/>
            <p:nvPr/>
          </p:nvSpPr>
          <p:spPr>
            <a:xfrm>
              <a:off x="1958119" y="3946917"/>
              <a:ext cx="344717" cy="335305"/>
            </a:xfrm>
            <a:custGeom>
              <a:avLst/>
              <a:gdLst/>
              <a:ahLst/>
              <a:cxnLst/>
              <a:rect l="l" t="t" r="r" b="b"/>
              <a:pathLst>
                <a:path w="2051" h="1995" extrusionOk="0">
                  <a:moveTo>
                    <a:pt x="382" y="1784"/>
                  </a:moveTo>
                  <a:lnTo>
                    <a:pt x="382" y="1784"/>
                  </a:lnTo>
                  <a:cubicBezTo>
                    <a:pt x="406" y="1805"/>
                    <a:pt x="433" y="1824"/>
                    <a:pt x="461" y="1841"/>
                  </a:cubicBezTo>
                  <a:cubicBezTo>
                    <a:pt x="433" y="1823"/>
                    <a:pt x="407" y="1804"/>
                    <a:pt x="382" y="1784"/>
                  </a:cubicBezTo>
                  <a:close/>
                  <a:moveTo>
                    <a:pt x="991" y="0"/>
                  </a:moveTo>
                  <a:cubicBezTo>
                    <a:pt x="893" y="0"/>
                    <a:pt x="795" y="28"/>
                    <a:pt x="698" y="42"/>
                  </a:cubicBezTo>
                  <a:cubicBezTo>
                    <a:pt x="600" y="84"/>
                    <a:pt x="517" y="126"/>
                    <a:pt x="433" y="181"/>
                  </a:cubicBezTo>
                  <a:cubicBezTo>
                    <a:pt x="349" y="237"/>
                    <a:pt x="279" y="307"/>
                    <a:pt x="224" y="377"/>
                  </a:cubicBezTo>
                  <a:cubicBezTo>
                    <a:pt x="154" y="446"/>
                    <a:pt x="112" y="530"/>
                    <a:pt x="70" y="614"/>
                  </a:cubicBezTo>
                  <a:cubicBezTo>
                    <a:pt x="42" y="698"/>
                    <a:pt x="14" y="795"/>
                    <a:pt x="0" y="879"/>
                  </a:cubicBezTo>
                  <a:cubicBezTo>
                    <a:pt x="0" y="921"/>
                    <a:pt x="0" y="963"/>
                    <a:pt x="0" y="1018"/>
                  </a:cubicBezTo>
                  <a:cubicBezTo>
                    <a:pt x="0" y="1060"/>
                    <a:pt x="0" y="1102"/>
                    <a:pt x="0" y="1144"/>
                  </a:cubicBezTo>
                  <a:cubicBezTo>
                    <a:pt x="38" y="1392"/>
                    <a:pt x="175" y="1619"/>
                    <a:pt x="382" y="1784"/>
                  </a:cubicBezTo>
                  <a:lnTo>
                    <a:pt x="382" y="1784"/>
                  </a:lnTo>
                  <a:cubicBezTo>
                    <a:pt x="308" y="1722"/>
                    <a:pt x="248" y="1646"/>
                    <a:pt x="196" y="1562"/>
                  </a:cubicBezTo>
                  <a:cubicBezTo>
                    <a:pt x="112" y="1437"/>
                    <a:pt x="56" y="1283"/>
                    <a:pt x="42" y="1144"/>
                  </a:cubicBezTo>
                  <a:lnTo>
                    <a:pt x="42" y="1018"/>
                  </a:lnTo>
                  <a:cubicBezTo>
                    <a:pt x="42" y="977"/>
                    <a:pt x="42" y="935"/>
                    <a:pt x="56" y="893"/>
                  </a:cubicBezTo>
                  <a:cubicBezTo>
                    <a:pt x="70" y="809"/>
                    <a:pt x="98" y="725"/>
                    <a:pt x="140" y="656"/>
                  </a:cubicBezTo>
                  <a:cubicBezTo>
                    <a:pt x="210" y="488"/>
                    <a:pt x="335" y="349"/>
                    <a:pt x="489" y="251"/>
                  </a:cubicBezTo>
                  <a:cubicBezTo>
                    <a:pt x="558" y="209"/>
                    <a:pt x="642" y="167"/>
                    <a:pt x="740" y="140"/>
                  </a:cubicBezTo>
                  <a:cubicBezTo>
                    <a:pt x="823" y="126"/>
                    <a:pt x="907" y="112"/>
                    <a:pt x="1005" y="112"/>
                  </a:cubicBezTo>
                  <a:cubicBezTo>
                    <a:pt x="1088" y="112"/>
                    <a:pt x="1186" y="126"/>
                    <a:pt x="1270" y="140"/>
                  </a:cubicBezTo>
                  <a:cubicBezTo>
                    <a:pt x="1353" y="167"/>
                    <a:pt x="1437" y="209"/>
                    <a:pt x="1507" y="265"/>
                  </a:cubicBezTo>
                  <a:cubicBezTo>
                    <a:pt x="1660" y="349"/>
                    <a:pt x="1786" y="488"/>
                    <a:pt x="1856" y="656"/>
                  </a:cubicBezTo>
                  <a:cubicBezTo>
                    <a:pt x="1925" y="809"/>
                    <a:pt x="1967" y="977"/>
                    <a:pt x="1953" y="1144"/>
                  </a:cubicBezTo>
                  <a:cubicBezTo>
                    <a:pt x="1925" y="1283"/>
                    <a:pt x="1883" y="1437"/>
                    <a:pt x="1800" y="1562"/>
                  </a:cubicBezTo>
                  <a:cubicBezTo>
                    <a:pt x="1730" y="1674"/>
                    <a:pt x="1646" y="1772"/>
                    <a:pt x="1535" y="1841"/>
                  </a:cubicBezTo>
                  <a:cubicBezTo>
                    <a:pt x="1646" y="1772"/>
                    <a:pt x="1744" y="1674"/>
                    <a:pt x="1828" y="1562"/>
                  </a:cubicBezTo>
                  <a:cubicBezTo>
                    <a:pt x="2023" y="1283"/>
                    <a:pt x="2051" y="921"/>
                    <a:pt x="1925" y="614"/>
                  </a:cubicBezTo>
                  <a:cubicBezTo>
                    <a:pt x="1856" y="433"/>
                    <a:pt x="1730" y="279"/>
                    <a:pt x="1577" y="167"/>
                  </a:cubicBezTo>
                  <a:lnTo>
                    <a:pt x="1563" y="181"/>
                  </a:lnTo>
                  <a:cubicBezTo>
                    <a:pt x="1479" y="126"/>
                    <a:pt x="1381" y="84"/>
                    <a:pt x="1284" y="42"/>
                  </a:cubicBezTo>
                  <a:cubicBezTo>
                    <a:pt x="1200" y="28"/>
                    <a:pt x="1088" y="0"/>
                    <a:pt x="991" y="0"/>
                  </a:cubicBezTo>
                  <a:close/>
                  <a:moveTo>
                    <a:pt x="461" y="1841"/>
                  </a:moveTo>
                  <a:lnTo>
                    <a:pt x="461" y="1841"/>
                  </a:lnTo>
                  <a:cubicBezTo>
                    <a:pt x="544" y="1897"/>
                    <a:pt x="642" y="1939"/>
                    <a:pt x="740" y="1967"/>
                  </a:cubicBezTo>
                  <a:cubicBezTo>
                    <a:pt x="768" y="1981"/>
                    <a:pt x="809" y="1995"/>
                    <a:pt x="837" y="1995"/>
                  </a:cubicBezTo>
                  <a:lnTo>
                    <a:pt x="921" y="1995"/>
                  </a:lnTo>
                  <a:cubicBezTo>
                    <a:pt x="893" y="1995"/>
                    <a:pt x="865" y="1981"/>
                    <a:pt x="837" y="1981"/>
                  </a:cubicBezTo>
                  <a:cubicBezTo>
                    <a:pt x="809" y="1981"/>
                    <a:pt x="768" y="1967"/>
                    <a:pt x="726" y="1953"/>
                  </a:cubicBezTo>
                  <a:cubicBezTo>
                    <a:pt x="628" y="1925"/>
                    <a:pt x="544" y="1883"/>
                    <a:pt x="461" y="1841"/>
                  </a:cubicBezTo>
                  <a:close/>
                  <a:moveTo>
                    <a:pt x="1535" y="1841"/>
                  </a:moveTo>
                  <a:cubicBezTo>
                    <a:pt x="1451" y="1897"/>
                    <a:pt x="1353" y="1925"/>
                    <a:pt x="1270" y="1953"/>
                  </a:cubicBezTo>
                  <a:cubicBezTo>
                    <a:pt x="1228" y="1967"/>
                    <a:pt x="1186" y="1981"/>
                    <a:pt x="1158" y="1981"/>
                  </a:cubicBezTo>
                  <a:cubicBezTo>
                    <a:pt x="1130" y="1981"/>
                    <a:pt x="1102" y="1995"/>
                    <a:pt x="1074" y="1995"/>
                  </a:cubicBezTo>
                  <a:lnTo>
                    <a:pt x="1158" y="1995"/>
                  </a:lnTo>
                  <a:cubicBezTo>
                    <a:pt x="1186" y="1981"/>
                    <a:pt x="1228" y="1981"/>
                    <a:pt x="1270" y="1967"/>
                  </a:cubicBezTo>
                  <a:cubicBezTo>
                    <a:pt x="1353" y="1939"/>
                    <a:pt x="1451" y="1897"/>
                    <a:pt x="1535" y="184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2548890" y="4436847"/>
              <a:ext cx="119668" cy="117315"/>
            </a:xfrm>
            <a:custGeom>
              <a:avLst/>
              <a:gdLst/>
              <a:ahLst/>
              <a:cxnLst/>
              <a:rect l="l" t="t" r="r" b="b"/>
              <a:pathLst>
                <a:path w="712" h="698" extrusionOk="0">
                  <a:moveTo>
                    <a:pt x="545" y="43"/>
                  </a:moveTo>
                  <a:cubicBezTo>
                    <a:pt x="559" y="56"/>
                    <a:pt x="573" y="70"/>
                    <a:pt x="586" y="84"/>
                  </a:cubicBezTo>
                  <a:lnTo>
                    <a:pt x="614" y="98"/>
                  </a:lnTo>
                  <a:lnTo>
                    <a:pt x="600" y="84"/>
                  </a:lnTo>
                  <a:cubicBezTo>
                    <a:pt x="573" y="70"/>
                    <a:pt x="559" y="56"/>
                    <a:pt x="545" y="43"/>
                  </a:cubicBezTo>
                  <a:close/>
                  <a:moveTo>
                    <a:pt x="307" y="0"/>
                  </a:moveTo>
                  <a:cubicBezTo>
                    <a:pt x="252" y="0"/>
                    <a:pt x="210" y="28"/>
                    <a:pt x="168" y="56"/>
                  </a:cubicBezTo>
                  <a:cubicBezTo>
                    <a:pt x="112" y="84"/>
                    <a:pt x="70" y="140"/>
                    <a:pt x="42" y="196"/>
                  </a:cubicBezTo>
                  <a:cubicBezTo>
                    <a:pt x="0" y="293"/>
                    <a:pt x="0" y="405"/>
                    <a:pt x="56" y="503"/>
                  </a:cubicBezTo>
                  <a:cubicBezTo>
                    <a:pt x="70" y="544"/>
                    <a:pt x="84" y="572"/>
                    <a:pt x="112" y="586"/>
                  </a:cubicBezTo>
                  <a:cubicBezTo>
                    <a:pt x="168" y="642"/>
                    <a:pt x="238" y="684"/>
                    <a:pt x="307" y="698"/>
                  </a:cubicBezTo>
                  <a:cubicBezTo>
                    <a:pt x="377" y="698"/>
                    <a:pt x="447" y="698"/>
                    <a:pt x="503" y="670"/>
                  </a:cubicBezTo>
                  <a:cubicBezTo>
                    <a:pt x="544" y="656"/>
                    <a:pt x="572" y="628"/>
                    <a:pt x="586" y="614"/>
                  </a:cubicBezTo>
                  <a:lnTo>
                    <a:pt x="628" y="586"/>
                  </a:lnTo>
                  <a:cubicBezTo>
                    <a:pt x="628" y="572"/>
                    <a:pt x="642" y="558"/>
                    <a:pt x="656" y="544"/>
                  </a:cubicBezTo>
                  <a:cubicBezTo>
                    <a:pt x="684" y="503"/>
                    <a:pt x="698" y="447"/>
                    <a:pt x="712" y="391"/>
                  </a:cubicBezTo>
                  <a:lnTo>
                    <a:pt x="712" y="321"/>
                  </a:lnTo>
                  <a:lnTo>
                    <a:pt x="712" y="251"/>
                  </a:lnTo>
                  <a:lnTo>
                    <a:pt x="698" y="210"/>
                  </a:lnTo>
                  <a:cubicBezTo>
                    <a:pt x="698" y="196"/>
                    <a:pt x="684" y="182"/>
                    <a:pt x="670" y="168"/>
                  </a:cubicBezTo>
                  <a:cubicBezTo>
                    <a:pt x="656" y="154"/>
                    <a:pt x="642" y="140"/>
                    <a:pt x="629" y="126"/>
                  </a:cubicBezTo>
                  <a:lnTo>
                    <a:pt x="629" y="126"/>
                  </a:lnTo>
                  <a:cubicBezTo>
                    <a:pt x="642" y="140"/>
                    <a:pt x="656" y="154"/>
                    <a:pt x="670" y="182"/>
                  </a:cubicBezTo>
                  <a:lnTo>
                    <a:pt x="698" y="224"/>
                  </a:lnTo>
                  <a:cubicBezTo>
                    <a:pt x="698" y="237"/>
                    <a:pt x="698" y="251"/>
                    <a:pt x="698" y="265"/>
                  </a:cubicBezTo>
                  <a:cubicBezTo>
                    <a:pt x="712" y="293"/>
                    <a:pt x="698" y="307"/>
                    <a:pt x="698" y="335"/>
                  </a:cubicBezTo>
                  <a:cubicBezTo>
                    <a:pt x="698" y="349"/>
                    <a:pt x="698" y="377"/>
                    <a:pt x="698" y="391"/>
                  </a:cubicBezTo>
                  <a:cubicBezTo>
                    <a:pt x="684" y="447"/>
                    <a:pt x="656" y="489"/>
                    <a:pt x="614" y="530"/>
                  </a:cubicBezTo>
                  <a:cubicBezTo>
                    <a:pt x="614" y="530"/>
                    <a:pt x="600" y="544"/>
                    <a:pt x="600" y="558"/>
                  </a:cubicBezTo>
                  <a:lnTo>
                    <a:pt x="558" y="572"/>
                  </a:lnTo>
                  <a:cubicBezTo>
                    <a:pt x="531" y="586"/>
                    <a:pt x="517" y="600"/>
                    <a:pt x="489" y="614"/>
                  </a:cubicBezTo>
                  <a:cubicBezTo>
                    <a:pt x="461" y="621"/>
                    <a:pt x="433" y="625"/>
                    <a:pt x="405" y="625"/>
                  </a:cubicBezTo>
                  <a:cubicBezTo>
                    <a:pt x="377" y="625"/>
                    <a:pt x="349" y="621"/>
                    <a:pt x="321" y="614"/>
                  </a:cubicBezTo>
                  <a:cubicBezTo>
                    <a:pt x="279" y="600"/>
                    <a:pt x="224" y="572"/>
                    <a:pt x="182" y="530"/>
                  </a:cubicBezTo>
                  <a:cubicBezTo>
                    <a:pt x="168" y="503"/>
                    <a:pt x="154" y="489"/>
                    <a:pt x="140" y="461"/>
                  </a:cubicBezTo>
                  <a:cubicBezTo>
                    <a:pt x="126" y="433"/>
                    <a:pt x="112" y="419"/>
                    <a:pt x="112" y="391"/>
                  </a:cubicBezTo>
                  <a:cubicBezTo>
                    <a:pt x="98" y="335"/>
                    <a:pt x="98" y="279"/>
                    <a:pt x="112" y="224"/>
                  </a:cubicBezTo>
                  <a:cubicBezTo>
                    <a:pt x="140" y="126"/>
                    <a:pt x="210" y="56"/>
                    <a:pt x="321" y="14"/>
                  </a:cubicBezTo>
                  <a:lnTo>
                    <a:pt x="447" y="14"/>
                  </a:lnTo>
                  <a:lnTo>
                    <a:pt x="503" y="28"/>
                  </a:lnTo>
                  <a:lnTo>
                    <a:pt x="544" y="42"/>
                  </a:lnTo>
                  <a:lnTo>
                    <a:pt x="503" y="14"/>
                  </a:lnTo>
                  <a:lnTo>
                    <a:pt x="44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0"/>
            <p:cNvSpPr/>
            <p:nvPr/>
          </p:nvSpPr>
          <p:spPr>
            <a:xfrm>
              <a:off x="1622816" y="4476680"/>
              <a:ext cx="117483" cy="114962"/>
            </a:xfrm>
            <a:custGeom>
              <a:avLst/>
              <a:gdLst/>
              <a:ahLst/>
              <a:cxnLst/>
              <a:rect l="l" t="t" r="r" b="b"/>
              <a:pathLst>
                <a:path w="699" h="684" extrusionOk="0">
                  <a:moveTo>
                    <a:pt x="280" y="0"/>
                  </a:moveTo>
                  <a:cubicBezTo>
                    <a:pt x="224" y="0"/>
                    <a:pt x="168" y="28"/>
                    <a:pt x="126" y="56"/>
                  </a:cubicBezTo>
                  <a:lnTo>
                    <a:pt x="71" y="112"/>
                  </a:lnTo>
                  <a:lnTo>
                    <a:pt x="43" y="154"/>
                  </a:lnTo>
                  <a:lnTo>
                    <a:pt x="15" y="210"/>
                  </a:lnTo>
                  <a:lnTo>
                    <a:pt x="43" y="168"/>
                  </a:lnTo>
                  <a:cubicBezTo>
                    <a:pt x="57" y="154"/>
                    <a:pt x="71" y="126"/>
                    <a:pt x="84" y="112"/>
                  </a:cubicBezTo>
                  <a:cubicBezTo>
                    <a:pt x="98" y="98"/>
                    <a:pt x="126" y="84"/>
                    <a:pt x="140" y="70"/>
                  </a:cubicBezTo>
                  <a:cubicBezTo>
                    <a:pt x="182" y="56"/>
                    <a:pt x="238" y="42"/>
                    <a:pt x="280" y="42"/>
                  </a:cubicBezTo>
                  <a:lnTo>
                    <a:pt x="363" y="42"/>
                  </a:lnTo>
                  <a:cubicBezTo>
                    <a:pt x="391" y="42"/>
                    <a:pt x="419" y="56"/>
                    <a:pt x="433" y="70"/>
                  </a:cubicBezTo>
                  <a:cubicBezTo>
                    <a:pt x="531" y="126"/>
                    <a:pt x="601" y="224"/>
                    <a:pt x="601" y="335"/>
                  </a:cubicBezTo>
                  <a:cubicBezTo>
                    <a:pt x="601" y="391"/>
                    <a:pt x="587" y="447"/>
                    <a:pt x="559" y="489"/>
                  </a:cubicBezTo>
                  <a:cubicBezTo>
                    <a:pt x="531" y="531"/>
                    <a:pt x="489" y="572"/>
                    <a:pt x="433" y="600"/>
                  </a:cubicBezTo>
                  <a:cubicBezTo>
                    <a:pt x="391" y="628"/>
                    <a:pt x="336" y="642"/>
                    <a:pt x="280" y="642"/>
                  </a:cubicBezTo>
                  <a:cubicBezTo>
                    <a:pt x="238" y="628"/>
                    <a:pt x="182" y="614"/>
                    <a:pt x="140" y="600"/>
                  </a:cubicBezTo>
                  <a:cubicBezTo>
                    <a:pt x="126" y="586"/>
                    <a:pt x="112" y="572"/>
                    <a:pt x="98" y="558"/>
                  </a:cubicBezTo>
                  <a:cubicBezTo>
                    <a:pt x="71" y="544"/>
                    <a:pt x="71" y="531"/>
                    <a:pt x="57" y="517"/>
                  </a:cubicBezTo>
                  <a:lnTo>
                    <a:pt x="29" y="461"/>
                  </a:lnTo>
                  <a:cubicBezTo>
                    <a:pt x="29" y="447"/>
                    <a:pt x="15" y="433"/>
                    <a:pt x="15" y="419"/>
                  </a:cubicBezTo>
                  <a:cubicBezTo>
                    <a:pt x="1" y="405"/>
                    <a:pt x="1" y="377"/>
                    <a:pt x="1" y="363"/>
                  </a:cubicBezTo>
                  <a:cubicBezTo>
                    <a:pt x="1" y="377"/>
                    <a:pt x="1" y="405"/>
                    <a:pt x="1" y="419"/>
                  </a:cubicBezTo>
                  <a:cubicBezTo>
                    <a:pt x="15" y="433"/>
                    <a:pt x="15" y="447"/>
                    <a:pt x="15" y="461"/>
                  </a:cubicBezTo>
                  <a:lnTo>
                    <a:pt x="43" y="517"/>
                  </a:lnTo>
                  <a:cubicBezTo>
                    <a:pt x="57" y="531"/>
                    <a:pt x="71" y="544"/>
                    <a:pt x="84" y="572"/>
                  </a:cubicBezTo>
                  <a:lnTo>
                    <a:pt x="140" y="614"/>
                  </a:lnTo>
                  <a:cubicBezTo>
                    <a:pt x="182" y="642"/>
                    <a:pt x="224" y="670"/>
                    <a:pt x="280" y="684"/>
                  </a:cubicBezTo>
                  <a:cubicBezTo>
                    <a:pt x="349" y="684"/>
                    <a:pt x="405" y="684"/>
                    <a:pt x="475" y="670"/>
                  </a:cubicBezTo>
                  <a:cubicBezTo>
                    <a:pt x="531" y="642"/>
                    <a:pt x="587" y="600"/>
                    <a:pt x="628" y="544"/>
                  </a:cubicBezTo>
                  <a:cubicBezTo>
                    <a:pt x="670" y="475"/>
                    <a:pt x="698" y="405"/>
                    <a:pt x="698" y="335"/>
                  </a:cubicBezTo>
                  <a:cubicBezTo>
                    <a:pt x="698" y="293"/>
                    <a:pt x="684" y="266"/>
                    <a:pt x="684" y="224"/>
                  </a:cubicBezTo>
                  <a:cubicBezTo>
                    <a:pt x="670" y="196"/>
                    <a:pt x="656" y="168"/>
                    <a:pt x="628" y="140"/>
                  </a:cubicBezTo>
                  <a:cubicBezTo>
                    <a:pt x="573" y="56"/>
                    <a:pt x="475" y="0"/>
                    <a:pt x="37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0"/>
            <p:cNvSpPr/>
            <p:nvPr/>
          </p:nvSpPr>
          <p:spPr>
            <a:xfrm>
              <a:off x="1062633" y="3679514"/>
              <a:ext cx="166560" cy="246394"/>
            </a:xfrm>
            <a:custGeom>
              <a:avLst/>
              <a:gdLst/>
              <a:ahLst/>
              <a:cxnLst/>
              <a:rect l="l" t="t" r="r" b="b"/>
              <a:pathLst>
                <a:path w="991" h="1466" extrusionOk="0">
                  <a:moveTo>
                    <a:pt x="990" y="1"/>
                  </a:moveTo>
                  <a:lnTo>
                    <a:pt x="753" y="15"/>
                  </a:lnTo>
                  <a:lnTo>
                    <a:pt x="516" y="29"/>
                  </a:lnTo>
                  <a:lnTo>
                    <a:pt x="42" y="57"/>
                  </a:lnTo>
                  <a:lnTo>
                    <a:pt x="0" y="57"/>
                  </a:lnTo>
                  <a:lnTo>
                    <a:pt x="0" y="99"/>
                  </a:lnTo>
                  <a:cubicBezTo>
                    <a:pt x="14" y="531"/>
                    <a:pt x="42" y="977"/>
                    <a:pt x="70" y="1424"/>
                  </a:cubicBezTo>
                  <a:lnTo>
                    <a:pt x="70" y="1466"/>
                  </a:lnTo>
                  <a:lnTo>
                    <a:pt x="112" y="1466"/>
                  </a:lnTo>
                  <a:lnTo>
                    <a:pt x="558" y="1438"/>
                  </a:lnTo>
                  <a:lnTo>
                    <a:pt x="781" y="1424"/>
                  </a:lnTo>
                  <a:lnTo>
                    <a:pt x="990" y="1410"/>
                  </a:lnTo>
                  <a:cubicBezTo>
                    <a:pt x="921" y="1410"/>
                    <a:pt x="851" y="1410"/>
                    <a:pt x="781" y="1396"/>
                  </a:cubicBezTo>
                  <a:lnTo>
                    <a:pt x="153" y="1396"/>
                  </a:lnTo>
                  <a:cubicBezTo>
                    <a:pt x="140" y="977"/>
                    <a:pt x="112" y="559"/>
                    <a:pt x="84" y="140"/>
                  </a:cubicBezTo>
                  <a:lnTo>
                    <a:pt x="530" y="85"/>
                  </a:lnTo>
                  <a:lnTo>
                    <a:pt x="767" y="43"/>
                  </a:lnTo>
                  <a:lnTo>
                    <a:pt x="99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0"/>
            <p:cNvSpPr/>
            <p:nvPr/>
          </p:nvSpPr>
          <p:spPr>
            <a:xfrm>
              <a:off x="1383818" y="3663211"/>
              <a:ext cx="168913" cy="243873"/>
            </a:xfrm>
            <a:custGeom>
              <a:avLst/>
              <a:gdLst/>
              <a:ahLst/>
              <a:cxnLst/>
              <a:rect l="l" t="t" r="r" b="b"/>
              <a:pathLst>
                <a:path w="1005" h="1451" extrusionOk="0">
                  <a:moveTo>
                    <a:pt x="893" y="0"/>
                  </a:moveTo>
                  <a:lnTo>
                    <a:pt x="446" y="28"/>
                  </a:lnTo>
                  <a:lnTo>
                    <a:pt x="223" y="42"/>
                  </a:lnTo>
                  <a:lnTo>
                    <a:pt x="0" y="56"/>
                  </a:lnTo>
                  <a:lnTo>
                    <a:pt x="223" y="70"/>
                  </a:lnTo>
                  <a:lnTo>
                    <a:pt x="851" y="70"/>
                  </a:lnTo>
                  <a:cubicBezTo>
                    <a:pt x="851" y="489"/>
                    <a:pt x="879" y="907"/>
                    <a:pt x="907" y="1325"/>
                  </a:cubicBezTo>
                  <a:lnTo>
                    <a:pt x="474" y="1381"/>
                  </a:lnTo>
                  <a:lnTo>
                    <a:pt x="237" y="1409"/>
                  </a:lnTo>
                  <a:lnTo>
                    <a:pt x="0" y="1451"/>
                  </a:lnTo>
                  <a:lnTo>
                    <a:pt x="237" y="1451"/>
                  </a:lnTo>
                  <a:lnTo>
                    <a:pt x="488" y="1437"/>
                  </a:lnTo>
                  <a:lnTo>
                    <a:pt x="962" y="1409"/>
                  </a:lnTo>
                  <a:lnTo>
                    <a:pt x="1004" y="1409"/>
                  </a:lnTo>
                  <a:lnTo>
                    <a:pt x="1004" y="1381"/>
                  </a:lnTo>
                  <a:cubicBezTo>
                    <a:pt x="990" y="935"/>
                    <a:pt x="962" y="489"/>
                    <a:pt x="935" y="42"/>
                  </a:cubicBezTo>
                  <a:lnTo>
                    <a:pt x="93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0"/>
            <p:cNvSpPr/>
            <p:nvPr/>
          </p:nvSpPr>
          <p:spPr>
            <a:xfrm>
              <a:off x="1151711" y="3695985"/>
              <a:ext cx="105550" cy="164207"/>
            </a:xfrm>
            <a:custGeom>
              <a:avLst/>
              <a:gdLst/>
              <a:ahLst/>
              <a:cxnLst/>
              <a:rect l="l" t="t" r="r" b="b"/>
              <a:pathLst>
                <a:path w="628" h="977" extrusionOk="0">
                  <a:moveTo>
                    <a:pt x="628" y="1"/>
                  </a:moveTo>
                  <a:lnTo>
                    <a:pt x="628" y="1"/>
                  </a:lnTo>
                  <a:cubicBezTo>
                    <a:pt x="558" y="42"/>
                    <a:pt x="488" y="84"/>
                    <a:pt x="405" y="126"/>
                  </a:cubicBezTo>
                  <a:cubicBezTo>
                    <a:pt x="405" y="238"/>
                    <a:pt x="391" y="335"/>
                    <a:pt x="391" y="405"/>
                  </a:cubicBezTo>
                  <a:lnTo>
                    <a:pt x="335" y="321"/>
                  </a:lnTo>
                  <a:cubicBezTo>
                    <a:pt x="279" y="238"/>
                    <a:pt x="223" y="154"/>
                    <a:pt x="181" y="70"/>
                  </a:cubicBezTo>
                  <a:lnTo>
                    <a:pt x="0" y="168"/>
                  </a:lnTo>
                  <a:lnTo>
                    <a:pt x="0" y="573"/>
                  </a:lnTo>
                  <a:lnTo>
                    <a:pt x="0" y="865"/>
                  </a:lnTo>
                  <a:cubicBezTo>
                    <a:pt x="84" y="824"/>
                    <a:pt x="154" y="782"/>
                    <a:pt x="195" y="754"/>
                  </a:cubicBezTo>
                  <a:lnTo>
                    <a:pt x="195" y="628"/>
                  </a:lnTo>
                  <a:lnTo>
                    <a:pt x="195" y="489"/>
                  </a:lnTo>
                  <a:cubicBezTo>
                    <a:pt x="293" y="642"/>
                    <a:pt x="377" y="810"/>
                    <a:pt x="460" y="977"/>
                  </a:cubicBezTo>
                  <a:cubicBezTo>
                    <a:pt x="502" y="935"/>
                    <a:pt x="544" y="907"/>
                    <a:pt x="600" y="893"/>
                  </a:cubicBezTo>
                  <a:lnTo>
                    <a:pt x="614" y="154"/>
                  </a:lnTo>
                  <a:cubicBezTo>
                    <a:pt x="614" y="98"/>
                    <a:pt x="614" y="42"/>
                    <a:pt x="62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0"/>
            <p:cNvSpPr/>
            <p:nvPr/>
          </p:nvSpPr>
          <p:spPr>
            <a:xfrm>
              <a:off x="1268857" y="3732625"/>
              <a:ext cx="98659" cy="113617"/>
            </a:xfrm>
            <a:custGeom>
              <a:avLst/>
              <a:gdLst/>
              <a:ahLst/>
              <a:cxnLst/>
              <a:rect l="l" t="t" r="r" b="b"/>
              <a:pathLst>
                <a:path w="587" h="676" extrusionOk="0">
                  <a:moveTo>
                    <a:pt x="363" y="215"/>
                  </a:moveTo>
                  <a:cubicBezTo>
                    <a:pt x="391" y="215"/>
                    <a:pt x="405" y="229"/>
                    <a:pt x="405" y="271"/>
                  </a:cubicBezTo>
                  <a:cubicBezTo>
                    <a:pt x="419" y="327"/>
                    <a:pt x="391" y="368"/>
                    <a:pt x="363" y="410"/>
                  </a:cubicBezTo>
                  <a:cubicBezTo>
                    <a:pt x="335" y="438"/>
                    <a:pt x="293" y="466"/>
                    <a:pt x="252" y="480"/>
                  </a:cubicBezTo>
                  <a:cubicBezTo>
                    <a:pt x="210" y="480"/>
                    <a:pt x="182" y="466"/>
                    <a:pt x="182" y="424"/>
                  </a:cubicBezTo>
                  <a:cubicBezTo>
                    <a:pt x="182" y="382"/>
                    <a:pt x="196" y="355"/>
                    <a:pt x="210" y="327"/>
                  </a:cubicBezTo>
                  <a:cubicBezTo>
                    <a:pt x="238" y="271"/>
                    <a:pt x="293" y="229"/>
                    <a:pt x="363" y="215"/>
                  </a:cubicBezTo>
                  <a:close/>
                  <a:moveTo>
                    <a:pt x="340" y="0"/>
                  </a:moveTo>
                  <a:cubicBezTo>
                    <a:pt x="311" y="0"/>
                    <a:pt x="281" y="10"/>
                    <a:pt x="252" y="20"/>
                  </a:cubicBezTo>
                  <a:cubicBezTo>
                    <a:pt x="196" y="48"/>
                    <a:pt x="154" y="89"/>
                    <a:pt x="112" y="131"/>
                  </a:cubicBezTo>
                  <a:cubicBezTo>
                    <a:pt x="98" y="145"/>
                    <a:pt x="84" y="173"/>
                    <a:pt x="70" y="187"/>
                  </a:cubicBezTo>
                  <a:cubicBezTo>
                    <a:pt x="56" y="229"/>
                    <a:pt x="42" y="257"/>
                    <a:pt x="28" y="299"/>
                  </a:cubicBezTo>
                  <a:cubicBezTo>
                    <a:pt x="1" y="355"/>
                    <a:pt x="1" y="410"/>
                    <a:pt x="1" y="466"/>
                  </a:cubicBezTo>
                  <a:cubicBezTo>
                    <a:pt x="1" y="508"/>
                    <a:pt x="14" y="550"/>
                    <a:pt x="42" y="592"/>
                  </a:cubicBezTo>
                  <a:cubicBezTo>
                    <a:pt x="84" y="633"/>
                    <a:pt x="126" y="661"/>
                    <a:pt x="182" y="675"/>
                  </a:cubicBezTo>
                  <a:cubicBezTo>
                    <a:pt x="224" y="661"/>
                    <a:pt x="266" y="647"/>
                    <a:pt x="293" y="633"/>
                  </a:cubicBezTo>
                  <a:cubicBezTo>
                    <a:pt x="349" y="606"/>
                    <a:pt x="391" y="578"/>
                    <a:pt x="433" y="550"/>
                  </a:cubicBezTo>
                  <a:cubicBezTo>
                    <a:pt x="489" y="494"/>
                    <a:pt x="531" y="452"/>
                    <a:pt x="558" y="382"/>
                  </a:cubicBezTo>
                  <a:cubicBezTo>
                    <a:pt x="572" y="355"/>
                    <a:pt x="586" y="327"/>
                    <a:pt x="586" y="285"/>
                  </a:cubicBezTo>
                  <a:cubicBezTo>
                    <a:pt x="586" y="257"/>
                    <a:pt x="572" y="215"/>
                    <a:pt x="572" y="187"/>
                  </a:cubicBezTo>
                  <a:cubicBezTo>
                    <a:pt x="558" y="131"/>
                    <a:pt x="531" y="76"/>
                    <a:pt x="489" y="34"/>
                  </a:cubicBezTo>
                  <a:cubicBezTo>
                    <a:pt x="461" y="20"/>
                    <a:pt x="419" y="6"/>
                    <a:pt x="377" y="6"/>
                  </a:cubicBezTo>
                  <a:cubicBezTo>
                    <a:pt x="365" y="2"/>
                    <a:pt x="353" y="0"/>
                    <a:pt x="34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0"/>
            <p:cNvSpPr/>
            <p:nvPr/>
          </p:nvSpPr>
          <p:spPr>
            <a:xfrm>
              <a:off x="1379112" y="3789097"/>
              <a:ext cx="68069" cy="83868"/>
            </a:xfrm>
            <a:custGeom>
              <a:avLst/>
              <a:gdLst/>
              <a:ahLst/>
              <a:cxnLst/>
              <a:rect l="l" t="t" r="r" b="b"/>
              <a:pathLst>
                <a:path w="405" h="499" extrusionOk="0">
                  <a:moveTo>
                    <a:pt x="235" y="1"/>
                  </a:moveTo>
                  <a:cubicBezTo>
                    <a:pt x="166" y="1"/>
                    <a:pt x="99" y="26"/>
                    <a:pt x="42" y="60"/>
                  </a:cubicBezTo>
                  <a:cubicBezTo>
                    <a:pt x="42" y="102"/>
                    <a:pt x="56" y="144"/>
                    <a:pt x="84" y="172"/>
                  </a:cubicBezTo>
                  <a:cubicBezTo>
                    <a:pt x="140" y="144"/>
                    <a:pt x="167" y="130"/>
                    <a:pt x="195" y="130"/>
                  </a:cubicBezTo>
                  <a:cubicBezTo>
                    <a:pt x="209" y="144"/>
                    <a:pt x="209" y="172"/>
                    <a:pt x="195" y="186"/>
                  </a:cubicBezTo>
                  <a:cubicBezTo>
                    <a:pt x="181" y="200"/>
                    <a:pt x="154" y="200"/>
                    <a:pt x="126" y="200"/>
                  </a:cubicBezTo>
                  <a:cubicBezTo>
                    <a:pt x="112" y="228"/>
                    <a:pt x="112" y="256"/>
                    <a:pt x="126" y="284"/>
                  </a:cubicBezTo>
                  <a:cubicBezTo>
                    <a:pt x="195" y="284"/>
                    <a:pt x="223" y="297"/>
                    <a:pt x="237" y="325"/>
                  </a:cubicBezTo>
                  <a:cubicBezTo>
                    <a:pt x="237" y="356"/>
                    <a:pt x="223" y="378"/>
                    <a:pt x="189" y="378"/>
                  </a:cubicBezTo>
                  <a:cubicBezTo>
                    <a:pt x="175" y="378"/>
                    <a:pt x="159" y="375"/>
                    <a:pt x="140" y="367"/>
                  </a:cubicBezTo>
                  <a:cubicBezTo>
                    <a:pt x="112" y="353"/>
                    <a:pt x="84" y="339"/>
                    <a:pt x="70" y="297"/>
                  </a:cubicBezTo>
                  <a:cubicBezTo>
                    <a:pt x="42" y="325"/>
                    <a:pt x="14" y="353"/>
                    <a:pt x="0" y="381"/>
                  </a:cubicBezTo>
                  <a:cubicBezTo>
                    <a:pt x="42" y="451"/>
                    <a:pt x="112" y="479"/>
                    <a:pt x="181" y="493"/>
                  </a:cubicBezTo>
                  <a:cubicBezTo>
                    <a:pt x="196" y="496"/>
                    <a:pt x="210" y="498"/>
                    <a:pt x="224" y="498"/>
                  </a:cubicBezTo>
                  <a:cubicBezTo>
                    <a:pt x="261" y="498"/>
                    <a:pt x="294" y="485"/>
                    <a:pt x="335" y="465"/>
                  </a:cubicBezTo>
                  <a:cubicBezTo>
                    <a:pt x="377" y="423"/>
                    <a:pt x="405" y="353"/>
                    <a:pt x="377" y="284"/>
                  </a:cubicBezTo>
                  <a:cubicBezTo>
                    <a:pt x="349" y="256"/>
                    <a:pt x="335" y="242"/>
                    <a:pt x="307" y="228"/>
                  </a:cubicBezTo>
                  <a:cubicBezTo>
                    <a:pt x="335" y="214"/>
                    <a:pt x="363" y="172"/>
                    <a:pt x="377" y="144"/>
                  </a:cubicBezTo>
                  <a:cubicBezTo>
                    <a:pt x="391" y="60"/>
                    <a:pt x="349" y="19"/>
                    <a:pt x="279" y="5"/>
                  </a:cubicBezTo>
                  <a:cubicBezTo>
                    <a:pt x="264" y="2"/>
                    <a:pt x="249" y="1"/>
                    <a:pt x="23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31"/>
          <p:cNvSpPr txBox="1">
            <a:spLocks noGrp="1"/>
          </p:cNvSpPr>
          <p:nvPr>
            <p:ph type="title" hasCustomPrompt="1"/>
          </p:nvPr>
        </p:nvSpPr>
        <p:spPr>
          <a:xfrm>
            <a:off x="4105925" y="851425"/>
            <a:ext cx="3909600" cy="6126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074" name="Google Shape;2074;p31"/>
          <p:cNvSpPr txBox="1">
            <a:spLocks noGrp="1"/>
          </p:cNvSpPr>
          <p:nvPr>
            <p:ph type="subTitle" idx="1"/>
          </p:nvPr>
        </p:nvSpPr>
        <p:spPr>
          <a:xfrm>
            <a:off x="4105925" y="1464027"/>
            <a:ext cx="39096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5" name="Google Shape;2075;p31"/>
          <p:cNvSpPr txBox="1">
            <a:spLocks noGrp="1"/>
          </p:cNvSpPr>
          <p:nvPr>
            <p:ph type="title" idx="2" hasCustomPrompt="1"/>
          </p:nvPr>
        </p:nvSpPr>
        <p:spPr>
          <a:xfrm>
            <a:off x="4105925" y="2042852"/>
            <a:ext cx="3909600" cy="6126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076" name="Google Shape;2076;p31"/>
          <p:cNvSpPr txBox="1">
            <a:spLocks noGrp="1"/>
          </p:cNvSpPr>
          <p:nvPr>
            <p:ph type="subTitle" idx="3"/>
          </p:nvPr>
        </p:nvSpPr>
        <p:spPr>
          <a:xfrm>
            <a:off x="4105925" y="2655451"/>
            <a:ext cx="39096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7" name="Google Shape;2077;p31"/>
          <p:cNvSpPr txBox="1">
            <a:spLocks noGrp="1"/>
          </p:cNvSpPr>
          <p:nvPr>
            <p:ph type="title" idx="4" hasCustomPrompt="1"/>
          </p:nvPr>
        </p:nvSpPr>
        <p:spPr>
          <a:xfrm>
            <a:off x="4105925" y="3234279"/>
            <a:ext cx="3909600" cy="6126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078" name="Google Shape;2078;p31"/>
          <p:cNvSpPr txBox="1">
            <a:spLocks noGrp="1"/>
          </p:cNvSpPr>
          <p:nvPr>
            <p:ph type="subTitle" idx="5"/>
          </p:nvPr>
        </p:nvSpPr>
        <p:spPr>
          <a:xfrm>
            <a:off x="4105925" y="3846875"/>
            <a:ext cx="39096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79" name="Google Shape;2079;p31"/>
          <p:cNvGrpSpPr/>
          <p:nvPr/>
        </p:nvGrpSpPr>
        <p:grpSpPr>
          <a:xfrm rot="-321522">
            <a:off x="3994" y="3773076"/>
            <a:ext cx="1298626" cy="1891529"/>
            <a:chOff x="6997534" y="1264110"/>
            <a:chExt cx="654858" cy="953840"/>
          </a:xfrm>
        </p:grpSpPr>
        <p:sp>
          <p:nvSpPr>
            <p:cNvPr id="2080" name="Google Shape;2080;p31"/>
            <p:cNvSpPr/>
            <p:nvPr/>
          </p:nvSpPr>
          <p:spPr>
            <a:xfrm>
              <a:off x="7122389" y="1639064"/>
              <a:ext cx="117066" cy="103427"/>
            </a:xfrm>
            <a:custGeom>
              <a:avLst/>
              <a:gdLst/>
              <a:ahLst/>
              <a:cxnLst/>
              <a:rect l="l" t="t" r="r" b="b"/>
              <a:pathLst>
                <a:path w="601" h="531" extrusionOk="0">
                  <a:moveTo>
                    <a:pt x="601" y="1"/>
                  </a:moveTo>
                  <a:cubicBezTo>
                    <a:pt x="601" y="1"/>
                    <a:pt x="559" y="29"/>
                    <a:pt x="503" y="70"/>
                  </a:cubicBezTo>
                  <a:cubicBezTo>
                    <a:pt x="433" y="112"/>
                    <a:pt x="363" y="168"/>
                    <a:pt x="280" y="238"/>
                  </a:cubicBezTo>
                  <a:cubicBezTo>
                    <a:pt x="210" y="307"/>
                    <a:pt x="140" y="377"/>
                    <a:pt x="84" y="433"/>
                  </a:cubicBezTo>
                  <a:cubicBezTo>
                    <a:pt x="29" y="489"/>
                    <a:pt x="1" y="531"/>
                    <a:pt x="1" y="531"/>
                  </a:cubicBezTo>
                  <a:cubicBezTo>
                    <a:pt x="1" y="531"/>
                    <a:pt x="43" y="503"/>
                    <a:pt x="112" y="461"/>
                  </a:cubicBezTo>
                  <a:cubicBezTo>
                    <a:pt x="168" y="419"/>
                    <a:pt x="252" y="349"/>
                    <a:pt x="322" y="294"/>
                  </a:cubicBezTo>
                  <a:cubicBezTo>
                    <a:pt x="391" y="224"/>
                    <a:pt x="461" y="154"/>
                    <a:pt x="517" y="98"/>
                  </a:cubicBezTo>
                  <a:cubicBezTo>
                    <a:pt x="573" y="42"/>
                    <a:pt x="601" y="1"/>
                    <a:pt x="60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7252892" y="1601081"/>
              <a:ext cx="152322" cy="135955"/>
            </a:xfrm>
            <a:custGeom>
              <a:avLst/>
              <a:gdLst/>
              <a:ahLst/>
              <a:cxnLst/>
              <a:rect l="l" t="t" r="r" b="b"/>
              <a:pathLst>
                <a:path w="782" h="698" extrusionOk="0">
                  <a:moveTo>
                    <a:pt x="0" y="0"/>
                  </a:moveTo>
                  <a:cubicBezTo>
                    <a:pt x="0" y="0"/>
                    <a:pt x="14" y="14"/>
                    <a:pt x="28" y="28"/>
                  </a:cubicBezTo>
                  <a:cubicBezTo>
                    <a:pt x="42" y="42"/>
                    <a:pt x="70" y="84"/>
                    <a:pt x="112" y="112"/>
                  </a:cubicBezTo>
                  <a:cubicBezTo>
                    <a:pt x="182" y="196"/>
                    <a:pt x="279" y="279"/>
                    <a:pt x="377" y="377"/>
                  </a:cubicBezTo>
                  <a:cubicBezTo>
                    <a:pt x="461" y="461"/>
                    <a:pt x="572" y="544"/>
                    <a:pt x="656" y="600"/>
                  </a:cubicBezTo>
                  <a:lnTo>
                    <a:pt x="754" y="684"/>
                  </a:lnTo>
                  <a:lnTo>
                    <a:pt x="781" y="698"/>
                  </a:lnTo>
                  <a:lnTo>
                    <a:pt x="754" y="670"/>
                  </a:lnTo>
                  <a:lnTo>
                    <a:pt x="670" y="586"/>
                  </a:lnTo>
                  <a:cubicBezTo>
                    <a:pt x="600" y="502"/>
                    <a:pt x="502" y="419"/>
                    <a:pt x="405" y="321"/>
                  </a:cubicBezTo>
                  <a:cubicBezTo>
                    <a:pt x="321" y="237"/>
                    <a:pt x="210" y="154"/>
                    <a:pt x="126" y="98"/>
                  </a:cubicBez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7252892" y="1951492"/>
              <a:ext cx="146868" cy="133423"/>
            </a:xfrm>
            <a:custGeom>
              <a:avLst/>
              <a:gdLst/>
              <a:ahLst/>
              <a:cxnLst/>
              <a:rect l="l" t="t" r="r" b="b"/>
              <a:pathLst>
                <a:path w="754" h="685" extrusionOk="0">
                  <a:moveTo>
                    <a:pt x="754" y="1"/>
                  </a:moveTo>
                  <a:lnTo>
                    <a:pt x="754" y="1"/>
                  </a:lnTo>
                  <a:cubicBezTo>
                    <a:pt x="726" y="15"/>
                    <a:pt x="698" y="29"/>
                    <a:pt x="656" y="70"/>
                  </a:cubicBezTo>
                  <a:cubicBezTo>
                    <a:pt x="572" y="126"/>
                    <a:pt x="475" y="210"/>
                    <a:pt x="377" y="308"/>
                  </a:cubicBezTo>
                  <a:cubicBezTo>
                    <a:pt x="265" y="391"/>
                    <a:pt x="182" y="475"/>
                    <a:pt x="112" y="559"/>
                  </a:cubicBezTo>
                  <a:cubicBezTo>
                    <a:pt x="70" y="587"/>
                    <a:pt x="42" y="628"/>
                    <a:pt x="28" y="642"/>
                  </a:cubicBezTo>
                  <a:cubicBezTo>
                    <a:pt x="14" y="656"/>
                    <a:pt x="0" y="670"/>
                    <a:pt x="0" y="684"/>
                  </a:cubicBezTo>
                  <a:lnTo>
                    <a:pt x="28" y="656"/>
                  </a:lnTo>
                  <a:lnTo>
                    <a:pt x="126" y="573"/>
                  </a:lnTo>
                  <a:cubicBezTo>
                    <a:pt x="210" y="517"/>
                    <a:pt x="307" y="433"/>
                    <a:pt x="405" y="349"/>
                  </a:cubicBezTo>
                  <a:cubicBezTo>
                    <a:pt x="516" y="252"/>
                    <a:pt x="600" y="168"/>
                    <a:pt x="670" y="98"/>
                  </a:cubicBezTo>
                  <a:lnTo>
                    <a:pt x="754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7103495" y="1951492"/>
              <a:ext cx="149595" cy="133423"/>
            </a:xfrm>
            <a:custGeom>
              <a:avLst/>
              <a:gdLst/>
              <a:ahLst/>
              <a:cxnLst/>
              <a:rect l="l" t="t" r="r" b="b"/>
              <a:pathLst>
                <a:path w="768" h="685" extrusionOk="0">
                  <a:moveTo>
                    <a:pt x="0" y="1"/>
                  </a:moveTo>
                  <a:lnTo>
                    <a:pt x="84" y="98"/>
                  </a:lnTo>
                  <a:cubicBezTo>
                    <a:pt x="154" y="168"/>
                    <a:pt x="251" y="252"/>
                    <a:pt x="349" y="349"/>
                  </a:cubicBezTo>
                  <a:cubicBezTo>
                    <a:pt x="433" y="433"/>
                    <a:pt x="544" y="517"/>
                    <a:pt x="628" y="587"/>
                  </a:cubicBezTo>
                  <a:cubicBezTo>
                    <a:pt x="670" y="614"/>
                    <a:pt x="698" y="642"/>
                    <a:pt x="725" y="656"/>
                  </a:cubicBezTo>
                  <a:lnTo>
                    <a:pt x="767" y="684"/>
                  </a:lnTo>
                  <a:lnTo>
                    <a:pt x="725" y="642"/>
                  </a:lnTo>
                  <a:cubicBezTo>
                    <a:pt x="711" y="614"/>
                    <a:pt x="684" y="587"/>
                    <a:pt x="656" y="559"/>
                  </a:cubicBezTo>
                  <a:cubicBezTo>
                    <a:pt x="586" y="489"/>
                    <a:pt x="474" y="377"/>
                    <a:pt x="391" y="308"/>
                  </a:cubicBezTo>
                  <a:cubicBezTo>
                    <a:pt x="293" y="224"/>
                    <a:pt x="181" y="126"/>
                    <a:pt x="98" y="70"/>
                  </a:cubicBezTo>
                  <a:cubicBezTo>
                    <a:pt x="70" y="43"/>
                    <a:pt x="28" y="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7130570" y="1946038"/>
              <a:ext cx="108885" cy="97973"/>
            </a:xfrm>
            <a:custGeom>
              <a:avLst/>
              <a:gdLst/>
              <a:ahLst/>
              <a:cxnLst/>
              <a:rect l="l" t="t" r="r" b="b"/>
              <a:pathLst>
                <a:path w="559" h="503" extrusionOk="0">
                  <a:moveTo>
                    <a:pt x="1" y="1"/>
                  </a:moveTo>
                  <a:cubicBezTo>
                    <a:pt x="15" y="43"/>
                    <a:pt x="42" y="71"/>
                    <a:pt x="70" y="98"/>
                  </a:cubicBezTo>
                  <a:cubicBezTo>
                    <a:pt x="126" y="154"/>
                    <a:pt x="196" y="210"/>
                    <a:pt x="252" y="266"/>
                  </a:cubicBezTo>
                  <a:cubicBezTo>
                    <a:pt x="321" y="336"/>
                    <a:pt x="405" y="391"/>
                    <a:pt x="461" y="433"/>
                  </a:cubicBezTo>
                  <a:cubicBezTo>
                    <a:pt x="517" y="475"/>
                    <a:pt x="559" y="503"/>
                    <a:pt x="559" y="503"/>
                  </a:cubicBezTo>
                  <a:cubicBezTo>
                    <a:pt x="531" y="475"/>
                    <a:pt x="503" y="433"/>
                    <a:pt x="489" y="405"/>
                  </a:cubicBezTo>
                  <a:cubicBezTo>
                    <a:pt x="419" y="350"/>
                    <a:pt x="363" y="294"/>
                    <a:pt x="294" y="238"/>
                  </a:cubicBezTo>
                  <a:cubicBezTo>
                    <a:pt x="224" y="168"/>
                    <a:pt x="154" y="112"/>
                    <a:pt x="98" y="71"/>
                  </a:cubicBezTo>
                  <a:cubicBezTo>
                    <a:pt x="29" y="29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7383201" y="177502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29" y="0"/>
                  </a:moveTo>
                  <a:cubicBezTo>
                    <a:pt x="15" y="28"/>
                    <a:pt x="15" y="70"/>
                    <a:pt x="15" y="112"/>
                  </a:cubicBezTo>
                  <a:cubicBezTo>
                    <a:pt x="1" y="181"/>
                    <a:pt x="1" y="265"/>
                    <a:pt x="15" y="349"/>
                  </a:cubicBezTo>
                  <a:cubicBezTo>
                    <a:pt x="15" y="419"/>
                    <a:pt x="15" y="502"/>
                    <a:pt x="29" y="586"/>
                  </a:cubicBezTo>
                  <a:cubicBezTo>
                    <a:pt x="29" y="642"/>
                    <a:pt x="43" y="684"/>
                    <a:pt x="43" y="684"/>
                  </a:cubicBezTo>
                  <a:cubicBezTo>
                    <a:pt x="57" y="656"/>
                    <a:pt x="57" y="614"/>
                    <a:pt x="57" y="586"/>
                  </a:cubicBezTo>
                  <a:cubicBezTo>
                    <a:pt x="57" y="516"/>
                    <a:pt x="71" y="432"/>
                    <a:pt x="57" y="335"/>
                  </a:cubicBezTo>
                  <a:cubicBezTo>
                    <a:pt x="57" y="265"/>
                    <a:pt x="57" y="181"/>
                    <a:pt x="43" y="98"/>
                  </a:cubicBezTo>
                  <a:cubicBezTo>
                    <a:pt x="43" y="70"/>
                    <a:pt x="29" y="28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7247439" y="145441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14" y="0"/>
                  </a:moveTo>
                  <a:cubicBezTo>
                    <a:pt x="14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19"/>
                    <a:pt x="14" y="502"/>
                    <a:pt x="14" y="586"/>
                  </a:cubicBezTo>
                  <a:cubicBezTo>
                    <a:pt x="28" y="642"/>
                    <a:pt x="42" y="684"/>
                    <a:pt x="42" y="684"/>
                  </a:cubicBezTo>
                  <a:cubicBezTo>
                    <a:pt x="42" y="684"/>
                    <a:pt x="42" y="642"/>
                    <a:pt x="56" y="586"/>
                  </a:cubicBezTo>
                  <a:cubicBezTo>
                    <a:pt x="70" y="516"/>
                    <a:pt x="56" y="419"/>
                    <a:pt x="56" y="335"/>
                  </a:cubicBezTo>
                  <a:cubicBezTo>
                    <a:pt x="56" y="265"/>
                    <a:pt x="42" y="181"/>
                    <a:pt x="28" y="98"/>
                  </a:cubicBezTo>
                  <a:cubicBezTo>
                    <a:pt x="28" y="70"/>
                    <a:pt x="28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7244712" y="2084723"/>
              <a:ext cx="8376" cy="133228"/>
            </a:xfrm>
            <a:custGeom>
              <a:avLst/>
              <a:gdLst/>
              <a:ahLst/>
              <a:cxnLst/>
              <a:rect l="l" t="t" r="r" b="b"/>
              <a:pathLst>
                <a:path w="43" h="684" extrusionOk="0">
                  <a:moveTo>
                    <a:pt x="14" y="0"/>
                  </a:moveTo>
                  <a:cubicBezTo>
                    <a:pt x="0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33"/>
                    <a:pt x="0" y="516"/>
                    <a:pt x="14" y="572"/>
                  </a:cubicBezTo>
                  <a:cubicBezTo>
                    <a:pt x="28" y="642"/>
                    <a:pt x="28" y="684"/>
                    <a:pt x="28" y="684"/>
                  </a:cubicBezTo>
                  <a:cubicBezTo>
                    <a:pt x="42" y="656"/>
                    <a:pt x="42" y="614"/>
                    <a:pt x="42" y="572"/>
                  </a:cubicBezTo>
                  <a:lnTo>
                    <a:pt x="42" y="335"/>
                  </a:lnTo>
                  <a:cubicBezTo>
                    <a:pt x="42" y="265"/>
                    <a:pt x="42" y="182"/>
                    <a:pt x="28" y="98"/>
                  </a:cubicBezTo>
                  <a:cubicBezTo>
                    <a:pt x="28" y="70"/>
                    <a:pt x="14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7410471" y="1639064"/>
              <a:ext cx="92523" cy="97973"/>
            </a:xfrm>
            <a:custGeom>
              <a:avLst/>
              <a:gdLst/>
              <a:ahLst/>
              <a:cxnLst/>
              <a:rect l="l" t="t" r="r" b="b"/>
              <a:pathLst>
                <a:path w="475" h="503" extrusionOk="0">
                  <a:moveTo>
                    <a:pt x="475" y="1"/>
                  </a:moveTo>
                  <a:cubicBezTo>
                    <a:pt x="475" y="1"/>
                    <a:pt x="447" y="29"/>
                    <a:pt x="391" y="70"/>
                  </a:cubicBezTo>
                  <a:cubicBezTo>
                    <a:pt x="321" y="126"/>
                    <a:pt x="265" y="182"/>
                    <a:pt x="210" y="238"/>
                  </a:cubicBezTo>
                  <a:cubicBezTo>
                    <a:pt x="154" y="294"/>
                    <a:pt x="112" y="349"/>
                    <a:pt x="56" y="405"/>
                  </a:cubicBezTo>
                  <a:cubicBezTo>
                    <a:pt x="42" y="433"/>
                    <a:pt x="14" y="475"/>
                    <a:pt x="0" y="503"/>
                  </a:cubicBezTo>
                  <a:cubicBezTo>
                    <a:pt x="0" y="503"/>
                    <a:pt x="28" y="475"/>
                    <a:pt x="84" y="433"/>
                  </a:cubicBezTo>
                  <a:cubicBezTo>
                    <a:pt x="140" y="377"/>
                    <a:pt x="196" y="321"/>
                    <a:pt x="265" y="266"/>
                  </a:cubicBezTo>
                  <a:cubicBezTo>
                    <a:pt x="307" y="210"/>
                    <a:pt x="363" y="154"/>
                    <a:pt x="419" y="98"/>
                  </a:cubicBezTo>
                  <a:cubicBezTo>
                    <a:pt x="433" y="70"/>
                    <a:pt x="461" y="42"/>
                    <a:pt x="47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7402290" y="1747751"/>
              <a:ext cx="103431" cy="290998"/>
            </a:xfrm>
            <a:custGeom>
              <a:avLst/>
              <a:gdLst/>
              <a:ahLst/>
              <a:cxnLst/>
              <a:rect l="l" t="t" r="r" b="b"/>
              <a:pathLst>
                <a:path w="531" h="1494" extrusionOk="0">
                  <a:moveTo>
                    <a:pt x="0" y="1"/>
                  </a:moveTo>
                  <a:lnTo>
                    <a:pt x="0" y="112"/>
                  </a:lnTo>
                  <a:lnTo>
                    <a:pt x="0" y="489"/>
                  </a:lnTo>
                  <a:cubicBezTo>
                    <a:pt x="0" y="614"/>
                    <a:pt x="14" y="754"/>
                    <a:pt x="28" y="851"/>
                  </a:cubicBezTo>
                  <a:cubicBezTo>
                    <a:pt x="28" y="893"/>
                    <a:pt x="28" y="935"/>
                    <a:pt x="42" y="963"/>
                  </a:cubicBezTo>
                  <a:lnTo>
                    <a:pt x="42" y="851"/>
                  </a:lnTo>
                  <a:lnTo>
                    <a:pt x="42" y="475"/>
                  </a:lnTo>
                  <a:cubicBezTo>
                    <a:pt x="42" y="349"/>
                    <a:pt x="28" y="210"/>
                    <a:pt x="14" y="112"/>
                  </a:cubicBezTo>
                  <a:cubicBezTo>
                    <a:pt x="14" y="70"/>
                    <a:pt x="14" y="28"/>
                    <a:pt x="0" y="1"/>
                  </a:cubicBezTo>
                  <a:close/>
                  <a:moveTo>
                    <a:pt x="42" y="1005"/>
                  </a:moveTo>
                  <a:cubicBezTo>
                    <a:pt x="56" y="1033"/>
                    <a:pt x="84" y="1061"/>
                    <a:pt x="98" y="1089"/>
                  </a:cubicBezTo>
                  <a:cubicBezTo>
                    <a:pt x="154" y="1158"/>
                    <a:pt x="210" y="1214"/>
                    <a:pt x="265" y="1270"/>
                  </a:cubicBezTo>
                  <a:cubicBezTo>
                    <a:pt x="321" y="1326"/>
                    <a:pt x="391" y="1381"/>
                    <a:pt x="433" y="1423"/>
                  </a:cubicBezTo>
                  <a:cubicBezTo>
                    <a:pt x="461" y="1451"/>
                    <a:pt x="503" y="1465"/>
                    <a:pt x="531" y="1493"/>
                  </a:cubicBezTo>
                  <a:cubicBezTo>
                    <a:pt x="531" y="1493"/>
                    <a:pt x="503" y="1451"/>
                    <a:pt x="461" y="1395"/>
                  </a:cubicBezTo>
                  <a:cubicBezTo>
                    <a:pt x="405" y="1340"/>
                    <a:pt x="363" y="1284"/>
                    <a:pt x="293" y="1228"/>
                  </a:cubicBezTo>
                  <a:cubicBezTo>
                    <a:pt x="238" y="1172"/>
                    <a:pt x="182" y="1116"/>
                    <a:pt x="126" y="1075"/>
                  </a:cubicBezTo>
                  <a:cubicBezTo>
                    <a:pt x="98" y="1047"/>
                    <a:pt x="70" y="1033"/>
                    <a:pt x="42" y="1005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7000261" y="1943312"/>
              <a:ext cx="92523" cy="98168"/>
            </a:xfrm>
            <a:custGeom>
              <a:avLst/>
              <a:gdLst/>
              <a:ahLst/>
              <a:cxnLst/>
              <a:rect l="l" t="t" r="r" b="b"/>
              <a:pathLst>
                <a:path w="475" h="504" extrusionOk="0">
                  <a:moveTo>
                    <a:pt x="474" y="1"/>
                  </a:moveTo>
                  <a:lnTo>
                    <a:pt x="474" y="1"/>
                  </a:lnTo>
                  <a:cubicBezTo>
                    <a:pt x="474" y="1"/>
                    <a:pt x="446" y="29"/>
                    <a:pt x="391" y="71"/>
                  </a:cubicBezTo>
                  <a:cubicBezTo>
                    <a:pt x="335" y="126"/>
                    <a:pt x="279" y="182"/>
                    <a:pt x="223" y="238"/>
                  </a:cubicBezTo>
                  <a:cubicBezTo>
                    <a:pt x="154" y="294"/>
                    <a:pt x="98" y="364"/>
                    <a:pt x="70" y="405"/>
                  </a:cubicBezTo>
                  <a:cubicBezTo>
                    <a:pt x="42" y="433"/>
                    <a:pt x="14" y="461"/>
                    <a:pt x="0" y="503"/>
                  </a:cubicBezTo>
                  <a:cubicBezTo>
                    <a:pt x="0" y="503"/>
                    <a:pt x="42" y="475"/>
                    <a:pt x="84" y="433"/>
                  </a:cubicBezTo>
                  <a:cubicBezTo>
                    <a:pt x="154" y="377"/>
                    <a:pt x="209" y="322"/>
                    <a:pt x="265" y="266"/>
                  </a:cubicBezTo>
                  <a:cubicBezTo>
                    <a:pt x="321" y="210"/>
                    <a:pt x="377" y="140"/>
                    <a:pt x="419" y="99"/>
                  </a:cubicBezTo>
                  <a:cubicBezTo>
                    <a:pt x="446" y="71"/>
                    <a:pt x="460" y="29"/>
                    <a:pt x="47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6997534" y="1641791"/>
              <a:ext cx="97977" cy="95246"/>
            </a:xfrm>
            <a:custGeom>
              <a:avLst/>
              <a:gdLst/>
              <a:ahLst/>
              <a:cxnLst/>
              <a:rect l="l" t="t" r="r" b="b"/>
              <a:pathLst>
                <a:path w="503" h="489" extrusionOk="0">
                  <a:moveTo>
                    <a:pt x="0" y="1"/>
                  </a:moveTo>
                  <a:cubicBezTo>
                    <a:pt x="0" y="1"/>
                    <a:pt x="28" y="42"/>
                    <a:pt x="70" y="84"/>
                  </a:cubicBezTo>
                  <a:cubicBezTo>
                    <a:pt x="126" y="154"/>
                    <a:pt x="168" y="210"/>
                    <a:pt x="237" y="266"/>
                  </a:cubicBezTo>
                  <a:cubicBezTo>
                    <a:pt x="293" y="321"/>
                    <a:pt x="363" y="377"/>
                    <a:pt x="405" y="419"/>
                  </a:cubicBezTo>
                  <a:cubicBezTo>
                    <a:pt x="433" y="447"/>
                    <a:pt x="460" y="461"/>
                    <a:pt x="502" y="489"/>
                  </a:cubicBezTo>
                  <a:cubicBezTo>
                    <a:pt x="502" y="489"/>
                    <a:pt x="474" y="447"/>
                    <a:pt x="433" y="391"/>
                  </a:cubicBezTo>
                  <a:cubicBezTo>
                    <a:pt x="377" y="335"/>
                    <a:pt x="321" y="280"/>
                    <a:pt x="265" y="224"/>
                  </a:cubicBezTo>
                  <a:cubicBezTo>
                    <a:pt x="209" y="168"/>
                    <a:pt x="140" y="98"/>
                    <a:pt x="98" y="70"/>
                  </a:cubicBezTo>
                  <a:cubicBezTo>
                    <a:pt x="70" y="42"/>
                    <a:pt x="28" y="2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7092587" y="1598354"/>
              <a:ext cx="155049" cy="337160"/>
            </a:xfrm>
            <a:custGeom>
              <a:avLst/>
              <a:gdLst/>
              <a:ahLst/>
              <a:cxnLst/>
              <a:rect l="l" t="t" r="r" b="b"/>
              <a:pathLst>
                <a:path w="796" h="1731" extrusionOk="0">
                  <a:moveTo>
                    <a:pt x="795" y="0"/>
                  </a:moveTo>
                  <a:lnTo>
                    <a:pt x="754" y="28"/>
                  </a:lnTo>
                  <a:cubicBezTo>
                    <a:pt x="740" y="56"/>
                    <a:pt x="698" y="70"/>
                    <a:pt x="656" y="112"/>
                  </a:cubicBezTo>
                  <a:cubicBezTo>
                    <a:pt x="586" y="168"/>
                    <a:pt x="475" y="251"/>
                    <a:pt x="377" y="335"/>
                  </a:cubicBezTo>
                  <a:cubicBezTo>
                    <a:pt x="279" y="433"/>
                    <a:pt x="182" y="516"/>
                    <a:pt x="112" y="586"/>
                  </a:cubicBezTo>
                  <a:lnTo>
                    <a:pt x="28" y="684"/>
                  </a:lnTo>
                  <a:lnTo>
                    <a:pt x="0" y="712"/>
                  </a:lnTo>
                  <a:lnTo>
                    <a:pt x="0" y="712"/>
                  </a:lnTo>
                  <a:lnTo>
                    <a:pt x="42" y="684"/>
                  </a:lnTo>
                  <a:lnTo>
                    <a:pt x="140" y="614"/>
                  </a:lnTo>
                  <a:cubicBezTo>
                    <a:pt x="224" y="558"/>
                    <a:pt x="321" y="475"/>
                    <a:pt x="419" y="377"/>
                  </a:cubicBezTo>
                  <a:cubicBezTo>
                    <a:pt x="516" y="293"/>
                    <a:pt x="614" y="210"/>
                    <a:pt x="684" y="126"/>
                  </a:cubicBezTo>
                  <a:cubicBezTo>
                    <a:pt x="726" y="98"/>
                    <a:pt x="740" y="56"/>
                    <a:pt x="767" y="42"/>
                  </a:cubicBezTo>
                  <a:lnTo>
                    <a:pt x="795" y="0"/>
                  </a:lnTo>
                  <a:close/>
                  <a:moveTo>
                    <a:pt x="0" y="768"/>
                  </a:moveTo>
                  <a:lnTo>
                    <a:pt x="0" y="879"/>
                  </a:lnTo>
                  <a:cubicBezTo>
                    <a:pt x="0" y="977"/>
                    <a:pt x="0" y="1116"/>
                    <a:pt x="0" y="1256"/>
                  </a:cubicBezTo>
                  <a:cubicBezTo>
                    <a:pt x="0" y="1381"/>
                    <a:pt x="14" y="1521"/>
                    <a:pt x="28" y="1618"/>
                  </a:cubicBezTo>
                  <a:cubicBezTo>
                    <a:pt x="28" y="1660"/>
                    <a:pt x="28" y="1702"/>
                    <a:pt x="42" y="1730"/>
                  </a:cubicBezTo>
                  <a:lnTo>
                    <a:pt x="42" y="1618"/>
                  </a:lnTo>
                  <a:lnTo>
                    <a:pt x="42" y="1242"/>
                  </a:lnTo>
                  <a:cubicBezTo>
                    <a:pt x="42" y="1116"/>
                    <a:pt x="28" y="977"/>
                    <a:pt x="14" y="879"/>
                  </a:cubicBezTo>
                  <a:cubicBezTo>
                    <a:pt x="14" y="837"/>
                    <a:pt x="0" y="795"/>
                    <a:pt x="0" y="768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7165825" y="1318454"/>
              <a:ext cx="89991" cy="97973"/>
            </a:xfrm>
            <a:custGeom>
              <a:avLst/>
              <a:gdLst/>
              <a:ahLst/>
              <a:cxnLst/>
              <a:rect l="l" t="t" r="r" b="b"/>
              <a:pathLst>
                <a:path w="462" h="503" extrusionOk="0">
                  <a:moveTo>
                    <a:pt x="294" y="168"/>
                  </a:moveTo>
                  <a:cubicBezTo>
                    <a:pt x="308" y="168"/>
                    <a:pt x="322" y="182"/>
                    <a:pt x="336" y="210"/>
                  </a:cubicBezTo>
                  <a:cubicBezTo>
                    <a:pt x="322" y="252"/>
                    <a:pt x="308" y="294"/>
                    <a:pt x="280" y="322"/>
                  </a:cubicBezTo>
                  <a:cubicBezTo>
                    <a:pt x="252" y="349"/>
                    <a:pt x="224" y="363"/>
                    <a:pt x="196" y="363"/>
                  </a:cubicBezTo>
                  <a:cubicBezTo>
                    <a:pt x="154" y="363"/>
                    <a:pt x="140" y="349"/>
                    <a:pt x="140" y="322"/>
                  </a:cubicBezTo>
                  <a:cubicBezTo>
                    <a:pt x="140" y="294"/>
                    <a:pt x="154" y="266"/>
                    <a:pt x="168" y="252"/>
                  </a:cubicBezTo>
                  <a:cubicBezTo>
                    <a:pt x="196" y="210"/>
                    <a:pt x="238" y="168"/>
                    <a:pt x="294" y="168"/>
                  </a:cubicBezTo>
                  <a:close/>
                  <a:moveTo>
                    <a:pt x="322" y="1"/>
                  </a:moveTo>
                  <a:cubicBezTo>
                    <a:pt x="294" y="1"/>
                    <a:pt x="252" y="1"/>
                    <a:pt x="224" y="15"/>
                  </a:cubicBezTo>
                  <a:cubicBezTo>
                    <a:pt x="182" y="29"/>
                    <a:pt x="140" y="56"/>
                    <a:pt x="113" y="84"/>
                  </a:cubicBezTo>
                  <a:cubicBezTo>
                    <a:pt x="99" y="98"/>
                    <a:pt x="85" y="112"/>
                    <a:pt x="71" y="126"/>
                  </a:cubicBezTo>
                  <a:cubicBezTo>
                    <a:pt x="57" y="154"/>
                    <a:pt x="43" y="182"/>
                    <a:pt x="29" y="210"/>
                  </a:cubicBezTo>
                  <a:cubicBezTo>
                    <a:pt x="15" y="252"/>
                    <a:pt x="1" y="294"/>
                    <a:pt x="1" y="335"/>
                  </a:cubicBezTo>
                  <a:cubicBezTo>
                    <a:pt x="1" y="377"/>
                    <a:pt x="15" y="419"/>
                    <a:pt x="29" y="447"/>
                  </a:cubicBezTo>
                  <a:cubicBezTo>
                    <a:pt x="43" y="475"/>
                    <a:pt x="85" y="503"/>
                    <a:pt x="126" y="503"/>
                  </a:cubicBezTo>
                  <a:cubicBezTo>
                    <a:pt x="154" y="503"/>
                    <a:pt x="196" y="503"/>
                    <a:pt x="224" y="489"/>
                  </a:cubicBezTo>
                  <a:cubicBezTo>
                    <a:pt x="266" y="475"/>
                    <a:pt x="294" y="461"/>
                    <a:pt x="336" y="433"/>
                  </a:cubicBezTo>
                  <a:cubicBezTo>
                    <a:pt x="378" y="405"/>
                    <a:pt x="405" y="363"/>
                    <a:pt x="433" y="322"/>
                  </a:cubicBezTo>
                  <a:cubicBezTo>
                    <a:pt x="447" y="294"/>
                    <a:pt x="461" y="266"/>
                    <a:pt x="461" y="238"/>
                  </a:cubicBezTo>
                  <a:cubicBezTo>
                    <a:pt x="461" y="210"/>
                    <a:pt x="461" y="182"/>
                    <a:pt x="461" y="154"/>
                  </a:cubicBezTo>
                  <a:cubicBezTo>
                    <a:pt x="447" y="112"/>
                    <a:pt x="433" y="70"/>
                    <a:pt x="405" y="43"/>
                  </a:cubicBezTo>
                  <a:cubicBezTo>
                    <a:pt x="378" y="15"/>
                    <a:pt x="350" y="1"/>
                    <a:pt x="32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7263800" y="1264110"/>
              <a:ext cx="95250" cy="179585"/>
            </a:xfrm>
            <a:custGeom>
              <a:avLst/>
              <a:gdLst/>
              <a:ahLst/>
              <a:cxnLst/>
              <a:rect l="l" t="t" r="r" b="b"/>
              <a:pathLst>
                <a:path w="489" h="922" extrusionOk="0">
                  <a:moveTo>
                    <a:pt x="251" y="1"/>
                  </a:moveTo>
                  <a:cubicBezTo>
                    <a:pt x="195" y="15"/>
                    <a:pt x="126" y="29"/>
                    <a:pt x="70" y="43"/>
                  </a:cubicBezTo>
                  <a:cubicBezTo>
                    <a:pt x="56" y="308"/>
                    <a:pt x="28" y="587"/>
                    <a:pt x="0" y="879"/>
                  </a:cubicBezTo>
                  <a:lnTo>
                    <a:pt x="70" y="852"/>
                  </a:lnTo>
                  <a:lnTo>
                    <a:pt x="167" y="810"/>
                  </a:lnTo>
                  <a:cubicBezTo>
                    <a:pt x="167" y="698"/>
                    <a:pt x="181" y="628"/>
                    <a:pt x="181" y="614"/>
                  </a:cubicBezTo>
                  <a:lnTo>
                    <a:pt x="265" y="573"/>
                  </a:lnTo>
                  <a:lnTo>
                    <a:pt x="265" y="573"/>
                  </a:lnTo>
                  <a:cubicBezTo>
                    <a:pt x="251" y="740"/>
                    <a:pt x="237" y="852"/>
                    <a:pt x="237" y="921"/>
                  </a:cubicBezTo>
                  <a:cubicBezTo>
                    <a:pt x="265" y="907"/>
                    <a:pt x="293" y="893"/>
                    <a:pt x="307" y="879"/>
                  </a:cubicBezTo>
                  <a:lnTo>
                    <a:pt x="377" y="838"/>
                  </a:lnTo>
                  <a:lnTo>
                    <a:pt x="391" y="838"/>
                  </a:lnTo>
                  <a:cubicBezTo>
                    <a:pt x="391" y="670"/>
                    <a:pt x="432" y="405"/>
                    <a:pt x="488" y="29"/>
                  </a:cubicBezTo>
                  <a:lnTo>
                    <a:pt x="488" y="29"/>
                  </a:lnTo>
                  <a:cubicBezTo>
                    <a:pt x="432" y="57"/>
                    <a:pt x="377" y="84"/>
                    <a:pt x="321" y="98"/>
                  </a:cubicBezTo>
                  <a:cubicBezTo>
                    <a:pt x="321" y="224"/>
                    <a:pt x="307" y="322"/>
                    <a:pt x="293" y="391"/>
                  </a:cubicBezTo>
                  <a:lnTo>
                    <a:pt x="251" y="419"/>
                  </a:lnTo>
                  <a:lnTo>
                    <a:pt x="209" y="433"/>
                  </a:lnTo>
                  <a:cubicBezTo>
                    <a:pt x="209" y="294"/>
                    <a:pt x="223" y="14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7530066" y="1519468"/>
              <a:ext cx="122325" cy="117061"/>
            </a:xfrm>
            <a:custGeom>
              <a:avLst/>
              <a:gdLst/>
              <a:ahLst/>
              <a:cxnLst/>
              <a:rect l="l" t="t" r="r" b="b"/>
              <a:pathLst>
                <a:path w="628" h="601" extrusionOk="0">
                  <a:moveTo>
                    <a:pt x="279" y="1"/>
                  </a:moveTo>
                  <a:lnTo>
                    <a:pt x="112" y="29"/>
                  </a:lnTo>
                  <a:cubicBezTo>
                    <a:pt x="84" y="168"/>
                    <a:pt x="70" y="266"/>
                    <a:pt x="56" y="336"/>
                  </a:cubicBezTo>
                  <a:cubicBezTo>
                    <a:pt x="42" y="391"/>
                    <a:pt x="28" y="475"/>
                    <a:pt x="0" y="587"/>
                  </a:cubicBezTo>
                  <a:cubicBezTo>
                    <a:pt x="70" y="587"/>
                    <a:pt x="126" y="573"/>
                    <a:pt x="167" y="559"/>
                  </a:cubicBezTo>
                  <a:lnTo>
                    <a:pt x="195" y="433"/>
                  </a:lnTo>
                  <a:lnTo>
                    <a:pt x="209" y="322"/>
                  </a:lnTo>
                  <a:cubicBezTo>
                    <a:pt x="251" y="419"/>
                    <a:pt x="279" y="517"/>
                    <a:pt x="335" y="601"/>
                  </a:cubicBezTo>
                  <a:cubicBezTo>
                    <a:pt x="363" y="587"/>
                    <a:pt x="405" y="573"/>
                    <a:pt x="446" y="573"/>
                  </a:cubicBezTo>
                  <a:cubicBezTo>
                    <a:pt x="502" y="405"/>
                    <a:pt x="558" y="238"/>
                    <a:pt x="628" y="57"/>
                  </a:cubicBezTo>
                  <a:lnTo>
                    <a:pt x="628" y="57"/>
                  </a:lnTo>
                  <a:cubicBezTo>
                    <a:pt x="558" y="71"/>
                    <a:pt x="502" y="85"/>
                    <a:pt x="432" y="99"/>
                  </a:cubicBezTo>
                  <a:cubicBezTo>
                    <a:pt x="419" y="182"/>
                    <a:pt x="391" y="252"/>
                    <a:pt x="377" y="308"/>
                  </a:cubicBezTo>
                  <a:lnTo>
                    <a:pt x="349" y="238"/>
                  </a:lnTo>
                  <a:cubicBezTo>
                    <a:pt x="321" y="154"/>
                    <a:pt x="293" y="71"/>
                    <a:pt x="27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7532599" y="1953635"/>
              <a:ext cx="87264" cy="136734"/>
            </a:xfrm>
            <a:custGeom>
              <a:avLst/>
              <a:gdLst/>
              <a:ahLst/>
              <a:cxnLst/>
              <a:rect l="l" t="t" r="r" b="b"/>
              <a:pathLst>
                <a:path w="448" h="702" extrusionOk="0">
                  <a:moveTo>
                    <a:pt x="355" y="0"/>
                  </a:moveTo>
                  <a:cubicBezTo>
                    <a:pt x="275" y="0"/>
                    <a:pt x="198" y="27"/>
                    <a:pt x="140" y="73"/>
                  </a:cubicBezTo>
                  <a:cubicBezTo>
                    <a:pt x="85" y="101"/>
                    <a:pt x="57" y="143"/>
                    <a:pt x="57" y="157"/>
                  </a:cubicBezTo>
                  <a:cubicBezTo>
                    <a:pt x="43" y="185"/>
                    <a:pt x="29" y="213"/>
                    <a:pt x="29" y="241"/>
                  </a:cubicBezTo>
                  <a:cubicBezTo>
                    <a:pt x="15" y="283"/>
                    <a:pt x="1" y="324"/>
                    <a:pt x="15" y="380"/>
                  </a:cubicBezTo>
                  <a:cubicBezTo>
                    <a:pt x="15" y="394"/>
                    <a:pt x="29" y="408"/>
                    <a:pt x="43" y="422"/>
                  </a:cubicBezTo>
                  <a:cubicBezTo>
                    <a:pt x="43" y="436"/>
                    <a:pt x="71" y="450"/>
                    <a:pt x="85" y="464"/>
                  </a:cubicBezTo>
                  <a:lnTo>
                    <a:pt x="182" y="464"/>
                  </a:lnTo>
                  <a:cubicBezTo>
                    <a:pt x="210" y="450"/>
                    <a:pt x="224" y="450"/>
                    <a:pt x="252" y="436"/>
                  </a:cubicBezTo>
                  <a:cubicBezTo>
                    <a:pt x="266" y="422"/>
                    <a:pt x="280" y="422"/>
                    <a:pt x="308" y="408"/>
                  </a:cubicBezTo>
                  <a:cubicBezTo>
                    <a:pt x="308" y="408"/>
                    <a:pt x="322" y="422"/>
                    <a:pt x="322" y="422"/>
                  </a:cubicBezTo>
                  <a:cubicBezTo>
                    <a:pt x="322" y="436"/>
                    <a:pt x="322" y="436"/>
                    <a:pt x="322" y="450"/>
                  </a:cubicBezTo>
                  <a:cubicBezTo>
                    <a:pt x="308" y="478"/>
                    <a:pt x="294" y="492"/>
                    <a:pt x="280" y="506"/>
                  </a:cubicBezTo>
                  <a:cubicBezTo>
                    <a:pt x="238" y="534"/>
                    <a:pt x="210" y="548"/>
                    <a:pt x="168" y="548"/>
                  </a:cubicBezTo>
                  <a:lnTo>
                    <a:pt x="71" y="548"/>
                  </a:lnTo>
                  <a:cubicBezTo>
                    <a:pt x="57" y="603"/>
                    <a:pt x="43" y="645"/>
                    <a:pt x="29" y="687"/>
                  </a:cubicBezTo>
                  <a:lnTo>
                    <a:pt x="99" y="701"/>
                  </a:lnTo>
                  <a:cubicBezTo>
                    <a:pt x="168" y="701"/>
                    <a:pt x="238" y="687"/>
                    <a:pt x="308" y="659"/>
                  </a:cubicBezTo>
                  <a:cubicBezTo>
                    <a:pt x="350" y="631"/>
                    <a:pt x="378" y="603"/>
                    <a:pt x="392" y="576"/>
                  </a:cubicBezTo>
                  <a:cubicBezTo>
                    <a:pt x="406" y="548"/>
                    <a:pt x="419" y="534"/>
                    <a:pt x="433" y="506"/>
                  </a:cubicBezTo>
                  <a:cubicBezTo>
                    <a:pt x="447" y="464"/>
                    <a:pt x="447" y="422"/>
                    <a:pt x="447" y="380"/>
                  </a:cubicBezTo>
                  <a:cubicBezTo>
                    <a:pt x="433" y="352"/>
                    <a:pt x="433" y="338"/>
                    <a:pt x="419" y="324"/>
                  </a:cubicBezTo>
                  <a:cubicBezTo>
                    <a:pt x="419" y="324"/>
                    <a:pt x="406" y="311"/>
                    <a:pt x="406" y="311"/>
                  </a:cubicBezTo>
                  <a:cubicBezTo>
                    <a:pt x="392" y="297"/>
                    <a:pt x="364" y="283"/>
                    <a:pt x="350" y="283"/>
                  </a:cubicBezTo>
                  <a:lnTo>
                    <a:pt x="294" y="283"/>
                  </a:lnTo>
                  <a:cubicBezTo>
                    <a:pt x="266" y="297"/>
                    <a:pt x="252" y="297"/>
                    <a:pt x="224" y="311"/>
                  </a:cubicBezTo>
                  <a:cubicBezTo>
                    <a:pt x="213" y="314"/>
                    <a:pt x="204" y="316"/>
                    <a:pt x="196" y="316"/>
                  </a:cubicBezTo>
                  <a:cubicBezTo>
                    <a:pt x="176" y="316"/>
                    <a:pt x="168" y="303"/>
                    <a:pt x="168" y="283"/>
                  </a:cubicBezTo>
                  <a:cubicBezTo>
                    <a:pt x="154" y="241"/>
                    <a:pt x="196" y="199"/>
                    <a:pt x="238" y="185"/>
                  </a:cubicBezTo>
                  <a:cubicBezTo>
                    <a:pt x="259" y="178"/>
                    <a:pt x="283" y="175"/>
                    <a:pt x="310" y="175"/>
                  </a:cubicBezTo>
                  <a:cubicBezTo>
                    <a:pt x="336" y="175"/>
                    <a:pt x="364" y="178"/>
                    <a:pt x="392" y="185"/>
                  </a:cubicBezTo>
                  <a:lnTo>
                    <a:pt x="406" y="4"/>
                  </a:lnTo>
                  <a:cubicBezTo>
                    <a:pt x="389" y="1"/>
                    <a:pt x="372" y="0"/>
                    <a:pt x="35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7" name="Google Shape;2097;p31"/>
          <p:cNvGrpSpPr/>
          <p:nvPr/>
        </p:nvGrpSpPr>
        <p:grpSpPr>
          <a:xfrm>
            <a:off x="8042877" y="98468"/>
            <a:ext cx="1064486" cy="713396"/>
            <a:chOff x="181096" y="315758"/>
            <a:chExt cx="654303" cy="438500"/>
          </a:xfrm>
        </p:grpSpPr>
        <p:sp>
          <p:nvSpPr>
            <p:cNvPr id="2098" name="Google Shape;2098;p31"/>
            <p:cNvSpPr/>
            <p:nvPr/>
          </p:nvSpPr>
          <p:spPr>
            <a:xfrm>
              <a:off x="708673" y="557277"/>
              <a:ext cx="126727" cy="173619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91" y="56"/>
                    <a:pt x="196" y="98"/>
                    <a:pt x="0" y="140"/>
                  </a:cubicBezTo>
                  <a:lnTo>
                    <a:pt x="98" y="684"/>
                  </a:lnTo>
                  <a:cubicBezTo>
                    <a:pt x="126" y="642"/>
                    <a:pt x="182" y="600"/>
                    <a:pt x="237" y="572"/>
                  </a:cubicBezTo>
                  <a:cubicBezTo>
                    <a:pt x="275" y="565"/>
                    <a:pt x="308" y="562"/>
                    <a:pt x="337" y="562"/>
                  </a:cubicBezTo>
                  <a:cubicBezTo>
                    <a:pt x="427" y="562"/>
                    <a:pt x="478" y="596"/>
                    <a:pt x="488" y="670"/>
                  </a:cubicBezTo>
                  <a:cubicBezTo>
                    <a:pt x="499" y="735"/>
                    <a:pt x="459" y="758"/>
                    <a:pt x="400" y="758"/>
                  </a:cubicBezTo>
                  <a:cubicBezTo>
                    <a:pt x="384" y="758"/>
                    <a:pt x="367" y="756"/>
                    <a:pt x="349" y="753"/>
                  </a:cubicBezTo>
                  <a:cubicBezTo>
                    <a:pt x="293" y="739"/>
                    <a:pt x="251" y="711"/>
                    <a:pt x="210" y="684"/>
                  </a:cubicBezTo>
                  <a:cubicBezTo>
                    <a:pt x="168" y="739"/>
                    <a:pt x="112" y="809"/>
                    <a:pt x="56" y="865"/>
                  </a:cubicBezTo>
                  <a:cubicBezTo>
                    <a:pt x="154" y="962"/>
                    <a:pt x="279" y="1018"/>
                    <a:pt x="433" y="1032"/>
                  </a:cubicBezTo>
                  <a:cubicBezTo>
                    <a:pt x="516" y="1018"/>
                    <a:pt x="586" y="990"/>
                    <a:pt x="656" y="921"/>
                  </a:cubicBezTo>
                  <a:cubicBezTo>
                    <a:pt x="726" y="837"/>
                    <a:pt x="754" y="725"/>
                    <a:pt x="754" y="614"/>
                  </a:cubicBezTo>
                  <a:cubicBezTo>
                    <a:pt x="740" y="544"/>
                    <a:pt x="712" y="474"/>
                    <a:pt x="642" y="418"/>
                  </a:cubicBezTo>
                  <a:cubicBezTo>
                    <a:pt x="572" y="349"/>
                    <a:pt x="475" y="321"/>
                    <a:pt x="363" y="321"/>
                  </a:cubicBezTo>
                  <a:cubicBezTo>
                    <a:pt x="335" y="321"/>
                    <a:pt x="293" y="335"/>
                    <a:pt x="265" y="349"/>
                  </a:cubicBezTo>
                  <a:lnTo>
                    <a:pt x="265" y="307"/>
                  </a:lnTo>
                  <a:cubicBezTo>
                    <a:pt x="391" y="279"/>
                    <a:pt x="502" y="251"/>
                    <a:pt x="628" y="251"/>
                  </a:cubicBezTo>
                  <a:cubicBezTo>
                    <a:pt x="614" y="167"/>
                    <a:pt x="586" y="84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181096" y="404836"/>
              <a:ext cx="178325" cy="268076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4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3" y="126"/>
                    <a:pt x="489" y="182"/>
                    <a:pt x="419" y="251"/>
                  </a:cubicBezTo>
                  <a:cubicBezTo>
                    <a:pt x="322" y="349"/>
                    <a:pt x="224" y="461"/>
                    <a:pt x="154" y="586"/>
                  </a:cubicBezTo>
                  <a:cubicBezTo>
                    <a:pt x="112" y="656"/>
                    <a:pt x="71" y="754"/>
                    <a:pt x="43" y="837"/>
                  </a:cubicBezTo>
                  <a:cubicBezTo>
                    <a:pt x="1" y="991"/>
                    <a:pt x="1" y="1158"/>
                    <a:pt x="43" y="1312"/>
                  </a:cubicBezTo>
                  <a:cubicBezTo>
                    <a:pt x="57" y="1353"/>
                    <a:pt x="85" y="1409"/>
                    <a:pt x="126" y="1451"/>
                  </a:cubicBezTo>
                  <a:cubicBezTo>
                    <a:pt x="140" y="1479"/>
                    <a:pt x="182" y="1507"/>
                    <a:pt x="210" y="1521"/>
                  </a:cubicBezTo>
                  <a:cubicBezTo>
                    <a:pt x="291" y="1567"/>
                    <a:pt x="391" y="1594"/>
                    <a:pt x="486" y="1594"/>
                  </a:cubicBezTo>
                  <a:cubicBezTo>
                    <a:pt x="506" y="1594"/>
                    <a:pt x="526" y="1593"/>
                    <a:pt x="545" y="1591"/>
                  </a:cubicBezTo>
                  <a:cubicBezTo>
                    <a:pt x="656" y="1577"/>
                    <a:pt x="754" y="1535"/>
                    <a:pt x="838" y="1479"/>
                  </a:cubicBezTo>
                  <a:cubicBezTo>
                    <a:pt x="921" y="1437"/>
                    <a:pt x="991" y="1381"/>
                    <a:pt x="1061" y="1312"/>
                  </a:cubicBezTo>
                  <a:lnTo>
                    <a:pt x="880" y="977"/>
                  </a:lnTo>
                  <a:cubicBezTo>
                    <a:pt x="866" y="1005"/>
                    <a:pt x="852" y="1019"/>
                    <a:pt x="838" y="1047"/>
                  </a:cubicBezTo>
                  <a:cubicBezTo>
                    <a:pt x="782" y="1116"/>
                    <a:pt x="698" y="1172"/>
                    <a:pt x="601" y="1200"/>
                  </a:cubicBezTo>
                  <a:lnTo>
                    <a:pt x="531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1" y="754"/>
                    <a:pt x="601" y="684"/>
                  </a:cubicBezTo>
                  <a:cubicBezTo>
                    <a:pt x="670" y="628"/>
                    <a:pt x="754" y="586"/>
                    <a:pt x="838" y="572"/>
                  </a:cubicBezTo>
                  <a:lnTo>
                    <a:pt x="82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485978" y="315758"/>
              <a:ext cx="164207" cy="330767"/>
            </a:xfrm>
            <a:custGeom>
              <a:avLst/>
              <a:gdLst/>
              <a:ahLst/>
              <a:cxnLst/>
              <a:rect l="l" t="t" r="r" b="b"/>
              <a:pathLst>
                <a:path w="977" h="1968" extrusionOk="0">
                  <a:moveTo>
                    <a:pt x="907" y="0"/>
                  </a:moveTo>
                  <a:cubicBezTo>
                    <a:pt x="795" y="84"/>
                    <a:pt x="670" y="154"/>
                    <a:pt x="544" y="196"/>
                  </a:cubicBezTo>
                  <a:cubicBezTo>
                    <a:pt x="572" y="475"/>
                    <a:pt x="600" y="684"/>
                    <a:pt x="600" y="837"/>
                  </a:cubicBezTo>
                  <a:lnTo>
                    <a:pt x="516" y="907"/>
                  </a:lnTo>
                  <a:cubicBezTo>
                    <a:pt x="488" y="921"/>
                    <a:pt x="460" y="935"/>
                    <a:pt x="433" y="949"/>
                  </a:cubicBezTo>
                  <a:cubicBezTo>
                    <a:pt x="405" y="642"/>
                    <a:pt x="377" y="321"/>
                    <a:pt x="377" y="14"/>
                  </a:cubicBezTo>
                  <a:cubicBezTo>
                    <a:pt x="251" y="84"/>
                    <a:pt x="126" y="140"/>
                    <a:pt x="0" y="182"/>
                  </a:cubicBezTo>
                  <a:cubicBezTo>
                    <a:pt x="70" y="740"/>
                    <a:pt x="112" y="1325"/>
                    <a:pt x="140" y="1953"/>
                  </a:cubicBezTo>
                  <a:lnTo>
                    <a:pt x="307" y="1869"/>
                  </a:lnTo>
                  <a:lnTo>
                    <a:pt x="474" y="1758"/>
                  </a:lnTo>
                  <a:cubicBezTo>
                    <a:pt x="460" y="1521"/>
                    <a:pt x="447" y="1381"/>
                    <a:pt x="447" y="1339"/>
                  </a:cubicBezTo>
                  <a:lnTo>
                    <a:pt x="614" y="1242"/>
                  </a:lnTo>
                  <a:cubicBezTo>
                    <a:pt x="642" y="1590"/>
                    <a:pt x="656" y="1828"/>
                    <a:pt x="684" y="1967"/>
                  </a:cubicBezTo>
                  <a:cubicBezTo>
                    <a:pt x="725" y="1925"/>
                    <a:pt x="767" y="1883"/>
                    <a:pt x="823" y="1855"/>
                  </a:cubicBezTo>
                  <a:cubicBezTo>
                    <a:pt x="865" y="1814"/>
                    <a:pt x="907" y="1786"/>
                    <a:pt x="949" y="1758"/>
                  </a:cubicBezTo>
                  <a:lnTo>
                    <a:pt x="977" y="1730"/>
                  </a:lnTo>
                  <a:cubicBezTo>
                    <a:pt x="949" y="1381"/>
                    <a:pt x="921" y="809"/>
                    <a:pt x="90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361605" y="600303"/>
              <a:ext cx="131433" cy="153954"/>
            </a:xfrm>
            <a:custGeom>
              <a:avLst/>
              <a:gdLst/>
              <a:ahLst/>
              <a:cxnLst/>
              <a:rect l="l" t="t" r="r" b="b"/>
              <a:pathLst>
                <a:path w="782" h="916" extrusionOk="0">
                  <a:moveTo>
                    <a:pt x="392" y="0"/>
                  </a:moveTo>
                  <a:cubicBezTo>
                    <a:pt x="227" y="0"/>
                    <a:pt x="75" y="105"/>
                    <a:pt x="15" y="260"/>
                  </a:cubicBezTo>
                  <a:cubicBezTo>
                    <a:pt x="1" y="344"/>
                    <a:pt x="29" y="414"/>
                    <a:pt x="71" y="483"/>
                  </a:cubicBezTo>
                  <a:cubicBezTo>
                    <a:pt x="140" y="441"/>
                    <a:pt x="224" y="414"/>
                    <a:pt x="308" y="400"/>
                  </a:cubicBezTo>
                  <a:cubicBezTo>
                    <a:pt x="294" y="386"/>
                    <a:pt x="294" y="372"/>
                    <a:pt x="280" y="344"/>
                  </a:cubicBezTo>
                  <a:cubicBezTo>
                    <a:pt x="266" y="316"/>
                    <a:pt x="280" y="274"/>
                    <a:pt x="308" y="260"/>
                  </a:cubicBezTo>
                  <a:cubicBezTo>
                    <a:pt x="350" y="260"/>
                    <a:pt x="377" y="274"/>
                    <a:pt x="377" y="302"/>
                  </a:cubicBezTo>
                  <a:cubicBezTo>
                    <a:pt x="391" y="316"/>
                    <a:pt x="391" y="330"/>
                    <a:pt x="377" y="358"/>
                  </a:cubicBezTo>
                  <a:cubicBezTo>
                    <a:pt x="350" y="455"/>
                    <a:pt x="294" y="567"/>
                    <a:pt x="224" y="651"/>
                  </a:cubicBezTo>
                  <a:cubicBezTo>
                    <a:pt x="168" y="720"/>
                    <a:pt x="154" y="832"/>
                    <a:pt x="196" y="916"/>
                  </a:cubicBezTo>
                  <a:cubicBezTo>
                    <a:pt x="266" y="846"/>
                    <a:pt x="447" y="804"/>
                    <a:pt x="726" y="804"/>
                  </a:cubicBezTo>
                  <a:cubicBezTo>
                    <a:pt x="712" y="720"/>
                    <a:pt x="740" y="637"/>
                    <a:pt x="782" y="567"/>
                  </a:cubicBezTo>
                  <a:cubicBezTo>
                    <a:pt x="742" y="561"/>
                    <a:pt x="701" y="558"/>
                    <a:pt x="662" y="558"/>
                  </a:cubicBezTo>
                  <a:cubicBezTo>
                    <a:pt x="606" y="558"/>
                    <a:pt x="552" y="565"/>
                    <a:pt x="503" y="581"/>
                  </a:cubicBezTo>
                  <a:cubicBezTo>
                    <a:pt x="601" y="483"/>
                    <a:pt x="656" y="344"/>
                    <a:pt x="643" y="204"/>
                  </a:cubicBezTo>
                  <a:cubicBezTo>
                    <a:pt x="629" y="107"/>
                    <a:pt x="559" y="37"/>
                    <a:pt x="475" y="9"/>
                  </a:cubicBezTo>
                  <a:cubicBezTo>
                    <a:pt x="447" y="3"/>
                    <a:pt x="420" y="0"/>
                    <a:pt x="39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2" name="Google Shape;2102;p31"/>
          <p:cNvGrpSpPr/>
          <p:nvPr/>
        </p:nvGrpSpPr>
        <p:grpSpPr>
          <a:xfrm>
            <a:off x="2879398" y="327068"/>
            <a:ext cx="655939" cy="439597"/>
            <a:chOff x="181096" y="315758"/>
            <a:chExt cx="654303" cy="438500"/>
          </a:xfrm>
        </p:grpSpPr>
        <p:sp>
          <p:nvSpPr>
            <p:cNvPr id="2103" name="Google Shape;2103;p31"/>
            <p:cNvSpPr/>
            <p:nvPr/>
          </p:nvSpPr>
          <p:spPr>
            <a:xfrm>
              <a:off x="708673" y="557277"/>
              <a:ext cx="126727" cy="173619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91" y="56"/>
                    <a:pt x="196" y="98"/>
                    <a:pt x="0" y="140"/>
                  </a:cubicBezTo>
                  <a:lnTo>
                    <a:pt x="98" y="684"/>
                  </a:lnTo>
                  <a:cubicBezTo>
                    <a:pt x="126" y="642"/>
                    <a:pt x="182" y="600"/>
                    <a:pt x="237" y="572"/>
                  </a:cubicBezTo>
                  <a:cubicBezTo>
                    <a:pt x="275" y="565"/>
                    <a:pt x="308" y="562"/>
                    <a:pt x="337" y="562"/>
                  </a:cubicBezTo>
                  <a:cubicBezTo>
                    <a:pt x="427" y="562"/>
                    <a:pt x="478" y="596"/>
                    <a:pt x="488" y="670"/>
                  </a:cubicBezTo>
                  <a:cubicBezTo>
                    <a:pt x="499" y="735"/>
                    <a:pt x="459" y="758"/>
                    <a:pt x="400" y="758"/>
                  </a:cubicBezTo>
                  <a:cubicBezTo>
                    <a:pt x="384" y="758"/>
                    <a:pt x="367" y="756"/>
                    <a:pt x="349" y="753"/>
                  </a:cubicBezTo>
                  <a:cubicBezTo>
                    <a:pt x="293" y="739"/>
                    <a:pt x="251" y="711"/>
                    <a:pt x="210" y="684"/>
                  </a:cubicBezTo>
                  <a:cubicBezTo>
                    <a:pt x="168" y="739"/>
                    <a:pt x="112" y="809"/>
                    <a:pt x="56" y="865"/>
                  </a:cubicBezTo>
                  <a:cubicBezTo>
                    <a:pt x="154" y="962"/>
                    <a:pt x="279" y="1018"/>
                    <a:pt x="433" y="1032"/>
                  </a:cubicBezTo>
                  <a:cubicBezTo>
                    <a:pt x="516" y="1018"/>
                    <a:pt x="586" y="990"/>
                    <a:pt x="656" y="921"/>
                  </a:cubicBezTo>
                  <a:cubicBezTo>
                    <a:pt x="726" y="837"/>
                    <a:pt x="754" y="725"/>
                    <a:pt x="754" y="614"/>
                  </a:cubicBezTo>
                  <a:cubicBezTo>
                    <a:pt x="740" y="544"/>
                    <a:pt x="712" y="474"/>
                    <a:pt x="642" y="418"/>
                  </a:cubicBezTo>
                  <a:cubicBezTo>
                    <a:pt x="572" y="349"/>
                    <a:pt x="475" y="321"/>
                    <a:pt x="363" y="321"/>
                  </a:cubicBezTo>
                  <a:cubicBezTo>
                    <a:pt x="335" y="321"/>
                    <a:pt x="293" y="335"/>
                    <a:pt x="265" y="349"/>
                  </a:cubicBezTo>
                  <a:lnTo>
                    <a:pt x="265" y="307"/>
                  </a:lnTo>
                  <a:cubicBezTo>
                    <a:pt x="391" y="279"/>
                    <a:pt x="502" y="251"/>
                    <a:pt x="628" y="251"/>
                  </a:cubicBezTo>
                  <a:cubicBezTo>
                    <a:pt x="614" y="167"/>
                    <a:pt x="586" y="84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181096" y="404836"/>
              <a:ext cx="178325" cy="268076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4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3" y="126"/>
                    <a:pt x="489" y="182"/>
                    <a:pt x="419" y="251"/>
                  </a:cubicBezTo>
                  <a:cubicBezTo>
                    <a:pt x="322" y="349"/>
                    <a:pt x="224" y="461"/>
                    <a:pt x="154" y="586"/>
                  </a:cubicBezTo>
                  <a:cubicBezTo>
                    <a:pt x="112" y="656"/>
                    <a:pt x="71" y="754"/>
                    <a:pt x="43" y="837"/>
                  </a:cubicBezTo>
                  <a:cubicBezTo>
                    <a:pt x="1" y="991"/>
                    <a:pt x="1" y="1158"/>
                    <a:pt x="43" y="1312"/>
                  </a:cubicBezTo>
                  <a:cubicBezTo>
                    <a:pt x="57" y="1353"/>
                    <a:pt x="85" y="1409"/>
                    <a:pt x="126" y="1451"/>
                  </a:cubicBezTo>
                  <a:cubicBezTo>
                    <a:pt x="140" y="1479"/>
                    <a:pt x="182" y="1507"/>
                    <a:pt x="210" y="1521"/>
                  </a:cubicBezTo>
                  <a:cubicBezTo>
                    <a:pt x="291" y="1567"/>
                    <a:pt x="391" y="1594"/>
                    <a:pt x="486" y="1594"/>
                  </a:cubicBezTo>
                  <a:cubicBezTo>
                    <a:pt x="506" y="1594"/>
                    <a:pt x="526" y="1593"/>
                    <a:pt x="545" y="1591"/>
                  </a:cubicBezTo>
                  <a:cubicBezTo>
                    <a:pt x="656" y="1577"/>
                    <a:pt x="754" y="1535"/>
                    <a:pt x="838" y="1479"/>
                  </a:cubicBezTo>
                  <a:cubicBezTo>
                    <a:pt x="921" y="1437"/>
                    <a:pt x="991" y="1381"/>
                    <a:pt x="1061" y="1312"/>
                  </a:cubicBezTo>
                  <a:lnTo>
                    <a:pt x="880" y="977"/>
                  </a:lnTo>
                  <a:cubicBezTo>
                    <a:pt x="866" y="1005"/>
                    <a:pt x="852" y="1019"/>
                    <a:pt x="838" y="1047"/>
                  </a:cubicBezTo>
                  <a:cubicBezTo>
                    <a:pt x="782" y="1116"/>
                    <a:pt x="698" y="1172"/>
                    <a:pt x="601" y="1200"/>
                  </a:cubicBezTo>
                  <a:lnTo>
                    <a:pt x="531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1" y="754"/>
                    <a:pt x="601" y="684"/>
                  </a:cubicBezTo>
                  <a:cubicBezTo>
                    <a:pt x="670" y="628"/>
                    <a:pt x="754" y="586"/>
                    <a:pt x="838" y="572"/>
                  </a:cubicBezTo>
                  <a:lnTo>
                    <a:pt x="82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485978" y="315758"/>
              <a:ext cx="164207" cy="330767"/>
            </a:xfrm>
            <a:custGeom>
              <a:avLst/>
              <a:gdLst/>
              <a:ahLst/>
              <a:cxnLst/>
              <a:rect l="l" t="t" r="r" b="b"/>
              <a:pathLst>
                <a:path w="977" h="1968" extrusionOk="0">
                  <a:moveTo>
                    <a:pt x="907" y="0"/>
                  </a:moveTo>
                  <a:cubicBezTo>
                    <a:pt x="795" y="84"/>
                    <a:pt x="670" y="154"/>
                    <a:pt x="544" y="196"/>
                  </a:cubicBezTo>
                  <a:cubicBezTo>
                    <a:pt x="572" y="475"/>
                    <a:pt x="600" y="684"/>
                    <a:pt x="600" y="837"/>
                  </a:cubicBezTo>
                  <a:lnTo>
                    <a:pt x="516" y="907"/>
                  </a:lnTo>
                  <a:cubicBezTo>
                    <a:pt x="488" y="921"/>
                    <a:pt x="460" y="935"/>
                    <a:pt x="433" y="949"/>
                  </a:cubicBezTo>
                  <a:cubicBezTo>
                    <a:pt x="405" y="642"/>
                    <a:pt x="377" y="321"/>
                    <a:pt x="377" y="14"/>
                  </a:cubicBezTo>
                  <a:cubicBezTo>
                    <a:pt x="251" y="84"/>
                    <a:pt x="126" y="140"/>
                    <a:pt x="0" y="182"/>
                  </a:cubicBezTo>
                  <a:cubicBezTo>
                    <a:pt x="70" y="740"/>
                    <a:pt x="112" y="1325"/>
                    <a:pt x="140" y="1953"/>
                  </a:cubicBezTo>
                  <a:lnTo>
                    <a:pt x="307" y="1869"/>
                  </a:lnTo>
                  <a:lnTo>
                    <a:pt x="474" y="1758"/>
                  </a:lnTo>
                  <a:cubicBezTo>
                    <a:pt x="460" y="1521"/>
                    <a:pt x="447" y="1381"/>
                    <a:pt x="447" y="1339"/>
                  </a:cubicBezTo>
                  <a:lnTo>
                    <a:pt x="614" y="1242"/>
                  </a:lnTo>
                  <a:cubicBezTo>
                    <a:pt x="642" y="1590"/>
                    <a:pt x="656" y="1828"/>
                    <a:pt x="684" y="1967"/>
                  </a:cubicBezTo>
                  <a:cubicBezTo>
                    <a:pt x="725" y="1925"/>
                    <a:pt x="767" y="1883"/>
                    <a:pt x="823" y="1855"/>
                  </a:cubicBezTo>
                  <a:cubicBezTo>
                    <a:pt x="865" y="1814"/>
                    <a:pt x="907" y="1786"/>
                    <a:pt x="949" y="1758"/>
                  </a:cubicBezTo>
                  <a:lnTo>
                    <a:pt x="977" y="1730"/>
                  </a:lnTo>
                  <a:cubicBezTo>
                    <a:pt x="949" y="1381"/>
                    <a:pt x="921" y="809"/>
                    <a:pt x="90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361605" y="600303"/>
              <a:ext cx="131433" cy="153954"/>
            </a:xfrm>
            <a:custGeom>
              <a:avLst/>
              <a:gdLst/>
              <a:ahLst/>
              <a:cxnLst/>
              <a:rect l="l" t="t" r="r" b="b"/>
              <a:pathLst>
                <a:path w="782" h="916" extrusionOk="0">
                  <a:moveTo>
                    <a:pt x="392" y="0"/>
                  </a:moveTo>
                  <a:cubicBezTo>
                    <a:pt x="227" y="0"/>
                    <a:pt x="75" y="105"/>
                    <a:pt x="15" y="260"/>
                  </a:cubicBezTo>
                  <a:cubicBezTo>
                    <a:pt x="1" y="344"/>
                    <a:pt x="29" y="414"/>
                    <a:pt x="71" y="483"/>
                  </a:cubicBezTo>
                  <a:cubicBezTo>
                    <a:pt x="140" y="441"/>
                    <a:pt x="224" y="414"/>
                    <a:pt x="308" y="400"/>
                  </a:cubicBezTo>
                  <a:cubicBezTo>
                    <a:pt x="294" y="386"/>
                    <a:pt x="294" y="372"/>
                    <a:pt x="280" y="344"/>
                  </a:cubicBezTo>
                  <a:cubicBezTo>
                    <a:pt x="266" y="316"/>
                    <a:pt x="280" y="274"/>
                    <a:pt x="308" y="260"/>
                  </a:cubicBezTo>
                  <a:cubicBezTo>
                    <a:pt x="350" y="260"/>
                    <a:pt x="377" y="274"/>
                    <a:pt x="377" y="302"/>
                  </a:cubicBezTo>
                  <a:cubicBezTo>
                    <a:pt x="391" y="316"/>
                    <a:pt x="391" y="330"/>
                    <a:pt x="377" y="358"/>
                  </a:cubicBezTo>
                  <a:cubicBezTo>
                    <a:pt x="350" y="455"/>
                    <a:pt x="294" y="567"/>
                    <a:pt x="224" y="651"/>
                  </a:cubicBezTo>
                  <a:cubicBezTo>
                    <a:pt x="168" y="720"/>
                    <a:pt x="154" y="832"/>
                    <a:pt x="196" y="916"/>
                  </a:cubicBezTo>
                  <a:cubicBezTo>
                    <a:pt x="266" y="846"/>
                    <a:pt x="447" y="804"/>
                    <a:pt x="726" y="804"/>
                  </a:cubicBezTo>
                  <a:cubicBezTo>
                    <a:pt x="712" y="720"/>
                    <a:pt x="740" y="637"/>
                    <a:pt x="782" y="567"/>
                  </a:cubicBezTo>
                  <a:cubicBezTo>
                    <a:pt x="742" y="561"/>
                    <a:pt x="701" y="558"/>
                    <a:pt x="662" y="558"/>
                  </a:cubicBezTo>
                  <a:cubicBezTo>
                    <a:pt x="606" y="558"/>
                    <a:pt x="552" y="565"/>
                    <a:pt x="503" y="581"/>
                  </a:cubicBezTo>
                  <a:cubicBezTo>
                    <a:pt x="601" y="483"/>
                    <a:pt x="656" y="344"/>
                    <a:pt x="643" y="204"/>
                  </a:cubicBezTo>
                  <a:cubicBezTo>
                    <a:pt x="629" y="107"/>
                    <a:pt x="559" y="37"/>
                    <a:pt x="475" y="9"/>
                  </a:cubicBezTo>
                  <a:cubicBezTo>
                    <a:pt x="447" y="3"/>
                    <a:pt x="420" y="0"/>
                    <a:pt x="39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7" name="Google Shape;2107;p31"/>
          <p:cNvGrpSpPr/>
          <p:nvPr/>
        </p:nvGrpSpPr>
        <p:grpSpPr>
          <a:xfrm rot="1492510">
            <a:off x="2475694" y="4020952"/>
            <a:ext cx="1146515" cy="1899891"/>
            <a:chOff x="6559512" y="4669794"/>
            <a:chExt cx="482466" cy="799495"/>
          </a:xfrm>
        </p:grpSpPr>
        <p:sp>
          <p:nvSpPr>
            <p:cNvPr id="2108" name="Google Shape;2108;p31"/>
            <p:cNvSpPr/>
            <p:nvPr/>
          </p:nvSpPr>
          <p:spPr>
            <a:xfrm>
              <a:off x="6644181" y="4779284"/>
              <a:ext cx="97986" cy="215069"/>
            </a:xfrm>
            <a:custGeom>
              <a:avLst/>
              <a:gdLst/>
              <a:ahLst/>
              <a:cxnLst/>
              <a:rect l="l" t="t" r="r" b="b"/>
              <a:pathLst>
                <a:path w="1354" h="2972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1354" y="0"/>
                    <a:pt x="1340" y="14"/>
                    <a:pt x="1298" y="42"/>
                  </a:cubicBezTo>
                  <a:cubicBezTo>
                    <a:pt x="1256" y="70"/>
                    <a:pt x="1200" y="112"/>
                    <a:pt x="1130" y="154"/>
                  </a:cubicBezTo>
                  <a:cubicBezTo>
                    <a:pt x="1005" y="265"/>
                    <a:pt x="824" y="405"/>
                    <a:pt x="656" y="558"/>
                  </a:cubicBezTo>
                  <a:cubicBezTo>
                    <a:pt x="489" y="698"/>
                    <a:pt x="335" y="851"/>
                    <a:pt x="210" y="977"/>
                  </a:cubicBezTo>
                  <a:cubicBezTo>
                    <a:pt x="154" y="1032"/>
                    <a:pt x="112" y="1088"/>
                    <a:pt x="84" y="1130"/>
                  </a:cubicBezTo>
                  <a:lnTo>
                    <a:pt x="29" y="1186"/>
                  </a:lnTo>
                  <a:cubicBezTo>
                    <a:pt x="29" y="1186"/>
                    <a:pt x="56" y="1172"/>
                    <a:pt x="84" y="1144"/>
                  </a:cubicBezTo>
                  <a:cubicBezTo>
                    <a:pt x="126" y="1102"/>
                    <a:pt x="182" y="1074"/>
                    <a:pt x="252" y="1019"/>
                  </a:cubicBezTo>
                  <a:cubicBezTo>
                    <a:pt x="391" y="921"/>
                    <a:pt x="559" y="767"/>
                    <a:pt x="726" y="628"/>
                  </a:cubicBezTo>
                  <a:cubicBezTo>
                    <a:pt x="893" y="475"/>
                    <a:pt x="1047" y="321"/>
                    <a:pt x="1172" y="196"/>
                  </a:cubicBezTo>
                  <a:cubicBezTo>
                    <a:pt x="1228" y="140"/>
                    <a:pt x="1270" y="84"/>
                    <a:pt x="1312" y="56"/>
                  </a:cubicBezTo>
                  <a:lnTo>
                    <a:pt x="1354" y="0"/>
                  </a:lnTo>
                  <a:close/>
                  <a:moveTo>
                    <a:pt x="29" y="1186"/>
                  </a:moveTo>
                  <a:cubicBezTo>
                    <a:pt x="29" y="1214"/>
                    <a:pt x="29" y="1228"/>
                    <a:pt x="29" y="1256"/>
                  </a:cubicBezTo>
                  <a:cubicBezTo>
                    <a:pt x="29" y="1311"/>
                    <a:pt x="15" y="1381"/>
                    <a:pt x="15" y="1465"/>
                  </a:cubicBezTo>
                  <a:cubicBezTo>
                    <a:pt x="1" y="1632"/>
                    <a:pt x="1" y="1855"/>
                    <a:pt x="1" y="2079"/>
                  </a:cubicBezTo>
                  <a:cubicBezTo>
                    <a:pt x="1" y="2302"/>
                    <a:pt x="15" y="2525"/>
                    <a:pt x="42" y="2692"/>
                  </a:cubicBezTo>
                  <a:cubicBezTo>
                    <a:pt x="42" y="2776"/>
                    <a:pt x="56" y="2846"/>
                    <a:pt x="56" y="2888"/>
                  </a:cubicBezTo>
                  <a:cubicBezTo>
                    <a:pt x="70" y="2943"/>
                    <a:pt x="70" y="2971"/>
                    <a:pt x="70" y="2971"/>
                  </a:cubicBezTo>
                  <a:lnTo>
                    <a:pt x="70" y="2888"/>
                  </a:lnTo>
                  <a:cubicBezTo>
                    <a:pt x="70" y="2846"/>
                    <a:pt x="84" y="2776"/>
                    <a:pt x="84" y="2692"/>
                  </a:cubicBezTo>
                  <a:cubicBezTo>
                    <a:pt x="98" y="2511"/>
                    <a:pt x="98" y="2302"/>
                    <a:pt x="98" y="2079"/>
                  </a:cubicBezTo>
                  <a:cubicBezTo>
                    <a:pt x="84" y="1855"/>
                    <a:pt x="70" y="1632"/>
                    <a:pt x="56" y="1465"/>
                  </a:cubicBezTo>
                  <a:cubicBezTo>
                    <a:pt x="56" y="1381"/>
                    <a:pt x="42" y="1311"/>
                    <a:pt x="42" y="1256"/>
                  </a:cubicBezTo>
                  <a:cubicBezTo>
                    <a:pt x="29" y="1214"/>
                    <a:pt x="29" y="1186"/>
                    <a:pt x="29" y="1186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6742093" y="4779284"/>
              <a:ext cx="191846" cy="214056"/>
            </a:xfrm>
            <a:custGeom>
              <a:avLst/>
              <a:gdLst/>
              <a:ahLst/>
              <a:cxnLst/>
              <a:rect l="l" t="t" r="r" b="b"/>
              <a:pathLst>
                <a:path w="2651" h="2958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40" y="140"/>
                    <a:pt x="196" y="196"/>
                  </a:cubicBezTo>
                  <a:cubicBezTo>
                    <a:pt x="307" y="321"/>
                    <a:pt x="475" y="475"/>
                    <a:pt x="642" y="628"/>
                  </a:cubicBezTo>
                  <a:cubicBezTo>
                    <a:pt x="810" y="781"/>
                    <a:pt x="977" y="921"/>
                    <a:pt x="1117" y="1019"/>
                  </a:cubicBezTo>
                  <a:cubicBezTo>
                    <a:pt x="1172" y="1074"/>
                    <a:pt x="1228" y="1102"/>
                    <a:pt x="1270" y="1144"/>
                  </a:cubicBezTo>
                  <a:lnTo>
                    <a:pt x="1326" y="1172"/>
                  </a:lnTo>
                  <a:lnTo>
                    <a:pt x="1284" y="1130"/>
                  </a:lnTo>
                  <a:cubicBezTo>
                    <a:pt x="1256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58"/>
                  </a:cubicBezTo>
                  <a:cubicBezTo>
                    <a:pt x="545" y="405"/>
                    <a:pt x="363" y="265"/>
                    <a:pt x="238" y="154"/>
                  </a:cubicBezTo>
                  <a:cubicBezTo>
                    <a:pt x="168" y="112"/>
                    <a:pt x="112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  <a:moveTo>
                    <a:pt x="2651" y="0"/>
                  </a:moveTo>
                  <a:lnTo>
                    <a:pt x="2651" y="0"/>
                  </a:lnTo>
                  <a:cubicBezTo>
                    <a:pt x="2623" y="14"/>
                    <a:pt x="2595" y="28"/>
                    <a:pt x="2581" y="42"/>
                  </a:cubicBezTo>
                  <a:cubicBezTo>
                    <a:pt x="2539" y="70"/>
                    <a:pt x="2483" y="112"/>
                    <a:pt x="2414" y="154"/>
                  </a:cubicBezTo>
                  <a:cubicBezTo>
                    <a:pt x="2288" y="265"/>
                    <a:pt x="2107" y="405"/>
                    <a:pt x="1953" y="558"/>
                  </a:cubicBezTo>
                  <a:cubicBezTo>
                    <a:pt x="1786" y="698"/>
                    <a:pt x="1619" y="851"/>
                    <a:pt x="1507" y="977"/>
                  </a:cubicBezTo>
                  <a:cubicBezTo>
                    <a:pt x="1451" y="1032"/>
                    <a:pt x="1409" y="1088"/>
                    <a:pt x="1368" y="1130"/>
                  </a:cubicBezTo>
                  <a:lnTo>
                    <a:pt x="1326" y="1172"/>
                  </a:lnTo>
                  <a:lnTo>
                    <a:pt x="1382" y="1144"/>
                  </a:lnTo>
                  <a:cubicBezTo>
                    <a:pt x="1423" y="1102"/>
                    <a:pt x="1479" y="1074"/>
                    <a:pt x="1535" y="1019"/>
                  </a:cubicBezTo>
                  <a:cubicBezTo>
                    <a:pt x="1674" y="921"/>
                    <a:pt x="1842" y="767"/>
                    <a:pt x="2009" y="628"/>
                  </a:cubicBezTo>
                  <a:cubicBezTo>
                    <a:pt x="2177" y="475"/>
                    <a:pt x="2344" y="321"/>
                    <a:pt x="2456" y="196"/>
                  </a:cubicBezTo>
                  <a:cubicBezTo>
                    <a:pt x="2511" y="140"/>
                    <a:pt x="2567" y="84"/>
                    <a:pt x="2595" y="56"/>
                  </a:cubicBezTo>
                  <a:lnTo>
                    <a:pt x="2651" y="0"/>
                  </a:lnTo>
                  <a:close/>
                  <a:moveTo>
                    <a:pt x="1326" y="1172"/>
                  </a:moveTo>
                  <a:lnTo>
                    <a:pt x="1326" y="1256"/>
                  </a:lnTo>
                  <a:cubicBezTo>
                    <a:pt x="1326" y="1297"/>
                    <a:pt x="1312" y="1367"/>
                    <a:pt x="1312" y="1451"/>
                  </a:cubicBezTo>
                  <a:cubicBezTo>
                    <a:pt x="1298" y="1632"/>
                    <a:pt x="1298" y="1841"/>
                    <a:pt x="1312" y="2065"/>
                  </a:cubicBezTo>
                  <a:cubicBezTo>
                    <a:pt x="1326" y="2288"/>
                    <a:pt x="1326" y="2511"/>
                    <a:pt x="1340" y="2678"/>
                  </a:cubicBezTo>
                  <a:cubicBezTo>
                    <a:pt x="1340" y="2762"/>
                    <a:pt x="1368" y="2832"/>
                    <a:pt x="1368" y="2888"/>
                  </a:cubicBezTo>
                  <a:cubicBezTo>
                    <a:pt x="1368" y="2929"/>
                    <a:pt x="1382" y="2957"/>
                    <a:pt x="1382" y="2957"/>
                  </a:cubicBezTo>
                  <a:lnTo>
                    <a:pt x="1382" y="2888"/>
                  </a:lnTo>
                  <a:cubicBezTo>
                    <a:pt x="1382" y="2832"/>
                    <a:pt x="1382" y="2762"/>
                    <a:pt x="1395" y="2678"/>
                  </a:cubicBezTo>
                  <a:cubicBezTo>
                    <a:pt x="1395" y="2511"/>
                    <a:pt x="1409" y="2288"/>
                    <a:pt x="1395" y="2065"/>
                  </a:cubicBezTo>
                  <a:cubicBezTo>
                    <a:pt x="1382" y="1841"/>
                    <a:pt x="1368" y="1618"/>
                    <a:pt x="1354" y="1451"/>
                  </a:cubicBezTo>
                  <a:cubicBezTo>
                    <a:pt x="1354" y="1367"/>
                    <a:pt x="1340" y="1297"/>
                    <a:pt x="1340" y="1256"/>
                  </a:cubicBezTo>
                  <a:cubicBezTo>
                    <a:pt x="1326" y="1200"/>
                    <a:pt x="1326" y="1172"/>
                    <a:pt x="1326" y="1172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6661332" y="4803526"/>
              <a:ext cx="72802" cy="64622"/>
            </a:xfrm>
            <a:custGeom>
              <a:avLst/>
              <a:gdLst/>
              <a:ahLst/>
              <a:cxnLst/>
              <a:rect l="l" t="t" r="r" b="b"/>
              <a:pathLst>
                <a:path w="1006" h="893" extrusionOk="0">
                  <a:moveTo>
                    <a:pt x="1005" y="0"/>
                  </a:moveTo>
                  <a:lnTo>
                    <a:pt x="1005" y="0"/>
                  </a:lnTo>
                  <a:cubicBezTo>
                    <a:pt x="949" y="28"/>
                    <a:pt x="893" y="70"/>
                    <a:pt x="838" y="112"/>
                  </a:cubicBezTo>
                  <a:cubicBezTo>
                    <a:pt x="726" y="181"/>
                    <a:pt x="601" y="293"/>
                    <a:pt x="475" y="405"/>
                  </a:cubicBezTo>
                  <a:cubicBezTo>
                    <a:pt x="349" y="516"/>
                    <a:pt x="224" y="628"/>
                    <a:pt x="140" y="725"/>
                  </a:cubicBezTo>
                  <a:cubicBezTo>
                    <a:pt x="98" y="781"/>
                    <a:pt x="43" y="837"/>
                    <a:pt x="1" y="893"/>
                  </a:cubicBezTo>
                  <a:cubicBezTo>
                    <a:pt x="1" y="893"/>
                    <a:pt x="84" y="851"/>
                    <a:pt x="182" y="767"/>
                  </a:cubicBezTo>
                  <a:cubicBezTo>
                    <a:pt x="280" y="697"/>
                    <a:pt x="419" y="600"/>
                    <a:pt x="545" y="474"/>
                  </a:cubicBezTo>
                  <a:cubicBezTo>
                    <a:pt x="670" y="363"/>
                    <a:pt x="782" y="251"/>
                    <a:pt x="866" y="153"/>
                  </a:cubicBezTo>
                  <a:cubicBezTo>
                    <a:pt x="963" y="56"/>
                    <a:pt x="1005" y="0"/>
                    <a:pt x="100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6933863" y="4779284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7" y="56"/>
                  </a:lnTo>
                  <a:cubicBezTo>
                    <a:pt x="85" y="84"/>
                    <a:pt x="126" y="140"/>
                    <a:pt x="196" y="196"/>
                  </a:cubicBezTo>
                  <a:cubicBezTo>
                    <a:pt x="308" y="321"/>
                    <a:pt x="461" y="475"/>
                    <a:pt x="629" y="628"/>
                  </a:cubicBezTo>
                  <a:cubicBezTo>
                    <a:pt x="796" y="781"/>
                    <a:pt x="977" y="921"/>
                    <a:pt x="1103" y="1019"/>
                  </a:cubicBezTo>
                  <a:cubicBezTo>
                    <a:pt x="1173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5" y="977"/>
                  </a:cubicBezTo>
                  <a:cubicBezTo>
                    <a:pt x="1033" y="851"/>
                    <a:pt x="866" y="698"/>
                    <a:pt x="698" y="558"/>
                  </a:cubicBezTo>
                  <a:cubicBezTo>
                    <a:pt x="531" y="405"/>
                    <a:pt x="364" y="265"/>
                    <a:pt x="224" y="154"/>
                  </a:cubicBezTo>
                  <a:cubicBezTo>
                    <a:pt x="168" y="112"/>
                    <a:pt x="98" y="70"/>
                    <a:pt x="71" y="42"/>
                  </a:cubicBezTo>
                  <a:cubicBezTo>
                    <a:pt x="29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6743106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3" y="168"/>
                  </a:cubicBezTo>
                  <a:cubicBezTo>
                    <a:pt x="977" y="265"/>
                    <a:pt x="796" y="405"/>
                    <a:pt x="628" y="558"/>
                  </a:cubicBezTo>
                  <a:cubicBezTo>
                    <a:pt x="461" y="698"/>
                    <a:pt x="307" y="851"/>
                    <a:pt x="196" y="977"/>
                  </a:cubicBezTo>
                  <a:cubicBezTo>
                    <a:pt x="126" y="1033"/>
                    <a:pt x="84" y="1088"/>
                    <a:pt x="56" y="1130"/>
                  </a:cubicBezTo>
                  <a:lnTo>
                    <a:pt x="1" y="1186"/>
                  </a:lnTo>
                  <a:cubicBezTo>
                    <a:pt x="15" y="1172"/>
                    <a:pt x="42" y="1158"/>
                    <a:pt x="70" y="1144"/>
                  </a:cubicBezTo>
                  <a:cubicBezTo>
                    <a:pt x="98" y="1116"/>
                    <a:pt x="154" y="1074"/>
                    <a:pt x="224" y="1019"/>
                  </a:cubicBezTo>
                  <a:cubicBezTo>
                    <a:pt x="363" y="921"/>
                    <a:pt x="531" y="781"/>
                    <a:pt x="698" y="628"/>
                  </a:cubicBezTo>
                  <a:cubicBezTo>
                    <a:pt x="865" y="475"/>
                    <a:pt x="1033" y="321"/>
                    <a:pt x="1144" y="210"/>
                  </a:cubicBezTo>
                  <a:cubicBezTo>
                    <a:pt x="1200" y="140"/>
                    <a:pt x="1242" y="84"/>
                    <a:pt x="1284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6940955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340" y="0"/>
                  </a:moveTo>
                  <a:cubicBezTo>
                    <a:pt x="1340" y="0"/>
                    <a:pt x="1312" y="14"/>
                    <a:pt x="1270" y="42"/>
                  </a:cubicBezTo>
                  <a:cubicBezTo>
                    <a:pt x="1228" y="70"/>
                    <a:pt x="1172" y="112"/>
                    <a:pt x="1102" y="154"/>
                  </a:cubicBezTo>
                  <a:cubicBezTo>
                    <a:pt x="977" y="265"/>
                    <a:pt x="810" y="405"/>
                    <a:pt x="642" y="544"/>
                  </a:cubicBezTo>
                  <a:cubicBezTo>
                    <a:pt x="475" y="698"/>
                    <a:pt x="307" y="851"/>
                    <a:pt x="196" y="977"/>
                  </a:cubicBezTo>
                  <a:cubicBezTo>
                    <a:pt x="140" y="1032"/>
                    <a:pt x="84" y="1088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112" y="1102"/>
                    <a:pt x="168" y="1074"/>
                    <a:pt x="238" y="1018"/>
                  </a:cubicBezTo>
                  <a:cubicBezTo>
                    <a:pt x="363" y="921"/>
                    <a:pt x="531" y="767"/>
                    <a:pt x="698" y="628"/>
                  </a:cubicBezTo>
                  <a:cubicBezTo>
                    <a:pt x="865" y="474"/>
                    <a:pt x="1033" y="321"/>
                    <a:pt x="1144" y="195"/>
                  </a:cubicBezTo>
                  <a:cubicBezTo>
                    <a:pt x="1200" y="140"/>
                    <a:pt x="1256" y="84"/>
                    <a:pt x="1284" y="56"/>
                  </a:cubicBezTo>
                  <a:lnTo>
                    <a:pt x="134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6646207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82" y="196"/>
                  </a:cubicBezTo>
                  <a:cubicBezTo>
                    <a:pt x="307" y="321"/>
                    <a:pt x="461" y="475"/>
                    <a:pt x="628" y="628"/>
                  </a:cubicBezTo>
                  <a:cubicBezTo>
                    <a:pt x="796" y="781"/>
                    <a:pt x="977" y="921"/>
                    <a:pt x="1102" y="1019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3"/>
                    <a:pt x="1144" y="977"/>
                  </a:cubicBezTo>
                  <a:cubicBezTo>
                    <a:pt x="1019" y="851"/>
                    <a:pt x="865" y="698"/>
                    <a:pt x="698" y="558"/>
                  </a:cubicBezTo>
                  <a:cubicBezTo>
                    <a:pt x="531" y="405"/>
                    <a:pt x="363" y="265"/>
                    <a:pt x="224" y="168"/>
                  </a:cubicBezTo>
                  <a:cubicBezTo>
                    <a:pt x="154" y="112"/>
                    <a:pt x="98" y="70"/>
                    <a:pt x="56" y="42"/>
                  </a:cubicBezTo>
                  <a:cubicBezTo>
                    <a:pt x="28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6840004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75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02"/>
                    <a:pt x="1270" y="1144"/>
                  </a:cubicBezTo>
                  <a:cubicBezTo>
                    <a:pt x="1284" y="1158"/>
                    <a:pt x="1312" y="1172"/>
                    <a:pt x="1340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6665384" y="4994283"/>
              <a:ext cx="68749" cy="61655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1" y="0"/>
                  </a:moveTo>
                  <a:cubicBezTo>
                    <a:pt x="42" y="56"/>
                    <a:pt x="84" y="112"/>
                    <a:pt x="126" y="154"/>
                  </a:cubicBezTo>
                  <a:cubicBezTo>
                    <a:pt x="224" y="265"/>
                    <a:pt x="321" y="363"/>
                    <a:pt x="433" y="461"/>
                  </a:cubicBezTo>
                  <a:cubicBezTo>
                    <a:pt x="558" y="572"/>
                    <a:pt x="684" y="670"/>
                    <a:pt x="782" y="740"/>
                  </a:cubicBezTo>
                  <a:cubicBezTo>
                    <a:pt x="837" y="781"/>
                    <a:pt x="893" y="809"/>
                    <a:pt x="949" y="851"/>
                  </a:cubicBezTo>
                  <a:cubicBezTo>
                    <a:pt x="949" y="851"/>
                    <a:pt x="907" y="781"/>
                    <a:pt x="823" y="698"/>
                  </a:cubicBezTo>
                  <a:cubicBezTo>
                    <a:pt x="740" y="600"/>
                    <a:pt x="642" y="489"/>
                    <a:pt x="517" y="391"/>
                  </a:cubicBezTo>
                  <a:cubicBezTo>
                    <a:pt x="405" y="293"/>
                    <a:pt x="293" y="196"/>
                    <a:pt x="168" y="112"/>
                  </a:cubicBezTo>
                  <a:cubicBezTo>
                    <a:pt x="70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7033801" y="4871116"/>
              <a:ext cx="8178" cy="129316"/>
            </a:xfrm>
            <a:custGeom>
              <a:avLst/>
              <a:gdLst/>
              <a:ahLst/>
              <a:cxnLst/>
              <a:rect l="l" t="t" r="r" b="b"/>
              <a:pathLst>
                <a:path w="113" h="1787" extrusionOk="0">
                  <a:moveTo>
                    <a:pt x="29" y="1"/>
                  </a:moveTo>
                  <a:lnTo>
                    <a:pt x="29" y="84"/>
                  </a:lnTo>
                  <a:cubicBezTo>
                    <a:pt x="29" y="126"/>
                    <a:pt x="29" y="196"/>
                    <a:pt x="15" y="280"/>
                  </a:cubicBezTo>
                  <a:cubicBezTo>
                    <a:pt x="15" y="461"/>
                    <a:pt x="1" y="670"/>
                    <a:pt x="15" y="893"/>
                  </a:cubicBezTo>
                  <a:cubicBezTo>
                    <a:pt x="29" y="1116"/>
                    <a:pt x="43" y="1340"/>
                    <a:pt x="57" y="1507"/>
                  </a:cubicBezTo>
                  <a:cubicBezTo>
                    <a:pt x="57" y="1591"/>
                    <a:pt x="71" y="1660"/>
                    <a:pt x="71" y="1716"/>
                  </a:cubicBezTo>
                  <a:cubicBezTo>
                    <a:pt x="84" y="1758"/>
                    <a:pt x="84" y="1786"/>
                    <a:pt x="84" y="1786"/>
                  </a:cubicBezTo>
                  <a:lnTo>
                    <a:pt x="84" y="1716"/>
                  </a:lnTo>
                  <a:cubicBezTo>
                    <a:pt x="84" y="1660"/>
                    <a:pt x="98" y="1591"/>
                    <a:pt x="98" y="1507"/>
                  </a:cubicBezTo>
                  <a:cubicBezTo>
                    <a:pt x="112" y="1340"/>
                    <a:pt x="112" y="1116"/>
                    <a:pt x="112" y="893"/>
                  </a:cubicBezTo>
                  <a:cubicBezTo>
                    <a:pt x="112" y="670"/>
                    <a:pt x="84" y="447"/>
                    <a:pt x="71" y="280"/>
                  </a:cubicBezTo>
                  <a:cubicBezTo>
                    <a:pt x="71" y="196"/>
                    <a:pt x="57" y="126"/>
                    <a:pt x="43" y="84"/>
                  </a:cubicBezTo>
                  <a:cubicBezTo>
                    <a:pt x="43" y="28"/>
                    <a:pt x="29" y="1"/>
                    <a:pt x="2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6640128" y="5163837"/>
              <a:ext cx="98999" cy="215069"/>
            </a:xfrm>
            <a:custGeom>
              <a:avLst/>
              <a:gdLst/>
              <a:ahLst/>
              <a:cxnLst/>
              <a:rect l="l" t="t" r="r" b="b"/>
              <a:pathLst>
                <a:path w="1368" h="2972" extrusionOk="0">
                  <a:moveTo>
                    <a:pt x="1368" y="1"/>
                  </a:moveTo>
                  <a:cubicBezTo>
                    <a:pt x="1354" y="15"/>
                    <a:pt x="1326" y="29"/>
                    <a:pt x="1312" y="43"/>
                  </a:cubicBezTo>
                  <a:cubicBezTo>
                    <a:pt x="1270" y="84"/>
                    <a:pt x="1200" y="112"/>
                    <a:pt x="1145" y="168"/>
                  </a:cubicBezTo>
                  <a:cubicBezTo>
                    <a:pt x="1005" y="266"/>
                    <a:pt x="838" y="419"/>
                    <a:pt x="670" y="559"/>
                  </a:cubicBezTo>
                  <a:cubicBezTo>
                    <a:pt x="503" y="712"/>
                    <a:pt x="336" y="866"/>
                    <a:pt x="224" y="991"/>
                  </a:cubicBezTo>
                  <a:cubicBezTo>
                    <a:pt x="168" y="1047"/>
                    <a:pt x="126" y="1103"/>
                    <a:pt x="85" y="1131"/>
                  </a:cubicBezTo>
                  <a:lnTo>
                    <a:pt x="29" y="1186"/>
                  </a:lnTo>
                  <a:lnTo>
                    <a:pt x="29" y="1270"/>
                  </a:lnTo>
                  <a:cubicBezTo>
                    <a:pt x="29" y="1312"/>
                    <a:pt x="29" y="1382"/>
                    <a:pt x="15" y="1465"/>
                  </a:cubicBezTo>
                  <a:cubicBezTo>
                    <a:pt x="15" y="1647"/>
                    <a:pt x="1" y="1856"/>
                    <a:pt x="15" y="2079"/>
                  </a:cubicBezTo>
                  <a:cubicBezTo>
                    <a:pt x="29" y="2302"/>
                    <a:pt x="43" y="2525"/>
                    <a:pt x="57" y="2693"/>
                  </a:cubicBezTo>
                  <a:cubicBezTo>
                    <a:pt x="57" y="2776"/>
                    <a:pt x="71" y="2846"/>
                    <a:pt x="71" y="2902"/>
                  </a:cubicBezTo>
                  <a:cubicBezTo>
                    <a:pt x="85" y="2944"/>
                    <a:pt x="85" y="2972"/>
                    <a:pt x="85" y="2972"/>
                  </a:cubicBezTo>
                  <a:cubicBezTo>
                    <a:pt x="85" y="2958"/>
                    <a:pt x="85" y="2930"/>
                    <a:pt x="85" y="2902"/>
                  </a:cubicBezTo>
                  <a:cubicBezTo>
                    <a:pt x="85" y="2846"/>
                    <a:pt x="98" y="2776"/>
                    <a:pt x="98" y="2693"/>
                  </a:cubicBezTo>
                  <a:cubicBezTo>
                    <a:pt x="112" y="2525"/>
                    <a:pt x="112" y="2302"/>
                    <a:pt x="112" y="2079"/>
                  </a:cubicBezTo>
                  <a:cubicBezTo>
                    <a:pt x="112" y="1856"/>
                    <a:pt x="98" y="1633"/>
                    <a:pt x="71" y="1465"/>
                  </a:cubicBezTo>
                  <a:cubicBezTo>
                    <a:pt x="71" y="1382"/>
                    <a:pt x="57" y="1312"/>
                    <a:pt x="57" y="1270"/>
                  </a:cubicBezTo>
                  <a:cubicBezTo>
                    <a:pt x="43" y="1214"/>
                    <a:pt x="43" y="1186"/>
                    <a:pt x="43" y="1186"/>
                  </a:cubicBezTo>
                  <a:cubicBezTo>
                    <a:pt x="57" y="1172"/>
                    <a:pt x="85" y="1158"/>
                    <a:pt x="112" y="1144"/>
                  </a:cubicBezTo>
                  <a:cubicBezTo>
                    <a:pt x="140" y="1117"/>
                    <a:pt x="196" y="1075"/>
                    <a:pt x="266" y="1033"/>
                  </a:cubicBezTo>
                  <a:cubicBezTo>
                    <a:pt x="405" y="921"/>
                    <a:pt x="573" y="782"/>
                    <a:pt x="740" y="628"/>
                  </a:cubicBezTo>
                  <a:cubicBezTo>
                    <a:pt x="907" y="489"/>
                    <a:pt x="1075" y="335"/>
                    <a:pt x="1186" y="210"/>
                  </a:cubicBezTo>
                  <a:cubicBezTo>
                    <a:pt x="1242" y="154"/>
                    <a:pt x="1284" y="98"/>
                    <a:pt x="1326" y="56"/>
                  </a:cubicBezTo>
                  <a:lnTo>
                    <a:pt x="136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6739053" y="5163837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43" y="56"/>
                  </a:lnTo>
                  <a:cubicBezTo>
                    <a:pt x="84" y="98"/>
                    <a:pt x="126" y="154"/>
                    <a:pt x="182" y="210"/>
                  </a:cubicBezTo>
                  <a:cubicBezTo>
                    <a:pt x="308" y="335"/>
                    <a:pt x="461" y="489"/>
                    <a:pt x="628" y="642"/>
                  </a:cubicBezTo>
                  <a:cubicBezTo>
                    <a:pt x="810" y="782"/>
                    <a:pt x="963" y="921"/>
                    <a:pt x="1103" y="1033"/>
                  </a:cubicBezTo>
                  <a:cubicBezTo>
                    <a:pt x="1172" y="1075"/>
                    <a:pt x="1228" y="1117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5" y="991"/>
                  </a:cubicBezTo>
                  <a:cubicBezTo>
                    <a:pt x="1019" y="866"/>
                    <a:pt x="866" y="712"/>
                    <a:pt x="698" y="559"/>
                  </a:cubicBezTo>
                  <a:cubicBezTo>
                    <a:pt x="531" y="405"/>
                    <a:pt x="349" y="266"/>
                    <a:pt x="224" y="168"/>
                  </a:cubicBezTo>
                  <a:cubicBezTo>
                    <a:pt x="154" y="112"/>
                    <a:pt x="98" y="84"/>
                    <a:pt x="57" y="43"/>
                  </a:cubicBezTo>
                  <a:cubicBezTo>
                    <a:pt x="15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6746145" y="5382890"/>
              <a:ext cx="96972" cy="85897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39" y="1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2" y="168"/>
                  </a:cubicBezTo>
                  <a:cubicBezTo>
                    <a:pt x="977" y="266"/>
                    <a:pt x="795" y="419"/>
                    <a:pt x="642" y="558"/>
                  </a:cubicBezTo>
                  <a:cubicBezTo>
                    <a:pt x="475" y="712"/>
                    <a:pt x="307" y="865"/>
                    <a:pt x="196" y="991"/>
                  </a:cubicBezTo>
                  <a:cubicBezTo>
                    <a:pt x="140" y="1047"/>
                    <a:pt x="84" y="1102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98" y="1116"/>
                    <a:pt x="168" y="1075"/>
                    <a:pt x="224" y="1033"/>
                  </a:cubicBezTo>
                  <a:cubicBezTo>
                    <a:pt x="363" y="921"/>
                    <a:pt x="530" y="782"/>
                    <a:pt x="698" y="628"/>
                  </a:cubicBezTo>
                  <a:cubicBezTo>
                    <a:pt x="865" y="489"/>
                    <a:pt x="1033" y="335"/>
                    <a:pt x="1144" y="210"/>
                  </a:cubicBezTo>
                  <a:cubicBezTo>
                    <a:pt x="1200" y="154"/>
                    <a:pt x="1256" y="98"/>
                    <a:pt x="1284" y="56"/>
                  </a:cubicBezTo>
                  <a:lnTo>
                    <a:pt x="133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6645194" y="5382890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56" y="56"/>
                  </a:lnTo>
                  <a:cubicBezTo>
                    <a:pt x="84" y="98"/>
                    <a:pt x="126" y="154"/>
                    <a:pt x="196" y="210"/>
                  </a:cubicBezTo>
                  <a:cubicBezTo>
                    <a:pt x="307" y="335"/>
                    <a:pt x="461" y="489"/>
                    <a:pt x="628" y="628"/>
                  </a:cubicBezTo>
                  <a:cubicBezTo>
                    <a:pt x="796" y="782"/>
                    <a:pt x="977" y="921"/>
                    <a:pt x="1102" y="1033"/>
                  </a:cubicBezTo>
                  <a:cubicBezTo>
                    <a:pt x="1172" y="1075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102"/>
                    <a:pt x="1200" y="1047"/>
                    <a:pt x="1144" y="991"/>
                  </a:cubicBezTo>
                  <a:cubicBezTo>
                    <a:pt x="1033" y="865"/>
                    <a:pt x="865" y="712"/>
                    <a:pt x="698" y="558"/>
                  </a:cubicBezTo>
                  <a:cubicBezTo>
                    <a:pt x="531" y="405"/>
                    <a:pt x="363" y="266"/>
                    <a:pt x="224" y="168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15" y="1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6824880" y="4888267"/>
              <a:ext cx="7164" cy="82858"/>
            </a:xfrm>
            <a:custGeom>
              <a:avLst/>
              <a:gdLst/>
              <a:ahLst/>
              <a:cxnLst/>
              <a:rect l="l" t="t" r="r" b="b"/>
              <a:pathLst>
                <a:path w="99" h="1145" extrusionOk="0">
                  <a:moveTo>
                    <a:pt x="42" y="1"/>
                  </a:moveTo>
                  <a:cubicBezTo>
                    <a:pt x="42" y="1"/>
                    <a:pt x="28" y="70"/>
                    <a:pt x="14" y="182"/>
                  </a:cubicBezTo>
                  <a:cubicBezTo>
                    <a:pt x="0" y="308"/>
                    <a:pt x="0" y="447"/>
                    <a:pt x="0" y="573"/>
                  </a:cubicBezTo>
                  <a:cubicBezTo>
                    <a:pt x="0" y="712"/>
                    <a:pt x="14" y="838"/>
                    <a:pt x="28" y="977"/>
                  </a:cubicBezTo>
                  <a:cubicBezTo>
                    <a:pt x="42" y="1075"/>
                    <a:pt x="56" y="1145"/>
                    <a:pt x="56" y="1145"/>
                  </a:cubicBezTo>
                  <a:cubicBezTo>
                    <a:pt x="70" y="1089"/>
                    <a:pt x="84" y="1033"/>
                    <a:pt x="84" y="977"/>
                  </a:cubicBezTo>
                  <a:cubicBezTo>
                    <a:pt x="98" y="838"/>
                    <a:pt x="98" y="712"/>
                    <a:pt x="98" y="573"/>
                  </a:cubicBezTo>
                  <a:cubicBezTo>
                    <a:pt x="98" y="433"/>
                    <a:pt x="84" y="280"/>
                    <a:pt x="70" y="182"/>
                  </a:cubicBezTo>
                  <a:cubicBezTo>
                    <a:pt x="56" y="112"/>
                    <a:pt x="56" y="57"/>
                    <a:pt x="4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6737027" y="5080037"/>
              <a:ext cx="7164" cy="83871"/>
            </a:xfrm>
            <a:custGeom>
              <a:avLst/>
              <a:gdLst/>
              <a:ahLst/>
              <a:cxnLst/>
              <a:rect l="l" t="t" r="r" b="b"/>
              <a:pathLst>
                <a:path w="99" h="1159" extrusionOk="0">
                  <a:moveTo>
                    <a:pt x="43" y="1"/>
                  </a:moveTo>
                  <a:cubicBezTo>
                    <a:pt x="43" y="1"/>
                    <a:pt x="29" y="71"/>
                    <a:pt x="15" y="182"/>
                  </a:cubicBezTo>
                  <a:cubicBezTo>
                    <a:pt x="1" y="322"/>
                    <a:pt x="1" y="447"/>
                    <a:pt x="1" y="587"/>
                  </a:cubicBezTo>
                  <a:cubicBezTo>
                    <a:pt x="1" y="726"/>
                    <a:pt x="15" y="866"/>
                    <a:pt x="29" y="977"/>
                  </a:cubicBezTo>
                  <a:cubicBezTo>
                    <a:pt x="43" y="1033"/>
                    <a:pt x="43" y="1103"/>
                    <a:pt x="71" y="1159"/>
                  </a:cubicBezTo>
                  <a:cubicBezTo>
                    <a:pt x="71" y="1159"/>
                    <a:pt x="85" y="1075"/>
                    <a:pt x="85" y="977"/>
                  </a:cubicBezTo>
                  <a:cubicBezTo>
                    <a:pt x="99" y="852"/>
                    <a:pt x="99" y="712"/>
                    <a:pt x="99" y="587"/>
                  </a:cubicBezTo>
                  <a:cubicBezTo>
                    <a:pt x="99" y="447"/>
                    <a:pt x="85" y="308"/>
                    <a:pt x="71" y="182"/>
                  </a:cubicBezTo>
                  <a:cubicBezTo>
                    <a:pt x="71" y="126"/>
                    <a:pt x="57" y="57"/>
                    <a:pt x="4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6559512" y="4993270"/>
              <a:ext cx="84742" cy="78950"/>
            </a:xfrm>
            <a:custGeom>
              <a:avLst/>
              <a:gdLst/>
              <a:ahLst/>
              <a:cxnLst/>
              <a:rect l="l" t="t" r="r" b="b"/>
              <a:pathLst>
                <a:path w="1171" h="1091" extrusionOk="0">
                  <a:moveTo>
                    <a:pt x="1171" y="0"/>
                  </a:moveTo>
                  <a:cubicBezTo>
                    <a:pt x="1115" y="28"/>
                    <a:pt x="1059" y="70"/>
                    <a:pt x="1017" y="112"/>
                  </a:cubicBezTo>
                  <a:cubicBezTo>
                    <a:pt x="920" y="196"/>
                    <a:pt x="822" y="279"/>
                    <a:pt x="724" y="377"/>
                  </a:cubicBezTo>
                  <a:cubicBezTo>
                    <a:pt x="641" y="475"/>
                    <a:pt x="557" y="558"/>
                    <a:pt x="501" y="642"/>
                  </a:cubicBezTo>
                  <a:cubicBezTo>
                    <a:pt x="452" y="607"/>
                    <a:pt x="402" y="591"/>
                    <a:pt x="353" y="591"/>
                  </a:cubicBezTo>
                  <a:cubicBezTo>
                    <a:pt x="155" y="591"/>
                    <a:pt x="1" y="850"/>
                    <a:pt x="180" y="1019"/>
                  </a:cubicBezTo>
                  <a:cubicBezTo>
                    <a:pt x="234" y="1069"/>
                    <a:pt x="293" y="1090"/>
                    <a:pt x="351" y="1090"/>
                  </a:cubicBezTo>
                  <a:cubicBezTo>
                    <a:pt x="533" y="1090"/>
                    <a:pt x="691" y="875"/>
                    <a:pt x="543" y="684"/>
                  </a:cubicBezTo>
                  <a:cubicBezTo>
                    <a:pt x="627" y="614"/>
                    <a:pt x="710" y="530"/>
                    <a:pt x="794" y="447"/>
                  </a:cubicBezTo>
                  <a:cubicBezTo>
                    <a:pt x="892" y="349"/>
                    <a:pt x="975" y="251"/>
                    <a:pt x="1059" y="140"/>
                  </a:cubicBezTo>
                  <a:cubicBezTo>
                    <a:pt x="1101" y="98"/>
                    <a:pt x="1129" y="42"/>
                    <a:pt x="117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6840004" y="5084090"/>
              <a:ext cx="102038" cy="385199"/>
            </a:xfrm>
            <a:custGeom>
              <a:avLst/>
              <a:gdLst/>
              <a:ahLst/>
              <a:cxnLst/>
              <a:rect l="l" t="t" r="r" b="b"/>
              <a:pathLst>
                <a:path w="1410" h="5323" extrusionOk="0">
                  <a:moveTo>
                    <a:pt x="1326" y="1"/>
                  </a:moveTo>
                  <a:cubicBezTo>
                    <a:pt x="1326" y="1"/>
                    <a:pt x="1326" y="84"/>
                    <a:pt x="1312" y="224"/>
                  </a:cubicBezTo>
                  <a:cubicBezTo>
                    <a:pt x="1298" y="363"/>
                    <a:pt x="1284" y="559"/>
                    <a:pt x="1270" y="796"/>
                  </a:cubicBezTo>
                  <a:cubicBezTo>
                    <a:pt x="1256" y="1033"/>
                    <a:pt x="1242" y="1312"/>
                    <a:pt x="1228" y="1605"/>
                  </a:cubicBezTo>
                  <a:cubicBezTo>
                    <a:pt x="1214" y="1898"/>
                    <a:pt x="1200" y="2219"/>
                    <a:pt x="1186" y="2539"/>
                  </a:cubicBezTo>
                  <a:cubicBezTo>
                    <a:pt x="1172" y="2860"/>
                    <a:pt x="1172" y="3181"/>
                    <a:pt x="1172" y="3474"/>
                  </a:cubicBezTo>
                  <a:cubicBezTo>
                    <a:pt x="1158" y="3767"/>
                    <a:pt x="1172" y="4046"/>
                    <a:pt x="1158" y="4283"/>
                  </a:cubicBezTo>
                  <a:cubicBezTo>
                    <a:pt x="1144" y="4534"/>
                    <a:pt x="1158" y="4715"/>
                    <a:pt x="1158" y="4855"/>
                  </a:cubicBezTo>
                  <a:cubicBezTo>
                    <a:pt x="1103" y="4855"/>
                    <a:pt x="1047" y="4869"/>
                    <a:pt x="1005" y="4911"/>
                  </a:cubicBezTo>
                  <a:cubicBezTo>
                    <a:pt x="907" y="4813"/>
                    <a:pt x="782" y="4674"/>
                    <a:pt x="642" y="4548"/>
                  </a:cubicBezTo>
                  <a:cubicBezTo>
                    <a:pt x="503" y="4422"/>
                    <a:pt x="363" y="4297"/>
                    <a:pt x="252" y="4213"/>
                  </a:cubicBezTo>
                  <a:cubicBezTo>
                    <a:pt x="196" y="4171"/>
                    <a:pt x="140" y="4143"/>
                    <a:pt x="112" y="4116"/>
                  </a:cubicBezTo>
                  <a:lnTo>
                    <a:pt x="70" y="4088"/>
                  </a:lnTo>
                  <a:cubicBezTo>
                    <a:pt x="70" y="4032"/>
                    <a:pt x="84" y="3976"/>
                    <a:pt x="84" y="3892"/>
                  </a:cubicBezTo>
                  <a:cubicBezTo>
                    <a:pt x="98" y="3725"/>
                    <a:pt x="98" y="3502"/>
                    <a:pt x="98" y="3279"/>
                  </a:cubicBezTo>
                  <a:cubicBezTo>
                    <a:pt x="84" y="3056"/>
                    <a:pt x="70" y="2832"/>
                    <a:pt x="56" y="2665"/>
                  </a:cubicBezTo>
                  <a:cubicBezTo>
                    <a:pt x="56" y="2581"/>
                    <a:pt x="42" y="2512"/>
                    <a:pt x="42" y="2470"/>
                  </a:cubicBezTo>
                  <a:cubicBezTo>
                    <a:pt x="29" y="2414"/>
                    <a:pt x="29" y="2386"/>
                    <a:pt x="29" y="2386"/>
                  </a:cubicBezTo>
                  <a:lnTo>
                    <a:pt x="29" y="2470"/>
                  </a:lnTo>
                  <a:cubicBezTo>
                    <a:pt x="29" y="2512"/>
                    <a:pt x="15" y="2581"/>
                    <a:pt x="15" y="2665"/>
                  </a:cubicBezTo>
                  <a:cubicBezTo>
                    <a:pt x="15" y="2846"/>
                    <a:pt x="1" y="3056"/>
                    <a:pt x="15" y="3279"/>
                  </a:cubicBezTo>
                  <a:cubicBezTo>
                    <a:pt x="15" y="3502"/>
                    <a:pt x="29" y="3725"/>
                    <a:pt x="42" y="3892"/>
                  </a:cubicBezTo>
                  <a:cubicBezTo>
                    <a:pt x="42" y="3976"/>
                    <a:pt x="56" y="4046"/>
                    <a:pt x="70" y="4102"/>
                  </a:cubicBezTo>
                  <a:lnTo>
                    <a:pt x="112" y="4143"/>
                  </a:lnTo>
                  <a:cubicBezTo>
                    <a:pt x="140" y="4171"/>
                    <a:pt x="168" y="4213"/>
                    <a:pt x="224" y="4269"/>
                  </a:cubicBezTo>
                  <a:cubicBezTo>
                    <a:pt x="321" y="4367"/>
                    <a:pt x="447" y="4506"/>
                    <a:pt x="586" y="4632"/>
                  </a:cubicBezTo>
                  <a:cubicBezTo>
                    <a:pt x="726" y="4757"/>
                    <a:pt x="865" y="4869"/>
                    <a:pt x="977" y="4953"/>
                  </a:cubicBezTo>
                  <a:cubicBezTo>
                    <a:pt x="949" y="4994"/>
                    <a:pt x="935" y="5036"/>
                    <a:pt x="935" y="5092"/>
                  </a:cubicBezTo>
                  <a:cubicBezTo>
                    <a:pt x="935" y="5245"/>
                    <a:pt x="1050" y="5322"/>
                    <a:pt x="1165" y="5322"/>
                  </a:cubicBezTo>
                  <a:cubicBezTo>
                    <a:pt x="1280" y="5322"/>
                    <a:pt x="1395" y="5245"/>
                    <a:pt x="1395" y="5092"/>
                  </a:cubicBezTo>
                  <a:cubicBezTo>
                    <a:pt x="1409" y="4966"/>
                    <a:pt x="1298" y="4855"/>
                    <a:pt x="1172" y="4855"/>
                  </a:cubicBezTo>
                  <a:cubicBezTo>
                    <a:pt x="1186" y="4715"/>
                    <a:pt x="1200" y="4520"/>
                    <a:pt x="1214" y="4297"/>
                  </a:cubicBezTo>
                  <a:cubicBezTo>
                    <a:pt x="1228" y="4060"/>
                    <a:pt x="1242" y="3767"/>
                    <a:pt x="1256" y="3474"/>
                  </a:cubicBezTo>
                  <a:cubicBezTo>
                    <a:pt x="1270" y="3181"/>
                    <a:pt x="1270" y="2860"/>
                    <a:pt x="1284" y="2539"/>
                  </a:cubicBezTo>
                  <a:cubicBezTo>
                    <a:pt x="1298" y="2233"/>
                    <a:pt x="1298" y="1912"/>
                    <a:pt x="1312" y="1605"/>
                  </a:cubicBezTo>
                  <a:cubicBezTo>
                    <a:pt x="1326" y="1312"/>
                    <a:pt x="1312" y="1033"/>
                    <a:pt x="1326" y="796"/>
                  </a:cubicBezTo>
                  <a:cubicBezTo>
                    <a:pt x="1340" y="559"/>
                    <a:pt x="1326" y="363"/>
                    <a:pt x="1326" y="224"/>
                  </a:cubicBezTo>
                  <a:lnTo>
                    <a:pt x="1326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6718863" y="4669794"/>
              <a:ext cx="40164" cy="100443"/>
            </a:xfrm>
            <a:custGeom>
              <a:avLst/>
              <a:gdLst/>
              <a:ahLst/>
              <a:cxnLst/>
              <a:rect l="l" t="t" r="r" b="b"/>
              <a:pathLst>
                <a:path w="555" h="1388" extrusionOk="0">
                  <a:moveTo>
                    <a:pt x="312" y="1"/>
                  </a:moveTo>
                  <a:cubicBezTo>
                    <a:pt x="257" y="1"/>
                    <a:pt x="201" y="20"/>
                    <a:pt x="154" y="63"/>
                  </a:cubicBezTo>
                  <a:cubicBezTo>
                    <a:pt x="1" y="188"/>
                    <a:pt x="84" y="453"/>
                    <a:pt x="280" y="467"/>
                  </a:cubicBezTo>
                  <a:cubicBezTo>
                    <a:pt x="280" y="579"/>
                    <a:pt x="280" y="690"/>
                    <a:pt x="280" y="816"/>
                  </a:cubicBezTo>
                  <a:cubicBezTo>
                    <a:pt x="280" y="955"/>
                    <a:pt x="294" y="1081"/>
                    <a:pt x="308" y="1220"/>
                  </a:cubicBezTo>
                  <a:cubicBezTo>
                    <a:pt x="308" y="1276"/>
                    <a:pt x="322" y="1332"/>
                    <a:pt x="336" y="1388"/>
                  </a:cubicBezTo>
                  <a:cubicBezTo>
                    <a:pt x="350" y="1332"/>
                    <a:pt x="363" y="1276"/>
                    <a:pt x="363" y="1220"/>
                  </a:cubicBezTo>
                  <a:cubicBezTo>
                    <a:pt x="377" y="1081"/>
                    <a:pt x="377" y="955"/>
                    <a:pt x="377" y="816"/>
                  </a:cubicBezTo>
                  <a:cubicBezTo>
                    <a:pt x="377" y="690"/>
                    <a:pt x="363" y="565"/>
                    <a:pt x="350" y="467"/>
                  </a:cubicBezTo>
                  <a:cubicBezTo>
                    <a:pt x="461" y="453"/>
                    <a:pt x="545" y="356"/>
                    <a:pt x="545" y="244"/>
                  </a:cubicBezTo>
                  <a:cubicBezTo>
                    <a:pt x="554" y="99"/>
                    <a:pt x="437" y="1"/>
                    <a:pt x="31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7" name="Google Shape;2127;p31"/>
          <p:cNvGrpSpPr/>
          <p:nvPr/>
        </p:nvGrpSpPr>
        <p:grpSpPr>
          <a:xfrm>
            <a:off x="7689986" y="4292070"/>
            <a:ext cx="1532541" cy="1092327"/>
            <a:chOff x="5724623" y="4011117"/>
            <a:chExt cx="569379" cy="405828"/>
          </a:xfrm>
        </p:grpSpPr>
        <p:sp>
          <p:nvSpPr>
            <p:cNvPr id="2128" name="Google Shape;2128;p31"/>
            <p:cNvSpPr/>
            <p:nvPr/>
          </p:nvSpPr>
          <p:spPr>
            <a:xfrm>
              <a:off x="5908361" y="4114094"/>
              <a:ext cx="54565" cy="74753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77" y="70"/>
                    <a:pt x="195" y="112"/>
                    <a:pt x="0" y="140"/>
                  </a:cubicBezTo>
                  <a:lnTo>
                    <a:pt x="84" y="684"/>
                  </a:lnTo>
                  <a:cubicBezTo>
                    <a:pt x="126" y="642"/>
                    <a:pt x="181" y="600"/>
                    <a:pt x="237" y="586"/>
                  </a:cubicBezTo>
                  <a:cubicBezTo>
                    <a:pt x="276" y="579"/>
                    <a:pt x="310" y="576"/>
                    <a:pt x="339" y="576"/>
                  </a:cubicBezTo>
                  <a:cubicBezTo>
                    <a:pt x="428" y="576"/>
                    <a:pt x="478" y="607"/>
                    <a:pt x="488" y="670"/>
                  </a:cubicBezTo>
                  <a:cubicBezTo>
                    <a:pt x="498" y="741"/>
                    <a:pt x="464" y="760"/>
                    <a:pt x="413" y="760"/>
                  </a:cubicBezTo>
                  <a:cubicBezTo>
                    <a:pt x="394" y="760"/>
                    <a:pt x="372" y="757"/>
                    <a:pt x="349" y="753"/>
                  </a:cubicBezTo>
                  <a:cubicBezTo>
                    <a:pt x="293" y="739"/>
                    <a:pt x="251" y="712"/>
                    <a:pt x="209" y="684"/>
                  </a:cubicBezTo>
                  <a:cubicBezTo>
                    <a:pt x="167" y="753"/>
                    <a:pt x="112" y="809"/>
                    <a:pt x="56" y="865"/>
                  </a:cubicBezTo>
                  <a:cubicBezTo>
                    <a:pt x="154" y="963"/>
                    <a:pt x="293" y="1018"/>
                    <a:pt x="432" y="1032"/>
                  </a:cubicBezTo>
                  <a:cubicBezTo>
                    <a:pt x="516" y="1032"/>
                    <a:pt x="586" y="990"/>
                    <a:pt x="656" y="935"/>
                  </a:cubicBezTo>
                  <a:cubicBezTo>
                    <a:pt x="725" y="837"/>
                    <a:pt x="753" y="739"/>
                    <a:pt x="753" y="628"/>
                  </a:cubicBezTo>
                  <a:cubicBezTo>
                    <a:pt x="739" y="544"/>
                    <a:pt x="711" y="474"/>
                    <a:pt x="642" y="419"/>
                  </a:cubicBezTo>
                  <a:cubicBezTo>
                    <a:pt x="581" y="370"/>
                    <a:pt x="500" y="332"/>
                    <a:pt x="406" y="332"/>
                  </a:cubicBezTo>
                  <a:cubicBezTo>
                    <a:pt x="392" y="332"/>
                    <a:pt x="377" y="333"/>
                    <a:pt x="363" y="335"/>
                  </a:cubicBezTo>
                  <a:cubicBezTo>
                    <a:pt x="335" y="335"/>
                    <a:pt x="293" y="335"/>
                    <a:pt x="265" y="349"/>
                  </a:cubicBezTo>
                  <a:lnTo>
                    <a:pt x="251" y="307"/>
                  </a:lnTo>
                  <a:cubicBezTo>
                    <a:pt x="377" y="279"/>
                    <a:pt x="502" y="265"/>
                    <a:pt x="628" y="265"/>
                  </a:cubicBezTo>
                  <a:cubicBezTo>
                    <a:pt x="600" y="181"/>
                    <a:pt x="586" y="98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5724623" y="4051497"/>
              <a:ext cx="76782" cy="116363"/>
            </a:xfrm>
            <a:custGeom>
              <a:avLst/>
              <a:gdLst/>
              <a:ahLst/>
              <a:cxnLst/>
              <a:rect l="l" t="t" r="r" b="b"/>
              <a:pathLst>
                <a:path w="1061" h="1608" extrusionOk="0">
                  <a:moveTo>
                    <a:pt x="823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2" y="126"/>
                    <a:pt x="489" y="182"/>
                    <a:pt x="419" y="251"/>
                  </a:cubicBezTo>
                  <a:cubicBezTo>
                    <a:pt x="321" y="349"/>
                    <a:pt x="224" y="461"/>
                    <a:pt x="154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1"/>
                  </a:cubicBezTo>
                  <a:cubicBezTo>
                    <a:pt x="56" y="1367"/>
                    <a:pt x="84" y="1423"/>
                    <a:pt x="126" y="1465"/>
                  </a:cubicBezTo>
                  <a:cubicBezTo>
                    <a:pt x="154" y="1493"/>
                    <a:pt x="182" y="1521"/>
                    <a:pt x="210" y="1535"/>
                  </a:cubicBezTo>
                  <a:cubicBezTo>
                    <a:pt x="302" y="1581"/>
                    <a:pt x="395" y="1608"/>
                    <a:pt x="487" y="1608"/>
                  </a:cubicBezTo>
                  <a:cubicBezTo>
                    <a:pt x="506" y="1608"/>
                    <a:pt x="525" y="1607"/>
                    <a:pt x="544" y="1604"/>
                  </a:cubicBezTo>
                  <a:cubicBezTo>
                    <a:pt x="656" y="1590"/>
                    <a:pt x="754" y="1549"/>
                    <a:pt x="851" y="1493"/>
                  </a:cubicBezTo>
                  <a:cubicBezTo>
                    <a:pt x="921" y="1437"/>
                    <a:pt x="1005" y="1381"/>
                    <a:pt x="1061" y="1311"/>
                  </a:cubicBezTo>
                  <a:lnTo>
                    <a:pt x="879" y="977"/>
                  </a:lnTo>
                  <a:cubicBezTo>
                    <a:pt x="865" y="1005"/>
                    <a:pt x="851" y="1019"/>
                    <a:pt x="837" y="1046"/>
                  </a:cubicBezTo>
                  <a:cubicBezTo>
                    <a:pt x="782" y="1116"/>
                    <a:pt x="698" y="1172"/>
                    <a:pt x="600" y="1200"/>
                  </a:cubicBezTo>
                  <a:lnTo>
                    <a:pt x="530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0" y="754"/>
                    <a:pt x="600" y="684"/>
                  </a:cubicBezTo>
                  <a:cubicBezTo>
                    <a:pt x="670" y="628"/>
                    <a:pt x="754" y="586"/>
                    <a:pt x="837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5813416" y="4011117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7" y="726"/>
                    <a:pt x="99" y="1325"/>
                    <a:pt x="126" y="1939"/>
                  </a:cubicBezTo>
                  <a:lnTo>
                    <a:pt x="294" y="1856"/>
                  </a:lnTo>
                  <a:lnTo>
                    <a:pt x="475" y="1744"/>
                  </a:lnTo>
                  <a:cubicBezTo>
                    <a:pt x="447" y="1521"/>
                    <a:pt x="433" y="1381"/>
                    <a:pt x="433" y="1339"/>
                  </a:cubicBezTo>
                  <a:lnTo>
                    <a:pt x="615" y="1242"/>
                  </a:lnTo>
                  <a:cubicBezTo>
                    <a:pt x="629" y="1591"/>
                    <a:pt x="643" y="1814"/>
                    <a:pt x="670" y="1953"/>
                  </a:cubicBezTo>
                  <a:cubicBezTo>
                    <a:pt x="712" y="1911"/>
                    <a:pt x="754" y="1883"/>
                    <a:pt x="810" y="1842"/>
                  </a:cubicBezTo>
                  <a:cubicBezTo>
                    <a:pt x="852" y="1814"/>
                    <a:pt x="894" y="1772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8" y="795"/>
                    <a:pt x="894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9" y="461"/>
                    <a:pt x="587" y="684"/>
                    <a:pt x="587" y="823"/>
                  </a:cubicBezTo>
                  <a:lnTo>
                    <a:pt x="503" y="893"/>
                  </a:lnTo>
                  <a:cubicBezTo>
                    <a:pt x="475" y="907"/>
                    <a:pt x="447" y="921"/>
                    <a:pt x="419" y="949"/>
                  </a:cubicBezTo>
                  <a:cubicBezTo>
                    <a:pt x="391" y="628"/>
                    <a:pt x="378" y="321"/>
                    <a:pt x="36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6135446" y="4196808"/>
              <a:ext cx="76782" cy="115422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3" y="1"/>
                  </a:moveTo>
                  <a:cubicBezTo>
                    <a:pt x="768" y="15"/>
                    <a:pt x="712" y="43"/>
                    <a:pt x="656" y="71"/>
                  </a:cubicBezTo>
                  <a:cubicBezTo>
                    <a:pt x="572" y="126"/>
                    <a:pt x="503" y="182"/>
                    <a:pt x="419" y="252"/>
                  </a:cubicBezTo>
                  <a:cubicBezTo>
                    <a:pt x="321" y="350"/>
                    <a:pt x="238" y="461"/>
                    <a:pt x="168" y="573"/>
                  </a:cubicBezTo>
                  <a:cubicBezTo>
                    <a:pt x="112" y="657"/>
                    <a:pt x="70" y="740"/>
                    <a:pt x="56" y="838"/>
                  </a:cubicBezTo>
                  <a:cubicBezTo>
                    <a:pt x="1" y="991"/>
                    <a:pt x="1" y="1159"/>
                    <a:pt x="56" y="1312"/>
                  </a:cubicBezTo>
                  <a:cubicBezTo>
                    <a:pt x="70" y="1354"/>
                    <a:pt x="98" y="1410"/>
                    <a:pt x="126" y="1452"/>
                  </a:cubicBezTo>
                  <a:cubicBezTo>
                    <a:pt x="154" y="1479"/>
                    <a:pt x="182" y="1507"/>
                    <a:pt x="210" y="1521"/>
                  </a:cubicBezTo>
                  <a:cubicBezTo>
                    <a:pt x="302" y="1568"/>
                    <a:pt x="395" y="1595"/>
                    <a:pt x="487" y="1595"/>
                  </a:cubicBezTo>
                  <a:cubicBezTo>
                    <a:pt x="506" y="1595"/>
                    <a:pt x="525" y="1593"/>
                    <a:pt x="545" y="1591"/>
                  </a:cubicBezTo>
                  <a:cubicBezTo>
                    <a:pt x="656" y="1577"/>
                    <a:pt x="754" y="1535"/>
                    <a:pt x="837" y="1479"/>
                  </a:cubicBezTo>
                  <a:cubicBezTo>
                    <a:pt x="921" y="1438"/>
                    <a:pt x="1005" y="1382"/>
                    <a:pt x="1061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2" y="1117"/>
                    <a:pt x="698" y="1173"/>
                    <a:pt x="600" y="1201"/>
                  </a:cubicBezTo>
                  <a:lnTo>
                    <a:pt x="545" y="1201"/>
                  </a:lnTo>
                  <a:cubicBezTo>
                    <a:pt x="447" y="1159"/>
                    <a:pt x="419" y="1061"/>
                    <a:pt x="447" y="922"/>
                  </a:cubicBezTo>
                  <a:cubicBezTo>
                    <a:pt x="489" y="838"/>
                    <a:pt x="531" y="754"/>
                    <a:pt x="600" y="684"/>
                  </a:cubicBezTo>
                  <a:cubicBezTo>
                    <a:pt x="670" y="629"/>
                    <a:pt x="754" y="587"/>
                    <a:pt x="837" y="573"/>
                  </a:cubicBezTo>
                  <a:lnTo>
                    <a:pt x="823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6224239" y="4156428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1"/>
                  </a:moveTo>
                  <a:cubicBezTo>
                    <a:pt x="252" y="71"/>
                    <a:pt x="127" y="127"/>
                    <a:pt x="1" y="168"/>
                  </a:cubicBezTo>
                  <a:cubicBezTo>
                    <a:pt x="57" y="726"/>
                    <a:pt x="99" y="1326"/>
                    <a:pt x="140" y="1940"/>
                  </a:cubicBezTo>
                  <a:lnTo>
                    <a:pt x="294" y="1856"/>
                  </a:lnTo>
                  <a:lnTo>
                    <a:pt x="461" y="1745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5" y="1228"/>
                  </a:lnTo>
                  <a:cubicBezTo>
                    <a:pt x="629" y="1577"/>
                    <a:pt x="643" y="1814"/>
                    <a:pt x="671" y="1954"/>
                  </a:cubicBezTo>
                  <a:cubicBezTo>
                    <a:pt x="712" y="1926"/>
                    <a:pt x="754" y="1884"/>
                    <a:pt x="810" y="1842"/>
                  </a:cubicBezTo>
                  <a:cubicBezTo>
                    <a:pt x="852" y="1814"/>
                    <a:pt x="894" y="1772"/>
                    <a:pt x="949" y="1745"/>
                  </a:cubicBezTo>
                  <a:lnTo>
                    <a:pt x="963" y="1731"/>
                  </a:lnTo>
                  <a:cubicBezTo>
                    <a:pt x="936" y="1382"/>
                    <a:pt x="908" y="810"/>
                    <a:pt x="894" y="1"/>
                  </a:cubicBezTo>
                  <a:cubicBezTo>
                    <a:pt x="782" y="71"/>
                    <a:pt x="671" y="140"/>
                    <a:pt x="545" y="182"/>
                  </a:cubicBezTo>
                  <a:cubicBezTo>
                    <a:pt x="573" y="461"/>
                    <a:pt x="587" y="671"/>
                    <a:pt x="587" y="824"/>
                  </a:cubicBezTo>
                  <a:lnTo>
                    <a:pt x="503" y="894"/>
                  </a:lnTo>
                  <a:cubicBezTo>
                    <a:pt x="503" y="894"/>
                    <a:pt x="475" y="908"/>
                    <a:pt x="419" y="936"/>
                  </a:cubicBezTo>
                  <a:cubicBezTo>
                    <a:pt x="392" y="629"/>
                    <a:pt x="378" y="308"/>
                    <a:pt x="36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5930505" y="4333725"/>
              <a:ext cx="67736" cy="83220"/>
            </a:xfrm>
            <a:custGeom>
              <a:avLst/>
              <a:gdLst/>
              <a:ahLst/>
              <a:cxnLst/>
              <a:rect l="l" t="t" r="r" b="b"/>
              <a:pathLst>
                <a:path w="936" h="1150" extrusionOk="0">
                  <a:moveTo>
                    <a:pt x="506" y="0"/>
                  </a:moveTo>
                  <a:cubicBezTo>
                    <a:pt x="486" y="0"/>
                    <a:pt x="466" y="2"/>
                    <a:pt x="447" y="6"/>
                  </a:cubicBezTo>
                  <a:cubicBezTo>
                    <a:pt x="266" y="6"/>
                    <a:pt x="99" y="118"/>
                    <a:pt x="29" y="285"/>
                  </a:cubicBezTo>
                  <a:cubicBezTo>
                    <a:pt x="1" y="383"/>
                    <a:pt x="1" y="480"/>
                    <a:pt x="57" y="578"/>
                  </a:cubicBezTo>
                  <a:cubicBezTo>
                    <a:pt x="137" y="543"/>
                    <a:pt x="217" y="518"/>
                    <a:pt x="306" y="518"/>
                  </a:cubicBezTo>
                  <a:cubicBezTo>
                    <a:pt x="325" y="518"/>
                    <a:pt x="344" y="520"/>
                    <a:pt x="364" y="522"/>
                  </a:cubicBezTo>
                  <a:cubicBezTo>
                    <a:pt x="364" y="494"/>
                    <a:pt x="364" y="466"/>
                    <a:pt x="350" y="438"/>
                  </a:cubicBezTo>
                  <a:cubicBezTo>
                    <a:pt x="336" y="396"/>
                    <a:pt x="364" y="341"/>
                    <a:pt x="392" y="327"/>
                  </a:cubicBezTo>
                  <a:cubicBezTo>
                    <a:pt x="461" y="327"/>
                    <a:pt x="475" y="355"/>
                    <a:pt x="489" y="396"/>
                  </a:cubicBezTo>
                  <a:cubicBezTo>
                    <a:pt x="489" y="424"/>
                    <a:pt x="475" y="438"/>
                    <a:pt x="475" y="466"/>
                  </a:cubicBezTo>
                  <a:cubicBezTo>
                    <a:pt x="405" y="592"/>
                    <a:pt x="308" y="717"/>
                    <a:pt x="196" y="829"/>
                  </a:cubicBezTo>
                  <a:cubicBezTo>
                    <a:pt x="113" y="899"/>
                    <a:pt x="71" y="1038"/>
                    <a:pt x="113" y="1150"/>
                  </a:cubicBezTo>
                  <a:cubicBezTo>
                    <a:pt x="176" y="1102"/>
                    <a:pt x="280" y="1077"/>
                    <a:pt x="421" y="1077"/>
                  </a:cubicBezTo>
                  <a:cubicBezTo>
                    <a:pt x="529" y="1077"/>
                    <a:pt x="659" y="1092"/>
                    <a:pt x="810" y="1122"/>
                  </a:cubicBezTo>
                  <a:cubicBezTo>
                    <a:pt x="824" y="1010"/>
                    <a:pt x="866" y="899"/>
                    <a:pt x="936" y="815"/>
                  </a:cubicBezTo>
                  <a:cubicBezTo>
                    <a:pt x="854" y="795"/>
                    <a:pt x="765" y="782"/>
                    <a:pt x="673" y="782"/>
                  </a:cubicBezTo>
                  <a:cubicBezTo>
                    <a:pt x="640" y="782"/>
                    <a:pt x="606" y="783"/>
                    <a:pt x="573" y="787"/>
                  </a:cubicBezTo>
                  <a:cubicBezTo>
                    <a:pt x="726" y="675"/>
                    <a:pt x="824" y="508"/>
                    <a:pt x="852" y="327"/>
                  </a:cubicBezTo>
                  <a:cubicBezTo>
                    <a:pt x="852" y="201"/>
                    <a:pt x="782" y="90"/>
                    <a:pt x="670" y="34"/>
                  </a:cubicBezTo>
                  <a:cubicBezTo>
                    <a:pt x="619" y="13"/>
                    <a:pt x="561" y="0"/>
                    <a:pt x="50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5751905" y="4285674"/>
              <a:ext cx="77795" cy="115422"/>
            </a:xfrm>
            <a:custGeom>
              <a:avLst/>
              <a:gdLst/>
              <a:ahLst/>
              <a:cxnLst/>
              <a:rect l="l" t="t" r="r" b="b"/>
              <a:pathLst>
                <a:path w="1075" h="1595" extrusionOk="0">
                  <a:moveTo>
                    <a:pt x="823" y="0"/>
                  </a:moveTo>
                  <a:cubicBezTo>
                    <a:pt x="767" y="14"/>
                    <a:pt x="711" y="42"/>
                    <a:pt x="656" y="70"/>
                  </a:cubicBezTo>
                  <a:cubicBezTo>
                    <a:pt x="572" y="126"/>
                    <a:pt x="488" y="182"/>
                    <a:pt x="419" y="251"/>
                  </a:cubicBezTo>
                  <a:cubicBezTo>
                    <a:pt x="321" y="349"/>
                    <a:pt x="237" y="461"/>
                    <a:pt x="153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2"/>
                  </a:cubicBezTo>
                  <a:cubicBezTo>
                    <a:pt x="70" y="1353"/>
                    <a:pt x="98" y="1409"/>
                    <a:pt x="126" y="1451"/>
                  </a:cubicBezTo>
                  <a:cubicBezTo>
                    <a:pt x="153" y="1479"/>
                    <a:pt x="181" y="1507"/>
                    <a:pt x="209" y="1521"/>
                  </a:cubicBezTo>
                  <a:cubicBezTo>
                    <a:pt x="302" y="1567"/>
                    <a:pt x="394" y="1594"/>
                    <a:pt x="487" y="1594"/>
                  </a:cubicBezTo>
                  <a:cubicBezTo>
                    <a:pt x="506" y="1594"/>
                    <a:pt x="525" y="1593"/>
                    <a:pt x="544" y="1591"/>
                  </a:cubicBezTo>
                  <a:cubicBezTo>
                    <a:pt x="656" y="1577"/>
                    <a:pt x="753" y="1535"/>
                    <a:pt x="851" y="1479"/>
                  </a:cubicBezTo>
                  <a:cubicBezTo>
                    <a:pt x="921" y="1437"/>
                    <a:pt x="1004" y="1381"/>
                    <a:pt x="1074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1" y="1116"/>
                    <a:pt x="697" y="1172"/>
                    <a:pt x="600" y="1200"/>
                  </a:cubicBezTo>
                  <a:lnTo>
                    <a:pt x="544" y="1200"/>
                  </a:lnTo>
                  <a:cubicBezTo>
                    <a:pt x="460" y="1158"/>
                    <a:pt x="419" y="1060"/>
                    <a:pt x="446" y="921"/>
                  </a:cubicBezTo>
                  <a:cubicBezTo>
                    <a:pt x="488" y="837"/>
                    <a:pt x="544" y="754"/>
                    <a:pt x="600" y="684"/>
                  </a:cubicBezTo>
                  <a:cubicBezTo>
                    <a:pt x="670" y="628"/>
                    <a:pt x="753" y="586"/>
                    <a:pt x="851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5840698" y="4245294"/>
              <a:ext cx="69690" cy="142414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363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6" y="740"/>
                    <a:pt x="98" y="1326"/>
                    <a:pt x="126" y="1939"/>
                  </a:cubicBezTo>
                  <a:lnTo>
                    <a:pt x="293" y="1856"/>
                  </a:lnTo>
                  <a:lnTo>
                    <a:pt x="461" y="1744"/>
                  </a:lnTo>
                  <a:cubicBezTo>
                    <a:pt x="447" y="1521"/>
                    <a:pt x="433" y="1381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7"/>
                  </a:cubicBezTo>
                  <a:cubicBezTo>
                    <a:pt x="712" y="1925"/>
                    <a:pt x="754" y="1884"/>
                    <a:pt x="796" y="1856"/>
                  </a:cubicBezTo>
                  <a:cubicBezTo>
                    <a:pt x="837" y="1828"/>
                    <a:pt x="879" y="1786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7" y="809"/>
                    <a:pt x="893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8" y="461"/>
                    <a:pt x="586" y="684"/>
                    <a:pt x="586" y="837"/>
                  </a:cubicBezTo>
                  <a:cubicBezTo>
                    <a:pt x="558" y="851"/>
                    <a:pt x="531" y="879"/>
                    <a:pt x="503" y="893"/>
                  </a:cubicBezTo>
                  <a:lnTo>
                    <a:pt x="419" y="949"/>
                  </a:lnTo>
                  <a:cubicBezTo>
                    <a:pt x="391" y="628"/>
                    <a:pt x="363" y="321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5995128" y="4170612"/>
              <a:ext cx="112097" cy="65635"/>
            </a:xfrm>
            <a:custGeom>
              <a:avLst/>
              <a:gdLst/>
              <a:ahLst/>
              <a:cxnLst/>
              <a:rect l="l" t="t" r="r" b="b"/>
              <a:pathLst>
                <a:path w="1549" h="907" extrusionOk="0">
                  <a:moveTo>
                    <a:pt x="1" y="0"/>
                  </a:moveTo>
                  <a:cubicBezTo>
                    <a:pt x="29" y="14"/>
                    <a:pt x="43" y="28"/>
                    <a:pt x="56" y="42"/>
                  </a:cubicBezTo>
                  <a:cubicBezTo>
                    <a:pt x="112" y="70"/>
                    <a:pt x="168" y="112"/>
                    <a:pt x="238" y="168"/>
                  </a:cubicBezTo>
                  <a:cubicBezTo>
                    <a:pt x="377" y="265"/>
                    <a:pt x="559" y="377"/>
                    <a:pt x="754" y="488"/>
                  </a:cubicBezTo>
                  <a:cubicBezTo>
                    <a:pt x="963" y="614"/>
                    <a:pt x="1144" y="712"/>
                    <a:pt x="1298" y="781"/>
                  </a:cubicBezTo>
                  <a:cubicBezTo>
                    <a:pt x="1368" y="823"/>
                    <a:pt x="1437" y="851"/>
                    <a:pt x="1479" y="865"/>
                  </a:cubicBezTo>
                  <a:lnTo>
                    <a:pt x="1549" y="907"/>
                  </a:lnTo>
                  <a:lnTo>
                    <a:pt x="1493" y="851"/>
                  </a:lnTo>
                  <a:cubicBezTo>
                    <a:pt x="1451" y="823"/>
                    <a:pt x="1396" y="781"/>
                    <a:pt x="1326" y="740"/>
                  </a:cubicBezTo>
                  <a:cubicBezTo>
                    <a:pt x="1186" y="642"/>
                    <a:pt x="991" y="516"/>
                    <a:pt x="796" y="405"/>
                  </a:cubicBezTo>
                  <a:cubicBezTo>
                    <a:pt x="600" y="293"/>
                    <a:pt x="405" y="196"/>
                    <a:pt x="252" y="112"/>
                  </a:cubicBezTo>
                  <a:cubicBezTo>
                    <a:pt x="182" y="84"/>
                    <a:pt x="112" y="56"/>
                    <a:pt x="70" y="28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6009239" y="4305864"/>
              <a:ext cx="116222" cy="56589"/>
            </a:xfrm>
            <a:custGeom>
              <a:avLst/>
              <a:gdLst/>
              <a:ahLst/>
              <a:cxnLst/>
              <a:rect l="l" t="t" r="r" b="b"/>
              <a:pathLst>
                <a:path w="1606" h="782" extrusionOk="0">
                  <a:moveTo>
                    <a:pt x="1605" y="0"/>
                  </a:moveTo>
                  <a:lnTo>
                    <a:pt x="1535" y="28"/>
                  </a:lnTo>
                  <a:cubicBezTo>
                    <a:pt x="1479" y="42"/>
                    <a:pt x="1424" y="70"/>
                    <a:pt x="1340" y="98"/>
                  </a:cubicBezTo>
                  <a:cubicBezTo>
                    <a:pt x="1187" y="154"/>
                    <a:pt x="977" y="251"/>
                    <a:pt x="782" y="349"/>
                  </a:cubicBezTo>
                  <a:cubicBezTo>
                    <a:pt x="573" y="447"/>
                    <a:pt x="378" y="544"/>
                    <a:pt x="238" y="628"/>
                  </a:cubicBezTo>
                  <a:cubicBezTo>
                    <a:pt x="168" y="670"/>
                    <a:pt x="99" y="712"/>
                    <a:pt x="57" y="740"/>
                  </a:cubicBezTo>
                  <a:lnTo>
                    <a:pt x="1" y="781"/>
                  </a:lnTo>
                  <a:lnTo>
                    <a:pt x="71" y="754"/>
                  </a:lnTo>
                  <a:cubicBezTo>
                    <a:pt x="113" y="740"/>
                    <a:pt x="182" y="712"/>
                    <a:pt x="266" y="684"/>
                  </a:cubicBezTo>
                  <a:cubicBezTo>
                    <a:pt x="419" y="614"/>
                    <a:pt x="615" y="530"/>
                    <a:pt x="824" y="433"/>
                  </a:cubicBezTo>
                  <a:cubicBezTo>
                    <a:pt x="1019" y="335"/>
                    <a:pt x="1214" y="238"/>
                    <a:pt x="1368" y="140"/>
                  </a:cubicBezTo>
                  <a:cubicBezTo>
                    <a:pt x="1438" y="98"/>
                    <a:pt x="1493" y="70"/>
                    <a:pt x="1535" y="42"/>
                  </a:cubicBezTo>
                  <a:lnTo>
                    <a:pt x="16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35"/>
          <p:cNvGrpSpPr/>
          <p:nvPr/>
        </p:nvGrpSpPr>
        <p:grpSpPr>
          <a:xfrm rot="-321522">
            <a:off x="7779594" y="-88524"/>
            <a:ext cx="1298626" cy="1891529"/>
            <a:chOff x="6997534" y="1264110"/>
            <a:chExt cx="654858" cy="953840"/>
          </a:xfrm>
        </p:grpSpPr>
        <p:sp>
          <p:nvSpPr>
            <p:cNvPr id="2322" name="Google Shape;2322;p35"/>
            <p:cNvSpPr/>
            <p:nvPr/>
          </p:nvSpPr>
          <p:spPr>
            <a:xfrm>
              <a:off x="7122389" y="1639064"/>
              <a:ext cx="117066" cy="103427"/>
            </a:xfrm>
            <a:custGeom>
              <a:avLst/>
              <a:gdLst/>
              <a:ahLst/>
              <a:cxnLst/>
              <a:rect l="l" t="t" r="r" b="b"/>
              <a:pathLst>
                <a:path w="601" h="531" extrusionOk="0">
                  <a:moveTo>
                    <a:pt x="601" y="1"/>
                  </a:moveTo>
                  <a:cubicBezTo>
                    <a:pt x="601" y="1"/>
                    <a:pt x="559" y="29"/>
                    <a:pt x="503" y="70"/>
                  </a:cubicBezTo>
                  <a:cubicBezTo>
                    <a:pt x="433" y="112"/>
                    <a:pt x="363" y="168"/>
                    <a:pt x="280" y="238"/>
                  </a:cubicBezTo>
                  <a:cubicBezTo>
                    <a:pt x="210" y="307"/>
                    <a:pt x="140" y="377"/>
                    <a:pt x="84" y="433"/>
                  </a:cubicBezTo>
                  <a:cubicBezTo>
                    <a:pt x="29" y="489"/>
                    <a:pt x="1" y="531"/>
                    <a:pt x="1" y="531"/>
                  </a:cubicBezTo>
                  <a:cubicBezTo>
                    <a:pt x="1" y="531"/>
                    <a:pt x="43" y="503"/>
                    <a:pt x="112" y="461"/>
                  </a:cubicBezTo>
                  <a:cubicBezTo>
                    <a:pt x="168" y="419"/>
                    <a:pt x="252" y="349"/>
                    <a:pt x="322" y="294"/>
                  </a:cubicBezTo>
                  <a:cubicBezTo>
                    <a:pt x="391" y="224"/>
                    <a:pt x="461" y="154"/>
                    <a:pt x="517" y="98"/>
                  </a:cubicBezTo>
                  <a:cubicBezTo>
                    <a:pt x="573" y="42"/>
                    <a:pt x="601" y="1"/>
                    <a:pt x="60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7252892" y="1601081"/>
              <a:ext cx="152322" cy="135955"/>
            </a:xfrm>
            <a:custGeom>
              <a:avLst/>
              <a:gdLst/>
              <a:ahLst/>
              <a:cxnLst/>
              <a:rect l="l" t="t" r="r" b="b"/>
              <a:pathLst>
                <a:path w="782" h="698" extrusionOk="0">
                  <a:moveTo>
                    <a:pt x="0" y="0"/>
                  </a:moveTo>
                  <a:cubicBezTo>
                    <a:pt x="0" y="0"/>
                    <a:pt x="14" y="14"/>
                    <a:pt x="28" y="28"/>
                  </a:cubicBezTo>
                  <a:cubicBezTo>
                    <a:pt x="42" y="42"/>
                    <a:pt x="70" y="84"/>
                    <a:pt x="112" y="112"/>
                  </a:cubicBezTo>
                  <a:cubicBezTo>
                    <a:pt x="182" y="196"/>
                    <a:pt x="279" y="279"/>
                    <a:pt x="377" y="377"/>
                  </a:cubicBezTo>
                  <a:cubicBezTo>
                    <a:pt x="461" y="461"/>
                    <a:pt x="572" y="544"/>
                    <a:pt x="656" y="600"/>
                  </a:cubicBezTo>
                  <a:lnTo>
                    <a:pt x="754" y="684"/>
                  </a:lnTo>
                  <a:lnTo>
                    <a:pt x="781" y="698"/>
                  </a:lnTo>
                  <a:lnTo>
                    <a:pt x="754" y="670"/>
                  </a:lnTo>
                  <a:lnTo>
                    <a:pt x="670" y="586"/>
                  </a:lnTo>
                  <a:cubicBezTo>
                    <a:pt x="600" y="502"/>
                    <a:pt x="502" y="419"/>
                    <a:pt x="405" y="321"/>
                  </a:cubicBezTo>
                  <a:cubicBezTo>
                    <a:pt x="321" y="237"/>
                    <a:pt x="210" y="154"/>
                    <a:pt x="126" y="98"/>
                  </a:cubicBez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7252892" y="1951492"/>
              <a:ext cx="146868" cy="133423"/>
            </a:xfrm>
            <a:custGeom>
              <a:avLst/>
              <a:gdLst/>
              <a:ahLst/>
              <a:cxnLst/>
              <a:rect l="l" t="t" r="r" b="b"/>
              <a:pathLst>
                <a:path w="754" h="685" extrusionOk="0">
                  <a:moveTo>
                    <a:pt x="754" y="1"/>
                  </a:moveTo>
                  <a:lnTo>
                    <a:pt x="754" y="1"/>
                  </a:lnTo>
                  <a:cubicBezTo>
                    <a:pt x="726" y="15"/>
                    <a:pt x="698" y="29"/>
                    <a:pt x="656" y="70"/>
                  </a:cubicBezTo>
                  <a:cubicBezTo>
                    <a:pt x="572" y="126"/>
                    <a:pt x="475" y="210"/>
                    <a:pt x="377" y="308"/>
                  </a:cubicBezTo>
                  <a:cubicBezTo>
                    <a:pt x="265" y="391"/>
                    <a:pt x="182" y="475"/>
                    <a:pt x="112" y="559"/>
                  </a:cubicBezTo>
                  <a:cubicBezTo>
                    <a:pt x="70" y="587"/>
                    <a:pt x="42" y="628"/>
                    <a:pt x="28" y="642"/>
                  </a:cubicBezTo>
                  <a:cubicBezTo>
                    <a:pt x="14" y="656"/>
                    <a:pt x="0" y="670"/>
                    <a:pt x="0" y="684"/>
                  </a:cubicBezTo>
                  <a:lnTo>
                    <a:pt x="28" y="656"/>
                  </a:lnTo>
                  <a:lnTo>
                    <a:pt x="126" y="573"/>
                  </a:lnTo>
                  <a:cubicBezTo>
                    <a:pt x="210" y="517"/>
                    <a:pt x="307" y="433"/>
                    <a:pt x="405" y="349"/>
                  </a:cubicBezTo>
                  <a:cubicBezTo>
                    <a:pt x="516" y="252"/>
                    <a:pt x="600" y="168"/>
                    <a:pt x="670" y="98"/>
                  </a:cubicBezTo>
                  <a:lnTo>
                    <a:pt x="754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7103495" y="1951492"/>
              <a:ext cx="149595" cy="133423"/>
            </a:xfrm>
            <a:custGeom>
              <a:avLst/>
              <a:gdLst/>
              <a:ahLst/>
              <a:cxnLst/>
              <a:rect l="l" t="t" r="r" b="b"/>
              <a:pathLst>
                <a:path w="768" h="685" extrusionOk="0">
                  <a:moveTo>
                    <a:pt x="0" y="1"/>
                  </a:moveTo>
                  <a:lnTo>
                    <a:pt x="84" y="98"/>
                  </a:lnTo>
                  <a:cubicBezTo>
                    <a:pt x="154" y="168"/>
                    <a:pt x="251" y="252"/>
                    <a:pt x="349" y="349"/>
                  </a:cubicBezTo>
                  <a:cubicBezTo>
                    <a:pt x="433" y="433"/>
                    <a:pt x="544" y="517"/>
                    <a:pt x="628" y="587"/>
                  </a:cubicBezTo>
                  <a:cubicBezTo>
                    <a:pt x="670" y="614"/>
                    <a:pt x="698" y="642"/>
                    <a:pt x="725" y="656"/>
                  </a:cubicBezTo>
                  <a:lnTo>
                    <a:pt x="767" y="684"/>
                  </a:lnTo>
                  <a:lnTo>
                    <a:pt x="725" y="642"/>
                  </a:lnTo>
                  <a:cubicBezTo>
                    <a:pt x="711" y="614"/>
                    <a:pt x="684" y="587"/>
                    <a:pt x="656" y="559"/>
                  </a:cubicBezTo>
                  <a:cubicBezTo>
                    <a:pt x="586" y="489"/>
                    <a:pt x="474" y="377"/>
                    <a:pt x="391" y="308"/>
                  </a:cubicBezTo>
                  <a:cubicBezTo>
                    <a:pt x="293" y="224"/>
                    <a:pt x="181" y="126"/>
                    <a:pt x="98" y="70"/>
                  </a:cubicBezTo>
                  <a:cubicBezTo>
                    <a:pt x="70" y="43"/>
                    <a:pt x="28" y="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7130570" y="1946038"/>
              <a:ext cx="108885" cy="97973"/>
            </a:xfrm>
            <a:custGeom>
              <a:avLst/>
              <a:gdLst/>
              <a:ahLst/>
              <a:cxnLst/>
              <a:rect l="l" t="t" r="r" b="b"/>
              <a:pathLst>
                <a:path w="559" h="503" extrusionOk="0">
                  <a:moveTo>
                    <a:pt x="1" y="1"/>
                  </a:moveTo>
                  <a:cubicBezTo>
                    <a:pt x="15" y="43"/>
                    <a:pt x="42" y="71"/>
                    <a:pt x="70" y="98"/>
                  </a:cubicBezTo>
                  <a:cubicBezTo>
                    <a:pt x="126" y="154"/>
                    <a:pt x="196" y="210"/>
                    <a:pt x="252" y="266"/>
                  </a:cubicBezTo>
                  <a:cubicBezTo>
                    <a:pt x="321" y="336"/>
                    <a:pt x="405" y="391"/>
                    <a:pt x="461" y="433"/>
                  </a:cubicBezTo>
                  <a:cubicBezTo>
                    <a:pt x="517" y="475"/>
                    <a:pt x="559" y="503"/>
                    <a:pt x="559" y="503"/>
                  </a:cubicBezTo>
                  <a:cubicBezTo>
                    <a:pt x="531" y="475"/>
                    <a:pt x="503" y="433"/>
                    <a:pt x="489" y="405"/>
                  </a:cubicBezTo>
                  <a:cubicBezTo>
                    <a:pt x="419" y="350"/>
                    <a:pt x="363" y="294"/>
                    <a:pt x="294" y="238"/>
                  </a:cubicBezTo>
                  <a:cubicBezTo>
                    <a:pt x="224" y="168"/>
                    <a:pt x="154" y="112"/>
                    <a:pt x="98" y="71"/>
                  </a:cubicBezTo>
                  <a:cubicBezTo>
                    <a:pt x="29" y="29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7383201" y="177502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29" y="0"/>
                  </a:moveTo>
                  <a:cubicBezTo>
                    <a:pt x="15" y="28"/>
                    <a:pt x="15" y="70"/>
                    <a:pt x="15" y="112"/>
                  </a:cubicBezTo>
                  <a:cubicBezTo>
                    <a:pt x="1" y="181"/>
                    <a:pt x="1" y="265"/>
                    <a:pt x="15" y="349"/>
                  </a:cubicBezTo>
                  <a:cubicBezTo>
                    <a:pt x="15" y="419"/>
                    <a:pt x="15" y="502"/>
                    <a:pt x="29" y="586"/>
                  </a:cubicBezTo>
                  <a:cubicBezTo>
                    <a:pt x="29" y="642"/>
                    <a:pt x="43" y="684"/>
                    <a:pt x="43" y="684"/>
                  </a:cubicBezTo>
                  <a:cubicBezTo>
                    <a:pt x="57" y="656"/>
                    <a:pt x="57" y="614"/>
                    <a:pt x="57" y="586"/>
                  </a:cubicBezTo>
                  <a:cubicBezTo>
                    <a:pt x="57" y="516"/>
                    <a:pt x="71" y="432"/>
                    <a:pt x="57" y="335"/>
                  </a:cubicBezTo>
                  <a:cubicBezTo>
                    <a:pt x="57" y="265"/>
                    <a:pt x="57" y="181"/>
                    <a:pt x="43" y="98"/>
                  </a:cubicBezTo>
                  <a:cubicBezTo>
                    <a:pt x="43" y="70"/>
                    <a:pt x="29" y="28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7247439" y="145441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14" y="0"/>
                  </a:moveTo>
                  <a:cubicBezTo>
                    <a:pt x="14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19"/>
                    <a:pt x="14" y="502"/>
                    <a:pt x="14" y="586"/>
                  </a:cubicBezTo>
                  <a:cubicBezTo>
                    <a:pt x="28" y="642"/>
                    <a:pt x="42" y="684"/>
                    <a:pt x="42" y="684"/>
                  </a:cubicBezTo>
                  <a:cubicBezTo>
                    <a:pt x="42" y="684"/>
                    <a:pt x="42" y="642"/>
                    <a:pt x="56" y="586"/>
                  </a:cubicBezTo>
                  <a:cubicBezTo>
                    <a:pt x="70" y="516"/>
                    <a:pt x="56" y="419"/>
                    <a:pt x="56" y="335"/>
                  </a:cubicBezTo>
                  <a:cubicBezTo>
                    <a:pt x="56" y="265"/>
                    <a:pt x="42" y="181"/>
                    <a:pt x="28" y="98"/>
                  </a:cubicBezTo>
                  <a:cubicBezTo>
                    <a:pt x="28" y="70"/>
                    <a:pt x="28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7244712" y="2084723"/>
              <a:ext cx="8376" cy="133228"/>
            </a:xfrm>
            <a:custGeom>
              <a:avLst/>
              <a:gdLst/>
              <a:ahLst/>
              <a:cxnLst/>
              <a:rect l="l" t="t" r="r" b="b"/>
              <a:pathLst>
                <a:path w="43" h="684" extrusionOk="0">
                  <a:moveTo>
                    <a:pt x="14" y="0"/>
                  </a:moveTo>
                  <a:cubicBezTo>
                    <a:pt x="0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33"/>
                    <a:pt x="0" y="516"/>
                    <a:pt x="14" y="572"/>
                  </a:cubicBezTo>
                  <a:cubicBezTo>
                    <a:pt x="28" y="642"/>
                    <a:pt x="28" y="684"/>
                    <a:pt x="28" y="684"/>
                  </a:cubicBezTo>
                  <a:cubicBezTo>
                    <a:pt x="42" y="656"/>
                    <a:pt x="42" y="614"/>
                    <a:pt x="42" y="572"/>
                  </a:cubicBezTo>
                  <a:lnTo>
                    <a:pt x="42" y="335"/>
                  </a:lnTo>
                  <a:cubicBezTo>
                    <a:pt x="42" y="265"/>
                    <a:pt x="42" y="182"/>
                    <a:pt x="28" y="98"/>
                  </a:cubicBezTo>
                  <a:cubicBezTo>
                    <a:pt x="28" y="70"/>
                    <a:pt x="14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7410471" y="1639064"/>
              <a:ext cx="92523" cy="97973"/>
            </a:xfrm>
            <a:custGeom>
              <a:avLst/>
              <a:gdLst/>
              <a:ahLst/>
              <a:cxnLst/>
              <a:rect l="l" t="t" r="r" b="b"/>
              <a:pathLst>
                <a:path w="475" h="503" extrusionOk="0">
                  <a:moveTo>
                    <a:pt x="475" y="1"/>
                  </a:moveTo>
                  <a:cubicBezTo>
                    <a:pt x="475" y="1"/>
                    <a:pt x="447" y="29"/>
                    <a:pt x="391" y="70"/>
                  </a:cubicBezTo>
                  <a:cubicBezTo>
                    <a:pt x="321" y="126"/>
                    <a:pt x="265" y="182"/>
                    <a:pt x="210" y="238"/>
                  </a:cubicBezTo>
                  <a:cubicBezTo>
                    <a:pt x="154" y="294"/>
                    <a:pt x="112" y="349"/>
                    <a:pt x="56" y="405"/>
                  </a:cubicBezTo>
                  <a:cubicBezTo>
                    <a:pt x="42" y="433"/>
                    <a:pt x="14" y="475"/>
                    <a:pt x="0" y="503"/>
                  </a:cubicBezTo>
                  <a:cubicBezTo>
                    <a:pt x="0" y="503"/>
                    <a:pt x="28" y="475"/>
                    <a:pt x="84" y="433"/>
                  </a:cubicBezTo>
                  <a:cubicBezTo>
                    <a:pt x="140" y="377"/>
                    <a:pt x="196" y="321"/>
                    <a:pt x="265" y="266"/>
                  </a:cubicBezTo>
                  <a:cubicBezTo>
                    <a:pt x="307" y="210"/>
                    <a:pt x="363" y="154"/>
                    <a:pt x="419" y="98"/>
                  </a:cubicBezTo>
                  <a:cubicBezTo>
                    <a:pt x="433" y="70"/>
                    <a:pt x="461" y="42"/>
                    <a:pt x="47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7402290" y="1747751"/>
              <a:ext cx="103431" cy="290998"/>
            </a:xfrm>
            <a:custGeom>
              <a:avLst/>
              <a:gdLst/>
              <a:ahLst/>
              <a:cxnLst/>
              <a:rect l="l" t="t" r="r" b="b"/>
              <a:pathLst>
                <a:path w="531" h="1494" extrusionOk="0">
                  <a:moveTo>
                    <a:pt x="0" y="1"/>
                  </a:moveTo>
                  <a:lnTo>
                    <a:pt x="0" y="112"/>
                  </a:lnTo>
                  <a:lnTo>
                    <a:pt x="0" y="489"/>
                  </a:lnTo>
                  <a:cubicBezTo>
                    <a:pt x="0" y="614"/>
                    <a:pt x="14" y="754"/>
                    <a:pt x="28" y="851"/>
                  </a:cubicBezTo>
                  <a:cubicBezTo>
                    <a:pt x="28" y="893"/>
                    <a:pt x="28" y="935"/>
                    <a:pt x="42" y="963"/>
                  </a:cubicBezTo>
                  <a:lnTo>
                    <a:pt x="42" y="851"/>
                  </a:lnTo>
                  <a:lnTo>
                    <a:pt x="42" y="475"/>
                  </a:lnTo>
                  <a:cubicBezTo>
                    <a:pt x="42" y="349"/>
                    <a:pt x="28" y="210"/>
                    <a:pt x="14" y="112"/>
                  </a:cubicBezTo>
                  <a:cubicBezTo>
                    <a:pt x="14" y="70"/>
                    <a:pt x="14" y="28"/>
                    <a:pt x="0" y="1"/>
                  </a:cubicBezTo>
                  <a:close/>
                  <a:moveTo>
                    <a:pt x="42" y="1005"/>
                  </a:moveTo>
                  <a:cubicBezTo>
                    <a:pt x="56" y="1033"/>
                    <a:pt x="84" y="1061"/>
                    <a:pt x="98" y="1089"/>
                  </a:cubicBezTo>
                  <a:cubicBezTo>
                    <a:pt x="154" y="1158"/>
                    <a:pt x="210" y="1214"/>
                    <a:pt x="265" y="1270"/>
                  </a:cubicBezTo>
                  <a:cubicBezTo>
                    <a:pt x="321" y="1326"/>
                    <a:pt x="391" y="1381"/>
                    <a:pt x="433" y="1423"/>
                  </a:cubicBezTo>
                  <a:cubicBezTo>
                    <a:pt x="461" y="1451"/>
                    <a:pt x="503" y="1465"/>
                    <a:pt x="531" y="1493"/>
                  </a:cubicBezTo>
                  <a:cubicBezTo>
                    <a:pt x="531" y="1493"/>
                    <a:pt x="503" y="1451"/>
                    <a:pt x="461" y="1395"/>
                  </a:cubicBezTo>
                  <a:cubicBezTo>
                    <a:pt x="405" y="1340"/>
                    <a:pt x="363" y="1284"/>
                    <a:pt x="293" y="1228"/>
                  </a:cubicBezTo>
                  <a:cubicBezTo>
                    <a:pt x="238" y="1172"/>
                    <a:pt x="182" y="1116"/>
                    <a:pt x="126" y="1075"/>
                  </a:cubicBezTo>
                  <a:cubicBezTo>
                    <a:pt x="98" y="1047"/>
                    <a:pt x="70" y="1033"/>
                    <a:pt x="42" y="1005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7000261" y="1943312"/>
              <a:ext cx="92523" cy="98168"/>
            </a:xfrm>
            <a:custGeom>
              <a:avLst/>
              <a:gdLst/>
              <a:ahLst/>
              <a:cxnLst/>
              <a:rect l="l" t="t" r="r" b="b"/>
              <a:pathLst>
                <a:path w="475" h="504" extrusionOk="0">
                  <a:moveTo>
                    <a:pt x="474" y="1"/>
                  </a:moveTo>
                  <a:lnTo>
                    <a:pt x="474" y="1"/>
                  </a:lnTo>
                  <a:cubicBezTo>
                    <a:pt x="474" y="1"/>
                    <a:pt x="446" y="29"/>
                    <a:pt x="391" y="71"/>
                  </a:cubicBezTo>
                  <a:cubicBezTo>
                    <a:pt x="335" y="126"/>
                    <a:pt x="279" y="182"/>
                    <a:pt x="223" y="238"/>
                  </a:cubicBezTo>
                  <a:cubicBezTo>
                    <a:pt x="154" y="294"/>
                    <a:pt x="98" y="364"/>
                    <a:pt x="70" y="405"/>
                  </a:cubicBezTo>
                  <a:cubicBezTo>
                    <a:pt x="42" y="433"/>
                    <a:pt x="14" y="461"/>
                    <a:pt x="0" y="503"/>
                  </a:cubicBezTo>
                  <a:cubicBezTo>
                    <a:pt x="0" y="503"/>
                    <a:pt x="42" y="475"/>
                    <a:pt x="84" y="433"/>
                  </a:cubicBezTo>
                  <a:cubicBezTo>
                    <a:pt x="154" y="377"/>
                    <a:pt x="209" y="322"/>
                    <a:pt x="265" y="266"/>
                  </a:cubicBezTo>
                  <a:cubicBezTo>
                    <a:pt x="321" y="210"/>
                    <a:pt x="377" y="140"/>
                    <a:pt x="419" y="99"/>
                  </a:cubicBezTo>
                  <a:cubicBezTo>
                    <a:pt x="446" y="71"/>
                    <a:pt x="460" y="29"/>
                    <a:pt x="47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6997534" y="1641791"/>
              <a:ext cx="97977" cy="95246"/>
            </a:xfrm>
            <a:custGeom>
              <a:avLst/>
              <a:gdLst/>
              <a:ahLst/>
              <a:cxnLst/>
              <a:rect l="l" t="t" r="r" b="b"/>
              <a:pathLst>
                <a:path w="503" h="489" extrusionOk="0">
                  <a:moveTo>
                    <a:pt x="0" y="1"/>
                  </a:moveTo>
                  <a:cubicBezTo>
                    <a:pt x="0" y="1"/>
                    <a:pt x="28" y="42"/>
                    <a:pt x="70" y="84"/>
                  </a:cubicBezTo>
                  <a:cubicBezTo>
                    <a:pt x="126" y="154"/>
                    <a:pt x="168" y="210"/>
                    <a:pt x="237" y="266"/>
                  </a:cubicBezTo>
                  <a:cubicBezTo>
                    <a:pt x="293" y="321"/>
                    <a:pt x="363" y="377"/>
                    <a:pt x="405" y="419"/>
                  </a:cubicBezTo>
                  <a:cubicBezTo>
                    <a:pt x="433" y="447"/>
                    <a:pt x="460" y="461"/>
                    <a:pt x="502" y="489"/>
                  </a:cubicBezTo>
                  <a:cubicBezTo>
                    <a:pt x="502" y="489"/>
                    <a:pt x="474" y="447"/>
                    <a:pt x="433" y="391"/>
                  </a:cubicBezTo>
                  <a:cubicBezTo>
                    <a:pt x="377" y="335"/>
                    <a:pt x="321" y="280"/>
                    <a:pt x="265" y="224"/>
                  </a:cubicBezTo>
                  <a:cubicBezTo>
                    <a:pt x="209" y="168"/>
                    <a:pt x="140" y="98"/>
                    <a:pt x="98" y="70"/>
                  </a:cubicBezTo>
                  <a:cubicBezTo>
                    <a:pt x="70" y="42"/>
                    <a:pt x="28" y="2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7092587" y="1598354"/>
              <a:ext cx="155049" cy="337160"/>
            </a:xfrm>
            <a:custGeom>
              <a:avLst/>
              <a:gdLst/>
              <a:ahLst/>
              <a:cxnLst/>
              <a:rect l="l" t="t" r="r" b="b"/>
              <a:pathLst>
                <a:path w="796" h="1731" extrusionOk="0">
                  <a:moveTo>
                    <a:pt x="795" y="0"/>
                  </a:moveTo>
                  <a:lnTo>
                    <a:pt x="754" y="28"/>
                  </a:lnTo>
                  <a:cubicBezTo>
                    <a:pt x="740" y="56"/>
                    <a:pt x="698" y="70"/>
                    <a:pt x="656" y="112"/>
                  </a:cubicBezTo>
                  <a:cubicBezTo>
                    <a:pt x="586" y="168"/>
                    <a:pt x="475" y="251"/>
                    <a:pt x="377" y="335"/>
                  </a:cubicBezTo>
                  <a:cubicBezTo>
                    <a:pt x="279" y="433"/>
                    <a:pt x="182" y="516"/>
                    <a:pt x="112" y="586"/>
                  </a:cubicBezTo>
                  <a:lnTo>
                    <a:pt x="28" y="684"/>
                  </a:lnTo>
                  <a:lnTo>
                    <a:pt x="0" y="712"/>
                  </a:lnTo>
                  <a:lnTo>
                    <a:pt x="0" y="712"/>
                  </a:lnTo>
                  <a:lnTo>
                    <a:pt x="42" y="684"/>
                  </a:lnTo>
                  <a:lnTo>
                    <a:pt x="140" y="614"/>
                  </a:lnTo>
                  <a:cubicBezTo>
                    <a:pt x="224" y="558"/>
                    <a:pt x="321" y="475"/>
                    <a:pt x="419" y="377"/>
                  </a:cubicBezTo>
                  <a:cubicBezTo>
                    <a:pt x="516" y="293"/>
                    <a:pt x="614" y="210"/>
                    <a:pt x="684" y="126"/>
                  </a:cubicBezTo>
                  <a:cubicBezTo>
                    <a:pt x="726" y="98"/>
                    <a:pt x="740" y="56"/>
                    <a:pt x="767" y="42"/>
                  </a:cubicBezTo>
                  <a:lnTo>
                    <a:pt x="795" y="0"/>
                  </a:lnTo>
                  <a:close/>
                  <a:moveTo>
                    <a:pt x="0" y="768"/>
                  </a:moveTo>
                  <a:lnTo>
                    <a:pt x="0" y="879"/>
                  </a:lnTo>
                  <a:cubicBezTo>
                    <a:pt x="0" y="977"/>
                    <a:pt x="0" y="1116"/>
                    <a:pt x="0" y="1256"/>
                  </a:cubicBezTo>
                  <a:cubicBezTo>
                    <a:pt x="0" y="1381"/>
                    <a:pt x="14" y="1521"/>
                    <a:pt x="28" y="1618"/>
                  </a:cubicBezTo>
                  <a:cubicBezTo>
                    <a:pt x="28" y="1660"/>
                    <a:pt x="28" y="1702"/>
                    <a:pt x="42" y="1730"/>
                  </a:cubicBezTo>
                  <a:lnTo>
                    <a:pt x="42" y="1618"/>
                  </a:lnTo>
                  <a:lnTo>
                    <a:pt x="42" y="1242"/>
                  </a:lnTo>
                  <a:cubicBezTo>
                    <a:pt x="42" y="1116"/>
                    <a:pt x="28" y="977"/>
                    <a:pt x="14" y="879"/>
                  </a:cubicBezTo>
                  <a:cubicBezTo>
                    <a:pt x="14" y="837"/>
                    <a:pt x="0" y="795"/>
                    <a:pt x="0" y="768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7165825" y="1318454"/>
              <a:ext cx="89991" cy="97973"/>
            </a:xfrm>
            <a:custGeom>
              <a:avLst/>
              <a:gdLst/>
              <a:ahLst/>
              <a:cxnLst/>
              <a:rect l="l" t="t" r="r" b="b"/>
              <a:pathLst>
                <a:path w="462" h="503" extrusionOk="0">
                  <a:moveTo>
                    <a:pt x="294" y="168"/>
                  </a:moveTo>
                  <a:cubicBezTo>
                    <a:pt x="308" y="168"/>
                    <a:pt x="322" y="182"/>
                    <a:pt x="336" y="210"/>
                  </a:cubicBezTo>
                  <a:cubicBezTo>
                    <a:pt x="322" y="252"/>
                    <a:pt x="308" y="294"/>
                    <a:pt x="280" y="322"/>
                  </a:cubicBezTo>
                  <a:cubicBezTo>
                    <a:pt x="252" y="349"/>
                    <a:pt x="224" y="363"/>
                    <a:pt x="196" y="363"/>
                  </a:cubicBezTo>
                  <a:cubicBezTo>
                    <a:pt x="154" y="363"/>
                    <a:pt x="140" y="349"/>
                    <a:pt x="140" y="322"/>
                  </a:cubicBezTo>
                  <a:cubicBezTo>
                    <a:pt x="140" y="294"/>
                    <a:pt x="154" y="266"/>
                    <a:pt x="168" y="252"/>
                  </a:cubicBezTo>
                  <a:cubicBezTo>
                    <a:pt x="196" y="210"/>
                    <a:pt x="238" y="168"/>
                    <a:pt x="294" y="168"/>
                  </a:cubicBezTo>
                  <a:close/>
                  <a:moveTo>
                    <a:pt x="322" y="1"/>
                  </a:moveTo>
                  <a:cubicBezTo>
                    <a:pt x="294" y="1"/>
                    <a:pt x="252" y="1"/>
                    <a:pt x="224" y="15"/>
                  </a:cubicBezTo>
                  <a:cubicBezTo>
                    <a:pt x="182" y="29"/>
                    <a:pt x="140" y="56"/>
                    <a:pt x="113" y="84"/>
                  </a:cubicBezTo>
                  <a:cubicBezTo>
                    <a:pt x="99" y="98"/>
                    <a:pt x="85" y="112"/>
                    <a:pt x="71" y="126"/>
                  </a:cubicBezTo>
                  <a:cubicBezTo>
                    <a:pt x="57" y="154"/>
                    <a:pt x="43" y="182"/>
                    <a:pt x="29" y="210"/>
                  </a:cubicBezTo>
                  <a:cubicBezTo>
                    <a:pt x="15" y="252"/>
                    <a:pt x="1" y="294"/>
                    <a:pt x="1" y="335"/>
                  </a:cubicBezTo>
                  <a:cubicBezTo>
                    <a:pt x="1" y="377"/>
                    <a:pt x="15" y="419"/>
                    <a:pt x="29" y="447"/>
                  </a:cubicBezTo>
                  <a:cubicBezTo>
                    <a:pt x="43" y="475"/>
                    <a:pt x="85" y="503"/>
                    <a:pt x="126" y="503"/>
                  </a:cubicBezTo>
                  <a:cubicBezTo>
                    <a:pt x="154" y="503"/>
                    <a:pt x="196" y="503"/>
                    <a:pt x="224" y="489"/>
                  </a:cubicBezTo>
                  <a:cubicBezTo>
                    <a:pt x="266" y="475"/>
                    <a:pt x="294" y="461"/>
                    <a:pt x="336" y="433"/>
                  </a:cubicBezTo>
                  <a:cubicBezTo>
                    <a:pt x="378" y="405"/>
                    <a:pt x="405" y="363"/>
                    <a:pt x="433" y="322"/>
                  </a:cubicBezTo>
                  <a:cubicBezTo>
                    <a:pt x="447" y="294"/>
                    <a:pt x="461" y="266"/>
                    <a:pt x="461" y="238"/>
                  </a:cubicBezTo>
                  <a:cubicBezTo>
                    <a:pt x="461" y="210"/>
                    <a:pt x="461" y="182"/>
                    <a:pt x="461" y="154"/>
                  </a:cubicBezTo>
                  <a:cubicBezTo>
                    <a:pt x="447" y="112"/>
                    <a:pt x="433" y="70"/>
                    <a:pt x="405" y="43"/>
                  </a:cubicBezTo>
                  <a:cubicBezTo>
                    <a:pt x="378" y="15"/>
                    <a:pt x="350" y="1"/>
                    <a:pt x="32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7263800" y="1264110"/>
              <a:ext cx="95250" cy="179585"/>
            </a:xfrm>
            <a:custGeom>
              <a:avLst/>
              <a:gdLst/>
              <a:ahLst/>
              <a:cxnLst/>
              <a:rect l="l" t="t" r="r" b="b"/>
              <a:pathLst>
                <a:path w="489" h="922" extrusionOk="0">
                  <a:moveTo>
                    <a:pt x="251" y="1"/>
                  </a:moveTo>
                  <a:cubicBezTo>
                    <a:pt x="195" y="15"/>
                    <a:pt x="126" y="29"/>
                    <a:pt x="70" y="43"/>
                  </a:cubicBezTo>
                  <a:cubicBezTo>
                    <a:pt x="56" y="308"/>
                    <a:pt x="28" y="587"/>
                    <a:pt x="0" y="879"/>
                  </a:cubicBezTo>
                  <a:lnTo>
                    <a:pt x="70" y="852"/>
                  </a:lnTo>
                  <a:lnTo>
                    <a:pt x="167" y="810"/>
                  </a:lnTo>
                  <a:cubicBezTo>
                    <a:pt x="167" y="698"/>
                    <a:pt x="181" y="628"/>
                    <a:pt x="181" y="614"/>
                  </a:cubicBezTo>
                  <a:lnTo>
                    <a:pt x="265" y="573"/>
                  </a:lnTo>
                  <a:lnTo>
                    <a:pt x="265" y="573"/>
                  </a:lnTo>
                  <a:cubicBezTo>
                    <a:pt x="251" y="740"/>
                    <a:pt x="237" y="852"/>
                    <a:pt x="237" y="921"/>
                  </a:cubicBezTo>
                  <a:cubicBezTo>
                    <a:pt x="265" y="907"/>
                    <a:pt x="293" y="893"/>
                    <a:pt x="307" y="879"/>
                  </a:cubicBezTo>
                  <a:lnTo>
                    <a:pt x="377" y="838"/>
                  </a:lnTo>
                  <a:lnTo>
                    <a:pt x="391" y="838"/>
                  </a:lnTo>
                  <a:cubicBezTo>
                    <a:pt x="391" y="670"/>
                    <a:pt x="432" y="405"/>
                    <a:pt x="488" y="29"/>
                  </a:cubicBezTo>
                  <a:lnTo>
                    <a:pt x="488" y="29"/>
                  </a:lnTo>
                  <a:cubicBezTo>
                    <a:pt x="432" y="57"/>
                    <a:pt x="377" y="84"/>
                    <a:pt x="321" y="98"/>
                  </a:cubicBezTo>
                  <a:cubicBezTo>
                    <a:pt x="321" y="224"/>
                    <a:pt x="307" y="322"/>
                    <a:pt x="293" y="391"/>
                  </a:cubicBezTo>
                  <a:lnTo>
                    <a:pt x="251" y="419"/>
                  </a:lnTo>
                  <a:lnTo>
                    <a:pt x="209" y="433"/>
                  </a:lnTo>
                  <a:cubicBezTo>
                    <a:pt x="209" y="294"/>
                    <a:pt x="223" y="14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7530066" y="1519468"/>
              <a:ext cx="122325" cy="117061"/>
            </a:xfrm>
            <a:custGeom>
              <a:avLst/>
              <a:gdLst/>
              <a:ahLst/>
              <a:cxnLst/>
              <a:rect l="l" t="t" r="r" b="b"/>
              <a:pathLst>
                <a:path w="628" h="601" extrusionOk="0">
                  <a:moveTo>
                    <a:pt x="279" y="1"/>
                  </a:moveTo>
                  <a:lnTo>
                    <a:pt x="112" y="29"/>
                  </a:lnTo>
                  <a:cubicBezTo>
                    <a:pt x="84" y="168"/>
                    <a:pt x="70" y="266"/>
                    <a:pt x="56" y="336"/>
                  </a:cubicBezTo>
                  <a:cubicBezTo>
                    <a:pt x="42" y="391"/>
                    <a:pt x="28" y="475"/>
                    <a:pt x="0" y="587"/>
                  </a:cubicBezTo>
                  <a:cubicBezTo>
                    <a:pt x="70" y="587"/>
                    <a:pt x="126" y="573"/>
                    <a:pt x="167" y="559"/>
                  </a:cubicBezTo>
                  <a:lnTo>
                    <a:pt x="195" y="433"/>
                  </a:lnTo>
                  <a:lnTo>
                    <a:pt x="209" y="322"/>
                  </a:lnTo>
                  <a:cubicBezTo>
                    <a:pt x="251" y="419"/>
                    <a:pt x="279" y="517"/>
                    <a:pt x="335" y="601"/>
                  </a:cubicBezTo>
                  <a:cubicBezTo>
                    <a:pt x="363" y="587"/>
                    <a:pt x="405" y="573"/>
                    <a:pt x="446" y="573"/>
                  </a:cubicBezTo>
                  <a:cubicBezTo>
                    <a:pt x="502" y="405"/>
                    <a:pt x="558" y="238"/>
                    <a:pt x="628" y="57"/>
                  </a:cubicBezTo>
                  <a:lnTo>
                    <a:pt x="628" y="57"/>
                  </a:lnTo>
                  <a:cubicBezTo>
                    <a:pt x="558" y="71"/>
                    <a:pt x="502" y="85"/>
                    <a:pt x="432" y="99"/>
                  </a:cubicBezTo>
                  <a:cubicBezTo>
                    <a:pt x="419" y="182"/>
                    <a:pt x="391" y="252"/>
                    <a:pt x="377" y="308"/>
                  </a:cubicBezTo>
                  <a:lnTo>
                    <a:pt x="349" y="238"/>
                  </a:lnTo>
                  <a:cubicBezTo>
                    <a:pt x="321" y="154"/>
                    <a:pt x="293" y="71"/>
                    <a:pt x="27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7532599" y="1953635"/>
              <a:ext cx="87264" cy="136734"/>
            </a:xfrm>
            <a:custGeom>
              <a:avLst/>
              <a:gdLst/>
              <a:ahLst/>
              <a:cxnLst/>
              <a:rect l="l" t="t" r="r" b="b"/>
              <a:pathLst>
                <a:path w="448" h="702" extrusionOk="0">
                  <a:moveTo>
                    <a:pt x="355" y="0"/>
                  </a:moveTo>
                  <a:cubicBezTo>
                    <a:pt x="275" y="0"/>
                    <a:pt x="198" y="27"/>
                    <a:pt x="140" y="73"/>
                  </a:cubicBezTo>
                  <a:cubicBezTo>
                    <a:pt x="85" y="101"/>
                    <a:pt x="57" y="143"/>
                    <a:pt x="57" y="157"/>
                  </a:cubicBezTo>
                  <a:cubicBezTo>
                    <a:pt x="43" y="185"/>
                    <a:pt x="29" y="213"/>
                    <a:pt x="29" y="241"/>
                  </a:cubicBezTo>
                  <a:cubicBezTo>
                    <a:pt x="15" y="283"/>
                    <a:pt x="1" y="324"/>
                    <a:pt x="15" y="380"/>
                  </a:cubicBezTo>
                  <a:cubicBezTo>
                    <a:pt x="15" y="394"/>
                    <a:pt x="29" y="408"/>
                    <a:pt x="43" y="422"/>
                  </a:cubicBezTo>
                  <a:cubicBezTo>
                    <a:pt x="43" y="436"/>
                    <a:pt x="71" y="450"/>
                    <a:pt x="85" y="464"/>
                  </a:cubicBezTo>
                  <a:lnTo>
                    <a:pt x="182" y="464"/>
                  </a:lnTo>
                  <a:cubicBezTo>
                    <a:pt x="210" y="450"/>
                    <a:pt x="224" y="450"/>
                    <a:pt x="252" y="436"/>
                  </a:cubicBezTo>
                  <a:cubicBezTo>
                    <a:pt x="266" y="422"/>
                    <a:pt x="280" y="422"/>
                    <a:pt x="308" y="408"/>
                  </a:cubicBezTo>
                  <a:cubicBezTo>
                    <a:pt x="308" y="408"/>
                    <a:pt x="322" y="422"/>
                    <a:pt x="322" y="422"/>
                  </a:cubicBezTo>
                  <a:cubicBezTo>
                    <a:pt x="322" y="436"/>
                    <a:pt x="322" y="436"/>
                    <a:pt x="322" y="450"/>
                  </a:cubicBezTo>
                  <a:cubicBezTo>
                    <a:pt x="308" y="478"/>
                    <a:pt x="294" y="492"/>
                    <a:pt x="280" y="506"/>
                  </a:cubicBezTo>
                  <a:cubicBezTo>
                    <a:pt x="238" y="534"/>
                    <a:pt x="210" y="548"/>
                    <a:pt x="168" y="548"/>
                  </a:cubicBezTo>
                  <a:lnTo>
                    <a:pt x="71" y="548"/>
                  </a:lnTo>
                  <a:cubicBezTo>
                    <a:pt x="57" y="603"/>
                    <a:pt x="43" y="645"/>
                    <a:pt x="29" y="687"/>
                  </a:cubicBezTo>
                  <a:lnTo>
                    <a:pt x="99" y="701"/>
                  </a:lnTo>
                  <a:cubicBezTo>
                    <a:pt x="168" y="701"/>
                    <a:pt x="238" y="687"/>
                    <a:pt x="308" y="659"/>
                  </a:cubicBezTo>
                  <a:cubicBezTo>
                    <a:pt x="350" y="631"/>
                    <a:pt x="378" y="603"/>
                    <a:pt x="392" y="576"/>
                  </a:cubicBezTo>
                  <a:cubicBezTo>
                    <a:pt x="406" y="548"/>
                    <a:pt x="419" y="534"/>
                    <a:pt x="433" y="506"/>
                  </a:cubicBezTo>
                  <a:cubicBezTo>
                    <a:pt x="447" y="464"/>
                    <a:pt x="447" y="422"/>
                    <a:pt x="447" y="380"/>
                  </a:cubicBezTo>
                  <a:cubicBezTo>
                    <a:pt x="433" y="352"/>
                    <a:pt x="433" y="338"/>
                    <a:pt x="419" y="324"/>
                  </a:cubicBezTo>
                  <a:cubicBezTo>
                    <a:pt x="419" y="324"/>
                    <a:pt x="406" y="311"/>
                    <a:pt x="406" y="311"/>
                  </a:cubicBezTo>
                  <a:cubicBezTo>
                    <a:pt x="392" y="297"/>
                    <a:pt x="364" y="283"/>
                    <a:pt x="350" y="283"/>
                  </a:cubicBezTo>
                  <a:lnTo>
                    <a:pt x="294" y="283"/>
                  </a:lnTo>
                  <a:cubicBezTo>
                    <a:pt x="266" y="297"/>
                    <a:pt x="252" y="297"/>
                    <a:pt x="224" y="311"/>
                  </a:cubicBezTo>
                  <a:cubicBezTo>
                    <a:pt x="213" y="314"/>
                    <a:pt x="204" y="316"/>
                    <a:pt x="196" y="316"/>
                  </a:cubicBezTo>
                  <a:cubicBezTo>
                    <a:pt x="176" y="316"/>
                    <a:pt x="168" y="303"/>
                    <a:pt x="168" y="283"/>
                  </a:cubicBezTo>
                  <a:cubicBezTo>
                    <a:pt x="154" y="241"/>
                    <a:pt x="196" y="199"/>
                    <a:pt x="238" y="185"/>
                  </a:cubicBezTo>
                  <a:cubicBezTo>
                    <a:pt x="259" y="178"/>
                    <a:pt x="283" y="175"/>
                    <a:pt x="310" y="175"/>
                  </a:cubicBezTo>
                  <a:cubicBezTo>
                    <a:pt x="336" y="175"/>
                    <a:pt x="364" y="178"/>
                    <a:pt x="392" y="185"/>
                  </a:cubicBezTo>
                  <a:lnTo>
                    <a:pt x="406" y="4"/>
                  </a:lnTo>
                  <a:cubicBezTo>
                    <a:pt x="389" y="1"/>
                    <a:pt x="372" y="0"/>
                    <a:pt x="35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9" name="Google Shape;2339;p35"/>
          <p:cNvGrpSpPr/>
          <p:nvPr/>
        </p:nvGrpSpPr>
        <p:grpSpPr>
          <a:xfrm>
            <a:off x="512927" y="445018"/>
            <a:ext cx="1064486" cy="713396"/>
            <a:chOff x="181096" y="315758"/>
            <a:chExt cx="654303" cy="438500"/>
          </a:xfrm>
        </p:grpSpPr>
        <p:sp>
          <p:nvSpPr>
            <p:cNvPr id="2340" name="Google Shape;2340;p35"/>
            <p:cNvSpPr/>
            <p:nvPr/>
          </p:nvSpPr>
          <p:spPr>
            <a:xfrm>
              <a:off x="708673" y="557277"/>
              <a:ext cx="126727" cy="173619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91" y="56"/>
                    <a:pt x="196" y="98"/>
                    <a:pt x="0" y="140"/>
                  </a:cubicBezTo>
                  <a:lnTo>
                    <a:pt x="98" y="684"/>
                  </a:lnTo>
                  <a:cubicBezTo>
                    <a:pt x="126" y="642"/>
                    <a:pt x="182" y="600"/>
                    <a:pt x="237" y="572"/>
                  </a:cubicBezTo>
                  <a:cubicBezTo>
                    <a:pt x="275" y="565"/>
                    <a:pt x="308" y="562"/>
                    <a:pt x="337" y="562"/>
                  </a:cubicBezTo>
                  <a:cubicBezTo>
                    <a:pt x="427" y="562"/>
                    <a:pt x="478" y="596"/>
                    <a:pt x="488" y="670"/>
                  </a:cubicBezTo>
                  <a:cubicBezTo>
                    <a:pt x="499" y="735"/>
                    <a:pt x="459" y="758"/>
                    <a:pt x="400" y="758"/>
                  </a:cubicBezTo>
                  <a:cubicBezTo>
                    <a:pt x="384" y="758"/>
                    <a:pt x="367" y="756"/>
                    <a:pt x="349" y="753"/>
                  </a:cubicBezTo>
                  <a:cubicBezTo>
                    <a:pt x="293" y="739"/>
                    <a:pt x="251" y="711"/>
                    <a:pt x="210" y="684"/>
                  </a:cubicBezTo>
                  <a:cubicBezTo>
                    <a:pt x="168" y="739"/>
                    <a:pt x="112" y="809"/>
                    <a:pt x="56" y="865"/>
                  </a:cubicBezTo>
                  <a:cubicBezTo>
                    <a:pt x="154" y="962"/>
                    <a:pt x="279" y="1018"/>
                    <a:pt x="433" y="1032"/>
                  </a:cubicBezTo>
                  <a:cubicBezTo>
                    <a:pt x="516" y="1018"/>
                    <a:pt x="586" y="990"/>
                    <a:pt x="656" y="921"/>
                  </a:cubicBezTo>
                  <a:cubicBezTo>
                    <a:pt x="726" y="837"/>
                    <a:pt x="754" y="725"/>
                    <a:pt x="754" y="614"/>
                  </a:cubicBezTo>
                  <a:cubicBezTo>
                    <a:pt x="740" y="544"/>
                    <a:pt x="712" y="474"/>
                    <a:pt x="642" y="418"/>
                  </a:cubicBezTo>
                  <a:cubicBezTo>
                    <a:pt x="572" y="349"/>
                    <a:pt x="475" y="321"/>
                    <a:pt x="363" y="321"/>
                  </a:cubicBezTo>
                  <a:cubicBezTo>
                    <a:pt x="335" y="321"/>
                    <a:pt x="293" y="335"/>
                    <a:pt x="265" y="349"/>
                  </a:cubicBezTo>
                  <a:lnTo>
                    <a:pt x="265" y="307"/>
                  </a:lnTo>
                  <a:cubicBezTo>
                    <a:pt x="391" y="279"/>
                    <a:pt x="502" y="251"/>
                    <a:pt x="628" y="251"/>
                  </a:cubicBezTo>
                  <a:cubicBezTo>
                    <a:pt x="614" y="167"/>
                    <a:pt x="586" y="84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181096" y="404836"/>
              <a:ext cx="178325" cy="268076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4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3" y="126"/>
                    <a:pt x="489" y="182"/>
                    <a:pt x="419" y="251"/>
                  </a:cubicBezTo>
                  <a:cubicBezTo>
                    <a:pt x="322" y="349"/>
                    <a:pt x="224" y="461"/>
                    <a:pt x="154" y="586"/>
                  </a:cubicBezTo>
                  <a:cubicBezTo>
                    <a:pt x="112" y="656"/>
                    <a:pt x="71" y="754"/>
                    <a:pt x="43" y="837"/>
                  </a:cubicBezTo>
                  <a:cubicBezTo>
                    <a:pt x="1" y="991"/>
                    <a:pt x="1" y="1158"/>
                    <a:pt x="43" y="1312"/>
                  </a:cubicBezTo>
                  <a:cubicBezTo>
                    <a:pt x="57" y="1353"/>
                    <a:pt x="85" y="1409"/>
                    <a:pt x="126" y="1451"/>
                  </a:cubicBezTo>
                  <a:cubicBezTo>
                    <a:pt x="140" y="1479"/>
                    <a:pt x="182" y="1507"/>
                    <a:pt x="210" y="1521"/>
                  </a:cubicBezTo>
                  <a:cubicBezTo>
                    <a:pt x="291" y="1567"/>
                    <a:pt x="391" y="1594"/>
                    <a:pt x="486" y="1594"/>
                  </a:cubicBezTo>
                  <a:cubicBezTo>
                    <a:pt x="506" y="1594"/>
                    <a:pt x="526" y="1593"/>
                    <a:pt x="545" y="1591"/>
                  </a:cubicBezTo>
                  <a:cubicBezTo>
                    <a:pt x="656" y="1577"/>
                    <a:pt x="754" y="1535"/>
                    <a:pt x="838" y="1479"/>
                  </a:cubicBezTo>
                  <a:cubicBezTo>
                    <a:pt x="921" y="1437"/>
                    <a:pt x="991" y="1381"/>
                    <a:pt x="1061" y="1312"/>
                  </a:cubicBezTo>
                  <a:lnTo>
                    <a:pt x="880" y="977"/>
                  </a:lnTo>
                  <a:cubicBezTo>
                    <a:pt x="866" y="1005"/>
                    <a:pt x="852" y="1019"/>
                    <a:pt x="838" y="1047"/>
                  </a:cubicBezTo>
                  <a:cubicBezTo>
                    <a:pt x="782" y="1116"/>
                    <a:pt x="698" y="1172"/>
                    <a:pt x="601" y="1200"/>
                  </a:cubicBezTo>
                  <a:lnTo>
                    <a:pt x="531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1" y="754"/>
                    <a:pt x="601" y="684"/>
                  </a:cubicBezTo>
                  <a:cubicBezTo>
                    <a:pt x="670" y="628"/>
                    <a:pt x="754" y="586"/>
                    <a:pt x="838" y="572"/>
                  </a:cubicBezTo>
                  <a:lnTo>
                    <a:pt x="82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5"/>
            <p:cNvSpPr/>
            <p:nvPr/>
          </p:nvSpPr>
          <p:spPr>
            <a:xfrm>
              <a:off x="485978" y="315758"/>
              <a:ext cx="164207" cy="330767"/>
            </a:xfrm>
            <a:custGeom>
              <a:avLst/>
              <a:gdLst/>
              <a:ahLst/>
              <a:cxnLst/>
              <a:rect l="l" t="t" r="r" b="b"/>
              <a:pathLst>
                <a:path w="977" h="1968" extrusionOk="0">
                  <a:moveTo>
                    <a:pt x="907" y="0"/>
                  </a:moveTo>
                  <a:cubicBezTo>
                    <a:pt x="795" y="84"/>
                    <a:pt x="670" y="154"/>
                    <a:pt x="544" y="196"/>
                  </a:cubicBezTo>
                  <a:cubicBezTo>
                    <a:pt x="572" y="475"/>
                    <a:pt x="600" y="684"/>
                    <a:pt x="600" y="837"/>
                  </a:cubicBezTo>
                  <a:lnTo>
                    <a:pt x="516" y="907"/>
                  </a:lnTo>
                  <a:cubicBezTo>
                    <a:pt x="488" y="921"/>
                    <a:pt x="460" y="935"/>
                    <a:pt x="433" y="949"/>
                  </a:cubicBezTo>
                  <a:cubicBezTo>
                    <a:pt x="405" y="642"/>
                    <a:pt x="377" y="321"/>
                    <a:pt x="377" y="14"/>
                  </a:cubicBezTo>
                  <a:cubicBezTo>
                    <a:pt x="251" y="84"/>
                    <a:pt x="126" y="140"/>
                    <a:pt x="0" y="182"/>
                  </a:cubicBezTo>
                  <a:cubicBezTo>
                    <a:pt x="70" y="740"/>
                    <a:pt x="112" y="1325"/>
                    <a:pt x="140" y="1953"/>
                  </a:cubicBezTo>
                  <a:lnTo>
                    <a:pt x="307" y="1869"/>
                  </a:lnTo>
                  <a:lnTo>
                    <a:pt x="474" y="1758"/>
                  </a:lnTo>
                  <a:cubicBezTo>
                    <a:pt x="460" y="1521"/>
                    <a:pt x="447" y="1381"/>
                    <a:pt x="447" y="1339"/>
                  </a:cubicBezTo>
                  <a:lnTo>
                    <a:pt x="614" y="1242"/>
                  </a:lnTo>
                  <a:cubicBezTo>
                    <a:pt x="642" y="1590"/>
                    <a:pt x="656" y="1828"/>
                    <a:pt x="684" y="1967"/>
                  </a:cubicBezTo>
                  <a:cubicBezTo>
                    <a:pt x="725" y="1925"/>
                    <a:pt x="767" y="1883"/>
                    <a:pt x="823" y="1855"/>
                  </a:cubicBezTo>
                  <a:cubicBezTo>
                    <a:pt x="865" y="1814"/>
                    <a:pt x="907" y="1786"/>
                    <a:pt x="949" y="1758"/>
                  </a:cubicBezTo>
                  <a:lnTo>
                    <a:pt x="977" y="1730"/>
                  </a:lnTo>
                  <a:cubicBezTo>
                    <a:pt x="949" y="1381"/>
                    <a:pt x="921" y="809"/>
                    <a:pt x="90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5"/>
            <p:cNvSpPr/>
            <p:nvPr/>
          </p:nvSpPr>
          <p:spPr>
            <a:xfrm>
              <a:off x="361605" y="600303"/>
              <a:ext cx="131433" cy="153954"/>
            </a:xfrm>
            <a:custGeom>
              <a:avLst/>
              <a:gdLst/>
              <a:ahLst/>
              <a:cxnLst/>
              <a:rect l="l" t="t" r="r" b="b"/>
              <a:pathLst>
                <a:path w="782" h="916" extrusionOk="0">
                  <a:moveTo>
                    <a:pt x="392" y="0"/>
                  </a:moveTo>
                  <a:cubicBezTo>
                    <a:pt x="227" y="0"/>
                    <a:pt x="75" y="105"/>
                    <a:pt x="15" y="260"/>
                  </a:cubicBezTo>
                  <a:cubicBezTo>
                    <a:pt x="1" y="344"/>
                    <a:pt x="29" y="414"/>
                    <a:pt x="71" y="483"/>
                  </a:cubicBezTo>
                  <a:cubicBezTo>
                    <a:pt x="140" y="441"/>
                    <a:pt x="224" y="414"/>
                    <a:pt x="308" y="400"/>
                  </a:cubicBezTo>
                  <a:cubicBezTo>
                    <a:pt x="294" y="386"/>
                    <a:pt x="294" y="372"/>
                    <a:pt x="280" y="344"/>
                  </a:cubicBezTo>
                  <a:cubicBezTo>
                    <a:pt x="266" y="316"/>
                    <a:pt x="280" y="274"/>
                    <a:pt x="308" y="260"/>
                  </a:cubicBezTo>
                  <a:cubicBezTo>
                    <a:pt x="350" y="260"/>
                    <a:pt x="377" y="274"/>
                    <a:pt x="377" y="302"/>
                  </a:cubicBezTo>
                  <a:cubicBezTo>
                    <a:pt x="391" y="316"/>
                    <a:pt x="391" y="330"/>
                    <a:pt x="377" y="358"/>
                  </a:cubicBezTo>
                  <a:cubicBezTo>
                    <a:pt x="350" y="455"/>
                    <a:pt x="294" y="567"/>
                    <a:pt x="224" y="651"/>
                  </a:cubicBezTo>
                  <a:cubicBezTo>
                    <a:pt x="168" y="720"/>
                    <a:pt x="154" y="832"/>
                    <a:pt x="196" y="916"/>
                  </a:cubicBezTo>
                  <a:cubicBezTo>
                    <a:pt x="266" y="846"/>
                    <a:pt x="447" y="804"/>
                    <a:pt x="726" y="804"/>
                  </a:cubicBezTo>
                  <a:cubicBezTo>
                    <a:pt x="712" y="720"/>
                    <a:pt x="740" y="637"/>
                    <a:pt x="782" y="567"/>
                  </a:cubicBezTo>
                  <a:cubicBezTo>
                    <a:pt x="742" y="561"/>
                    <a:pt x="701" y="558"/>
                    <a:pt x="662" y="558"/>
                  </a:cubicBezTo>
                  <a:cubicBezTo>
                    <a:pt x="606" y="558"/>
                    <a:pt x="552" y="565"/>
                    <a:pt x="503" y="581"/>
                  </a:cubicBezTo>
                  <a:cubicBezTo>
                    <a:pt x="601" y="483"/>
                    <a:pt x="656" y="344"/>
                    <a:pt x="643" y="204"/>
                  </a:cubicBezTo>
                  <a:cubicBezTo>
                    <a:pt x="629" y="107"/>
                    <a:pt x="559" y="37"/>
                    <a:pt x="475" y="9"/>
                  </a:cubicBezTo>
                  <a:cubicBezTo>
                    <a:pt x="447" y="3"/>
                    <a:pt x="420" y="0"/>
                    <a:pt x="39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4" name="Google Shape;2344;p35"/>
          <p:cNvGrpSpPr/>
          <p:nvPr/>
        </p:nvGrpSpPr>
        <p:grpSpPr>
          <a:xfrm>
            <a:off x="7945327" y="4251793"/>
            <a:ext cx="1064486" cy="713396"/>
            <a:chOff x="181096" y="315758"/>
            <a:chExt cx="654303" cy="438500"/>
          </a:xfrm>
        </p:grpSpPr>
        <p:sp>
          <p:nvSpPr>
            <p:cNvPr id="2345" name="Google Shape;2345;p35"/>
            <p:cNvSpPr/>
            <p:nvPr/>
          </p:nvSpPr>
          <p:spPr>
            <a:xfrm>
              <a:off x="708673" y="557277"/>
              <a:ext cx="126727" cy="173619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91" y="56"/>
                    <a:pt x="196" y="98"/>
                    <a:pt x="0" y="140"/>
                  </a:cubicBezTo>
                  <a:lnTo>
                    <a:pt x="98" y="684"/>
                  </a:lnTo>
                  <a:cubicBezTo>
                    <a:pt x="126" y="642"/>
                    <a:pt x="182" y="600"/>
                    <a:pt x="237" y="572"/>
                  </a:cubicBezTo>
                  <a:cubicBezTo>
                    <a:pt x="275" y="565"/>
                    <a:pt x="308" y="562"/>
                    <a:pt x="337" y="562"/>
                  </a:cubicBezTo>
                  <a:cubicBezTo>
                    <a:pt x="427" y="562"/>
                    <a:pt x="478" y="596"/>
                    <a:pt x="488" y="670"/>
                  </a:cubicBezTo>
                  <a:cubicBezTo>
                    <a:pt x="499" y="735"/>
                    <a:pt x="459" y="758"/>
                    <a:pt x="400" y="758"/>
                  </a:cubicBezTo>
                  <a:cubicBezTo>
                    <a:pt x="384" y="758"/>
                    <a:pt x="367" y="756"/>
                    <a:pt x="349" y="753"/>
                  </a:cubicBezTo>
                  <a:cubicBezTo>
                    <a:pt x="293" y="739"/>
                    <a:pt x="251" y="711"/>
                    <a:pt x="210" y="684"/>
                  </a:cubicBezTo>
                  <a:cubicBezTo>
                    <a:pt x="168" y="739"/>
                    <a:pt x="112" y="809"/>
                    <a:pt x="56" y="865"/>
                  </a:cubicBezTo>
                  <a:cubicBezTo>
                    <a:pt x="154" y="962"/>
                    <a:pt x="279" y="1018"/>
                    <a:pt x="433" y="1032"/>
                  </a:cubicBezTo>
                  <a:cubicBezTo>
                    <a:pt x="516" y="1018"/>
                    <a:pt x="586" y="990"/>
                    <a:pt x="656" y="921"/>
                  </a:cubicBezTo>
                  <a:cubicBezTo>
                    <a:pt x="726" y="837"/>
                    <a:pt x="754" y="725"/>
                    <a:pt x="754" y="614"/>
                  </a:cubicBezTo>
                  <a:cubicBezTo>
                    <a:pt x="740" y="544"/>
                    <a:pt x="712" y="474"/>
                    <a:pt x="642" y="418"/>
                  </a:cubicBezTo>
                  <a:cubicBezTo>
                    <a:pt x="572" y="349"/>
                    <a:pt x="475" y="321"/>
                    <a:pt x="363" y="321"/>
                  </a:cubicBezTo>
                  <a:cubicBezTo>
                    <a:pt x="335" y="321"/>
                    <a:pt x="293" y="335"/>
                    <a:pt x="265" y="349"/>
                  </a:cubicBezTo>
                  <a:lnTo>
                    <a:pt x="265" y="307"/>
                  </a:lnTo>
                  <a:cubicBezTo>
                    <a:pt x="391" y="279"/>
                    <a:pt x="502" y="251"/>
                    <a:pt x="628" y="251"/>
                  </a:cubicBezTo>
                  <a:cubicBezTo>
                    <a:pt x="614" y="167"/>
                    <a:pt x="586" y="84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181096" y="404836"/>
              <a:ext cx="178325" cy="268076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4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3" y="126"/>
                    <a:pt x="489" y="182"/>
                    <a:pt x="419" y="251"/>
                  </a:cubicBezTo>
                  <a:cubicBezTo>
                    <a:pt x="322" y="349"/>
                    <a:pt x="224" y="461"/>
                    <a:pt x="154" y="586"/>
                  </a:cubicBezTo>
                  <a:cubicBezTo>
                    <a:pt x="112" y="656"/>
                    <a:pt x="71" y="754"/>
                    <a:pt x="43" y="837"/>
                  </a:cubicBezTo>
                  <a:cubicBezTo>
                    <a:pt x="1" y="991"/>
                    <a:pt x="1" y="1158"/>
                    <a:pt x="43" y="1312"/>
                  </a:cubicBezTo>
                  <a:cubicBezTo>
                    <a:pt x="57" y="1353"/>
                    <a:pt x="85" y="1409"/>
                    <a:pt x="126" y="1451"/>
                  </a:cubicBezTo>
                  <a:cubicBezTo>
                    <a:pt x="140" y="1479"/>
                    <a:pt x="182" y="1507"/>
                    <a:pt x="210" y="1521"/>
                  </a:cubicBezTo>
                  <a:cubicBezTo>
                    <a:pt x="291" y="1567"/>
                    <a:pt x="391" y="1594"/>
                    <a:pt x="486" y="1594"/>
                  </a:cubicBezTo>
                  <a:cubicBezTo>
                    <a:pt x="506" y="1594"/>
                    <a:pt x="526" y="1593"/>
                    <a:pt x="545" y="1591"/>
                  </a:cubicBezTo>
                  <a:cubicBezTo>
                    <a:pt x="656" y="1577"/>
                    <a:pt x="754" y="1535"/>
                    <a:pt x="838" y="1479"/>
                  </a:cubicBezTo>
                  <a:cubicBezTo>
                    <a:pt x="921" y="1437"/>
                    <a:pt x="991" y="1381"/>
                    <a:pt x="1061" y="1312"/>
                  </a:cubicBezTo>
                  <a:lnTo>
                    <a:pt x="880" y="977"/>
                  </a:lnTo>
                  <a:cubicBezTo>
                    <a:pt x="866" y="1005"/>
                    <a:pt x="852" y="1019"/>
                    <a:pt x="838" y="1047"/>
                  </a:cubicBezTo>
                  <a:cubicBezTo>
                    <a:pt x="782" y="1116"/>
                    <a:pt x="698" y="1172"/>
                    <a:pt x="601" y="1200"/>
                  </a:cubicBezTo>
                  <a:lnTo>
                    <a:pt x="531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1" y="754"/>
                    <a:pt x="601" y="684"/>
                  </a:cubicBezTo>
                  <a:cubicBezTo>
                    <a:pt x="670" y="628"/>
                    <a:pt x="754" y="586"/>
                    <a:pt x="838" y="572"/>
                  </a:cubicBezTo>
                  <a:lnTo>
                    <a:pt x="82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85978" y="315758"/>
              <a:ext cx="164207" cy="330767"/>
            </a:xfrm>
            <a:custGeom>
              <a:avLst/>
              <a:gdLst/>
              <a:ahLst/>
              <a:cxnLst/>
              <a:rect l="l" t="t" r="r" b="b"/>
              <a:pathLst>
                <a:path w="977" h="1968" extrusionOk="0">
                  <a:moveTo>
                    <a:pt x="907" y="0"/>
                  </a:moveTo>
                  <a:cubicBezTo>
                    <a:pt x="795" y="84"/>
                    <a:pt x="670" y="154"/>
                    <a:pt x="544" y="196"/>
                  </a:cubicBezTo>
                  <a:cubicBezTo>
                    <a:pt x="572" y="475"/>
                    <a:pt x="600" y="684"/>
                    <a:pt x="600" y="837"/>
                  </a:cubicBezTo>
                  <a:lnTo>
                    <a:pt x="516" y="907"/>
                  </a:lnTo>
                  <a:cubicBezTo>
                    <a:pt x="488" y="921"/>
                    <a:pt x="460" y="935"/>
                    <a:pt x="433" y="949"/>
                  </a:cubicBezTo>
                  <a:cubicBezTo>
                    <a:pt x="405" y="642"/>
                    <a:pt x="377" y="321"/>
                    <a:pt x="377" y="14"/>
                  </a:cubicBezTo>
                  <a:cubicBezTo>
                    <a:pt x="251" y="84"/>
                    <a:pt x="126" y="140"/>
                    <a:pt x="0" y="182"/>
                  </a:cubicBezTo>
                  <a:cubicBezTo>
                    <a:pt x="70" y="740"/>
                    <a:pt x="112" y="1325"/>
                    <a:pt x="140" y="1953"/>
                  </a:cubicBezTo>
                  <a:lnTo>
                    <a:pt x="307" y="1869"/>
                  </a:lnTo>
                  <a:lnTo>
                    <a:pt x="474" y="1758"/>
                  </a:lnTo>
                  <a:cubicBezTo>
                    <a:pt x="460" y="1521"/>
                    <a:pt x="447" y="1381"/>
                    <a:pt x="447" y="1339"/>
                  </a:cubicBezTo>
                  <a:lnTo>
                    <a:pt x="614" y="1242"/>
                  </a:lnTo>
                  <a:cubicBezTo>
                    <a:pt x="642" y="1590"/>
                    <a:pt x="656" y="1828"/>
                    <a:pt x="684" y="1967"/>
                  </a:cubicBezTo>
                  <a:cubicBezTo>
                    <a:pt x="725" y="1925"/>
                    <a:pt x="767" y="1883"/>
                    <a:pt x="823" y="1855"/>
                  </a:cubicBezTo>
                  <a:cubicBezTo>
                    <a:pt x="865" y="1814"/>
                    <a:pt x="907" y="1786"/>
                    <a:pt x="949" y="1758"/>
                  </a:cubicBezTo>
                  <a:lnTo>
                    <a:pt x="977" y="1730"/>
                  </a:lnTo>
                  <a:cubicBezTo>
                    <a:pt x="949" y="1381"/>
                    <a:pt x="921" y="809"/>
                    <a:pt x="90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361605" y="600303"/>
              <a:ext cx="131433" cy="153954"/>
            </a:xfrm>
            <a:custGeom>
              <a:avLst/>
              <a:gdLst/>
              <a:ahLst/>
              <a:cxnLst/>
              <a:rect l="l" t="t" r="r" b="b"/>
              <a:pathLst>
                <a:path w="782" h="916" extrusionOk="0">
                  <a:moveTo>
                    <a:pt x="392" y="0"/>
                  </a:moveTo>
                  <a:cubicBezTo>
                    <a:pt x="227" y="0"/>
                    <a:pt x="75" y="105"/>
                    <a:pt x="15" y="260"/>
                  </a:cubicBezTo>
                  <a:cubicBezTo>
                    <a:pt x="1" y="344"/>
                    <a:pt x="29" y="414"/>
                    <a:pt x="71" y="483"/>
                  </a:cubicBezTo>
                  <a:cubicBezTo>
                    <a:pt x="140" y="441"/>
                    <a:pt x="224" y="414"/>
                    <a:pt x="308" y="400"/>
                  </a:cubicBezTo>
                  <a:cubicBezTo>
                    <a:pt x="294" y="386"/>
                    <a:pt x="294" y="372"/>
                    <a:pt x="280" y="344"/>
                  </a:cubicBezTo>
                  <a:cubicBezTo>
                    <a:pt x="266" y="316"/>
                    <a:pt x="280" y="274"/>
                    <a:pt x="308" y="260"/>
                  </a:cubicBezTo>
                  <a:cubicBezTo>
                    <a:pt x="350" y="260"/>
                    <a:pt x="377" y="274"/>
                    <a:pt x="377" y="302"/>
                  </a:cubicBezTo>
                  <a:cubicBezTo>
                    <a:pt x="391" y="316"/>
                    <a:pt x="391" y="330"/>
                    <a:pt x="377" y="358"/>
                  </a:cubicBezTo>
                  <a:cubicBezTo>
                    <a:pt x="350" y="455"/>
                    <a:pt x="294" y="567"/>
                    <a:pt x="224" y="651"/>
                  </a:cubicBezTo>
                  <a:cubicBezTo>
                    <a:pt x="168" y="720"/>
                    <a:pt x="154" y="832"/>
                    <a:pt x="196" y="916"/>
                  </a:cubicBezTo>
                  <a:cubicBezTo>
                    <a:pt x="266" y="846"/>
                    <a:pt x="447" y="804"/>
                    <a:pt x="726" y="804"/>
                  </a:cubicBezTo>
                  <a:cubicBezTo>
                    <a:pt x="712" y="720"/>
                    <a:pt x="740" y="637"/>
                    <a:pt x="782" y="567"/>
                  </a:cubicBezTo>
                  <a:cubicBezTo>
                    <a:pt x="742" y="561"/>
                    <a:pt x="701" y="558"/>
                    <a:pt x="662" y="558"/>
                  </a:cubicBezTo>
                  <a:cubicBezTo>
                    <a:pt x="606" y="558"/>
                    <a:pt x="552" y="565"/>
                    <a:pt x="503" y="581"/>
                  </a:cubicBezTo>
                  <a:cubicBezTo>
                    <a:pt x="601" y="483"/>
                    <a:pt x="656" y="344"/>
                    <a:pt x="643" y="204"/>
                  </a:cubicBezTo>
                  <a:cubicBezTo>
                    <a:pt x="629" y="107"/>
                    <a:pt x="559" y="37"/>
                    <a:pt x="475" y="9"/>
                  </a:cubicBezTo>
                  <a:cubicBezTo>
                    <a:pt x="447" y="3"/>
                    <a:pt x="420" y="0"/>
                    <a:pt x="39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9" name="Google Shape;2349;p35"/>
          <p:cNvGrpSpPr/>
          <p:nvPr/>
        </p:nvGrpSpPr>
        <p:grpSpPr>
          <a:xfrm>
            <a:off x="254696" y="3971431"/>
            <a:ext cx="1244207" cy="886816"/>
            <a:chOff x="5724623" y="4011117"/>
            <a:chExt cx="569379" cy="405828"/>
          </a:xfrm>
        </p:grpSpPr>
        <p:sp>
          <p:nvSpPr>
            <p:cNvPr id="2350" name="Google Shape;2350;p35"/>
            <p:cNvSpPr/>
            <p:nvPr/>
          </p:nvSpPr>
          <p:spPr>
            <a:xfrm>
              <a:off x="5908361" y="4114094"/>
              <a:ext cx="54565" cy="74753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77" y="70"/>
                    <a:pt x="195" y="112"/>
                    <a:pt x="0" y="140"/>
                  </a:cubicBezTo>
                  <a:lnTo>
                    <a:pt x="84" y="684"/>
                  </a:lnTo>
                  <a:cubicBezTo>
                    <a:pt x="126" y="642"/>
                    <a:pt x="181" y="600"/>
                    <a:pt x="237" y="586"/>
                  </a:cubicBezTo>
                  <a:cubicBezTo>
                    <a:pt x="276" y="579"/>
                    <a:pt x="310" y="576"/>
                    <a:pt x="339" y="576"/>
                  </a:cubicBezTo>
                  <a:cubicBezTo>
                    <a:pt x="428" y="576"/>
                    <a:pt x="478" y="607"/>
                    <a:pt x="488" y="670"/>
                  </a:cubicBezTo>
                  <a:cubicBezTo>
                    <a:pt x="498" y="741"/>
                    <a:pt x="464" y="760"/>
                    <a:pt x="413" y="760"/>
                  </a:cubicBezTo>
                  <a:cubicBezTo>
                    <a:pt x="394" y="760"/>
                    <a:pt x="372" y="757"/>
                    <a:pt x="349" y="753"/>
                  </a:cubicBezTo>
                  <a:cubicBezTo>
                    <a:pt x="293" y="739"/>
                    <a:pt x="251" y="712"/>
                    <a:pt x="209" y="684"/>
                  </a:cubicBezTo>
                  <a:cubicBezTo>
                    <a:pt x="167" y="753"/>
                    <a:pt x="112" y="809"/>
                    <a:pt x="56" y="865"/>
                  </a:cubicBezTo>
                  <a:cubicBezTo>
                    <a:pt x="154" y="963"/>
                    <a:pt x="293" y="1018"/>
                    <a:pt x="432" y="1032"/>
                  </a:cubicBezTo>
                  <a:cubicBezTo>
                    <a:pt x="516" y="1032"/>
                    <a:pt x="586" y="990"/>
                    <a:pt x="656" y="935"/>
                  </a:cubicBezTo>
                  <a:cubicBezTo>
                    <a:pt x="725" y="837"/>
                    <a:pt x="753" y="739"/>
                    <a:pt x="753" y="628"/>
                  </a:cubicBezTo>
                  <a:cubicBezTo>
                    <a:pt x="739" y="544"/>
                    <a:pt x="711" y="474"/>
                    <a:pt x="642" y="419"/>
                  </a:cubicBezTo>
                  <a:cubicBezTo>
                    <a:pt x="581" y="370"/>
                    <a:pt x="500" y="332"/>
                    <a:pt x="406" y="332"/>
                  </a:cubicBezTo>
                  <a:cubicBezTo>
                    <a:pt x="392" y="332"/>
                    <a:pt x="377" y="333"/>
                    <a:pt x="363" y="335"/>
                  </a:cubicBezTo>
                  <a:cubicBezTo>
                    <a:pt x="335" y="335"/>
                    <a:pt x="293" y="335"/>
                    <a:pt x="265" y="349"/>
                  </a:cubicBezTo>
                  <a:lnTo>
                    <a:pt x="251" y="307"/>
                  </a:lnTo>
                  <a:cubicBezTo>
                    <a:pt x="377" y="279"/>
                    <a:pt x="502" y="265"/>
                    <a:pt x="628" y="265"/>
                  </a:cubicBezTo>
                  <a:cubicBezTo>
                    <a:pt x="600" y="181"/>
                    <a:pt x="586" y="98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5724623" y="4051497"/>
              <a:ext cx="76782" cy="116363"/>
            </a:xfrm>
            <a:custGeom>
              <a:avLst/>
              <a:gdLst/>
              <a:ahLst/>
              <a:cxnLst/>
              <a:rect l="l" t="t" r="r" b="b"/>
              <a:pathLst>
                <a:path w="1061" h="1608" extrusionOk="0">
                  <a:moveTo>
                    <a:pt x="823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2" y="126"/>
                    <a:pt x="489" y="182"/>
                    <a:pt x="419" y="251"/>
                  </a:cubicBezTo>
                  <a:cubicBezTo>
                    <a:pt x="321" y="349"/>
                    <a:pt x="224" y="461"/>
                    <a:pt x="154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1"/>
                  </a:cubicBezTo>
                  <a:cubicBezTo>
                    <a:pt x="56" y="1367"/>
                    <a:pt x="84" y="1423"/>
                    <a:pt x="126" y="1465"/>
                  </a:cubicBezTo>
                  <a:cubicBezTo>
                    <a:pt x="154" y="1493"/>
                    <a:pt x="182" y="1521"/>
                    <a:pt x="210" y="1535"/>
                  </a:cubicBezTo>
                  <a:cubicBezTo>
                    <a:pt x="302" y="1581"/>
                    <a:pt x="395" y="1608"/>
                    <a:pt x="487" y="1608"/>
                  </a:cubicBezTo>
                  <a:cubicBezTo>
                    <a:pt x="506" y="1608"/>
                    <a:pt x="525" y="1607"/>
                    <a:pt x="544" y="1604"/>
                  </a:cubicBezTo>
                  <a:cubicBezTo>
                    <a:pt x="656" y="1590"/>
                    <a:pt x="754" y="1549"/>
                    <a:pt x="851" y="1493"/>
                  </a:cubicBezTo>
                  <a:cubicBezTo>
                    <a:pt x="921" y="1437"/>
                    <a:pt x="1005" y="1381"/>
                    <a:pt x="1061" y="1311"/>
                  </a:cubicBezTo>
                  <a:lnTo>
                    <a:pt x="879" y="977"/>
                  </a:lnTo>
                  <a:cubicBezTo>
                    <a:pt x="865" y="1005"/>
                    <a:pt x="851" y="1019"/>
                    <a:pt x="837" y="1046"/>
                  </a:cubicBezTo>
                  <a:cubicBezTo>
                    <a:pt x="782" y="1116"/>
                    <a:pt x="698" y="1172"/>
                    <a:pt x="600" y="1200"/>
                  </a:cubicBezTo>
                  <a:lnTo>
                    <a:pt x="530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0" y="754"/>
                    <a:pt x="600" y="684"/>
                  </a:cubicBezTo>
                  <a:cubicBezTo>
                    <a:pt x="670" y="628"/>
                    <a:pt x="754" y="586"/>
                    <a:pt x="837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5813416" y="4011117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7" y="726"/>
                    <a:pt x="99" y="1325"/>
                    <a:pt x="126" y="1939"/>
                  </a:cubicBezTo>
                  <a:lnTo>
                    <a:pt x="294" y="1856"/>
                  </a:lnTo>
                  <a:lnTo>
                    <a:pt x="475" y="1744"/>
                  </a:lnTo>
                  <a:cubicBezTo>
                    <a:pt x="447" y="1521"/>
                    <a:pt x="433" y="1381"/>
                    <a:pt x="433" y="1339"/>
                  </a:cubicBezTo>
                  <a:lnTo>
                    <a:pt x="615" y="1242"/>
                  </a:lnTo>
                  <a:cubicBezTo>
                    <a:pt x="629" y="1591"/>
                    <a:pt x="643" y="1814"/>
                    <a:pt x="670" y="1953"/>
                  </a:cubicBezTo>
                  <a:cubicBezTo>
                    <a:pt x="712" y="1911"/>
                    <a:pt x="754" y="1883"/>
                    <a:pt x="810" y="1842"/>
                  </a:cubicBezTo>
                  <a:cubicBezTo>
                    <a:pt x="852" y="1814"/>
                    <a:pt x="894" y="1772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8" y="795"/>
                    <a:pt x="894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9" y="461"/>
                    <a:pt x="587" y="684"/>
                    <a:pt x="587" y="823"/>
                  </a:cubicBezTo>
                  <a:lnTo>
                    <a:pt x="503" y="893"/>
                  </a:lnTo>
                  <a:cubicBezTo>
                    <a:pt x="475" y="907"/>
                    <a:pt x="447" y="921"/>
                    <a:pt x="419" y="949"/>
                  </a:cubicBezTo>
                  <a:cubicBezTo>
                    <a:pt x="391" y="628"/>
                    <a:pt x="378" y="321"/>
                    <a:pt x="36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6135446" y="4196808"/>
              <a:ext cx="76782" cy="115422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3" y="1"/>
                  </a:moveTo>
                  <a:cubicBezTo>
                    <a:pt x="768" y="15"/>
                    <a:pt x="712" y="43"/>
                    <a:pt x="656" y="71"/>
                  </a:cubicBezTo>
                  <a:cubicBezTo>
                    <a:pt x="572" y="126"/>
                    <a:pt x="503" y="182"/>
                    <a:pt x="419" y="252"/>
                  </a:cubicBezTo>
                  <a:cubicBezTo>
                    <a:pt x="321" y="350"/>
                    <a:pt x="238" y="461"/>
                    <a:pt x="168" y="573"/>
                  </a:cubicBezTo>
                  <a:cubicBezTo>
                    <a:pt x="112" y="657"/>
                    <a:pt x="70" y="740"/>
                    <a:pt x="56" y="838"/>
                  </a:cubicBezTo>
                  <a:cubicBezTo>
                    <a:pt x="1" y="991"/>
                    <a:pt x="1" y="1159"/>
                    <a:pt x="56" y="1312"/>
                  </a:cubicBezTo>
                  <a:cubicBezTo>
                    <a:pt x="70" y="1354"/>
                    <a:pt x="98" y="1410"/>
                    <a:pt x="126" y="1452"/>
                  </a:cubicBezTo>
                  <a:cubicBezTo>
                    <a:pt x="154" y="1479"/>
                    <a:pt x="182" y="1507"/>
                    <a:pt x="210" y="1521"/>
                  </a:cubicBezTo>
                  <a:cubicBezTo>
                    <a:pt x="302" y="1568"/>
                    <a:pt x="395" y="1595"/>
                    <a:pt x="487" y="1595"/>
                  </a:cubicBezTo>
                  <a:cubicBezTo>
                    <a:pt x="506" y="1595"/>
                    <a:pt x="525" y="1593"/>
                    <a:pt x="545" y="1591"/>
                  </a:cubicBezTo>
                  <a:cubicBezTo>
                    <a:pt x="656" y="1577"/>
                    <a:pt x="754" y="1535"/>
                    <a:pt x="837" y="1479"/>
                  </a:cubicBezTo>
                  <a:cubicBezTo>
                    <a:pt x="921" y="1438"/>
                    <a:pt x="1005" y="1382"/>
                    <a:pt x="1061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2" y="1117"/>
                    <a:pt x="698" y="1173"/>
                    <a:pt x="600" y="1201"/>
                  </a:cubicBezTo>
                  <a:lnTo>
                    <a:pt x="545" y="1201"/>
                  </a:lnTo>
                  <a:cubicBezTo>
                    <a:pt x="447" y="1159"/>
                    <a:pt x="419" y="1061"/>
                    <a:pt x="447" y="922"/>
                  </a:cubicBezTo>
                  <a:cubicBezTo>
                    <a:pt x="489" y="838"/>
                    <a:pt x="531" y="754"/>
                    <a:pt x="600" y="684"/>
                  </a:cubicBezTo>
                  <a:cubicBezTo>
                    <a:pt x="670" y="629"/>
                    <a:pt x="754" y="587"/>
                    <a:pt x="837" y="573"/>
                  </a:cubicBezTo>
                  <a:lnTo>
                    <a:pt x="823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6224239" y="4156428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1"/>
                  </a:moveTo>
                  <a:cubicBezTo>
                    <a:pt x="252" y="71"/>
                    <a:pt x="127" y="127"/>
                    <a:pt x="1" y="168"/>
                  </a:cubicBezTo>
                  <a:cubicBezTo>
                    <a:pt x="57" y="726"/>
                    <a:pt x="99" y="1326"/>
                    <a:pt x="140" y="1940"/>
                  </a:cubicBezTo>
                  <a:lnTo>
                    <a:pt x="294" y="1856"/>
                  </a:lnTo>
                  <a:lnTo>
                    <a:pt x="461" y="1745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5" y="1228"/>
                  </a:lnTo>
                  <a:cubicBezTo>
                    <a:pt x="629" y="1577"/>
                    <a:pt x="643" y="1814"/>
                    <a:pt x="671" y="1954"/>
                  </a:cubicBezTo>
                  <a:cubicBezTo>
                    <a:pt x="712" y="1926"/>
                    <a:pt x="754" y="1884"/>
                    <a:pt x="810" y="1842"/>
                  </a:cubicBezTo>
                  <a:cubicBezTo>
                    <a:pt x="852" y="1814"/>
                    <a:pt x="894" y="1772"/>
                    <a:pt x="949" y="1745"/>
                  </a:cubicBezTo>
                  <a:lnTo>
                    <a:pt x="963" y="1731"/>
                  </a:lnTo>
                  <a:cubicBezTo>
                    <a:pt x="936" y="1382"/>
                    <a:pt x="908" y="810"/>
                    <a:pt x="894" y="1"/>
                  </a:cubicBezTo>
                  <a:cubicBezTo>
                    <a:pt x="782" y="71"/>
                    <a:pt x="671" y="140"/>
                    <a:pt x="545" y="182"/>
                  </a:cubicBezTo>
                  <a:cubicBezTo>
                    <a:pt x="573" y="461"/>
                    <a:pt x="587" y="671"/>
                    <a:pt x="587" y="824"/>
                  </a:cubicBezTo>
                  <a:lnTo>
                    <a:pt x="503" y="894"/>
                  </a:lnTo>
                  <a:cubicBezTo>
                    <a:pt x="503" y="894"/>
                    <a:pt x="475" y="908"/>
                    <a:pt x="419" y="936"/>
                  </a:cubicBezTo>
                  <a:cubicBezTo>
                    <a:pt x="392" y="629"/>
                    <a:pt x="378" y="308"/>
                    <a:pt x="36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5930505" y="4333725"/>
              <a:ext cx="67736" cy="83220"/>
            </a:xfrm>
            <a:custGeom>
              <a:avLst/>
              <a:gdLst/>
              <a:ahLst/>
              <a:cxnLst/>
              <a:rect l="l" t="t" r="r" b="b"/>
              <a:pathLst>
                <a:path w="936" h="1150" extrusionOk="0">
                  <a:moveTo>
                    <a:pt x="506" y="0"/>
                  </a:moveTo>
                  <a:cubicBezTo>
                    <a:pt x="486" y="0"/>
                    <a:pt x="466" y="2"/>
                    <a:pt x="447" y="6"/>
                  </a:cubicBezTo>
                  <a:cubicBezTo>
                    <a:pt x="266" y="6"/>
                    <a:pt x="99" y="118"/>
                    <a:pt x="29" y="285"/>
                  </a:cubicBezTo>
                  <a:cubicBezTo>
                    <a:pt x="1" y="383"/>
                    <a:pt x="1" y="480"/>
                    <a:pt x="57" y="578"/>
                  </a:cubicBezTo>
                  <a:cubicBezTo>
                    <a:pt x="137" y="543"/>
                    <a:pt x="217" y="518"/>
                    <a:pt x="306" y="518"/>
                  </a:cubicBezTo>
                  <a:cubicBezTo>
                    <a:pt x="325" y="518"/>
                    <a:pt x="344" y="520"/>
                    <a:pt x="364" y="522"/>
                  </a:cubicBezTo>
                  <a:cubicBezTo>
                    <a:pt x="364" y="494"/>
                    <a:pt x="364" y="466"/>
                    <a:pt x="350" y="438"/>
                  </a:cubicBezTo>
                  <a:cubicBezTo>
                    <a:pt x="336" y="396"/>
                    <a:pt x="364" y="341"/>
                    <a:pt x="392" y="327"/>
                  </a:cubicBezTo>
                  <a:cubicBezTo>
                    <a:pt x="461" y="327"/>
                    <a:pt x="475" y="355"/>
                    <a:pt x="489" y="396"/>
                  </a:cubicBezTo>
                  <a:cubicBezTo>
                    <a:pt x="489" y="424"/>
                    <a:pt x="475" y="438"/>
                    <a:pt x="475" y="466"/>
                  </a:cubicBezTo>
                  <a:cubicBezTo>
                    <a:pt x="405" y="592"/>
                    <a:pt x="308" y="717"/>
                    <a:pt x="196" y="829"/>
                  </a:cubicBezTo>
                  <a:cubicBezTo>
                    <a:pt x="113" y="899"/>
                    <a:pt x="71" y="1038"/>
                    <a:pt x="113" y="1150"/>
                  </a:cubicBezTo>
                  <a:cubicBezTo>
                    <a:pt x="176" y="1102"/>
                    <a:pt x="280" y="1077"/>
                    <a:pt x="421" y="1077"/>
                  </a:cubicBezTo>
                  <a:cubicBezTo>
                    <a:pt x="529" y="1077"/>
                    <a:pt x="659" y="1092"/>
                    <a:pt x="810" y="1122"/>
                  </a:cubicBezTo>
                  <a:cubicBezTo>
                    <a:pt x="824" y="1010"/>
                    <a:pt x="866" y="899"/>
                    <a:pt x="936" y="815"/>
                  </a:cubicBezTo>
                  <a:cubicBezTo>
                    <a:pt x="854" y="795"/>
                    <a:pt x="765" y="782"/>
                    <a:pt x="673" y="782"/>
                  </a:cubicBezTo>
                  <a:cubicBezTo>
                    <a:pt x="640" y="782"/>
                    <a:pt x="606" y="783"/>
                    <a:pt x="573" y="787"/>
                  </a:cubicBezTo>
                  <a:cubicBezTo>
                    <a:pt x="726" y="675"/>
                    <a:pt x="824" y="508"/>
                    <a:pt x="852" y="327"/>
                  </a:cubicBezTo>
                  <a:cubicBezTo>
                    <a:pt x="852" y="201"/>
                    <a:pt x="782" y="90"/>
                    <a:pt x="670" y="34"/>
                  </a:cubicBezTo>
                  <a:cubicBezTo>
                    <a:pt x="619" y="13"/>
                    <a:pt x="561" y="0"/>
                    <a:pt x="50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5751905" y="4285674"/>
              <a:ext cx="77795" cy="115422"/>
            </a:xfrm>
            <a:custGeom>
              <a:avLst/>
              <a:gdLst/>
              <a:ahLst/>
              <a:cxnLst/>
              <a:rect l="l" t="t" r="r" b="b"/>
              <a:pathLst>
                <a:path w="1075" h="1595" extrusionOk="0">
                  <a:moveTo>
                    <a:pt x="823" y="0"/>
                  </a:moveTo>
                  <a:cubicBezTo>
                    <a:pt x="767" y="14"/>
                    <a:pt x="711" y="42"/>
                    <a:pt x="656" y="70"/>
                  </a:cubicBezTo>
                  <a:cubicBezTo>
                    <a:pt x="572" y="126"/>
                    <a:pt x="488" y="182"/>
                    <a:pt x="419" y="251"/>
                  </a:cubicBezTo>
                  <a:cubicBezTo>
                    <a:pt x="321" y="349"/>
                    <a:pt x="237" y="461"/>
                    <a:pt x="153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2"/>
                  </a:cubicBezTo>
                  <a:cubicBezTo>
                    <a:pt x="70" y="1353"/>
                    <a:pt x="98" y="1409"/>
                    <a:pt x="126" y="1451"/>
                  </a:cubicBezTo>
                  <a:cubicBezTo>
                    <a:pt x="153" y="1479"/>
                    <a:pt x="181" y="1507"/>
                    <a:pt x="209" y="1521"/>
                  </a:cubicBezTo>
                  <a:cubicBezTo>
                    <a:pt x="302" y="1567"/>
                    <a:pt x="394" y="1594"/>
                    <a:pt x="487" y="1594"/>
                  </a:cubicBezTo>
                  <a:cubicBezTo>
                    <a:pt x="506" y="1594"/>
                    <a:pt x="525" y="1593"/>
                    <a:pt x="544" y="1591"/>
                  </a:cubicBezTo>
                  <a:cubicBezTo>
                    <a:pt x="656" y="1577"/>
                    <a:pt x="753" y="1535"/>
                    <a:pt x="851" y="1479"/>
                  </a:cubicBezTo>
                  <a:cubicBezTo>
                    <a:pt x="921" y="1437"/>
                    <a:pt x="1004" y="1381"/>
                    <a:pt x="1074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1" y="1116"/>
                    <a:pt x="697" y="1172"/>
                    <a:pt x="600" y="1200"/>
                  </a:cubicBezTo>
                  <a:lnTo>
                    <a:pt x="544" y="1200"/>
                  </a:lnTo>
                  <a:cubicBezTo>
                    <a:pt x="460" y="1158"/>
                    <a:pt x="419" y="1060"/>
                    <a:pt x="446" y="921"/>
                  </a:cubicBezTo>
                  <a:cubicBezTo>
                    <a:pt x="488" y="837"/>
                    <a:pt x="544" y="754"/>
                    <a:pt x="600" y="684"/>
                  </a:cubicBezTo>
                  <a:cubicBezTo>
                    <a:pt x="670" y="628"/>
                    <a:pt x="753" y="586"/>
                    <a:pt x="851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5"/>
            <p:cNvSpPr/>
            <p:nvPr/>
          </p:nvSpPr>
          <p:spPr>
            <a:xfrm>
              <a:off x="5840698" y="4245294"/>
              <a:ext cx="69690" cy="142414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363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6" y="740"/>
                    <a:pt x="98" y="1326"/>
                    <a:pt x="126" y="1939"/>
                  </a:cubicBezTo>
                  <a:lnTo>
                    <a:pt x="293" y="1856"/>
                  </a:lnTo>
                  <a:lnTo>
                    <a:pt x="461" y="1744"/>
                  </a:lnTo>
                  <a:cubicBezTo>
                    <a:pt x="447" y="1521"/>
                    <a:pt x="433" y="1381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7"/>
                  </a:cubicBezTo>
                  <a:cubicBezTo>
                    <a:pt x="712" y="1925"/>
                    <a:pt x="754" y="1884"/>
                    <a:pt x="796" y="1856"/>
                  </a:cubicBezTo>
                  <a:cubicBezTo>
                    <a:pt x="837" y="1828"/>
                    <a:pt x="879" y="1786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7" y="809"/>
                    <a:pt x="893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8" y="461"/>
                    <a:pt x="586" y="684"/>
                    <a:pt x="586" y="837"/>
                  </a:cubicBezTo>
                  <a:cubicBezTo>
                    <a:pt x="558" y="851"/>
                    <a:pt x="531" y="879"/>
                    <a:pt x="503" y="893"/>
                  </a:cubicBezTo>
                  <a:lnTo>
                    <a:pt x="419" y="949"/>
                  </a:lnTo>
                  <a:cubicBezTo>
                    <a:pt x="391" y="628"/>
                    <a:pt x="363" y="321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5"/>
            <p:cNvSpPr/>
            <p:nvPr/>
          </p:nvSpPr>
          <p:spPr>
            <a:xfrm>
              <a:off x="5995128" y="4170612"/>
              <a:ext cx="112097" cy="65635"/>
            </a:xfrm>
            <a:custGeom>
              <a:avLst/>
              <a:gdLst/>
              <a:ahLst/>
              <a:cxnLst/>
              <a:rect l="l" t="t" r="r" b="b"/>
              <a:pathLst>
                <a:path w="1549" h="907" extrusionOk="0">
                  <a:moveTo>
                    <a:pt x="1" y="0"/>
                  </a:moveTo>
                  <a:cubicBezTo>
                    <a:pt x="29" y="14"/>
                    <a:pt x="43" y="28"/>
                    <a:pt x="56" y="42"/>
                  </a:cubicBezTo>
                  <a:cubicBezTo>
                    <a:pt x="112" y="70"/>
                    <a:pt x="168" y="112"/>
                    <a:pt x="238" y="168"/>
                  </a:cubicBezTo>
                  <a:cubicBezTo>
                    <a:pt x="377" y="265"/>
                    <a:pt x="559" y="377"/>
                    <a:pt x="754" y="488"/>
                  </a:cubicBezTo>
                  <a:cubicBezTo>
                    <a:pt x="963" y="614"/>
                    <a:pt x="1144" y="712"/>
                    <a:pt x="1298" y="781"/>
                  </a:cubicBezTo>
                  <a:cubicBezTo>
                    <a:pt x="1368" y="823"/>
                    <a:pt x="1437" y="851"/>
                    <a:pt x="1479" y="865"/>
                  </a:cubicBezTo>
                  <a:lnTo>
                    <a:pt x="1549" y="907"/>
                  </a:lnTo>
                  <a:lnTo>
                    <a:pt x="1493" y="851"/>
                  </a:lnTo>
                  <a:cubicBezTo>
                    <a:pt x="1451" y="823"/>
                    <a:pt x="1396" y="781"/>
                    <a:pt x="1326" y="740"/>
                  </a:cubicBezTo>
                  <a:cubicBezTo>
                    <a:pt x="1186" y="642"/>
                    <a:pt x="991" y="516"/>
                    <a:pt x="796" y="405"/>
                  </a:cubicBezTo>
                  <a:cubicBezTo>
                    <a:pt x="600" y="293"/>
                    <a:pt x="405" y="196"/>
                    <a:pt x="252" y="112"/>
                  </a:cubicBezTo>
                  <a:cubicBezTo>
                    <a:pt x="182" y="84"/>
                    <a:pt x="112" y="56"/>
                    <a:pt x="70" y="28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6009239" y="4305864"/>
              <a:ext cx="116222" cy="56589"/>
            </a:xfrm>
            <a:custGeom>
              <a:avLst/>
              <a:gdLst/>
              <a:ahLst/>
              <a:cxnLst/>
              <a:rect l="l" t="t" r="r" b="b"/>
              <a:pathLst>
                <a:path w="1606" h="782" extrusionOk="0">
                  <a:moveTo>
                    <a:pt x="1605" y="0"/>
                  </a:moveTo>
                  <a:lnTo>
                    <a:pt x="1535" y="28"/>
                  </a:lnTo>
                  <a:cubicBezTo>
                    <a:pt x="1479" y="42"/>
                    <a:pt x="1424" y="70"/>
                    <a:pt x="1340" y="98"/>
                  </a:cubicBezTo>
                  <a:cubicBezTo>
                    <a:pt x="1187" y="154"/>
                    <a:pt x="977" y="251"/>
                    <a:pt x="782" y="349"/>
                  </a:cubicBezTo>
                  <a:cubicBezTo>
                    <a:pt x="573" y="447"/>
                    <a:pt x="378" y="544"/>
                    <a:pt x="238" y="628"/>
                  </a:cubicBezTo>
                  <a:cubicBezTo>
                    <a:pt x="168" y="670"/>
                    <a:pt x="99" y="712"/>
                    <a:pt x="57" y="740"/>
                  </a:cubicBezTo>
                  <a:lnTo>
                    <a:pt x="1" y="781"/>
                  </a:lnTo>
                  <a:lnTo>
                    <a:pt x="71" y="754"/>
                  </a:lnTo>
                  <a:cubicBezTo>
                    <a:pt x="113" y="740"/>
                    <a:pt x="182" y="712"/>
                    <a:pt x="266" y="684"/>
                  </a:cubicBezTo>
                  <a:cubicBezTo>
                    <a:pt x="419" y="614"/>
                    <a:pt x="615" y="530"/>
                    <a:pt x="824" y="433"/>
                  </a:cubicBezTo>
                  <a:cubicBezTo>
                    <a:pt x="1019" y="335"/>
                    <a:pt x="1214" y="238"/>
                    <a:pt x="1368" y="140"/>
                  </a:cubicBezTo>
                  <a:cubicBezTo>
                    <a:pt x="1438" y="98"/>
                    <a:pt x="1493" y="70"/>
                    <a:pt x="1535" y="42"/>
                  </a:cubicBezTo>
                  <a:lnTo>
                    <a:pt x="16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1" name="Google Shape;2361;p36"/>
          <p:cNvGrpSpPr/>
          <p:nvPr/>
        </p:nvGrpSpPr>
        <p:grpSpPr>
          <a:xfrm>
            <a:off x="8285496" y="212945"/>
            <a:ext cx="1018655" cy="695529"/>
            <a:chOff x="5467216" y="5440421"/>
            <a:chExt cx="149437" cy="102035"/>
          </a:xfrm>
        </p:grpSpPr>
        <p:sp>
          <p:nvSpPr>
            <p:cNvPr id="2362" name="Google Shape;2362;p36"/>
            <p:cNvSpPr/>
            <p:nvPr/>
          </p:nvSpPr>
          <p:spPr>
            <a:xfrm>
              <a:off x="5467216" y="5440421"/>
              <a:ext cx="54565" cy="102035"/>
            </a:xfrm>
            <a:custGeom>
              <a:avLst/>
              <a:gdLst/>
              <a:ahLst/>
              <a:cxnLst/>
              <a:rect l="l" t="t" r="r" b="b"/>
              <a:pathLst>
                <a:path w="754" h="1410" extrusionOk="0">
                  <a:moveTo>
                    <a:pt x="377" y="1"/>
                  </a:moveTo>
                  <a:cubicBezTo>
                    <a:pt x="293" y="29"/>
                    <a:pt x="196" y="56"/>
                    <a:pt x="98" y="84"/>
                  </a:cubicBezTo>
                  <a:cubicBezTo>
                    <a:pt x="84" y="475"/>
                    <a:pt x="56" y="893"/>
                    <a:pt x="1" y="1340"/>
                  </a:cubicBezTo>
                  <a:lnTo>
                    <a:pt x="126" y="1298"/>
                  </a:lnTo>
                  <a:lnTo>
                    <a:pt x="252" y="1242"/>
                  </a:lnTo>
                  <a:cubicBezTo>
                    <a:pt x="266" y="1061"/>
                    <a:pt x="280" y="977"/>
                    <a:pt x="280" y="949"/>
                  </a:cubicBezTo>
                  <a:lnTo>
                    <a:pt x="419" y="893"/>
                  </a:lnTo>
                  <a:lnTo>
                    <a:pt x="419" y="893"/>
                  </a:lnTo>
                  <a:cubicBezTo>
                    <a:pt x="391" y="1130"/>
                    <a:pt x="377" y="1312"/>
                    <a:pt x="377" y="1409"/>
                  </a:cubicBezTo>
                  <a:cubicBezTo>
                    <a:pt x="419" y="1395"/>
                    <a:pt x="447" y="1368"/>
                    <a:pt x="489" y="1354"/>
                  </a:cubicBezTo>
                  <a:cubicBezTo>
                    <a:pt x="517" y="1326"/>
                    <a:pt x="558" y="1312"/>
                    <a:pt x="600" y="1298"/>
                  </a:cubicBezTo>
                  <a:lnTo>
                    <a:pt x="614" y="1298"/>
                  </a:lnTo>
                  <a:cubicBezTo>
                    <a:pt x="628" y="1047"/>
                    <a:pt x="670" y="642"/>
                    <a:pt x="754" y="70"/>
                  </a:cubicBezTo>
                  <a:lnTo>
                    <a:pt x="754" y="70"/>
                  </a:lnTo>
                  <a:cubicBezTo>
                    <a:pt x="670" y="112"/>
                    <a:pt x="572" y="140"/>
                    <a:pt x="489" y="154"/>
                  </a:cubicBezTo>
                  <a:cubicBezTo>
                    <a:pt x="475" y="349"/>
                    <a:pt x="461" y="503"/>
                    <a:pt x="447" y="600"/>
                  </a:cubicBezTo>
                  <a:lnTo>
                    <a:pt x="377" y="642"/>
                  </a:lnTo>
                  <a:lnTo>
                    <a:pt x="321" y="670"/>
                  </a:lnTo>
                  <a:cubicBezTo>
                    <a:pt x="335" y="447"/>
                    <a:pt x="349" y="224"/>
                    <a:pt x="37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6"/>
            <p:cNvSpPr/>
            <p:nvPr/>
          </p:nvSpPr>
          <p:spPr>
            <a:xfrm>
              <a:off x="5520695" y="5498531"/>
              <a:ext cx="30394" cy="35821"/>
            </a:xfrm>
            <a:custGeom>
              <a:avLst/>
              <a:gdLst/>
              <a:ahLst/>
              <a:cxnLst/>
              <a:rect l="l" t="t" r="r" b="b"/>
              <a:pathLst>
                <a:path w="420" h="495" extrusionOk="0">
                  <a:moveTo>
                    <a:pt x="230" y="1"/>
                  </a:moveTo>
                  <a:cubicBezTo>
                    <a:pt x="219" y="1"/>
                    <a:pt x="208" y="3"/>
                    <a:pt x="196" y="7"/>
                  </a:cubicBezTo>
                  <a:cubicBezTo>
                    <a:pt x="126" y="7"/>
                    <a:pt x="57" y="48"/>
                    <a:pt x="15" y="118"/>
                  </a:cubicBezTo>
                  <a:cubicBezTo>
                    <a:pt x="1" y="160"/>
                    <a:pt x="15" y="202"/>
                    <a:pt x="29" y="244"/>
                  </a:cubicBezTo>
                  <a:cubicBezTo>
                    <a:pt x="71" y="230"/>
                    <a:pt x="112" y="216"/>
                    <a:pt x="154" y="216"/>
                  </a:cubicBezTo>
                  <a:cubicBezTo>
                    <a:pt x="168" y="202"/>
                    <a:pt x="168" y="202"/>
                    <a:pt x="154" y="188"/>
                  </a:cubicBezTo>
                  <a:cubicBezTo>
                    <a:pt x="154" y="160"/>
                    <a:pt x="168" y="146"/>
                    <a:pt x="182" y="132"/>
                  </a:cubicBezTo>
                  <a:cubicBezTo>
                    <a:pt x="210" y="132"/>
                    <a:pt x="224" y="146"/>
                    <a:pt x="224" y="174"/>
                  </a:cubicBezTo>
                  <a:cubicBezTo>
                    <a:pt x="224" y="174"/>
                    <a:pt x="224" y="188"/>
                    <a:pt x="224" y="202"/>
                  </a:cubicBezTo>
                  <a:cubicBezTo>
                    <a:pt x="196" y="258"/>
                    <a:pt x="154" y="314"/>
                    <a:pt x="112" y="355"/>
                  </a:cubicBezTo>
                  <a:cubicBezTo>
                    <a:pt x="71" y="383"/>
                    <a:pt x="57" y="439"/>
                    <a:pt x="71" y="495"/>
                  </a:cubicBezTo>
                  <a:cubicBezTo>
                    <a:pt x="94" y="472"/>
                    <a:pt x="134" y="461"/>
                    <a:pt x="193" y="461"/>
                  </a:cubicBezTo>
                  <a:cubicBezTo>
                    <a:pt x="241" y="461"/>
                    <a:pt x="302" y="468"/>
                    <a:pt x="377" y="481"/>
                  </a:cubicBezTo>
                  <a:cubicBezTo>
                    <a:pt x="377" y="425"/>
                    <a:pt x="391" y="383"/>
                    <a:pt x="419" y="355"/>
                  </a:cubicBezTo>
                  <a:cubicBezTo>
                    <a:pt x="387" y="339"/>
                    <a:pt x="354" y="332"/>
                    <a:pt x="321" y="332"/>
                  </a:cubicBezTo>
                  <a:cubicBezTo>
                    <a:pt x="298" y="332"/>
                    <a:pt x="275" y="336"/>
                    <a:pt x="252" y="341"/>
                  </a:cubicBezTo>
                  <a:cubicBezTo>
                    <a:pt x="322" y="286"/>
                    <a:pt x="363" y="216"/>
                    <a:pt x="363" y="132"/>
                  </a:cubicBezTo>
                  <a:cubicBezTo>
                    <a:pt x="363" y="90"/>
                    <a:pt x="336" y="35"/>
                    <a:pt x="294" y="21"/>
                  </a:cubicBezTo>
                  <a:cubicBezTo>
                    <a:pt x="274" y="11"/>
                    <a:pt x="254" y="1"/>
                    <a:pt x="23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6"/>
            <p:cNvSpPr/>
            <p:nvPr/>
          </p:nvSpPr>
          <p:spPr>
            <a:xfrm>
              <a:off x="5553042" y="5464663"/>
              <a:ext cx="63611" cy="70122"/>
            </a:xfrm>
            <a:custGeom>
              <a:avLst/>
              <a:gdLst/>
              <a:ahLst/>
              <a:cxnLst/>
              <a:rect l="l" t="t" r="r" b="b"/>
              <a:pathLst>
                <a:path w="879" h="969" extrusionOk="0">
                  <a:moveTo>
                    <a:pt x="516" y="391"/>
                  </a:moveTo>
                  <a:cubicBezTo>
                    <a:pt x="586" y="391"/>
                    <a:pt x="628" y="419"/>
                    <a:pt x="614" y="489"/>
                  </a:cubicBezTo>
                  <a:cubicBezTo>
                    <a:pt x="614" y="530"/>
                    <a:pt x="586" y="572"/>
                    <a:pt x="558" y="614"/>
                  </a:cubicBezTo>
                  <a:cubicBezTo>
                    <a:pt x="516" y="698"/>
                    <a:pt x="419" y="754"/>
                    <a:pt x="321" y="782"/>
                  </a:cubicBezTo>
                  <a:cubicBezTo>
                    <a:pt x="293" y="782"/>
                    <a:pt x="265" y="740"/>
                    <a:pt x="251" y="684"/>
                  </a:cubicBezTo>
                  <a:cubicBezTo>
                    <a:pt x="265" y="530"/>
                    <a:pt x="377" y="419"/>
                    <a:pt x="516" y="391"/>
                  </a:cubicBezTo>
                  <a:close/>
                  <a:moveTo>
                    <a:pt x="628" y="0"/>
                  </a:moveTo>
                  <a:cubicBezTo>
                    <a:pt x="572" y="0"/>
                    <a:pt x="516" y="14"/>
                    <a:pt x="460" y="42"/>
                  </a:cubicBezTo>
                  <a:cubicBezTo>
                    <a:pt x="377" y="70"/>
                    <a:pt x="307" y="112"/>
                    <a:pt x="237" y="154"/>
                  </a:cubicBezTo>
                  <a:cubicBezTo>
                    <a:pt x="182" y="224"/>
                    <a:pt x="112" y="307"/>
                    <a:pt x="70" y="391"/>
                  </a:cubicBezTo>
                  <a:cubicBezTo>
                    <a:pt x="28" y="489"/>
                    <a:pt x="0" y="600"/>
                    <a:pt x="14" y="698"/>
                  </a:cubicBezTo>
                  <a:cubicBezTo>
                    <a:pt x="28" y="768"/>
                    <a:pt x="56" y="837"/>
                    <a:pt x="112" y="893"/>
                  </a:cubicBezTo>
                  <a:cubicBezTo>
                    <a:pt x="154" y="935"/>
                    <a:pt x="195" y="963"/>
                    <a:pt x="265" y="963"/>
                  </a:cubicBezTo>
                  <a:cubicBezTo>
                    <a:pt x="282" y="967"/>
                    <a:pt x="299" y="969"/>
                    <a:pt x="317" y="969"/>
                  </a:cubicBezTo>
                  <a:cubicBezTo>
                    <a:pt x="362" y="969"/>
                    <a:pt x="411" y="959"/>
                    <a:pt x="460" y="949"/>
                  </a:cubicBezTo>
                  <a:cubicBezTo>
                    <a:pt x="530" y="907"/>
                    <a:pt x="600" y="865"/>
                    <a:pt x="656" y="809"/>
                  </a:cubicBezTo>
                  <a:cubicBezTo>
                    <a:pt x="684" y="782"/>
                    <a:pt x="712" y="754"/>
                    <a:pt x="739" y="726"/>
                  </a:cubicBezTo>
                  <a:cubicBezTo>
                    <a:pt x="767" y="670"/>
                    <a:pt x="795" y="614"/>
                    <a:pt x="823" y="558"/>
                  </a:cubicBezTo>
                  <a:cubicBezTo>
                    <a:pt x="851" y="489"/>
                    <a:pt x="865" y="405"/>
                    <a:pt x="865" y="321"/>
                  </a:cubicBezTo>
                  <a:cubicBezTo>
                    <a:pt x="879" y="251"/>
                    <a:pt x="851" y="182"/>
                    <a:pt x="823" y="126"/>
                  </a:cubicBezTo>
                  <a:cubicBezTo>
                    <a:pt x="781" y="56"/>
                    <a:pt x="712" y="14"/>
                    <a:pt x="62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5" name="Google Shape;2365;p36"/>
          <p:cNvGrpSpPr/>
          <p:nvPr/>
        </p:nvGrpSpPr>
        <p:grpSpPr>
          <a:xfrm>
            <a:off x="319811" y="3759770"/>
            <a:ext cx="1532541" cy="1092327"/>
            <a:chOff x="5724623" y="4011117"/>
            <a:chExt cx="569379" cy="405828"/>
          </a:xfrm>
        </p:grpSpPr>
        <p:sp>
          <p:nvSpPr>
            <p:cNvPr id="2366" name="Google Shape;2366;p36"/>
            <p:cNvSpPr/>
            <p:nvPr/>
          </p:nvSpPr>
          <p:spPr>
            <a:xfrm>
              <a:off x="5908361" y="4114094"/>
              <a:ext cx="54565" cy="74753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77" y="70"/>
                    <a:pt x="195" y="112"/>
                    <a:pt x="0" y="140"/>
                  </a:cubicBezTo>
                  <a:lnTo>
                    <a:pt x="84" y="684"/>
                  </a:lnTo>
                  <a:cubicBezTo>
                    <a:pt x="126" y="642"/>
                    <a:pt x="181" y="600"/>
                    <a:pt x="237" y="586"/>
                  </a:cubicBezTo>
                  <a:cubicBezTo>
                    <a:pt x="276" y="579"/>
                    <a:pt x="310" y="576"/>
                    <a:pt x="339" y="576"/>
                  </a:cubicBezTo>
                  <a:cubicBezTo>
                    <a:pt x="428" y="576"/>
                    <a:pt x="478" y="607"/>
                    <a:pt x="488" y="670"/>
                  </a:cubicBezTo>
                  <a:cubicBezTo>
                    <a:pt x="498" y="741"/>
                    <a:pt x="464" y="760"/>
                    <a:pt x="413" y="760"/>
                  </a:cubicBezTo>
                  <a:cubicBezTo>
                    <a:pt x="394" y="760"/>
                    <a:pt x="372" y="757"/>
                    <a:pt x="349" y="753"/>
                  </a:cubicBezTo>
                  <a:cubicBezTo>
                    <a:pt x="293" y="739"/>
                    <a:pt x="251" y="712"/>
                    <a:pt x="209" y="684"/>
                  </a:cubicBezTo>
                  <a:cubicBezTo>
                    <a:pt x="167" y="753"/>
                    <a:pt x="112" y="809"/>
                    <a:pt x="56" y="865"/>
                  </a:cubicBezTo>
                  <a:cubicBezTo>
                    <a:pt x="154" y="963"/>
                    <a:pt x="293" y="1018"/>
                    <a:pt x="432" y="1032"/>
                  </a:cubicBezTo>
                  <a:cubicBezTo>
                    <a:pt x="516" y="1032"/>
                    <a:pt x="586" y="990"/>
                    <a:pt x="656" y="935"/>
                  </a:cubicBezTo>
                  <a:cubicBezTo>
                    <a:pt x="725" y="837"/>
                    <a:pt x="753" y="739"/>
                    <a:pt x="753" y="628"/>
                  </a:cubicBezTo>
                  <a:cubicBezTo>
                    <a:pt x="739" y="544"/>
                    <a:pt x="711" y="474"/>
                    <a:pt x="642" y="419"/>
                  </a:cubicBezTo>
                  <a:cubicBezTo>
                    <a:pt x="581" y="370"/>
                    <a:pt x="500" y="332"/>
                    <a:pt x="406" y="332"/>
                  </a:cubicBezTo>
                  <a:cubicBezTo>
                    <a:pt x="392" y="332"/>
                    <a:pt x="377" y="333"/>
                    <a:pt x="363" y="335"/>
                  </a:cubicBezTo>
                  <a:cubicBezTo>
                    <a:pt x="335" y="335"/>
                    <a:pt x="293" y="335"/>
                    <a:pt x="265" y="349"/>
                  </a:cubicBezTo>
                  <a:lnTo>
                    <a:pt x="251" y="307"/>
                  </a:lnTo>
                  <a:cubicBezTo>
                    <a:pt x="377" y="279"/>
                    <a:pt x="502" y="265"/>
                    <a:pt x="628" y="265"/>
                  </a:cubicBezTo>
                  <a:cubicBezTo>
                    <a:pt x="600" y="181"/>
                    <a:pt x="586" y="98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6"/>
            <p:cNvSpPr/>
            <p:nvPr/>
          </p:nvSpPr>
          <p:spPr>
            <a:xfrm>
              <a:off x="5724623" y="4051497"/>
              <a:ext cx="76782" cy="116363"/>
            </a:xfrm>
            <a:custGeom>
              <a:avLst/>
              <a:gdLst/>
              <a:ahLst/>
              <a:cxnLst/>
              <a:rect l="l" t="t" r="r" b="b"/>
              <a:pathLst>
                <a:path w="1061" h="1608" extrusionOk="0">
                  <a:moveTo>
                    <a:pt x="823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2" y="126"/>
                    <a:pt x="489" y="182"/>
                    <a:pt x="419" y="251"/>
                  </a:cubicBezTo>
                  <a:cubicBezTo>
                    <a:pt x="321" y="349"/>
                    <a:pt x="224" y="461"/>
                    <a:pt x="154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1"/>
                  </a:cubicBezTo>
                  <a:cubicBezTo>
                    <a:pt x="56" y="1367"/>
                    <a:pt x="84" y="1423"/>
                    <a:pt x="126" y="1465"/>
                  </a:cubicBezTo>
                  <a:cubicBezTo>
                    <a:pt x="154" y="1493"/>
                    <a:pt x="182" y="1521"/>
                    <a:pt x="210" y="1535"/>
                  </a:cubicBezTo>
                  <a:cubicBezTo>
                    <a:pt x="302" y="1581"/>
                    <a:pt x="395" y="1608"/>
                    <a:pt x="487" y="1608"/>
                  </a:cubicBezTo>
                  <a:cubicBezTo>
                    <a:pt x="506" y="1608"/>
                    <a:pt x="525" y="1607"/>
                    <a:pt x="544" y="1604"/>
                  </a:cubicBezTo>
                  <a:cubicBezTo>
                    <a:pt x="656" y="1590"/>
                    <a:pt x="754" y="1549"/>
                    <a:pt x="851" y="1493"/>
                  </a:cubicBezTo>
                  <a:cubicBezTo>
                    <a:pt x="921" y="1437"/>
                    <a:pt x="1005" y="1381"/>
                    <a:pt x="1061" y="1311"/>
                  </a:cubicBezTo>
                  <a:lnTo>
                    <a:pt x="879" y="977"/>
                  </a:lnTo>
                  <a:cubicBezTo>
                    <a:pt x="865" y="1005"/>
                    <a:pt x="851" y="1019"/>
                    <a:pt x="837" y="1046"/>
                  </a:cubicBezTo>
                  <a:cubicBezTo>
                    <a:pt x="782" y="1116"/>
                    <a:pt x="698" y="1172"/>
                    <a:pt x="600" y="1200"/>
                  </a:cubicBezTo>
                  <a:lnTo>
                    <a:pt x="530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0" y="754"/>
                    <a:pt x="600" y="684"/>
                  </a:cubicBezTo>
                  <a:cubicBezTo>
                    <a:pt x="670" y="628"/>
                    <a:pt x="754" y="586"/>
                    <a:pt x="837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6"/>
            <p:cNvSpPr/>
            <p:nvPr/>
          </p:nvSpPr>
          <p:spPr>
            <a:xfrm>
              <a:off x="5813416" y="4011117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7" y="726"/>
                    <a:pt x="99" y="1325"/>
                    <a:pt x="126" y="1939"/>
                  </a:cubicBezTo>
                  <a:lnTo>
                    <a:pt x="294" y="1856"/>
                  </a:lnTo>
                  <a:lnTo>
                    <a:pt x="475" y="1744"/>
                  </a:lnTo>
                  <a:cubicBezTo>
                    <a:pt x="447" y="1521"/>
                    <a:pt x="433" y="1381"/>
                    <a:pt x="433" y="1339"/>
                  </a:cubicBezTo>
                  <a:lnTo>
                    <a:pt x="615" y="1242"/>
                  </a:lnTo>
                  <a:cubicBezTo>
                    <a:pt x="629" y="1591"/>
                    <a:pt x="643" y="1814"/>
                    <a:pt x="670" y="1953"/>
                  </a:cubicBezTo>
                  <a:cubicBezTo>
                    <a:pt x="712" y="1911"/>
                    <a:pt x="754" y="1883"/>
                    <a:pt x="810" y="1842"/>
                  </a:cubicBezTo>
                  <a:cubicBezTo>
                    <a:pt x="852" y="1814"/>
                    <a:pt x="894" y="1772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8" y="795"/>
                    <a:pt x="894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9" y="461"/>
                    <a:pt x="587" y="684"/>
                    <a:pt x="587" y="823"/>
                  </a:cubicBezTo>
                  <a:lnTo>
                    <a:pt x="503" y="893"/>
                  </a:lnTo>
                  <a:cubicBezTo>
                    <a:pt x="475" y="907"/>
                    <a:pt x="447" y="921"/>
                    <a:pt x="419" y="949"/>
                  </a:cubicBezTo>
                  <a:cubicBezTo>
                    <a:pt x="391" y="628"/>
                    <a:pt x="378" y="321"/>
                    <a:pt x="36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6135446" y="4196808"/>
              <a:ext cx="76782" cy="115422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3" y="1"/>
                  </a:moveTo>
                  <a:cubicBezTo>
                    <a:pt x="768" y="15"/>
                    <a:pt x="712" y="43"/>
                    <a:pt x="656" y="71"/>
                  </a:cubicBezTo>
                  <a:cubicBezTo>
                    <a:pt x="572" y="126"/>
                    <a:pt x="503" y="182"/>
                    <a:pt x="419" y="252"/>
                  </a:cubicBezTo>
                  <a:cubicBezTo>
                    <a:pt x="321" y="350"/>
                    <a:pt x="238" y="461"/>
                    <a:pt x="168" y="573"/>
                  </a:cubicBezTo>
                  <a:cubicBezTo>
                    <a:pt x="112" y="657"/>
                    <a:pt x="70" y="740"/>
                    <a:pt x="56" y="838"/>
                  </a:cubicBezTo>
                  <a:cubicBezTo>
                    <a:pt x="1" y="991"/>
                    <a:pt x="1" y="1159"/>
                    <a:pt x="56" y="1312"/>
                  </a:cubicBezTo>
                  <a:cubicBezTo>
                    <a:pt x="70" y="1354"/>
                    <a:pt x="98" y="1410"/>
                    <a:pt x="126" y="1452"/>
                  </a:cubicBezTo>
                  <a:cubicBezTo>
                    <a:pt x="154" y="1479"/>
                    <a:pt x="182" y="1507"/>
                    <a:pt x="210" y="1521"/>
                  </a:cubicBezTo>
                  <a:cubicBezTo>
                    <a:pt x="302" y="1568"/>
                    <a:pt x="395" y="1595"/>
                    <a:pt x="487" y="1595"/>
                  </a:cubicBezTo>
                  <a:cubicBezTo>
                    <a:pt x="506" y="1595"/>
                    <a:pt x="525" y="1593"/>
                    <a:pt x="545" y="1591"/>
                  </a:cubicBezTo>
                  <a:cubicBezTo>
                    <a:pt x="656" y="1577"/>
                    <a:pt x="754" y="1535"/>
                    <a:pt x="837" y="1479"/>
                  </a:cubicBezTo>
                  <a:cubicBezTo>
                    <a:pt x="921" y="1438"/>
                    <a:pt x="1005" y="1382"/>
                    <a:pt x="1061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2" y="1117"/>
                    <a:pt x="698" y="1173"/>
                    <a:pt x="600" y="1201"/>
                  </a:cubicBezTo>
                  <a:lnTo>
                    <a:pt x="545" y="1201"/>
                  </a:lnTo>
                  <a:cubicBezTo>
                    <a:pt x="447" y="1159"/>
                    <a:pt x="419" y="1061"/>
                    <a:pt x="447" y="922"/>
                  </a:cubicBezTo>
                  <a:cubicBezTo>
                    <a:pt x="489" y="838"/>
                    <a:pt x="531" y="754"/>
                    <a:pt x="600" y="684"/>
                  </a:cubicBezTo>
                  <a:cubicBezTo>
                    <a:pt x="670" y="629"/>
                    <a:pt x="754" y="587"/>
                    <a:pt x="837" y="573"/>
                  </a:cubicBezTo>
                  <a:lnTo>
                    <a:pt x="823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6224239" y="4156428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1"/>
                  </a:moveTo>
                  <a:cubicBezTo>
                    <a:pt x="252" y="71"/>
                    <a:pt x="127" y="127"/>
                    <a:pt x="1" y="168"/>
                  </a:cubicBezTo>
                  <a:cubicBezTo>
                    <a:pt x="57" y="726"/>
                    <a:pt x="99" y="1326"/>
                    <a:pt x="140" y="1940"/>
                  </a:cubicBezTo>
                  <a:lnTo>
                    <a:pt x="294" y="1856"/>
                  </a:lnTo>
                  <a:lnTo>
                    <a:pt x="461" y="1745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5" y="1228"/>
                  </a:lnTo>
                  <a:cubicBezTo>
                    <a:pt x="629" y="1577"/>
                    <a:pt x="643" y="1814"/>
                    <a:pt x="671" y="1954"/>
                  </a:cubicBezTo>
                  <a:cubicBezTo>
                    <a:pt x="712" y="1926"/>
                    <a:pt x="754" y="1884"/>
                    <a:pt x="810" y="1842"/>
                  </a:cubicBezTo>
                  <a:cubicBezTo>
                    <a:pt x="852" y="1814"/>
                    <a:pt x="894" y="1772"/>
                    <a:pt x="949" y="1745"/>
                  </a:cubicBezTo>
                  <a:lnTo>
                    <a:pt x="963" y="1731"/>
                  </a:lnTo>
                  <a:cubicBezTo>
                    <a:pt x="936" y="1382"/>
                    <a:pt x="908" y="810"/>
                    <a:pt x="894" y="1"/>
                  </a:cubicBezTo>
                  <a:cubicBezTo>
                    <a:pt x="782" y="71"/>
                    <a:pt x="671" y="140"/>
                    <a:pt x="545" y="182"/>
                  </a:cubicBezTo>
                  <a:cubicBezTo>
                    <a:pt x="573" y="461"/>
                    <a:pt x="587" y="671"/>
                    <a:pt x="587" y="824"/>
                  </a:cubicBezTo>
                  <a:lnTo>
                    <a:pt x="503" y="894"/>
                  </a:lnTo>
                  <a:cubicBezTo>
                    <a:pt x="503" y="894"/>
                    <a:pt x="475" y="908"/>
                    <a:pt x="419" y="936"/>
                  </a:cubicBezTo>
                  <a:cubicBezTo>
                    <a:pt x="392" y="629"/>
                    <a:pt x="378" y="308"/>
                    <a:pt x="36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5930505" y="4333725"/>
              <a:ext cx="67736" cy="83220"/>
            </a:xfrm>
            <a:custGeom>
              <a:avLst/>
              <a:gdLst/>
              <a:ahLst/>
              <a:cxnLst/>
              <a:rect l="l" t="t" r="r" b="b"/>
              <a:pathLst>
                <a:path w="936" h="1150" extrusionOk="0">
                  <a:moveTo>
                    <a:pt x="506" y="0"/>
                  </a:moveTo>
                  <a:cubicBezTo>
                    <a:pt x="486" y="0"/>
                    <a:pt x="466" y="2"/>
                    <a:pt x="447" y="6"/>
                  </a:cubicBezTo>
                  <a:cubicBezTo>
                    <a:pt x="266" y="6"/>
                    <a:pt x="99" y="118"/>
                    <a:pt x="29" y="285"/>
                  </a:cubicBezTo>
                  <a:cubicBezTo>
                    <a:pt x="1" y="383"/>
                    <a:pt x="1" y="480"/>
                    <a:pt x="57" y="578"/>
                  </a:cubicBezTo>
                  <a:cubicBezTo>
                    <a:pt x="137" y="543"/>
                    <a:pt x="217" y="518"/>
                    <a:pt x="306" y="518"/>
                  </a:cubicBezTo>
                  <a:cubicBezTo>
                    <a:pt x="325" y="518"/>
                    <a:pt x="344" y="520"/>
                    <a:pt x="364" y="522"/>
                  </a:cubicBezTo>
                  <a:cubicBezTo>
                    <a:pt x="364" y="494"/>
                    <a:pt x="364" y="466"/>
                    <a:pt x="350" y="438"/>
                  </a:cubicBezTo>
                  <a:cubicBezTo>
                    <a:pt x="336" y="396"/>
                    <a:pt x="364" y="341"/>
                    <a:pt x="392" y="327"/>
                  </a:cubicBezTo>
                  <a:cubicBezTo>
                    <a:pt x="461" y="327"/>
                    <a:pt x="475" y="355"/>
                    <a:pt x="489" y="396"/>
                  </a:cubicBezTo>
                  <a:cubicBezTo>
                    <a:pt x="489" y="424"/>
                    <a:pt x="475" y="438"/>
                    <a:pt x="475" y="466"/>
                  </a:cubicBezTo>
                  <a:cubicBezTo>
                    <a:pt x="405" y="592"/>
                    <a:pt x="308" y="717"/>
                    <a:pt x="196" y="829"/>
                  </a:cubicBezTo>
                  <a:cubicBezTo>
                    <a:pt x="113" y="899"/>
                    <a:pt x="71" y="1038"/>
                    <a:pt x="113" y="1150"/>
                  </a:cubicBezTo>
                  <a:cubicBezTo>
                    <a:pt x="176" y="1102"/>
                    <a:pt x="280" y="1077"/>
                    <a:pt x="421" y="1077"/>
                  </a:cubicBezTo>
                  <a:cubicBezTo>
                    <a:pt x="529" y="1077"/>
                    <a:pt x="659" y="1092"/>
                    <a:pt x="810" y="1122"/>
                  </a:cubicBezTo>
                  <a:cubicBezTo>
                    <a:pt x="824" y="1010"/>
                    <a:pt x="866" y="899"/>
                    <a:pt x="936" y="815"/>
                  </a:cubicBezTo>
                  <a:cubicBezTo>
                    <a:pt x="854" y="795"/>
                    <a:pt x="765" y="782"/>
                    <a:pt x="673" y="782"/>
                  </a:cubicBezTo>
                  <a:cubicBezTo>
                    <a:pt x="640" y="782"/>
                    <a:pt x="606" y="783"/>
                    <a:pt x="573" y="787"/>
                  </a:cubicBezTo>
                  <a:cubicBezTo>
                    <a:pt x="726" y="675"/>
                    <a:pt x="824" y="508"/>
                    <a:pt x="852" y="327"/>
                  </a:cubicBezTo>
                  <a:cubicBezTo>
                    <a:pt x="852" y="201"/>
                    <a:pt x="782" y="90"/>
                    <a:pt x="670" y="34"/>
                  </a:cubicBezTo>
                  <a:cubicBezTo>
                    <a:pt x="619" y="13"/>
                    <a:pt x="561" y="0"/>
                    <a:pt x="50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5751905" y="4285674"/>
              <a:ext cx="77795" cy="115422"/>
            </a:xfrm>
            <a:custGeom>
              <a:avLst/>
              <a:gdLst/>
              <a:ahLst/>
              <a:cxnLst/>
              <a:rect l="l" t="t" r="r" b="b"/>
              <a:pathLst>
                <a:path w="1075" h="1595" extrusionOk="0">
                  <a:moveTo>
                    <a:pt x="823" y="0"/>
                  </a:moveTo>
                  <a:cubicBezTo>
                    <a:pt x="767" y="14"/>
                    <a:pt x="711" y="42"/>
                    <a:pt x="656" y="70"/>
                  </a:cubicBezTo>
                  <a:cubicBezTo>
                    <a:pt x="572" y="126"/>
                    <a:pt x="488" y="182"/>
                    <a:pt x="419" y="251"/>
                  </a:cubicBezTo>
                  <a:cubicBezTo>
                    <a:pt x="321" y="349"/>
                    <a:pt x="237" y="461"/>
                    <a:pt x="153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2"/>
                  </a:cubicBezTo>
                  <a:cubicBezTo>
                    <a:pt x="70" y="1353"/>
                    <a:pt x="98" y="1409"/>
                    <a:pt x="126" y="1451"/>
                  </a:cubicBezTo>
                  <a:cubicBezTo>
                    <a:pt x="153" y="1479"/>
                    <a:pt x="181" y="1507"/>
                    <a:pt x="209" y="1521"/>
                  </a:cubicBezTo>
                  <a:cubicBezTo>
                    <a:pt x="302" y="1567"/>
                    <a:pt x="394" y="1594"/>
                    <a:pt x="487" y="1594"/>
                  </a:cubicBezTo>
                  <a:cubicBezTo>
                    <a:pt x="506" y="1594"/>
                    <a:pt x="525" y="1593"/>
                    <a:pt x="544" y="1591"/>
                  </a:cubicBezTo>
                  <a:cubicBezTo>
                    <a:pt x="656" y="1577"/>
                    <a:pt x="753" y="1535"/>
                    <a:pt x="851" y="1479"/>
                  </a:cubicBezTo>
                  <a:cubicBezTo>
                    <a:pt x="921" y="1437"/>
                    <a:pt x="1004" y="1381"/>
                    <a:pt x="1074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1" y="1116"/>
                    <a:pt x="697" y="1172"/>
                    <a:pt x="600" y="1200"/>
                  </a:cubicBezTo>
                  <a:lnTo>
                    <a:pt x="544" y="1200"/>
                  </a:lnTo>
                  <a:cubicBezTo>
                    <a:pt x="460" y="1158"/>
                    <a:pt x="419" y="1060"/>
                    <a:pt x="446" y="921"/>
                  </a:cubicBezTo>
                  <a:cubicBezTo>
                    <a:pt x="488" y="837"/>
                    <a:pt x="544" y="754"/>
                    <a:pt x="600" y="684"/>
                  </a:cubicBezTo>
                  <a:cubicBezTo>
                    <a:pt x="670" y="628"/>
                    <a:pt x="753" y="586"/>
                    <a:pt x="851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5840698" y="4245294"/>
              <a:ext cx="69690" cy="142414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363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6" y="740"/>
                    <a:pt x="98" y="1326"/>
                    <a:pt x="126" y="1939"/>
                  </a:cubicBezTo>
                  <a:lnTo>
                    <a:pt x="293" y="1856"/>
                  </a:lnTo>
                  <a:lnTo>
                    <a:pt x="461" y="1744"/>
                  </a:lnTo>
                  <a:cubicBezTo>
                    <a:pt x="447" y="1521"/>
                    <a:pt x="433" y="1381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7"/>
                  </a:cubicBezTo>
                  <a:cubicBezTo>
                    <a:pt x="712" y="1925"/>
                    <a:pt x="754" y="1884"/>
                    <a:pt x="796" y="1856"/>
                  </a:cubicBezTo>
                  <a:cubicBezTo>
                    <a:pt x="837" y="1828"/>
                    <a:pt x="879" y="1786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7" y="809"/>
                    <a:pt x="893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8" y="461"/>
                    <a:pt x="586" y="684"/>
                    <a:pt x="586" y="837"/>
                  </a:cubicBezTo>
                  <a:cubicBezTo>
                    <a:pt x="558" y="851"/>
                    <a:pt x="531" y="879"/>
                    <a:pt x="503" y="893"/>
                  </a:cubicBezTo>
                  <a:lnTo>
                    <a:pt x="419" y="949"/>
                  </a:lnTo>
                  <a:cubicBezTo>
                    <a:pt x="391" y="628"/>
                    <a:pt x="363" y="321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5995128" y="4170612"/>
              <a:ext cx="112097" cy="65635"/>
            </a:xfrm>
            <a:custGeom>
              <a:avLst/>
              <a:gdLst/>
              <a:ahLst/>
              <a:cxnLst/>
              <a:rect l="l" t="t" r="r" b="b"/>
              <a:pathLst>
                <a:path w="1549" h="907" extrusionOk="0">
                  <a:moveTo>
                    <a:pt x="1" y="0"/>
                  </a:moveTo>
                  <a:cubicBezTo>
                    <a:pt x="29" y="14"/>
                    <a:pt x="43" y="28"/>
                    <a:pt x="56" y="42"/>
                  </a:cubicBezTo>
                  <a:cubicBezTo>
                    <a:pt x="112" y="70"/>
                    <a:pt x="168" y="112"/>
                    <a:pt x="238" y="168"/>
                  </a:cubicBezTo>
                  <a:cubicBezTo>
                    <a:pt x="377" y="265"/>
                    <a:pt x="559" y="377"/>
                    <a:pt x="754" y="488"/>
                  </a:cubicBezTo>
                  <a:cubicBezTo>
                    <a:pt x="963" y="614"/>
                    <a:pt x="1144" y="712"/>
                    <a:pt x="1298" y="781"/>
                  </a:cubicBezTo>
                  <a:cubicBezTo>
                    <a:pt x="1368" y="823"/>
                    <a:pt x="1437" y="851"/>
                    <a:pt x="1479" y="865"/>
                  </a:cubicBezTo>
                  <a:lnTo>
                    <a:pt x="1549" y="907"/>
                  </a:lnTo>
                  <a:lnTo>
                    <a:pt x="1493" y="851"/>
                  </a:lnTo>
                  <a:cubicBezTo>
                    <a:pt x="1451" y="823"/>
                    <a:pt x="1396" y="781"/>
                    <a:pt x="1326" y="740"/>
                  </a:cubicBezTo>
                  <a:cubicBezTo>
                    <a:pt x="1186" y="642"/>
                    <a:pt x="991" y="516"/>
                    <a:pt x="796" y="405"/>
                  </a:cubicBezTo>
                  <a:cubicBezTo>
                    <a:pt x="600" y="293"/>
                    <a:pt x="405" y="196"/>
                    <a:pt x="252" y="112"/>
                  </a:cubicBezTo>
                  <a:cubicBezTo>
                    <a:pt x="182" y="84"/>
                    <a:pt x="112" y="56"/>
                    <a:pt x="70" y="28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6009239" y="4305864"/>
              <a:ext cx="116222" cy="56589"/>
            </a:xfrm>
            <a:custGeom>
              <a:avLst/>
              <a:gdLst/>
              <a:ahLst/>
              <a:cxnLst/>
              <a:rect l="l" t="t" r="r" b="b"/>
              <a:pathLst>
                <a:path w="1606" h="782" extrusionOk="0">
                  <a:moveTo>
                    <a:pt x="1605" y="0"/>
                  </a:moveTo>
                  <a:lnTo>
                    <a:pt x="1535" y="28"/>
                  </a:lnTo>
                  <a:cubicBezTo>
                    <a:pt x="1479" y="42"/>
                    <a:pt x="1424" y="70"/>
                    <a:pt x="1340" y="98"/>
                  </a:cubicBezTo>
                  <a:cubicBezTo>
                    <a:pt x="1187" y="154"/>
                    <a:pt x="977" y="251"/>
                    <a:pt x="782" y="349"/>
                  </a:cubicBezTo>
                  <a:cubicBezTo>
                    <a:pt x="573" y="447"/>
                    <a:pt x="378" y="544"/>
                    <a:pt x="238" y="628"/>
                  </a:cubicBezTo>
                  <a:cubicBezTo>
                    <a:pt x="168" y="670"/>
                    <a:pt x="99" y="712"/>
                    <a:pt x="57" y="740"/>
                  </a:cubicBezTo>
                  <a:lnTo>
                    <a:pt x="1" y="781"/>
                  </a:lnTo>
                  <a:lnTo>
                    <a:pt x="71" y="754"/>
                  </a:lnTo>
                  <a:cubicBezTo>
                    <a:pt x="113" y="740"/>
                    <a:pt x="182" y="712"/>
                    <a:pt x="266" y="684"/>
                  </a:cubicBezTo>
                  <a:cubicBezTo>
                    <a:pt x="419" y="614"/>
                    <a:pt x="615" y="530"/>
                    <a:pt x="824" y="433"/>
                  </a:cubicBezTo>
                  <a:cubicBezTo>
                    <a:pt x="1019" y="335"/>
                    <a:pt x="1214" y="238"/>
                    <a:pt x="1368" y="140"/>
                  </a:cubicBezTo>
                  <a:cubicBezTo>
                    <a:pt x="1438" y="98"/>
                    <a:pt x="1493" y="70"/>
                    <a:pt x="1535" y="42"/>
                  </a:cubicBezTo>
                  <a:lnTo>
                    <a:pt x="16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" name="Google Shape;2376;p36"/>
          <p:cNvGrpSpPr/>
          <p:nvPr/>
        </p:nvGrpSpPr>
        <p:grpSpPr>
          <a:xfrm>
            <a:off x="287809" y="393110"/>
            <a:ext cx="854586" cy="572682"/>
            <a:chOff x="181096" y="315758"/>
            <a:chExt cx="654303" cy="438500"/>
          </a:xfrm>
        </p:grpSpPr>
        <p:sp>
          <p:nvSpPr>
            <p:cNvPr id="2377" name="Google Shape;2377;p36"/>
            <p:cNvSpPr/>
            <p:nvPr/>
          </p:nvSpPr>
          <p:spPr>
            <a:xfrm>
              <a:off x="708673" y="557277"/>
              <a:ext cx="126727" cy="173619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91" y="56"/>
                    <a:pt x="196" y="98"/>
                    <a:pt x="0" y="140"/>
                  </a:cubicBezTo>
                  <a:lnTo>
                    <a:pt x="98" y="684"/>
                  </a:lnTo>
                  <a:cubicBezTo>
                    <a:pt x="126" y="642"/>
                    <a:pt x="182" y="600"/>
                    <a:pt x="237" y="572"/>
                  </a:cubicBezTo>
                  <a:cubicBezTo>
                    <a:pt x="275" y="565"/>
                    <a:pt x="308" y="562"/>
                    <a:pt x="337" y="562"/>
                  </a:cubicBezTo>
                  <a:cubicBezTo>
                    <a:pt x="427" y="562"/>
                    <a:pt x="478" y="596"/>
                    <a:pt x="488" y="670"/>
                  </a:cubicBezTo>
                  <a:cubicBezTo>
                    <a:pt x="499" y="735"/>
                    <a:pt x="459" y="758"/>
                    <a:pt x="400" y="758"/>
                  </a:cubicBezTo>
                  <a:cubicBezTo>
                    <a:pt x="384" y="758"/>
                    <a:pt x="367" y="756"/>
                    <a:pt x="349" y="753"/>
                  </a:cubicBezTo>
                  <a:cubicBezTo>
                    <a:pt x="293" y="739"/>
                    <a:pt x="251" y="711"/>
                    <a:pt x="210" y="684"/>
                  </a:cubicBezTo>
                  <a:cubicBezTo>
                    <a:pt x="168" y="739"/>
                    <a:pt x="112" y="809"/>
                    <a:pt x="56" y="865"/>
                  </a:cubicBezTo>
                  <a:cubicBezTo>
                    <a:pt x="154" y="962"/>
                    <a:pt x="279" y="1018"/>
                    <a:pt x="433" y="1032"/>
                  </a:cubicBezTo>
                  <a:cubicBezTo>
                    <a:pt x="516" y="1018"/>
                    <a:pt x="586" y="990"/>
                    <a:pt x="656" y="921"/>
                  </a:cubicBezTo>
                  <a:cubicBezTo>
                    <a:pt x="726" y="837"/>
                    <a:pt x="754" y="725"/>
                    <a:pt x="754" y="614"/>
                  </a:cubicBezTo>
                  <a:cubicBezTo>
                    <a:pt x="740" y="544"/>
                    <a:pt x="712" y="474"/>
                    <a:pt x="642" y="418"/>
                  </a:cubicBezTo>
                  <a:cubicBezTo>
                    <a:pt x="572" y="349"/>
                    <a:pt x="475" y="321"/>
                    <a:pt x="363" y="321"/>
                  </a:cubicBezTo>
                  <a:cubicBezTo>
                    <a:pt x="335" y="321"/>
                    <a:pt x="293" y="335"/>
                    <a:pt x="265" y="349"/>
                  </a:cubicBezTo>
                  <a:lnTo>
                    <a:pt x="265" y="307"/>
                  </a:lnTo>
                  <a:cubicBezTo>
                    <a:pt x="391" y="279"/>
                    <a:pt x="502" y="251"/>
                    <a:pt x="628" y="251"/>
                  </a:cubicBezTo>
                  <a:cubicBezTo>
                    <a:pt x="614" y="167"/>
                    <a:pt x="586" y="84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6"/>
            <p:cNvSpPr/>
            <p:nvPr/>
          </p:nvSpPr>
          <p:spPr>
            <a:xfrm>
              <a:off x="181096" y="404836"/>
              <a:ext cx="178325" cy="268076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4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3" y="126"/>
                    <a:pt x="489" y="182"/>
                    <a:pt x="419" y="251"/>
                  </a:cubicBezTo>
                  <a:cubicBezTo>
                    <a:pt x="322" y="349"/>
                    <a:pt x="224" y="461"/>
                    <a:pt x="154" y="586"/>
                  </a:cubicBezTo>
                  <a:cubicBezTo>
                    <a:pt x="112" y="656"/>
                    <a:pt x="71" y="754"/>
                    <a:pt x="43" y="837"/>
                  </a:cubicBezTo>
                  <a:cubicBezTo>
                    <a:pt x="1" y="991"/>
                    <a:pt x="1" y="1158"/>
                    <a:pt x="43" y="1312"/>
                  </a:cubicBezTo>
                  <a:cubicBezTo>
                    <a:pt x="57" y="1353"/>
                    <a:pt x="85" y="1409"/>
                    <a:pt x="126" y="1451"/>
                  </a:cubicBezTo>
                  <a:cubicBezTo>
                    <a:pt x="140" y="1479"/>
                    <a:pt x="182" y="1507"/>
                    <a:pt x="210" y="1521"/>
                  </a:cubicBezTo>
                  <a:cubicBezTo>
                    <a:pt x="291" y="1567"/>
                    <a:pt x="391" y="1594"/>
                    <a:pt x="486" y="1594"/>
                  </a:cubicBezTo>
                  <a:cubicBezTo>
                    <a:pt x="506" y="1594"/>
                    <a:pt x="526" y="1593"/>
                    <a:pt x="545" y="1591"/>
                  </a:cubicBezTo>
                  <a:cubicBezTo>
                    <a:pt x="656" y="1577"/>
                    <a:pt x="754" y="1535"/>
                    <a:pt x="838" y="1479"/>
                  </a:cubicBezTo>
                  <a:cubicBezTo>
                    <a:pt x="921" y="1437"/>
                    <a:pt x="991" y="1381"/>
                    <a:pt x="1061" y="1312"/>
                  </a:cubicBezTo>
                  <a:lnTo>
                    <a:pt x="880" y="977"/>
                  </a:lnTo>
                  <a:cubicBezTo>
                    <a:pt x="866" y="1005"/>
                    <a:pt x="852" y="1019"/>
                    <a:pt x="838" y="1047"/>
                  </a:cubicBezTo>
                  <a:cubicBezTo>
                    <a:pt x="782" y="1116"/>
                    <a:pt x="698" y="1172"/>
                    <a:pt x="601" y="1200"/>
                  </a:cubicBezTo>
                  <a:lnTo>
                    <a:pt x="531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1" y="754"/>
                    <a:pt x="601" y="684"/>
                  </a:cubicBezTo>
                  <a:cubicBezTo>
                    <a:pt x="670" y="628"/>
                    <a:pt x="754" y="586"/>
                    <a:pt x="838" y="572"/>
                  </a:cubicBezTo>
                  <a:lnTo>
                    <a:pt x="82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6"/>
            <p:cNvSpPr/>
            <p:nvPr/>
          </p:nvSpPr>
          <p:spPr>
            <a:xfrm>
              <a:off x="485978" y="315758"/>
              <a:ext cx="164207" cy="330767"/>
            </a:xfrm>
            <a:custGeom>
              <a:avLst/>
              <a:gdLst/>
              <a:ahLst/>
              <a:cxnLst/>
              <a:rect l="l" t="t" r="r" b="b"/>
              <a:pathLst>
                <a:path w="977" h="1968" extrusionOk="0">
                  <a:moveTo>
                    <a:pt x="907" y="0"/>
                  </a:moveTo>
                  <a:cubicBezTo>
                    <a:pt x="795" y="84"/>
                    <a:pt x="670" y="154"/>
                    <a:pt x="544" y="196"/>
                  </a:cubicBezTo>
                  <a:cubicBezTo>
                    <a:pt x="572" y="475"/>
                    <a:pt x="600" y="684"/>
                    <a:pt x="600" y="837"/>
                  </a:cubicBezTo>
                  <a:lnTo>
                    <a:pt x="516" y="907"/>
                  </a:lnTo>
                  <a:cubicBezTo>
                    <a:pt x="488" y="921"/>
                    <a:pt x="460" y="935"/>
                    <a:pt x="433" y="949"/>
                  </a:cubicBezTo>
                  <a:cubicBezTo>
                    <a:pt x="405" y="642"/>
                    <a:pt x="377" y="321"/>
                    <a:pt x="377" y="14"/>
                  </a:cubicBezTo>
                  <a:cubicBezTo>
                    <a:pt x="251" y="84"/>
                    <a:pt x="126" y="140"/>
                    <a:pt x="0" y="182"/>
                  </a:cubicBezTo>
                  <a:cubicBezTo>
                    <a:pt x="70" y="740"/>
                    <a:pt x="112" y="1325"/>
                    <a:pt x="140" y="1953"/>
                  </a:cubicBezTo>
                  <a:lnTo>
                    <a:pt x="307" y="1869"/>
                  </a:lnTo>
                  <a:lnTo>
                    <a:pt x="474" y="1758"/>
                  </a:lnTo>
                  <a:cubicBezTo>
                    <a:pt x="460" y="1521"/>
                    <a:pt x="447" y="1381"/>
                    <a:pt x="447" y="1339"/>
                  </a:cubicBezTo>
                  <a:lnTo>
                    <a:pt x="614" y="1242"/>
                  </a:lnTo>
                  <a:cubicBezTo>
                    <a:pt x="642" y="1590"/>
                    <a:pt x="656" y="1828"/>
                    <a:pt x="684" y="1967"/>
                  </a:cubicBezTo>
                  <a:cubicBezTo>
                    <a:pt x="725" y="1925"/>
                    <a:pt x="767" y="1883"/>
                    <a:pt x="823" y="1855"/>
                  </a:cubicBezTo>
                  <a:cubicBezTo>
                    <a:pt x="865" y="1814"/>
                    <a:pt x="907" y="1786"/>
                    <a:pt x="949" y="1758"/>
                  </a:cubicBezTo>
                  <a:lnTo>
                    <a:pt x="977" y="1730"/>
                  </a:lnTo>
                  <a:cubicBezTo>
                    <a:pt x="949" y="1381"/>
                    <a:pt x="921" y="809"/>
                    <a:pt x="90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6"/>
            <p:cNvSpPr/>
            <p:nvPr/>
          </p:nvSpPr>
          <p:spPr>
            <a:xfrm>
              <a:off x="361605" y="600303"/>
              <a:ext cx="131433" cy="153954"/>
            </a:xfrm>
            <a:custGeom>
              <a:avLst/>
              <a:gdLst/>
              <a:ahLst/>
              <a:cxnLst/>
              <a:rect l="l" t="t" r="r" b="b"/>
              <a:pathLst>
                <a:path w="782" h="916" extrusionOk="0">
                  <a:moveTo>
                    <a:pt x="392" y="0"/>
                  </a:moveTo>
                  <a:cubicBezTo>
                    <a:pt x="227" y="0"/>
                    <a:pt x="75" y="105"/>
                    <a:pt x="15" y="260"/>
                  </a:cubicBezTo>
                  <a:cubicBezTo>
                    <a:pt x="1" y="344"/>
                    <a:pt x="29" y="414"/>
                    <a:pt x="71" y="483"/>
                  </a:cubicBezTo>
                  <a:cubicBezTo>
                    <a:pt x="140" y="441"/>
                    <a:pt x="224" y="414"/>
                    <a:pt x="308" y="400"/>
                  </a:cubicBezTo>
                  <a:cubicBezTo>
                    <a:pt x="294" y="386"/>
                    <a:pt x="294" y="372"/>
                    <a:pt x="280" y="344"/>
                  </a:cubicBezTo>
                  <a:cubicBezTo>
                    <a:pt x="266" y="316"/>
                    <a:pt x="280" y="274"/>
                    <a:pt x="308" y="260"/>
                  </a:cubicBezTo>
                  <a:cubicBezTo>
                    <a:pt x="350" y="260"/>
                    <a:pt x="377" y="274"/>
                    <a:pt x="377" y="302"/>
                  </a:cubicBezTo>
                  <a:cubicBezTo>
                    <a:pt x="391" y="316"/>
                    <a:pt x="391" y="330"/>
                    <a:pt x="377" y="358"/>
                  </a:cubicBezTo>
                  <a:cubicBezTo>
                    <a:pt x="350" y="455"/>
                    <a:pt x="294" y="567"/>
                    <a:pt x="224" y="651"/>
                  </a:cubicBezTo>
                  <a:cubicBezTo>
                    <a:pt x="168" y="720"/>
                    <a:pt x="154" y="832"/>
                    <a:pt x="196" y="916"/>
                  </a:cubicBezTo>
                  <a:cubicBezTo>
                    <a:pt x="266" y="846"/>
                    <a:pt x="447" y="804"/>
                    <a:pt x="726" y="804"/>
                  </a:cubicBezTo>
                  <a:cubicBezTo>
                    <a:pt x="712" y="720"/>
                    <a:pt x="740" y="637"/>
                    <a:pt x="782" y="567"/>
                  </a:cubicBezTo>
                  <a:cubicBezTo>
                    <a:pt x="742" y="561"/>
                    <a:pt x="701" y="558"/>
                    <a:pt x="662" y="558"/>
                  </a:cubicBezTo>
                  <a:cubicBezTo>
                    <a:pt x="606" y="558"/>
                    <a:pt x="552" y="565"/>
                    <a:pt x="503" y="581"/>
                  </a:cubicBezTo>
                  <a:cubicBezTo>
                    <a:pt x="601" y="483"/>
                    <a:pt x="656" y="344"/>
                    <a:pt x="643" y="204"/>
                  </a:cubicBezTo>
                  <a:cubicBezTo>
                    <a:pt x="629" y="107"/>
                    <a:pt x="559" y="37"/>
                    <a:pt x="475" y="9"/>
                  </a:cubicBezTo>
                  <a:cubicBezTo>
                    <a:pt x="447" y="3"/>
                    <a:pt x="420" y="0"/>
                    <a:pt x="39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1" name="Google Shape;2381;p36"/>
          <p:cNvGrpSpPr/>
          <p:nvPr/>
        </p:nvGrpSpPr>
        <p:grpSpPr>
          <a:xfrm>
            <a:off x="7975550" y="2825889"/>
            <a:ext cx="1298606" cy="2151921"/>
            <a:chOff x="6559512" y="4669794"/>
            <a:chExt cx="482466" cy="799495"/>
          </a:xfrm>
        </p:grpSpPr>
        <p:sp>
          <p:nvSpPr>
            <p:cNvPr id="2382" name="Google Shape;2382;p36"/>
            <p:cNvSpPr/>
            <p:nvPr/>
          </p:nvSpPr>
          <p:spPr>
            <a:xfrm>
              <a:off x="6644181" y="4779284"/>
              <a:ext cx="97986" cy="215069"/>
            </a:xfrm>
            <a:custGeom>
              <a:avLst/>
              <a:gdLst/>
              <a:ahLst/>
              <a:cxnLst/>
              <a:rect l="l" t="t" r="r" b="b"/>
              <a:pathLst>
                <a:path w="1354" h="2972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1354" y="0"/>
                    <a:pt x="1340" y="14"/>
                    <a:pt x="1298" y="42"/>
                  </a:cubicBezTo>
                  <a:cubicBezTo>
                    <a:pt x="1256" y="70"/>
                    <a:pt x="1200" y="112"/>
                    <a:pt x="1130" y="154"/>
                  </a:cubicBezTo>
                  <a:cubicBezTo>
                    <a:pt x="1005" y="265"/>
                    <a:pt x="824" y="405"/>
                    <a:pt x="656" y="558"/>
                  </a:cubicBezTo>
                  <a:cubicBezTo>
                    <a:pt x="489" y="698"/>
                    <a:pt x="335" y="851"/>
                    <a:pt x="210" y="977"/>
                  </a:cubicBezTo>
                  <a:cubicBezTo>
                    <a:pt x="154" y="1032"/>
                    <a:pt x="112" y="1088"/>
                    <a:pt x="84" y="1130"/>
                  </a:cubicBezTo>
                  <a:lnTo>
                    <a:pt x="29" y="1186"/>
                  </a:lnTo>
                  <a:cubicBezTo>
                    <a:pt x="29" y="1186"/>
                    <a:pt x="56" y="1172"/>
                    <a:pt x="84" y="1144"/>
                  </a:cubicBezTo>
                  <a:cubicBezTo>
                    <a:pt x="126" y="1102"/>
                    <a:pt x="182" y="1074"/>
                    <a:pt x="252" y="1019"/>
                  </a:cubicBezTo>
                  <a:cubicBezTo>
                    <a:pt x="391" y="921"/>
                    <a:pt x="559" y="767"/>
                    <a:pt x="726" y="628"/>
                  </a:cubicBezTo>
                  <a:cubicBezTo>
                    <a:pt x="893" y="475"/>
                    <a:pt x="1047" y="321"/>
                    <a:pt x="1172" y="196"/>
                  </a:cubicBezTo>
                  <a:cubicBezTo>
                    <a:pt x="1228" y="140"/>
                    <a:pt x="1270" y="84"/>
                    <a:pt x="1312" y="56"/>
                  </a:cubicBezTo>
                  <a:lnTo>
                    <a:pt x="1354" y="0"/>
                  </a:lnTo>
                  <a:close/>
                  <a:moveTo>
                    <a:pt x="29" y="1186"/>
                  </a:moveTo>
                  <a:cubicBezTo>
                    <a:pt x="29" y="1214"/>
                    <a:pt x="29" y="1228"/>
                    <a:pt x="29" y="1256"/>
                  </a:cubicBezTo>
                  <a:cubicBezTo>
                    <a:pt x="29" y="1311"/>
                    <a:pt x="15" y="1381"/>
                    <a:pt x="15" y="1465"/>
                  </a:cubicBezTo>
                  <a:cubicBezTo>
                    <a:pt x="1" y="1632"/>
                    <a:pt x="1" y="1855"/>
                    <a:pt x="1" y="2079"/>
                  </a:cubicBezTo>
                  <a:cubicBezTo>
                    <a:pt x="1" y="2302"/>
                    <a:pt x="15" y="2525"/>
                    <a:pt x="42" y="2692"/>
                  </a:cubicBezTo>
                  <a:cubicBezTo>
                    <a:pt x="42" y="2776"/>
                    <a:pt x="56" y="2846"/>
                    <a:pt x="56" y="2888"/>
                  </a:cubicBezTo>
                  <a:cubicBezTo>
                    <a:pt x="70" y="2943"/>
                    <a:pt x="70" y="2971"/>
                    <a:pt x="70" y="2971"/>
                  </a:cubicBezTo>
                  <a:lnTo>
                    <a:pt x="70" y="2888"/>
                  </a:lnTo>
                  <a:cubicBezTo>
                    <a:pt x="70" y="2846"/>
                    <a:pt x="84" y="2776"/>
                    <a:pt x="84" y="2692"/>
                  </a:cubicBezTo>
                  <a:cubicBezTo>
                    <a:pt x="98" y="2511"/>
                    <a:pt x="98" y="2302"/>
                    <a:pt x="98" y="2079"/>
                  </a:cubicBezTo>
                  <a:cubicBezTo>
                    <a:pt x="84" y="1855"/>
                    <a:pt x="70" y="1632"/>
                    <a:pt x="56" y="1465"/>
                  </a:cubicBezTo>
                  <a:cubicBezTo>
                    <a:pt x="56" y="1381"/>
                    <a:pt x="42" y="1311"/>
                    <a:pt x="42" y="1256"/>
                  </a:cubicBezTo>
                  <a:cubicBezTo>
                    <a:pt x="29" y="1214"/>
                    <a:pt x="29" y="1186"/>
                    <a:pt x="29" y="1186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6"/>
            <p:cNvSpPr/>
            <p:nvPr/>
          </p:nvSpPr>
          <p:spPr>
            <a:xfrm>
              <a:off x="6742093" y="4779284"/>
              <a:ext cx="191846" cy="214056"/>
            </a:xfrm>
            <a:custGeom>
              <a:avLst/>
              <a:gdLst/>
              <a:ahLst/>
              <a:cxnLst/>
              <a:rect l="l" t="t" r="r" b="b"/>
              <a:pathLst>
                <a:path w="2651" h="2958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40" y="140"/>
                    <a:pt x="196" y="196"/>
                  </a:cubicBezTo>
                  <a:cubicBezTo>
                    <a:pt x="307" y="321"/>
                    <a:pt x="475" y="475"/>
                    <a:pt x="642" y="628"/>
                  </a:cubicBezTo>
                  <a:cubicBezTo>
                    <a:pt x="810" y="781"/>
                    <a:pt x="977" y="921"/>
                    <a:pt x="1117" y="1019"/>
                  </a:cubicBezTo>
                  <a:cubicBezTo>
                    <a:pt x="1172" y="1074"/>
                    <a:pt x="1228" y="1102"/>
                    <a:pt x="1270" y="1144"/>
                  </a:cubicBezTo>
                  <a:lnTo>
                    <a:pt x="1326" y="1172"/>
                  </a:lnTo>
                  <a:lnTo>
                    <a:pt x="1284" y="1130"/>
                  </a:lnTo>
                  <a:cubicBezTo>
                    <a:pt x="1256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58"/>
                  </a:cubicBezTo>
                  <a:cubicBezTo>
                    <a:pt x="545" y="405"/>
                    <a:pt x="363" y="265"/>
                    <a:pt x="238" y="154"/>
                  </a:cubicBezTo>
                  <a:cubicBezTo>
                    <a:pt x="168" y="112"/>
                    <a:pt x="112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  <a:moveTo>
                    <a:pt x="2651" y="0"/>
                  </a:moveTo>
                  <a:lnTo>
                    <a:pt x="2651" y="0"/>
                  </a:lnTo>
                  <a:cubicBezTo>
                    <a:pt x="2623" y="14"/>
                    <a:pt x="2595" y="28"/>
                    <a:pt x="2581" y="42"/>
                  </a:cubicBezTo>
                  <a:cubicBezTo>
                    <a:pt x="2539" y="70"/>
                    <a:pt x="2483" y="112"/>
                    <a:pt x="2414" y="154"/>
                  </a:cubicBezTo>
                  <a:cubicBezTo>
                    <a:pt x="2288" y="265"/>
                    <a:pt x="2107" y="405"/>
                    <a:pt x="1953" y="558"/>
                  </a:cubicBezTo>
                  <a:cubicBezTo>
                    <a:pt x="1786" y="698"/>
                    <a:pt x="1619" y="851"/>
                    <a:pt x="1507" y="977"/>
                  </a:cubicBezTo>
                  <a:cubicBezTo>
                    <a:pt x="1451" y="1032"/>
                    <a:pt x="1409" y="1088"/>
                    <a:pt x="1368" y="1130"/>
                  </a:cubicBezTo>
                  <a:lnTo>
                    <a:pt x="1326" y="1172"/>
                  </a:lnTo>
                  <a:lnTo>
                    <a:pt x="1382" y="1144"/>
                  </a:lnTo>
                  <a:cubicBezTo>
                    <a:pt x="1423" y="1102"/>
                    <a:pt x="1479" y="1074"/>
                    <a:pt x="1535" y="1019"/>
                  </a:cubicBezTo>
                  <a:cubicBezTo>
                    <a:pt x="1674" y="921"/>
                    <a:pt x="1842" y="767"/>
                    <a:pt x="2009" y="628"/>
                  </a:cubicBezTo>
                  <a:cubicBezTo>
                    <a:pt x="2177" y="475"/>
                    <a:pt x="2344" y="321"/>
                    <a:pt x="2456" y="196"/>
                  </a:cubicBezTo>
                  <a:cubicBezTo>
                    <a:pt x="2511" y="140"/>
                    <a:pt x="2567" y="84"/>
                    <a:pt x="2595" y="56"/>
                  </a:cubicBezTo>
                  <a:lnTo>
                    <a:pt x="2651" y="0"/>
                  </a:lnTo>
                  <a:close/>
                  <a:moveTo>
                    <a:pt x="1326" y="1172"/>
                  </a:moveTo>
                  <a:lnTo>
                    <a:pt x="1326" y="1256"/>
                  </a:lnTo>
                  <a:cubicBezTo>
                    <a:pt x="1326" y="1297"/>
                    <a:pt x="1312" y="1367"/>
                    <a:pt x="1312" y="1451"/>
                  </a:cubicBezTo>
                  <a:cubicBezTo>
                    <a:pt x="1298" y="1632"/>
                    <a:pt x="1298" y="1841"/>
                    <a:pt x="1312" y="2065"/>
                  </a:cubicBezTo>
                  <a:cubicBezTo>
                    <a:pt x="1326" y="2288"/>
                    <a:pt x="1326" y="2511"/>
                    <a:pt x="1340" y="2678"/>
                  </a:cubicBezTo>
                  <a:cubicBezTo>
                    <a:pt x="1340" y="2762"/>
                    <a:pt x="1368" y="2832"/>
                    <a:pt x="1368" y="2888"/>
                  </a:cubicBezTo>
                  <a:cubicBezTo>
                    <a:pt x="1368" y="2929"/>
                    <a:pt x="1382" y="2957"/>
                    <a:pt x="1382" y="2957"/>
                  </a:cubicBezTo>
                  <a:lnTo>
                    <a:pt x="1382" y="2888"/>
                  </a:lnTo>
                  <a:cubicBezTo>
                    <a:pt x="1382" y="2832"/>
                    <a:pt x="1382" y="2762"/>
                    <a:pt x="1395" y="2678"/>
                  </a:cubicBezTo>
                  <a:cubicBezTo>
                    <a:pt x="1395" y="2511"/>
                    <a:pt x="1409" y="2288"/>
                    <a:pt x="1395" y="2065"/>
                  </a:cubicBezTo>
                  <a:cubicBezTo>
                    <a:pt x="1382" y="1841"/>
                    <a:pt x="1368" y="1618"/>
                    <a:pt x="1354" y="1451"/>
                  </a:cubicBezTo>
                  <a:cubicBezTo>
                    <a:pt x="1354" y="1367"/>
                    <a:pt x="1340" y="1297"/>
                    <a:pt x="1340" y="1256"/>
                  </a:cubicBezTo>
                  <a:cubicBezTo>
                    <a:pt x="1326" y="1200"/>
                    <a:pt x="1326" y="1172"/>
                    <a:pt x="1326" y="1172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6"/>
            <p:cNvSpPr/>
            <p:nvPr/>
          </p:nvSpPr>
          <p:spPr>
            <a:xfrm>
              <a:off x="6661332" y="4803526"/>
              <a:ext cx="72802" cy="64622"/>
            </a:xfrm>
            <a:custGeom>
              <a:avLst/>
              <a:gdLst/>
              <a:ahLst/>
              <a:cxnLst/>
              <a:rect l="l" t="t" r="r" b="b"/>
              <a:pathLst>
                <a:path w="1006" h="893" extrusionOk="0">
                  <a:moveTo>
                    <a:pt x="1005" y="0"/>
                  </a:moveTo>
                  <a:lnTo>
                    <a:pt x="1005" y="0"/>
                  </a:lnTo>
                  <a:cubicBezTo>
                    <a:pt x="949" y="28"/>
                    <a:pt x="893" y="70"/>
                    <a:pt x="838" y="112"/>
                  </a:cubicBezTo>
                  <a:cubicBezTo>
                    <a:pt x="726" y="181"/>
                    <a:pt x="601" y="293"/>
                    <a:pt x="475" y="405"/>
                  </a:cubicBezTo>
                  <a:cubicBezTo>
                    <a:pt x="349" y="516"/>
                    <a:pt x="224" y="628"/>
                    <a:pt x="140" y="725"/>
                  </a:cubicBezTo>
                  <a:cubicBezTo>
                    <a:pt x="98" y="781"/>
                    <a:pt x="43" y="837"/>
                    <a:pt x="1" y="893"/>
                  </a:cubicBezTo>
                  <a:cubicBezTo>
                    <a:pt x="1" y="893"/>
                    <a:pt x="84" y="851"/>
                    <a:pt x="182" y="767"/>
                  </a:cubicBezTo>
                  <a:cubicBezTo>
                    <a:pt x="280" y="697"/>
                    <a:pt x="419" y="600"/>
                    <a:pt x="545" y="474"/>
                  </a:cubicBezTo>
                  <a:cubicBezTo>
                    <a:pt x="670" y="363"/>
                    <a:pt x="782" y="251"/>
                    <a:pt x="866" y="153"/>
                  </a:cubicBezTo>
                  <a:cubicBezTo>
                    <a:pt x="963" y="56"/>
                    <a:pt x="1005" y="0"/>
                    <a:pt x="100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6"/>
            <p:cNvSpPr/>
            <p:nvPr/>
          </p:nvSpPr>
          <p:spPr>
            <a:xfrm>
              <a:off x="6933863" y="4779284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7" y="56"/>
                  </a:lnTo>
                  <a:cubicBezTo>
                    <a:pt x="85" y="84"/>
                    <a:pt x="126" y="140"/>
                    <a:pt x="196" y="196"/>
                  </a:cubicBezTo>
                  <a:cubicBezTo>
                    <a:pt x="308" y="321"/>
                    <a:pt x="461" y="475"/>
                    <a:pt x="629" y="628"/>
                  </a:cubicBezTo>
                  <a:cubicBezTo>
                    <a:pt x="796" y="781"/>
                    <a:pt x="977" y="921"/>
                    <a:pt x="1103" y="1019"/>
                  </a:cubicBezTo>
                  <a:cubicBezTo>
                    <a:pt x="1173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5" y="977"/>
                  </a:cubicBezTo>
                  <a:cubicBezTo>
                    <a:pt x="1033" y="851"/>
                    <a:pt x="866" y="698"/>
                    <a:pt x="698" y="558"/>
                  </a:cubicBezTo>
                  <a:cubicBezTo>
                    <a:pt x="531" y="405"/>
                    <a:pt x="364" y="265"/>
                    <a:pt x="224" y="154"/>
                  </a:cubicBezTo>
                  <a:cubicBezTo>
                    <a:pt x="168" y="112"/>
                    <a:pt x="98" y="70"/>
                    <a:pt x="71" y="42"/>
                  </a:cubicBezTo>
                  <a:cubicBezTo>
                    <a:pt x="29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6"/>
            <p:cNvSpPr/>
            <p:nvPr/>
          </p:nvSpPr>
          <p:spPr>
            <a:xfrm>
              <a:off x="6743106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3" y="168"/>
                  </a:cubicBezTo>
                  <a:cubicBezTo>
                    <a:pt x="977" y="265"/>
                    <a:pt x="796" y="405"/>
                    <a:pt x="628" y="558"/>
                  </a:cubicBezTo>
                  <a:cubicBezTo>
                    <a:pt x="461" y="698"/>
                    <a:pt x="307" y="851"/>
                    <a:pt x="196" y="977"/>
                  </a:cubicBezTo>
                  <a:cubicBezTo>
                    <a:pt x="126" y="1033"/>
                    <a:pt x="84" y="1088"/>
                    <a:pt x="56" y="1130"/>
                  </a:cubicBezTo>
                  <a:lnTo>
                    <a:pt x="1" y="1186"/>
                  </a:lnTo>
                  <a:cubicBezTo>
                    <a:pt x="15" y="1172"/>
                    <a:pt x="42" y="1158"/>
                    <a:pt x="70" y="1144"/>
                  </a:cubicBezTo>
                  <a:cubicBezTo>
                    <a:pt x="98" y="1116"/>
                    <a:pt x="154" y="1074"/>
                    <a:pt x="224" y="1019"/>
                  </a:cubicBezTo>
                  <a:cubicBezTo>
                    <a:pt x="363" y="921"/>
                    <a:pt x="531" y="781"/>
                    <a:pt x="698" y="628"/>
                  </a:cubicBezTo>
                  <a:cubicBezTo>
                    <a:pt x="865" y="475"/>
                    <a:pt x="1033" y="321"/>
                    <a:pt x="1144" y="210"/>
                  </a:cubicBezTo>
                  <a:cubicBezTo>
                    <a:pt x="1200" y="140"/>
                    <a:pt x="1242" y="84"/>
                    <a:pt x="1284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6"/>
            <p:cNvSpPr/>
            <p:nvPr/>
          </p:nvSpPr>
          <p:spPr>
            <a:xfrm>
              <a:off x="6940955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340" y="0"/>
                  </a:moveTo>
                  <a:cubicBezTo>
                    <a:pt x="1340" y="0"/>
                    <a:pt x="1312" y="14"/>
                    <a:pt x="1270" y="42"/>
                  </a:cubicBezTo>
                  <a:cubicBezTo>
                    <a:pt x="1228" y="70"/>
                    <a:pt x="1172" y="112"/>
                    <a:pt x="1102" y="154"/>
                  </a:cubicBezTo>
                  <a:cubicBezTo>
                    <a:pt x="977" y="265"/>
                    <a:pt x="810" y="405"/>
                    <a:pt x="642" y="544"/>
                  </a:cubicBezTo>
                  <a:cubicBezTo>
                    <a:pt x="475" y="698"/>
                    <a:pt x="307" y="851"/>
                    <a:pt x="196" y="977"/>
                  </a:cubicBezTo>
                  <a:cubicBezTo>
                    <a:pt x="140" y="1032"/>
                    <a:pt x="84" y="1088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112" y="1102"/>
                    <a:pt x="168" y="1074"/>
                    <a:pt x="238" y="1018"/>
                  </a:cubicBezTo>
                  <a:cubicBezTo>
                    <a:pt x="363" y="921"/>
                    <a:pt x="531" y="767"/>
                    <a:pt x="698" y="628"/>
                  </a:cubicBezTo>
                  <a:cubicBezTo>
                    <a:pt x="865" y="474"/>
                    <a:pt x="1033" y="321"/>
                    <a:pt x="1144" y="195"/>
                  </a:cubicBezTo>
                  <a:cubicBezTo>
                    <a:pt x="1200" y="140"/>
                    <a:pt x="1256" y="84"/>
                    <a:pt x="1284" y="56"/>
                  </a:cubicBezTo>
                  <a:lnTo>
                    <a:pt x="134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6"/>
            <p:cNvSpPr/>
            <p:nvPr/>
          </p:nvSpPr>
          <p:spPr>
            <a:xfrm>
              <a:off x="6646207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82" y="196"/>
                  </a:cubicBezTo>
                  <a:cubicBezTo>
                    <a:pt x="307" y="321"/>
                    <a:pt x="461" y="475"/>
                    <a:pt x="628" y="628"/>
                  </a:cubicBezTo>
                  <a:cubicBezTo>
                    <a:pt x="796" y="781"/>
                    <a:pt x="977" y="921"/>
                    <a:pt x="1102" y="1019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3"/>
                    <a:pt x="1144" y="977"/>
                  </a:cubicBezTo>
                  <a:cubicBezTo>
                    <a:pt x="1019" y="851"/>
                    <a:pt x="865" y="698"/>
                    <a:pt x="698" y="558"/>
                  </a:cubicBezTo>
                  <a:cubicBezTo>
                    <a:pt x="531" y="405"/>
                    <a:pt x="363" y="265"/>
                    <a:pt x="224" y="168"/>
                  </a:cubicBezTo>
                  <a:cubicBezTo>
                    <a:pt x="154" y="112"/>
                    <a:pt x="98" y="70"/>
                    <a:pt x="56" y="42"/>
                  </a:cubicBezTo>
                  <a:cubicBezTo>
                    <a:pt x="28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6"/>
            <p:cNvSpPr/>
            <p:nvPr/>
          </p:nvSpPr>
          <p:spPr>
            <a:xfrm>
              <a:off x="6840004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75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02"/>
                    <a:pt x="1270" y="1144"/>
                  </a:cubicBezTo>
                  <a:cubicBezTo>
                    <a:pt x="1284" y="1158"/>
                    <a:pt x="1312" y="1172"/>
                    <a:pt x="1340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6"/>
            <p:cNvSpPr/>
            <p:nvPr/>
          </p:nvSpPr>
          <p:spPr>
            <a:xfrm>
              <a:off x="6665384" y="4994283"/>
              <a:ext cx="68749" cy="61655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1" y="0"/>
                  </a:moveTo>
                  <a:cubicBezTo>
                    <a:pt x="42" y="56"/>
                    <a:pt x="84" y="112"/>
                    <a:pt x="126" y="154"/>
                  </a:cubicBezTo>
                  <a:cubicBezTo>
                    <a:pt x="224" y="265"/>
                    <a:pt x="321" y="363"/>
                    <a:pt x="433" y="461"/>
                  </a:cubicBezTo>
                  <a:cubicBezTo>
                    <a:pt x="558" y="572"/>
                    <a:pt x="684" y="670"/>
                    <a:pt x="782" y="740"/>
                  </a:cubicBezTo>
                  <a:cubicBezTo>
                    <a:pt x="837" y="781"/>
                    <a:pt x="893" y="809"/>
                    <a:pt x="949" y="851"/>
                  </a:cubicBezTo>
                  <a:cubicBezTo>
                    <a:pt x="949" y="851"/>
                    <a:pt x="907" y="781"/>
                    <a:pt x="823" y="698"/>
                  </a:cubicBezTo>
                  <a:cubicBezTo>
                    <a:pt x="740" y="600"/>
                    <a:pt x="642" y="489"/>
                    <a:pt x="517" y="391"/>
                  </a:cubicBezTo>
                  <a:cubicBezTo>
                    <a:pt x="405" y="293"/>
                    <a:pt x="293" y="196"/>
                    <a:pt x="168" y="112"/>
                  </a:cubicBezTo>
                  <a:cubicBezTo>
                    <a:pt x="70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6"/>
            <p:cNvSpPr/>
            <p:nvPr/>
          </p:nvSpPr>
          <p:spPr>
            <a:xfrm>
              <a:off x="7033801" y="4871116"/>
              <a:ext cx="8178" cy="129316"/>
            </a:xfrm>
            <a:custGeom>
              <a:avLst/>
              <a:gdLst/>
              <a:ahLst/>
              <a:cxnLst/>
              <a:rect l="l" t="t" r="r" b="b"/>
              <a:pathLst>
                <a:path w="113" h="1787" extrusionOk="0">
                  <a:moveTo>
                    <a:pt x="29" y="1"/>
                  </a:moveTo>
                  <a:lnTo>
                    <a:pt x="29" y="84"/>
                  </a:lnTo>
                  <a:cubicBezTo>
                    <a:pt x="29" y="126"/>
                    <a:pt x="29" y="196"/>
                    <a:pt x="15" y="280"/>
                  </a:cubicBezTo>
                  <a:cubicBezTo>
                    <a:pt x="15" y="461"/>
                    <a:pt x="1" y="670"/>
                    <a:pt x="15" y="893"/>
                  </a:cubicBezTo>
                  <a:cubicBezTo>
                    <a:pt x="29" y="1116"/>
                    <a:pt x="43" y="1340"/>
                    <a:pt x="57" y="1507"/>
                  </a:cubicBezTo>
                  <a:cubicBezTo>
                    <a:pt x="57" y="1591"/>
                    <a:pt x="71" y="1660"/>
                    <a:pt x="71" y="1716"/>
                  </a:cubicBezTo>
                  <a:cubicBezTo>
                    <a:pt x="84" y="1758"/>
                    <a:pt x="84" y="1786"/>
                    <a:pt x="84" y="1786"/>
                  </a:cubicBezTo>
                  <a:lnTo>
                    <a:pt x="84" y="1716"/>
                  </a:lnTo>
                  <a:cubicBezTo>
                    <a:pt x="84" y="1660"/>
                    <a:pt x="98" y="1591"/>
                    <a:pt x="98" y="1507"/>
                  </a:cubicBezTo>
                  <a:cubicBezTo>
                    <a:pt x="112" y="1340"/>
                    <a:pt x="112" y="1116"/>
                    <a:pt x="112" y="893"/>
                  </a:cubicBezTo>
                  <a:cubicBezTo>
                    <a:pt x="112" y="670"/>
                    <a:pt x="84" y="447"/>
                    <a:pt x="71" y="280"/>
                  </a:cubicBezTo>
                  <a:cubicBezTo>
                    <a:pt x="71" y="196"/>
                    <a:pt x="57" y="126"/>
                    <a:pt x="43" y="84"/>
                  </a:cubicBezTo>
                  <a:cubicBezTo>
                    <a:pt x="43" y="28"/>
                    <a:pt x="29" y="1"/>
                    <a:pt x="2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6"/>
            <p:cNvSpPr/>
            <p:nvPr/>
          </p:nvSpPr>
          <p:spPr>
            <a:xfrm>
              <a:off x="6640128" y="5163837"/>
              <a:ext cx="98999" cy="215069"/>
            </a:xfrm>
            <a:custGeom>
              <a:avLst/>
              <a:gdLst/>
              <a:ahLst/>
              <a:cxnLst/>
              <a:rect l="l" t="t" r="r" b="b"/>
              <a:pathLst>
                <a:path w="1368" h="2972" extrusionOk="0">
                  <a:moveTo>
                    <a:pt x="1368" y="1"/>
                  </a:moveTo>
                  <a:cubicBezTo>
                    <a:pt x="1354" y="15"/>
                    <a:pt x="1326" y="29"/>
                    <a:pt x="1312" y="43"/>
                  </a:cubicBezTo>
                  <a:cubicBezTo>
                    <a:pt x="1270" y="84"/>
                    <a:pt x="1200" y="112"/>
                    <a:pt x="1145" y="168"/>
                  </a:cubicBezTo>
                  <a:cubicBezTo>
                    <a:pt x="1005" y="266"/>
                    <a:pt x="838" y="419"/>
                    <a:pt x="670" y="559"/>
                  </a:cubicBezTo>
                  <a:cubicBezTo>
                    <a:pt x="503" y="712"/>
                    <a:pt x="336" y="866"/>
                    <a:pt x="224" y="991"/>
                  </a:cubicBezTo>
                  <a:cubicBezTo>
                    <a:pt x="168" y="1047"/>
                    <a:pt x="126" y="1103"/>
                    <a:pt x="85" y="1131"/>
                  </a:cubicBezTo>
                  <a:lnTo>
                    <a:pt x="29" y="1186"/>
                  </a:lnTo>
                  <a:lnTo>
                    <a:pt x="29" y="1270"/>
                  </a:lnTo>
                  <a:cubicBezTo>
                    <a:pt x="29" y="1312"/>
                    <a:pt x="29" y="1382"/>
                    <a:pt x="15" y="1465"/>
                  </a:cubicBezTo>
                  <a:cubicBezTo>
                    <a:pt x="15" y="1647"/>
                    <a:pt x="1" y="1856"/>
                    <a:pt x="15" y="2079"/>
                  </a:cubicBezTo>
                  <a:cubicBezTo>
                    <a:pt x="29" y="2302"/>
                    <a:pt x="43" y="2525"/>
                    <a:pt x="57" y="2693"/>
                  </a:cubicBezTo>
                  <a:cubicBezTo>
                    <a:pt x="57" y="2776"/>
                    <a:pt x="71" y="2846"/>
                    <a:pt x="71" y="2902"/>
                  </a:cubicBezTo>
                  <a:cubicBezTo>
                    <a:pt x="85" y="2944"/>
                    <a:pt x="85" y="2972"/>
                    <a:pt x="85" y="2972"/>
                  </a:cubicBezTo>
                  <a:cubicBezTo>
                    <a:pt x="85" y="2958"/>
                    <a:pt x="85" y="2930"/>
                    <a:pt x="85" y="2902"/>
                  </a:cubicBezTo>
                  <a:cubicBezTo>
                    <a:pt x="85" y="2846"/>
                    <a:pt x="98" y="2776"/>
                    <a:pt x="98" y="2693"/>
                  </a:cubicBezTo>
                  <a:cubicBezTo>
                    <a:pt x="112" y="2525"/>
                    <a:pt x="112" y="2302"/>
                    <a:pt x="112" y="2079"/>
                  </a:cubicBezTo>
                  <a:cubicBezTo>
                    <a:pt x="112" y="1856"/>
                    <a:pt x="98" y="1633"/>
                    <a:pt x="71" y="1465"/>
                  </a:cubicBezTo>
                  <a:cubicBezTo>
                    <a:pt x="71" y="1382"/>
                    <a:pt x="57" y="1312"/>
                    <a:pt x="57" y="1270"/>
                  </a:cubicBezTo>
                  <a:cubicBezTo>
                    <a:pt x="43" y="1214"/>
                    <a:pt x="43" y="1186"/>
                    <a:pt x="43" y="1186"/>
                  </a:cubicBezTo>
                  <a:cubicBezTo>
                    <a:pt x="57" y="1172"/>
                    <a:pt x="85" y="1158"/>
                    <a:pt x="112" y="1144"/>
                  </a:cubicBezTo>
                  <a:cubicBezTo>
                    <a:pt x="140" y="1117"/>
                    <a:pt x="196" y="1075"/>
                    <a:pt x="266" y="1033"/>
                  </a:cubicBezTo>
                  <a:cubicBezTo>
                    <a:pt x="405" y="921"/>
                    <a:pt x="573" y="782"/>
                    <a:pt x="740" y="628"/>
                  </a:cubicBezTo>
                  <a:cubicBezTo>
                    <a:pt x="907" y="489"/>
                    <a:pt x="1075" y="335"/>
                    <a:pt x="1186" y="210"/>
                  </a:cubicBezTo>
                  <a:cubicBezTo>
                    <a:pt x="1242" y="154"/>
                    <a:pt x="1284" y="98"/>
                    <a:pt x="1326" y="56"/>
                  </a:cubicBezTo>
                  <a:lnTo>
                    <a:pt x="136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6"/>
            <p:cNvSpPr/>
            <p:nvPr/>
          </p:nvSpPr>
          <p:spPr>
            <a:xfrm>
              <a:off x="6739053" y="5163837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43" y="56"/>
                  </a:lnTo>
                  <a:cubicBezTo>
                    <a:pt x="84" y="98"/>
                    <a:pt x="126" y="154"/>
                    <a:pt x="182" y="210"/>
                  </a:cubicBezTo>
                  <a:cubicBezTo>
                    <a:pt x="308" y="335"/>
                    <a:pt x="461" y="489"/>
                    <a:pt x="628" y="642"/>
                  </a:cubicBezTo>
                  <a:cubicBezTo>
                    <a:pt x="810" y="782"/>
                    <a:pt x="963" y="921"/>
                    <a:pt x="1103" y="1033"/>
                  </a:cubicBezTo>
                  <a:cubicBezTo>
                    <a:pt x="1172" y="1075"/>
                    <a:pt x="1228" y="1117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5" y="991"/>
                  </a:cubicBezTo>
                  <a:cubicBezTo>
                    <a:pt x="1019" y="866"/>
                    <a:pt x="866" y="712"/>
                    <a:pt x="698" y="559"/>
                  </a:cubicBezTo>
                  <a:cubicBezTo>
                    <a:pt x="531" y="405"/>
                    <a:pt x="349" y="266"/>
                    <a:pt x="224" y="168"/>
                  </a:cubicBezTo>
                  <a:cubicBezTo>
                    <a:pt x="154" y="112"/>
                    <a:pt x="98" y="84"/>
                    <a:pt x="57" y="43"/>
                  </a:cubicBezTo>
                  <a:cubicBezTo>
                    <a:pt x="15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6"/>
            <p:cNvSpPr/>
            <p:nvPr/>
          </p:nvSpPr>
          <p:spPr>
            <a:xfrm>
              <a:off x="6746145" y="5382890"/>
              <a:ext cx="96972" cy="85897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39" y="1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2" y="168"/>
                  </a:cubicBezTo>
                  <a:cubicBezTo>
                    <a:pt x="977" y="266"/>
                    <a:pt x="795" y="419"/>
                    <a:pt x="642" y="558"/>
                  </a:cubicBezTo>
                  <a:cubicBezTo>
                    <a:pt x="475" y="712"/>
                    <a:pt x="307" y="865"/>
                    <a:pt x="196" y="991"/>
                  </a:cubicBezTo>
                  <a:cubicBezTo>
                    <a:pt x="140" y="1047"/>
                    <a:pt x="84" y="1102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98" y="1116"/>
                    <a:pt x="168" y="1075"/>
                    <a:pt x="224" y="1033"/>
                  </a:cubicBezTo>
                  <a:cubicBezTo>
                    <a:pt x="363" y="921"/>
                    <a:pt x="530" y="782"/>
                    <a:pt x="698" y="628"/>
                  </a:cubicBezTo>
                  <a:cubicBezTo>
                    <a:pt x="865" y="489"/>
                    <a:pt x="1033" y="335"/>
                    <a:pt x="1144" y="210"/>
                  </a:cubicBezTo>
                  <a:cubicBezTo>
                    <a:pt x="1200" y="154"/>
                    <a:pt x="1256" y="98"/>
                    <a:pt x="1284" y="56"/>
                  </a:cubicBezTo>
                  <a:lnTo>
                    <a:pt x="133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6645194" y="5382890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56" y="56"/>
                  </a:lnTo>
                  <a:cubicBezTo>
                    <a:pt x="84" y="98"/>
                    <a:pt x="126" y="154"/>
                    <a:pt x="196" y="210"/>
                  </a:cubicBezTo>
                  <a:cubicBezTo>
                    <a:pt x="307" y="335"/>
                    <a:pt x="461" y="489"/>
                    <a:pt x="628" y="628"/>
                  </a:cubicBezTo>
                  <a:cubicBezTo>
                    <a:pt x="796" y="782"/>
                    <a:pt x="977" y="921"/>
                    <a:pt x="1102" y="1033"/>
                  </a:cubicBezTo>
                  <a:cubicBezTo>
                    <a:pt x="1172" y="1075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102"/>
                    <a:pt x="1200" y="1047"/>
                    <a:pt x="1144" y="991"/>
                  </a:cubicBezTo>
                  <a:cubicBezTo>
                    <a:pt x="1033" y="865"/>
                    <a:pt x="865" y="712"/>
                    <a:pt x="698" y="558"/>
                  </a:cubicBezTo>
                  <a:cubicBezTo>
                    <a:pt x="531" y="405"/>
                    <a:pt x="363" y="266"/>
                    <a:pt x="224" y="168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15" y="1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6824880" y="4888267"/>
              <a:ext cx="7164" cy="82858"/>
            </a:xfrm>
            <a:custGeom>
              <a:avLst/>
              <a:gdLst/>
              <a:ahLst/>
              <a:cxnLst/>
              <a:rect l="l" t="t" r="r" b="b"/>
              <a:pathLst>
                <a:path w="99" h="1145" extrusionOk="0">
                  <a:moveTo>
                    <a:pt x="42" y="1"/>
                  </a:moveTo>
                  <a:cubicBezTo>
                    <a:pt x="42" y="1"/>
                    <a:pt x="28" y="70"/>
                    <a:pt x="14" y="182"/>
                  </a:cubicBezTo>
                  <a:cubicBezTo>
                    <a:pt x="0" y="308"/>
                    <a:pt x="0" y="447"/>
                    <a:pt x="0" y="573"/>
                  </a:cubicBezTo>
                  <a:cubicBezTo>
                    <a:pt x="0" y="712"/>
                    <a:pt x="14" y="838"/>
                    <a:pt x="28" y="977"/>
                  </a:cubicBezTo>
                  <a:cubicBezTo>
                    <a:pt x="42" y="1075"/>
                    <a:pt x="56" y="1145"/>
                    <a:pt x="56" y="1145"/>
                  </a:cubicBezTo>
                  <a:cubicBezTo>
                    <a:pt x="70" y="1089"/>
                    <a:pt x="84" y="1033"/>
                    <a:pt x="84" y="977"/>
                  </a:cubicBezTo>
                  <a:cubicBezTo>
                    <a:pt x="98" y="838"/>
                    <a:pt x="98" y="712"/>
                    <a:pt x="98" y="573"/>
                  </a:cubicBezTo>
                  <a:cubicBezTo>
                    <a:pt x="98" y="433"/>
                    <a:pt x="84" y="280"/>
                    <a:pt x="70" y="182"/>
                  </a:cubicBezTo>
                  <a:cubicBezTo>
                    <a:pt x="56" y="112"/>
                    <a:pt x="56" y="57"/>
                    <a:pt x="4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6737027" y="5080037"/>
              <a:ext cx="7164" cy="83871"/>
            </a:xfrm>
            <a:custGeom>
              <a:avLst/>
              <a:gdLst/>
              <a:ahLst/>
              <a:cxnLst/>
              <a:rect l="l" t="t" r="r" b="b"/>
              <a:pathLst>
                <a:path w="99" h="1159" extrusionOk="0">
                  <a:moveTo>
                    <a:pt x="43" y="1"/>
                  </a:moveTo>
                  <a:cubicBezTo>
                    <a:pt x="43" y="1"/>
                    <a:pt x="29" y="71"/>
                    <a:pt x="15" y="182"/>
                  </a:cubicBezTo>
                  <a:cubicBezTo>
                    <a:pt x="1" y="322"/>
                    <a:pt x="1" y="447"/>
                    <a:pt x="1" y="587"/>
                  </a:cubicBezTo>
                  <a:cubicBezTo>
                    <a:pt x="1" y="726"/>
                    <a:pt x="15" y="866"/>
                    <a:pt x="29" y="977"/>
                  </a:cubicBezTo>
                  <a:cubicBezTo>
                    <a:pt x="43" y="1033"/>
                    <a:pt x="43" y="1103"/>
                    <a:pt x="71" y="1159"/>
                  </a:cubicBezTo>
                  <a:cubicBezTo>
                    <a:pt x="71" y="1159"/>
                    <a:pt x="85" y="1075"/>
                    <a:pt x="85" y="977"/>
                  </a:cubicBezTo>
                  <a:cubicBezTo>
                    <a:pt x="99" y="852"/>
                    <a:pt x="99" y="712"/>
                    <a:pt x="99" y="587"/>
                  </a:cubicBezTo>
                  <a:cubicBezTo>
                    <a:pt x="99" y="447"/>
                    <a:pt x="85" y="308"/>
                    <a:pt x="71" y="182"/>
                  </a:cubicBezTo>
                  <a:cubicBezTo>
                    <a:pt x="71" y="126"/>
                    <a:pt x="57" y="57"/>
                    <a:pt x="4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6559512" y="4993270"/>
              <a:ext cx="84742" cy="78950"/>
            </a:xfrm>
            <a:custGeom>
              <a:avLst/>
              <a:gdLst/>
              <a:ahLst/>
              <a:cxnLst/>
              <a:rect l="l" t="t" r="r" b="b"/>
              <a:pathLst>
                <a:path w="1171" h="1091" extrusionOk="0">
                  <a:moveTo>
                    <a:pt x="1171" y="0"/>
                  </a:moveTo>
                  <a:cubicBezTo>
                    <a:pt x="1115" y="28"/>
                    <a:pt x="1059" y="70"/>
                    <a:pt x="1017" y="112"/>
                  </a:cubicBezTo>
                  <a:cubicBezTo>
                    <a:pt x="920" y="196"/>
                    <a:pt x="822" y="279"/>
                    <a:pt x="724" y="377"/>
                  </a:cubicBezTo>
                  <a:cubicBezTo>
                    <a:pt x="641" y="475"/>
                    <a:pt x="557" y="558"/>
                    <a:pt x="501" y="642"/>
                  </a:cubicBezTo>
                  <a:cubicBezTo>
                    <a:pt x="452" y="607"/>
                    <a:pt x="402" y="591"/>
                    <a:pt x="353" y="591"/>
                  </a:cubicBezTo>
                  <a:cubicBezTo>
                    <a:pt x="155" y="591"/>
                    <a:pt x="1" y="850"/>
                    <a:pt x="180" y="1019"/>
                  </a:cubicBezTo>
                  <a:cubicBezTo>
                    <a:pt x="234" y="1069"/>
                    <a:pt x="293" y="1090"/>
                    <a:pt x="351" y="1090"/>
                  </a:cubicBezTo>
                  <a:cubicBezTo>
                    <a:pt x="533" y="1090"/>
                    <a:pt x="691" y="875"/>
                    <a:pt x="543" y="684"/>
                  </a:cubicBezTo>
                  <a:cubicBezTo>
                    <a:pt x="627" y="614"/>
                    <a:pt x="710" y="530"/>
                    <a:pt x="794" y="447"/>
                  </a:cubicBezTo>
                  <a:cubicBezTo>
                    <a:pt x="892" y="349"/>
                    <a:pt x="975" y="251"/>
                    <a:pt x="1059" y="140"/>
                  </a:cubicBezTo>
                  <a:cubicBezTo>
                    <a:pt x="1101" y="98"/>
                    <a:pt x="1129" y="42"/>
                    <a:pt x="117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6840004" y="5084090"/>
              <a:ext cx="102038" cy="385199"/>
            </a:xfrm>
            <a:custGeom>
              <a:avLst/>
              <a:gdLst/>
              <a:ahLst/>
              <a:cxnLst/>
              <a:rect l="l" t="t" r="r" b="b"/>
              <a:pathLst>
                <a:path w="1410" h="5323" extrusionOk="0">
                  <a:moveTo>
                    <a:pt x="1326" y="1"/>
                  </a:moveTo>
                  <a:cubicBezTo>
                    <a:pt x="1326" y="1"/>
                    <a:pt x="1326" y="84"/>
                    <a:pt x="1312" y="224"/>
                  </a:cubicBezTo>
                  <a:cubicBezTo>
                    <a:pt x="1298" y="363"/>
                    <a:pt x="1284" y="559"/>
                    <a:pt x="1270" y="796"/>
                  </a:cubicBezTo>
                  <a:cubicBezTo>
                    <a:pt x="1256" y="1033"/>
                    <a:pt x="1242" y="1312"/>
                    <a:pt x="1228" y="1605"/>
                  </a:cubicBezTo>
                  <a:cubicBezTo>
                    <a:pt x="1214" y="1898"/>
                    <a:pt x="1200" y="2219"/>
                    <a:pt x="1186" y="2539"/>
                  </a:cubicBezTo>
                  <a:cubicBezTo>
                    <a:pt x="1172" y="2860"/>
                    <a:pt x="1172" y="3181"/>
                    <a:pt x="1172" y="3474"/>
                  </a:cubicBezTo>
                  <a:cubicBezTo>
                    <a:pt x="1158" y="3767"/>
                    <a:pt x="1172" y="4046"/>
                    <a:pt x="1158" y="4283"/>
                  </a:cubicBezTo>
                  <a:cubicBezTo>
                    <a:pt x="1144" y="4534"/>
                    <a:pt x="1158" y="4715"/>
                    <a:pt x="1158" y="4855"/>
                  </a:cubicBezTo>
                  <a:cubicBezTo>
                    <a:pt x="1103" y="4855"/>
                    <a:pt x="1047" y="4869"/>
                    <a:pt x="1005" y="4911"/>
                  </a:cubicBezTo>
                  <a:cubicBezTo>
                    <a:pt x="907" y="4813"/>
                    <a:pt x="782" y="4674"/>
                    <a:pt x="642" y="4548"/>
                  </a:cubicBezTo>
                  <a:cubicBezTo>
                    <a:pt x="503" y="4422"/>
                    <a:pt x="363" y="4297"/>
                    <a:pt x="252" y="4213"/>
                  </a:cubicBezTo>
                  <a:cubicBezTo>
                    <a:pt x="196" y="4171"/>
                    <a:pt x="140" y="4143"/>
                    <a:pt x="112" y="4116"/>
                  </a:cubicBezTo>
                  <a:lnTo>
                    <a:pt x="70" y="4088"/>
                  </a:lnTo>
                  <a:cubicBezTo>
                    <a:pt x="70" y="4032"/>
                    <a:pt x="84" y="3976"/>
                    <a:pt x="84" y="3892"/>
                  </a:cubicBezTo>
                  <a:cubicBezTo>
                    <a:pt x="98" y="3725"/>
                    <a:pt x="98" y="3502"/>
                    <a:pt x="98" y="3279"/>
                  </a:cubicBezTo>
                  <a:cubicBezTo>
                    <a:pt x="84" y="3056"/>
                    <a:pt x="70" y="2832"/>
                    <a:pt x="56" y="2665"/>
                  </a:cubicBezTo>
                  <a:cubicBezTo>
                    <a:pt x="56" y="2581"/>
                    <a:pt x="42" y="2512"/>
                    <a:pt x="42" y="2470"/>
                  </a:cubicBezTo>
                  <a:cubicBezTo>
                    <a:pt x="29" y="2414"/>
                    <a:pt x="29" y="2386"/>
                    <a:pt x="29" y="2386"/>
                  </a:cubicBezTo>
                  <a:lnTo>
                    <a:pt x="29" y="2470"/>
                  </a:lnTo>
                  <a:cubicBezTo>
                    <a:pt x="29" y="2512"/>
                    <a:pt x="15" y="2581"/>
                    <a:pt x="15" y="2665"/>
                  </a:cubicBezTo>
                  <a:cubicBezTo>
                    <a:pt x="15" y="2846"/>
                    <a:pt x="1" y="3056"/>
                    <a:pt x="15" y="3279"/>
                  </a:cubicBezTo>
                  <a:cubicBezTo>
                    <a:pt x="15" y="3502"/>
                    <a:pt x="29" y="3725"/>
                    <a:pt x="42" y="3892"/>
                  </a:cubicBezTo>
                  <a:cubicBezTo>
                    <a:pt x="42" y="3976"/>
                    <a:pt x="56" y="4046"/>
                    <a:pt x="70" y="4102"/>
                  </a:cubicBezTo>
                  <a:lnTo>
                    <a:pt x="112" y="4143"/>
                  </a:lnTo>
                  <a:cubicBezTo>
                    <a:pt x="140" y="4171"/>
                    <a:pt x="168" y="4213"/>
                    <a:pt x="224" y="4269"/>
                  </a:cubicBezTo>
                  <a:cubicBezTo>
                    <a:pt x="321" y="4367"/>
                    <a:pt x="447" y="4506"/>
                    <a:pt x="586" y="4632"/>
                  </a:cubicBezTo>
                  <a:cubicBezTo>
                    <a:pt x="726" y="4757"/>
                    <a:pt x="865" y="4869"/>
                    <a:pt x="977" y="4953"/>
                  </a:cubicBezTo>
                  <a:cubicBezTo>
                    <a:pt x="949" y="4994"/>
                    <a:pt x="935" y="5036"/>
                    <a:pt x="935" y="5092"/>
                  </a:cubicBezTo>
                  <a:cubicBezTo>
                    <a:pt x="935" y="5245"/>
                    <a:pt x="1050" y="5322"/>
                    <a:pt x="1165" y="5322"/>
                  </a:cubicBezTo>
                  <a:cubicBezTo>
                    <a:pt x="1280" y="5322"/>
                    <a:pt x="1395" y="5245"/>
                    <a:pt x="1395" y="5092"/>
                  </a:cubicBezTo>
                  <a:cubicBezTo>
                    <a:pt x="1409" y="4966"/>
                    <a:pt x="1298" y="4855"/>
                    <a:pt x="1172" y="4855"/>
                  </a:cubicBezTo>
                  <a:cubicBezTo>
                    <a:pt x="1186" y="4715"/>
                    <a:pt x="1200" y="4520"/>
                    <a:pt x="1214" y="4297"/>
                  </a:cubicBezTo>
                  <a:cubicBezTo>
                    <a:pt x="1228" y="4060"/>
                    <a:pt x="1242" y="3767"/>
                    <a:pt x="1256" y="3474"/>
                  </a:cubicBezTo>
                  <a:cubicBezTo>
                    <a:pt x="1270" y="3181"/>
                    <a:pt x="1270" y="2860"/>
                    <a:pt x="1284" y="2539"/>
                  </a:cubicBezTo>
                  <a:cubicBezTo>
                    <a:pt x="1298" y="2233"/>
                    <a:pt x="1298" y="1912"/>
                    <a:pt x="1312" y="1605"/>
                  </a:cubicBezTo>
                  <a:cubicBezTo>
                    <a:pt x="1326" y="1312"/>
                    <a:pt x="1312" y="1033"/>
                    <a:pt x="1326" y="796"/>
                  </a:cubicBezTo>
                  <a:cubicBezTo>
                    <a:pt x="1340" y="559"/>
                    <a:pt x="1326" y="363"/>
                    <a:pt x="1326" y="224"/>
                  </a:cubicBezTo>
                  <a:lnTo>
                    <a:pt x="1326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6718863" y="4669794"/>
              <a:ext cx="40164" cy="100443"/>
            </a:xfrm>
            <a:custGeom>
              <a:avLst/>
              <a:gdLst/>
              <a:ahLst/>
              <a:cxnLst/>
              <a:rect l="l" t="t" r="r" b="b"/>
              <a:pathLst>
                <a:path w="555" h="1388" extrusionOk="0">
                  <a:moveTo>
                    <a:pt x="312" y="1"/>
                  </a:moveTo>
                  <a:cubicBezTo>
                    <a:pt x="257" y="1"/>
                    <a:pt x="201" y="20"/>
                    <a:pt x="154" y="63"/>
                  </a:cubicBezTo>
                  <a:cubicBezTo>
                    <a:pt x="1" y="188"/>
                    <a:pt x="84" y="453"/>
                    <a:pt x="280" y="467"/>
                  </a:cubicBezTo>
                  <a:cubicBezTo>
                    <a:pt x="280" y="579"/>
                    <a:pt x="280" y="690"/>
                    <a:pt x="280" y="816"/>
                  </a:cubicBezTo>
                  <a:cubicBezTo>
                    <a:pt x="280" y="955"/>
                    <a:pt x="294" y="1081"/>
                    <a:pt x="308" y="1220"/>
                  </a:cubicBezTo>
                  <a:cubicBezTo>
                    <a:pt x="308" y="1276"/>
                    <a:pt x="322" y="1332"/>
                    <a:pt x="336" y="1388"/>
                  </a:cubicBezTo>
                  <a:cubicBezTo>
                    <a:pt x="350" y="1332"/>
                    <a:pt x="363" y="1276"/>
                    <a:pt x="363" y="1220"/>
                  </a:cubicBezTo>
                  <a:cubicBezTo>
                    <a:pt x="377" y="1081"/>
                    <a:pt x="377" y="955"/>
                    <a:pt x="377" y="816"/>
                  </a:cubicBezTo>
                  <a:cubicBezTo>
                    <a:pt x="377" y="690"/>
                    <a:pt x="363" y="565"/>
                    <a:pt x="350" y="467"/>
                  </a:cubicBezTo>
                  <a:cubicBezTo>
                    <a:pt x="461" y="453"/>
                    <a:pt x="545" y="356"/>
                    <a:pt x="545" y="244"/>
                  </a:cubicBezTo>
                  <a:cubicBezTo>
                    <a:pt x="554" y="99"/>
                    <a:pt x="437" y="1"/>
                    <a:pt x="31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 rtl="0"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2" name="Google Shape;312;p4"/>
          <p:cNvGrpSpPr/>
          <p:nvPr/>
        </p:nvGrpSpPr>
        <p:grpSpPr>
          <a:xfrm>
            <a:off x="-121789" y="-354985"/>
            <a:ext cx="9510388" cy="5543913"/>
            <a:chOff x="-121789" y="-354985"/>
            <a:chExt cx="9510388" cy="5543913"/>
          </a:xfrm>
        </p:grpSpPr>
        <p:sp>
          <p:nvSpPr>
            <p:cNvPr id="313" name="Google Shape;313;p4"/>
            <p:cNvSpPr/>
            <p:nvPr/>
          </p:nvSpPr>
          <p:spPr>
            <a:xfrm>
              <a:off x="6633305" y="4989608"/>
              <a:ext cx="130412" cy="174823"/>
            </a:xfrm>
            <a:custGeom>
              <a:avLst/>
              <a:gdLst/>
              <a:ahLst/>
              <a:cxnLst/>
              <a:rect l="l" t="t" r="r" b="b"/>
              <a:pathLst>
                <a:path w="740" h="992" extrusionOk="0">
                  <a:moveTo>
                    <a:pt x="559" y="1"/>
                  </a:moveTo>
                  <a:cubicBezTo>
                    <a:pt x="377" y="57"/>
                    <a:pt x="182" y="98"/>
                    <a:pt x="1" y="140"/>
                  </a:cubicBezTo>
                  <a:cubicBezTo>
                    <a:pt x="15" y="252"/>
                    <a:pt x="57" y="433"/>
                    <a:pt x="84" y="656"/>
                  </a:cubicBezTo>
                  <a:cubicBezTo>
                    <a:pt x="126" y="615"/>
                    <a:pt x="182" y="573"/>
                    <a:pt x="238" y="559"/>
                  </a:cubicBezTo>
                  <a:cubicBezTo>
                    <a:pt x="268" y="553"/>
                    <a:pt x="296" y="550"/>
                    <a:pt x="321" y="550"/>
                  </a:cubicBezTo>
                  <a:cubicBezTo>
                    <a:pt x="415" y="550"/>
                    <a:pt x="475" y="588"/>
                    <a:pt x="475" y="642"/>
                  </a:cubicBezTo>
                  <a:cubicBezTo>
                    <a:pt x="475" y="701"/>
                    <a:pt x="446" y="730"/>
                    <a:pt x="380" y="730"/>
                  </a:cubicBezTo>
                  <a:cubicBezTo>
                    <a:pt x="367" y="730"/>
                    <a:pt x="352" y="728"/>
                    <a:pt x="336" y="726"/>
                  </a:cubicBezTo>
                  <a:cubicBezTo>
                    <a:pt x="294" y="712"/>
                    <a:pt x="252" y="684"/>
                    <a:pt x="210" y="656"/>
                  </a:cubicBezTo>
                  <a:cubicBezTo>
                    <a:pt x="168" y="712"/>
                    <a:pt x="112" y="782"/>
                    <a:pt x="57" y="824"/>
                  </a:cubicBezTo>
                  <a:cubicBezTo>
                    <a:pt x="154" y="921"/>
                    <a:pt x="280" y="977"/>
                    <a:pt x="419" y="991"/>
                  </a:cubicBezTo>
                  <a:cubicBezTo>
                    <a:pt x="503" y="977"/>
                    <a:pt x="573" y="949"/>
                    <a:pt x="628" y="894"/>
                  </a:cubicBezTo>
                  <a:cubicBezTo>
                    <a:pt x="698" y="810"/>
                    <a:pt x="740" y="698"/>
                    <a:pt x="726" y="587"/>
                  </a:cubicBezTo>
                  <a:cubicBezTo>
                    <a:pt x="726" y="517"/>
                    <a:pt x="684" y="447"/>
                    <a:pt x="628" y="405"/>
                  </a:cubicBezTo>
                  <a:cubicBezTo>
                    <a:pt x="559" y="336"/>
                    <a:pt x="461" y="308"/>
                    <a:pt x="363" y="308"/>
                  </a:cubicBezTo>
                  <a:cubicBezTo>
                    <a:pt x="322" y="308"/>
                    <a:pt x="294" y="322"/>
                    <a:pt x="266" y="336"/>
                  </a:cubicBezTo>
                  <a:lnTo>
                    <a:pt x="266" y="294"/>
                  </a:lnTo>
                  <a:cubicBezTo>
                    <a:pt x="377" y="266"/>
                    <a:pt x="489" y="252"/>
                    <a:pt x="614" y="252"/>
                  </a:cubicBezTo>
                  <a:cubicBezTo>
                    <a:pt x="587" y="168"/>
                    <a:pt x="573" y="85"/>
                    <a:pt x="55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6099849" y="4834876"/>
              <a:ext cx="182224" cy="271398"/>
            </a:xfrm>
            <a:custGeom>
              <a:avLst/>
              <a:gdLst/>
              <a:ahLst/>
              <a:cxnLst/>
              <a:rect l="l" t="t" r="r" b="b"/>
              <a:pathLst>
                <a:path w="1034" h="1540" extrusionOk="0">
                  <a:moveTo>
                    <a:pt x="810" y="0"/>
                  </a:moveTo>
                  <a:cubicBezTo>
                    <a:pt x="754" y="28"/>
                    <a:pt x="698" y="42"/>
                    <a:pt x="656" y="70"/>
                  </a:cubicBezTo>
                  <a:cubicBezTo>
                    <a:pt x="573" y="126"/>
                    <a:pt x="489" y="181"/>
                    <a:pt x="433" y="251"/>
                  </a:cubicBezTo>
                  <a:cubicBezTo>
                    <a:pt x="322" y="349"/>
                    <a:pt x="238" y="446"/>
                    <a:pt x="154" y="572"/>
                  </a:cubicBezTo>
                  <a:cubicBezTo>
                    <a:pt x="112" y="642"/>
                    <a:pt x="71" y="725"/>
                    <a:pt x="43" y="823"/>
                  </a:cubicBezTo>
                  <a:cubicBezTo>
                    <a:pt x="1" y="963"/>
                    <a:pt x="1" y="1116"/>
                    <a:pt x="43" y="1269"/>
                  </a:cubicBezTo>
                  <a:cubicBezTo>
                    <a:pt x="71" y="1311"/>
                    <a:pt x="99" y="1367"/>
                    <a:pt x="126" y="1409"/>
                  </a:cubicBezTo>
                  <a:cubicBezTo>
                    <a:pt x="154" y="1437"/>
                    <a:pt x="182" y="1451"/>
                    <a:pt x="210" y="1479"/>
                  </a:cubicBezTo>
                  <a:cubicBezTo>
                    <a:pt x="285" y="1521"/>
                    <a:pt x="367" y="1539"/>
                    <a:pt x="452" y="1539"/>
                  </a:cubicBezTo>
                  <a:cubicBezTo>
                    <a:pt x="478" y="1539"/>
                    <a:pt x="505" y="1538"/>
                    <a:pt x="531" y="1534"/>
                  </a:cubicBezTo>
                  <a:cubicBezTo>
                    <a:pt x="643" y="1520"/>
                    <a:pt x="726" y="1493"/>
                    <a:pt x="824" y="1437"/>
                  </a:cubicBezTo>
                  <a:cubicBezTo>
                    <a:pt x="894" y="1381"/>
                    <a:pt x="963" y="1339"/>
                    <a:pt x="1033" y="1269"/>
                  </a:cubicBezTo>
                  <a:lnTo>
                    <a:pt x="852" y="949"/>
                  </a:lnTo>
                  <a:cubicBezTo>
                    <a:pt x="852" y="949"/>
                    <a:pt x="838" y="976"/>
                    <a:pt x="824" y="1018"/>
                  </a:cubicBezTo>
                  <a:cubicBezTo>
                    <a:pt x="768" y="1088"/>
                    <a:pt x="684" y="1144"/>
                    <a:pt x="587" y="1158"/>
                  </a:cubicBezTo>
                  <a:lnTo>
                    <a:pt x="531" y="1158"/>
                  </a:lnTo>
                  <a:cubicBezTo>
                    <a:pt x="447" y="1116"/>
                    <a:pt x="419" y="1032"/>
                    <a:pt x="447" y="893"/>
                  </a:cubicBezTo>
                  <a:cubicBezTo>
                    <a:pt x="475" y="809"/>
                    <a:pt x="531" y="725"/>
                    <a:pt x="601" y="670"/>
                  </a:cubicBezTo>
                  <a:cubicBezTo>
                    <a:pt x="656" y="614"/>
                    <a:pt x="740" y="572"/>
                    <a:pt x="824" y="558"/>
                  </a:cubicBezTo>
                  <a:lnTo>
                    <a:pt x="81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6412133" y="4746231"/>
              <a:ext cx="164777" cy="332022"/>
            </a:xfrm>
            <a:custGeom>
              <a:avLst/>
              <a:gdLst/>
              <a:ahLst/>
              <a:cxnLst/>
              <a:rect l="l" t="t" r="r" b="b"/>
              <a:pathLst>
                <a:path w="935" h="1884" extrusionOk="0">
                  <a:moveTo>
                    <a:pt x="865" y="1"/>
                  </a:moveTo>
                  <a:cubicBezTo>
                    <a:pt x="754" y="71"/>
                    <a:pt x="642" y="140"/>
                    <a:pt x="516" y="182"/>
                  </a:cubicBezTo>
                  <a:cubicBezTo>
                    <a:pt x="544" y="461"/>
                    <a:pt x="572" y="656"/>
                    <a:pt x="572" y="810"/>
                  </a:cubicBezTo>
                  <a:cubicBezTo>
                    <a:pt x="544" y="824"/>
                    <a:pt x="516" y="852"/>
                    <a:pt x="489" y="866"/>
                  </a:cubicBezTo>
                  <a:cubicBezTo>
                    <a:pt x="461" y="880"/>
                    <a:pt x="433" y="894"/>
                    <a:pt x="405" y="908"/>
                  </a:cubicBezTo>
                  <a:cubicBezTo>
                    <a:pt x="377" y="615"/>
                    <a:pt x="349" y="308"/>
                    <a:pt x="349" y="15"/>
                  </a:cubicBezTo>
                  <a:cubicBezTo>
                    <a:pt x="237" y="71"/>
                    <a:pt x="126" y="126"/>
                    <a:pt x="0" y="168"/>
                  </a:cubicBezTo>
                  <a:cubicBezTo>
                    <a:pt x="56" y="712"/>
                    <a:pt x="98" y="1270"/>
                    <a:pt x="126" y="1870"/>
                  </a:cubicBezTo>
                  <a:lnTo>
                    <a:pt x="279" y="1786"/>
                  </a:lnTo>
                  <a:lnTo>
                    <a:pt x="447" y="1689"/>
                  </a:lnTo>
                  <a:cubicBezTo>
                    <a:pt x="433" y="1466"/>
                    <a:pt x="419" y="1326"/>
                    <a:pt x="419" y="1284"/>
                  </a:cubicBezTo>
                  <a:lnTo>
                    <a:pt x="600" y="1187"/>
                  </a:lnTo>
                  <a:cubicBezTo>
                    <a:pt x="614" y="1521"/>
                    <a:pt x="628" y="1758"/>
                    <a:pt x="656" y="1884"/>
                  </a:cubicBezTo>
                  <a:cubicBezTo>
                    <a:pt x="698" y="1856"/>
                    <a:pt x="754" y="1800"/>
                    <a:pt x="781" y="1772"/>
                  </a:cubicBezTo>
                  <a:cubicBezTo>
                    <a:pt x="809" y="1758"/>
                    <a:pt x="851" y="1717"/>
                    <a:pt x="921" y="1689"/>
                  </a:cubicBezTo>
                  <a:lnTo>
                    <a:pt x="935" y="1661"/>
                  </a:lnTo>
                  <a:cubicBezTo>
                    <a:pt x="907" y="1340"/>
                    <a:pt x="879" y="782"/>
                    <a:pt x="86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6286656" y="5032080"/>
              <a:ext cx="130588" cy="156847"/>
            </a:xfrm>
            <a:custGeom>
              <a:avLst/>
              <a:gdLst/>
              <a:ahLst/>
              <a:cxnLst/>
              <a:rect l="l" t="t" r="r" b="b"/>
              <a:pathLst>
                <a:path w="741" h="890" extrusionOk="0">
                  <a:moveTo>
                    <a:pt x="365" y="0"/>
                  </a:moveTo>
                  <a:cubicBezTo>
                    <a:pt x="339" y="0"/>
                    <a:pt x="315" y="4"/>
                    <a:pt x="294" y="11"/>
                  </a:cubicBezTo>
                  <a:cubicBezTo>
                    <a:pt x="154" y="39"/>
                    <a:pt x="43" y="136"/>
                    <a:pt x="1" y="276"/>
                  </a:cubicBezTo>
                  <a:cubicBezTo>
                    <a:pt x="1" y="346"/>
                    <a:pt x="15" y="415"/>
                    <a:pt x="57" y="485"/>
                  </a:cubicBezTo>
                  <a:cubicBezTo>
                    <a:pt x="127" y="443"/>
                    <a:pt x="196" y="415"/>
                    <a:pt x="280" y="401"/>
                  </a:cubicBezTo>
                  <a:cubicBezTo>
                    <a:pt x="280" y="374"/>
                    <a:pt x="266" y="360"/>
                    <a:pt x="252" y="346"/>
                  </a:cubicBezTo>
                  <a:cubicBezTo>
                    <a:pt x="238" y="318"/>
                    <a:pt x="252" y="276"/>
                    <a:pt x="280" y="262"/>
                  </a:cubicBezTo>
                  <a:cubicBezTo>
                    <a:pt x="290" y="258"/>
                    <a:pt x="300" y="257"/>
                    <a:pt x="309" y="257"/>
                  </a:cubicBezTo>
                  <a:cubicBezTo>
                    <a:pt x="334" y="257"/>
                    <a:pt x="350" y="272"/>
                    <a:pt x="350" y="304"/>
                  </a:cubicBezTo>
                  <a:cubicBezTo>
                    <a:pt x="350" y="318"/>
                    <a:pt x="350" y="332"/>
                    <a:pt x="350" y="346"/>
                  </a:cubicBezTo>
                  <a:cubicBezTo>
                    <a:pt x="322" y="457"/>
                    <a:pt x="266" y="555"/>
                    <a:pt x="196" y="639"/>
                  </a:cubicBezTo>
                  <a:cubicBezTo>
                    <a:pt x="140" y="708"/>
                    <a:pt x="127" y="806"/>
                    <a:pt x="182" y="890"/>
                  </a:cubicBezTo>
                  <a:cubicBezTo>
                    <a:pt x="238" y="820"/>
                    <a:pt x="405" y="778"/>
                    <a:pt x="684" y="778"/>
                  </a:cubicBezTo>
                  <a:cubicBezTo>
                    <a:pt x="684" y="708"/>
                    <a:pt x="698" y="625"/>
                    <a:pt x="740" y="555"/>
                  </a:cubicBezTo>
                  <a:cubicBezTo>
                    <a:pt x="712" y="551"/>
                    <a:pt x="684" y="549"/>
                    <a:pt x="658" y="549"/>
                  </a:cubicBezTo>
                  <a:cubicBezTo>
                    <a:pt x="594" y="549"/>
                    <a:pt x="534" y="559"/>
                    <a:pt x="475" y="569"/>
                  </a:cubicBezTo>
                  <a:cubicBezTo>
                    <a:pt x="573" y="471"/>
                    <a:pt x="629" y="346"/>
                    <a:pt x="615" y="206"/>
                  </a:cubicBezTo>
                  <a:cubicBezTo>
                    <a:pt x="601" y="109"/>
                    <a:pt x="531" y="39"/>
                    <a:pt x="447" y="11"/>
                  </a:cubicBezTo>
                  <a:cubicBezTo>
                    <a:pt x="419" y="4"/>
                    <a:pt x="392" y="0"/>
                    <a:pt x="36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111930" y="-40088"/>
              <a:ext cx="317219" cy="477061"/>
            </a:xfrm>
            <a:custGeom>
              <a:avLst/>
              <a:gdLst/>
              <a:ahLst/>
              <a:cxnLst/>
              <a:rect l="l" t="t" r="r" b="b"/>
              <a:pathLst>
                <a:path w="1800" h="2707" extrusionOk="0">
                  <a:moveTo>
                    <a:pt x="1758" y="1"/>
                  </a:moveTo>
                  <a:cubicBezTo>
                    <a:pt x="1646" y="15"/>
                    <a:pt x="1548" y="43"/>
                    <a:pt x="1451" y="85"/>
                  </a:cubicBezTo>
                  <a:cubicBezTo>
                    <a:pt x="1283" y="154"/>
                    <a:pt x="1130" y="224"/>
                    <a:pt x="990" y="336"/>
                  </a:cubicBezTo>
                  <a:cubicBezTo>
                    <a:pt x="795" y="475"/>
                    <a:pt x="600" y="643"/>
                    <a:pt x="446" y="838"/>
                  </a:cubicBezTo>
                  <a:cubicBezTo>
                    <a:pt x="335" y="963"/>
                    <a:pt x="251" y="1103"/>
                    <a:pt x="167" y="1256"/>
                  </a:cubicBezTo>
                  <a:cubicBezTo>
                    <a:pt x="42" y="1507"/>
                    <a:pt x="0" y="1786"/>
                    <a:pt x="28" y="2065"/>
                  </a:cubicBezTo>
                  <a:cubicBezTo>
                    <a:pt x="42" y="2163"/>
                    <a:pt x="84" y="2247"/>
                    <a:pt x="126" y="2344"/>
                  </a:cubicBezTo>
                  <a:cubicBezTo>
                    <a:pt x="167" y="2400"/>
                    <a:pt x="209" y="2442"/>
                    <a:pt x="265" y="2498"/>
                  </a:cubicBezTo>
                  <a:cubicBezTo>
                    <a:pt x="419" y="2609"/>
                    <a:pt x="628" y="2693"/>
                    <a:pt x="823" y="2707"/>
                  </a:cubicBezTo>
                  <a:cubicBezTo>
                    <a:pt x="1018" y="2707"/>
                    <a:pt x="1200" y="2665"/>
                    <a:pt x="1381" y="2581"/>
                  </a:cubicBezTo>
                  <a:cubicBezTo>
                    <a:pt x="1534" y="2526"/>
                    <a:pt x="1674" y="2442"/>
                    <a:pt x="1799" y="2344"/>
                  </a:cubicBezTo>
                  <a:lnTo>
                    <a:pt x="1576" y="1717"/>
                  </a:lnTo>
                  <a:cubicBezTo>
                    <a:pt x="1576" y="1731"/>
                    <a:pt x="1534" y="1758"/>
                    <a:pt x="1479" y="1828"/>
                  </a:cubicBezTo>
                  <a:cubicBezTo>
                    <a:pt x="1353" y="1940"/>
                    <a:pt x="1200" y="2009"/>
                    <a:pt x="1032" y="2037"/>
                  </a:cubicBezTo>
                  <a:cubicBezTo>
                    <a:pt x="990" y="2023"/>
                    <a:pt x="963" y="2023"/>
                    <a:pt x="921" y="2009"/>
                  </a:cubicBezTo>
                  <a:cubicBezTo>
                    <a:pt x="781" y="1926"/>
                    <a:pt x="753" y="1744"/>
                    <a:pt x="851" y="1507"/>
                  </a:cubicBezTo>
                  <a:cubicBezTo>
                    <a:pt x="921" y="1354"/>
                    <a:pt x="1032" y="1228"/>
                    <a:pt x="1172" y="1145"/>
                  </a:cubicBezTo>
                  <a:cubicBezTo>
                    <a:pt x="1311" y="1047"/>
                    <a:pt x="1465" y="1005"/>
                    <a:pt x="1632" y="1005"/>
                  </a:cubicBezTo>
                  <a:lnTo>
                    <a:pt x="175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451001" y="-131024"/>
              <a:ext cx="329731" cy="614699"/>
            </a:xfrm>
            <a:custGeom>
              <a:avLst/>
              <a:gdLst/>
              <a:ahLst/>
              <a:cxnLst/>
              <a:rect l="l" t="t" r="r" b="b"/>
              <a:pathLst>
                <a:path w="1871" h="3488" extrusionOk="0">
                  <a:moveTo>
                    <a:pt x="963" y="1"/>
                  </a:moveTo>
                  <a:cubicBezTo>
                    <a:pt x="726" y="71"/>
                    <a:pt x="489" y="140"/>
                    <a:pt x="266" y="196"/>
                  </a:cubicBezTo>
                  <a:cubicBezTo>
                    <a:pt x="210" y="1172"/>
                    <a:pt x="127" y="2219"/>
                    <a:pt x="1" y="3307"/>
                  </a:cubicBezTo>
                  <a:lnTo>
                    <a:pt x="308" y="3195"/>
                  </a:lnTo>
                  <a:lnTo>
                    <a:pt x="629" y="3056"/>
                  </a:lnTo>
                  <a:cubicBezTo>
                    <a:pt x="671" y="2651"/>
                    <a:pt x="698" y="2400"/>
                    <a:pt x="698" y="2330"/>
                  </a:cubicBezTo>
                  <a:lnTo>
                    <a:pt x="1033" y="2205"/>
                  </a:lnTo>
                  <a:lnTo>
                    <a:pt x="1033" y="2205"/>
                  </a:lnTo>
                  <a:cubicBezTo>
                    <a:pt x="977" y="2804"/>
                    <a:pt x="936" y="3237"/>
                    <a:pt x="936" y="3488"/>
                  </a:cubicBezTo>
                  <a:cubicBezTo>
                    <a:pt x="1019" y="3418"/>
                    <a:pt x="1117" y="3376"/>
                    <a:pt x="1201" y="3321"/>
                  </a:cubicBezTo>
                  <a:cubicBezTo>
                    <a:pt x="1298" y="3279"/>
                    <a:pt x="1382" y="3223"/>
                    <a:pt x="1480" y="3181"/>
                  </a:cubicBezTo>
                  <a:lnTo>
                    <a:pt x="1521" y="3167"/>
                  </a:lnTo>
                  <a:cubicBezTo>
                    <a:pt x="1549" y="2553"/>
                    <a:pt x="1661" y="1549"/>
                    <a:pt x="1870" y="126"/>
                  </a:cubicBezTo>
                  <a:lnTo>
                    <a:pt x="1870" y="126"/>
                  </a:lnTo>
                  <a:cubicBezTo>
                    <a:pt x="1661" y="238"/>
                    <a:pt x="1424" y="308"/>
                    <a:pt x="1187" y="363"/>
                  </a:cubicBezTo>
                  <a:cubicBezTo>
                    <a:pt x="1159" y="852"/>
                    <a:pt x="1131" y="1228"/>
                    <a:pt x="1117" y="1493"/>
                  </a:cubicBezTo>
                  <a:cubicBezTo>
                    <a:pt x="1047" y="1535"/>
                    <a:pt x="991" y="1549"/>
                    <a:pt x="936" y="1577"/>
                  </a:cubicBezTo>
                  <a:cubicBezTo>
                    <a:pt x="936" y="1577"/>
                    <a:pt x="880" y="1605"/>
                    <a:pt x="782" y="1647"/>
                  </a:cubicBezTo>
                  <a:cubicBezTo>
                    <a:pt x="824" y="1089"/>
                    <a:pt x="880" y="545"/>
                    <a:pt x="96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-84855" y="1514144"/>
              <a:ext cx="236152" cy="435118"/>
            </a:xfrm>
            <a:custGeom>
              <a:avLst/>
              <a:gdLst/>
              <a:ahLst/>
              <a:cxnLst/>
              <a:rect l="l" t="t" r="r" b="b"/>
              <a:pathLst>
                <a:path w="1340" h="2469" extrusionOk="0">
                  <a:moveTo>
                    <a:pt x="670" y="0"/>
                  </a:moveTo>
                  <a:cubicBezTo>
                    <a:pt x="516" y="56"/>
                    <a:pt x="349" y="98"/>
                    <a:pt x="182" y="140"/>
                  </a:cubicBezTo>
                  <a:cubicBezTo>
                    <a:pt x="140" y="837"/>
                    <a:pt x="84" y="1576"/>
                    <a:pt x="0" y="2343"/>
                  </a:cubicBezTo>
                  <a:lnTo>
                    <a:pt x="210" y="2274"/>
                  </a:lnTo>
                  <a:lnTo>
                    <a:pt x="447" y="2176"/>
                  </a:lnTo>
                  <a:cubicBezTo>
                    <a:pt x="475" y="1883"/>
                    <a:pt x="489" y="1702"/>
                    <a:pt x="489" y="1660"/>
                  </a:cubicBezTo>
                  <a:lnTo>
                    <a:pt x="740" y="1562"/>
                  </a:lnTo>
                  <a:lnTo>
                    <a:pt x="740" y="1562"/>
                  </a:lnTo>
                  <a:cubicBezTo>
                    <a:pt x="684" y="1995"/>
                    <a:pt x="670" y="2302"/>
                    <a:pt x="670" y="2469"/>
                  </a:cubicBezTo>
                  <a:cubicBezTo>
                    <a:pt x="726" y="2427"/>
                    <a:pt x="795" y="2399"/>
                    <a:pt x="851" y="2357"/>
                  </a:cubicBezTo>
                  <a:cubicBezTo>
                    <a:pt x="921" y="2316"/>
                    <a:pt x="977" y="2288"/>
                    <a:pt x="1047" y="2260"/>
                  </a:cubicBezTo>
                  <a:lnTo>
                    <a:pt x="1074" y="2246"/>
                  </a:lnTo>
                  <a:cubicBezTo>
                    <a:pt x="1102" y="1813"/>
                    <a:pt x="1186" y="1088"/>
                    <a:pt x="1339" y="84"/>
                  </a:cubicBezTo>
                  <a:lnTo>
                    <a:pt x="1339" y="84"/>
                  </a:lnTo>
                  <a:cubicBezTo>
                    <a:pt x="1172" y="167"/>
                    <a:pt x="1019" y="223"/>
                    <a:pt x="851" y="265"/>
                  </a:cubicBezTo>
                  <a:cubicBezTo>
                    <a:pt x="837" y="614"/>
                    <a:pt x="809" y="879"/>
                    <a:pt x="795" y="1060"/>
                  </a:cubicBezTo>
                  <a:cubicBezTo>
                    <a:pt x="740" y="1088"/>
                    <a:pt x="698" y="1102"/>
                    <a:pt x="670" y="1130"/>
                  </a:cubicBezTo>
                  <a:cubicBezTo>
                    <a:pt x="628" y="1144"/>
                    <a:pt x="586" y="1158"/>
                    <a:pt x="558" y="1172"/>
                  </a:cubicBezTo>
                  <a:cubicBezTo>
                    <a:pt x="586" y="781"/>
                    <a:pt x="614" y="391"/>
                    <a:pt x="67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46186" y="1763866"/>
              <a:ext cx="125478" cy="151031"/>
            </a:xfrm>
            <a:custGeom>
              <a:avLst/>
              <a:gdLst/>
              <a:ahLst/>
              <a:cxnLst/>
              <a:rect l="l" t="t" r="r" b="b"/>
              <a:pathLst>
                <a:path w="712" h="857" extrusionOk="0">
                  <a:moveTo>
                    <a:pt x="392" y="0"/>
                  </a:moveTo>
                  <a:cubicBezTo>
                    <a:pt x="376" y="0"/>
                    <a:pt x="362" y="2"/>
                    <a:pt x="349" y="6"/>
                  </a:cubicBezTo>
                  <a:cubicBezTo>
                    <a:pt x="210" y="6"/>
                    <a:pt x="84" y="76"/>
                    <a:pt x="28" y="201"/>
                  </a:cubicBezTo>
                  <a:cubicBezTo>
                    <a:pt x="1" y="271"/>
                    <a:pt x="14" y="355"/>
                    <a:pt x="42" y="424"/>
                  </a:cubicBezTo>
                  <a:cubicBezTo>
                    <a:pt x="126" y="396"/>
                    <a:pt x="196" y="382"/>
                    <a:pt x="280" y="382"/>
                  </a:cubicBezTo>
                  <a:cubicBezTo>
                    <a:pt x="280" y="355"/>
                    <a:pt x="280" y="341"/>
                    <a:pt x="266" y="327"/>
                  </a:cubicBezTo>
                  <a:cubicBezTo>
                    <a:pt x="266" y="285"/>
                    <a:pt x="280" y="257"/>
                    <a:pt x="307" y="243"/>
                  </a:cubicBezTo>
                  <a:cubicBezTo>
                    <a:pt x="349" y="243"/>
                    <a:pt x="377" y="257"/>
                    <a:pt x="377" y="285"/>
                  </a:cubicBezTo>
                  <a:cubicBezTo>
                    <a:pt x="377" y="313"/>
                    <a:pt x="363" y="327"/>
                    <a:pt x="363" y="341"/>
                  </a:cubicBezTo>
                  <a:cubicBezTo>
                    <a:pt x="307" y="438"/>
                    <a:pt x="238" y="536"/>
                    <a:pt x="154" y="606"/>
                  </a:cubicBezTo>
                  <a:cubicBezTo>
                    <a:pt x="84" y="675"/>
                    <a:pt x="70" y="773"/>
                    <a:pt x="98" y="857"/>
                  </a:cubicBezTo>
                  <a:cubicBezTo>
                    <a:pt x="140" y="823"/>
                    <a:pt x="224" y="804"/>
                    <a:pt x="341" y="804"/>
                  </a:cubicBezTo>
                  <a:cubicBezTo>
                    <a:pt x="418" y="804"/>
                    <a:pt x="510" y="812"/>
                    <a:pt x="614" y="829"/>
                  </a:cubicBezTo>
                  <a:cubicBezTo>
                    <a:pt x="628" y="745"/>
                    <a:pt x="656" y="675"/>
                    <a:pt x="712" y="606"/>
                  </a:cubicBezTo>
                  <a:cubicBezTo>
                    <a:pt x="663" y="589"/>
                    <a:pt x="609" y="583"/>
                    <a:pt x="556" y="583"/>
                  </a:cubicBezTo>
                  <a:cubicBezTo>
                    <a:pt x="519" y="583"/>
                    <a:pt x="482" y="586"/>
                    <a:pt x="447" y="592"/>
                  </a:cubicBezTo>
                  <a:cubicBezTo>
                    <a:pt x="558" y="508"/>
                    <a:pt x="628" y="382"/>
                    <a:pt x="642" y="243"/>
                  </a:cubicBezTo>
                  <a:cubicBezTo>
                    <a:pt x="642" y="145"/>
                    <a:pt x="586" y="62"/>
                    <a:pt x="503" y="20"/>
                  </a:cubicBezTo>
                  <a:cubicBezTo>
                    <a:pt x="473" y="10"/>
                    <a:pt x="430" y="0"/>
                    <a:pt x="39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283823" y="1617240"/>
              <a:ext cx="270517" cy="301005"/>
            </a:xfrm>
            <a:custGeom>
              <a:avLst/>
              <a:gdLst/>
              <a:ahLst/>
              <a:cxnLst/>
              <a:rect l="l" t="t" r="r" b="b"/>
              <a:pathLst>
                <a:path w="1535" h="1708" extrusionOk="0">
                  <a:moveTo>
                    <a:pt x="907" y="684"/>
                  </a:moveTo>
                  <a:cubicBezTo>
                    <a:pt x="1028" y="684"/>
                    <a:pt x="1084" y="749"/>
                    <a:pt x="1088" y="853"/>
                  </a:cubicBezTo>
                  <a:lnTo>
                    <a:pt x="1088" y="853"/>
                  </a:lnTo>
                  <a:cubicBezTo>
                    <a:pt x="1032" y="1117"/>
                    <a:pt x="837" y="1312"/>
                    <a:pt x="573" y="1368"/>
                  </a:cubicBezTo>
                  <a:cubicBezTo>
                    <a:pt x="503" y="1354"/>
                    <a:pt x="461" y="1298"/>
                    <a:pt x="447" y="1200"/>
                  </a:cubicBezTo>
                  <a:cubicBezTo>
                    <a:pt x="461" y="1075"/>
                    <a:pt x="517" y="949"/>
                    <a:pt x="614" y="852"/>
                  </a:cubicBezTo>
                  <a:cubicBezTo>
                    <a:pt x="684" y="768"/>
                    <a:pt x="796" y="712"/>
                    <a:pt x="907" y="684"/>
                  </a:cubicBezTo>
                  <a:close/>
                  <a:moveTo>
                    <a:pt x="1103" y="1"/>
                  </a:moveTo>
                  <a:cubicBezTo>
                    <a:pt x="1005" y="15"/>
                    <a:pt x="893" y="29"/>
                    <a:pt x="810" y="71"/>
                  </a:cubicBezTo>
                  <a:cubicBezTo>
                    <a:pt x="670" y="126"/>
                    <a:pt x="545" y="196"/>
                    <a:pt x="433" y="280"/>
                  </a:cubicBezTo>
                  <a:cubicBezTo>
                    <a:pt x="308" y="405"/>
                    <a:pt x="210" y="545"/>
                    <a:pt x="126" y="698"/>
                  </a:cubicBezTo>
                  <a:cubicBezTo>
                    <a:pt x="43" y="866"/>
                    <a:pt x="1" y="1047"/>
                    <a:pt x="15" y="1228"/>
                  </a:cubicBezTo>
                  <a:cubicBezTo>
                    <a:pt x="43" y="1368"/>
                    <a:pt x="98" y="1479"/>
                    <a:pt x="196" y="1577"/>
                  </a:cubicBezTo>
                  <a:cubicBezTo>
                    <a:pt x="266" y="1647"/>
                    <a:pt x="363" y="1689"/>
                    <a:pt x="461" y="1703"/>
                  </a:cubicBezTo>
                  <a:cubicBezTo>
                    <a:pt x="489" y="1706"/>
                    <a:pt x="518" y="1708"/>
                    <a:pt x="549" y="1708"/>
                  </a:cubicBezTo>
                  <a:cubicBezTo>
                    <a:pt x="641" y="1708"/>
                    <a:pt x="740" y="1692"/>
                    <a:pt x="824" y="1661"/>
                  </a:cubicBezTo>
                  <a:cubicBezTo>
                    <a:pt x="949" y="1591"/>
                    <a:pt x="1075" y="1507"/>
                    <a:pt x="1172" y="1410"/>
                  </a:cubicBezTo>
                  <a:cubicBezTo>
                    <a:pt x="1214" y="1368"/>
                    <a:pt x="1256" y="1312"/>
                    <a:pt x="1298" y="1270"/>
                  </a:cubicBezTo>
                  <a:cubicBezTo>
                    <a:pt x="1354" y="1173"/>
                    <a:pt x="1409" y="1089"/>
                    <a:pt x="1451" y="991"/>
                  </a:cubicBezTo>
                  <a:cubicBezTo>
                    <a:pt x="1507" y="852"/>
                    <a:pt x="1535" y="712"/>
                    <a:pt x="1535" y="573"/>
                  </a:cubicBezTo>
                  <a:cubicBezTo>
                    <a:pt x="1535" y="447"/>
                    <a:pt x="1507" y="336"/>
                    <a:pt x="1451" y="224"/>
                  </a:cubicBezTo>
                  <a:cubicBezTo>
                    <a:pt x="1382" y="99"/>
                    <a:pt x="1256" y="15"/>
                    <a:pt x="110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5586" y="3378776"/>
              <a:ext cx="248488" cy="218881"/>
            </a:xfrm>
            <a:custGeom>
              <a:avLst/>
              <a:gdLst/>
              <a:ahLst/>
              <a:cxnLst/>
              <a:rect l="l" t="t" r="r" b="b"/>
              <a:pathLst>
                <a:path w="1410" h="1242" extrusionOk="0">
                  <a:moveTo>
                    <a:pt x="1409" y="1"/>
                  </a:moveTo>
                  <a:lnTo>
                    <a:pt x="1340" y="42"/>
                  </a:lnTo>
                  <a:cubicBezTo>
                    <a:pt x="1298" y="70"/>
                    <a:pt x="1228" y="112"/>
                    <a:pt x="1158" y="168"/>
                  </a:cubicBezTo>
                  <a:cubicBezTo>
                    <a:pt x="1019" y="279"/>
                    <a:pt x="838" y="433"/>
                    <a:pt x="670" y="586"/>
                  </a:cubicBezTo>
                  <a:cubicBezTo>
                    <a:pt x="489" y="740"/>
                    <a:pt x="321" y="907"/>
                    <a:pt x="196" y="1033"/>
                  </a:cubicBezTo>
                  <a:cubicBezTo>
                    <a:pt x="140" y="1089"/>
                    <a:pt x="84" y="1144"/>
                    <a:pt x="56" y="1186"/>
                  </a:cubicBezTo>
                  <a:lnTo>
                    <a:pt x="1" y="1242"/>
                  </a:lnTo>
                  <a:lnTo>
                    <a:pt x="70" y="1200"/>
                  </a:lnTo>
                  <a:cubicBezTo>
                    <a:pt x="112" y="1172"/>
                    <a:pt x="168" y="1130"/>
                    <a:pt x="238" y="1075"/>
                  </a:cubicBezTo>
                  <a:cubicBezTo>
                    <a:pt x="391" y="963"/>
                    <a:pt x="572" y="823"/>
                    <a:pt x="740" y="656"/>
                  </a:cubicBezTo>
                  <a:cubicBezTo>
                    <a:pt x="921" y="503"/>
                    <a:pt x="1089" y="349"/>
                    <a:pt x="1200" y="210"/>
                  </a:cubicBezTo>
                  <a:cubicBezTo>
                    <a:pt x="1270" y="154"/>
                    <a:pt x="1312" y="98"/>
                    <a:pt x="1354" y="56"/>
                  </a:cubicBezTo>
                  <a:cubicBezTo>
                    <a:pt x="1381" y="28"/>
                    <a:pt x="1409" y="1"/>
                    <a:pt x="140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77354" y="3440281"/>
              <a:ext cx="186983" cy="167245"/>
            </a:xfrm>
            <a:custGeom>
              <a:avLst/>
              <a:gdLst/>
              <a:ahLst/>
              <a:cxnLst/>
              <a:rect l="l" t="t" r="r" b="b"/>
              <a:pathLst>
                <a:path w="1061" h="949" extrusionOk="0">
                  <a:moveTo>
                    <a:pt x="1061" y="0"/>
                  </a:moveTo>
                  <a:cubicBezTo>
                    <a:pt x="991" y="28"/>
                    <a:pt x="935" y="70"/>
                    <a:pt x="866" y="126"/>
                  </a:cubicBezTo>
                  <a:cubicBezTo>
                    <a:pt x="768" y="196"/>
                    <a:pt x="628" y="307"/>
                    <a:pt x="489" y="433"/>
                  </a:cubicBezTo>
                  <a:cubicBezTo>
                    <a:pt x="363" y="544"/>
                    <a:pt x="238" y="670"/>
                    <a:pt x="140" y="767"/>
                  </a:cubicBezTo>
                  <a:cubicBezTo>
                    <a:pt x="57" y="865"/>
                    <a:pt x="1" y="949"/>
                    <a:pt x="1" y="949"/>
                  </a:cubicBezTo>
                  <a:cubicBezTo>
                    <a:pt x="1" y="949"/>
                    <a:pt x="84" y="893"/>
                    <a:pt x="182" y="823"/>
                  </a:cubicBezTo>
                  <a:cubicBezTo>
                    <a:pt x="294" y="740"/>
                    <a:pt x="433" y="628"/>
                    <a:pt x="559" y="516"/>
                  </a:cubicBezTo>
                  <a:cubicBezTo>
                    <a:pt x="698" y="391"/>
                    <a:pt x="824" y="279"/>
                    <a:pt x="907" y="168"/>
                  </a:cubicBezTo>
                  <a:cubicBezTo>
                    <a:pt x="1005" y="70"/>
                    <a:pt x="1061" y="0"/>
                    <a:pt x="106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281431" y="3378776"/>
              <a:ext cx="248488" cy="218881"/>
            </a:xfrm>
            <a:custGeom>
              <a:avLst/>
              <a:gdLst/>
              <a:ahLst/>
              <a:cxnLst/>
              <a:rect l="l" t="t" r="r" b="b"/>
              <a:pathLst>
                <a:path w="1410" h="1242" extrusionOk="0">
                  <a:moveTo>
                    <a:pt x="0" y="1"/>
                  </a:moveTo>
                  <a:lnTo>
                    <a:pt x="11" y="7"/>
                  </a:lnTo>
                  <a:lnTo>
                    <a:pt x="11" y="7"/>
                  </a:lnTo>
                  <a:cubicBezTo>
                    <a:pt x="8" y="5"/>
                    <a:pt x="4" y="2"/>
                    <a:pt x="0" y="1"/>
                  </a:cubicBezTo>
                  <a:close/>
                  <a:moveTo>
                    <a:pt x="11" y="7"/>
                  </a:moveTo>
                  <a:cubicBezTo>
                    <a:pt x="32" y="22"/>
                    <a:pt x="44" y="44"/>
                    <a:pt x="56" y="56"/>
                  </a:cubicBezTo>
                  <a:cubicBezTo>
                    <a:pt x="98" y="98"/>
                    <a:pt x="140" y="154"/>
                    <a:pt x="210" y="210"/>
                  </a:cubicBezTo>
                  <a:cubicBezTo>
                    <a:pt x="321" y="349"/>
                    <a:pt x="503" y="503"/>
                    <a:pt x="670" y="656"/>
                  </a:cubicBezTo>
                  <a:cubicBezTo>
                    <a:pt x="851" y="823"/>
                    <a:pt x="1033" y="963"/>
                    <a:pt x="1172" y="1075"/>
                  </a:cubicBezTo>
                  <a:cubicBezTo>
                    <a:pt x="1242" y="1130"/>
                    <a:pt x="1298" y="1172"/>
                    <a:pt x="1340" y="1200"/>
                  </a:cubicBezTo>
                  <a:lnTo>
                    <a:pt x="1409" y="1242"/>
                  </a:lnTo>
                  <a:lnTo>
                    <a:pt x="1353" y="1186"/>
                  </a:lnTo>
                  <a:cubicBezTo>
                    <a:pt x="1326" y="1144"/>
                    <a:pt x="1270" y="1089"/>
                    <a:pt x="1214" y="1033"/>
                  </a:cubicBezTo>
                  <a:cubicBezTo>
                    <a:pt x="1088" y="907"/>
                    <a:pt x="921" y="740"/>
                    <a:pt x="740" y="586"/>
                  </a:cubicBezTo>
                  <a:cubicBezTo>
                    <a:pt x="572" y="433"/>
                    <a:pt x="391" y="279"/>
                    <a:pt x="252" y="168"/>
                  </a:cubicBezTo>
                  <a:cubicBezTo>
                    <a:pt x="182" y="112"/>
                    <a:pt x="112" y="70"/>
                    <a:pt x="70" y="42"/>
                  </a:cubicBezTo>
                  <a:lnTo>
                    <a:pt x="11" y="7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281431" y="3929504"/>
              <a:ext cx="248488" cy="221348"/>
            </a:xfrm>
            <a:custGeom>
              <a:avLst/>
              <a:gdLst/>
              <a:ahLst/>
              <a:cxnLst/>
              <a:rect l="l" t="t" r="r" b="b"/>
              <a:pathLst>
                <a:path w="1410" h="1256" extrusionOk="0">
                  <a:moveTo>
                    <a:pt x="1409" y="0"/>
                  </a:moveTo>
                  <a:lnTo>
                    <a:pt x="1340" y="42"/>
                  </a:lnTo>
                  <a:cubicBezTo>
                    <a:pt x="1298" y="84"/>
                    <a:pt x="1242" y="126"/>
                    <a:pt x="1172" y="167"/>
                  </a:cubicBezTo>
                  <a:cubicBezTo>
                    <a:pt x="1019" y="279"/>
                    <a:pt x="851" y="432"/>
                    <a:pt x="670" y="586"/>
                  </a:cubicBezTo>
                  <a:cubicBezTo>
                    <a:pt x="503" y="739"/>
                    <a:pt x="321" y="907"/>
                    <a:pt x="210" y="1032"/>
                  </a:cubicBezTo>
                  <a:cubicBezTo>
                    <a:pt x="140" y="1102"/>
                    <a:pt x="98" y="1144"/>
                    <a:pt x="56" y="1186"/>
                  </a:cubicBezTo>
                  <a:cubicBezTo>
                    <a:pt x="28" y="1227"/>
                    <a:pt x="0" y="1255"/>
                    <a:pt x="0" y="1255"/>
                  </a:cubicBezTo>
                  <a:lnTo>
                    <a:pt x="70" y="1200"/>
                  </a:lnTo>
                  <a:cubicBezTo>
                    <a:pt x="112" y="1172"/>
                    <a:pt x="182" y="1130"/>
                    <a:pt x="252" y="1074"/>
                  </a:cubicBezTo>
                  <a:cubicBezTo>
                    <a:pt x="391" y="976"/>
                    <a:pt x="572" y="823"/>
                    <a:pt x="740" y="670"/>
                  </a:cubicBezTo>
                  <a:cubicBezTo>
                    <a:pt x="921" y="502"/>
                    <a:pt x="1088" y="349"/>
                    <a:pt x="1214" y="223"/>
                  </a:cubicBezTo>
                  <a:cubicBezTo>
                    <a:pt x="1270" y="153"/>
                    <a:pt x="1326" y="98"/>
                    <a:pt x="1353" y="56"/>
                  </a:cubicBezTo>
                  <a:lnTo>
                    <a:pt x="1409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5586" y="3929504"/>
              <a:ext cx="248488" cy="221348"/>
            </a:xfrm>
            <a:custGeom>
              <a:avLst/>
              <a:gdLst/>
              <a:ahLst/>
              <a:cxnLst/>
              <a:rect l="l" t="t" r="r" b="b"/>
              <a:pathLst>
                <a:path w="1410" h="125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98"/>
                    <a:pt x="140" y="153"/>
                    <a:pt x="196" y="223"/>
                  </a:cubicBezTo>
                  <a:cubicBezTo>
                    <a:pt x="321" y="349"/>
                    <a:pt x="489" y="502"/>
                    <a:pt x="670" y="670"/>
                  </a:cubicBezTo>
                  <a:cubicBezTo>
                    <a:pt x="838" y="823"/>
                    <a:pt x="1019" y="976"/>
                    <a:pt x="1158" y="1074"/>
                  </a:cubicBezTo>
                  <a:cubicBezTo>
                    <a:pt x="1242" y="1130"/>
                    <a:pt x="1298" y="1172"/>
                    <a:pt x="1340" y="1200"/>
                  </a:cubicBezTo>
                  <a:lnTo>
                    <a:pt x="1409" y="1255"/>
                  </a:lnTo>
                  <a:lnTo>
                    <a:pt x="1354" y="1186"/>
                  </a:lnTo>
                  <a:cubicBezTo>
                    <a:pt x="1312" y="1158"/>
                    <a:pt x="1270" y="1102"/>
                    <a:pt x="1200" y="1032"/>
                  </a:cubicBezTo>
                  <a:cubicBezTo>
                    <a:pt x="1089" y="907"/>
                    <a:pt x="921" y="739"/>
                    <a:pt x="740" y="586"/>
                  </a:cubicBezTo>
                  <a:cubicBezTo>
                    <a:pt x="559" y="432"/>
                    <a:pt x="377" y="279"/>
                    <a:pt x="238" y="167"/>
                  </a:cubicBezTo>
                  <a:cubicBezTo>
                    <a:pt x="168" y="126"/>
                    <a:pt x="112" y="84"/>
                    <a:pt x="70" y="42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87223" y="3929504"/>
              <a:ext cx="177114" cy="157376"/>
            </a:xfrm>
            <a:custGeom>
              <a:avLst/>
              <a:gdLst/>
              <a:ahLst/>
              <a:cxnLst/>
              <a:rect l="l" t="t" r="r" b="b"/>
              <a:pathLst>
                <a:path w="1005" h="893" extrusionOk="0">
                  <a:moveTo>
                    <a:pt x="1" y="0"/>
                  </a:moveTo>
                  <a:lnTo>
                    <a:pt x="1" y="0"/>
                  </a:lnTo>
                  <a:cubicBezTo>
                    <a:pt x="42" y="56"/>
                    <a:pt x="84" y="112"/>
                    <a:pt x="140" y="167"/>
                  </a:cubicBezTo>
                  <a:cubicBezTo>
                    <a:pt x="224" y="265"/>
                    <a:pt x="349" y="377"/>
                    <a:pt x="461" y="488"/>
                  </a:cubicBezTo>
                  <a:cubicBezTo>
                    <a:pt x="586" y="586"/>
                    <a:pt x="698" y="683"/>
                    <a:pt x="823" y="781"/>
                  </a:cubicBezTo>
                  <a:cubicBezTo>
                    <a:pt x="879" y="823"/>
                    <a:pt x="935" y="865"/>
                    <a:pt x="1005" y="893"/>
                  </a:cubicBezTo>
                  <a:cubicBezTo>
                    <a:pt x="1005" y="893"/>
                    <a:pt x="949" y="823"/>
                    <a:pt x="865" y="739"/>
                  </a:cubicBezTo>
                  <a:cubicBezTo>
                    <a:pt x="782" y="642"/>
                    <a:pt x="656" y="530"/>
                    <a:pt x="531" y="418"/>
                  </a:cubicBezTo>
                  <a:cubicBezTo>
                    <a:pt x="405" y="293"/>
                    <a:pt x="279" y="195"/>
                    <a:pt x="182" y="126"/>
                  </a:cubicBezTo>
                  <a:cubicBezTo>
                    <a:pt x="84" y="56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519874" y="3597481"/>
              <a:ext cx="19914" cy="332022"/>
            </a:xfrm>
            <a:custGeom>
              <a:avLst/>
              <a:gdLst/>
              <a:ahLst/>
              <a:cxnLst/>
              <a:rect l="l" t="t" r="r" b="b"/>
              <a:pathLst>
                <a:path w="113" h="1884" extrusionOk="0">
                  <a:moveTo>
                    <a:pt x="28" y="1"/>
                  </a:moveTo>
                  <a:cubicBezTo>
                    <a:pt x="28" y="1"/>
                    <a:pt x="28" y="29"/>
                    <a:pt x="28" y="85"/>
                  </a:cubicBezTo>
                  <a:cubicBezTo>
                    <a:pt x="28" y="140"/>
                    <a:pt x="14" y="210"/>
                    <a:pt x="14" y="294"/>
                  </a:cubicBezTo>
                  <a:cubicBezTo>
                    <a:pt x="0" y="475"/>
                    <a:pt x="0" y="712"/>
                    <a:pt x="0" y="949"/>
                  </a:cubicBezTo>
                  <a:cubicBezTo>
                    <a:pt x="14" y="1173"/>
                    <a:pt x="28" y="1410"/>
                    <a:pt x="42" y="1591"/>
                  </a:cubicBezTo>
                  <a:cubicBezTo>
                    <a:pt x="42" y="1675"/>
                    <a:pt x="56" y="1745"/>
                    <a:pt x="56" y="1800"/>
                  </a:cubicBezTo>
                  <a:cubicBezTo>
                    <a:pt x="70" y="1856"/>
                    <a:pt x="70" y="1884"/>
                    <a:pt x="70" y="1884"/>
                  </a:cubicBezTo>
                  <a:cubicBezTo>
                    <a:pt x="70" y="1884"/>
                    <a:pt x="70" y="1856"/>
                    <a:pt x="70" y="1800"/>
                  </a:cubicBezTo>
                  <a:cubicBezTo>
                    <a:pt x="84" y="1745"/>
                    <a:pt x="98" y="1675"/>
                    <a:pt x="98" y="1591"/>
                  </a:cubicBezTo>
                  <a:cubicBezTo>
                    <a:pt x="98" y="1410"/>
                    <a:pt x="112" y="1173"/>
                    <a:pt x="98" y="936"/>
                  </a:cubicBezTo>
                  <a:cubicBezTo>
                    <a:pt x="98" y="712"/>
                    <a:pt x="84" y="475"/>
                    <a:pt x="70" y="294"/>
                  </a:cubicBezTo>
                  <a:cubicBezTo>
                    <a:pt x="56" y="210"/>
                    <a:pt x="56" y="140"/>
                    <a:pt x="42" y="85"/>
                  </a:cubicBezTo>
                  <a:cubicBezTo>
                    <a:pt x="28" y="29"/>
                    <a:pt x="28" y="1"/>
                    <a:pt x="2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492910" y="3656519"/>
              <a:ext cx="19738" cy="214122"/>
            </a:xfrm>
            <a:custGeom>
              <a:avLst/>
              <a:gdLst/>
              <a:ahLst/>
              <a:cxnLst/>
              <a:rect l="l" t="t" r="r" b="b"/>
              <a:pathLst>
                <a:path w="112" h="1215" extrusionOk="0">
                  <a:moveTo>
                    <a:pt x="42" y="1"/>
                  </a:moveTo>
                  <a:cubicBezTo>
                    <a:pt x="28" y="57"/>
                    <a:pt x="28" y="126"/>
                    <a:pt x="14" y="196"/>
                  </a:cubicBezTo>
                  <a:cubicBezTo>
                    <a:pt x="0" y="335"/>
                    <a:pt x="0" y="475"/>
                    <a:pt x="0" y="614"/>
                  </a:cubicBezTo>
                  <a:cubicBezTo>
                    <a:pt x="14" y="768"/>
                    <a:pt x="14" y="921"/>
                    <a:pt x="28" y="1033"/>
                  </a:cubicBezTo>
                  <a:cubicBezTo>
                    <a:pt x="42" y="1089"/>
                    <a:pt x="56" y="1158"/>
                    <a:pt x="70" y="1214"/>
                  </a:cubicBezTo>
                  <a:cubicBezTo>
                    <a:pt x="84" y="1158"/>
                    <a:pt x="84" y="1089"/>
                    <a:pt x="98" y="1033"/>
                  </a:cubicBezTo>
                  <a:cubicBezTo>
                    <a:pt x="112" y="921"/>
                    <a:pt x="112" y="768"/>
                    <a:pt x="112" y="614"/>
                  </a:cubicBezTo>
                  <a:cubicBezTo>
                    <a:pt x="112" y="461"/>
                    <a:pt x="98" y="322"/>
                    <a:pt x="70" y="196"/>
                  </a:cubicBezTo>
                  <a:cubicBezTo>
                    <a:pt x="70" y="126"/>
                    <a:pt x="56" y="57"/>
                    <a:pt x="4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271562" y="3145268"/>
              <a:ext cx="19914" cy="213946"/>
            </a:xfrm>
            <a:custGeom>
              <a:avLst/>
              <a:gdLst/>
              <a:ahLst/>
              <a:cxnLst/>
              <a:rect l="l" t="t" r="r" b="b"/>
              <a:pathLst>
                <a:path w="113" h="1214" extrusionOk="0">
                  <a:moveTo>
                    <a:pt x="56" y="0"/>
                  </a:moveTo>
                  <a:cubicBezTo>
                    <a:pt x="43" y="56"/>
                    <a:pt x="29" y="126"/>
                    <a:pt x="29" y="182"/>
                  </a:cubicBezTo>
                  <a:cubicBezTo>
                    <a:pt x="15" y="321"/>
                    <a:pt x="1" y="461"/>
                    <a:pt x="15" y="614"/>
                  </a:cubicBezTo>
                  <a:cubicBezTo>
                    <a:pt x="15" y="754"/>
                    <a:pt x="29" y="893"/>
                    <a:pt x="43" y="1033"/>
                  </a:cubicBezTo>
                  <a:cubicBezTo>
                    <a:pt x="56" y="1144"/>
                    <a:pt x="70" y="1214"/>
                    <a:pt x="70" y="1214"/>
                  </a:cubicBezTo>
                  <a:cubicBezTo>
                    <a:pt x="84" y="1158"/>
                    <a:pt x="98" y="1088"/>
                    <a:pt x="98" y="1033"/>
                  </a:cubicBezTo>
                  <a:cubicBezTo>
                    <a:pt x="112" y="879"/>
                    <a:pt x="112" y="740"/>
                    <a:pt x="112" y="600"/>
                  </a:cubicBezTo>
                  <a:cubicBezTo>
                    <a:pt x="112" y="461"/>
                    <a:pt x="98" y="321"/>
                    <a:pt x="84" y="182"/>
                  </a:cubicBezTo>
                  <a:cubicBezTo>
                    <a:pt x="70" y="126"/>
                    <a:pt x="70" y="56"/>
                    <a:pt x="5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269095" y="4150676"/>
              <a:ext cx="17447" cy="213946"/>
            </a:xfrm>
            <a:custGeom>
              <a:avLst/>
              <a:gdLst/>
              <a:ahLst/>
              <a:cxnLst/>
              <a:rect l="l" t="t" r="r" b="b"/>
              <a:pathLst>
                <a:path w="99" h="1214" extrusionOk="0">
                  <a:moveTo>
                    <a:pt x="43" y="0"/>
                  </a:moveTo>
                  <a:cubicBezTo>
                    <a:pt x="29" y="56"/>
                    <a:pt x="15" y="126"/>
                    <a:pt x="15" y="182"/>
                  </a:cubicBezTo>
                  <a:cubicBezTo>
                    <a:pt x="1" y="321"/>
                    <a:pt x="1" y="461"/>
                    <a:pt x="1" y="600"/>
                  </a:cubicBezTo>
                  <a:cubicBezTo>
                    <a:pt x="1" y="754"/>
                    <a:pt x="15" y="907"/>
                    <a:pt x="29" y="1033"/>
                  </a:cubicBezTo>
                  <a:cubicBezTo>
                    <a:pt x="43" y="1144"/>
                    <a:pt x="70" y="1214"/>
                    <a:pt x="70" y="1214"/>
                  </a:cubicBezTo>
                  <a:cubicBezTo>
                    <a:pt x="70" y="1158"/>
                    <a:pt x="84" y="1088"/>
                    <a:pt x="98" y="1019"/>
                  </a:cubicBezTo>
                  <a:cubicBezTo>
                    <a:pt x="98" y="907"/>
                    <a:pt x="98" y="754"/>
                    <a:pt x="98" y="600"/>
                  </a:cubicBezTo>
                  <a:cubicBezTo>
                    <a:pt x="98" y="461"/>
                    <a:pt x="98" y="321"/>
                    <a:pt x="70" y="182"/>
                  </a:cubicBezTo>
                  <a:cubicBezTo>
                    <a:pt x="70" y="126"/>
                    <a:pt x="57" y="56"/>
                    <a:pt x="4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34677" y="3440281"/>
              <a:ext cx="150150" cy="154908"/>
            </a:xfrm>
            <a:custGeom>
              <a:avLst/>
              <a:gdLst/>
              <a:ahLst/>
              <a:cxnLst/>
              <a:rect l="l" t="t" r="r" b="b"/>
              <a:pathLst>
                <a:path w="852" h="879" extrusionOk="0">
                  <a:moveTo>
                    <a:pt x="851" y="0"/>
                  </a:moveTo>
                  <a:lnTo>
                    <a:pt x="851" y="0"/>
                  </a:lnTo>
                  <a:cubicBezTo>
                    <a:pt x="795" y="42"/>
                    <a:pt x="739" y="84"/>
                    <a:pt x="698" y="126"/>
                  </a:cubicBezTo>
                  <a:cubicBezTo>
                    <a:pt x="586" y="209"/>
                    <a:pt x="488" y="307"/>
                    <a:pt x="391" y="405"/>
                  </a:cubicBezTo>
                  <a:cubicBezTo>
                    <a:pt x="293" y="502"/>
                    <a:pt x="195" y="614"/>
                    <a:pt x="112" y="726"/>
                  </a:cubicBezTo>
                  <a:cubicBezTo>
                    <a:pt x="70" y="781"/>
                    <a:pt x="42" y="823"/>
                    <a:pt x="0" y="879"/>
                  </a:cubicBezTo>
                  <a:cubicBezTo>
                    <a:pt x="0" y="879"/>
                    <a:pt x="70" y="837"/>
                    <a:pt x="154" y="767"/>
                  </a:cubicBezTo>
                  <a:cubicBezTo>
                    <a:pt x="265" y="684"/>
                    <a:pt x="363" y="586"/>
                    <a:pt x="460" y="474"/>
                  </a:cubicBezTo>
                  <a:cubicBezTo>
                    <a:pt x="558" y="377"/>
                    <a:pt x="656" y="265"/>
                    <a:pt x="739" y="154"/>
                  </a:cubicBezTo>
                  <a:cubicBezTo>
                    <a:pt x="781" y="112"/>
                    <a:pt x="809" y="56"/>
                    <a:pt x="85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532210" y="3927037"/>
              <a:ext cx="154908" cy="149974"/>
            </a:xfrm>
            <a:custGeom>
              <a:avLst/>
              <a:gdLst/>
              <a:ahLst/>
              <a:cxnLst/>
              <a:rect l="l" t="t" r="r" b="b"/>
              <a:pathLst>
                <a:path w="879" h="851" extrusionOk="0">
                  <a:moveTo>
                    <a:pt x="0" y="0"/>
                  </a:moveTo>
                  <a:cubicBezTo>
                    <a:pt x="0" y="0"/>
                    <a:pt x="42" y="70"/>
                    <a:pt x="112" y="153"/>
                  </a:cubicBezTo>
                  <a:cubicBezTo>
                    <a:pt x="195" y="251"/>
                    <a:pt x="293" y="363"/>
                    <a:pt x="405" y="460"/>
                  </a:cubicBezTo>
                  <a:cubicBezTo>
                    <a:pt x="516" y="558"/>
                    <a:pt x="628" y="670"/>
                    <a:pt x="726" y="739"/>
                  </a:cubicBezTo>
                  <a:cubicBezTo>
                    <a:pt x="767" y="781"/>
                    <a:pt x="823" y="809"/>
                    <a:pt x="879" y="851"/>
                  </a:cubicBezTo>
                  <a:cubicBezTo>
                    <a:pt x="837" y="795"/>
                    <a:pt x="809" y="739"/>
                    <a:pt x="767" y="697"/>
                  </a:cubicBezTo>
                  <a:cubicBezTo>
                    <a:pt x="670" y="586"/>
                    <a:pt x="572" y="488"/>
                    <a:pt x="474" y="391"/>
                  </a:cubicBezTo>
                  <a:cubicBezTo>
                    <a:pt x="377" y="293"/>
                    <a:pt x="265" y="195"/>
                    <a:pt x="154" y="112"/>
                  </a:cubicBezTo>
                  <a:cubicBezTo>
                    <a:pt x="70" y="42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119322" y="3927037"/>
              <a:ext cx="150150" cy="154908"/>
            </a:xfrm>
            <a:custGeom>
              <a:avLst/>
              <a:gdLst/>
              <a:ahLst/>
              <a:cxnLst/>
              <a:rect l="l" t="t" r="r" b="b"/>
              <a:pathLst>
                <a:path w="852" h="879" extrusionOk="0">
                  <a:moveTo>
                    <a:pt x="852" y="0"/>
                  </a:moveTo>
                  <a:cubicBezTo>
                    <a:pt x="852" y="0"/>
                    <a:pt x="782" y="42"/>
                    <a:pt x="698" y="112"/>
                  </a:cubicBezTo>
                  <a:cubicBezTo>
                    <a:pt x="587" y="209"/>
                    <a:pt x="475" y="307"/>
                    <a:pt x="391" y="405"/>
                  </a:cubicBezTo>
                  <a:cubicBezTo>
                    <a:pt x="294" y="502"/>
                    <a:pt x="196" y="614"/>
                    <a:pt x="112" y="725"/>
                  </a:cubicBezTo>
                  <a:cubicBezTo>
                    <a:pt x="43" y="809"/>
                    <a:pt x="1" y="879"/>
                    <a:pt x="1" y="879"/>
                  </a:cubicBezTo>
                  <a:cubicBezTo>
                    <a:pt x="57" y="837"/>
                    <a:pt x="98" y="809"/>
                    <a:pt x="154" y="767"/>
                  </a:cubicBezTo>
                  <a:cubicBezTo>
                    <a:pt x="266" y="670"/>
                    <a:pt x="363" y="572"/>
                    <a:pt x="461" y="474"/>
                  </a:cubicBezTo>
                  <a:cubicBezTo>
                    <a:pt x="559" y="363"/>
                    <a:pt x="670" y="251"/>
                    <a:pt x="740" y="153"/>
                  </a:cubicBezTo>
                  <a:cubicBezTo>
                    <a:pt x="768" y="112"/>
                    <a:pt x="810" y="56"/>
                    <a:pt x="85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121789" y="3445216"/>
              <a:ext cx="155085" cy="149974"/>
            </a:xfrm>
            <a:custGeom>
              <a:avLst/>
              <a:gdLst/>
              <a:ahLst/>
              <a:cxnLst/>
              <a:rect l="l" t="t" r="r" b="b"/>
              <a:pathLst>
                <a:path w="880" h="851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56"/>
                    <a:pt x="71" y="112"/>
                    <a:pt x="112" y="154"/>
                  </a:cubicBezTo>
                  <a:cubicBezTo>
                    <a:pt x="196" y="265"/>
                    <a:pt x="294" y="363"/>
                    <a:pt x="405" y="460"/>
                  </a:cubicBezTo>
                  <a:cubicBezTo>
                    <a:pt x="503" y="558"/>
                    <a:pt x="601" y="656"/>
                    <a:pt x="712" y="739"/>
                  </a:cubicBezTo>
                  <a:cubicBezTo>
                    <a:pt x="768" y="781"/>
                    <a:pt x="824" y="809"/>
                    <a:pt x="880" y="851"/>
                  </a:cubicBezTo>
                  <a:cubicBezTo>
                    <a:pt x="880" y="851"/>
                    <a:pt x="838" y="781"/>
                    <a:pt x="754" y="698"/>
                  </a:cubicBezTo>
                  <a:cubicBezTo>
                    <a:pt x="670" y="586"/>
                    <a:pt x="573" y="488"/>
                    <a:pt x="475" y="391"/>
                  </a:cubicBezTo>
                  <a:cubicBezTo>
                    <a:pt x="364" y="293"/>
                    <a:pt x="252" y="181"/>
                    <a:pt x="154" y="112"/>
                  </a:cubicBezTo>
                  <a:cubicBezTo>
                    <a:pt x="57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28185" y="3597481"/>
              <a:ext cx="19914" cy="332022"/>
            </a:xfrm>
            <a:custGeom>
              <a:avLst/>
              <a:gdLst/>
              <a:ahLst/>
              <a:cxnLst/>
              <a:rect l="l" t="t" r="r" b="b"/>
              <a:pathLst>
                <a:path w="113" h="1884" extrusionOk="0">
                  <a:moveTo>
                    <a:pt x="43" y="1"/>
                  </a:moveTo>
                  <a:cubicBezTo>
                    <a:pt x="43" y="1"/>
                    <a:pt x="43" y="29"/>
                    <a:pt x="29" y="85"/>
                  </a:cubicBezTo>
                  <a:cubicBezTo>
                    <a:pt x="29" y="140"/>
                    <a:pt x="15" y="210"/>
                    <a:pt x="15" y="294"/>
                  </a:cubicBezTo>
                  <a:cubicBezTo>
                    <a:pt x="15" y="475"/>
                    <a:pt x="1" y="712"/>
                    <a:pt x="15" y="949"/>
                  </a:cubicBezTo>
                  <a:cubicBezTo>
                    <a:pt x="15" y="1173"/>
                    <a:pt x="29" y="1410"/>
                    <a:pt x="43" y="1591"/>
                  </a:cubicBezTo>
                  <a:cubicBezTo>
                    <a:pt x="57" y="1675"/>
                    <a:pt x="57" y="1745"/>
                    <a:pt x="70" y="1800"/>
                  </a:cubicBezTo>
                  <a:cubicBezTo>
                    <a:pt x="84" y="1856"/>
                    <a:pt x="84" y="1884"/>
                    <a:pt x="84" y="1884"/>
                  </a:cubicBezTo>
                  <a:cubicBezTo>
                    <a:pt x="84" y="1884"/>
                    <a:pt x="84" y="1856"/>
                    <a:pt x="84" y="1800"/>
                  </a:cubicBezTo>
                  <a:cubicBezTo>
                    <a:pt x="98" y="1745"/>
                    <a:pt x="98" y="1675"/>
                    <a:pt x="98" y="1591"/>
                  </a:cubicBezTo>
                  <a:cubicBezTo>
                    <a:pt x="112" y="1410"/>
                    <a:pt x="112" y="1173"/>
                    <a:pt x="112" y="936"/>
                  </a:cubicBezTo>
                  <a:cubicBezTo>
                    <a:pt x="112" y="712"/>
                    <a:pt x="98" y="475"/>
                    <a:pt x="84" y="294"/>
                  </a:cubicBezTo>
                  <a:cubicBezTo>
                    <a:pt x="70" y="210"/>
                    <a:pt x="70" y="140"/>
                    <a:pt x="57" y="85"/>
                  </a:cubicBezTo>
                  <a:cubicBezTo>
                    <a:pt x="43" y="29"/>
                    <a:pt x="43" y="1"/>
                    <a:pt x="4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146261" y="2930440"/>
              <a:ext cx="142748" cy="158433"/>
            </a:xfrm>
            <a:custGeom>
              <a:avLst/>
              <a:gdLst/>
              <a:ahLst/>
              <a:cxnLst/>
              <a:rect l="l" t="t" r="r" b="b"/>
              <a:pathLst>
                <a:path w="810" h="899" extrusionOk="0">
                  <a:moveTo>
                    <a:pt x="516" y="285"/>
                  </a:moveTo>
                  <a:cubicBezTo>
                    <a:pt x="544" y="299"/>
                    <a:pt x="572" y="327"/>
                    <a:pt x="586" y="369"/>
                  </a:cubicBezTo>
                  <a:cubicBezTo>
                    <a:pt x="572" y="438"/>
                    <a:pt x="544" y="508"/>
                    <a:pt x="488" y="564"/>
                  </a:cubicBezTo>
                  <a:cubicBezTo>
                    <a:pt x="447" y="606"/>
                    <a:pt x="391" y="634"/>
                    <a:pt x="335" y="648"/>
                  </a:cubicBezTo>
                  <a:cubicBezTo>
                    <a:pt x="265" y="648"/>
                    <a:pt x="237" y="620"/>
                    <a:pt x="237" y="550"/>
                  </a:cubicBezTo>
                  <a:cubicBezTo>
                    <a:pt x="265" y="424"/>
                    <a:pt x="377" y="313"/>
                    <a:pt x="516" y="285"/>
                  </a:cubicBezTo>
                  <a:close/>
                  <a:moveTo>
                    <a:pt x="514" y="0"/>
                  </a:moveTo>
                  <a:cubicBezTo>
                    <a:pt x="469" y="0"/>
                    <a:pt x="426" y="10"/>
                    <a:pt x="377" y="20"/>
                  </a:cubicBezTo>
                  <a:cubicBezTo>
                    <a:pt x="307" y="62"/>
                    <a:pt x="251" y="104"/>
                    <a:pt x="196" y="159"/>
                  </a:cubicBezTo>
                  <a:cubicBezTo>
                    <a:pt x="168" y="187"/>
                    <a:pt x="154" y="201"/>
                    <a:pt x="126" y="229"/>
                  </a:cubicBezTo>
                  <a:cubicBezTo>
                    <a:pt x="98" y="285"/>
                    <a:pt x="70" y="327"/>
                    <a:pt x="56" y="382"/>
                  </a:cubicBezTo>
                  <a:cubicBezTo>
                    <a:pt x="14" y="452"/>
                    <a:pt x="0" y="522"/>
                    <a:pt x="0" y="606"/>
                  </a:cubicBezTo>
                  <a:cubicBezTo>
                    <a:pt x="0" y="661"/>
                    <a:pt x="14" y="731"/>
                    <a:pt x="42" y="773"/>
                  </a:cubicBezTo>
                  <a:cubicBezTo>
                    <a:pt x="84" y="843"/>
                    <a:pt x="140" y="885"/>
                    <a:pt x="223" y="899"/>
                  </a:cubicBezTo>
                  <a:cubicBezTo>
                    <a:pt x="279" y="899"/>
                    <a:pt x="335" y="885"/>
                    <a:pt x="377" y="857"/>
                  </a:cubicBezTo>
                  <a:cubicBezTo>
                    <a:pt x="447" y="829"/>
                    <a:pt x="516" y="801"/>
                    <a:pt x="572" y="759"/>
                  </a:cubicBezTo>
                  <a:cubicBezTo>
                    <a:pt x="656" y="703"/>
                    <a:pt x="712" y="634"/>
                    <a:pt x="767" y="550"/>
                  </a:cubicBezTo>
                  <a:cubicBezTo>
                    <a:pt x="795" y="508"/>
                    <a:pt x="809" y="466"/>
                    <a:pt x="809" y="410"/>
                  </a:cubicBezTo>
                  <a:cubicBezTo>
                    <a:pt x="809" y="369"/>
                    <a:pt x="809" y="313"/>
                    <a:pt x="809" y="271"/>
                  </a:cubicBezTo>
                  <a:cubicBezTo>
                    <a:pt x="795" y="201"/>
                    <a:pt x="754" y="131"/>
                    <a:pt x="712" y="62"/>
                  </a:cubicBezTo>
                  <a:cubicBezTo>
                    <a:pt x="670" y="34"/>
                    <a:pt x="614" y="6"/>
                    <a:pt x="572" y="6"/>
                  </a:cubicBezTo>
                  <a:cubicBezTo>
                    <a:pt x="552" y="2"/>
                    <a:pt x="533" y="0"/>
                    <a:pt x="5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298702" y="2840385"/>
              <a:ext cx="154908" cy="287788"/>
            </a:xfrm>
            <a:custGeom>
              <a:avLst/>
              <a:gdLst/>
              <a:ahLst/>
              <a:cxnLst/>
              <a:rect l="l" t="t" r="r" b="b"/>
              <a:pathLst>
                <a:path w="879" h="1633" extrusionOk="0">
                  <a:moveTo>
                    <a:pt x="446" y="1"/>
                  </a:moveTo>
                  <a:lnTo>
                    <a:pt x="446" y="1"/>
                  </a:lnTo>
                  <a:cubicBezTo>
                    <a:pt x="335" y="43"/>
                    <a:pt x="223" y="71"/>
                    <a:pt x="112" y="98"/>
                  </a:cubicBezTo>
                  <a:cubicBezTo>
                    <a:pt x="98" y="559"/>
                    <a:pt x="56" y="1047"/>
                    <a:pt x="0" y="1563"/>
                  </a:cubicBezTo>
                  <a:lnTo>
                    <a:pt x="140" y="1507"/>
                  </a:lnTo>
                  <a:lnTo>
                    <a:pt x="293" y="1451"/>
                  </a:lnTo>
                  <a:cubicBezTo>
                    <a:pt x="307" y="1242"/>
                    <a:pt x="321" y="1131"/>
                    <a:pt x="321" y="1103"/>
                  </a:cubicBezTo>
                  <a:lnTo>
                    <a:pt x="488" y="1033"/>
                  </a:lnTo>
                  <a:lnTo>
                    <a:pt x="488" y="1033"/>
                  </a:lnTo>
                  <a:cubicBezTo>
                    <a:pt x="446" y="1326"/>
                    <a:pt x="433" y="1521"/>
                    <a:pt x="433" y="1633"/>
                  </a:cubicBezTo>
                  <a:cubicBezTo>
                    <a:pt x="474" y="1605"/>
                    <a:pt x="516" y="1591"/>
                    <a:pt x="558" y="1563"/>
                  </a:cubicBezTo>
                  <a:cubicBezTo>
                    <a:pt x="600" y="1535"/>
                    <a:pt x="642" y="1521"/>
                    <a:pt x="684" y="1493"/>
                  </a:cubicBezTo>
                  <a:lnTo>
                    <a:pt x="711" y="1493"/>
                  </a:lnTo>
                  <a:cubicBezTo>
                    <a:pt x="739" y="1200"/>
                    <a:pt x="781" y="726"/>
                    <a:pt x="879" y="71"/>
                  </a:cubicBezTo>
                  <a:lnTo>
                    <a:pt x="879" y="71"/>
                  </a:lnTo>
                  <a:cubicBezTo>
                    <a:pt x="781" y="112"/>
                    <a:pt x="670" y="154"/>
                    <a:pt x="572" y="182"/>
                  </a:cubicBezTo>
                  <a:cubicBezTo>
                    <a:pt x="558" y="405"/>
                    <a:pt x="544" y="573"/>
                    <a:pt x="530" y="698"/>
                  </a:cubicBezTo>
                  <a:lnTo>
                    <a:pt x="446" y="740"/>
                  </a:lnTo>
                  <a:lnTo>
                    <a:pt x="377" y="768"/>
                  </a:lnTo>
                  <a:cubicBezTo>
                    <a:pt x="391" y="517"/>
                    <a:pt x="419" y="252"/>
                    <a:pt x="446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726418" y="3251007"/>
              <a:ext cx="194384" cy="186983"/>
            </a:xfrm>
            <a:custGeom>
              <a:avLst/>
              <a:gdLst/>
              <a:ahLst/>
              <a:cxnLst/>
              <a:rect l="l" t="t" r="r" b="b"/>
              <a:pathLst>
                <a:path w="1103" h="1061" extrusionOk="0">
                  <a:moveTo>
                    <a:pt x="488" y="0"/>
                  </a:moveTo>
                  <a:lnTo>
                    <a:pt x="209" y="56"/>
                  </a:lnTo>
                  <a:cubicBezTo>
                    <a:pt x="154" y="293"/>
                    <a:pt x="126" y="460"/>
                    <a:pt x="98" y="586"/>
                  </a:cubicBezTo>
                  <a:cubicBezTo>
                    <a:pt x="84" y="698"/>
                    <a:pt x="42" y="837"/>
                    <a:pt x="0" y="1032"/>
                  </a:cubicBezTo>
                  <a:cubicBezTo>
                    <a:pt x="140" y="1004"/>
                    <a:pt x="237" y="991"/>
                    <a:pt x="307" y="977"/>
                  </a:cubicBezTo>
                  <a:lnTo>
                    <a:pt x="349" y="753"/>
                  </a:lnTo>
                  <a:lnTo>
                    <a:pt x="391" y="558"/>
                  </a:lnTo>
                  <a:cubicBezTo>
                    <a:pt x="447" y="726"/>
                    <a:pt x="502" y="893"/>
                    <a:pt x="586" y="1060"/>
                  </a:cubicBezTo>
                  <a:cubicBezTo>
                    <a:pt x="656" y="1032"/>
                    <a:pt x="725" y="1004"/>
                    <a:pt x="795" y="1004"/>
                  </a:cubicBezTo>
                  <a:cubicBezTo>
                    <a:pt x="879" y="712"/>
                    <a:pt x="977" y="405"/>
                    <a:pt x="1102" y="98"/>
                  </a:cubicBezTo>
                  <a:lnTo>
                    <a:pt x="1102" y="98"/>
                  </a:lnTo>
                  <a:cubicBezTo>
                    <a:pt x="991" y="126"/>
                    <a:pt x="879" y="154"/>
                    <a:pt x="767" y="168"/>
                  </a:cubicBezTo>
                  <a:cubicBezTo>
                    <a:pt x="739" y="321"/>
                    <a:pt x="698" y="447"/>
                    <a:pt x="670" y="544"/>
                  </a:cubicBezTo>
                  <a:cubicBezTo>
                    <a:pt x="656" y="502"/>
                    <a:pt x="642" y="460"/>
                    <a:pt x="614" y="419"/>
                  </a:cubicBezTo>
                  <a:cubicBezTo>
                    <a:pt x="572" y="265"/>
                    <a:pt x="530" y="126"/>
                    <a:pt x="48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731353" y="3938844"/>
              <a:ext cx="137814" cy="219762"/>
            </a:xfrm>
            <a:custGeom>
              <a:avLst/>
              <a:gdLst/>
              <a:ahLst/>
              <a:cxnLst/>
              <a:rect l="l" t="t" r="r" b="b"/>
              <a:pathLst>
                <a:path w="782" h="1247" extrusionOk="0">
                  <a:moveTo>
                    <a:pt x="635" y="0"/>
                  </a:moveTo>
                  <a:cubicBezTo>
                    <a:pt x="489" y="0"/>
                    <a:pt x="345" y="43"/>
                    <a:pt x="223" y="128"/>
                  </a:cubicBezTo>
                  <a:cubicBezTo>
                    <a:pt x="167" y="156"/>
                    <a:pt x="126" y="212"/>
                    <a:pt x="98" y="268"/>
                  </a:cubicBezTo>
                  <a:cubicBezTo>
                    <a:pt x="70" y="324"/>
                    <a:pt x="42" y="365"/>
                    <a:pt x="28" y="421"/>
                  </a:cubicBezTo>
                  <a:cubicBezTo>
                    <a:pt x="0" y="505"/>
                    <a:pt x="0" y="589"/>
                    <a:pt x="14" y="672"/>
                  </a:cubicBezTo>
                  <a:cubicBezTo>
                    <a:pt x="14" y="700"/>
                    <a:pt x="28" y="728"/>
                    <a:pt x="56" y="756"/>
                  </a:cubicBezTo>
                  <a:cubicBezTo>
                    <a:pt x="70" y="784"/>
                    <a:pt x="98" y="798"/>
                    <a:pt x="140" y="812"/>
                  </a:cubicBezTo>
                  <a:cubicBezTo>
                    <a:pt x="167" y="826"/>
                    <a:pt x="209" y="826"/>
                    <a:pt x="251" y="826"/>
                  </a:cubicBezTo>
                  <a:lnTo>
                    <a:pt x="307" y="826"/>
                  </a:lnTo>
                  <a:cubicBezTo>
                    <a:pt x="349" y="812"/>
                    <a:pt x="391" y="798"/>
                    <a:pt x="419" y="784"/>
                  </a:cubicBezTo>
                  <a:cubicBezTo>
                    <a:pt x="460" y="770"/>
                    <a:pt x="488" y="756"/>
                    <a:pt x="530" y="742"/>
                  </a:cubicBezTo>
                  <a:cubicBezTo>
                    <a:pt x="544" y="742"/>
                    <a:pt x="558" y="756"/>
                    <a:pt x="558" y="770"/>
                  </a:cubicBezTo>
                  <a:cubicBezTo>
                    <a:pt x="558" y="784"/>
                    <a:pt x="558" y="798"/>
                    <a:pt x="544" y="812"/>
                  </a:cubicBezTo>
                  <a:cubicBezTo>
                    <a:pt x="530" y="854"/>
                    <a:pt x="502" y="882"/>
                    <a:pt x="474" y="909"/>
                  </a:cubicBezTo>
                  <a:cubicBezTo>
                    <a:pt x="419" y="951"/>
                    <a:pt x="349" y="979"/>
                    <a:pt x="279" y="979"/>
                  </a:cubicBezTo>
                  <a:cubicBezTo>
                    <a:pt x="251" y="986"/>
                    <a:pt x="223" y="990"/>
                    <a:pt x="195" y="990"/>
                  </a:cubicBezTo>
                  <a:cubicBezTo>
                    <a:pt x="167" y="990"/>
                    <a:pt x="140" y="986"/>
                    <a:pt x="112" y="979"/>
                  </a:cubicBezTo>
                  <a:cubicBezTo>
                    <a:pt x="98" y="1063"/>
                    <a:pt x="70" y="1147"/>
                    <a:pt x="42" y="1230"/>
                  </a:cubicBezTo>
                  <a:cubicBezTo>
                    <a:pt x="70" y="1244"/>
                    <a:pt x="112" y="1244"/>
                    <a:pt x="140" y="1244"/>
                  </a:cubicBezTo>
                  <a:cubicBezTo>
                    <a:pt x="158" y="1246"/>
                    <a:pt x="176" y="1247"/>
                    <a:pt x="194" y="1247"/>
                  </a:cubicBezTo>
                  <a:cubicBezTo>
                    <a:pt x="315" y="1247"/>
                    <a:pt x="433" y="1209"/>
                    <a:pt x="530" y="1161"/>
                  </a:cubicBezTo>
                  <a:cubicBezTo>
                    <a:pt x="600" y="1119"/>
                    <a:pt x="656" y="1077"/>
                    <a:pt x="684" y="1007"/>
                  </a:cubicBezTo>
                  <a:cubicBezTo>
                    <a:pt x="711" y="965"/>
                    <a:pt x="739" y="937"/>
                    <a:pt x="753" y="896"/>
                  </a:cubicBezTo>
                  <a:cubicBezTo>
                    <a:pt x="781" y="812"/>
                    <a:pt x="781" y="742"/>
                    <a:pt x="767" y="658"/>
                  </a:cubicBezTo>
                  <a:cubicBezTo>
                    <a:pt x="767" y="630"/>
                    <a:pt x="753" y="603"/>
                    <a:pt x="725" y="575"/>
                  </a:cubicBezTo>
                  <a:cubicBezTo>
                    <a:pt x="725" y="561"/>
                    <a:pt x="711" y="561"/>
                    <a:pt x="697" y="547"/>
                  </a:cubicBezTo>
                  <a:cubicBezTo>
                    <a:pt x="670" y="519"/>
                    <a:pt x="642" y="505"/>
                    <a:pt x="614" y="505"/>
                  </a:cubicBezTo>
                  <a:cubicBezTo>
                    <a:pt x="593" y="498"/>
                    <a:pt x="575" y="494"/>
                    <a:pt x="558" y="494"/>
                  </a:cubicBezTo>
                  <a:cubicBezTo>
                    <a:pt x="541" y="494"/>
                    <a:pt x="523" y="498"/>
                    <a:pt x="502" y="505"/>
                  </a:cubicBezTo>
                  <a:cubicBezTo>
                    <a:pt x="460" y="519"/>
                    <a:pt x="419" y="533"/>
                    <a:pt x="391" y="547"/>
                  </a:cubicBezTo>
                  <a:cubicBezTo>
                    <a:pt x="362" y="558"/>
                    <a:pt x="340" y="565"/>
                    <a:pt x="324" y="565"/>
                  </a:cubicBezTo>
                  <a:cubicBezTo>
                    <a:pt x="300" y="565"/>
                    <a:pt x="287" y="552"/>
                    <a:pt x="279" y="519"/>
                  </a:cubicBezTo>
                  <a:cubicBezTo>
                    <a:pt x="279" y="435"/>
                    <a:pt x="321" y="365"/>
                    <a:pt x="405" y="338"/>
                  </a:cubicBezTo>
                  <a:cubicBezTo>
                    <a:pt x="446" y="324"/>
                    <a:pt x="492" y="317"/>
                    <a:pt x="539" y="317"/>
                  </a:cubicBezTo>
                  <a:cubicBezTo>
                    <a:pt x="586" y="317"/>
                    <a:pt x="635" y="324"/>
                    <a:pt x="684" y="338"/>
                  </a:cubicBezTo>
                  <a:lnTo>
                    <a:pt x="697" y="3"/>
                  </a:lnTo>
                  <a:cubicBezTo>
                    <a:pt x="677" y="1"/>
                    <a:pt x="656" y="0"/>
                    <a:pt x="63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8027007" y="363530"/>
              <a:ext cx="46878" cy="250779"/>
            </a:xfrm>
            <a:custGeom>
              <a:avLst/>
              <a:gdLst/>
              <a:ahLst/>
              <a:cxnLst/>
              <a:rect l="l" t="t" r="r" b="b"/>
              <a:pathLst>
                <a:path w="266" h="1423" extrusionOk="0">
                  <a:moveTo>
                    <a:pt x="265" y="0"/>
                  </a:moveTo>
                  <a:cubicBezTo>
                    <a:pt x="265" y="0"/>
                    <a:pt x="265" y="14"/>
                    <a:pt x="251" y="56"/>
                  </a:cubicBezTo>
                  <a:cubicBezTo>
                    <a:pt x="238" y="98"/>
                    <a:pt x="224" y="153"/>
                    <a:pt x="210" y="223"/>
                  </a:cubicBezTo>
                  <a:cubicBezTo>
                    <a:pt x="168" y="349"/>
                    <a:pt x="126" y="530"/>
                    <a:pt x="98" y="697"/>
                  </a:cubicBezTo>
                  <a:cubicBezTo>
                    <a:pt x="56" y="879"/>
                    <a:pt x="28" y="1060"/>
                    <a:pt x="14" y="1200"/>
                  </a:cubicBezTo>
                  <a:cubicBezTo>
                    <a:pt x="0" y="1269"/>
                    <a:pt x="0" y="1325"/>
                    <a:pt x="0" y="1367"/>
                  </a:cubicBezTo>
                  <a:lnTo>
                    <a:pt x="0" y="1423"/>
                  </a:lnTo>
                  <a:lnTo>
                    <a:pt x="28" y="1367"/>
                  </a:lnTo>
                  <a:cubicBezTo>
                    <a:pt x="28" y="1325"/>
                    <a:pt x="56" y="1269"/>
                    <a:pt x="70" y="1214"/>
                  </a:cubicBezTo>
                  <a:cubicBezTo>
                    <a:pt x="98" y="1074"/>
                    <a:pt x="140" y="893"/>
                    <a:pt x="182" y="725"/>
                  </a:cubicBezTo>
                  <a:cubicBezTo>
                    <a:pt x="210" y="544"/>
                    <a:pt x="238" y="363"/>
                    <a:pt x="251" y="223"/>
                  </a:cubicBezTo>
                  <a:cubicBezTo>
                    <a:pt x="265" y="153"/>
                    <a:pt x="265" y="98"/>
                    <a:pt x="265" y="56"/>
                  </a:cubicBezTo>
                  <a:lnTo>
                    <a:pt x="26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8329422" y="129845"/>
              <a:ext cx="46878" cy="253422"/>
            </a:xfrm>
            <a:custGeom>
              <a:avLst/>
              <a:gdLst/>
              <a:ahLst/>
              <a:cxnLst/>
              <a:rect l="l" t="t" r="r" b="b"/>
              <a:pathLst>
                <a:path w="266" h="1438" extrusionOk="0">
                  <a:moveTo>
                    <a:pt x="265" y="1"/>
                  </a:moveTo>
                  <a:cubicBezTo>
                    <a:pt x="265" y="1"/>
                    <a:pt x="251" y="15"/>
                    <a:pt x="237" y="57"/>
                  </a:cubicBezTo>
                  <a:cubicBezTo>
                    <a:pt x="223" y="99"/>
                    <a:pt x="209" y="154"/>
                    <a:pt x="195" y="224"/>
                  </a:cubicBezTo>
                  <a:cubicBezTo>
                    <a:pt x="154" y="350"/>
                    <a:pt x="112" y="531"/>
                    <a:pt x="84" y="712"/>
                  </a:cubicBezTo>
                  <a:cubicBezTo>
                    <a:pt x="56" y="880"/>
                    <a:pt x="28" y="1061"/>
                    <a:pt x="14" y="1201"/>
                  </a:cubicBezTo>
                  <a:cubicBezTo>
                    <a:pt x="0" y="1284"/>
                    <a:pt x="0" y="1340"/>
                    <a:pt x="0" y="1382"/>
                  </a:cubicBezTo>
                  <a:lnTo>
                    <a:pt x="0" y="1438"/>
                  </a:lnTo>
                  <a:lnTo>
                    <a:pt x="14" y="1382"/>
                  </a:lnTo>
                  <a:cubicBezTo>
                    <a:pt x="28" y="1340"/>
                    <a:pt x="42" y="1284"/>
                    <a:pt x="56" y="1214"/>
                  </a:cubicBezTo>
                  <a:cubicBezTo>
                    <a:pt x="98" y="1075"/>
                    <a:pt x="140" y="908"/>
                    <a:pt x="167" y="726"/>
                  </a:cubicBezTo>
                  <a:cubicBezTo>
                    <a:pt x="195" y="559"/>
                    <a:pt x="223" y="378"/>
                    <a:pt x="237" y="238"/>
                  </a:cubicBezTo>
                  <a:cubicBezTo>
                    <a:pt x="265" y="154"/>
                    <a:pt x="265" y="99"/>
                    <a:pt x="265" y="57"/>
                  </a:cubicBezTo>
                  <a:lnTo>
                    <a:pt x="265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8056438" y="410232"/>
              <a:ext cx="34718" cy="189450"/>
            </a:xfrm>
            <a:custGeom>
              <a:avLst/>
              <a:gdLst/>
              <a:ahLst/>
              <a:cxnLst/>
              <a:rect l="l" t="t" r="r" b="b"/>
              <a:pathLst>
                <a:path w="197" h="1075" extrusionOk="0">
                  <a:moveTo>
                    <a:pt x="196" y="0"/>
                  </a:moveTo>
                  <a:cubicBezTo>
                    <a:pt x="182" y="56"/>
                    <a:pt x="168" y="112"/>
                    <a:pt x="154" y="167"/>
                  </a:cubicBezTo>
                  <a:cubicBezTo>
                    <a:pt x="112" y="265"/>
                    <a:pt x="84" y="391"/>
                    <a:pt x="57" y="530"/>
                  </a:cubicBezTo>
                  <a:cubicBezTo>
                    <a:pt x="43" y="670"/>
                    <a:pt x="15" y="795"/>
                    <a:pt x="15" y="907"/>
                  </a:cubicBezTo>
                  <a:cubicBezTo>
                    <a:pt x="1" y="1004"/>
                    <a:pt x="1" y="1074"/>
                    <a:pt x="1" y="1074"/>
                  </a:cubicBezTo>
                  <a:cubicBezTo>
                    <a:pt x="15" y="1018"/>
                    <a:pt x="43" y="963"/>
                    <a:pt x="57" y="907"/>
                  </a:cubicBezTo>
                  <a:cubicBezTo>
                    <a:pt x="84" y="809"/>
                    <a:pt x="112" y="684"/>
                    <a:pt x="140" y="544"/>
                  </a:cubicBezTo>
                  <a:cubicBezTo>
                    <a:pt x="168" y="419"/>
                    <a:pt x="182" y="279"/>
                    <a:pt x="196" y="167"/>
                  </a:cubicBezTo>
                  <a:cubicBezTo>
                    <a:pt x="196" y="70"/>
                    <a:pt x="196" y="0"/>
                    <a:pt x="19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8073709" y="361063"/>
              <a:ext cx="255890" cy="19738"/>
            </a:xfrm>
            <a:custGeom>
              <a:avLst/>
              <a:gdLst/>
              <a:ahLst/>
              <a:cxnLst/>
              <a:rect l="l" t="t" r="r" b="b"/>
              <a:pathLst>
                <a:path w="1452" h="112" extrusionOk="0">
                  <a:moveTo>
                    <a:pt x="0" y="0"/>
                  </a:moveTo>
                  <a:lnTo>
                    <a:pt x="70" y="14"/>
                  </a:lnTo>
                  <a:cubicBezTo>
                    <a:pt x="112" y="28"/>
                    <a:pt x="168" y="42"/>
                    <a:pt x="238" y="42"/>
                  </a:cubicBezTo>
                  <a:cubicBezTo>
                    <a:pt x="363" y="70"/>
                    <a:pt x="544" y="84"/>
                    <a:pt x="726" y="98"/>
                  </a:cubicBezTo>
                  <a:cubicBezTo>
                    <a:pt x="907" y="112"/>
                    <a:pt x="1088" y="112"/>
                    <a:pt x="1228" y="112"/>
                  </a:cubicBezTo>
                  <a:lnTo>
                    <a:pt x="1451" y="112"/>
                  </a:lnTo>
                  <a:lnTo>
                    <a:pt x="1409" y="98"/>
                  </a:lnTo>
                  <a:cubicBezTo>
                    <a:pt x="1367" y="98"/>
                    <a:pt x="1312" y="84"/>
                    <a:pt x="1242" y="84"/>
                  </a:cubicBezTo>
                  <a:cubicBezTo>
                    <a:pt x="1102" y="56"/>
                    <a:pt x="921" y="42"/>
                    <a:pt x="740" y="28"/>
                  </a:cubicBezTo>
                  <a:cubicBezTo>
                    <a:pt x="558" y="0"/>
                    <a:pt x="377" y="0"/>
                    <a:pt x="23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8376124" y="129845"/>
              <a:ext cx="255713" cy="19914"/>
            </a:xfrm>
            <a:custGeom>
              <a:avLst/>
              <a:gdLst/>
              <a:ahLst/>
              <a:cxnLst/>
              <a:rect l="l" t="t" r="r" b="b"/>
              <a:pathLst>
                <a:path w="1451" h="113" extrusionOk="0">
                  <a:moveTo>
                    <a:pt x="0" y="1"/>
                  </a:moveTo>
                  <a:lnTo>
                    <a:pt x="56" y="15"/>
                  </a:lnTo>
                  <a:lnTo>
                    <a:pt x="223" y="43"/>
                  </a:lnTo>
                  <a:cubicBezTo>
                    <a:pt x="363" y="57"/>
                    <a:pt x="544" y="71"/>
                    <a:pt x="725" y="99"/>
                  </a:cubicBezTo>
                  <a:cubicBezTo>
                    <a:pt x="907" y="113"/>
                    <a:pt x="1088" y="113"/>
                    <a:pt x="1214" y="113"/>
                  </a:cubicBezTo>
                  <a:lnTo>
                    <a:pt x="1451" y="113"/>
                  </a:lnTo>
                  <a:lnTo>
                    <a:pt x="1381" y="99"/>
                  </a:lnTo>
                  <a:cubicBezTo>
                    <a:pt x="1339" y="99"/>
                    <a:pt x="1283" y="85"/>
                    <a:pt x="1228" y="71"/>
                  </a:cubicBezTo>
                  <a:cubicBezTo>
                    <a:pt x="1088" y="57"/>
                    <a:pt x="907" y="43"/>
                    <a:pt x="725" y="15"/>
                  </a:cubicBezTo>
                  <a:cubicBezTo>
                    <a:pt x="544" y="1"/>
                    <a:pt x="363" y="1"/>
                    <a:pt x="22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8439920" y="584703"/>
              <a:ext cx="46878" cy="253422"/>
            </a:xfrm>
            <a:custGeom>
              <a:avLst/>
              <a:gdLst/>
              <a:ahLst/>
              <a:cxnLst/>
              <a:rect l="l" t="t" r="r" b="b"/>
              <a:pathLst>
                <a:path w="266" h="1438" extrusionOk="0">
                  <a:moveTo>
                    <a:pt x="266" y="0"/>
                  </a:moveTo>
                  <a:cubicBezTo>
                    <a:pt x="266" y="0"/>
                    <a:pt x="252" y="14"/>
                    <a:pt x="252" y="56"/>
                  </a:cubicBezTo>
                  <a:cubicBezTo>
                    <a:pt x="238" y="98"/>
                    <a:pt x="210" y="154"/>
                    <a:pt x="196" y="224"/>
                  </a:cubicBezTo>
                  <a:cubicBezTo>
                    <a:pt x="168" y="363"/>
                    <a:pt x="126" y="530"/>
                    <a:pt x="84" y="712"/>
                  </a:cubicBezTo>
                  <a:cubicBezTo>
                    <a:pt x="57" y="879"/>
                    <a:pt x="29" y="1061"/>
                    <a:pt x="15" y="1200"/>
                  </a:cubicBezTo>
                  <a:cubicBezTo>
                    <a:pt x="1" y="1270"/>
                    <a:pt x="1" y="1339"/>
                    <a:pt x="1" y="1367"/>
                  </a:cubicBezTo>
                  <a:lnTo>
                    <a:pt x="1" y="1437"/>
                  </a:lnTo>
                  <a:lnTo>
                    <a:pt x="15" y="1381"/>
                  </a:lnTo>
                  <a:cubicBezTo>
                    <a:pt x="29" y="1339"/>
                    <a:pt x="43" y="1284"/>
                    <a:pt x="71" y="1214"/>
                  </a:cubicBezTo>
                  <a:cubicBezTo>
                    <a:pt x="98" y="1088"/>
                    <a:pt x="140" y="907"/>
                    <a:pt x="168" y="726"/>
                  </a:cubicBezTo>
                  <a:cubicBezTo>
                    <a:pt x="210" y="544"/>
                    <a:pt x="238" y="377"/>
                    <a:pt x="252" y="238"/>
                  </a:cubicBezTo>
                  <a:cubicBezTo>
                    <a:pt x="252" y="154"/>
                    <a:pt x="266" y="98"/>
                    <a:pt x="266" y="56"/>
                  </a:cubicBez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8757139" y="348727"/>
              <a:ext cx="46878" cy="255713"/>
            </a:xfrm>
            <a:custGeom>
              <a:avLst/>
              <a:gdLst/>
              <a:ahLst/>
              <a:cxnLst/>
              <a:rect l="l" t="t" r="r" b="b"/>
              <a:pathLst>
                <a:path w="266" h="1451" extrusionOk="0">
                  <a:moveTo>
                    <a:pt x="265" y="0"/>
                  </a:moveTo>
                  <a:cubicBezTo>
                    <a:pt x="265" y="0"/>
                    <a:pt x="251" y="28"/>
                    <a:pt x="251" y="70"/>
                  </a:cubicBezTo>
                  <a:cubicBezTo>
                    <a:pt x="237" y="112"/>
                    <a:pt x="223" y="154"/>
                    <a:pt x="195" y="224"/>
                  </a:cubicBezTo>
                  <a:cubicBezTo>
                    <a:pt x="168" y="363"/>
                    <a:pt x="126" y="530"/>
                    <a:pt x="84" y="712"/>
                  </a:cubicBezTo>
                  <a:cubicBezTo>
                    <a:pt x="56" y="893"/>
                    <a:pt x="28" y="1074"/>
                    <a:pt x="14" y="1214"/>
                  </a:cubicBezTo>
                  <a:cubicBezTo>
                    <a:pt x="0" y="1284"/>
                    <a:pt x="0" y="1339"/>
                    <a:pt x="0" y="1381"/>
                  </a:cubicBezTo>
                  <a:lnTo>
                    <a:pt x="0" y="1451"/>
                  </a:lnTo>
                  <a:lnTo>
                    <a:pt x="14" y="1381"/>
                  </a:lnTo>
                  <a:cubicBezTo>
                    <a:pt x="28" y="1339"/>
                    <a:pt x="42" y="1298"/>
                    <a:pt x="70" y="1228"/>
                  </a:cubicBezTo>
                  <a:cubicBezTo>
                    <a:pt x="98" y="1088"/>
                    <a:pt x="140" y="921"/>
                    <a:pt x="168" y="740"/>
                  </a:cubicBezTo>
                  <a:cubicBezTo>
                    <a:pt x="209" y="558"/>
                    <a:pt x="237" y="377"/>
                    <a:pt x="251" y="237"/>
                  </a:cubicBezTo>
                  <a:cubicBezTo>
                    <a:pt x="251" y="168"/>
                    <a:pt x="265" y="112"/>
                    <a:pt x="265" y="70"/>
                  </a:cubicBezTo>
                  <a:lnTo>
                    <a:pt x="26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8184383" y="818211"/>
              <a:ext cx="255713" cy="19914"/>
            </a:xfrm>
            <a:custGeom>
              <a:avLst/>
              <a:gdLst/>
              <a:ahLst/>
              <a:cxnLst/>
              <a:rect l="l" t="t" r="r" b="b"/>
              <a:pathLst>
                <a:path w="1451" h="113" extrusionOk="0">
                  <a:moveTo>
                    <a:pt x="0" y="1"/>
                  </a:moveTo>
                  <a:lnTo>
                    <a:pt x="42" y="14"/>
                  </a:lnTo>
                  <a:cubicBezTo>
                    <a:pt x="84" y="14"/>
                    <a:pt x="140" y="28"/>
                    <a:pt x="209" y="42"/>
                  </a:cubicBezTo>
                  <a:cubicBezTo>
                    <a:pt x="349" y="56"/>
                    <a:pt x="530" y="70"/>
                    <a:pt x="712" y="84"/>
                  </a:cubicBezTo>
                  <a:cubicBezTo>
                    <a:pt x="893" y="112"/>
                    <a:pt x="1074" y="112"/>
                    <a:pt x="1214" y="112"/>
                  </a:cubicBezTo>
                  <a:lnTo>
                    <a:pt x="1451" y="112"/>
                  </a:lnTo>
                  <a:lnTo>
                    <a:pt x="1381" y="98"/>
                  </a:lnTo>
                  <a:lnTo>
                    <a:pt x="1228" y="70"/>
                  </a:lnTo>
                  <a:cubicBezTo>
                    <a:pt x="1088" y="56"/>
                    <a:pt x="907" y="42"/>
                    <a:pt x="725" y="14"/>
                  </a:cubicBezTo>
                  <a:cubicBezTo>
                    <a:pt x="544" y="1"/>
                    <a:pt x="363" y="1"/>
                    <a:pt x="22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8506360" y="589637"/>
              <a:ext cx="246021" cy="19738"/>
            </a:xfrm>
            <a:custGeom>
              <a:avLst/>
              <a:gdLst/>
              <a:ahLst/>
              <a:cxnLst/>
              <a:rect l="l" t="t" r="r" b="b"/>
              <a:pathLst>
                <a:path w="1396" h="112" extrusionOk="0">
                  <a:moveTo>
                    <a:pt x="0" y="0"/>
                  </a:moveTo>
                  <a:cubicBezTo>
                    <a:pt x="42" y="14"/>
                    <a:pt x="98" y="28"/>
                    <a:pt x="168" y="28"/>
                  </a:cubicBezTo>
                  <a:cubicBezTo>
                    <a:pt x="307" y="56"/>
                    <a:pt x="489" y="70"/>
                    <a:pt x="670" y="84"/>
                  </a:cubicBezTo>
                  <a:cubicBezTo>
                    <a:pt x="851" y="112"/>
                    <a:pt x="1033" y="112"/>
                    <a:pt x="1158" y="112"/>
                  </a:cubicBezTo>
                  <a:lnTo>
                    <a:pt x="1395" y="112"/>
                  </a:lnTo>
                  <a:lnTo>
                    <a:pt x="1326" y="98"/>
                  </a:lnTo>
                  <a:cubicBezTo>
                    <a:pt x="1284" y="84"/>
                    <a:pt x="1228" y="70"/>
                    <a:pt x="1172" y="70"/>
                  </a:cubicBezTo>
                  <a:cubicBezTo>
                    <a:pt x="1033" y="42"/>
                    <a:pt x="851" y="28"/>
                    <a:pt x="670" y="14"/>
                  </a:cubicBezTo>
                  <a:cubicBezTo>
                    <a:pt x="489" y="0"/>
                    <a:pt x="307" y="0"/>
                    <a:pt x="16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8216281" y="791247"/>
              <a:ext cx="179581" cy="17271"/>
            </a:xfrm>
            <a:custGeom>
              <a:avLst/>
              <a:gdLst/>
              <a:ahLst/>
              <a:cxnLst/>
              <a:rect l="l" t="t" r="r" b="b"/>
              <a:pathLst>
                <a:path w="1019" h="98" extrusionOk="0">
                  <a:moveTo>
                    <a:pt x="154" y="0"/>
                  </a:moveTo>
                  <a:cubicBezTo>
                    <a:pt x="70" y="14"/>
                    <a:pt x="0" y="14"/>
                    <a:pt x="0" y="14"/>
                  </a:cubicBezTo>
                  <a:cubicBezTo>
                    <a:pt x="0" y="14"/>
                    <a:pt x="70" y="42"/>
                    <a:pt x="154" y="56"/>
                  </a:cubicBezTo>
                  <a:cubicBezTo>
                    <a:pt x="252" y="70"/>
                    <a:pt x="377" y="84"/>
                    <a:pt x="503" y="98"/>
                  </a:cubicBezTo>
                  <a:lnTo>
                    <a:pt x="851" y="98"/>
                  </a:lnTo>
                  <a:cubicBezTo>
                    <a:pt x="907" y="98"/>
                    <a:pt x="963" y="98"/>
                    <a:pt x="1019" y="84"/>
                  </a:cubicBezTo>
                  <a:cubicBezTo>
                    <a:pt x="1019" y="84"/>
                    <a:pt x="949" y="70"/>
                    <a:pt x="851" y="56"/>
                  </a:cubicBezTo>
                  <a:cubicBezTo>
                    <a:pt x="768" y="42"/>
                    <a:pt x="628" y="14"/>
                    <a:pt x="503" y="14"/>
                  </a:cubicBezTo>
                  <a:cubicBezTo>
                    <a:pt x="391" y="0"/>
                    <a:pt x="252" y="0"/>
                    <a:pt x="15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8961040" y="1181956"/>
              <a:ext cx="214122" cy="19914"/>
            </a:xfrm>
            <a:custGeom>
              <a:avLst/>
              <a:gdLst/>
              <a:ahLst/>
              <a:cxnLst/>
              <a:rect l="l" t="t" r="r" b="b"/>
              <a:pathLst>
                <a:path w="1215" h="113" extrusionOk="0">
                  <a:moveTo>
                    <a:pt x="1" y="1"/>
                  </a:moveTo>
                  <a:lnTo>
                    <a:pt x="57" y="15"/>
                  </a:lnTo>
                  <a:lnTo>
                    <a:pt x="182" y="43"/>
                  </a:lnTo>
                  <a:cubicBezTo>
                    <a:pt x="294" y="71"/>
                    <a:pt x="447" y="85"/>
                    <a:pt x="601" y="99"/>
                  </a:cubicBezTo>
                  <a:cubicBezTo>
                    <a:pt x="754" y="113"/>
                    <a:pt x="908" y="113"/>
                    <a:pt x="1019" y="113"/>
                  </a:cubicBezTo>
                  <a:lnTo>
                    <a:pt x="1214" y="113"/>
                  </a:lnTo>
                  <a:lnTo>
                    <a:pt x="1159" y="99"/>
                  </a:lnTo>
                  <a:cubicBezTo>
                    <a:pt x="1131" y="99"/>
                    <a:pt x="1075" y="85"/>
                    <a:pt x="1019" y="85"/>
                  </a:cubicBezTo>
                  <a:cubicBezTo>
                    <a:pt x="908" y="57"/>
                    <a:pt x="754" y="43"/>
                    <a:pt x="601" y="29"/>
                  </a:cubicBezTo>
                  <a:cubicBezTo>
                    <a:pt x="461" y="1"/>
                    <a:pt x="308" y="1"/>
                    <a:pt x="196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8326955" y="383092"/>
              <a:ext cx="162310" cy="199319"/>
            </a:xfrm>
            <a:custGeom>
              <a:avLst/>
              <a:gdLst/>
              <a:ahLst/>
              <a:cxnLst/>
              <a:rect l="l" t="t" r="r" b="b"/>
              <a:pathLst>
                <a:path w="921" h="1131" extrusionOk="0">
                  <a:moveTo>
                    <a:pt x="0" y="1"/>
                  </a:moveTo>
                  <a:lnTo>
                    <a:pt x="42" y="56"/>
                  </a:lnTo>
                  <a:cubicBezTo>
                    <a:pt x="56" y="84"/>
                    <a:pt x="98" y="140"/>
                    <a:pt x="126" y="196"/>
                  </a:cubicBezTo>
                  <a:cubicBezTo>
                    <a:pt x="209" y="308"/>
                    <a:pt x="321" y="447"/>
                    <a:pt x="433" y="586"/>
                  </a:cubicBezTo>
                  <a:cubicBezTo>
                    <a:pt x="544" y="740"/>
                    <a:pt x="670" y="865"/>
                    <a:pt x="753" y="977"/>
                  </a:cubicBezTo>
                  <a:cubicBezTo>
                    <a:pt x="809" y="1019"/>
                    <a:pt x="851" y="1061"/>
                    <a:pt x="865" y="1089"/>
                  </a:cubicBezTo>
                  <a:lnTo>
                    <a:pt x="921" y="1130"/>
                  </a:lnTo>
                  <a:cubicBezTo>
                    <a:pt x="921" y="1130"/>
                    <a:pt x="907" y="1117"/>
                    <a:pt x="879" y="1075"/>
                  </a:cubicBezTo>
                  <a:cubicBezTo>
                    <a:pt x="865" y="1047"/>
                    <a:pt x="837" y="1005"/>
                    <a:pt x="795" y="949"/>
                  </a:cubicBezTo>
                  <a:cubicBezTo>
                    <a:pt x="712" y="824"/>
                    <a:pt x="600" y="684"/>
                    <a:pt x="488" y="545"/>
                  </a:cubicBezTo>
                  <a:cubicBezTo>
                    <a:pt x="377" y="405"/>
                    <a:pt x="265" y="266"/>
                    <a:pt x="168" y="168"/>
                  </a:cubicBezTo>
                  <a:cubicBezTo>
                    <a:pt x="126" y="112"/>
                    <a:pt x="84" y="70"/>
                    <a:pt x="56" y="42"/>
                  </a:cubicBez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8648932" y="152051"/>
              <a:ext cx="160019" cy="201786"/>
            </a:xfrm>
            <a:custGeom>
              <a:avLst/>
              <a:gdLst/>
              <a:ahLst/>
              <a:cxnLst/>
              <a:rect l="l" t="t" r="r" b="b"/>
              <a:pathLst>
                <a:path w="908" h="1145" extrusionOk="0">
                  <a:moveTo>
                    <a:pt x="0" y="0"/>
                  </a:moveTo>
                  <a:lnTo>
                    <a:pt x="28" y="56"/>
                  </a:lnTo>
                  <a:cubicBezTo>
                    <a:pt x="56" y="84"/>
                    <a:pt x="84" y="140"/>
                    <a:pt x="126" y="196"/>
                  </a:cubicBezTo>
                  <a:cubicBezTo>
                    <a:pt x="196" y="307"/>
                    <a:pt x="307" y="461"/>
                    <a:pt x="419" y="600"/>
                  </a:cubicBezTo>
                  <a:cubicBezTo>
                    <a:pt x="530" y="740"/>
                    <a:pt x="656" y="879"/>
                    <a:pt x="754" y="977"/>
                  </a:cubicBezTo>
                  <a:lnTo>
                    <a:pt x="865" y="1088"/>
                  </a:lnTo>
                  <a:lnTo>
                    <a:pt x="907" y="1144"/>
                  </a:lnTo>
                  <a:lnTo>
                    <a:pt x="879" y="1088"/>
                  </a:lnTo>
                  <a:cubicBezTo>
                    <a:pt x="851" y="1047"/>
                    <a:pt x="823" y="1005"/>
                    <a:pt x="782" y="949"/>
                  </a:cubicBezTo>
                  <a:cubicBezTo>
                    <a:pt x="712" y="837"/>
                    <a:pt x="600" y="684"/>
                    <a:pt x="489" y="544"/>
                  </a:cubicBezTo>
                  <a:cubicBezTo>
                    <a:pt x="377" y="405"/>
                    <a:pt x="251" y="265"/>
                    <a:pt x="154" y="168"/>
                  </a:cubicBezTo>
                  <a:cubicBezTo>
                    <a:pt x="112" y="112"/>
                    <a:pt x="70" y="70"/>
                    <a:pt x="42" y="42"/>
                  </a:cubicBezTo>
                  <a:cubicBezTo>
                    <a:pt x="28" y="28"/>
                    <a:pt x="14" y="14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8489089" y="970653"/>
              <a:ext cx="46878" cy="253422"/>
            </a:xfrm>
            <a:custGeom>
              <a:avLst/>
              <a:gdLst/>
              <a:ahLst/>
              <a:cxnLst/>
              <a:rect l="l" t="t" r="r" b="b"/>
              <a:pathLst>
                <a:path w="266" h="1438" extrusionOk="0">
                  <a:moveTo>
                    <a:pt x="266" y="0"/>
                  </a:moveTo>
                  <a:lnTo>
                    <a:pt x="238" y="56"/>
                  </a:lnTo>
                  <a:cubicBezTo>
                    <a:pt x="224" y="98"/>
                    <a:pt x="210" y="154"/>
                    <a:pt x="196" y="224"/>
                  </a:cubicBezTo>
                  <a:cubicBezTo>
                    <a:pt x="154" y="363"/>
                    <a:pt x="112" y="530"/>
                    <a:pt x="84" y="712"/>
                  </a:cubicBezTo>
                  <a:cubicBezTo>
                    <a:pt x="57" y="893"/>
                    <a:pt x="29" y="1060"/>
                    <a:pt x="15" y="1200"/>
                  </a:cubicBezTo>
                  <a:cubicBezTo>
                    <a:pt x="1" y="1284"/>
                    <a:pt x="1" y="1339"/>
                    <a:pt x="1" y="1381"/>
                  </a:cubicBezTo>
                  <a:lnTo>
                    <a:pt x="1" y="1437"/>
                  </a:lnTo>
                  <a:lnTo>
                    <a:pt x="15" y="1381"/>
                  </a:lnTo>
                  <a:cubicBezTo>
                    <a:pt x="29" y="1339"/>
                    <a:pt x="43" y="1284"/>
                    <a:pt x="57" y="1214"/>
                  </a:cubicBezTo>
                  <a:cubicBezTo>
                    <a:pt x="98" y="1074"/>
                    <a:pt x="140" y="907"/>
                    <a:pt x="168" y="726"/>
                  </a:cubicBezTo>
                  <a:cubicBezTo>
                    <a:pt x="196" y="558"/>
                    <a:pt x="224" y="377"/>
                    <a:pt x="238" y="237"/>
                  </a:cubicBezTo>
                  <a:cubicBezTo>
                    <a:pt x="266" y="168"/>
                    <a:pt x="266" y="98"/>
                    <a:pt x="266" y="70"/>
                  </a:cubicBezTo>
                  <a:lnTo>
                    <a:pt x="26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8535791" y="970653"/>
              <a:ext cx="255890" cy="19738"/>
            </a:xfrm>
            <a:custGeom>
              <a:avLst/>
              <a:gdLst/>
              <a:ahLst/>
              <a:cxnLst/>
              <a:rect l="l" t="t" r="r" b="b"/>
              <a:pathLst>
                <a:path w="1452" h="112" extrusionOk="0">
                  <a:moveTo>
                    <a:pt x="1" y="0"/>
                  </a:moveTo>
                  <a:lnTo>
                    <a:pt x="57" y="14"/>
                  </a:lnTo>
                  <a:lnTo>
                    <a:pt x="224" y="42"/>
                  </a:lnTo>
                  <a:cubicBezTo>
                    <a:pt x="363" y="56"/>
                    <a:pt x="545" y="70"/>
                    <a:pt x="726" y="98"/>
                  </a:cubicBezTo>
                  <a:cubicBezTo>
                    <a:pt x="907" y="112"/>
                    <a:pt x="1089" y="112"/>
                    <a:pt x="1214" y="112"/>
                  </a:cubicBezTo>
                  <a:lnTo>
                    <a:pt x="1451" y="112"/>
                  </a:lnTo>
                  <a:lnTo>
                    <a:pt x="1382" y="98"/>
                  </a:lnTo>
                  <a:cubicBezTo>
                    <a:pt x="1354" y="98"/>
                    <a:pt x="1284" y="84"/>
                    <a:pt x="1228" y="70"/>
                  </a:cubicBezTo>
                  <a:cubicBezTo>
                    <a:pt x="1089" y="56"/>
                    <a:pt x="907" y="42"/>
                    <a:pt x="726" y="28"/>
                  </a:cubicBezTo>
                  <a:cubicBezTo>
                    <a:pt x="545" y="0"/>
                    <a:pt x="363" y="0"/>
                    <a:pt x="22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8916806" y="1189358"/>
              <a:ext cx="46878" cy="255890"/>
            </a:xfrm>
            <a:custGeom>
              <a:avLst/>
              <a:gdLst/>
              <a:ahLst/>
              <a:cxnLst/>
              <a:rect l="l" t="t" r="r" b="b"/>
              <a:pathLst>
                <a:path w="266" h="1452" extrusionOk="0">
                  <a:moveTo>
                    <a:pt x="266" y="1"/>
                  </a:moveTo>
                  <a:cubicBezTo>
                    <a:pt x="266" y="1"/>
                    <a:pt x="252" y="29"/>
                    <a:pt x="252" y="71"/>
                  </a:cubicBezTo>
                  <a:cubicBezTo>
                    <a:pt x="238" y="112"/>
                    <a:pt x="224" y="154"/>
                    <a:pt x="196" y="224"/>
                  </a:cubicBezTo>
                  <a:cubicBezTo>
                    <a:pt x="168" y="363"/>
                    <a:pt x="126" y="531"/>
                    <a:pt x="85" y="712"/>
                  </a:cubicBezTo>
                  <a:cubicBezTo>
                    <a:pt x="57" y="893"/>
                    <a:pt x="29" y="1075"/>
                    <a:pt x="15" y="1214"/>
                  </a:cubicBezTo>
                  <a:cubicBezTo>
                    <a:pt x="1" y="1284"/>
                    <a:pt x="1" y="1340"/>
                    <a:pt x="1" y="1382"/>
                  </a:cubicBezTo>
                  <a:lnTo>
                    <a:pt x="1" y="1451"/>
                  </a:lnTo>
                  <a:lnTo>
                    <a:pt x="15" y="1382"/>
                  </a:lnTo>
                  <a:cubicBezTo>
                    <a:pt x="29" y="1340"/>
                    <a:pt x="43" y="1298"/>
                    <a:pt x="71" y="1228"/>
                  </a:cubicBezTo>
                  <a:cubicBezTo>
                    <a:pt x="98" y="1089"/>
                    <a:pt x="140" y="921"/>
                    <a:pt x="168" y="740"/>
                  </a:cubicBezTo>
                  <a:cubicBezTo>
                    <a:pt x="210" y="559"/>
                    <a:pt x="238" y="377"/>
                    <a:pt x="252" y="238"/>
                  </a:cubicBezTo>
                  <a:cubicBezTo>
                    <a:pt x="252" y="168"/>
                    <a:pt x="266" y="112"/>
                    <a:pt x="266" y="71"/>
                  </a:cubicBezTo>
                  <a:lnTo>
                    <a:pt x="266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8489089" y="1223899"/>
              <a:ext cx="160019" cy="199143"/>
            </a:xfrm>
            <a:custGeom>
              <a:avLst/>
              <a:gdLst/>
              <a:ahLst/>
              <a:cxnLst/>
              <a:rect l="l" t="t" r="r" b="b"/>
              <a:pathLst>
                <a:path w="908" h="1130" extrusionOk="0">
                  <a:moveTo>
                    <a:pt x="1" y="0"/>
                  </a:moveTo>
                  <a:cubicBezTo>
                    <a:pt x="1" y="0"/>
                    <a:pt x="1" y="28"/>
                    <a:pt x="29" y="56"/>
                  </a:cubicBezTo>
                  <a:cubicBezTo>
                    <a:pt x="43" y="84"/>
                    <a:pt x="84" y="140"/>
                    <a:pt x="112" y="195"/>
                  </a:cubicBezTo>
                  <a:cubicBezTo>
                    <a:pt x="196" y="307"/>
                    <a:pt x="308" y="446"/>
                    <a:pt x="419" y="600"/>
                  </a:cubicBezTo>
                  <a:cubicBezTo>
                    <a:pt x="531" y="739"/>
                    <a:pt x="656" y="879"/>
                    <a:pt x="740" y="976"/>
                  </a:cubicBezTo>
                  <a:cubicBezTo>
                    <a:pt x="796" y="1018"/>
                    <a:pt x="838" y="1060"/>
                    <a:pt x="852" y="1088"/>
                  </a:cubicBezTo>
                  <a:lnTo>
                    <a:pt x="907" y="1130"/>
                  </a:lnTo>
                  <a:cubicBezTo>
                    <a:pt x="893" y="1116"/>
                    <a:pt x="880" y="1102"/>
                    <a:pt x="866" y="1088"/>
                  </a:cubicBezTo>
                  <a:cubicBezTo>
                    <a:pt x="852" y="1046"/>
                    <a:pt x="824" y="1004"/>
                    <a:pt x="782" y="949"/>
                  </a:cubicBezTo>
                  <a:cubicBezTo>
                    <a:pt x="698" y="837"/>
                    <a:pt x="587" y="684"/>
                    <a:pt x="475" y="544"/>
                  </a:cubicBezTo>
                  <a:cubicBezTo>
                    <a:pt x="363" y="405"/>
                    <a:pt x="252" y="265"/>
                    <a:pt x="154" y="167"/>
                  </a:cubicBezTo>
                  <a:cubicBezTo>
                    <a:pt x="112" y="112"/>
                    <a:pt x="71" y="70"/>
                    <a:pt x="43" y="42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8808775" y="992682"/>
              <a:ext cx="159843" cy="201786"/>
            </a:xfrm>
            <a:custGeom>
              <a:avLst/>
              <a:gdLst/>
              <a:ahLst/>
              <a:cxnLst/>
              <a:rect l="l" t="t" r="r" b="b"/>
              <a:pathLst>
                <a:path w="907" h="1145" extrusionOk="0">
                  <a:moveTo>
                    <a:pt x="0" y="1"/>
                  </a:moveTo>
                  <a:lnTo>
                    <a:pt x="28" y="57"/>
                  </a:lnTo>
                  <a:cubicBezTo>
                    <a:pt x="56" y="99"/>
                    <a:pt x="84" y="140"/>
                    <a:pt x="126" y="196"/>
                  </a:cubicBezTo>
                  <a:cubicBezTo>
                    <a:pt x="195" y="308"/>
                    <a:pt x="307" y="461"/>
                    <a:pt x="419" y="601"/>
                  </a:cubicBezTo>
                  <a:cubicBezTo>
                    <a:pt x="530" y="740"/>
                    <a:pt x="656" y="880"/>
                    <a:pt x="753" y="977"/>
                  </a:cubicBezTo>
                  <a:cubicBezTo>
                    <a:pt x="795" y="1033"/>
                    <a:pt x="837" y="1061"/>
                    <a:pt x="865" y="1103"/>
                  </a:cubicBezTo>
                  <a:lnTo>
                    <a:pt x="907" y="1145"/>
                  </a:lnTo>
                  <a:lnTo>
                    <a:pt x="879" y="1089"/>
                  </a:lnTo>
                  <a:cubicBezTo>
                    <a:pt x="851" y="1047"/>
                    <a:pt x="823" y="1005"/>
                    <a:pt x="781" y="949"/>
                  </a:cubicBezTo>
                  <a:cubicBezTo>
                    <a:pt x="711" y="838"/>
                    <a:pt x="600" y="684"/>
                    <a:pt x="488" y="545"/>
                  </a:cubicBezTo>
                  <a:cubicBezTo>
                    <a:pt x="377" y="405"/>
                    <a:pt x="251" y="266"/>
                    <a:pt x="154" y="168"/>
                  </a:cubicBezTo>
                  <a:cubicBezTo>
                    <a:pt x="112" y="112"/>
                    <a:pt x="70" y="85"/>
                    <a:pt x="42" y="57"/>
                  </a:cubicBez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8339115" y="429794"/>
              <a:ext cx="105916" cy="130412"/>
            </a:xfrm>
            <a:custGeom>
              <a:avLst/>
              <a:gdLst/>
              <a:ahLst/>
              <a:cxnLst/>
              <a:rect l="l" t="t" r="r" b="b"/>
              <a:pathLst>
                <a:path w="601" h="740" extrusionOk="0">
                  <a:moveTo>
                    <a:pt x="1" y="1"/>
                  </a:moveTo>
                  <a:cubicBezTo>
                    <a:pt x="15" y="43"/>
                    <a:pt x="43" y="84"/>
                    <a:pt x="71" y="126"/>
                  </a:cubicBezTo>
                  <a:cubicBezTo>
                    <a:pt x="126" y="224"/>
                    <a:pt x="196" y="308"/>
                    <a:pt x="266" y="405"/>
                  </a:cubicBezTo>
                  <a:cubicBezTo>
                    <a:pt x="336" y="489"/>
                    <a:pt x="405" y="559"/>
                    <a:pt x="489" y="642"/>
                  </a:cubicBezTo>
                  <a:cubicBezTo>
                    <a:pt x="517" y="670"/>
                    <a:pt x="559" y="712"/>
                    <a:pt x="601" y="740"/>
                  </a:cubicBezTo>
                  <a:cubicBezTo>
                    <a:pt x="601" y="740"/>
                    <a:pt x="573" y="684"/>
                    <a:pt x="517" y="614"/>
                  </a:cubicBezTo>
                  <a:cubicBezTo>
                    <a:pt x="391" y="433"/>
                    <a:pt x="266" y="252"/>
                    <a:pt x="112" y="98"/>
                  </a:cubicBezTo>
                  <a:cubicBezTo>
                    <a:pt x="43" y="43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963034" y="220958"/>
              <a:ext cx="103448" cy="130412"/>
            </a:xfrm>
            <a:custGeom>
              <a:avLst/>
              <a:gdLst/>
              <a:ahLst/>
              <a:cxnLst/>
              <a:rect l="l" t="t" r="r" b="b"/>
              <a:pathLst>
                <a:path w="587" h="740" extrusionOk="0">
                  <a:moveTo>
                    <a:pt x="1" y="0"/>
                  </a:moveTo>
                  <a:cubicBezTo>
                    <a:pt x="15" y="42"/>
                    <a:pt x="43" y="84"/>
                    <a:pt x="71" y="126"/>
                  </a:cubicBezTo>
                  <a:cubicBezTo>
                    <a:pt x="126" y="223"/>
                    <a:pt x="196" y="307"/>
                    <a:pt x="266" y="391"/>
                  </a:cubicBezTo>
                  <a:cubicBezTo>
                    <a:pt x="336" y="474"/>
                    <a:pt x="405" y="558"/>
                    <a:pt x="475" y="642"/>
                  </a:cubicBezTo>
                  <a:cubicBezTo>
                    <a:pt x="545" y="697"/>
                    <a:pt x="587" y="739"/>
                    <a:pt x="587" y="739"/>
                  </a:cubicBezTo>
                  <a:cubicBezTo>
                    <a:pt x="587" y="739"/>
                    <a:pt x="573" y="684"/>
                    <a:pt x="517" y="614"/>
                  </a:cubicBezTo>
                  <a:cubicBezTo>
                    <a:pt x="475" y="530"/>
                    <a:pt x="405" y="432"/>
                    <a:pt x="322" y="349"/>
                  </a:cubicBezTo>
                  <a:cubicBezTo>
                    <a:pt x="252" y="251"/>
                    <a:pt x="182" y="181"/>
                    <a:pt x="112" y="98"/>
                  </a:cubicBezTo>
                  <a:cubicBezTo>
                    <a:pt x="43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8747270" y="609199"/>
              <a:ext cx="427893" cy="592670"/>
            </a:xfrm>
            <a:custGeom>
              <a:avLst/>
              <a:gdLst/>
              <a:ahLst/>
              <a:cxnLst/>
              <a:rect l="l" t="t" r="r" b="b"/>
              <a:pathLst>
                <a:path w="2428" h="3363" extrusionOk="0">
                  <a:moveTo>
                    <a:pt x="0" y="1"/>
                  </a:moveTo>
                  <a:lnTo>
                    <a:pt x="98" y="154"/>
                  </a:lnTo>
                  <a:cubicBezTo>
                    <a:pt x="168" y="252"/>
                    <a:pt x="251" y="391"/>
                    <a:pt x="363" y="545"/>
                  </a:cubicBezTo>
                  <a:cubicBezTo>
                    <a:pt x="475" y="698"/>
                    <a:pt x="600" y="894"/>
                    <a:pt x="740" y="1089"/>
                  </a:cubicBezTo>
                  <a:lnTo>
                    <a:pt x="1186" y="1717"/>
                  </a:lnTo>
                  <a:lnTo>
                    <a:pt x="1632" y="2330"/>
                  </a:lnTo>
                  <a:cubicBezTo>
                    <a:pt x="1772" y="2512"/>
                    <a:pt x="1911" y="2693"/>
                    <a:pt x="2023" y="2846"/>
                  </a:cubicBezTo>
                  <a:cubicBezTo>
                    <a:pt x="2135" y="3000"/>
                    <a:pt x="2246" y="3125"/>
                    <a:pt x="2316" y="3223"/>
                  </a:cubicBezTo>
                  <a:lnTo>
                    <a:pt x="2427" y="3363"/>
                  </a:lnTo>
                  <a:lnTo>
                    <a:pt x="2330" y="3209"/>
                  </a:lnTo>
                  <a:cubicBezTo>
                    <a:pt x="2260" y="3111"/>
                    <a:pt x="2176" y="2986"/>
                    <a:pt x="2065" y="2819"/>
                  </a:cubicBezTo>
                  <a:cubicBezTo>
                    <a:pt x="1953" y="2665"/>
                    <a:pt x="1828" y="2470"/>
                    <a:pt x="1688" y="2275"/>
                  </a:cubicBezTo>
                  <a:lnTo>
                    <a:pt x="1242" y="1661"/>
                  </a:lnTo>
                  <a:lnTo>
                    <a:pt x="795" y="1047"/>
                  </a:lnTo>
                  <a:cubicBezTo>
                    <a:pt x="656" y="852"/>
                    <a:pt x="516" y="670"/>
                    <a:pt x="405" y="517"/>
                  </a:cubicBezTo>
                  <a:cubicBezTo>
                    <a:pt x="279" y="364"/>
                    <a:pt x="182" y="238"/>
                    <a:pt x="112" y="140"/>
                  </a:cubicBezTo>
                  <a:lnTo>
                    <a:pt x="0" y="1"/>
                  </a:lnTo>
                  <a:close/>
                  <a:moveTo>
                    <a:pt x="2427" y="3363"/>
                  </a:moveTo>
                  <a:lnTo>
                    <a:pt x="2427" y="3363"/>
                  </a:lnTo>
                  <a:lnTo>
                    <a:pt x="2427" y="3363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8434985" y="840416"/>
              <a:ext cx="103448" cy="127945"/>
            </a:xfrm>
            <a:custGeom>
              <a:avLst/>
              <a:gdLst/>
              <a:ahLst/>
              <a:cxnLst/>
              <a:rect l="l" t="t" r="r" b="b"/>
              <a:pathLst>
                <a:path w="587" h="726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42"/>
                    <a:pt x="43" y="84"/>
                    <a:pt x="71" y="126"/>
                  </a:cubicBezTo>
                  <a:cubicBezTo>
                    <a:pt x="140" y="209"/>
                    <a:pt x="196" y="307"/>
                    <a:pt x="266" y="391"/>
                  </a:cubicBezTo>
                  <a:cubicBezTo>
                    <a:pt x="336" y="474"/>
                    <a:pt x="405" y="558"/>
                    <a:pt x="489" y="628"/>
                  </a:cubicBezTo>
                  <a:cubicBezTo>
                    <a:pt x="545" y="698"/>
                    <a:pt x="587" y="725"/>
                    <a:pt x="587" y="725"/>
                  </a:cubicBezTo>
                  <a:cubicBezTo>
                    <a:pt x="587" y="725"/>
                    <a:pt x="573" y="670"/>
                    <a:pt x="517" y="600"/>
                  </a:cubicBezTo>
                  <a:cubicBezTo>
                    <a:pt x="475" y="530"/>
                    <a:pt x="405" y="432"/>
                    <a:pt x="336" y="335"/>
                  </a:cubicBezTo>
                  <a:cubicBezTo>
                    <a:pt x="266" y="251"/>
                    <a:pt x="182" y="167"/>
                    <a:pt x="112" y="98"/>
                  </a:cubicBezTo>
                  <a:cubicBezTo>
                    <a:pt x="71" y="56"/>
                    <a:pt x="43" y="28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8159710" y="818211"/>
              <a:ext cx="19914" cy="167421"/>
            </a:xfrm>
            <a:custGeom>
              <a:avLst/>
              <a:gdLst/>
              <a:ahLst/>
              <a:cxnLst/>
              <a:rect l="l" t="t" r="r" b="b"/>
              <a:pathLst>
                <a:path w="113" h="950" extrusionOk="0">
                  <a:moveTo>
                    <a:pt x="112" y="1"/>
                  </a:moveTo>
                  <a:cubicBezTo>
                    <a:pt x="84" y="56"/>
                    <a:pt x="84" y="98"/>
                    <a:pt x="70" y="154"/>
                  </a:cubicBezTo>
                  <a:cubicBezTo>
                    <a:pt x="42" y="238"/>
                    <a:pt x="29" y="349"/>
                    <a:pt x="15" y="475"/>
                  </a:cubicBezTo>
                  <a:cubicBezTo>
                    <a:pt x="1" y="572"/>
                    <a:pt x="1" y="684"/>
                    <a:pt x="1" y="796"/>
                  </a:cubicBezTo>
                  <a:cubicBezTo>
                    <a:pt x="1" y="851"/>
                    <a:pt x="1" y="893"/>
                    <a:pt x="1" y="949"/>
                  </a:cubicBezTo>
                  <a:cubicBezTo>
                    <a:pt x="15" y="893"/>
                    <a:pt x="29" y="851"/>
                    <a:pt x="42" y="796"/>
                  </a:cubicBezTo>
                  <a:cubicBezTo>
                    <a:pt x="56" y="698"/>
                    <a:pt x="70" y="586"/>
                    <a:pt x="84" y="475"/>
                  </a:cubicBezTo>
                  <a:cubicBezTo>
                    <a:pt x="112" y="363"/>
                    <a:pt x="112" y="238"/>
                    <a:pt x="112" y="154"/>
                  </a:cubicBezTo>
                  <a:cubicBezTo>
                    <a:pt x="112" y="98"/>
                    <a:pt x="112" y="56"/>
                    <a:pt x="11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8027007" y="614133"/>
              <a:ext cx="160019" cy="201786"/>
            </a:xfrm>
            <a:custGeom>
              <a:avLst/>
              <a:gdLst/>
              <a:ahLst/>
              <a:cxnLst/>
              <a:rect l="l" t="t" r="r" b="b"/>
              <a:pathLst>
                <a:path w="908" h="1145" extrusionOk="0">
                  <a:moveTo>
                    <a:pt x="0" y="1"/>
                  </a:moveTo>
                  <a:lnTo>
                    <a:pt x="28" y="57"/>
                  </a:lnTo>
                  <a:cubicBezTo>
                    <a:pt x="56" y="84"/>
                    <a:pt x="84" y="140"/>
                    <a:pt x="126" y="196"/>
                  </a:cubicBezTo>
                  <a:cubicBezTo>
                    <a:pt x="210" y="308"/>
                    <a:pt x="307" y="461"/>
                    <a:pt x="419" y="601"/>
                  </a:cubicBezTo>
                  <a:cubicBezTo>
                    <a:pt x="544" y="740"/>
                    <a:pt x="656" y="880"/>
                    <a:pt x="754" y="977"/>
                  </a:cubicBezTo>
                  <a:lnTo>
                    <a:pt x="865" y="1089"/>
                  </a:lnTo>
                  <a:lnTo>
                    <a:pt x="907" y="1145"/>
                  </a:lnTo>
                  <a:cubicBezTo>
                    <a:pt x="907" y="1117"/>
                    <a:pt x="893" y="1103"/>
                    <a:pt x="879" y="1089"/>
                  </a:cubicBezTo>
                  <a:cubicBezTo>
                    <a:pt x="851" y="1047"/>
                    <a:pt x="823" y="1005"/>
                    <a:pt x="782" y="949"/>
                  </a:cubicBezTo>
                  <a:cubicBezTo>
                    <a:pt x="712" y="838"/>
                    <a:pt x="600" y="684"/>
                    <a:pt x="489" y="545"/>
                  </a:cubicBezTo>
                  <a:cubicBezTo>
                    <a:pt x="377" y="405"/>
                    <a:pt x="251" y="266"/>
                    <a:pt x="168" y="168"/>
                  </a:cubicBezTo>
                  <a:cubicBezTo>
                    <a:pt x="112" y="112"/>
                    <a:pt x="70" y="71"/>
                    <a:pt x="42" y="43"/>
                  </a:cubicBez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9130752" y="1166800"/>
              <a:ext cx="87588" cy="67497"/>
            </a:xfrm>
            <a:custGeom>
              <a:avLst/>
              <a:gdLst/>
              <a:ahLst/>
              <a:cxnLst/>
              <a:rect l="l" t="t" r="r" b="b"/>
              <a:pathLst>
                <a:path w="497" h="383" extrusionOk="0">
                  <a:moveTo>
                    <a:pt x="250" y="0"/>
                  </a:moveTo>
                  <a:cubicBezTo>
                    <a:pt x="206" y="0"/>
                    <a:pt x="162" y="15"/>
                    <a:pt x="126" y="45"/>
                  </a:cubicBezTo>
                  <a:cubicBezTo>
                    <a:pt x="0" y="143"/>
                    <a:pt x="56" y="366"/>
                    <a:pt x="224" y="380"/>
                  </a:cubicBezTo>
                  <a:cubicBezTo>
                    <a:pt x="234" y="382"/>
                    <a:pt x="245" y="383"/>
                    <a:pt x="255" y="383"/>
                  </a:cubicBezTo>
                  <a:cubicBezTo>
                    <a:pt x="405" y="383"/>
                    <a:pt x="496" y="203"/>
                    <a:pt x="405" y="73"/>
                  </a:cubicBezTo>
                  <a:cubicBezTo>
                    <a:pt x="365" y="25"/>
                    <a:pt x="30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918800" y="186945"/>
              <a:ext cx="88116" cy="68731"/>
            </a:xfrm>
            <a:custGeom>
              <a:avLst/>
              <a:gdLst/>
              <a:ahLst/>
              <a:cxnLst/>
              <a:rect l="l" t="t" r="r" b="b"/>
              <a:pathLst>
                <a:path w="500" h="390" extrusionOk="0">
                  <a:moveTo>
                    <a:pt x="247" y="0"/>
                  </a:moveTo>
                  <a:cubicBezTo>
                    <a:pt x="210" y="0"/>
                    <a:pt x="173" y="12"/>
                    <a:pt x="140" y="40"/>
                  </a:cubicBezTo>
                  <a:cubicBezTo>
                    <a:pt x="1" y="137"/>
                    <a:pt x="56" y="360"/>
                    <a:pt x="224" y="388"/>
                  </a:cubicBezTo>
                  <a:cubicBezTo>
                    <a:pt x="230" y="389"/>
                    <a:pt x="235" y="389"/>
                    <a:pt x="241" y="389"/>
                  </a:cubicBezTo>
                  <a:cubicBezTo>
                    <a:pt x="399" y="389"/>
                    <a:pt x="500" y="203"/>
                    <a:pt x="405" y="81"/>
                  </a:cubicBezTo>
                  <a:cubicBezTo>
                    <a:pt x="363" y="30"/>
                    <a:pt x="304" y="0"/>
                    <a:pt x="24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8116533" y="953558"/>
              <a:ext cx="91817" cy="65911"/>
            </a:xfrm>
            <a:custGeom>
              <a:avLst/>
              <a:gdLst/>
              <a:ahLst/>
              <a:cxnLst/>
              <a:rect l="l" t="t" r="r" b="b"/>
              <a:pathLst>
                <a:path w="521" h="374" extrusionOk="0">
                  <a:moveTo>
                    <a:pt x="258" y="0"/>
                  </a:moveTo>
                  <a:cubicBezTo>
                    <a:pt x="125" y="0"/>
                    <a:pt x="1" y="150"/>
                    <a:pt x="92" y="293"/>
                  </a:cubicBezTo>
                  <a:cubicBezTo>
                    <a:pt x="138" y="350"/>
                    <a:pt x="195" y="374"/>
                    <a:pt x="249" y="374"/>
                  </a:cubicBezTo>
                  <a:cubicBezTo>
                    <a:pt x="392" y="374"/>
                    <a:pt x="521" y="207"/>
                    <a:pt x="399" y="56"/>
                  </a:cubicBezTo>
                  <a:lnTo>
                    <a:pt x="399" y="56"/>
                  </a:lnTo>
                  <a:lnTo>
                    <a:pt x="399" y="69"/>
                  </a:lnTo>
                  <a:cubicBezTo>
                    <a:pt x="358" y="21"/>
                    <a:pt x="307" y="0"/>
                    <a:pt x="25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5167857" y="-318153"/>
              <a:ext cx="469660" cy="297657"/>
            </a:xfrm>
            <a:custGeom>
              <a:avLst/>
              <a:gdLst/>
              <a:ahLst/>
              <a:cxnLst/>
              <a:rect l="l" t="t" r="r" b="b"/>
              <a:pathLst>
                <a:path w="2665" h="1689" extrusionOk="0">
                  <a:moveTo>
                    <a:pt x="1" y="1"/>
                  </a:moveTo>
                  <a:lnTo>
                    <a:pt x="112" y="98"/>
                  </a:lnTo>
                  <a:cubicBezTo>
                    <a:pt x="182" y="140"/>
                    <a:pt x="280" y="224"/>
                    <a:pt x="391" y="308"/>
                  </a:cubicBezTo>
                  <a:cubicBezTo>
                    <a:pt x="628" y="489"/>
                    <a:pt x="963" y="712"/>
                    <a:pt x="1284" y="921"/>
                  </a:cubicBezTo>
                  <a:cubicBezTo>
                    <a:pt x="1619" y="1131"/>
                    <a:pt x="1954" y="1326"/>
                    <a:pt x="2219" y="1465"/>
                  </a:cubicBezTo>
                  <a:cubicBezTo>
                    <a:pt x="2344" y="1549"/>
                    <a:pt x="2456" y="1591"/>
                    <a:pt x="2539" y="1633"/>
                  </a:cubicBezTo>
                  <a:lnTo>
                    <a:pt x="2665" y="1689"/>
                  </a:lnTo>
                  <a:lnTo>
                    <a:pt x="2665" y="1689"/>
                  </a:lnTo>
                  <a:lnTo>
                    <a:pt x="2553" y="1605"/>
                  </a:lnTo>
                  <a:cubicBezTo>
                    <a:pt x="2484" y="1563"/>
                    <a:pt x="2400" y="1479"/>
                    <a:pt x="2274" y="1382"/>
                  </a:cubicBezTo>
                  <a:cubicBezTo>
                    <a:pt x="2037" y="1214"/>
                    <a:pt x="1716" y="991"/>
                    <a:pt x="1382" y="782"/>
                  </a:cubicBezTo>
                  <a:cubicBezTo>
                    <a:pt x="1047" y="559"/>
                    <a:pt x="712" y="364"/>
                    <a:pt x="447" y="224"/>
                  </a:cubicBezTo>
                  <a:cubicBezTo>
                    <a:pt x="322" y="154"/>
                    <a:pt x="210" y="98"/>
                    <a:pt x="126" y="57"/>
                  </a:cubicBezTo>
                  <a:cubicBezTo>
                    <a:pt x="57" y="29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6600981" y="611123"/>
              <a:ext cx="324620" cy="260648"/>
            </a:xfrm>
            <a:custGeom>
              <a:avLst/>
              <a:gdLst/>
              <a:ahLst/>
              <a:cxnLst/>
              <a:rect l="l" t="t" r="r" b="b"/>
              <a:pathLst>
                <a:path w="1842" h="147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8" y="112"/>
                    <a:pt x="266" y="265"/>
                  </a:cubicBezTo>
                  <a:cubicBezTo>
                    <a:pt x="419" y="419"/>
                    <a:pt x="642" y="628"/>
                    <a:pt x="866" y="809"/>
                  </a:cubicBezTo>
                  <a:cubicBezTo>
                    <a:pt x="1103" y="991"/>
                    <a:pt x="1340" y="1172"/>
                    <a:pt x="1521" y="1284"/>
                  </a:cubicBezTo>
                  <a:cubicBezTo>
                    <a:pt x="1716" y="1409"/>
                    <a:pt x="1842" y="1479"/>
                    <a:pt x="1842" y="1479"/>
                  </a:cubicBezTo>
                  <a:cubicBezTo>
                    <a:pt x="1842" y="1479"/>
                    <a:pt x="1744" y="1367"/>
                    <a:pt x="1591" y="1214"/>
                  </a:cubicBezTo>
                  <a:cubicBezTo>
                    <a:pt x="1437" y="1061"/>
                    <a:pt x="1214" y="851"/>
                    <a:pt x="977" y="670"/>
                  </a:cubicBezTo>
                  <a:cubicBezTo>
                    <a:pt x="754" y="489"/>
                    <a:pt x="517" y="307"/>
                    <a:pt x="322" y="182"/>
                  </a:cubicBezTo>
                  <a:cubicBezTo>
                    <a:pt x="140" y="7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6549344" y="704527"/>
              <a:ext cx="324796" cy="260824"/>
            </a:xfrm>
            <a:custGeom>
              <a:avLst/>
              <a:gdLst/>
              <a:ahLst/>
              <a:cxnLst/>
              <a:rect l="l" t="t" r="r" b="b"/>
              <a:pathLst>
                <a:path w="1843" h="1480" extrusionOk="0">
                  <a:moveTo>
                    <a:pt x="1" y="0"/>
                  </a:moveTo>
                  <a:cubicBezTo>
                    <a:pt x="1" y="1"/>
                    <a:pt x="98" y="112"/>
                    <a:pt x="266" y="265"/>
                  </a:cubicBezTo>
                  <a:cubicBezTo>
                    <a:pt x="419" y="419"/>
                    <a:pt x="642" y="628"/>
                    <a:pt x="866" y="809"/>
                  </a:cubicBezTo>
                  <a:cubicBezTo>
                    <a:pt x="1103" y="991"/>
                    <a:pt x="1340" y="1172"/>
                    <a:pt x="1521" y="1298"/>
                  </a:cubicBezTo>
                  <a:cubicBezTo>
                    <a:pt x="1633" y="1367"/>
                    <a:pt x="1730" y="1423"/>
                    <a:pt x="1842" y="1479"/>
                  </a:cubicBezTo>
                  <a:cubicBezTo>
                    <a:pt x="1842" y="1479"/>
                    <a:pt x="1744" y="1367"/>
                    <a:pt x="1591" y="1214"/>
                  </a:cubicBezTo>
                  <a:cubicBezTo>
                    <a:pt x="1424" y="1061"/>
                    <a:pt x="1200" y="865"/>
                    <a:pt x="977" y="670"/>
                  </a:cubicBezTo>
                  <a:cubicBezTo>
                    <a:pt x="754" y="489"/>
                    <a:pt x="503" y="307"/>
                    <a:pt x="322" y="196"/>
                  </a:cubicBezTo>
                  <a:cubicBezTo>
                    <a:pt x="140" y="70"/>
                    <a:pt x="1" y="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5403832" y="667694"/>
              <a:ext cx="260824" cy="324620"/>
            </a:xfrm>
            <a:custGeom>
              <a:avLst/>
              <a:gdLst/>
              <a:ahLst/>
              <a:cxnLst/>
              <a:rect l="l" t="t" r="r" b="b"/>
              <a:pathLst>
                <a:path w="1480" h="1842" extrusionOk="0">
                  <a:moveTo>
                    <a:pt x="1479" y="0"/>
                  </a:moveTo>
                  <a:cubicBezTo>
                    <a:pt x="1396" y="84"/>
                    <a:pt x="1298" y="168"/>
                    <a:pt x="1214" y="251"/>
                  </a:cubicBezTo>
                  <a:cubicBezTo>
                    <a:pt x="1061" y="419"/>
                    <a:pt x="866" y="642"/>
                    <a:pt x="670" y="865"/>
                  </a:cubicBezTo>
                  <a:cubicBezTo>
                    <a:pt x="489" y="1102"/>
                    <a:pt x="308" y="1339"/>
                    <a:pt x="196" y="1521"/>
                  </a:cubicBezTo>
                  <a:cubicBezTo>
                    <a:pt x="71" y="1702"/>
                    <a:pt x="1" y="1841"/>
                    <a:pt x="1" y="1841"/>
                  </a:cubicBezTo>
                  <a:cubicBezTo>
                    <a:pt x="84" y="1758"/>
                    <a:pt x="182" y="1674"/>
                    <a:pt x="266" y="1590"/>
                  </a:cubicBezTo>
                  <a:cubicBezTo>
                    <a:pt x="419" y="1423"/>
                    <a:pt x="615" y="1200"/>
                    <a:pt x="810" y="977"/>
                  </a:cubicBezTo>
                  <a:cubicBezTo>
                    <a:pt x="991" y="740"/>
                    <a:pt x="1172" y="502"/>
                    <a:pt x="1298" y="321"/>
                  </a:cubicBezTo>
                  <a:cubicBezTo>
                    <a:pt x="1410" y="140"/>
                    <a:pt x="1479" y="0"/>
                    <a:pt x="147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5310429" y="616058"/>
              <a:ext cx="260824" cy="324620"/>
            </a:xfrm>
            <a:custGeom>
              <a:avLst/>
              <a:gdLst/>
              <a:ahLst/>
              <a:cxnLst/>
              <a:rect l="l" t="t" r="r" b="b"/>
              <a:pathLst>
                <a:path w="1480" h="1842" extrusionOk="0">
                  <a:moveTo>
                    <a:pt x="1479" y="0"/>
                  </a:moveTo>
                  <a:cubicBezTo>
                    <a:pt x="1479" y="0"/>
                    <a:pt x="1368" y="98"/>
                    <a:pt x="1214" y="251"/>
                  </a:cubicBezTo>
                  <a:cubicBezTo>
                    <a:pt x="1061" y="419"/>
                    <a:pt x="852" y="628"/>
                    <a:pt x="670" y="865"/>
                  </a:cubicBezTo>
                  <a:cubicBezTo>
                    <a:pt x="489" y="1088"/>
                    <a:pt x="308" y="1339"/>
                    <a:pt x="182" y="1521"/>
                  </a:cubicBezTo>
                  <a:cubicBezTo>
                    <a:pt x="112" y="1618"/>
                    <a:pt x="57" y="1730"/>
                    <a:pt x="1" y="1842"/>
                  </a:cubicBezTo>
                  <a:cubicBezTo>
                    <a:pt x="1" y="1842"/>
                    <a:pt x="112" y="1744"/>
                    <a:pt x="266" y="1590"/>
                  </a:cubicBezTo>
                  <a:cubicBezTo>
                    <a:pt x="419" y="1423"/>
                    <a:pt x="628" y="1200"/>
                    <a:pt x="810" y="977"/>
                  </a:cubicBezTo>
                  <a:cubicBezTo>
                    <a:pt x="991" y="740"/>
                    <a:pt x="1158" y="502"/>
                    <a:pt x="1284" y="321"/>
                  </a:cubicBezTo>
                  <a:cubicBezTo>
                    <a:pt x="1409" y="126"/>
                    <a:pt x="1479" y="0"/>
                    <a:pt x="147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6124095" y="586451"/>
              <a:ext cx="415732" cy="371498"/>
            </a:xfrm>
            <a:custGeom>
              <a:avLst/>
              <a:gdLst/>
              <a:ahLst/>
              <a:cxnLst/>
              <a:rect l="l" t="t" r="r" b="b"/>
              <a:pathLst>
                <a:path w="2359" h="2108" extrusionOk="0">
                  <a:moveTo>
                    <a:pt x="2358" y="1"/>
                  </a:moveTo>
                  <a:lnTo>
                    <a:pt x="2246" y="85"/>
                  </a:lnTo>
                  <a:cubicBezTo>
                    <a:pt x="2177" y="126"/>
                    <a:pt x="2065" y="196"/>
                    <a:pt x="1954" y="294"/>
                  </a:cubicBezTo>
                  <a:cubicBezTo>
                    <a:pt x="1716" y="475"/>
                    <a:pt x="1410" y="726"/>
                    <a:pt x="1117" y="991"/>
                  </a:cubicBezTo>
                  <a:cubicBezTo>
                    <a:pt x="824" y="1256"/>
                    <a:pt x="545" y="1521"/>
                    <a:pt x="335" y="1731"/>
                  </a:cubicBezTo>
                  <a:cubicBezTo>
                    <a:pt x="238" y="1842"/>
                    <a:pt x="154" y="1940"/>
                    <a:pt x="98" y="1996"/>
                  </a:cubicBezTo>
                  <a:lnTo>
                    <a:pt x="1" y="2107"/>
                  </a:lnTo>
                  <a:lnTo>
                    <a:pt x="1" y="2107"/>
                  </a:lnTo>
                  <a:lnTo>
                    <a:pt x="126" y="2023"/>
                  </a:lnTo>
                  <a:cubicBezTo>
                    <a:pt x="182" y="1968"/>
                    <a:pt x="294" y="1898"/>
                    <a:pt x="405" y="1814"/>
                  </a:cubicBezTo>
                  <a:cubicBezTo>
                    <a:pt x="642" y="1633"/>
                    <a:pt x="949" y="1382"/>
                    <a:pt x="1242" y="1117"/>
                  </a:cubicBezTo>
                  <a:cubicBezTo>
                    <a:pt x="1535" y="852"/>
                    <a:pt x="1814" y="587"/>
                    <a:pt x="2023" y="364"/>
                  </a:cubicBezTo>
                  <a:cubicBezTo>
                    <a:pt x="2121" y="266"/>
                    <a:pt x="2205" y="168"/>
                    <a:pt x="2260" y="99"/>
                  </a:cubicBezTo>
                  <a:cubicBezTo>
                    <a:pt x="2330" y="43"/>
                    <a:pt x="2358" y="1"/>
                    <a:pt x="235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5711182" y="586451"/>
              <a:ext cx="413089" cy="371498"/>
            </a:xfrm>
            <a:custGeom>
              <a:avLst/>
              <a:gdLst/>
              <a:ahLst/>
              <a:cxnLst/>
              <a:rect l="l" t="t" r="r" b="b"/>
              <a:pathLst>
                <a:path w="2344" h="2108" extrusionOk="0">
                  <a:moveTo>
                    <a:pt x="0" y="1"/>
                  </a:moveTo>
                  <a:cubicBezTo>
                    <a:pt x="0" y="1"/>
                    <a:pt x="28" y="43"/>
                    <a:pt x="98" y="113"/>
                  </a:cubicBezTo>
                  <a:cubicBezTo>
                    <a:pt x="154" y="168"/>
                    <a:pt x="237" y="266"/>
                    <a:pt x="335" y="364"/>
                  </a:cubicBezTo>
                  <a:cubicBezTo>
                    <a:pt x="544" y="587"/>
                    <a:pt x="823" y="852"/>
                    <a:pt x="1116" y="1117"/>
                  </a:cubicBezTo>
                  <a:cubicBezTo>
                    <a:pt x="1409" y="1382"/>
                    <a:pt x="1716" y="1633"/>
                    <a:pt x="1953" y="1814"/>
                  </a:cubicBezTo>
                  <a:cubicBezTo>
                    <a:pt x="2065" y="1898"/>
                    <a:pt x="2162" y="1968"/>
                    <a:pt x="2232" y="2023"/>
                  </a:cubicBezTo>
                  <a:lnTo>
                    <a:pt x="2344" y="2107"/>
                  </a:lnTo>
                  <a:cubicBezTo>
                    <a:pt x="2344" y="2107"/>
                    <a:pt x="2316" y="2065"/>
                    <a:pt x="2260" y="1996"/>
                  </a:cubicBezTo>
                  <a:cubicBezTo>
                    <a:pt x="2204" y="1940"/>
                    <a:pt x="2121" y="1842"/>
                    <a:pt x="2023" y="1745"/>
                  </a:cubicBezTo>
                  <a:cubicBezTo>
                    <a:pt x="1814" y="1521"/>
                    <a:pt x="1521" y="1256"/>
                    <a:pt x="1228" y="991"/>
                  </a:cubicBezTo>
                  <a:cubicBezTo>
                    <a:pt x="935" y="726"/>
                    <a:pt x="642" y="461"/>
                    <a:pt x="405" y="294"/>
                  </a:cubicBezTo>
                  <a:cubicBezTo>
                    <a:pt x="293" y="196"/>
                    <a:pt x="182" y="126"/>
                    <a:pt x="112" y="85"/>
                  </a:cubicBez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5679284" y="-354985"/>
              <a:ext cx="415556" cy="368855"/>
            </a:xfrm>
            <a:custGeom>
              <a:avLst/>
              <a:gdLst/>
              <a:ahLst/>
              <a:cxnLst/>
              <a:rect l="l" t="t" r="r" b="b"/>
              <a:pathLst>
                <a:path w="2358" h="2093" extrusionOk="0">
                  <a:moveTo>
                    <a:pt x="2357" y="1"/>
                  </a:moveTo>
                  <a:lnTo>
                    <a:pt x="2246" y="70"/>
                  </a:lnTo>
                  <a:cubicBezTo>
                    <a:pt x="2176" y="126"/>
                    <a:pt x="2064" y="196"/>
                    <a:pt x="1953" y="294"/>
                  </a:cubicBezTo>
                  <a:cubicBezTo>
                    <a:pt x="1716" y="475"/>
                    <a:pt x="1409" y="726"/>
                    <a:pt x="1116" y="991"/>
                  </a:cubicBezTo>
                  <a:cubicBezTo>
                    <a:pt x="823" y="1242"/>
                    <a:pt x="544" y="1521"/>
                    <a:pt x="335" y="1730"/>
                  </a:cubicBezTo>
                  <a:cubicBezTo>
                    <a:pt x="237" y="1842"/>
                    <a:pt x="153" y="1926"/>
                    <a:pt x="98" y="1995"/>
                  </a:cubicBezTo>
                  <a:cubicBezTo>
                    <a:pt x="42" y="2065"/>
                    <a:pt x="0" y="2093"/>
                    <a:pt x="0" y="2093"/>
                  </a:cubicBezTo>
                  <a:lnTo>
                    <a:pt x="112" y="2023"/>
                  </a:lnTo>
                  <a:cubicBezTo>
                    <a:pt x="181" y="1967"/>
                    <a:pt x="293" y="1898"/>
                    <a:pt x="405" y="1814"/>
                  </a:cubicBezTo>
                  <a:cubicBezTo>
                    <a:pt x="642" y="1619"/>
                    <a:pt x="949" y="1368"/>
                    <a:pt x="1241" y="1117"/>
                  </a:cubicBezTo>
                  <a:cubicBezTo>
                    <a:pt x="1534" y="851"/>
                    <a:pt x="1813" y="573"/>
                    <a:pt x="2023" y="363"/>
                  </a:cubicBezTo>
                  <a:cubicBezTo>
                    <a:pt x="2120" y="252"/>
                    <a:pt x="2204" y="168"/>
                    <a:pt x="2260" y="98"/>
                  </a:cubicBezTo>
                  <a:cubicBezTo>
                    <a:pt x="2315" y="42"/>
                    <a:pt x="2357" y="1"/>
                    <a:pt x="235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6114226" y="-354985"/>
              <a:ext cx="413265" cy="368855"/>
            </a:xfrm>
            <a:custGeom>
              <a:avLst/>
              <a:gdLst/>
              <a:ahLst/>
              <a:cxnLst/>
              <a:rect l="l" t="t" r="r" b="b"/>
              <a:pathLst>
                <a:path w="2345" h="2093" extrusionOk="0">
                  <a:moveTo>
                    <a:pt x="1" y="1"/>
                  </a:moveTo>
                  <a:cubicBezTo>
                    <a:pt x="1" y="1"/>
                    <a:pt x="29" y="42"/>
                    <a:pt x="85" y="98"/>
                  </a:cubicBezTo>
                  <a:cubicBezTo>
                    <a:pt x="154" y="168"/>
                    <a:pt x="224" y="252"/>
                    <a:pt x="336" y="363"/>
                  </a:cubicBezTo>
                  <a:cubicBezTo>
                    <a:pt x="545" y="573"/>
                    <a:pt x="824" y="838"/>
                    <a:pt x="1117" y="1117"/>
                  </a:cubicBezTo>
                  <a:cubicBezTo>
                    <a:pt x="1410" y="1382"/>
                    <a:pt x="1717" y="1633"/>
                    <a:pt x="1954" y="1814"/>
                  </a:cubicBezTo>
                  <a:cubicBezTo>
                    <a:pt x="2065" y="1898"/>
                    <a:pt x="2163" y="1967"/>
                    <a:pt x="2233" y="2023"/>
                  </a:cubicBezTo>
                  <a:lnTo>
                    <a:pt x="2344" y="2093"/>
                  </a:lnTo>
                  <a:cubicBezTo>
                    <a:pt x="2344" y="2093"/>
                    <a:pt x="2316" y="2065"/>
                    <a:pt x="2261" y="1995"/>
                  </a:cubicBezTo>
                  <a:cubicBezTo>
                    <a:pt x="2191" y="1939"/>
                    <a:pt x="2121" y="1842"/>
                    <a:pt x="2010" y="1730"/>
                  </a:cubicBezTo>
                  <a:cubicBezTo>
                    <a:pt x="1800" y="1521"/>
                    <a:pt x="1521" y="1256"/>
                    <a:pt x="1228" y="991"/>
                  </a:cubicBezTo>
                  <a:cubicBezTo>
                    <a:pt x="935" y="726"/>
                    <a:pt x="629" y="461"/>
                    <a:pt x="405" y="294"/>
                  </a:cubicBezTo>
                  <a:cubicBezTo>
                    <a:pt x="280" y="196"/>
                    <a:pt x="182" y="126"/>
                    <a:pt x="112" y="70"/>
                  </a:cubicBez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6514979" y="33432"/>
              <a:ext cx="34542" cy="553194"/>
            </a:xfrm>
            <a:custGeom>
              <a:avLst/>
              <a:gdLst/>
              <a:ahLst/>
              <a:cxnLst/>
              <a:rect l="l" t="t" r="r" b="b"/>
              <a:pathLst>
                <a:path w="196" h="3139" extrusionOk="0">
                  <a:moveTo>
                    <a:pt x="70" y="0"/>
                  </a:moveTo>
                  <a:cubicBezTo>
                    <a:pt x="70" y="0"/>
                    <a:pt x="56" y="56"/>
                    <a:pt x="56" y="140"/>
                  </a:cubicBezTo>
                  <a:cubicBezTo>
                    <a:pt x="56" y="224"/>
                    <a:pt x="28" y="335"/>
                    <a:pt x="28" y="489"/>
                  </a:cubicBezTo>
                  <a:cubicBezTo>
                    <a:pt x="14" y="782"/>
                    <a:pt x="1" y="1186"/>
                    <a:pt x="14" y="1577"/>
                  </a:cubicBezTo>
                  <a:cubicBezTo>
                    <a:pt x="28" y="1967"/>
                    <a:pt x="42" y="2358"/>
                    <a:pt x="70" y="2651"/>
                  </a:cubicBezTo>
                  <a:cubicBezTo>
                    <a:pt x="84" y="2790"/>
                    <a:pt x="98" y="2916"/>
                    <a:pt x="112" y="2999"/>
                  </a:cubicBezTo>
                  <a:cubicBezTo>
                    <a:pt x="140" y="3083"/>
                    <a:pt x="140" y="3139"/>
                    <a:pt x="140" y="3139"/>
                  </a:cubicBezTo>
                  <a:cubicBezTo>
                    <a:pt x="140" y="3139"/>
                    <a:pt x="140" y="3083"/>
                    <a:pt x="154" y="2999"/>
                  </a:cubicBezTo>
                  <a:cubicBezTo>
                    <a:pt x="154" y="2916"/>
                    <a:pt x="182" y="2790"/>
                    <a:pt x="182" y="2637"/>
                  </a:cubicBezTo>
                  <a:cubicBezTo>
                    <a:pt x="196" y="2344"/>
                    <a:pt x="196" y="1953"/>
                    <a:pt x="196" y="1563"/>
                  </a:cubicBezTo>
                  <a:cubicBezTo>
                    <a:pt x="182" y="1172"/>
                    <a:pt x="154" y="782"/>
                    <a:pt x="126" y="475"/>
                  </a:cubicBezTo>
                  <a:cubicBezTo>
                    <a:pt x="112" y="335"/>
                    <a:pt x="112" y="224"/>
                    <a:pt x="98" y="126"/>
                  </a:cubicBezTo>
                  <a:cubicBezTo>
                    <a:pt x="70" y="42"/>
                    <a:pt x="70" y="0"/>
                    <a:pt x="7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5662013" y="4001"/>
              <a:ext cx="34542" cy="553194"/>
            </a:xfrm>
            <a:custGeom>
              <a:avLst/>
              <a:gdLst/>
              <a:ahLst/>
              <a:cxnLst/>
              <a:rect l="l" t="t" r="r" b="b"/>
              <a:pathLst>
                <a:path w="196" h="3139" extrusionOk="0">
                  <a:moveTo>
                    <a:pt x="70" y="0"/>
                  </a:moveTo>
                  <a:cubicBezTo>
                    <a:pt x="70" y="0"/>
                    <a:pt x="70" y="56"/>
                    <a:pt x="56" y="140"/>
                  </a:cubicBezTo>
                  <a:cubicBezTo>
                    <a:pt x="56" y="223"/>
                    <a:pt x="28" y="335"/>
                    <a:pt x="28" y="488"/>
                  </a:cubicBezTo>
                  <a:cubicBezTo>
                    <a:pt x="14" y="781"/>
                    <a:pt x="0" y="1172"/>
                    <a:pt x="14" y="1576"/>
                  </a:cubicBezTo>
                  <a:cubicBezTo>
                    <a:pt x="28" y="1967"/>
                    <a:pt x="42" y="2357"/>
                    <a:pt x="70" y="2650"/>
                  </a:cubicBezTo>
                  <a:cubicBezTo>
                    <a:pt x="84" y="2790"/>
                    <a:pt x="98" y="2915"/>
                    <a:pt x="112" y="2999"/>
                  </a:cubicBezTo>
                  <a:cubicBezTo>
                    <a:pt x="126" y="3083"/>
                    <a:pt x="140" y="3139"/>
                    <a:pt x="140" y="3139"/>
                  </a:cubicBezTo>
                  <a:lnTo>
                    <a:pt x="154" y="2999"/>
                  </a:lnTo>
                  <a:cubicBezTo>
                    <a:pt x="154" y="2915"/>
                    <a:pt x="182" y="2804"/>
                    <a:pt x="182" y="2650"/>
                  </a:cubicBezTo>
                  <a:cubicBezTo>
                    <a:pt x="196" y="2357"/>
                    <a:pt x="196" y="1967"/>
                    <a:pt x="196" y="1562"/>
                  </a:cubicBezTo>
                  <a:cubicBezTo>
                    <a:pt x="182" y="1172"/>
                    <a:pt x="154" y="781"/>
                    <a:pt x="126" y="488"/>
                  </a:cubicBezTo>
                  <a:cubicBezTo>
                    <a:pt x="112" y="349"/>
                    <a:pt x="112" y="223"/>
                    <a:pt x="98" y="140"/>
                  </a:cubicBezTo>
                  <a:cubicBezTo>
                    <a:pt x="70" y="56"/>
                    <a:pt x="70" y="0"/>
                    <a:pt x="7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5797183" y="-15737"/>
              <a:ext cx="636904" cy="619633"/>
            </a:xfrm>
            <a:custGeom>
              <a:avLst/>
              <a:gdLst/>
              <a:ahLst/>
              <a:cxnLst/>
              <a:rect l="l" t="t" r="r" b="b"/>
              <a:pathLst>
                <a:path w="3614" h="3516" extrusionOk="0">
                  <a:moveTo>
                    <a:pt x="1298" y="3460"/>
                  </a:moveTo>
                  <a:cubicBezTo>
                    <a:pt x="1354" y="3474"/>
                    <a:pt x="1423" y="3488"/>
                    <a:pt x="1493" y="3502"/>
                  </a:cubicBezTo>
                  <a:cubicBezTo>
                    <a:pt x="1423" y="3488"/>
                    <a:pt x="1368" y="3474"/>
                    <a:pt x="1298" y="3460"/>
                  </a:cubicBezTo>
                  <a:close/>
                  <a:moveTo>
                    <a:pt x="1493" y="3502"/>
                  </a:moveTo>
                  <a:lnTo>
                    <a:pt x="1493" y="3502"/>
                  </a:lnTo>
                  <a:cubicBezTo>
                    <a:pt x="1535" y="3502"/>
                    <a:pt x="1577" y="3516"/>
                    <a:pt x="1633" y="3516"/>
                  </a:cubicBezTo>
                  <a:cubicBezTo>
                    <a:pt x="1591" y="3516"/>
                    <a:pt x="1535" y="3502"/>
                    <a:pt x="1493" y="3502"/>
                  </a:cubicBezTo>
                  <a:close/>
                  <a:moveTo>
                    <a:pt x="1758" y="1"/>
                  </a:moveTo>
                  <a:cubicBezTo>
                    <a:pt x="1577" y="1"/>
                    <a:pt x="1409" y="28"/>
                    <a:pt x="1228" y="84"/>
                  </a:cubicBezTo>
                  <a:cubicBezTo>
                    <a:pt x="1075" y="140"/>
                    <a:pt x="907" y="210"/>
                    <a:pt x="768" y="307"/>
                  </a:cubicBezTo>
                  <a:cubicBezTo>
                    <a:pt x="628" y="405"/>
                    <a:pt x="503" y="531"/>
                    <a:pt x="391" y="656"/>
                  </a:cubicBezTo>
                  <a:cubicBezTo>
                    <a:pt x="280" y="782"/>
                    <a:pt x="196" y="935"/>
                    <a:pt x="140" y="1089"/>
                  </a:cubicBezTo>
                  <a:cubicBezTo>
                    <a:pt x="70" y="1228"/>
                    <a:pt x="28" y="1395"/>
                    <a:pt x="14" y="1549"/>
                  </a:cubicBezTo>
                  <a:cubicBezTo>
                    <a:pt x="1" y="1619"/>
                    <a:pt x="1" y="1702"/>
                    <a:pt x="1" y="1772"/>
                  </a:cubicBezTo>
                  <a:cubicBezTo>
                    <a:pt x="1" y="1856"/>
                    <a:pt x="1" y="1925"/>
                    <a:pt x="14" y="2009"/>
                  </a:cubicBezTo>
                  <a:cubicBezTo>
                    <a:pt x="56" y="2274"/>
                    <a:pt x="154" y="2539"/>
                    <a:pt x="321" y="2762"/>
                  </a:cubicBezTo>
                  <a:cubicBezTo>
                    <a:pt x="447" y="2958"/>
                    <a:pt x="614" y="3125"/>
                    <a:pt x="810" y="3251"/>
                  </a:cubicBezTo>
                  <a:cubicBezTo>
                    <a:pt x="963" y="3334"/>
                    <a:pt x="1130" y="3418"/>
                    <a:pt x="1298" y="3460"/>
                  </a:cubicBezTo>
                  <a:cubicBezTo>
                    <a:pt x="1130" y="3404"/>
                    <a:pt x="963" y="3334"/>
                    <a:pt x="824" y="3237"/>
                  </a:cubicBezTo>
                  <a:cubicBezTo>
                    <a:pt x="628" y="3111"/>
                    <a:pt x="461" y="2944"/>
                    <a:pt x="349" y="2748"/>
                  </a:cubicBezTo>
                  <a:cubicBezTo>
                    <a:pt x="196" y="2525"/>
                    <a:pt x="112" y="2260"/>
                    <a:pt x="84" y="1995"/>
                  </a:cubicBezTo>
                  <a:lnTo>
                    <a:pt x="84" y="1786"/>
                  </a:lnTo>
                  <a:cubicBezTo>
                    <a:pt x="98" y="1716"/>
                    <a:pt x="98" y="1633"/>
                    <a:pt x="112" y="1563"/>
                  </a:cubicBezTo>
                  <a:cubicBezTo>
                    <a:pt x="140" y="1409"/>
                    <a:pt x="182" y="1270"/>
                    <a:pt x="252" y="1144"/>
                  </a:cubicBezTo>
                  <a:cubicBezTo>
                    <a:pt x="377" y="851"/>
                    <a:pt x="586" y="614"/>
                    <a:pt x="851" y="447"/>
                  </a:cubicBezTo>
                  <a:cubicBezTo>
                    <a:pt x="1100" y="277"/>
                    <a:pt x="1397" y="181"/>
                    <a:pt x="1697" y="181"/>
                  </a:cubicBezTo>
                  <a:cubicBezTo>
                    <a:pt x="1718" y="181"/>
                    <a:pt x="1738" y="181"/>
                    <a:pt x="1758" y="182"/>
                  </a:cubicBezTo>
                  <a:cubicBezTo>
                    <a:pt x="1911" y="182"/>
                    <a:pt x="2079" y="196"/>
                    <a:pt x="2232" y="238"/>
                  </a:cubicBezTo>
                  <a:cubicBezTo>
                    <a:pt x="2386" y="293"/>
                    <a:pt x="2525" y="349"/>
                    <a:pt x="2665" y="447"/>
                  </a:cubicBezTo>
                  <a:cubicBezTo>
                    <a:pt x="2916" y="614"/>
                    <a:pt x="3139" y="851"/>
                    <a:pt x="3265" y="1144"/>
                  </a:cubicBezTo>
                  <a:cubicBezTo>
                    <a:pt x="3390" y="1409"/>
                    <a:pt x="3446" y="1702"/>
                    <a:pt x="3418" y="1995"/>
                  </a:cubicBezTo>
                  <a:cubicBezTo>
                    <a:pt x="3390" y="2260"/>
                    <a:pt x="3306" y="2525"/>
                    <a:pt x="3167" y="2748"/>
                  </a:cubicBezTo>
                  <a:cubicBezTo>
                    <a:pt x="3041" y="2944"/>
                    <a:pt x="2888" y="3111"/>
                    <a:pt x="2693" y="3237"/>
                  </a:cubicBezTo>
                  <a:cubicBezTo>
                    <a:pt x="2553" y="3334"/>
                    <a:pt x="2386" y="3404"/>
                    <a:pt x="2218" y="3460"/>
                  </a:cubicBezTo>
                  <a:cubicBezTo>
                    <a:pt x="2149" y="3474"/>
                    <a:pt x="2093" y="3488"/>
                    <a:pt x="2023" y="3502"/>
                  </a:cubicBezTo>
                  <a:cubicBezTo>
                    <a:pt x="1967" y="3502"/>
                    <a:pt x="1925" y="3516"/>
                    <a:pt x="1884" y="3516"/>
                  </a:cubicBezTo>
                  <a:cubicBezTo>
                    <a:pt x="1939" y="3516"/>
                    <a:pt x="1981" y="3502"/>
                    <a:pt x="2037" y="3502"/>
                  </a:cubicBezTo>
                  <a:cubicBezTo>
                    <a:pt x="2093" y="3488"/>
                    <a:pt x="2163" y="3474"/>
                    <a:pt x="2232" y="3460"/>
                  </a:cubicBezTo>
                  <a:cubicBezTo>
                    <a:pt x="2400" y="3404"/>
                    <a:pt x="2567" y="3334"/>
                    <a:pt x="2707" y="3237"/>
                  </a:cubicBezTo>
                  <a:cubicBezTo>
                    <a:pt x="2902" y="3111"/>
                    <a:pt x="3069" y="2958"/>
                    <a:pt x="3209" y="2762"/>
                  </a:cubicBezTo>
                  <a:cubicBezTo>
                    <a:pt x="3543" y="2274"/>
                    <a:pt x="3613" y="1633"/>
                    <a:pt x="3376" y="1089"/>
                  </a:cubicBezTo>
                  <a:cubicBezTo>
                    <a:pt x="3251" y="768"/>
                    <a:pt x="3027" y="503"/>
                    <a:pt x="2748" y="307"/>
                  </a:cubicBezTo>
                  <a:cubicBezTo>
                    <a:pt x="2609" y="210"/>
                    <a:pt x="2442" y="140"/>
                    <a:pt x="2274" y="84"/>
                  </a:cubicBezTo>
                  <a:cubicBezTo>
                    <a:pt x="2107" y="28"/>
                    <a:pt x="1939" y="1"/>
                    <a:pt x="175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6893527" y="888866"/>
              <a:ext cx="221348" cy="217471"/>
            </a:xfrm>
            <a:custGeom>
              <a:avLst/>
              <a:gdLst/>
              <a:ahLst/>
              <a:cxnLst/>
              <a:rect l="l" t="t" r="r" b="b"/>
              <a:pathLst>
                <a:path w="1256" h="1234" extrusionOk="0">
                  <a:moveTo>
                    <a:pt x="949" y="84"/>
                  </a:moveTo>
                  <a:lnTo>
                    <a:pt x="949" y="84"/>
                  </a:lnTo>
                  <a:cubicBezTo>
                    <a:pt x="977" y="98"/>
                    <a:pt x="1005" y="126"/>
                    <a:pt x="1033" y="154"/>
                  </a:cubicBezTo>
                  <a:lnTo>
                    <a:pt x="1075" y="182"/>
                  </a:lnTo>
                  <a:lnTo>
                    <a:pt x="1047" y="154"/>
                  </a:lnTo>
                  <a:cubicBezTo>
                    <a:pt x="1019" y="126"/>
                    <a:pt x="977" y="98"/>
                    <a:pt x="949" y="84"/>
                  </a:cubicBezTo>
                  <a:close/>
                  <a:moveTo>
                    <a:pt x="1075" y="182"/>
                  </a:moveTo>
                  <a:lnTo>
                    <a:pt x="1103" y="210"/>
                  </a:lnTo>
                  <a:lnTo>
                    <a:pt x="1103" y="210"/>
                  </a:lnTo>
                  <a:lnTo>
                    <a:pt x="1075" y="182"/>
                  </a:lnTo>
                  <a:close/>
                  <a:moveTo>
                    <a:pt x="1103" y="210"/>
                  </a:moveTo>
                  <a:lnTo>
                    <a:pt x="1103" y="210"/>
                  </a:lnTo>
                  <a:cubicBezTo>
                    <a:pt x="1108" y="216"/>
                    <a:pt x="1114" y="221"/>
                    <a:pt x="1118" y="227"/>
                  </a:cubicBezTo>
                  <a:lnTo>
                    <a:pt x="1118" y="227"/>
                  </a:lnTo>
                  <a:cubicBezTo>
                    <a:pt x="1118" y="226"/>
                    <a:pt x="1117" y="225"/>
                    <a:pt x="1117" y="224"/>
                  </a:cubicBezTo>
                  <a:lnTo>
                    <a:pt x="1103" y="210"/>
                  </a:lnTo>
                  <a:close/>
                  <a:moveTo>
                    <a:pt x="1118" y="227"/>
                  </a:moveTo>
                  <a:lnTo>
                    <a:pt x="1118" y="227"/>
                  </a:lnTo>
                  <a:cubicBezTo>
                    <a:pt x="1133" y="254"/>
                    <a:pt x="1159" y="281"/>
                    <a:pt x="1172" y="321"/>
                  </a:cubicBezTo>
                  <a:cubicBezTo>
                    <a:pt x="1180" y="329"/>
                    <a:pt x="1187" y="340"/>
                    <a:pt x="1195" y="354"/>
                  </a:cubicBezTo>
                  <a:lnTo>
                    <a:pt x="1195" y="354"/>
                  </a:lnTo>
                  <a:cubicBezTo>
                    <a:pt x="1186" y="334"/>
                    <a:pt x="1172" y="317"/>
                    <a:pt x="1172" y="307"/>
                  </a:cubicBezTo>
                  <a:cubicBezTo>
                    <a:pt x="1150" y="274"/>
                    <a:pt x="1137" y="250"/>
                    <a:pt x="1118" y="227"/>
                  </a:cubicBezTo>
                  <a:close/>
                  <a:moveTo>
                    <a:pt x="1195" y="354"/>
                  </a:moveTo>
                  <a:cubicBezTo>
                    <a:pt x="1198" y="361"/>
                    <a:pt x="1200" y="369"/>
                    <a:pt x="1200" y="377"/>
                  </a:cubicBezTo>
                  <a:cubicBezTo>
                    <a:pt x="1207" y="391"/>
                    <a:pt x="1214" y="405"/>
                    <a:pt x="1221" y="420"/>
                  </a:cubicBezTo>
                  <a:lnTo>
                    <a:pt x="1221" y="420"/>
                  </a:lnTo>
                  <a:cubicBezTo>
                    <a:pt x="1217" y="410"/>
                    <a:pt x="1214" y="400"/>
                    <a:pt x="1214" y="391"/>
                  </a:cubicBezTo>
                  <a:cubicBezTo>
                    <a:pt x="1208" y="378"/>
                    <a:pt x="1201" y="365"/>
                    <a:pt x="1195" y="354"/>
                  </a:cubicBezTo>
                  <a:close/>
                  <a:moveTo>
                    <a:pt x="545" y="1"/>
                  </a:moveTo>
                  <a:cubicBezTo>
                    <a:pt x="447" y="15"/>
                    <a:pt x="363" y="56"/>
                    <a:pt x="280" y="98"/>
                  </a:cubicBezTo>
                  <a:cubicBezTo>
                    <a:pt x="182" y="168"/>
                    <a:pt x="112" y="252"/>
                    <a:pt x="70" y="363"/>
                  </a:cubicBezTo>
                  <a:cubicBezTo>
                    <a:pt x="15" y="475"/>
                    <a:pt x="1" y="600"/>
                    <a:pt x="15" y="712"/>
                  </a:cubicBezTo>
                  <a:cubicBezTo>
                    <a:pt x="29" y="782"/>
                    <a:pt x="42" y="838"/>
                    <a:pt x="84" y="893"/>
                  </a:cubicBezTo>
                  <a:cubicBezTo>
                    <a:pt x="112" y="963"/>
                    <a:pt x="154" y="1005"/>
                    <a:pt x="196" y="1061"/>
                  </a:cubicBezTo>
                  <a:cubicBezTo>
                    <a:pt x="294" y="1144"/>
                    <a:pt x="405" y="1200"/>
                    <a:pt x="545" y="1228"/>
                  </a:cubicBezTo>
                  <a:cubicBezTo>
                    <a:pt x="571" y="1231"/>
                    <a:pt x="598" y="1233"/>
                    <a:pt x="626" y="1233"/>
                  </a:cubicBezTo>
                  <a:cubicBezTo>
                    <a:pt x="715" y="1233"/>
                    <a:pt x="808" y="1215"/>
                    <a:pt x="893" y="1172"/>
                  </a:cubicBezTo>
                  <a:cubicBezTo>
                    <a:pt x="949" y="1158"/>
                    <a:pt x="1005" y="1117"/>
                    <a:pt x="1047" y="1089"/>
                  </a:cubicBezTo>
                  <a:lnTo>
                    <a:pt x="1103" y="1033"/>
                  </a:lnTo>
                  <a:cubicBezTo>
                    <a:pt x="1117" y="1019"/>
                    <a:pt x="1130" y="991"/>
                    <a:pt x="1144" y="963"/>
                  </a:cubicBezTo>
                  <a:cubicBezTo>
                    <a:pt x="1200" y="893"/>
                    <a:pt x="1242" y="796"/>
                    <a:pt x="1256" y="698"/>
                  </a:cubicBezTo>
                  <a:cubicBezTo>
                    <a:pt x="1256" y="656"/>
                    <a:pt x="1256" y="614"/>
                    <a:pt x="1256" y="573"/>
                  </a:cubicBezTo>
                  <a:cubicBezTo>
                    <a:pt x="1242" y="531"/>
                    <a:pt x="1242" y="503"/>
                    <a:pt x="1242" y="461"/>
                  </a:cubicBezTo>
                  <a:cubicBezTo>
                    <a:pt x="1235" y="447"/>
                    <a:pt x="1228" y="433"/>
                    <a:pt x="1221" y="420"/>
                  </a:cubicBezTo>
                  <a:lnTo>
                    <a:pt x="1221" y="420"/>
                  </a:lnTo>
                  <a:cubicBezTo>
                    <a:pt x="1230" y="439"/>
                    <a:pt x="1242" y="461"/>
                    <a:pt x="1242" y="489"/>
                  </a:cubicBezTo>
                  <a:cubicBezTo>
                    <a:pt x="1242" y="517"/>
                    <a:pt x="1242" y="559"/>
                    <a:pt x="1242" y="586"/>
                  </a:cubicBezTo>
                  <a:cubicBezTo>
                    <a:pt x="1228" y="628"/>
                    <a:pt x="1228" y="670"/>
                    <a:pt x="1214" y="712"/>
                  </a:cubicBezTo>
                  <a:cubicBezTo>
                    <a:pt x="1200" y="796"/>
                    <a:pt x="1144" y="865"/>
                    <a:pt x="1089" y="935"/>
                  </a:cubicBezTo>
                  <a:cubicBezTo>
                    <a:pt x="1075" y="949"/>
                    <a:pt x="1061" y="963"/>
                    <a:pt x="1047" y="977"/>
                  </a:cubicBezTo>
                  <a:lnTo>
                    <a:pt x="977" y="1019"/>
                  </a:lnTo>
                  <a:cubicBezTo>
                    <a:pt x="949" y="1047"/>
                    <a:pt x="907" y="1061"/>
                    <a:pt x="851" y="1075"/>
                  </a:cubicBezTo>
                  <a:cubicBezTo>
                    <a:pt x="810" y="1089"/>
                    <a:pt x="764" y="1096"/>
                    <a:pt x="717" y="1096"/>
                  </a:cubicBezTo>
                  <a:cubicBezTo>
                    <a:pt x="670" y="1096"/>
                    <a:pt x="621" y="1089"/>
                    <a:pt x="573" y="1075"/>
                  </a:cubicBezTo>
                  <a:cubicBezTo>
                    <a:pt x="475" y="1047"/>
                    <a:pt x="391" y="1005"/>
                    <a:pt x="321" y="935"/>
                  </a:cubicBezTo>
                  <a:cubicBezTo>
                    <a:pt x="294" y="907"/>
                    <a:pt x="266" y="865"/>
                    <a:pt x="238" y="824"/>
                  </a:cubicBezTo>
                  <a:cubicBezTo>
                    <a:pt x="210" y="782"/>
                    <a:pt x="196" y="740"/>
                    <a:pt x="182" y="698"/>
                  </a:cubicBezTo>
                  <a:cubicBezTo>
                    <a:pt x="168" y="600"/>
                    <a:pt x="168" y="503"/>
                    <a:pt x="182" y="405"/>
                  </a:cubicBezTo>
                  <a:cubicBezTo>
                    <a:pt x="210" y="321"/>
                    <a:pt x="266" y="238"/>
                    <a:pt x="335" y="168"/>
                  </a:cubicBezTo>
                  <a:cubicBezTo>
                    <a:pt x="391" y="112"/>
                    <a:pt x="475" y="70"/>
                    <a:pt x="559" y="42"/>
                  </a:cubicBezTo>
                  <a:cubicBezTo>
                    <a:pt x="600" y="42"/>
                    <a:pt x="628" y="29"/>
                    <a:pt x="670" y="29"/>
                  </a:cubicBezTo>
                  <a:lnTo>
                    <a:pt x="782" y="29"/>
                  </a:lnTo>
                  <a:lnTo>
                    <a:pt x="879" y="56"/>
                  </a:lnTo>
                  <a:cubicBezTo>
                    <a:pt x="893" y="56"/>
                    <a:pt x="921" y="70"/>
                    <a:pt x="949" y="84"/>
                  </a:cubicBezTo>
                  <a:lnTo>
                    <a:pt x="949" y="84"/>
                  </a:lnTo>
                  <a:cubicBezTo>
                    <a:pt x="921" y="70"/>
                    <a:pt x="893" y="56"/>
                    <a:pt x="865" y="42"/>
                  </a:cubicBezTo>
                  <a:lnTo>
                    <a:pt x="782" y="15"/>
                  </a:lnTo>
                  <a:cubicBezTo>
                    <a:pt x="740" y="15"/>
                    <a:pt x="712" y="1"/>
                    <a:pt x="67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5175258" y="960241"/>
              <a:ext cx="218881" cy="217471"/>
            </a:xfrm>
            <a:custGeom>
              <a:avLst/>
              <a:gdLst/>
              <a:ahLst/>
              <a:cxnLst/>
              <a:rect l="l" t="t" r="r" b="b"/>
              <a:pathLst>
                <a:path w="1242" h="1234" extrusionOk="0">
                  <a:moveTo>
                    <a:pt x="42" y="391"/>
                  </a:moveTo>
                  <a:lnTo>
                    <a:pt x="42" y="391"/>
                  </a:lnTo>
                  <a:cubicBezTo>
                    <a:pt x="28" y="419"/>
                    <a:pt x="14" y="446"/>
                    <a:pt x="14" y="460"/>
                  </a:cubicBezTo>
                  <a:cubicBezTo>
                    <a:pt x="14" y="482"/>
                    <a:pt x="11" y="504"/>
                    <a:pt x="7" y="524"/>
                  </a:cubicBezTo>
                  <a:lnTo>
                    <a:pt x="7" y="524"/>
                  </a:lnTo>
                  <a:cubicBezTo>
                    <a:pt x="12" y="504"/>
                    <a:pt x="20" y="484"/>
                    <a:pt x="28" y="460"/>
                  </a:cubicBezTo>
                  <a:cubicBezTo>
                    <a:pt x="28" y="433"/>
                    <a:pt x="42" y="405"/>
                    <a:pt x="42" y="391"/>
                  </a:cubicBezTo>
                  <a:close/>
                  <a:moveTo>
                    <a:pt x="7" y="524"/>
                  </a:moveTo>
                  <a:lnTo>
                    <a:pt x="7" y="524"/>
                  </a:lnTo>
                  <a:cubicBezTo>
                    <a:pt x="3" y="539"/>
                    <a:pt x="1" y="554"/>
                    <a:pt x="1" y="572"/>
                  </a:cubicBezTo>
                  <a:cubicBezTo>
                    <a:pt x="1" y="559"/>
                    <a:pt x="4" y="542"/>
                    <a:pt x="7" y="524"/>
                  </a:cubicBezTo>
                  <a:close/>
                  <a:moveTo>
                    <a:pt x="1" y="614"/>
                  </a:moveTo>
                  <a:lnTo>
                    <a:pt x="1" y="656"/>
                  </a:lnTo>
                  <a:cubicBezTo>
                    <a:pt x="1" y="698"/>
                    <a:pt x="14" y="739"/>
                    <a:pt x="28" y="767"/>
                  </a:cubicBezTo>
                  <a:cubicBezTo>
                    <a:pt x="14" y="725"/>
                    <a:pt x="14" y="684"/>
                    <a:pt x="14" y="656"/>
                  </a:cubicBezTo>
                  <a:lnTo>
                    <a:pt x="1" y="614"/>
                  </a:lnTo>
                  <a:close/>
                  <a:moveTo>
                    <a:pt x="28" y="768"/>
                  </a:moveTo>
                  <a:cubicBezTo>
                    <a:pt x="29" y="796"/>
                    <a:pt x="42" y="823"/>
                    <a:pt x="42" y="851"/>
                  </a:cubicBezTo>
                  <a:lnTo>
                    <a:pt x="98" y="935"/>
                  </a:lnTo>
                  <a:lnTo>
                    <a:pt x="56" y="851"/>
                  </a:lnTo>
                  <a:cubicBezTo>
                    <a:pt x="43" y="823"/>
                    <a:pt x="29" y="796"/>
                    <a:pt x="28" y="768"/>
                  </a:cubicBezTo>
                  <a:close/>
                  <a:moveTo>
                    <a:pt x="586" y="0"/>
                  </a:moveTo>
                  <a:cubicBezTo>
                    <a:pt x="558" y="0"/>
                    <a:pt x="531" y="0"/>
                    <a:pt x="503" y="14"/>
                  </a:cubicBezTo>
                  <a:cubicBezTo>
                    <a:pt x="405" y="28"/>
                    <a:pt x="321" y="70"/>
                    <a:pt x="238" y="126"/>
                  </a:cubicBezTo>
                  <a:lnTo>
                    <a:pt x="154" y="209"/>
                  </a:lnTo>
                  <a:cubicBezTo>
                    <a:pt x="126" y="237"/>
                    <a:pt x="112" y="265"/>
                    <a:pt x="84" y="293"/>
                  </a:cubicBezTo>
                  <a:lnTo>
                    <a:pt x="42" y="391"/>
                  </a:lnTo>
                  <a:lnTo>
                    <a:pt x="98" y="307"/>
                  </a:lnTo>
                  <a:cubicBezTo>
                    <a:pt x="112" y="279"/>
                    <a:pt x="140" y="251"/>
                    <a:pt x="168" y="223"/>
                  </a:cubicBezTo>
                  <a:cubicBezTo>
                    <a:pt x="196" y="195"/>
                    <a:pt x="238" y="168"/>
                    <a:pt x="266" y="154"/>
                  </a:cubicBezTo>
                  <a:cubicBezTo>
                    <a:pt x="335" y="112"/>
                    <a:pt x="419" y="84"/>
                    <a:pt x="517" y="84"/>
                  </a:cubicBezTo>
                  <a:lnTo>
                    <a:pt x="572" y="84"/>
                  </a:lnTo>
                  <a:lnTo>
                    <a:pt x="656" y="98"/>
                  </a:lnTo>
                  <a:cubicBezTo>
                    <a:pt x="698" y="112"/>
                    <a:pt x="740" y="126"/>
                    <a:pt x="782" y="140"/>
                  </a:cubicBezTo>
                  <a:cubicBezTo>
                    <a:pt x="865" y="195"/>
                    <a:pt x="935" y="265"/>
                    <a:pt x="991" y="349"/>
                  </a:cubicBezTo>
                  <a:cubicBezTo>
                    <a:pt x="1033" y="419"/>
                    <a:pt x="1061" y="516"/>
                    <a:pt x="1061" y="614"/>
                  </a:cubicBezTo>
                  <a:cubicBezTo>
                    <a:pt x="1061" y="712"/>
                    <a:pt x="1033" y="809"/>
                    <a:pt x="991" y="893"/>
                  </a:cubicBezTo>
                  <a:cubicBezTo>
                    <a:pt x="935" y="977"/>
                    <a:pt x="865" y="1046"/>
                    <a:pt x="782" y="1088"/>
                  </a:cubicBezTo>
                  <a:cubicBezTo>
                    <a:pt x="713" y="1123"/>
                    <a:pt x="634" y="1148"/>
                    <a:pt x="562" y="1148"/>
                  </a:cubicBezTo>
                  <a:cubicBezTo>
                    <a:pt x="547" y="1148"/>
                    <a:pt x="531" y="1146"/>
                    <a:pt x="517" y="1144"/>
                  </a:cubicBezTo>
                  <a:cubicBezTo>
                    <a:pt x="419" y="1144"/>
                    <a:pt x="335" y="1130"/>
                    <a:pt x="266" y="1088"/>
                  </a:cubicBezTo>
                  <a:cubicBezTo>
                    <a:pt x="238" y="1060"/>
                    <a:pt x="196" y="1032"/>
                    <a:pt x="168" y="1018"/>
                  </a:cubicBezTo>
                  <a:cubicBezTo>
                    <a:pt x="140" y="977"/>
                    <a:pt x="112" y="963"/>
                    <a:pt x="98" y="935"/>
                  </a:cubicBezTo>
                  <a:lnTo>
                    <a:pt x="98" y="935"/>
                  </a:lnTo>
                  <a:cubicBezTo>
                    <a:pt x="112" y="963"/>
                    <a:pt x="140" y="990"/>
                    <a:pt x="154" y="1018"/>
                  </a:cubicBezTo>
                  <a:lnTo>
                    <a:pt x="252" y="1116"/>
                  </a:lnTo>
                  <a:cubicBezTo>
                    <a:pt x="321" y="1172"/>
                    <a:pt x="419" y="1200"/>
                    <a:pt x="517" y="1228"/>
                  </a:cubicBezTo>
                  <a:cubicBezTo>
                    <a:pt x="547" y="1231"/>
                    <a:pt x="576" y="1233"/>
                    <a:pt x="606" y="1233"/>
                  </a:cubicBezTo>
                  <a:cubicBezTo>
                    <a:pt x="687" y="1233"/>
                    <a:pt x="766" y="1220"/>
                    <a:pt x="837" y="1200"/>
                  </a:cubicBezTo>
                  <a:cubicBezTo>
                    <a:pt x="949" y="1158"/>
                    <a:pt x="1061" y="1074"/>
                    <a:pt x="1130" y="977"/>
                  </a:cubicBezTo>
                  <a:cubicBezTo>
                    <a:pt x="1200" y="879"/>
                    <a:pt x="1242" y="753"/>
                    <a:pt x="1242" y="628"/>
                  </a:cubicBezTo>
                  <a:cubicBezTo>
                    <a:pt x="1242" y="558"/>
                    <a:pt x="1228" y="488"/>
                    <a:pt x="1214" y="433"/>
                  </a:cubicBezTo>
                  <a:cubicBezTo>
                    <a:pt x="1200" y="363"/>
                    <a:pt x="1172" y="307"/>
                    <a:pt x="1130" y="251"/>
                  </a:cubicBezTo>
                  <a:cubicBezTo>
                    <a:pt x="1061" y="154"/>
                    <a:pt x="949" y="70"/>
                    <a:pt x="837" y="28"/>
                  </a:cubicBezTo>
                  <a:cubicBezTo>
                    <a:pt x="782" y="14"/>
                    <a:pt x="726" y="0"/>
                    <a:pt x="67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8488755" y="4026239"/>
              <a:ext cx="309817" cy="455032"/>
            </a:xfrm>
            <a:custGeom>
              <a:avLst/>
              <a:gdLst/>
              <a:ahLst/>
              <a:cxnLst/>
              <a:rect l="l" t="t" r="r" b="b"/>
              <a:pathLst>
                <a:path w="1758" h="2582" extrusionOk="0">
                  <a:moveTo>
                    <a:pt x="1758" y="1"/>
                  </a:moveTo>
                  <a:cubicBezTo>
                    <a:pt x="1604" y="1"/>
                    <a:pt x="1479" y="15"/>
                    <a:pt x="1339" y="15"/>
                  </a:cubicBezTo>
                  <a:cubicBezTo>
                    <a:pt x="1200" y="15"/>
                    <a:pt x="1060" y="29"/>
                    <a:pt x="921" y="29"/>
                  </a:cubicBezTo>
                  <a:lnTo>
                    <a:pt x="70" y="85"/>
                  </a:lnTo>
                  <a:lnTo>
                    <a:pt x="0" y="85"/>
                  </a:lnTo>
                  <a:lnTo>
                    <a:pt x="0" y="154"/>
                  </a:lnTo>
                  <a:cubicBezTo>
                    <a:pt x="28" y="949"/>
                    <a:pt x="56" y="1731"/>
                    <a:pt x="112" y="2512"/>
                  </a:cubicBezTo>
                  <a:lnTo>
                    <a:pt x="112" y="2581"/>
                  </a:lnTo>
                  <a:lnTo>
                    <a:pt x="181" y="2581"/>
                  </a:lnTo>
                  <a:lnTo>
                    <a:pt x="963" y="2540"/>
                  </a:lnTo>
                  <a:lnTo>
                    <a:pt x="1353" y="2512"/>
                  </a:lnTo>
                  <a:cubicBezTo>
                    <a:pt x="1493" y="2512"/>
                    <a:pt x="1618" y="2498"/>
                    <a:pt x="1758" y="2484"/>
                  </a:cubicBezTo>
                  <a:cubicBezTo>
                    <a:pt x="1618" y="2470"/>
                    <a:pt x="1493" y="2470"/>
                    <a:pt x="1353" y="2470"/>
                  </a:cubicBezTo>
                  <a:lnTo>
                    <a:pt x="963" y="2456"/>
                  </a:lnTo>
                  <a:lnTo>
                    <a:pt x="250" y="2443"/>
                  </a:lnTo>
                  <a:lnTo>
                    <a:pt x="250" y="2443"/>
                  </a:lnTo>
                  <a:cubicBezTo>
                    <a:pt x="235" y="1709"/>
                    <a:pt x="197" y="963"/>
                    <a:pt x="157" y="228"/>
                  </a:cubicBezTo>
                  <a:lnTo>
                    <a:pt x="157" y="228"/>
                  </a:lnTo>
                  <a:lnTo>
                    <a:pt x="921" y="126"/>
                  </a:lnTo>
                  <a:cubicBezTo>
                    <a:pt x="1060" y="112"/>
                    <a:pt x="1200" y="85"/>
                    <a:pt x="1339" y="71"/>
                  </a:cubicBezTo>
                  <a:cubicBezTo>
                    <a:pt x="1479" y="43"/>
                    <a:pt x="1618" y="29"/>
                    <a:pt x="175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9081073" y="3999275"/>
              <a:ext cx="307526" cy="454856"/>
            </a:xfrm>
            <a:custGeom>
              <a:avLst/>
              <a:gdLst/>
              <a:ahLst/>
              <a:cxnLst/>
              <a:rect l="l" t="t" r="r" b="b"/>
              <a:pathLst>
                <a:path w="1745" h="2581" extrusionOk="0">
                  <a:moveTo>
                    <a:pt x="1563" y="0"/>
                  </a:moveTo>
                  <a:lnTo>
                    <a:pt x="782" y="28"/>
                  </a:lnTo>
                  <a:cubicBezTo>
                    <a:pt x="656" y="42"/>
                    <a:pt x="517" y="56"/>
                    <a:pt x="391" y="56"/>
                  </a:cubicBezTo>
                  <a:lnTo>
                    <a:pt x="1" y="98"/>
                  </a:lnTo>
                  <a:cubicBezTo>
                    <a:pt x="126" y="98"/>
                    <a:pt x="266" y="112"/>
                    <a:pt x="391" y="112"/>
                  </a:cubicBezTo>
                  <a:lnTo>
                    <a:pt x="782" y="126"/>
                  </a:lnTo>
                  <a:lnTo>
                    <a:pt x="1494" y="139"/>
                  </a:lnTo>
                  <a:lnTo>
                    <a:pt x="1494" y="139"/>
                  </a:lnTo>
                  <a:cubicBezTo>
                    <a:pt x="1509" y="872"/>
                    <a:pt x="1548" y="1606"/>
                    <a:pt x="1600" y="2352"/>
                  </a:cubicBezTo>
                  <a:lnTo>
                    <a:pt x="1600" y="2352"/>
                  </a:lnTo>
                  <a:lnTo>
                    <a:pt x="824" y="2455"/>
                  </a:lnTo>
                  <a:cubicBezTo>
                    <a:pt x="698" y="2469"/>
                    <a:pt x="559" y="2497"/>
                    <a:pt x="419" y="2511"/>
                  </a:cubicBezTo>
                  <a:cubicBezTo>
                    <a:pt x="280" y="2525"/>
                    <a:pt x="140" y="2553"/>
                    <a:pt x="1" y="2581"/>
                  </a:cubicBezTo>
                  <a:cubicBezTo>
                    <a:pt x="140" y="2581"/>
                    <a:pt x="280" y="2567"/>
                    <a:pt x="419" y="2567"/>
                  </a:cubicBezTo>
                  <a:cubicBezTo>
                    <a:pt x="559" y="2553"/>
                    <a:pt x="698" y="2553"/>
                    <a:pt x="838" y="2539"/>
                  </a:cubicBezTo>
                  <a:lnTo>
                    <a:pt x="1675" y="2497"/>
                  </a:lnTo>
                  <a:lnTo>
                    <a:pt x="1744" y="2497"/>
                  </a:lnTo>
                  <a:lnTo>
                    <a:pt x="1744" y="2414"/>
                  </a:lnTo>
                  <a:cubicBezTo>
                    <a:pt x="1730" y="1632"/>
                    <a:pt x="1688" y="851"/>
                    <a:pt x="1633" y="70"/>
                  </a:cubicBezTo>
                  <a:lnTo>
                    <a:pt x="163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8648421" y="4058313"/>
              <a:ext cx="196852" cy="302415"/>
            </a:xfrm>
            <a:custGeom>
              <a:avLst/>
              <a:gdLst/>
              <a:ahLst/>
              <a:cxnLst/>
              <a:rect l="l" t="t" r="r" b="b"/>
              <a:pathLst>
                <a:path w="1117" h="1716" extrusionOk="0">
                  <a:moveTo>
                    <a:pt x="1117" y="0"/>
                  </a:moveTo>
                  <a:cubicBezTo>
                    <a:pt x="991" y="70"/>
                    <a:pt x="852" y="140"/>
                    <a:pt x="712" y="196"/>
                  </a:cubicBezTo>
                  <a:cubicBezTo>
                    <a:pt x="712" y="405"/>
                    <a:pt x="698" y="572"/>
                    <a:pt x="698" y="712"/>
                  </a:cubicBezTo>
                  <a:lnTo>
                    <a:pt x="601" y="558"/>
                  </a:lnTo>
                  <a:cubicBezTo>
                    <a:pt x="503" y="405"/>
                    <a:pt x="405" y="251"/>
                    <a:pt x="336" y="98"/>
                  </a:cubicBezTo>
                  <a:lnTo>
                    <a:pt x="1" y="293"/>
                  </a:lnTo>
                  <a:lnTo>
                    <a:pt x="1" y="991"/>
                  </a:lnTo>
                  <a:cubicBezTo>
                    <a:pt x="1" y="1144"/>
                    <a:pt x="1" y="1311"/>
                    <a:pt x="1" y="1507"/>
                  </a:cubicBezTo>
                  <a:cubicBezTo>
                    <a:pt x="154" y="1437"/>
                    <a:pt x="280" y="1381"/>
                    <a:pt x="363" y="1339"/>
                  </a:cubicBezTo>
                  <a:lnTo>
                    <a:pt x="349" y="1102"/>
                  </a:lnTo>
                  <a:lnTo>
                    <a:pt x="349" y="851"/>
                  </a:lnTo>
                  <a:cubicBezTo>
                    <a:pt x="517" y="1130"/>
                    <a:pt x="670" y="1423"/>
                    <a:pt x="810" y="1716"/>
                  </a:cubicBezTo>
                  <a:cubicBezTo>
                    <a:pt x="879" y="1646"/>
                    <a:pt x="963" y="1604"/>
                    <a:pt x="1061" y="1562"/>
                  </a:cubicBezTo>
                  <a:lnTo>
                    <a:pt x="1089" y="265"/>
                  </a:lnTo>
                  <a:cubicBezTo>
                    <a:pt x="1103" y="168"/>
                    <a:pt x="1117" y="70"/>
                    <a:pt x="111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8867302" y="4124577"/>
              <a:ext cx="182048" cy="209188"/>
            </a:xfrm>
            <a:custGeom>
              <a:avLst/>
              <a:gdLst/>
              <a:ahLst/>
              <a:cxnLst/>
              <a:rect l="l" t="t" r="r" b="b"/>
              <a:pathLst>
                <a:path w="1033" h="1187" extrusionOk="0">
                  <a:moveTo>
                    <a:pt x="628" y="377"/>
                  </a:moveTo>
                  <a:cubicBezTo>
                    <a:pt x="684" y="377"/>
                    <a:pt x="712" y="419"/>
                    <a:pt x="725" y="475"/>
                  </a:cubicBezTo>
                  <a:cubicBezTo>
                    <a:pt x="725" y="573"/>
                    <a:pt x="698" y="656"/>
                    <a:pt x="642" y="726"/>
                  </a:cubicBezTo>
                  <a:cubicBezTo>
                    <a:pt x="586" y="782"/>
                    <a:pt x="516" y="824"/>
                    <a:pt x="447" y="852"/>
                  </a:cubicBezTo>
                  <a:cubicBezTo>
                    <a:pt x="434" y="853"/>
                    <a:pt x="423" y="854"/>
                    <a:pt x="412" y="854"/>
                  </a:cubicBezTo>
                  <a:cubicBezTo>
                    <a:pt x="339" y="854"/>
                    <a:pt x="307" y="813"/>
                    <a:pt x="307" y="740"/>
                  </a:cubicBezTo>
                  <a:cubicBezTo>
                    <a:pt x="321" y="684"/>
                    <a:pt x="335" y="629"/>
                    <a:pt x="363" y="587"/>
                  </a:cubicBezTo>
                  <a:cubicBezTo>
                    <a:pt x="419" y="475"/>
                    <a:pt x="516" y="405"/>
                    <a:pt x="628" y="377"/>
                  </a:cubicBezTo>
                  <a:close/>
                  <a:moveTo>
                    <a:pt x="670" y="1"/>
                  </a:moveTo>
                  <a:cubicBezTo>
                    <a:pt x="586" y="1"/>
                    <a:pt x="502" y="15"/>
                    <a:pt x="433" y="43"/>
                  </a:cubicBezTo>
                  <a:cubicBezTo>
                    <a:pt x="349" y="98"/>
                    <a:pt x="265" y="154"/>
                    <a:pt x="209" y="238"/>
                  </a:cubicBezTo>
                  <a:cubicBezTo>
                    <a:pt x="181" y="266"/>
                    <a:pt x="154" y="308"/>
                    <a:pt x="126" y="336"/>
                  </a:cubicBezTo>
                  <a:cubicBezTo>
                    <a:pt x="98" y="405"/>
                    <a:pt x="70" y="461"/>
                    <a:pt x="42" y="531"/>
                  </a:cubicBezTo>
                  <a:cubicBezTo>
                    <a:pt x="14" y="629"/>
                    <a:pt x="0" y="726"/>
                    <a:pt x="0" y="824"/>
                  </a:cubicBezTo>
                  <a:cubicBezTo>
                    <a:pt x="14" y="908"/>
                    <a:pt x="42" y="977"/>
                    <a:pt x="84" y="1047"/>
                  </a:cubicBezTo>
                  <a:cubicBezTo>
                    <a:pt x="140" y="1131"/>
                    <a:pt x="223" y="1173"/>
                    <a:pt x="321" y="1186"/>
                  </a:cubicBezTo>
                  <a:cubicBezTo>
                    <a:pt x="391" y="1173"/>
                    <a:pt x="460" y="1145"/>
                    <a:pt x="530" y="1117"/>
                  </a:cubicBezTo>
                  <a:cubicBezTo>
                    <a:pt x="614" y="1075"/>
                    <a:pt x="698" y="1019"/>
                    <a:pt x="767" y="963"/>
                  </a:cubicBezTo>
                  <a:cubicBezTo>
                    <a:pt x="865" y="880"/>
                    <a:pt x="935" y="796"/>
                    <a:pt x="991" y="684"/>
                  </a:cubicBezTo>
                  <a:cubicBezTo>
                    <a:pt x="1004" y="629"/>
                    <a:pt x="1018" y="573"/>
                    <a:pt x="1032" y="503"/>
                  </a:cubicBezTo>
                  <a:cubicBezTo>
                    <a:pt x="1032" y="447"/>
                    <a:pt x="1018" y="377"/>
                    <a:pt x="1004" y="322"/>
                  </a:cubicBezTo>
                  <a:cubicBezTo>
                    <a:pt x="977" y="224"/>
                    <a:pt x="935" y="140"/>
                    <a:pt x="851" y="71"/>
                  </a:cubicBezTo>
                  <a:cubicBezTo>
                    <a:pt x="809" y="29"/>
                    <a:pt x="739" y="1"/>
                    <a:pt x="67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9068736" y="4232255"/>
              <a:ext cx="125654" cy="153675"/>
            </a:xfrm>
            <a:custGeom>
              <a:avLst/>
              <a:gdLst/>
              <a:ahLst/>
              <a:cxnLst/>
              <a:rect l="l" t="t" r="r" b="b"/>
              <a:pathLst>
                <a:path w="713" h="872" extrusionOk="0">
                  <a:moveTo>
                    <a:pt x="420" y="0"/>
                  </a:moveTo>
                  <a:cubicBezTo>
                    <a:pt x="301" y="0"/>
                    <a:pt x="176" y="31"/>
                    <a:pt x="71" y="101"/>
                  </a:cubicBezTo>
                  <a:cubicBezTo>
                    <a:pt x="85" y="171"/>
                    <a:pt x="113" y="241"/>
                    <a:pt x="154" y="310"/>
                  </a:cubicBezTo>
                  <a:cubicBezTo>
                    <a:pt x="210" y="255"/>
                    <a:pt x="294" y="227"/>
                    <a:pt x="364" y="227"/>
                  </a:cubicBezTo>
                  <a:cubicBezTo>
                    <a:pt x="405" y="241"/>
                    <a:pt x="405" y="283"/>
                    <a:pt x="378" y="310"/>
                  </a:cubicBezTo>
                  <a:cubicBezTo>
                    <a:pt x="336" y="338"/>
                    <a:pt x="294" y="352"/>
                    <a:pt x="238" y="352"/>
                  </a:cubicBezTo>
                  <a:cubicBezTo>
                    <a:pt x="238" y="394"/>
                    <a:pt x="238" y="450"/>
                    <a:pt x="238" y="492"/>
                  </a:cubicBezTo>
                  <a:cubicBezTo>
                    <a:pt x="364" y="492"/>
                    <a:pt x="433" y="520"/>
                    <a:pt x="447" y="575"/>
                  </a:cubicBezTo>
                  <a:cubicBezTo>
                    <a:pt x="447" y="633"/>
                    <a:pt x="414" y="664"/>
                    <a:pt x="357" y="664"/>
                  </a:cubicBezTo>
                  <a:cubicBezTo>
                    <a:pt x="331" y="664"/>
                    <a:pt x="301" y="658"/>
                    <a:pt x="266" y="645"/>
                  </a:cubicBezTo>
                  <a:cubicBezTo>
                    <a:pt x="210" y="617"/>
                    <a:pt x="168" y="575"/>
                    <a:pt x="140" y="520"/>
                  </a:cubicBezTo>
                  <a:cubicBezTo>
                    <a:pt x="85" y="548"/>
                    <a:pt x="43" y="603"/>
                    <a:pt x="1" y="659"/>
                  </a:cubicBezTo>
                  <a:cubicBezTo>
                    <a:pt x="85" y="771"/>
                    <a:pt x="196" y="841"/>
                    <a:pt x="336" y="868"/>
                  </a:cubicBezTo>
                  <a:cubicBezTo>
                    <a:pt x="350" y="871"/>
                    <a:pt x="365" y="872"/>
                    <a:pt x="380" y="872"/>
                  </a:cubicBezTo>
                  <a:cubicBezTo>
                    <a:pt x="452" y="872"/>
                    <a:pt x="529" y="845"/>
                    <a:pt x="587" y="799"/>
                  </a:cubicBezTo>
                  <a:cubicBezTo>
                    <a:pt x="684" y="729"/>
                    <a:pt x="712" y="603"/>
                    <a:pt x="670" y="492"/>
                  </a:cubicBezTo>
                  <a:cubicBezTo>
                    <a:pt x="643" y="450"/>
                    <a:pt x="601" y="422"/>
                    <a:pt x="559" y="394"/>
                  </a:cubicBezTo>
                  <a:cubicBezTo>
                    <a:pt x="615" y="352"/>
                    <a:pt x="657" y="310"/>
                    <a:pt x="684" y="241"/>
                  </a:cubicBezTo>
                  <a:cubicBezTo>
                    <a:pt x="698" y="115"/>
                    <a:pt x="629" y="31"/>
                    <a:pt x="489" y="4"/>
                  </a:cubicBezTo>
                  <a:cubicBezTo>
                    <a:pt x="467" y="1"/>
                    <a:pt x="444" y="0"/>
                    <a:pt x="42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7240991" y="4539267"/>
              <a:ext cx="275628" cy="412560"/>
            </a:xfrm>
            <a:custGeom>
              <a:avLst/>
              <a:gdLst/>
              <a:ahLst/>
              <a:cxnLst/>
              <a:rect l="l" t="t" r="r" b="b"/>
              <a:pathLst>
                <a:path w="1564" h="2341" extrusionOk="0">
                  <a:moveTo>
                    <a:pt x="1089" y="0"/>
                  </a:moveTo>
                  <a:cubicBezTo>
                    <a:pt x="1005" y="28"/>
                    <a:pt x="935" y="84"/>
                    <a:pt x="866" y="126"/>
                  </a:cubicBezTo>
                  <a:cubicBezTo>
                    <a:pt x="740" y="209"/>
                    <a:pt x="642" y="293"/>
                    <a:pt x="545" y="405"/>
                  </a:cubicBezTo>
                  <a:cubicBezTo>
                    <a:pt x="405" y="558"/>
                    <a:pt x="294" y="725"/>
                    <a:pt x="196" y="907"/>
                  </a:cubicBezTo>
                  <a:cubicBezTo>
                    <a:pt x="140" y="1032"/>
                    <a:pt x="84" y="1158"/>
                    <a:pt x="57" y="1297"/>
                  </a:cubicBezTo>
                  <a:cubicBezTo>
                    <a:pt x="1" y="1520"/>
                    <a:pt x="15" y="1744"/>
                    <a:pt x="98" y="1967"/>
                  </a:cubicBezTo>
                  <a:cubicBezTo>
                    <a:pt x="126" y="2037"/>
                    <a:pt x="168" y="2106"/>
                    <a:pt x="224" y="2162"/>
                  </a:cubicBezTo>
                  <a:cubicBezTo>
                    <a:pt x="266" y="2204"/>
                    <a:pt x="308" y="2232"/>
                    <a:pt x="363" y="2260"/>
                  </a:cubicBezTo>
                  <a:cubicBezTo>
                    <a:pt x="477" y="2311"/>
                    <a:pt x="599" y="2340"/>
                    <a:pt x="722" y="2340"/>
                  </a:cubicBezTo>
                  <a:cubicBezTo>
                    <a:pt x="765" y="2340"/>
                    <a:pt x="808" y="2337"/>
                    <a:pt x="852" y="2329"/>
                  </a:cubicBezTo>
                  <a:cubicBezTo>
                    <a:pt x="1005" y="2288"/>
                    <a:pt x="1145" y="2218"/>
                    <a:pt x="1256" y="2134"/>
                  </a:cubicBezTo>
                  <a:cubicBezTo>
                    <a:pt x="1382" y="2050"/>
                    <a:pt x="1479" y="1967"/>
                    <a:pt x="1563" y="1869"/>
                  </a:cubicBezTo>
                  <a:lnTo>
                    <a:pt x="1256" y="1395"/>
                  </a:lnTo>
                  <a:cubicBezTo>
                    <a:pt x="1242" y="1437"/>
                    <a:pt x="1228" y="1479"/>
                    <a:pt x="1200" y="1506"/>
                  </a:cubicBezTo>
                  <a:cubicBezTo>
                    <a:pt x="1131" y="1618"/>
                    <a:pt x="1019" y="1716"/>
                    <a:pt x="880" y="1758"/>
                  </a:cubicBezTo>
                  <a:lnTo>
                    <a:pt x="796" y="1758"/>
                  </a:lnTo>
                  <a:cubicBezTo>
                    <a:pt x="670" y="1716"/>
                    <a:pt x="615" y="1576"/>
                    <a:pt x="642" y="1367"/>
                  </a:cubicBezTo>
                  <a:cubicBezTo>
                    <a:pt x="684" y="1227"/>
                    <a:pt x="740" y="1116"/>
                    <a:pt x="838" y="1018"/>
                  </a:cubicBezTo>
                  <a:cubicBezTo>
                    <a:pt x="921" y="921"/>
                    <a:pt x="1047" y="851"/>
                    <a:pt x="1172" y="823"/>
                  </a:cubicBezTo>
                  <a:lnTo>
                    <a:pt x="1089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7481901" y="4418724"/>
              <a:ext cx="273160" cy="506492"/>
            </a:xfrm>
            <a:custGeom>
              <a:avLst/>
              <a:gdLst/>
              <a:ahLst/>
              <a:cxnLst/>
              <a:rect l="l" t="t" r="r" b="b"/>
              <a:pathLst>
                <a:path w="1550" h="2874" extrusionOk="0">
                  <a:moveTo>
                    <a:pt x="1270" y="1"/>
                  </a:moveTo>
                  <a:cubicBezTo>
                    <a:pt x="1117" y="112"/>
                    <a:pt x="949" y="224"/>
                    <a:pt x="782" y="307"/>
                  </a:cubicBezTo>
                  <a:cubicBezTo>
                    <a:pt x="852" y="698"/>
                    <a:pt x="893" y="1005"/>
                    <a:pt x="921" y="1228"/>
                  </a:cubicBezTo>
                  <a:lnTo>
                    <a:pt x="796" y="1326"/>
                  </a:lnTo>
                  <a:lnTo>
                    <a:pt x="684" y="1409"/>
                  </a:lnTo>
                  <a:cubicBezTo>
                    <a:pt x="614" y="963"/>
                    <a:pt x="559" y="517"/>
                    <a:pt x="517" y="56"/>
                  </a:cubicBezTo>
                  <a:cubicBezTo>
                    <a:pt x="349" y="168"/>
                    <a:pt x="182" y="266"/>
                    <a:pt x="1" y="349"/>
                  </a:cubicBezTo>
                  <a:cubicBezTo>
                    <a:pt x="140" y="1144"/>
                    <a:pt x="266" y="1981"/>
                    <a:pt x="377" y="2874"/>
                  </a:cubicBezTo>
                  <a:lnTo>
                    <a:pt x="601" y="2734"/>
                  </a:lnTo>
                  <a:lnTo>
                    <a:pt x="838" y="2553"/>
                  </a:lnTo>
                  <a:cubicBezTo>
                    <a:pt x="782" y="2218"/>
                    <a:pt x="754" y="2023"/>
                    <a:pt x="754" y="1967"/>
                  </a:cubicBezTo>
                  <a:lnTo>
                    <a:pt x="991" y="1800"/>
                  </a:lnTo>
                  <a:cubicBezTo>
                    <a:pt x="1061" y="2302"/>
                    <a:pt x="1117" y="2637"/>
                    <a:pt x="1158" y="2832"/>
                  </a:cubicBezTo>
                  <a:cubicBezTo>
                    <a:pt x="1214" y="2776"/>
                    <a:pt x="1270" y="2721"/>
                    <a:pt x="1326" y="2665"/>
                  </a:cubicBezTo>
                  <a:cubicBezTo>
                    <a:pt x="1368" y="2623"/>
                    <a:pt x="1437" y="2567"/>
                    <a:pt x="1521" y="2497"/>
                  </a:cubicBezTo>
                  <a:lnTo>
                    <a:pt x="1549" y="2469"/>
                  </a:lnTo>
                  <a:cubicBezTo>
                    <a:pt x="1465" y="1981"/>
                    <a:pt x="1368" y="1158"/>
                    <a:pt x="127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7816214" y="4733300"/>
              <a:ext cx="162486" cy="192446"/>
            </a:xfrm>
            <a:custGeom>
              <a:avLst/>
              <a:gdLst/>
              <a:ahLst/>
              <a:cxnLst/>
              <a:rect l="l" t="t" r="r" b="b"/>
              <a:pathLst>
                <a:path w="922" h="1092" extrusionOk="0">
                  <a:moveTo>
                    <a:pt x="461" y="1"/>
                  </a:moveTo>
                  <a:cubicBezTo>
                    <a:pt x="280" y="29"/>
                    <a:pt x="126" y="113"/>
                    <a:pt x="1" y="238"/>
                  </a:cubicBezTo>
                  <a:cubicBezTo>
                    <a:pt x="29" y="322"/>
                    <a:pt x="84" y="405"/>
                    <a:pt x="154" y="461"/>
                  </a:cubicBezTo>
                  <a:cubicBezTo>
                    <a:pt x="252" y="364"/>
                    <a:pt x="322" y="308"/>
                    <a:pt x="377" y="308"/>
                  </a:cubicBezTo>
                  <a:cubicBezTo>
                    <a:pt x="433" y="308"/>
                    <a:pt x="447" y="364"/>
                    <a:pt x="419" y="405"/>
                  </a:cubicBezTo>
                  <a:cubicBezTo>
                    <a:pt x="377" y="447"/>
                    <a:pt x="336" y="489"/>
                    <a:pt x="280" y="503"/>
                  </a:cubicBezTo>
                  <a:cubicBezTo>
                    <a:pt x="280" y="559"/>
                    <a:pt x="294" y="615"/>
                    <a:pt x="322" y="657"/>
                  </a:cubicBezTo>
                  <a:cubicBezTo>
                    <a:pt x="366" y="648"/>
                    <a:pt x="406" y="643"/>
                    <a:pt x="441" y="643"/>
                  </a:cubicBezTo>
                  <a:cubicBezTo>
                    <a:pt x="516" y="643"/>
                    <a:pt x="568" y="665"/>
                    <a:pt x="587" y="712"/>
                  </a:cubicBezTo>
                  <a:cubicBezTo>
                    <a:pt x="598" y="802"/>
                    <a:pt x="555" y="846"/>
                    <a:pt x="467" y="846"/>
                  </a:cubicBezTo>
                  <a:cubicBezTo>
                    <a:pt x="444" y="846"/>
                    <a:pt x="419" y="843"/>
                    <a:pt x="391" y="838"/>
                  </a:cubicBezTo>
                  <a:cubicBezTo>
                    <a:pt x="308" y="824"/>
                    <a:pt x="238" y="782"/>
                    <a:pt x="196" y="726"/>
                  </a:cubicBezTo>
                  <a:cubicBezTo>
                    <a:pt x="140" y="782"/>
                    <a:pt x="98" y="866"/>
                    <a:pt x="70" y="936"/>
                  </a:cubicBezTo>
                  <a:cubicBezTo>
                    <a:pt x="183" y="1036"/>
                    <a:pt x="330" y="1091"/>
                    <a:pt x="480" y="1091"/>
                  </a:cubicBezTo>
                  <a:cubicBezTo>
                    <a:pt x="497" y="1091"/>
                    <a:pt x="514" y="1090"/>
                    <a:pt x="531" y="1089"/>
                  </a:cubicBezTo>
                  <a:cubicBezTo>
                    <a:pt x="642" y="1075"/>
                    <a:pt x="754" y="1019"/>
                    <a:pt x="824" y="936"/>
                  </a:cubicBezTo>
                  <a:cubicBezTo>
                    <a:pt x="921" y="824"/>
                    <a:pt x="921" y="657"/>
                    <a:pt x="824" y="545"/>
                  </a:cubicBezTo>
                  <a:cubicBezTo>
                    <a:pt x="768" y="503"/>
                    <a:pt x="712" y="475"/>
                    <a:pt x="642" y="447"/>
                  </a:cubicBezTo>
                  <a:cubicBezTo>
                    <a:pt x="712" y="392"/>
                    <a:pt x="754" y="322"/>
                    <a:pt x="754" y="238"/>
                  </a:cubicBezTo>
                  <a:cubicBezTo>
                    <a:pt x="740" y="71"/>
                    <a:pt x="642" y="1"/>
                    <a:pt x="46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 rot="4499866">
              <a:off x="8682776" y="2213099"/>
              <a:ext cx="293389" cy="185942"/>
            </a:xfrm>
            <a:custGeom>
              <a:avLst/>
              <a:gdLst/>
              <a:ahLst/>
              <a:cxnLst/>
              <a:rect l="l" t="t" r="r" b="b"/>
              <a:pathLst>
                <a:path w="2665" h="1689" extrusionOk="0">
                  <a:moveTo>
                    <a:pt x="1" y="1"/>
                  </a:moveTo>
                  <a:lnTo>
                    <a:pt x="112" y="98"/>
                  </a:lnTo>
                  <a:cubicBezTo>
                    <a:pt x="182" y="140"/>
                    <a:pt x="280" y="224"/>
                    <a:pt x="391" y="308"/>
                  </a:cubicBezTo>
                  <a:cubicBezTo>
                    <a:pt x="628" y="489"/>
                    <a:pt x="963" y="712"/>
                    <a:pt x="1284" y="921"/>
                  </a:cubicBezTo>
                  <a:cubicBezTo>
                    <a:pt x="1619" y="1131"/>
                    <a:pt x="1954" y="1326"/>
                    <a:pt x="2219" y="1465"/>
                  </a:cubicBezTo>
                  <a:cubicBezTo>
                    <a:pt x="2344" y="1549"/>
                    <a:pt x="2456" y="1591"/>
                    <a:pt x="2539" y="1633"/>
                  </a:cubicBezTo>
                  <a:lnTo>
                    <a:pt x="2665" y="1689"/>
                  </a:lnTo>
                  <a:lnTo>
                    <a:pt x="2665" y="1689"/>
                  </a:lnTo>
                  <a:lnTo>
                    <a:pt x="2553" y="1605"/>
                  </a:lnTo>
                  <a:cubicBezTo>
                    <a:pt x="2484" y="1563"/>
                    <a:pt x="2400" y="1479"/>
                    <a:pt x="2274" y="1382"/>
                  </a:cubicBezTo>
                  <a:cubicBezTo>
                    <a:pt x="2037" y="1214"/>
                    <a:pt x="1716" y="991"/>
                    <a:pt x="1382" y="782"/>
                  </a:cubicBezTo>
                  <a:cubicBezTo>
                    <a:pt x="1047" y="559"/>
                    <a:pt x="712" y="364"/>
                    <a:pt x="447" y="224"/>
                  </a:cubicBezTo>
                  <a:cubicBezTo>
                    <a:pt x="322" y="154"/>
                    <a:pt x="210" y="98"/>
                    <a:pt x="126" y="57"/>
                  </a:cubicBezTo>
                  <a:cubicBezTo>
                    <a:pt x="57" y="29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 rot="4499866">
              <a:off x="8398527" y="3192920"/>
              <a:ext cx="202785" cy="162823"/>
            </a:xfrm>
            <a:custGeom>
              <a:avLst/>
              <a:gdLst/>
              <a:ahLst/>
              <a:cxnLst/>
              <a:rect l="l" t="t" r="r" b="b"/>
              <a:pathLst>
                <a:path w="1842" h="147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8" y="112"/>
                    <a:pt x="266" y="265"/>
                  </a:cubicBezTo>
                  <a:cubicBezTo>
                    <a:pt x="419" y="419"/>
                    <a:pt x="642" y="628"/>
                    <a:pt x="866" y="809"/>
                  </a:cubicBezTo>
                  <a:cubicBezTo>
                    <a:pt x="1103" y="991"/>
                    <a:pt x="1340" y="1172"/>
                    <a:pt x="1521" y="1284"/>
                  </a:cubicBezTo>
                  <a:cubicBezTo>
                    <a:pt x="1716" y="1409"/>
                    <a:pt x="1842" y="1479"/>
                    <a:pt x="1842" y="1479"/>
                  </a:cubicBezTo>
                  <a:cubicBezTo>
                    <a:pt x="1842" y="1479"/>
                    <a:pt x="1744" y="1367"/>
                    <a:pt x="1591" y="1214"/>
                  </a:cubicBezTo>
                  <a:cubicBezTo>
                    <a:pt x="1437" y="1061"/>
                    <a:pt x="1214" y="851"/>
                    <a:pt x="977" y="670"/>
                  </a:cubicBezTo>
                  <a:cubicBezTo>
                    <a:pt x="754" y="489"/>
                    <a:pt x="517" y="307"/>
                    <a:pt x="322" y="182"/>
                  </a:cubicBezTo>
                  <a:cubicBezTo>
                    <a:pt x="140" y="7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 rot="4499866">
              <a:off x="8333724" y="3176878"/>
              <a:ext cx="202896" cy="162933"/>
            </a:xfrm>
            <a:custGeom>
              <a:avLst/>
              <a:gdLst/>
              <a:ahLst/>
              <a:cxnLst/>
              <a:rect l="l" t="t" r="r" b="b"/>
              <a:pathLst>
                <a:path w="1843" h="1480" extrusionOk="0">
                  <a:moveTo>
                    <a:pt x="1" y="0"/>
                  </a:moveTo>
                  <a:cubicBezTo>
                    <a:pt x="1" y="1"/>
                    <a:pt x="98" y="112"/>
                    <a:pt x="266" y="265"/>
                  </a:cubicBezTo>
                  <a:cubicBezTo>
                    <a:pt x="419" y="419"/>
                    <a:pt x="642" y="628"/>
                    <a:pt x="866" y="809"/>
                  </a:cubicBezTo>
                  <a:cubicBezTo>
                    <a:pt x="1103" y="991"/>
                    <a:pt x="1340" y="1172"/>
                    <a:pt x="1521" y="1298"/>
                  </a:cubicBezTo>
                  <a:cubicBezTo>
                    <a:pt x="1633" y="1367"/>
                    <a:pt x="1730" y="1423"/>
                    <a:pt x="1842" y="1479"/>
                  </a:cubicBezTo>
                  <a:cubicBezTo>
                    <a:pt x="1842" y="1479"/>
                    <a:pt x="1744" y="1367"/>
                    <a:pt x="1591" y="1214"/>
                  </a:cubicBezTo>
                  <a:cubicBezTo>
                    <a:pt x="1424" y="1061"/>
                    <a:pt x="1200" y="865"/>
                    <a:pt x="977" y="670"/>
                  </a:cubicBezTo>
                  <a:cubicBezTo>
                    <a:pt x="754" y="489"/>
                    <a:pt x="503" y="307"/>
                    <a:pt x="322" y="196"/>
                  </a:cubicBezTo>
                  <a:cubicBezTo>
                    <a:pt x="140" y="70"/>
                    <a:pt x="1" y="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 rot="4499866">
              <a:off x="8166282" y="2445652"/>
              <a:ext cx="162933" cy="202785"/>
            </a:xfrm>
            <a:custGeom>
              <a:avLst/>
              <a:gdLst/>
              <a:ahLst/>
              <a:cxnLst/>
              <a:rect l="l" t="t" r="r" b="b"/>
              <a:pathLst>
                <a:path w="1480" h="1842" extrusionOk="0">
                  <a:moveTo>
                    <a:pt x="1479" y="0"/>
                  </a:moveTo>
                  <a:cubicBezTo>
                    <a:pt x="1396" y="84"/>
                    <a:pt x="1298" y="168"/>
                    <a:pt x="1214" y="251"/>
                  </a:cubicBezTo>
                  <a:cubicBezTo>
                    <a:pt x="1061" y="419"/>
                    <a:pt x="866" y="642"/>
                    <a:pt x="670" y="865"/>
                  </a:cubicBezTo>
                  <a:cubicBezTo>
                    <a:pt x="489" y="1102"/>
                    <a:pt x="308" y="1339"/>
                    <a:pt x="196" y="1521"/>
                  </a:cubicBezTo>
                  <a:cubicBezTo>
                    <a:pt x="71" y="1702"/>
                    <a:pt x="1" y="1841"/>
                    <a:pt x="1" y="1841"/>
                  </a:cubicBezTo>
                  <a:cubicBezTo>
                    <a:pt x="84" y="1758"/>
                    <a:pt x="182" y="1674"/>
                    <a:pt x="266" y="1590"/>
                  </a:cubicBezTo>
                  <a:cubicBezTo>
                    <a:pt x="419" y="1423"/>
                    <a:pt x="615" y="1200"/>
                    <a:pt x="810" y="977"/>
                  </a:cubicBezTo>
                  <a:cubicBezTo>
                    <a:pt x="991" y="740"/>
                    <a:pt x="1172" y="502"/>
                    <a:pt x="1298" y="321"/>
                  </a:cubicBezTo>
                  <a:cubicBezTo>
                    <a:pt x="1410" y="140"/>
                    <a:pt x="1479" y="0"/>
                    <a:pt x="147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 rot="4499866">
              <a:off x="8182336" y="2380943"/>
              <a:ext cx="162933" cy="202785"/>
            </a:xfrm>
            <a:custGeom>
              <a:avLst/>
              <a:gdLst/>
              <a:ahLst/>
              <a:cxnLst/>
              <a:rect l="l" t="t" r="r" b="b"/>
              <a:pathLst>
                <a:path w="1480" h="1842" extrusionOk="0">
                  <a:moveTo>
                    <a:pt x="1479" y="0"/>
                  </a:moveTo>
                  <a:cubicBezTo>
                    <a:pt x="1479" y="0"/>
                    <a:pt x="1368" y="98"/>
                    <a:pt x="1214" y="251"/>
                  </a:cubicBezTo>
                  <a:cubicBezTo>
                    <a:pt x="1061" y="419"/>
                    <a:pt x="852" y="628"/>
                    <a:pt x="670" y="865"/>
                  </a:cubicBezTo>
                  <a:cubicBezTo>
                    <a:pt x="489" y="1088"/>
                    <a:pt x="308" y="1339"/>
                    <a:pt x="182" y="1521"/>
                  </a:cubicBezTo>
                  <a:cubicBezTo>
                    <a:pt x="112" y="1618"/>
                    <a:pt x="57" y="1730"/>
                    <a:pt x="1" y="1842"/>
                  </a:cubicBezTo>
                  <a:cubicBezTo>
                    <a:pt x="1" y="1842"/>
                    <a:pt x="112" y="1744"/>
                    <a:pt x="266" y="1590"/>
                  </a:cubicBezTo>
                  <a:cubicBezTo>
                    <a:pt x="419" y="1423"/>
                    <a:pt x="628" y="1200"/>
                    <a:pt x="810" y="977"/>
                  </a:cubicBezTo>
                  <a:cubicBezTo>
                    <a:pt x="991" y="740"/>
                    <a:pt x="1158" y="502"/>
                    <a:pt x="1284" y="321"/>
                  </a:cubicBezTo>
                  <a:cubicBezTo>
                    <a:pt x="1409" y="126"/>
                    <a:pt x="1479" y="0"/>
                    <a:pt x="147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 rot="4499866">
              <a:off x="8281768" y="2903005"/>
              <a:ext cx="259702" cy="232069"/>
            </a:xfrm>
            <a:custGeom>
              <a:avLst/>
              <a:gdLst/>
              <a:ahLst/>
              <a:cxnLst/>
              <a:rect l="l" t="t" r="r" b="b"/>
              <a:pathLst>
                <a:path w="2359" h="2108" extrusionOk="0">
                  <a:moveTo>
                    <a:pt x="2358" y="1"/>
                  </a:moveTo>
                  <a:lnTo>
                    <a:pt x="2246" y="85"/>
                  </a:lnTo>
                  <a:cubicBezTo>
                    <a:pt x="2177" y="126"/>
                    <a:pt x="2065" y="196"/>
                    <a:pt x="1954" y="294"/>
                  </a:cubicBezTo>
                  <a:cubicBezTo>
                    <a:pt x="1716" y="475"/>
                    <a:pt x="1410" y="726"/>
                    <a:pt x="1117" y="991"/>
                  </a:cubicBezTo>
                  <a:cubicBezTo>
                    <a:pt x="824" y="1256"/>
                    <a:pt x="545" y="1521"/>
                    <a:pt x="335" y="1731"/>
                  </a:cubicBezTo>
                  <a:cubicBezTo>
                    <a:pt x="238" y="1842"/>
                    <a:pt x="154" y="1940"/>
                    <a:pt x="98" y="1996"/>
                  </a:cubicBezTo>
                  <a:lnTo>
                    <a:pt x="1" y="2107"/>
                  </a:lnTo>
                  <a:lnTo>
                    <a:pt x="1" y="2107"/>
                  </a:lnTo>
                  <a:lnTo>
                    <a:pt x="126" y="2023"/>
                  </a:lnTo>
                  <a:cubicBezTo>
                    <a:pt x="182" y="1968"/>
                    <a:pt x="294" y="1898"/>
                    <a:pt x="405" y="1814"/>
                  </a:cubicBezTo>
                  <a:cubicBezTo>
                    <a:pt x="642" y="1633"/>
                    <a:pt x="949" y="1382"/>
                    <a:pt x="1242" y="1117"/>
                  </a:cubicBezTo>
                  <a:cubicBezTo>
                    <a:pt x="1535" y="852"/>
                    <a:pt x="1814" y="587"/>
                    <a:pt x="2023" y="364"/>
                  </a:cubicBezTo>
                  <a:cubicBezTo>
                    <a:pt x="2121" y="266"/>
                    <a:pt x="2205" y="168"/>
                    <a:pt x="2260" y="99"/>
                  </a:cubicBezTo>
                  <a:cubicBezTo>
                    <a:pt x="2330" y="43"/>
                    <a:pt x="2358" y="1"/>
                    <a:pt x="235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 rot="4499866">
              <a:off x="8215612" y="2653055"/>
              <a:ext cx="258051" cy="232069"/>
            </a:xfrm>
            <a:custGeom>
              <a:avLst/>
              <a:gdLst/>
              <a:ahLst/>
              <a:cxnLst/>
              <a:rect l="l" t="t" r="r" b="b"/>
              <a:pathLst>
                <a:path w="2344" h="2108" extrusionOk="0">
                  <a:moveTo>
                    <a:pt x="0" y="1"/>
                  </a:moveTo>
                  <a:cubicBezTo>
                    <a:pt x="0" y="1"/>
                    <a:pt x="28" y="43"/>
                    <a:pt x="98" y="113"/>
                  </a:cubicBezTo>
                  <a:cubicBezTo>
                    <a:pt x="154" y="168"/>
                    <a:pt x="237" y="266"/>
                    <a:pt x="335" y="364"/>
                  </a:cubicBezTo>
                  <a:cubicBezTo>
                    <a:pt x="544" y="587"/>
                    <a:pt x="823" y="852"/>
                    <a:pt x="1116" y="1117"/>
                  </a:cubicBezTo>
                  <a:cubicBezTo>
                    <a:pt x="1409" y="1382"/>
                    <a:pt x="1716" y="1633"/>
                    <a:pt x="1953" y="1814"/>
                  </a:cubicBezTo>
                  <a:cubicBezTo>
                    <a:pt x="2065" y="1898"/>
                    <a:pt x="2162" y="1968"/>
                    <a:pt x="2232" y="2023"/>
                  </a:cubicBezTo>
                  <a:lnTo>
                    <a:pt x="2344" y="2107"/>
                  </a:lnTo>
                  <a:cubicBezTo>
                    <a:pt x="2344" y="2107"/>
                    <a:pt x="2316" y="2065"/>
                    <a:pt x="2260" y="1996"/>
                  </a:cubicBezTo>
                  <a:cubicBezTo>
                    <a:pt x="2204" y="1940"/>
                    <a:pt x="2121" y="1842"/>
                    <a:pt x="2023" y="1745"/>
                  </a:cubicBezTo>
                  <a:cubicBezTo>
                    <a:pt x="1814" y="1521"/>
                    <a:pt x="1521" y="1256"/>
                    <a:pt x="1228" y="991"/>
                  </a:cubicBezTo>
                  <a:cubicBezTo>
                    <a:pt x="935" y="726"/>
                    <a:pt x="642" y="461"/>
                    <a:pt x="405" y="294"/>
                  </a:cubicBezTo>
                  <a:cubicBezTo>
                    <a:pt x="293" y="196"/>
                    <a:pt x="182" y="126"/>
                    <a:pt x="112" y="85"/>
                  </a:cubicBez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 rot="4499866">
              <a:off x="8778743" y="2482934"/>
              <a:ext cx="259592" cy="230418"/>
            </a:xfrm>
            <a:custGeom>
              <a:avLst/>
              <a:gdLst/>
              <a:ahLst/>
              <a:cxnLst/>
              <a:rect l="l" t="t" r="r" b="b"/>
              <a:pathLst>
                <a:path w="2358" h="2093" extrusionOk="0">
                  <a:moveTo>
                    <a:pt x="2357" y="1"/>
                  </a:moveTo>
                  <a:lnTo>
                    <a:pt x="2246" y="70"/>
                  </a:lnTo>
                  <a:cubicBezTo>
                    <a:pt x="2176" y="126"/>
                    <a:pt x="2064" y="196"/>
                    <a:pt x="1953" y="294"/>
                  </a:cubicBezTo>
                  <a:cubicBezTo>
                    <a:pt x="1716" y="475"/>
                    <a:pt x="1409" y="726"/>
                    <a:pt x="1116" y="991"/>
                  </a:cubicBezTo>
                  <a:cubicBezTo>
                    <a:pt x="823" y="1242"/>
                    <a:pt x="544" y="1521"/>
                    <a:pt x="335" y="1730"/>
                  </a:cubicBezTo>
                  <a:cubicBezTo>
                    <a:pt x="237" y="1842"/>
                    <a:pt x="153" y="1926"/>
                    <a:pt x="98" y="1995"/>
                  </a:cubicBezTo>
                  <a:cubicBezTo>
                    <a:pt x="42" y="2065"/>
                    <a:pt x="0" y="2093"/>
                    <a:pt x="0" y="2093"/>
                  </a:cubicBezTo>
                  <a:lnTo>
                    <a:pt x="112" y="2023"/>
                  </a:lnTo>
                  <a:cubicBezTo>
                    <a:pt x="181" y="1967"/>
                    <a:pt x="293" y="1898"/>
                    <a:pt x="405" y="1814"/>
                  </a:cubicBezTo>
                  <a:cubicBezTo>
                    <a:pt x="642" y="1619"/>
                    <a:pt x="949" y="1368"/>
                    <a:pt x="1241" y="1117"/>
                  </a:cubicBezTo>
                  <a:cubicBezTo>
                    <a:pt x="1534" y="851"/>
                    <a:pt x="1813" y="573"/>
                    <a:pt x="2023" y="363"/>
                  </a:cubicBezTo>
                  <a:cubicBezTo>
                    <a:pt x="2120" y="252"/>
                    <a:pt x="2204" y="168"/>
                    <a:pt x="2260" y="98"/>
                  </a:cubicBezTo>
                  <a:cubicBezTo>
                    <a:pt x="2315" y="42"/>
                    <a:pt x="2357" y="1"/>
                    <a:pt x="235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 rot="4499866">
              <a:off x="8849603" y="2744687"/>
              <a:ext cx="258161" cy="230418"/>
            </a:xfrm>
            <a:custGeom>
              <a:avLst/>
              <a:gdLst/>
              <a:ahLst/>
              <a:cxnLst/>
              <a:rect l="l" t="t" r="r" b="b"/>
              <a:pathLst>
                <a:path w="2345" h="2093" extrusionOk="0">
                  <a:moveTo>
                    <a:pt x="1" y="1"/>
                  </a:moveTo>
                  <a:cubicBezTo>
                    <a:pt x="1" y="1"/>
                    <a:pt x="29" y="42"/>
                    <a:pt x="85" y="98"/>
                  </a:cubicBezTo>
                  <a:cubicBezTo>
                    <a:pt x="154" y="168"/>
                    <a:pt x="224" y="252"/>
                    <a:pt x="336" y="363"/>
                  </a:cubicBezTo>
                  <a:cubicBezTo>
                    <a:pt x="545" y="573"/>
                    <a:pt x="824" y="838"/>
                    <a:pt x="1117" y="1117"/>
                  </a:cubicBezTo>
                  <a:cubicBezTo>
                    <a:pt x="1410" y="1382"/>
                    <a:pt x="1717" y="1633"/>
                    <a:pt x="1954" y="1814"/>
                  </a:cubicBezTo>
                  <a:cubicBezTo>
                    <a:pt x="2065" y="1898"/>
                    <a:pt x="2163" y="1967"/>
                    <a:pt x="2233" y="2023"/>
                  </a:cubicBezTo>
                  <a:lnTo>
                    <a:pt x="2344" y="2093"/>
                  </a:lnTo>
                  <a:cubicBezTo>
                    <a:pt x="2344" y="2093"/>
                    <a:pt x="2316" y="2065"/>
                    <a:pt x="2261" y="1995"/>
                  </a:cubicBezTo>
                  <a:cubicBezTo>
                    <a:pt x="2191" y="1939"/>
                    <a:pt x="2121" y="1842"/>
                    <a:pt x="2010" y="1730"/>
                  </a:cubicBezTo>
                  <a:cubicBezTo>
                    <a:pt x="1800" y="1521"/>
                    <a:pt x="1521" y="1256"/>
                    <a:pt x="1228" y="991"/>
                  </a:cubicBezTo>
                  <a:cubicBezTo>
                    <a:pt x="935" y="726"/>
                    <a:pt x="629" y="461"/>
                    <a:pt x="405" y="294"/>
                  </a:cubicBezTo>
                  <a:cubicBezTo>
                    <a:pt x="280" y="196"/>
                    <a:pt x="182" y="126"/>
                    <a:pt x="112" y="70"/>
                  </a:cubicBez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 rot="4499866">
              <a:off x="8712090" y="2892376"/>
              <a:ext cx="21578" cy="345572"/>
            </a:xfrm>
            <a:custGeom>
              <a:avLst/>
              <a:gdLst/>
              <a:ahLst/>
              <a:cxnLst/>
              <a:rect l="l" t="t" r="r" b="b"/>
              <a:pathLst>
                <a:path w="196" h="3139" extrusionOk="0">
                  <a:moveTo>
                    <a:pt x="70" y="0"/>
                  </a:moveTo>
                  <a:cubicBezTo>
                    <a:pt x="70" y="0"/>
                    <a:pt x="56" y="56"/>
                    <a:pt x="56" y="140"/>
                  </a:cubicBezTo>
                  <a:cubicBezTo>
                    <a:pt x="56" y="224"/>
                    <a:pt x="28" y="335"/>
                    <a:pt x="28" y="489"/>
                  </a:cubicBezTo>
                  <a:cubicBezTo>
                    <a:pt x="14" y="782"/>
                    <a:pt x="1" y="1186"/>
                    <a:pt x="14" y="1577"/>
                  </a:cubicBezTo>
                  <a:cubicBezTo>
                    <a:pt x="28" y="1967"/>
                    <a:pt x="42" y="2358"/>
                    <a:pt x="70" y="2651"/>
                  </a:cubicBezTo>
                  <a:cubicBezTo>
                    <a:pt x="84" y="2790"/>
                    <a:pt x="98" y="2916"/>
                    <a:pt x="112" y="2999"/>
                  </a:cubicBezTo>
                  <a:cubicBezTo>
                    <a:pt x="140" y="3083"/>
                    <a:pt x="140" y="3139"/>
                    <a:pt x="140" y="3139"/>
                  </a:cubicBezTo>
                  <a:cubicBezTo>
                    <a:pt x="140" y="3139"/>
                    <a:pt x="140" y="3083"/>
                    <a:pt x="154" y="2999"/>
                  </a:cubicBezTo>
                  <a:cubicBezTo>
                    <a:pt x="154" y="2916"/>
                    <a:pt x="182" y="2790"/>
                    <a:pt x="182" y="2637"/>
                  </a:cubicBezTo>
                  <a:cubicBezTo>
                    <a:pt x="196" y="2344"/>
                    <a:pt x="196" y="1953"/>
                    <a:pt x="196" y="1563"/>
                  </a:cubicBezTo>
                  <a:cubicBezTo>
                    <a:pt x="182" y="1172"/>
                    <a:pt x="154" y="782"/>
                    <a:pt x="126" y="475"/>
                  </a:cubicBezTo>
                  <a:cubicBezTo>
                    <a:pt x="112" y="335"/>
                    <a:pt x="112" y="224"/>
                    <a:pt x="98" y="126"/>
                  </a:cubicBezTo>
                  <a:cubicBezTo>
                    <a:pt x="70" y="42"/>
                    <a:pt x="70" y="0"/>
                    <a:pt x="7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 rot="4499866">
              <a:off x="8591924" y="2372938"/>
              <a:ext cx="21578" cy="345572"/>
            </a:xfrm>
            <a:custGeom>
              <a:avLst/>
              <a:gdLst/>
              <a:ahLst/>
              <a:cxnLst/>
              <a:rect l="l" t="t" r="r" b="b"/>
              <a:pathLst>
                <a:path w="196" h="3139" extrusionOk="0">
                  <a:moveTo>
                    <a:pt x="70" y="0"/>
                  </a:moveTo>
                  <a:cubicBezTo>
                    <a:pt x="70" y="0"/>
                    <a:pt x="70" y="56"/>
                    <a:pt x="56" y="140"/>
                  </a:cubicBezTo>
                  <a:cubicBezTo>
                    <a:pt x="56" y="223"/>
                    <a:pt x="28" y="335"/>
                    <a:pt x="28" y="488"/>
                  </a:cubicBezTo>
                  <a:cubicBezTo>
                    <a:pt x="14" y="781"/>
                    <a:pt x="0" y="1172"/>
                    <a:pt x="14" y="1576"/>
                  </a:cubicBezTo>
                  <a:cubicBezTo>
                    <a:pt x="28" y="1967"/>
                    <a:pt x="42" y="2357"/>
                    <a:pt x="70" y="2650"/>
                  </a:cubicBezTo>
                  <a:cubicBezTo>
                    <a:pt x="84" y="2790"/>
                    <a:pt x="98" y="2915"/>
                    <a:pt x="112" y="2999"/>
                  </a:cubicBezTo>
                  <a:cubicBezTo>
                    <a:pt x="126" y="3083"/>
                    <a:pt x="140" y="3139"/>
                    <a:pt x="140" y="3139"/>
                  </a:cubicBezTo>
                  <a:lnTo>
                    <a:pt x="154" y="2999"/>
                  </a:lnTo>
                  <a:cubicBezTo>
                    <a:pt x="154" y="2915"/>
                    <a:pt x="182" y="2804"/>
                    <a:pt x="182" y="2650"/>
                  </a:cubicBezTo>
                  <a:cubicBezTo>
                    <a:pt x="196" y="2357"/>
                    <a:pt x="196" y="1967"/>
                    <a:pt x="196" y="1562"/>
                  </a:cubicBezTo>
                  <a:cubicBezTo>
                    <a:pt x="182" y="1172"/>
                    <a:pt x="154" y="781"/>
                    <a:pt x="126" y="488"/>
                  </a:cubicBezTo>
                  <a:cubicBezTo>
                    <a:pt x="112" y="349"/>
                    <a:pt x="112" y="223"/>
                    <a:pt x="98" y="140"/>
                  </a:cubicBezTo>
                  <a:cubicBezTo>
                    <a:pt x="70" y="56"/>
                    <a:pt x="70" y="0"/>
                    <a:pt x="7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 rot="4499866">
              <a:off x="8466205" y="2617658"/>
              <a:ext cx="397865" cy="387076"/>
            </a:xfrm>
            <a:custGeom>
              <a:avLst/>
              <a:gdLst/>
              <a:ahLst/>
              <a:cxnLst/>
              <a:rect l="l" t="t" r="r" b="b"/>
              <a:pathLst>
                <a:path w="3614" h="3516" extrusionOk="0">
                  <a:moveTo>
                    <a:pt x="1298" y="3460"/>
                  </a:moveTo>
                  <a:cubicBezTo>
                    <a:pt x="1354" y="3474"/>
                    <a:pt x="1423" y="3488"/>
                    <a:pt x="1493" y="3502"/>
                  </a:cubicBezTo>
                  <a:cubicBezTo>
                    <a:pt x="1423" y="3488"/>
                    <a:pt x="1368" y="3474"/>
                    <a:pt x="1298" y="3460"/>
                  </a:cubicBezTo>
                  <a:close/>
                  <a:moveTo>
                    <a:pt x="1493" y="3502"/>
                  </a:moveTo>
                  <a:lnTo>
                    <a:pt x="1493" y="3502"/>
                  </a:lnTo>
                  <a:cubicBezTo>
                    <a:pt x="1535" y="3502"/>
                    <a:pt x="1577" y="3516"/>
                    <a:pt x="1633" y="3516"/>
                  </a:cubicBezTo>
                  <a:cubicBezTo>
                    <a:pt x="1591" y="3516"/>
                    <a:pt x="1535" y="3502"/>
                    <a:pt x="1493" y="3502"/>
                  </a:cubicBezTo>
                  <a:close/>
                  <a:moveTo>
                    <a:pt x="1758" y="1"/>
                  </a:moveTo>
                  <a:cubicBezTo>
                    <a:pt x="1577" y="1"/>
                    <a:pt x="1409" y="28"/>
                    <a:pt x="1228" y="84"/>
                  </a:cubicBezTo>
                  <a:cubicBezTo>
                    <a:pt x="1075" y="140"/>
                    <a:pt x="907" y="210"/>
                    <a:pt x="768" y="307"/>
                  </a:cubicBezTo>
                  <a:cubicBezTo>
                    <a:pt x="628" y="405"/>
                    <a:pt x="503" y="531"/>
                    <a:pt x="391" y="656"/>
                  </a:cubicBezTo>
                  <a:cubicBezTo>
                    <a:pt x="280" y="782"/>
                    <a:pt x="196" y="935"/>
                    <a:pt x="140" y="1089"/>
                  </a:cubicBezTo>
                  <a:cubicBezTo>
                    <a:pt x="70" y="1228"/>
                    <a:pt x="28" y="1395"/>
                    <a:pt x="14" y="1549"/>
                  </a:cubicBezTo>
                  <a:cubicBezTo>
                    <a:pt x="1" y="1619"/>
                    <a:pt x="1" y="1702"/>
                    <a:pt x="1" y="1772"/>
                  </a:cubicBezTo>
                  <a:cubicBezTo>
                    <a:pt x="1" y="1856"/>
                    <a:pt x="1" y="1925"/>
                    <a:pt x="14" y="2009"/>
                  </a:cubicBezTo>
                  <a:cubicBezTo>
                    <a:pt x="56" y="2274"/>
                    <a:pt x="154" y="2539"/>
                    <a:pt x="321" y="2762"/>
                  </a:cubicBezTo>
                  <a:cubicBezTo>
                    <a:pt x="447" y="2958"/>
                    <a:pt x="614" y="3125"/>
                    <a:pt x="810" y="3251"/>
                  </a:cubicBezTo>
                  <a:cubicBezTo>
                    <a:pt x="963" y="3334"/>
                    <a:pt x="1130" y="3418"/>
                    <a:pt x="1298" y="3460"/>
                  </a:cubicBezTo>
                  <a:cubicBezTo>
                    <a:pt x="1130" y="3404"/>
                    <a:pt x="963" y="3334"/>
                    <a:pt x="824" y="3237"/>
                  </a:cubicBezTo>
                  <a:cubicBezTo>
                    <a:pt x="628" y="3111"/>
                    <a:pt x="461" y="2944"/>
                    <a:pt x="349" y="2748"/>
                  </a:cubicBezTo>
                  <a:cubicBezTo>
                    <a:pt x="196" y="2525"/>
                    <a:pt x="112" y="2260"/>
                    <a:pt x="84" y="1995"/>
                  </a:cubicBezTo>
                  <a:lnTo>
                    <a:pt x="84" y="1786"/>
                  </a:lnTo>
                  <a:cubicBezTo>
                    <a:pt x="98" y="1716"/>
                    <a:pt x="98" y="1633"/>
                    <a:pt x="112" y="1563"/>
                  </a:cubicBezTo>
                  <a:cubicBezTo>
                    <a:pt x="140" y="1409"/>
                    <a:pt x="182" y="1270"/>
                    <a:pt x="252" y="1144"/>
                  </a:cubicBezTo>
                  <a:cubicBezTo>
                    <a:pt x="377" y="851"/>
                    <a:pt x="586" y="614"/>
                    <a:pt x="851" y="447"/>
                  </a:cubicBezTo>
                  <a:cubicBezTo>
                    <a:pt x="1100" y="277"/>
                    <a:pt x="1397" y="181"/>
                    <a:pt x="1697" y="181"/>
                  </a:cubicBezTo>
                  <a:cubicBezTo>
                    <a:pt x="1718" y="181"/>
                    <a:pt x="1738" y="181"/>
                    <a:pt x="1758" y="182"/>
                  </a:cubicBezTo>
                  <a:cubicBezTo>
                    <a:pt x="1911" y="182"/>
                    <a:pt x="2079" y="196"/>
                    <a:pt x="2232" y="238"/>
                  </a:cubicBezTo>
                  <a:cubicBezTo>
                    <a:pt x="2386" y="293"/>
                    <a:pt x="2525" y="349"/>
                    <a:pt x="2665" y="447"/>
                  </a:cubicBezTo>
                  <a:cubicBezTo>
                    <a:pt x="2916" y="614"/>
                    <a:pt x="3139" y="851"/>
                    <a:pt x="3265" y="1144"/>
                  </a:cubicBezTo>
                  <a:cubicBezTo>
                    <a:pt x="3390" y="1409"/>
                    <a:pt x="3446" y="1702"/>
                    <a:pt x="3418" y="1995"/>
                  </a:cubicBezTo>
                  <a:cubicBezTo>
                    <a:pt x="3390" y="2260"/>
                    <a:pt x="3306" y="2525"/>
                    <a:pt x="3167" y="2748"/>
                  </a:cubicBezTo>
                  <a:cubicBezTo>
                    <a:pt x="3041" y="2944"/>
                    <a:pt x="2888" y="3111"/>
                    <a:pt x="2693" y="3237"/>
                  </a:cubicBezTo>
                  <a:cubicBezTo>
                    <a:pt x="2553" y="3334"/>
                    <a:pt x="2386" y="3404"/>
                    <a:pt x="2218" y="3460"/>
                  </a:cubicBezTo>
                  <a:cubicBezTo>
                    <a:pt x="2149" y="3474"/>
                    <a:pt x="2093" y="3488"/>
                    <a:pt x="2023" y="3502"/>
                  </a:cubicBezTo>
                  <a:cubicBezTo>
                    <a:pt x="1967" y="3502"/>
                    <a:pt x="1925" y="3516"/>
                    <a:pt x="1884" y="3516"/>
                  </a:cubicBezTo>
                  <a:cubicBezTo>
                    <a:pt x="1939" y="3516"/>
                    <a:pt x="1981" y="3502"/>
                    <a:pt x="2037" y="3502"/>
                  </a:cubicBezTo>
                  <a:cubicBezTo>
                    <a:pt x="2093" y="3488"/>
                    <a:pt x="2163" y="3474"/>
                    <a:pt x="2232" y="3460"/>
                  </a:cubicBezTo>
                  <a:cubicBezTo>
                    <a:pt x="2400" y="3404"/>
                    <a:pt x="2567" y="3334"/>
                    <a:pt x="2707" y="3237"/>
                  </a:cubicBezTo>
                  <a:cubicBezTo>
                    <a:pt x="2902" y="3111"/>
                    <a:pt x="3069" y="2958"/>
                    <a:pt x="3209" y="2762"/>
                  </a:cubicBezTo>
                  <a:cubicBezTo>
                    <a:pt x="3543" y="2274"/>
                    <a:pt x="3613" y="1633"/>
                    <a:pt x="3376" y="1089"/>
                  </a:cubicBezTo>
                  <a:cubicBezTo>
                    <a:pt x="3251" y="768"/>
                    <a:pt x="3027" y="503"/>
                    <a:pt x="2748" y="307"/>
                  </a:cubicBezTo>
                  <a:cubicBezTo>
                    <a:pt x="2609" y="210"/>
                    <a:pt x="2442" y="140"/>
                    <a:pt x="2274" y="84"/>
                  </a:cubicBezTo>
                  <a:cubicBezTo>
                    <a:pt x="2107" y="28"/>
                    <a:pt x="1939" y="1"/>
                    <a:pt x="175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 rot="4499866">
              <a:off x="8315175" y="3393191"/>
              <a:ext cx="138273" cy="135851"/>
            </a:xfrm>
            <a:custGeom>
              <a:avLst/>
              <a:gdLst/>
              <a:ahLst/>
              <a:cxnLst/>
              <a:rect l="l" t="t" r="r" b="b"/>
              <a:pathLst>
                <a:path w="1256" h="1234" extrusionOk="0">
                  <a:moveTo>
                    <a:pt x="949" y="84"/>
                  </a:moveTo>
                  <a:lnTo>
                    <a:pt x="949" y="84"/>
                  </a:lnTo>
                  <a:cubicBezTo>
                    <a:pt x="977" y="98"/>
                    <a:pt x="1005" y="126"/>
                    <a:pt x="1033" y="154"/>
                  </a:cubicBezTo>
                  <a:lnTo>
                    <a:pt x="1075" y="182"/>
                  </a:lnTo>
                  <a:lnTo>
                    <a:pt x="1047" y="154"/>
                  </a:lnTo>
                  <a:cubicBezTo>
                    <a:pt x="1019" y="126"/>
                    <a:pt x="977" y="98"/>
                    <a:pt x="949" y="84"/>
                  </a:cubicBezTo>
                  <a:close/>
                  <a:moveTo>
                    <a:pt x="1075" y="182"/>
                  </a:moveTo>
                  <a:lnTo>
                    <a:pt x="1103" y="210"/>
                  </a:lnTo>
                  <a:lnTo>
                    <a:pt x="1103" y="210"/>
                  </a:lnTo>
                  <a:lnTo>
                    <a:pt x="1075" y="182"/>
                  </a:lnTo>
                  <a:close/>
                  <a:moveTo>
                    <a:pt x="1103" y="210"/>
                  </a:moveTo>
                  <a:lnTo>
                    <a:pt x="1103" y="210"/>
                  </a:lnTo>
                  <a:cubicBezTo>
                    <a:pt x="1108" y="216"/>
                    <a:pt x="1114" y="221"/>
                    <a:pt x="1118" y="227"/>
                  </a:cubicBezTo>
                  <a:lnTo>
                    <a:pt x="1118" y="227"/>
                  </a:lnTo>
                  <a:cubicBezTo>
                    <a:pt x="1118" y="226"/>
                    <a:pt x="1117" y="225"/>
                    <a:pt x="1117" y="224"/>
                  </a:cubicBezTo>
                  <a:lnTo>
                    <a:pt x="1103" y="210"/>
                  </a:lnTo>
                  <a:close/>
                  <a:moveTo>
                    <a:pt x="1118" y="227"/>
                  </a:moveTo>
                  <a:lnTo>
                    <a:pt x="1118" y="227"/>
                  </a:lnTo>
                  <a:cubicBezTo>
                    <a:pt x="1133" y="254"/>
                    <a:pt x="1159" y="281"/>
                    <a:pt x="1172" y="321"/>
                  </a:cubicBezTo>
                  <a:cubicBezTo>
                    <a:pt x="1180" y="329"/>
                    <a:pt x="1187" y="340"/>
                    <a:pt x="1195" y="354"/>
                  </a:cubicBezTo>
                  <a:lnTo>
                    <a:pt x="1195" y="354"/>
                  </a:lnTo>
                  <a:cubicBezTo>
                    <a:pt x="1186" y="334"/>
                    <a:pt x="1172" y="317"/>
                    <a:pt x="1172" y="307"/>
                  </a:cubicBezTo>
                  <a:cubicBezTo>
                    <a:pt x="1150" y="274"/>
                    <a:pt x="1137" y="250"/>
                    <a:pt x="1118" y="227"/>
                  </a:cubicBezTo>
                  <a:close/>
                  <a:moveTo>
                    <a:pt x="1195" y="354"/>
                  </a:moveTo>
                  <a:cubicBezTo>
                    <a:pt x="1198" y="361"/>
                    <a:pt x="1200" y="369"/>
                    <a:pt x="1200" y="377"/>
                  </a:cubicBezTo>
                  <a:cubicBezTo>
                    <a:pt x="1207" y="391"/>
                    <a:pt x="1214" y="405"/>
                    <a:pt x="1221" y="420"/>
                  </a:cubicBezTo>
                  <a:lnTo>
                    <a:pt x="1221" y="420"/>
                  </a:lnTo>
                  <a:cubicBezTo>
                    <a:pt x="1217" y="410"/>
                    <a:pt x="1214" y="400"/>
                    <a:pt x="1214" y="391"/>
                  </a:cubicBezTo>
                  <a:cubicBezTo>
                    <a:pt x="1208" y="378"/>
                    <a:pt x="1201" y="365"/>
                    <a:pt x="1195" y="354"/>
                  </a:cubicBezTo>
                  <a:close/>
                  <a:moveTo>
                    <a:pt x="545" y="1"/>
                  </a:moveTo>
                  <a:cubicBezTo>
                    <a:pt x="447" y="15"/>
                    <a:pt x="363" y="56"/>
                    <a:pt x="280" y="98"/>
                  </a:cubicBezTo>
                  <a:cubicBezTo>
                    <a:pt x="182" y="168"/>
                    <a:pt x="112" y="252"/>
                    <a:pt x="70" y="363"/>
                  </a:cubicBezTo>
                  <a:cubicBezTo>
                    <a:pt x="15" y="475"/>
                    <a:pt x="1" y="600"/>
                    <a:pt x="15" y="712"/>
                  </a:cubicBezTo>
                  <a:cubicBezTo>
                    <a:pt x="29" y="782"/>
                    <a:pt x="42" y="838"/>
                    <a:pt x="84" y="893"/>
                  </a:cubicBezTo>
                  <a:cubicBezTo>
                    <a:pt x="112" y="963"/>
                    <a:pt x="154" y="1005"/>
                    <a:pt x="196" y="1061"/>
                  </a:cubicBezTo>
                  <a:cubicBezTo>
                    <a:pt x="294" y="1144"/>
                    <a:pt x="405" y="1200"/>
                    <a:pt x="545" y="1228"/>
                  </a:cubicBezTo>
                  <a:cubicBezTo>
                    <a:pt x="571" y="1231"/>
                    <a:pt x="598" y="1233"/>
                    <a:pt x="626" y="1233"/>
                  </a:cubicBezTo>
                  <a:cubicBezTo>
                    <a:pt x="715" y="1233"/>
                    <a:pt x="808" y="1215"/>
                    <a:pt x="893" y="1172"/>
                  </a:cubicBezTo>
                  <a:cubicBezTo>
                    <a:pt x="949" y="1158"/>
                    <a:pt x="1005" y="1117"/>
                    <a:pt x="1047" y="1089"/>
                  </a:cubicBezTo>
                  <a:lnTo>
                    <a:pt x="1103" y="1033"/>
                  </a:lnTo>
                  <a:cubicBezTo>
                    <a:pt x="1117" y="1019"/>
                    <a:pt x="1130" y="991"/>
                    <a:pt x="1144" y="963"/>
                  </a:cubicBezTo>
                  <a:cubicBezTo>
                    <a:pt x="1200" y="893"/>
                    <a:pt x="1242" y="796"/>
                    <a:pt x="1256" y="698"/>
                  </a:cubicBezTo>
                  <a:cubicBezTo>
                    <a:pt x="1256" y="656"/>
                    <a:pt x="1256" y="614"/>
                    <a:pt x="1256" y="573"/>
                  </a:cubicBezTo>
                  <a:cubicBezTo>
                    <a:pt x="1242" y="531"/>
                    <a:pt x="1242" y="503"/>
                    <a:pt x="1242" y="461"/>
                  </a:cubicBezTo>
                  <a:cubicBezTo>
                    <a:pt x="1235" y="447"/>
                    <a:pt x="1228" y="433"/>
                    <a:pt x="1221" y="420"/>
                  </a:cubicBezTo>
                  <a:lnTo>
                    <a:pt x="1221" y="420"/>
                  </a:lnTo>
                  <a:cubicBezTo>
                    <a:pt x="1230" y="439"/>
                    <a:pt x="1242" y="461"/>
                    <a:pt x="1242" y="489"/>
                  </a:cubicBezTo>
                  <a:cubicBezTo>
                    <a:pt x="1242" y="517"/>
                    <a:pt x="1242" y="559"/>
                    <a:pt x="1242" y="586"/>
                  </a:cubicBezTo>
                  <a:cubicBezTo>
                    <a:pt x="1228" y="628"/>
                    <a:pt x="1228" y="670"/>
                    <a:pt x="1214" y="712"/>
                  </a:cubicBezTo>
                  <a:cubicBezTo>
                    <a:pt x="1200" y="796"/>
                    <a:pt x="1144" y="865"/>
                    <a:pt x="1089" y="935"/>
                  </a:cubicBezTo>
                  <a:cubicBezTo>
                    <a:pt x="1075" y="949"/>
                    <a:pt x="1061" y="963"/>
                    <a:pt x="1047" y="977"/>
                  </a:cubicBezTo>
                  <a:lnTo>
                    <a:pt x="977" y="1019"/>
                  </a:lnTo>
                  <a:cubicBezTo>
                    <a:pt x="949" y="1047"/>
                    <a:pt x="907" y="1061"/>
                    <a:pt x="851" y="1075"/>
                  </a:cubicBezTo>
                  <a:cubicBezTo>
                    <a:pt x="810" y="1089"/>
                    <a:pt x="764" y="1096"/>
                    <a:pt x="717" y="1096"/>
                  </a:cubicBezTo>
                  <a:cubicBezTo>
                    <a:pt x="670" y="1096"/>
                    <a:pt x="621" y="1089"/>
                    <a:pt x="573" y="1075"/>
                  </a:cubicBezTo>
                  <a:cubicBezTo>
                    <a:pt x="475" y="1047"/>
                    <a:pt x="391" y="1005"/>
                    <a:pt x="321" y="935"/>
                  </a:cubicBezTo>
                  <a:cubicBezTo>
                    <a:pt x="294" y="907"/>
                    <a:pt x="266" y="865"/>
                    <a:pt x="238" y="824"/>
                  </a:cubicBezTo>
                  <a:cubicBezTo>
                    <a:pt x="210" y="782"/>
                    <a:pt x="196" y="740"/>
                    <a:pt x="182" y="698"/>
                  </a:cubicBezTo>
                  <a:cubicBezTo>
                    <a:pt x="168" y="600"/>
                    <a:pt x="168" y="503"/>
                    <a:pt x="182" y="405"/>
                  </a:cubicBezTo>
                  <a:cubicBezTo>
                    <a:pt x="210" y="321"/>
                    <a:pt x="266" y="238"/>
                    <a:pt x="335" y="168"/>
                  </a:cubicBezTo>
                  <a:cubicBezTo>
                    <a:pt x="391" y="112"/>
                    <a:pt x="475" y="70"/>
                    <a:pt x="559" y="42"/>
                  </a:cubicBezTo>
                  <a:cubicBezTo>
                    <a:pt x="600" y="42"/>
                    <a:pt x="628" y="29"/>
                    <a:pt x="670" y="29"/>
                  </a:cubicBezTo>
                  <a:lnTo>
                    <a:pt x="782" y="29"/>
                  </a:lnTo>
                  <a:lnTo>
                    <a:pt x="879" y="56"/>
                  </a:lnTo>
                  <a:cubicBezTo>
                    <a:pt x="893" y="56"/>
                    <a:pt x="921" y="70"/>
                    <a:pt x="949" y="84"/>
                  </a:cubicBezTo>
                  <a:lnTo>
                    <a:pt x="949" y="84"/>
                  </a:lnTo>
                  <a:cubicBezTo>
                    <a:pt x="921" y="70"/>
                    <a:pt x="893" y="56"/>
                    <a:pt x="865" y="42"/>
                  </a:cubicBezTo>
                  <a:lnTo>
                    <a:pt x="782" y="15"/>
                  </a:lnTo>
                  <a:cubicBezTo>
                    <a:pt x="740" y="15"/>
                    <a:pt x="712" y="1"/>
                    <a:pt x="67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 rot="4499866">
              <a:off x="7994835" y="2367185"/>
              <a:ext cx="136732" cy="135851"/>
            </a:xfrm>
            <a:custGeom>
              <a:avLst/>
              <a:gdLst/>
              <a:ahLst/>
              <a:cxnLst/>
              <a:rect l="l" t="t" r="r" b="b"/>
              <a:pathLst>
                <a:path w="1242" h="1234" extrusionOk="0">
                  <a:moveTo>
                    <a:pt x="42" y="391"/>
                  </a:moveTo>
                  <a:lnTo>
                    <a:pt x="42" y="391"/>
                  </a:lnTo>
                  <a:cubicBezTo>
                    <a:pt x="28" y="419"/>
                    <a:pt x="14" y="446"/>
                    <a:pt x="14" y="460"/>
                  </a:cubicBezTo>
                  <a:cubicBezTo>
                    <a:pt x="14" y="482"/>
                    <a:pt x="11" y="504"/>
                    <a:pt x="7" y="524"/>
                  </a:cubicBezTo>
                  <a:lnTo>
                    <a:pt x="7" y="524"/>
                  </a:lnTo>
                  <a:cubicBezTo>
                    <a:pt x="12" y="504"/>
                    <a:pt x="20" y="484"/>
                    <a:pt x="28" y="460"/>
                  </a:cubicBezTo>
                  <a:cubicBezTo>
                    <a:pt x="28" y="433"/>
                    <a:pt x="42" y="405"/>
                    <a:pt x="42" y="391"/>
                  </a:cubicBezTo>
                  <a:close/>
                  <a:moveTo>
                    <a:pt x="7" y="524"/>
                  </a:moveTo>
                  <a:lnTo>
                    <a:pt x="7" y="524"/>
                  </a:lnTo>
                  <a:cubicBezTo>
                    <a:pt x="3" y="539"/>
                    <a:pt x="1" y="554"/>
                    <a:pt x="1" y="572"/>
                  </a:cubicBezTo>
                  <a:cubicBezTo>
                    <a:pt x="1" y="559"/>
                    <a:pt x="4" y="542"/>
                    <a:pt x="7" y="524"/>
                  </a:cubicBezTo>
                  <a:close/>
                  <a:moveTo>
                    <a:pt x="1" y="614"/>
                  </a:moveTo>
                  <a:lnTo>
                    <a:pt x="1" y="656"/>
                  </a:lnTo>
                  <a:cubicBezTo>
                    <a:pt x="1" y="698"/>
                    <a:pt x="14" y="739"/>
                    <a:pt x="28" y="767"/>
                  </a:cubicBezTo>
                  <a:cubicBezTo>
                    <a:pt x="14" y="725"/>
                    <a:pt x="14" y="684"/>
                    <a:pt x="14" y="656"/>
                  </a:cubicBezTo>
                  <a:lnTo>
                    <a:pt x="1" y="614"/>
                  </a:lnTo>
                  <a:close/>
                  <a:moveTo>
                    <a:pt x="28" y="768"/>
                  </a:moveTo>
                  <a:cubicBezTo>
                    <a:pt x="29" y="796"/>
                    <a:pt x="42" y="823"/>
                    <a:pt x="42" y="851"/>
                  </a:cubicBezTo>
                  <a:lnTo>
                    <a:pt x="98" y="935"/>
                  </a:lnTo>
                  <a:lnTo>
                    <a:pt x="56" y="851"/>
                  </a:lnTo>
                  <a:cubicBezTo>
                    <a:pt x="43" y="823"/>
                    <a:pt x="29" y="796"/>
                    <a:pt x="28" y="768"/>
                  </a:cubicBezTo>
                  <a:close/>
                  <a:moveTo>
                    <a:pt x="586" y="0"/>
                  </a:moveTo>
                  <a:cubicBezTo>
                    <a:pt x="558" y="0"/>
                    <a:pt x="531" y="0"/>
                    <a:pt x="503" y="14"/>
                  </a:cubicBezTo>
                  <a:cubicBezTo>
                    <a:pt x="405" y="28"/>
                    <a:pt x="321" y="70"/>
                    <a:pt x="238" y="126"/>
                  </a:cubicBezTo>
                  <a:lnTo>
                    <a:pt x="154" y="209"/>
                  </a:lnTo>
                  <a:cubicBezTo>
                    <a:pt x="126" y="237"/>
                    <a:pt x="112" y="265"/>
                    <a:pt x="84" y="293"/>
                  </a:cubicBezTo>
                  <a:lnTo>
                    <a:pt x="42" y="391"/>
                  </a:lnTo>
                  <a:lnTo>
                    <a:pt x="98" y="307"/>
                  </a:lnTo>
                  <a:cubicBezTo>
                    <a:pt x="112" y="279"/>
                    <a:pt x="140" y="251"/>
                    <a:pt x="168" y="223"/>
                  </a:cubicBezTo>
                  <a:cubicBezTo>
                    <a:pt x="196" y="195"/>
                    <a:pt x="238" y="168"/>
                    <a:pt x="266" y="154"/>
                  </a:cubicBezTo>
                  <a:cubicBezTo>
                    <a:pt x="335" y="112"/>
                    <a:pt x="419" y="84"/>
                    <a:pt x="517" y="84"/>
                  </a:cubicBezTo>
                  <a:lnTo>
                    <a:pt x="572" y="84"/>
                  </a:lnTo>
                  <a:lnTo>
                    <a:pt x="656" y="98"/>
                  </a:lnTo>
                  <a:cubicBezTo>
                    <a:pt x="698" y="112"/>
                    <a:pt x="740" y="126"/>
                    <a:pt x="782" y="140"/>
                  </a:cubicBezTo>
                  <a:cubicBezTo>
                    <a:pt x="865" y="195"/>
                    <a:pt x="935" y="265"/>
                    <a:pt x="991" y="349"/>
                  </a:cubicBezTo>
                  <a:cubicBezTo>
                    <a:pt x="1033" y="419"/>
                    <a:pt x="1061" y="516"/>
                    <a:pt x="1061" y="614"/>
                  </a:cubicBezTo>
                  <a:cubicBezTo>
                    <a:pt x="1061" y="712"/>
                    <a:pt x="1033" y="809"/>
                    <a:pt x="991" y="893"/>
                  </a:cubicBezTo>
                  <a:cubicBezTo>
                    <a:pt x="935" y="977"/>
                    <a:pt x="865" y="1046"/>
                    <a:pt x="782" y="1088"/>
                  </a:cubicBezTo>
                  <a:cubicBezTo>
                    <a:pt x="713" y="1123"/>
                    <a:pt x="634" y="1148"/>
                    <a:pt x="562" y="1148"/>
                  </a:cubicBezTo>
                  <a:cubicBezTo>
                    <a:pt x="547" y="1148"/>
                    <a:pt x="531" y="1146"/>
                    <a:pt x="517" y="1144"/>
                  </a:cubicBezTo>
                  <a:cubicBezTo>
                    <a:pt x="419" y="1144"/>
                    <a:pt x="335" y="1130"/>
                    <a:pt x="266" y="1088"/>
                  </a:cubicBezTo>
                  <a:cubicBezTo>
                    <a:pt x="238" y="1060"/>
                    <a:pt x="196" y="1032"/>
                    <a:pt x="168" y="1018"/>
                  </a:cubicBezTo>
                  <a:cubicBezTo>
                    <a:pt x="140" y="977"/>
                    <a:pt x="112" y="963"/>
                    <a:pt x="98" y="935"/>
                  </a:cubicBezTo>
                  <a:lnTo>
                    <a:pt x="98" y="935"/>
                  </a:lnTo>
                  <a:cubicBezTo>
                    <a:pt x="112" y="963"/>
                    <a:pt x="140" y="990"/>
                    <a:pt x="154" y="1018"/>
                  </a:cubicBezTo>
                  <a:lnTo>
                    <a:pt x="252" y="1116"/>
                  </a:lnTo>
                  <a:cubicBezTo>
                    <a:pt x="321" y="1172"/>
                    <a:pt x="419" y="1200"/>
                    <a:pt x="517" y="1228"/>
                  </a:cubicBezTo>
                  <a:cubicBezTo>
                    <a:pt x="547" y="1231"/>
                    <a:pt x="576" y="1233"/>
                    <a:pt x="606" y="1233"/>
                  </a:cubicBezTo>
                  <a:cubicBezTo>
                    <a:pt x="687" y="1233"/>
                    <a:pt x="766" y="1220"/>
                    <a:pt x="837" y="1200"/>
                  </a:cubicBezTo>
                  <a:cubicBezTo>
                    <a:pt x="949" y="1158"/>
                    <a:pt x="1061" y="1074"/>
                    <a:pt x="1130" y="977"/>
                  </a:cubicBezTo>
                  <a:cubicBezTo>
                    <a:pt x="1200" y="879"/>
                    <a:pt x="1242" y="753"/>
                    <a:pt x="1242" y="628"/>
                  </a:cubicBezTo>
                  <a:cubicBezTo>
                    <a:pt x="1242" y="558"/>
                    <a:pt x="1228" y="488"/>
                    <a:pt x="1214" y="433"/>
                  </a:cubicBezTo>
                  <a:cubicBezTo>
                    <a:pt x="1200" y="363"/>
                    <a:pt x="1172" y="307"/>
                    <a:pt x="1130" y="251"/>
                  </a:cubicBezTo>
                  <a:cubicBezTo>
                    <a:pt x="1061" y="154"/>
                    <a:pt x="949" y="70"/>
                    <a:pt x="837" y="28"/>
                  </a:cubicBezTo>
                  <a:cubicBezTo>
                    <a:pt x="782" y="14"/>
                    <a:pt x="726" y="0"/>
                    <a:pt x="67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"/>
          <p:cNvSpPr txBox="1">
            <a:spLocks noGrp="1"/>
          </p:cNvSpPr>
          <p:nvPr>
            <p:ph type="subTitle" idx="1"/>
          </p:nvPr>
        </p:nvSpPr>
        <p:spPr>
          <a:xfrm>
            <a:off x="1367963" y="2697575"/>
            <a:ext cx="28392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6" name="Google Shape;406;p5"/>
          <p:cNvSpPr txBox="1">
            <a:spLocks noGrp="1"/>
          </p:cNvSpPr>
          <p:nvPr>
            <p:ph type="subTitle" idx="2"/>
          </p:nvPr>
        </p:nvSpPr>
        <p:spPr>
          <a:xfrm>
            <a:off x="4936847" y="2697575"/>
            <a:ext cx="28392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7" name="Google Shape;407;p5"/>
          <p:cNvSpPr txBox="1">
            <a:spLocks noGrp="1"/>
          </p:cNvSpPr>
          <p:nvPr>
            <p:ph type="subTitle" idx="3"/>
          </p:nvPr>
        </p:nvSpPr>
        <p:spPr>
          <a:xfrm>
            <a:off x="1367963" y="3225275"/>
            <a:ext cx="28392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5"/>
          <p:cNvSpPr txBox="1">
            <a:spLocks noGrp="1"/>
          </p:cNvSpPr>
          <p:nvPr>
            <p:ph type="subTitle" idx="4"/>
          </p:nvPr>
        </p:nvSpPr>
        <p:spPr>
          <a:xfrm>
            <a:off x="4936847" y="3225275"/>
            <a:ext cx="28392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0" name="Google Shape;410;p5"/>
          <p:cNvGrpSpPr/>
          <p:nvPr/>
        </p:nvGrpSpPr>
        <p:grpSpPr>
          <a:xfrm>
            <a:off x="88797" y="297230"/>
            <a:ext cx="1861135" cy="1075967"/>
            <a:chOff x="5535892" y="4738903"/>
            <a:chExt cx="691461" cy="399750"/>
          </a:xfrm>
        </p:grpSpPr>
        <p:sp>
          <p:nvSpPr>
            <p:cNvPr id="411" name="Google Shape;411;p5"/>
            <p:cNvSpPr/>
            <p:nvPr/>
          </p:nvSpPr>
          <p:spPr>
            <a:xfrm>
              <a:off x="5775062" y="4791369"/>
              <a:ext cx="108117" cy="69760"/>
            </a:xfrm>
            <a:custGeom>
              <a:avLst/>
              <a:gdLst/>
              <a:ahLst/>
              <a:cxnLst/>
              <a:rect l="l" t="t" r="r" b="b"/>
              <a:pathLst>
                <a:path w="1494" h="964" extrusionOk="0">
                  <a:moveTo>
                    <a:pt x="1" y="1"/>
                  </a:moveTo>
                  <a:lnTo>
                    <a:pt x="57" y="43"/>
                  </a:lnTo>
                  <a:cubicBezTo>
                    <a:pt x="99" y="70"/>
                    <a:pt x="154" y="126"/>
                    <a:pt x="224" y="168"/>
                  </a:cubicBezTo>
                  <a:cubicBezTo>
                    <a:pt x="350" y="266"/>
                    <a:pt x="531" y="391"/>
                    <a:pt x="726" y="517"/>
                  </a:cubicBezTo>
                  <a:cubicBezTo>
                    <a:pt x="908" y="642"/>
                    <a:pt x="1103" y="754"/>
                    <a:pt x="1242" y="824"/>
                  </a:cubicBezTo>
                  <a:cubicBezTo>
                    <a:pt x="1326" y="865"/>
                    <a:pt x="1382" y="907"/>
                    <a:pt x="1424" y="921"/>
                  </a:cubicBezTo>
                  <a:cubicBezTo>
                    <a:pt x="1465" y="949"/>
                    <a:pt x="1493" y="963"/>
                    <a:pt x="1493" y="963"/>
                  </a:cubicBezTo>
                  <a:lnTo>
                    <a:pt x="1438" y="907"/>
                  </a:lnTo>
                  <a:cubicBezTo>
                    <a:pt x="1396" y="879"/>
                    <a:pt x="1340" y="838"/>
                    <a:pt x="1270" y="782"/>
                  </a:cubicBezTo>
                  <a:cubicBezTo>
                    <a:pt x="1131" y="684"/>
                    <a:pt x="949" y="559"/>
                    <a:pt x="768" y="433"/>
                  </a:cubicBezTo>
                  <a:cubicBezTo>
                    <a:pt x="573" y="308"/>
                    <a:pt x="391" y="196"/>
                    <a:pt x="238" y="126"/>
                  </a:cubicBezTo>
                  <a:cubicBezTo>
                    <a:pt x="168" y="84"/>
                    <a:pt x="99" y="56"/>
                    <a:pt x="71" y="29"/>
                  </a:cubicBezTo>
                  <a:cubicBezTo>
                    <a:pt x="29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6109177" y="5007382"/>
              <a:ext cx="74828" cy="60642"/>
            </a:xfrm>
            <a:custGeom>
              <a:avLst/>
              <a:gdLst/>
              <a:ahLst/>
              <a:cxnLst/>
              <a:rect l="l" t="t" r="r" b="b"/>
              <a:pathLst>
                <a:path w="1034" h="838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56"/>
                    <a:pt x="85" y="98"/>
                    <a:pt x="140" y="154"/>
                  </a:cubicBezTo>
                  <a:cubicBezTo>
                    <a:pt x="238" y="238"/>
                    <a:pt x="364" y="349"/>
                    <a:pt x="489" y="461"/>
                  </a:cubicBezTo>
                  <a:cubicBezTo>
                    <a:pt x="629" y="559"/>
                    <a:pt x="754" y="670"/>
                    <a:pt x="866" y="726"/>
                  </a:cubicBezTo>
                  <a:cubicBezTo>
                    <a:pt x="963" y="796"/>
                    <a:pt x="1033" y="838"/>
                    <a:pt x="1033" y="838"/>
                  </a:cubicBezTo>
                  <a:cubicBezTo>
                    <a:pt x="991" y="796"/>
                    <a:pt x="949" y="740"/>
                    <a:pt x="894" y="684"/>
                  </a:cubicBezTo>
                  <a:cubicBezTo>
                    <a:pt x="796" y="600"/>
                    <a:pt x="670" y="489"/>
                    <a:pt x="545" y="377"/>
                  </a:cubicBezTo>
                  <a:cubicBezTo>
                    <a:pt x="419" y="280"/>
                    <a:pt x="308" y="196"/>
                    <a:pt x="168" y="112"/>
                  </a:cubicBezTo>
                  <a:cubicBezTo>
                    <a:pt x="71" y="43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6097092" y="5028585"/>
              <a:ext cx="75769" cy="61655"/>
            </a:xfrm>
            <a:custGeom>
              <a:avLst/>
              <a:gdLst/>
              <a:ahLst/>
              <a:cxnLst/>
              <a:rect l="l" t="t" r="r" b="b"/>
              <a:pathLst>
                <a:path w="1047" h="852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56"/>
                    <a:pt x="98" y="112"/>
                    <a:pt x="140" y="168"/>
                  </a:cubicBezTo>
                  <a:cubicBezTo>
                    <a:pt x="238" y="252"/>
                    <a:pt x="363" y="363"/>
                    <a:pt x="489" y="475"/>
                  </a:cubicBezTo>
                  <a:cubicBezTo>
                    <a:pt x="628" y="572"/>
                    <a:pt x="754" y="670"/>
                    <a:pt x="865" y="740"/>
                  </a:cubicBezTo>
                  <a:cubicBezTo>
                    <a:pt x="977" y="810"/>
                    <a:pt x="1047" y="851"/>
                    <a:pt x="1047" y="851"/>
                  </a:cubicBezTo>
                  <a:cubicBezTo>
                    <a:pt x="1047" y="851"/>
                    <a:pt x="991" y="782"/>
                    <a:pt x="893" y="698"/>
                  </a:cubicBezTo>
                  <a:cubicBezTo>
                    <a:pt x="782" y="586"/>
                    <a:pt x="670" y="489"/>
                    <a:pt x="544" y="391"/>
                  </a:cubicBezTo>
                  <a:cubicBezTo>
                    <a:pt x="419" y="280"/>
                    <a:pt x="279" y="182"/>
                    <a:pt x="168" y="112"/>
                  </a:cubicBezTo>
                  <a:cubicBezTo>
                    <a:pt x="70" y="42"/>
                    <a:pt x="1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5829626" y="5020480"/>
              <a:ext cx="60572" cy="75839"/>
            </a:xfrm>
            <a:custGeom>
              <a:avLst/>
              <a:gdLst/>
              <a:ahLst/>
              <a:cxnLst/>
              <a:rect l="l" t="t" r="r" b="b"/>
              <a:pathLst>
                <a:path w="837" h="1048" extrusionOk="0">
                  <a:moveTo>
                    <a:pt x="837" y="1"/>
                  </a:moveTo>
                  <a:lnTo>
                    <a:pt x="837" y="1"/>
                  </a:lnTo>
                  <a:cubicBezTo>
                    <a:pt x="781" y="43"/>
                    <a:pt x="739" y="99"/>
                    <a:pt x="684" y="140"/>
                  </a:cubicBezTo>
                  <a:cubicBezTo>
                    <a:pt x="600" y="238"/>
                    <a:pt x="488" y="364"/>
                    <a:pt x="377" y="489"/>
                  </a:cubicBezTo>
                  <a:cubicBezTo>
                    <a:pt x="279" y="629"/>
                    <a:pt x="181" y="754"/>
                    <a:pt x="112" y="866"/>
                  </a:cubicBezTo>
                  <a:cubicBezTo>
                    <a:pt x="42" y="977"/>
                    <a:pt x="0" y="1047"/>
                    <a:pt x="0" y="1047"/>
                  </a:cubicBezTo>
                  <a:cubicBezTo>
                    <a:pt x="56" y="991"/>
                    <a:pt x="98" y="949"/>
                    <a:pt x="154" y="894"/>
                  </a:cubicBezTo>
                  <a:cubicBezTo>
                    <a:pt x="237" y="810"/>
                    <a:pt x="349" y="684"/>
                    <a:pt x="460" y="545"/>
                  </a:cubicBezTo>
                  <a:cubicBezTo>
                    <a:pt x="558" y="433"/>
                    <a:pt x="642" y="308"/>
                    <a:pt x="725" y="182"/>
                  </a:cubicBezTo>
                  <a:cubicBezTo>
                    <a:pt x="809" y="71"/>
                    <a:pt x="837" y="1"/>
                    <a:pt x="83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5807410" y="5008395"/>
              <a:ext cx="61657" cy="75766"/>
            </a:xfrm>
            <a:custGeom>
              <a:avLst/>
              <a:gdLst/>
              <a:ahLst/>
              <a:cxnLst/>
              <a:rect l="l" t="t" r="r" b="b"/>
              <a:pathLst>
                <a:path w="852" h="1047" extrusionOk="0">
                  <a:moveTo>
                    <a:pt x="851" y="1"/>
                  </a:moveTo>
                  <a:lnTo>
                    <a:pt x="851" y="1"/>
                  </a:lnTo>
                  <a:cubicBezTo>
                    <a:pt x="851" y="1"/>
                    <a:pt x="781" y="56"/>
                    <a:pt x="698" y="140"/>
                  </a:cubicBezTo>
                  <a:cubicBezTo>
                    <a:pt x="600" y="238"/>
                    <a:pt x="488" y="363"/>
                    <a:pt x="391" y="489"/>
                  </a:cubicBezTo>
                  <a:cubicBezTo>
                    <a:pt x="279" y="628"/>
                    <a:pt x="182" y="754"/>
                    <a:pt x="112" y="865"/>
                  </a:cubicBezTo>
                  <a:cubicBezTo>
                    <a:pt x="42" y="977"/>
                    <a:pt x="0" y="1047"/>
                    <a:pt x="0" y="1047"/>
                  </a:cubicBezTo>
                  <a:cubicBezTo>
                    <a:pt x="56" y="991"/>
                    <a:pt x="112" y="949"/>
                    <a:pt x="154" y="893"/>
                  </a:cubicBezTo>
                  <a:cubicBezTo>
                    <a:pt x="251" y="810"/>
                    <a:pt x="363" y="684"/>
                    <a:pt x="461" y="545"/>
                  </a:cubicBezTo>
                  <a:cubicBezTo>
                    <a:pt x="572" y="419"/>
                    <a:pt x="670" y="280"/>
                    <a:pt x="739" y="168"/>
                  </a:cubicBezTo>
                  <a:cubicBezTo>
                    <a:pt x="809" y="70"/>
                    <a:pt x="851" y="1"/>
                    <a:pt x="8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901269" y="5001303"/>
              <a:ext cx="95959" cy="86910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0" y="1"/>
                  </a:moveTo>
                  <a:lnTo>
                    <a:pt x="56" y="71"/>
                  </a:lnTo>
                  <a:cubicBezTo>
                    <a:pt x="84" y="99"/>
                    <a:pt x="126" y="154"/>
                    <a:pt x="182" y="210"/>
                  </a:cubicBezTo>
                  <a:cubicBezTo>
                    <a:pt x="307" y="336"/>
                    <a:pt x="461" y="489"/>
                    <a:pt x="628" y="643"/>
                  </a:cubicBezTo>
                  <a:cubicBezTo>
                    <a:pt x="796" y="782"/>
                    <a:pt x="977" y="922"/>
                    <a:pt x="1102" y="1033"/>
                  </a:cubicBezTo>
                  <a:cubicBezTo>
                    <a:pt x="1172" y="1089"/>
                    <a:pt x="1228" y="1117"/>
                    <a:pt x="1270" y="1145"/>
                  </a:cubicBezTo>
                  <a:cubicBezTo>
                    <a:pt x="1312" y="1187"/>
                    <a:pt x="1326" y="1201"/>
                    <a:pt x="1326" y="1201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4" y="991"/>
                  </a:cubicBezTo>
                  <a:cubicBezTo>
                    <a:pt x="1033" y="866"/>
                    <a:pt x="865" y="712"/>
                    <a:pt x="698" y="559"/>
                  </a:cubicBezTo>
                  <a:cubicBezTo>
                    <a:pt x="530" y="419"/>
                    <a:pt x="363" y="280"/>
                    <a:pt x="224" y="168"/>
                  </a:cubicBezTo>
                  <a:cubicBezTo>
                    <a:pt x="168" y="113"/>
                    <a:pt x="98" y="85"/>
                    <a:pt x="56" y="57"/>
                  </a:cubicBezTo>
                  <a:cubicBezTo>
                    <a:pt x="28" y="15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894177" y="4783336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26" y="0"/>
                    <a:pt x="1298" y="14"/>
                    <a:pt x="1270" y="42"/>
                  </a:cubicBezTo>
                  <a:cubicBezTo>
                    <a:pt x="1228" y="70"/>
                    <a:pt x="1172" y="112"/>
                    <a:pt x="1103" y="154"/>
                  </a:cubicBezTo>
                  <a:cubicBezTo>
                    <a:pt x="963" y="265"/>
                    <a:pt x="796" y="405"/>
                    <a:pt x="628" y="544"/>
                  </a:cubicBezTo>
                  <a:cubicBezTo>
                    <a:pt x="461" y="697"/>
                    <a:pt x="308" y="851"/>
                    <a:pt x="182" y="976"/>
                  </a:cubicBezTo>
                  <a:cubicBezTo>
                    <a:pt x="126" y="1032"/>
                    <a:pt x="84" y="1088"/>
                    <a:pt x="43" y="1130"/>
                  </a:cubicBezTo>
                  <a:lnTo>
                    <a:pt x="1" y="1186"/>
                  </a:lnTo>
                  <a:cubicBezTo>
                    <a:pt x="1" y="1186"/>
                    <a:pt x="15" y="1172"/>
                    <a:pt x="57" y="1144"/>
                  </a:cubicBezTo>
                  <a:cubicBezTo>
                    <a:pt x="98" y="1102"/>
                    <a:pt x="154" y="1074"/>
                    <a:pt x="224" y="1018"/>
                  </a:cubicBezTo>
                  <a:cubicBezTo>
                    <a:pt x="363" y="907"/>
                    <a:pt x="531" y="767"/>
                    <a:pt x="698" y="628"/>
                  </a:cubicBezTo>
                  <a:cubicBezTo>
                    <a:pt x="866" y="474"/>
                    <a:pt x="1019" y="321"/>
                    <a:pt x="1145" y="195"/>
                  </a:cubicBezTo>
                  <a:cubicBezTo>
                    <a:pt x="1200" y="140"/>
                    <a:pt x="1242" y="84"/>
                    <a:pt x="1270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995128" y="4783336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61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6"/>
                  </a:cubicBezTo>
                  <a:cubicBezTo>
                    <a:pt x="1019" y="851"/>
                    <a:pt x="865" y="697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54" y="112"/>
                    <a:pt x="98" y="70"/>
                    <a:pt x="70" y="42"/>
                  </a:cubicBezTo>
                  <a:cubicBezTo>
                    <a:pt x="43" y="28"/>
                    <a:pt x="15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999180" y="4872129"/>
              <a:ext cx="97986" cy="216082"/>
            </a:xfrm>
            <a:custGeom>
              <a:avLst/>
              <a:gdLst/>
              <a:ahLst/>
              <a:cxnLst/>
              <a:rect l="l" t="t" r="r" b="b"/>
              <a:pathLst>
                <a:path w="1354" h="2986" extrusionOk="0">
                  <a:moveTo>
                    <a:pt x="1270" y="1"/>
                  </a:moveTo>
                  <a:lnTo>
                    <a:pt x="1270" y="84"/>
                  </a:lnTo>
                  <a:cubicBezTo>
                    <a:pt x="1270" y="140"/>
                    <a:pt x="1270" y="210"/>
                    <a:pt x="1256" y="293"/>
                  </a:cubicBezTo>
                  <a:cubicBezTo>
                    <a:pt x="1256" y="461"/>
                    <a:pt x="1242" y="684"/>
                    <a:pt x="1256" y="907"/>
                  </a:cubicBezTo>
                  <a:cubicBezTo>
                    <a:pt x="1270" y="1130"/>
                    <a:pt x="1284" y="1354"/>
                    <a:pt x="1298" y="1521"/>
                  </a:cubicBezTo>
                  <a:cubicBezTo>
                    <a:pt x="1298" y="1605"/>
                    <a:pt x="1312" y="1660"/>
                    <a:pt x="1312" y="1716"/>
                  </a:cubicBezTo>
                  <a:cubicBezTo>
                    <a:pt x="1326" y="1772"/>
                    <a:pt x="1326" y="1786"/>
                    <a:pt x="1326" y="1800"/>
                  </a:cubicBezTo>
                  <a:lnTo>
                    <a:pt x="1326" y="1716"/>
                  </a:lnTo>
                  <a:cubicBezTo>
                    <a:pt x="1326" y="1674"/>
                    <a:pt x="1340" y="1591"/>
                    <a:pt x="1340" y="1507"/>
                  </a:cubicBezTo>
                  <a:cubicBezTo>
                    <a:pt x="1353" y="1340"/>
                    <a:pt x="1353" y="1116"/>
                    <a:pt x="1353" y="893"/>
                  </a:cubicBezTo>
                  <a:cubicBezTo>
                    <a:pt x="1340" y="670"/>
                    <a:pt x="1326" y="461"/>
                    <a:pt x="1312" y="280"/>
                  </a:cubicBezTo>
                  <a:cubicBezTo>
                    <a:pt x="1312" y="196"/>
                    <a:pt x="1298" y="126"/>
                    <a:pt x="1284" y="84"/>
                  </a:cubicBezTo>
                  <a:cubicBezTo>
                    <a:pt x="1284" y="28"/>
                    <a:pt x="1270" y="1"/>
                    <a:pt x="1270" y="1"/>
                  </a:cubicBezTo>
                  <a:close/>
                  <a:moveTo>
                    <a:pt x="1326" y="1800"/>
                  </a:moveTo>
                  <a:cubicBezTo>
                    <a:pt x="1312" y="1800"/>
                    <a:pt x="1284" y="1814"/>
                    <a:pt x="1270" y="1842"/>
                  </a:cubicBezTo>
                  <a:cubicBezTo>
                    <a:pt x="1228" y="1870"/>
                    <a:pt x="1172" y="1912"/>
                    <a:pt x="1102" y="1953"/>
                  </a:cubicBezTo>
                  <a:cubicBezTo>
                    <a:pt x="963" y="2065"/>
                    <a:pt x="796" y="2204"/>
                    <a:pt x="628" y="2344"/>
                  </a:cubicBezTo>
                  <a:cubicBezTo>
                    <a:pt x="461" y="2497"/>
                    <a:pt x="307" y="2651"/>
                    <a:pt x="182" y="2776"/>
                  </a:cubicBezTo>
                  <a:cubicBezTo>
                    <a:pt x="126" y="2832"/>
                    <a:pt x="84" y="2888"/>
                    <a:pt x="42" y="2930"/>
                  </a:cubicBezTo>
                  <a:lnTo>
                    <a:pt x="0" y="2986"/>
                  </a:lnTo>
                  <a:cubicBezTo>
                    <a:pt x="14" y="2972"/>
                    <a:pt x="42" y="2958"/>
                    <a:pt x="56" y="2944"/>
                  </a:cubicBezTo>
                  <a:cubicBezTo>
                    <a:pt x="98" y="2902"/>
                    <a:pt x="154" y="2874"/>
                    <a:pt x="224" y="2818"/>
                  </a:cubicBezTo>
                  <a:cubicBezTo>
                    <a:pt x="363" y="2721"/>
                    <a:pt x="530" y="2567"/>
                    <a:pt x="698" y="2428"/>
                  </a:cubicBezTo>
                  <a:cubicBezTo>
                    <a:pt x="865" y="2274"/>
                    <a:pt x="1019" y="2121"/>
                    <a:pt x="1144" y="1995"/>
                  </a:cubicBezTo>
                  <a:cubicBezTo>
                    <a:pt x="1200" y="1939"/>
                    <a:pt x="1242" y="1884"/>
                    <a:pt x="1284" y="1856"/>
                  </a:cubicBezTo>
                  <a:lnTo>
                    <a:pt x="1326" y="180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891138" y="4866051"/>
              <a:ext cx="7164" cy="129316"/>
            </a:xfrm>
            <a:custGeom>
              <a:avLst/>
              <a:gdLst/>
              <a:ahLst/>
              <a:cxnLst/>
              <a:rect l="l" t="t" r="r" b="b"/>
              <a:pathLst>
                <a:path w="99" h="1787" extrusionOk="0">
                  <a:moveTo>
                    <a:pt x="29" y="1"/>
                  </a:moveTo>
                  <a:cubicBezTo>
                    <a:pt x="15" y="29"/>
                    <a:pt x="15" y="57"/>
                    <a:pt x="29" y="71"/>
                  </a:cubicBezTo>
                  <a:cubicBezTo>
                    <a:pt x="29" y="29"/>
                    <a:pt x="29" y="1"/>
                    <a:pt x="29" y="1"/>
                  </a:cubicBezTo>
                  <a:close/>
                  <a:moveTo>
                    <a:pt x="29" y="71"/>
                  </a:moveTo>
                  <a:cubicBezTo>
                    <a:pt x="29" y="126"/>
                    <a:pt x="15" y="196"/>
                    <a:pt x="1" y="280"/>
                  </a:cubicBezTo>
                  <a:cubicBezTo>
                    <a:pt x="1" y="447"/>
                    <a:pt x="1" y="670"/>
                    <a:pt x="1" y="894"/>
                  </a:cubicBezTo>
                  <a:cubicBezTo>
                    <a:pt x="15" y="1117"/>
                    <a:pt x="29" y="1340"/>
                    <a:pt x="43" y="1507"/>
                  </a:cubicBezTo>
                  <a:cubicBezTo>
                    <a:pt x="43" y="1591"/>
                    <a:pt x="57" y="1661"/>
                    <a:pt x="57" y="1717"/>
                  </a:cubicBezTo>
                  <a:cubicBezTo>
                    <a:pt x="71" y="1758"/>
                    <a:pt x="71" y="1786"/>
                    <a:pt x="71" y="1786"/>
                  </a:cubicBezTo>
                  <a:lnTo>
                    <a:pt x="71" y="1717"/>
                  </a:lnTo>
                  <a:cubicBezTo>
                    <a:pt x="71" y="1661"/>
                    <a:pt x="85" y="1591"/>
                    <a:pt x="85" y="1507"/>
                  </a:cubicBezTo>
                  <a:cubicBezTo>
                    <a:pt x="99" y="1326"/>
                    <a:pt x="99" y="1117"/>
                    <a:pt x="99" y="894"/>
                  </a:cubicBezTo>
                  <a:cubicBezTo>
                    <a:pt x="99" y="670"/>
                    <a:pt x="71" y="447"/>
                    <a:pt x="57" y="280"/>
                  </a:cubicBezTo>
                  <a:cubicBezTo>
                    <a:pt x="57" y="196"/>
                    <a:pt x="43" y="126"/>
                    <a:pt x="29" y="7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921459" y="4861057"/>
              <a:ext cx="148426" cy="144368"/>
            </a:xfrm>
            <a:custGeom>
              <a:avLst/>
              <a:gdLst/>
              <a:ahLst/>
              <a:cxnLst/>
              <a:rect l="l" t="t" r="r" b="b"/>
              <a:pathLst>
                <a:path w="2051" h="1995" extrusionOk="0">
                  <a:moveTo>
                    <a:pt x="382" y="1784"/>
                  </a:moveTo>
                  <a:lnTo>
                    <a:pt x="382" y="1784"/>
                  </a:lnTo>
                  <a:cubicBezTo>
                    <a:pt x="406" y="1805"/>
                    <a:pt x="433" y="1824"/>
                    <a:pt x="461" y="1841"/>
                  </a:cubicBezTo>
                  <a:cubicBezTo>
                    <a:pt x="433" y="1823"/>
                    <a:pt x="407" y="1804"/>
                    <a:pt x="382" y="1784"/>
                  </a:cubicBezTo>
                  <a:close/>
                  <a:moveTo>
                    <a:pt x="991" y="0"/>
                  </a:moveTo>
                  <a:cubicBezTo>
                    <a:pt x="893" y="0"/>
                    <a:pt x="795" y="28"/>
                    <a:pt x="698" y="42"/>
                  </a:cubicBezTo>
                  <a:cubicBezTo>
                    <a:pt x="600" y="84"/>
                    <a:pt x="517" y="126"/>
                    <a:pt x="433" y="181"/>
                  </a:cubicBezTo>
                  <a:cubicBezTo>
                    <a:pt x="349" y="237"/>
                    <a:pt x="279" y="307"/>
                    <a:pt x="224" y="377"/>
                  </a:cubicBezTo>
                  <a:cubicBezTo>
                    <a:pt x="154" y="446"/>
                    <a:pt x="112" y="530"/>
                    <a:pt x="70" y="614"/>
                  </a:cubicBezTo>
                  <a:cubicBezTo>
                    <a:pt x="42" y="698"/>
                    <a:pt x="14" y="795"/>
                    <a:pt x="0" y="879"/>
                  </a:cubicBezTo>
                  <a:cubicBezTo>
                    <a:pt x="0" y="921"/>
                    <a:pt x="0" y="963"/>
                    <a:pt x="0" y="1018"/>
                  </a:cubicBezTo>
                  <a:cubicBezTo>
                    <a:pt x="0" y="1060"/>
                    <a:pt x="0" y="1102"/>
                    <a:pt x="0" y="1144"/>
                  </a:cubicBezTo>
                  <a:cubicBezTo>
                    <a:pt x="38" y="1392"/>
                    <a:pt x="175" y="1619"/>
                    <a:pt x="382" y="1784"/>
                  </a:cubicBezTo>
                  <a:lnTo>
                    <a:pt x="382" y="1784"/>
                  </a:lnTo>
                  <a:cubicBezTo>
                    <a:pt x="308" y="1722"/>
                    <a:pt x="248" y="1646"/>
                    <a:pt x="196" y="1562"/>
                  </a:cubicBezTo>
                  <a:cubicBezTo>
                    <a:pt x="112" y="1437"/>
                    <a:pt x="56" y="1283"/>
                    <a:pt x="42" y="1144"/>
                  </a:cubicBezTo>
                  <a:lnTo>
                    <a:pt x="42" y="1018"/>
                  </a:lnTo>
                  <a:cubicBezTo>
                    <a:pt x="42" y="977"/>
                    <a:pt x="42" y="935"/>
                    <a:pt x="56" y="893"/>
                  </a:cubicBezTo>
                  <a:cubicBezTo>
                    <a:pt x="70" y="809"/>
                    <a:pt x="98" y="725"/>
                    <a:pt x="140" y="656"/>
                  </a:cubicBezTo>
                  <a:cubicBezTo>
                    <a:pt x="210" y="488"/>
                    <a:pt x="335" y="349"/>
                    <a:pt x="489" y="251"/>
                  </a:cubicBezTo>
                  <a:cubicBezTo>
                    <a:pt x="558" y="209"/>
                    <a:pt x="642" y="167"/>
                    <a:pt x="740" y="140"/>
                  </a:cubicBezTo>
                  <a:cubicBezTo>
                    <a:pt x="823" y="126"/>
                    <a:pt x="907" y="112"/>
                    <a:pt x="1005" y="112"/>
                  </a:cubicBezTo>
                  <a:cubicBezTo>
                    <a:pt x="1088" y="112"/>
                    <a:pt x="1186" y="126"/>
                    <a:pt x="1270" y="140"/>
                  </a:cubicBezTo>
                  <a:cubicBezTo>
                    <a:pt x="1353" y="167"/>
                    <a:pt x="1437" y="209"/>
                    <a:pt x="1507" y="265"/>
                  </a:cubicBezTo>
                  <a:cubicBezTo>
                    <a:pt x="1660" y="349"/>
                    <a:pt x="1786" y="488"/>
                    <a:pt x="1856" y="656"/>
                  </a:cubicBezTo>
                  <a:cubicBezTo>
                    <a:pt x="1925" y="809"/>
                    <a:pt x="1967" y="977"/>
                    <a:pt x="1953" y="1144"/>
                  </a:cubicBezTo>
                  <a:cubicBezTo>
                    <a:pt x="1925" y="1283"/>
                    <a:pt x="1883" y="1437"/>
                    <a:pt x="1800" y="1562"/>
                  </a:cubicBezTo>
                  <a:cubicBezTo>
                    <a:pt x="1730" y="1674"/>
                    <a:pt x="1646" y="1772"/>
                    <a:pt x="1535" y="1841"/>
                  </a:cubicBezTo>
                  <a:cubicBezTo>
                    <a:pt x="1646" y="1772"/>
                    <a:pt x="1744" y="1674"/>
                    <a:pt x="1828" y="1562"/>
                  </a:cubicBezTo>
                  <a:cubicBezTo>
                    <a:pt x="2023" y="1283"/>
                    <a:pt x="2051" y="921"/>
                    <a:pt x="1925" y="614"/>
                  </a:cubicBezTo>
                  <a:cubicBezTo>
                    <a:pt x="1856" y="433"/>
                    <a:pt x="1730" y="279"/>
                    <a:pt x="1577" y="167"/>
                  </a:cubicBezTo>
                  <a:lnTo>
                    <a:pt x="1563" y="181"/>
                  </a:lnTo>
                  <a:cubicBezTo>
                    <a:pt x="1479" y="126"/>
                    <a:pt x="1381" y="84"/>
                    <a:pt x="1284" y="42"/>
                  </a:cubicBezTo>
                  <a:cubicBezTo>
                    <a:pt x="1200" y="28"/>
                    <a:pt x="1088" y="0"/>
                    <a:pt x="991" y="0"/>
                  </a:cubicBezTo>
                  <a:close/>
                  <a:moveTo>
                    <a:pt x="461" y="1841"/>
                  </a:moveTo>
                  <a:lnTo>
                    <a:pt x="461" y="1841"/>
                  </a:lnTo>
                  <a:cubicBezTo>
                    <a:pt x="544" y="1897"/>
                    <a:pt x="642" y="1939"/>
                    <a:pt x="740" y="1967"/>
                  </a:cubicBezTo>
                  <a:cubicBezTo>
                    <a:pt x="768" y="1981"/>
                    <a:pt x="809" y="1995"/>
                    <a:pt x="837" y="1995"/>
                  </a:cubicBezTo>
                  <a:lnTo>
                    <a:pt x="921" y="1995"/>
                  </a:lnTo>
                  <a:cubicBezTo>
                    <a:pt x="893" y="1995"/>
                    <a:pt x="865" y="1981"/>
                    <a:pt x="837" y="1981"/>
                  </a:cubicBezTo>
                  <a:cubicBezTo>
                    <a:pt x="809" y="1981"/>
                    <a:pt x="768" y="1967"/>
                    <a:pt x="726" y="1953"/>
                  </a:cubicBezTo>
                  <a:cubicBezTo>
                    <a:pt x="628" y="1925"/>
                    <a:pt x="544" y="1883"/>
                    <a:pt x="461" y="1841"/>
                  </a:cubicBezTo>
                  <a:close/>
                  <a:moveTo>
                    <a:pt x="1535" y="1841"/>
                  </a:moveTo>
                  <a:cubicBezTo>
                    <a:pt x="1451" y="1897"/>
                    <a:pt x="1353" y="1925"/>
                    <a:pt x="1270" y="1953"/>
                  </a:cubicBezTo>
                  <a:cubicBezTo>
                    <a:pt x="1228" y="1967"/>
                    <a:pt x="1186" y="1981"/>
                    <a:pt x="1158" y="1981"/>
                  </a:cubicBezTo>
                  <a:cubicBezTo>
                    <a:pt x="1130" y="1981"/>
                    <a:pt x="1102" y="1995"/>
                    <a:pt x="1074" y="1995"/>
                  </a:cubicBezTo>
                  <a:lnTo>
                    <a:pt x="1158" y="1995"/>
                  </a:lnTo>
                  <a:cubicBezTo>
                    <a:pt x="1186" y="1981"/>
                    <a:pt x="1228" y="1981"/>
                    <a:pt x="1270" y="1967"/>
                  </a:cubicBezTo>
                  <a:cubicBezTo>
                    <a:pt x="1353" y="1939"/>
                    <a:pt x="1451" y="1897"/>
                    <a:pt x="1535" y="184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6175826" y="5072005"/>
              <a:ext cx="51526" cy="50511"/>
            </a:xfrm>
            <a:custGeom>
              <a:avLst/>
              <a:gdLst/>
              <a:ahLst/>
              <a:cxnLst/>
              <a:rect l="l" t="t" r="r" b="b"/>
              <a:pathLst>
                <a:path w="712" h="698" extrusionOk="0">
                  <a:moveTo>
                    <a:pt x="545" y="43"/>
                  </a:moveTo>
                  <a:cubicBezTo>
                    <a:pt x="559" y="56"/>
                    <a:pt x="573" y="70"/>
                    <a:pt x="586" y="84"/>
                  </a:cubicBezTo>
                  <a:lnTo>
                    <a:pt x="614" y="98"/>
                  </a:lnTo>
                  <a:lnTo>
                    <a:pt x="600" y="84"/>
                  </a:lnTo>
                  <a:cubicBezTo>
                    <a:pt x="573" y="70"/>
                    <a:pt x="559" y="56"/>
                    <a:pt x="545" y="43"/>
                  </a:cubicBezTo>
                  <a:close/>
                  <a:moveTo>
                    <a:pt x="307" y="0"/>
                  </a:moveTo>
                  <a:cubicBezTo>
                    <a:pt x="252" y="0"/>
                    <a:pt x="210" y="28"/>
                    <a:pt x="168" y="56"/>
                  </a:cubicBezTo>
                  <a:cubicBezTo>
                    <a:pt x="112" y="84"/>
                    <a:pt x="70" y="140"/>
                    <a:pt x="42" y="196"/>
                  </a:cubicBezTo>
                  <a:cubicBezTo>
                    <a:pt x="0" y="293"/>
                    <a:pt x="0" y="405"/>
                    <a:pt x="56" y="503"/>
                  </a:cubicBezTo>
                  <a:cubicBezTo>
                    <a:pt x="70" y="544"/>
                    <a:pt x="84" y="572"/>
                    <a:pt x="112" y="586"/>
                  </a:cubicBezTo>
                  <a:cubicBezTo>
                    <a:pt x="168" y="642"/>
                    <a:pt x="238" y="684"/>
                    <a:pt x="307" y="698"/>
                  </a:cubicBezTo>
                  <a:cubicBezTo>
                    <a:pt x="377" y="698"/>
                    <a:pt x="447" y="698"/>
                    <a:pt x="503" y="670"/>
                  </a:cubicBezTo>
                  <a:cubicBezTo>
                    <a:pt x="544" y="656"/>
                    <a:pt x="572" y="628"/>
                    <a:pt x="586" y="614"/>
                  </a:cubicBezTo>
                  <a:lnTo>
                    <a:pt x="628" y="586"/>
                  </a:lnTo>
                  <a:cubicBezTo>
                    <a:pt x="628" y="572"/>
                    <a:pt x="642" y="558"/>
                    <a:pt x="656" y="544"/>
                  </a:cubicBezTo>
                  <a:cubicBezTo>
                    <a:pt x="684" y="503"/>
                    <a:pt x="698" y="447"/>
                    <a:pt x="712" y="391"/>
                  </a:cubicBezTo>
                  <a:lnTo>
                    <a:pt x="712" y="321"/>
                  </a:lnTo>
                  <a:lnTo>
                    <a:pt x="712" y="251"/>
                  </a:lnTo>
                  <a:lnTo>
                    <a:pt x="698" y="210"/>
                  </a:lnTo>
                  <a:cubicBezTo>
                    <a:pt x="698" y="196"/>
                    <a:pt x="684" y="182"/>
                    <a:pt x="670" y="168"/>
                  </a:cubicBezTo>
                  <a:cubicBezTo>
                    <a:pt x="656" y="154"/>
                    <a:pt x="642" y="140"/>
                    <a:pt x="629" y="126"/>
                  </a:cubicBezTo>
                  <a:lnTo>
                    <a:pt x="629" y="126"/>
                  </a:lnTo>
                  <a:cubicBezTo>
                    <a:pt x="642" y="140"/>
                    <a:pt x="656" y="154"/>
                    <a:pt x="670" y="182"/>
                  </a:cubicBezTo>
                  <a:lnTo>
                    <a:pt x="698" y="224"/>
                  </a:lnTo>
                  <a:cubicBezTo>
                    <a:pt x="698" y="237"/>
                    <a:pt x="698" y="251"/>
                    <a:pt x="698" y="265"/>
                  </a:cubicBezTo>
                  <a:cubicBezTo>
                    <a:pt x="712" y="293"/>
                    <a:pt x="698" y="307"/>
                    <a:pt x="698" y="335"/>
                  </a:cubicBezTo>
                  <a:cubicBezTo>
                    <a:pt x="698" y="349"/>
                    <a:pt x="698" y="377"/>
                    <a:pt x="698" y="391"/>
                  </a:cubicBezTo>
                  <a:cubicBezTo>
                    <a:pt x="684" y="447"/>
                    <a:pt x="656" y="489"/>
                    <a:pt x="614" y="530"/>
                  </a:cubicBezTo>
                  <a:cubicBezTo>
                    <a:pt x="614" y="530"/>
                    <a:pt x="600" y="544"/>
                    <a:pt x="600" y="558"/>
                  </a:cubicBezTo>
                  <a:lnTo>
                    <a:pt x="558" y="572"/>
                  </a:lnTo>
                  <a:cubicBezTo>
                    <a:pt x="531" y="586"/>
                    <a:pt x="517" y="600"/>
                    <a:pt x="489" y="614"/>
                  </a:cubicBezTo>
                  <a:cubicBezTo>
                    <a:pt x="461" y="621"/>
                    <a:pt x="433" y="625"/>
                    <a:pt x="405" y="625"/>
                  </a:cubicBezTo>
                  <a:cubicBezTo>
                    <a:pt x="377" y="625"/>
                    <a:pt x="349" y="621"/>
                    <a:pt x="321" y="614"/>
                  </a:cubicBezTo>
                  <a:cubicBezTo>
                    <a:pt x="279" y="600"/>
                    <a:pt x="224" y="572"/>
                    <a:pt x="182" y="530"/>
                  </a:cubicBezTo>
                  <a:cubicBezTo>
                    <a:pt x="168" y="503"/>
                    <a:pt x="154" y="489"/>
                    <a:pt x="140" y="461"/>
                  </a:cubicBezTo>
                  <a:cubicBezTo>
                    <a:pt x="126" y="433"/>
                    <a:pt x="112" y="419"/>
                    <a:pt x="112" y="391"/>
                  </a:cubicBezTo>
                  <a:cubicBezTo>
                    <a:pt x="98" y="335"/>
                    <a:pt x="98" y="279"/>
                    <a:pt x="112" y="224"/>
                  </a:cubicBezTo>
                  <a:cubicBezTo>
                    <a:pt x="140" y="126"/>
                    <a:pt x="210" y="56"/>
                    <a:pt x="321" y="14"/>
                  </a:cubicBezTo>
                  <a:lnTo>
                    <a:pt x="447" y="14"/>
                  </a:lnTo>
                  <a:lnTo>
                    <a:pt x="503" y="28"/>
                  </a:lnTo>
                  <a:lnTo>
                    <a:pt x="544" y="42"/>
                  </a:lnTo>
                  <a:lnTo>
                    <a:pt x="503" y="14"/>
                  </a:lnTo>
                  <a:lnTo>
                    <a:pt x="44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777088" y="5089155"/>
              <a:ext cx="50585" cy="49498"/>
            </a:xfrm>
            <a:custGeom>
              <a:avLst/>
              <a:gdLst/>
              <a:ahLst/>
              <a:cxnLst/>
              <a:rect l="l" t="t" r="r" b="b"/>
              <a:pathLst>
                <a:path w="699" h="684" extrusionOk="0">
                  <a:moveTo>
                    <a:pt x="280" y="0"/>
                  </a:moveTo>
                  <a:cubicBezTo>
                    <a:pt x="224" y="0"/>
                    <a:pt x="168" y="28"/>
                    <a:pt x="126" y="56"/>
                  </a:cubicBezTo>
                  <a:lnTo>
                    <a:pt x="71" y="112"/>
                  </a:lnTo>
                  <a:lnTo>
                    <a:pt x="43" y="154"/>
                  </a:lnTo>
                  <a:lnTo>
                    <a:pt x="15" y="210"/>
                  </a:lnTo>
                  <a:lnTo>
                    <a:pt x="43" y="168"/>
                  </a:lnTo>
                  <a:cubicBezTo>
                    <a:pt x="57" y="154"/>
                    <a:pt x="71" y="126"/>
                    <a:pt x="84" y="112"/>
                  </a:cubicBezTo>
                  <a:cubicBezTo>
                    <a:pt x="98" y="98"/>
                    <a:pt x="126" y="84"/>
                    <a:pt x="140" y="70"/>
                  </a:cubicBezTo>
                  <a:cubicBezTo>
                    <a:pt x="182" y="56"/>
                    <a:pt x="238" y="42"/>
                    <a:pt x="280" y="42"/>
                  </a:cubicBezTo>
                  <a:lnTo>
                    <a:pt x="363" y="42"/>
                  </a:lnTo>
                  <a:cubicBezTo>
                    <a:pt x="391" y="42"/>
                    <a:pt x="419" y="56"/>
                    <a:pt x="433" y="70"/>
                  </a:cubicBezTo>
                  <a:cubicBezTo>
                    <a:pt x="531" y="126"/>
                    <a:pt x="601" y="224"/>
                    <a:pt x="601" y="335"/>
                  </a:cubicBezTo>
                  <a:cubicBezTo>
                    <a:pt x="601" y="391"/>
                    <a:pt x="587" y="447"/>
                    <a:pt x="559" y="489"/>
                  </a:cubicBezTo>
                  <a:cubicBezTo>
                    <a:pt x="531" y="531"/>
                    <a:pt x="489" y="572"/>
                    <a:pt x="433" y="600"/>
                  </a:cubicBezTo>
                  <a:cubicBezTo>
                    <a:pt x="391" y="628"/>
                    <a:pt x="336" y="642"/>
                    <a:pt x="280" y="642"/>
                  </a:cubicBezTo>
                  <a:cubicBezTo>
                    <a:pt x="238" y="628"/>
                    <a:pt x="182" y="614"/>
                    <a:pt x="140" y="600"/>
                  </a:cubicBezTo>
                  <a:cubicBezTo>
                    <a:pt x="126" y="586"/>
                    <a:pt x="112" y="572"/>
                    <a:pt x="98" y="558"/>
                  </a:cubicBezTo>
                  <a:cubicBezTo>
                    <a:pt x="71" y="544"/>
                    <a:pt x="71" y="531"/>
                    <a:pt x="57" y="517"/>
                  </a:cubicBezTo>
                  <a:lnTo>
                    <a:pt x="29" y="461"/>
                  </a:lnTo>
                  <a:cubicBezTo>
                    <a:pt x="29" y="447"/>
                    <a:pt x="15" y="433"/>
                    <a:pt x="15" y="419"/>
                  </a:cubicBezTo>
                  <a:cubicBezTo>
                    <a:pt x="1" y="405"/>
                    <a:pt x="1" y="377"/>
                    <a:pt x="1" y="363"/>
                  </a:cubicBezTo>
                  <a:cubicBezTo>
                    <a:pt x="1" y="377"/>
                    <a:pt x="1" y="405"/>
                    <a:pt x="1" y="419"/>
                  </a:cubicBezTo>
                  <a:cubicBezTo>
                    <a:pt x="15" y="433"/>
                    <a:pt x="15" y="447"/>
                    <a:pt x="15" y="461"/>
                  </a:cubicBezTo>
                  <a:lnTo>
                    <a:pt x="43" y="517"/>
                  </a:lnTo>
                  <a:cubicBezTo>
                    <a:pt x="57" y="531"/>
                    <a:pt x="71" y="544"/>
                    <a:pt x="84" y="572"/>
                  </a:cubicBezTo>
                  <a:lnTo>
                    <a:pt x="140" y="614"/>
                  </a:lnTo>
                  <a:cubicBezTo>
                    <a:pt x="182" y="642"/>
                    <a:pt x="224" y="670"/>
                    <a:pt x="280" y="684"/>
                  </a:cubicBezTo>
                  <a:cubicBezTo>
                    <a:pt x="349" y="684"/>
                    <a:pt x="405" y="684"/>
                    <a:pt x="475" y="670"/>
                  </a:cubicBezTo>
                  <a:cubicBezTo>
                    <a:pt x="531" y="642"/>
                    <a:pt x="587" y="600"/>
                    <a:pt x="628" y="544"/>
                  </a:cubicBezTo>
                  <a:cubicBezTo>
                    <a:pt x="670" y="475"/>
                    <a:pt x="698" y="405"/>
                    <a:pt x="698" y="335"/>
                  </a:cubicBezTo>
                  <a:cubicBezTo>
                    <a:pt x="698" y="293"/>
                    <a:pt x="684" y="266"/>
                    <a:pt x="684" y="224"/>
                  </a:cubicBezTo>
                  <a:cubicBezTo>
                    <a:pt x="670" y="196"/>
                    <a:pt x="656" y="168"/>
                    <a:pt x="628" y="140"/>
                  </a:cubicBezTo>
                  <a:cubicBezTo>
                    <a:pt x="573" y="56"/>
                    <a:pt x="475" y="0"/>
                    <a:pt x="37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35892" y="4745923"/>
              <a:ext cx="71716" cy="106087"/>
            </a:xfrm>
            <a:custGeom>
              <a:avLst/>
              <a:gdLst/>
              <a:ahLst/>
              <a:cxnLst/>
              <a:rect l="l" t="t" r="r" b="b"/>
              <a:pathLst>
                <a:path w="991" h="1466" extrusionOk="0">
                  <a:moveTo>
                    <a:pt x="990" y="1"/>
                  </a:moveTo>
                  <a:lnTo>
                    <a:pt x="753" y="15"/>
                  </a:lnTo>
                  <a:lnTo>
                    <a:pt x="516" y="29"/>
                  </a:lnTo>
                  <a:lnTo>
                    <a:pt x="42" y="57"/>
                  </a:lnTo>
                  <a:lnTo>
                    <a:pt x="0" y="57"/>
                  </a:lnTo>
                  <a:lnTo>
                    <a:pt x="0" y="99"/>
                  </a:lnTo>
                  <a:cubicBezTo>
                    <a:pt x="14" y="531"/>
                    <a:pt x="42" y="977"/>
                    <a:pt x="70" y="1424"/>
                  </a:cubicBezTo>
                  <a:lnTo>
                    <a:pt x="70" y="1466"/>
                  </a:lnTo>
                  <a:lnTo>
                    <a:pt x="112" y="1466"/>
                  </a:lnTo>
                  <a:lnTo>
                    <a:pt x="558" y="1438"/>
                  </a:lnTo>
                  <a:lnTo>
                    <a:pt x="781" y="1424"/>
                  </a:lnTo>
                  <a:lnTo>
                    <a:pt x="990" y="1410"/>
                  </a:lnTo>
                  <a:cubicBezTo>
                    <a:pt x="921" y="1410"/>
                    <a:pt x="851" y="1410"/>
                    <a:pt x="781" y="1396"/>
                  </a:cubicBezTo>
                  <a:lnTo>
                    <a:pt x="153" y="1396"/>
                  </a:lnTo>
                  <a:cubicBezTo>
                    <a:pt x="140" y="977"/>
                    <a:pt x="112" y="559"/>
                    <a:pt x="84" y="140"/>
                  </a:cubicBezTo>
                  <a:lnTo>
                    <a:pt x="530" y="85"/>
                  </a:lnTo>
                  <a:lnTo>
                    <a:pt x="767" y="43"/>
                  </a:lnTo>
                  <a:lnTo>
                    <a:pt x="99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5674183" y="4738903"/>
              <a:ext cx="72729" cy="105002"/>
            </a:xfrm>
            <a:custGeom>
              <a:avLst/>
              <a:gdLst/>
              <a:ahLst/>
              <a:cxnLst/>
              <a:rect l="l" t="t" r="r" b="b"/>
              <a:pathLst>
                <a:path w="1005" h="1451" extrusionOk="0">
                  <a:moveTo>
                    <a:pt x="893" y="0"/>
                  </a:moveTo>
                  <a:lnTo>
                    <a:pt x="446" y="28"/>
                  </a:lnTo>
                  <a:lnTo>
                    <a:pt x="223" y="42"/>
                  </a:lnTo>
                  <a:lnTo>
                    <a:pt x="0" y="56"/>
                  </a:lnTo>
                  <a:lnTo>
                    <a:pt x="223" y="70"/>
                  </a:lnTo>
                  <a:lnTo>
                    <a:pt x="851" y="70"/>
                  </a:lnTo>
                  <a:cubicBezTo>
                    <a:pt x="851" y="489"/>
                    <a:pt x="879" y="907"/>
                    <a:pt x="907" y="1325"/>
                  </a:cubicBezTo>
                  <a:lnTo>
                    <a:pt x="474" y="1381"/>
                  </a:lnTo>
                  <a:lnTo>
                    <a:pt x="237" y="1409"/>
                  </a:lnTo>
                  <a:lnTo>
                    <a:pt x="0" y="1451"/>
                  </a:lnTo>
                  <a:lnTo>
                    <a:pt x="237" y="1451"/>
                  </a:lnTo>
                  <a:lnTo>
                    <a:pt x="488" y="1437"/>
                  </a:lnTo>
                  <a:lnTo>
                    <a:pt x="962" y="1409"/>
                  </a:lnTo>
                  <a:lnTo>
                    <a:pt x="1004" y="1409"/>
                  </a:lnTo>
                  <a:lnTo>
                    <a:pt x="1004" y="1381"/>
                  </a:lnTo>
                  <a:cubicBezTo>
                    <a:pt x="990" y="935"/>
                    <a:pt x="962" y="489"/>
                    <a:pt x="935" y="42"/>
                  </a:cubicBezTo>
                  <a:lnTo>
                    <a:pt x="93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5574246" y="4753015"/>
              <a:ext cx="45447" cy="70701"/>
            </a:xfrm>
            <a:custGeom>
              <a:avLst/>
              <a:gdLst/>
              <a:ahLst/>
              <a:cxnLst/>
              <a:rect l="l" t="t" r="r" b="b"/>
              <a:pathLst>
                <a:path w="628" h="977" extrusionOk="0">
                  <a:moveTo>
                    <a:pt x="628" y="1"/>
                  </a:moveTo>
                  <a:lnTo>
                    <a:pt x="628" y="1"/>
                  </a:lnTo>
                  <a:cubicBezTo>
                    <a:pt x="558" y="42"/>
                    <a:pt x="488" y="84"/>
                    <a:pt x="405" y="126"/>
                  </a:cubicBezTo>
                  <a:cubicBezTo>
                    <a:pt x="405" y="238"/>
                    <a:pt x="391" y="335"/>
                    <a:pt x="391" y="405"/>
                  </a:cubicBezTo>
                  <a:lnTo>
                    <a:pt x="335" y="321"/>
                  </a:lnTo>
                  <a:cubicBezTo>
                    <a:pt x="279" y="238"/>
                    <a:pt x="223" y="154"/>
                    <a:pt x="181" y="70"/>
                  </a:cubicBezTo>
                  <a:lnTo>
                    <a:pt x="0" y="168"/>
                  </a:lnTo>
                  <a:lnTo>
                    <a:pt x="0" y="573"/>
                  </a:lnTo>
                  <a:lnTo>
                    <a:pt x="0" y="865"/>
                  </a:lnTo>
                  <a:cubicBezTo>
                    <a:pt x="84" y="824"/>
                    <a:pt x="154" y="782"/>
                    <a:pt x="195" y="754"/>
                  </a:cubicBezTo>
                  <a:lnTo>
                    <a:pt x="195" y="628"/>
                  </a:lnTo>
                  <a:lnTo>
                    <a:pt x="195" y="489"/>
                  </a:lnTo>
                  <a:cubicBezTo>
                    <a:pt x="293" y="642"/>
                    <a:pt x="377" y="810"/>
                    <a:pt x="460" y="977"/>
                  </a:cubicBezTo>
                  <a:cubicBezTo>
                    <a:pt x="502" y="935"/>
                    <a:pt x="544" y="907"/>
                    <a:pt x="600" y="893"/>
                  </a:cubicBezTo>
                  <a:lnTo>
                    <a:pt x="614" y="154"/>
                  </a:lnTo>
                  <a:cubicBezTo>
                    <a:pt x="614" y="98"/>
                    <a:pt x="614" y="42"/>
                    <a:pt x="62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5624685" y="4768790"/>
              <a:ext cx="42480" cy="48919"/>
            </a:xfrm>
            <a:custGeom>
              <a:avLst/>
              <a:gdLst/>
              <a:ahLst/>
              <a:cxnLst/>
              <a:rect l="l" t="t" r="r" b="b"/>
              <a:pathLst>
                <a:path w="587" h="676" extrusionOk="0">
                  <a:moveTo>
                    <a:pt x="363" y="215"/>
                  </a:moveTo>
                  <a:cubicBezTo>
                    <a:pt x="391" y="215"/>
                    <a:pt x="405" y="229"/>
                    <a:pt x="405" y="271"/>
                  </a:cubicBezTo>
                  <a:cubicBezTo>
                    <a:pt x="419" y="327"/>
                    <a:pt x="391" y="368"/>
                    <a:pt x="363" y="410"/>
                  </a:cubicBezTo>
                  <a:cubicBezTo>
                    <a:pt x="335" y="438"/>
                    <a:pt x="293" y="466"/>
                    <a:pt x="252" y="480"/>
                  </a:cubicBezTo>
                  <a:cubicBezTo>
                    <a:pt x="210" y="480"/>
                    <a:pt x="182" y="466"/>
                    <a:pt x="182" y="424"/>
                  </a:cubicBezTo>
                  <a:cubicBezTo>
                    <a:pt x="182" y="382"/>
                    <a:pt x="196" y="355"/>
                    <a:pt x="210" y="327"/>
                  </a:cubicBezTo>
                  <a:cubicBezTo>
                    <a:pt x="238" y="271"/>
                    <a:pt x="293" y="229"/>
                    <a:pt x="363" y="215"/>
                  </a:cubicBezTo>
                  <a:close/>
                  <a:moveTo>
                    <a:pt x="340" y="0"/>
                  </a:moveTo>
                  <a:cubicBezTo>
                    <a:pt x="311" y="0"/>
                    <a:pt x="281" y="10"/>
                    <a:pt x="252" y="20"/>
                  </a:cubicBezTo>
                  <a:cubicBezTo>
                    <a:pt x="196" y="48"/>
                    <a:pt x="154" y="89"/>
                    <a:pt x="112" y="131"/>
                  </a:cubicBezTo>
                  <a:cubicBezTo>
                    <a:pt x="98" y="145"/>
                    <a:pt x="84" y="173"/>
                    <a:pt x="70" y="187"/>
                  </a:cubicBezTo>
                  <a:cubicBezTo>
                    <a:pt x="56" y="229"/>
                    <a:pt x="42" y="257"/>
                    <a:pt x="28" y="299"/>
                  </a:cubicBezTo>
                  <a:cubicBezTo>
                    <a:pt x="1" y="355"/>
                    <a:pt x="1" y="410"/>
                    <a:pt x="1" y="466"/>
                  </a:cubicBezTo>
                  <a:cubicBezTo>
                    <a:pt x="1" y="508"/>
                    <a:pt x="14" y="550"/>
                    <a:pt x="42" y="592"/>
                  </a:cubicBezTo>
                  <a:cubicBezTo>
                    <a:pt x="84" y="633"/>
                    <a:pt x="126" y="661"/>
                    <a:pt x="182" y="675"/>
                  </a:cubicBezTo>
                  <a:cubicBezTo>
                    <a:pt x="224" y="661"/>
                    <a:pt x="266" y="647"/>
                    <a:pt x="293" y="633"/>
                  </a:cubicBezTo>
                  <a:cubicBezTo>
                    <a:pt x="349" y="606"/>
                    <a:pt x="391" y="578"/>
                    <a:pt x="433" y="550"/>
                  </a:cubicBezTo>
                  <a:cubicBezTo>
                    <a:pt x="489" y="494"/>
                    <a:pt x="531" y="452"/>
                    <a:pt x="558" y="382"/>
                  </a:cubicBezTo>
                  <a:cubicBezTo>
                    <a:pt x="572" y="355"/>
                    <a:pt x="586" y="327"/>
                    <a:pt x="586" y="285"/>
                  </a:cubicBezTo>
                  <a:cubicBezTo>
                    <a:pt x="586" y="257"/>
                    <a:pt x="572" y="215"/>
                    <a:pt x="572" y="187"/>
                  </a:cubicBezTo>
                  <a:cubicBezTo>
                    <a:pt x="558" y="131"/>
                    <a:pt x="531" y="76"/>
                    <a:pt x="489" y="34"/>
                  </a:cubicBezTo>
                  <a:cubicBezTo>
                    <a:pt x="461" y="20"/>
                    <a:pt x="419" y="6"/>
                    <a:pt x="377" y="6"/>
                  </a:cubicBezTo>
                  <a:cubicBezTo>
                    <a:pt x="365" y="2"/>
                    <a:pt x="353" y="0"/>
                    <a:pt x="34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672157" y="4793105"/>
              <a:ext cx="29309" cy="36110"/>
            </a:xfrm>
            <a:custGeom>
              <a:avLst/>
              <a:gdLst/>
              <a:ahLst/>
              <a:cxnLst/>
              <a:rect l="l" t="t" r="r" b="b"/>
              <a:pathLst>
                <a:path w="405" h="499" extrusionOk="0">
                  <a:moveTo>
                    <a:pt x="235" y="1"/>
                  </a:moveTo>
                  <a:cubicBezTo>
                    <a:pt x="166" y="1"/>
                    <a:pt x="99" y="26"/>
                    <a:pt x="42" y="60"/>
                  </a:cubicBezTo>
                  <a:cubicBezTo>
                    <a:pt x="42" y="102"/>
                    <a:pt x="56" y="144"/>
                    <a:pt x="84" y="172"/>
                  </a:cubicBezTo>
                  <a:cubicBezTo>
                    <a:pt x="140" y="144"/>
                    <a:pt x="167" y="130"/>
                    <a:pt x="195" y="130"/>
                  </a:cubicBezTo>
                  <a:cubicBezTo>
                    <a:pt x="209" y="144"/>
                    <a:pt x="209" y="172"/>
                    <a:pt x="195" y="186"/>
                  </a:cubicBezTo>
                  <a:cubicBezTo>
                    <a:pt x="181" y="200"/>
                    <a:pt x="154" y="200"/>
                    <a:pt x="126" y="200"/>
                  </a:cubicBezTo>
                  <a:cubicBezTo>
                    <a:pt x="112" y="228"/>
                    <a:pt x="112" y="256"/>
                    <a:pt x="126" y="284"/>
                  </a:cubicBezTo>
                  <a:cubicBezTo>
                    <a:pt x="195" y="284"/>
                    <a:pt x="223" y="297"/>
                    <a:pt x="237" y="325"/>
                  </a:cubicBezTo>
                  <a:cubicBezTo>
                    <a:pt x="237" y="356"/>
                    <a:pt x="223" y="378"/>
                    <a:pt x="189" y="378"/>
                  </a:cubicBezTo>
                  <a:cubicBezTo>
                    <a:pt x="175" y="378"/>
                    <a:pt x="159" y="375"/>
                    <a:pt x="140" y="367"/>
                  </a:cubicBezTo>
                  <a:cubicBezTo>
                    <a:pt x="112" y="353"/>
                    <a:pt x="84" y="339"/>
                    <a:pt x="70" y="297"/>
                  </a:cubicBezTo>
                  <a:cubicBezTo>
                    <a:pt x="42" y="325"/>
                    <a:pt x="14" y="353"/>
                    <a:pt x="0" y="381"/>
                  </a:cubicBezTo>
                  <a:cubicBezTo>
                    <a:pt x="42" y="451"/>
                    <a:pt x="112" y="479"/>
                    <a:pt x="181" y="493"/>
                  </a:cubicBezTo>
                  <a:cubicBezTo>
                    <a:pt x="196" y="496"/>
                    <a:pt x="210" y="498"/>
                    <a:pt x="224" y="498"/>
                  </a:cubicBezTo>
                  <a:cubicBezTo>
                    <a:pt x="261" y="498"/>
                    <a:pt x="294" y="485"/>
                    <a:pt x="335" y="465"/>
                  </a:cubicBezTo>
                  <a:cubicBezTo>
                    <a:pt x="377" y="423"/>
                    <a:pt x="405" y="353"/>
                    <a:pt x="377" y="284"/>
                  </a:cubicBezTo>
                  <a:cubicBezTo>
                    <a:pt x="349" y="256"/>
                    <a:pt x="335" y="242"/>
                    <a:pt x="307" y="228"/>
                  </a:cubicBezTo>
                  <a:cubicBezTo>
                    <a:pt x="335" y="214"/>
                    <a:pt x="363" y="172"/>
                    <a:pt x="377" y="144"/>
                  </a:cubicBezTo>
                  <a:cubicBezTo>
                    <a:pt x="391" y="60"/>
                    <a:pt x="349" y="19"/>
                    <a:pt x="279" y="5"/>
                  </a:cubicBezTo>
                  <a:cubicBezTo>
                    <a:pt x="264" y="2"/>
                    <a:pt x="249" y="1"/>
                    <a:pt x="23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5"/>
          <p:cNvGrpSpPr/>
          <p:nvPr/>
        </p:nvGrpSpPr>
        <p:grpSpPr>
          <a:xfrm>
            <a:off x="7967976" y="3899486"/>
            <a:ext cx="1322388" cy="942549"/>
            <a:chOff x="1447164" y="1023861"/>
            <a:chExt cx="1322388" cy="942549"/>
          </a:xfrm>
        </p:grpSpPr>
        <p:sp>
          <p:nvSpPr>
            <p:cNvPr id="430" name="Google Shape;430;p5"/>
            <p:cNvSpPr/>
            <p:nvPr/>
          </p:nvSpPr>
          <p:spPr>
            <a:xfrm>
              <a:off x="1873898" y="1263027"/>
              <a:ext cx="126727" cy="173619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77" y="70"/>
                    <a:pt x="195" y="112"/>
                    <a:pt x="0" y="140"/>
                  </a:cubicBezTo>
                  <a:lnTo>
                    <a:pt x="84" y="684"/>
                  </a:lnTo>
                  <a:cubicBezTo>
                    <a:pt x="126" y="642"/>
                    <a:pt x="181" y="600"/>
                    <a:pt x="237" y="586"/>
                  </a:cubicBezTo>
                  <a:cubicBezTo>
                    <a:pt x="276" y="579"/>
                    <a:pt x="310" y="576"/>
                    <a:pt x="339" y="576"/>
                  </a:cubicBezTo>
                  <a:cubicBezTo>
                    <a:pt x="428" y="576"/>
                    <a:pt x="478" y="607"/>
                    <a:pt x="488" y="670"/>
                  </a:cubicBezTo>
                  <a:cubicBezTo>
                    <a:pt x="498" y="741"/>
                    <a:pt x="464" y="760"/>
                    <a:pt x="413" y="760"/>
                  </a:cubicBezTo>
                  <a:cubicBezTo>
                    <a:pt x="394" y="760"/>
                    <a:pt x="372" y="757"/>
                    <a:pt x="349" y="753"/>
                  </a:cubicBezTo>
                  <a:cubicBezTo>
                    <a:pt x="293" y="739"/>
                    <a:pt x="251" y="712"/>
                    <a:pt x="209" y="684"/>
                  </a:cubicBezTo>
                  <a:cubicBezTo>
                    <a:pt x="167" y="753"/>
                    <a:pt x="112" y="809"/>
                    <a:pt x="56" y="865"/>
                  </a:cubicBezTo>
                  <a:cubicBezTo>
                    <a:pt x="154" y="963"/>
                    <a:pt x="293" y="1018"/>
                    <a:pt x="432" y="1032"/>
                  </a:cubicBezTo>
                  <a:cubicBezTo>
                    <a:pt x="516" y="1032"/>
                    <a:pt x="586" y="990"/>
                    <a:pt x="656" y="935"/>
                  </a:cubicBezTo>
                  <a:cubicBezTo>
                    <a:pt x="725" y="837"/>
                    <a:pt x="753" y="739"/>
                    <a:pt x="753" y="628"/>
                  </a:cubicBezTo>
                  <a:cubicBezTo>
                    <a:pt x="739" y="544"/>
                    <a:pt x="711" y="474"/>
                    <a:pt x="642" y="419"/>
                  </a:cubicBezTo>
                  <a:cubicBezTo>
                    <a:pt x="581" y="370"/>
                    <a:pt x="500" y="332"/>
                    <a:pt x="406" y="332"/>
                  </a:cubicBezTo>
                  <a:cubicBezTo>
                    <a:pt x="392" y="332"/>
                    <a:pt x="377" y="333"/>
                    <a:pt x="363" y="335"/>
                  </a:cubicBezTo>
                  <a:cubicBezTo>
                    <a:pt x="335" y="335"/>
                    <a:pt x="293" y="335"/>
                    <a:pt x="265" y="349"/>
                  </a:cubicBezTo>
                  <a:lnTo>
                    <a:pt x="251" y="307"/>
                  </a:lnTo>
                  <a:cubicBezTo>
                    <a:pt x="377" y="279"/>
                    <a:pt x="502" y="265"/>
                    <a:pt x="628" y="265"/>
                  </a:cubicBezTo>
                  <a:cubicBezTo>
                    <a:pt x="600" y="181"/>
                    <a:pt x="586" y="98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1447164" y="1117645"/>
              <a:ext cx="178325" cy="270261"/>
            </a:xfrm>
            <a:custGeom>
              <a:avLst/>
              <a:gdLst/>
              <a:ahLst/>
              <a:cxnLst/>
              <a:rect l="l" t="t" r="r" b="b"/>
              <a:pathLst>
                <a:path w="1061" h="1608" extrusionOk="0">
                  <a:moveTo>
                    <a:pt x="823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2" y="126"/>
                    <a:pt x="489" y="182"/>
                    <a:pt x="419" y="251"/>
                  </a:cubicBezTo>
                  <a:cubicBezTo>
                    <a:pt x="321" y="349"/>
                    <a:pt x="224" y="461"/>
                    <a:pt x="154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1"/>
                  </a:cubicBezTo>
                  <a:cubicBezTo>
                    <a:pt x="56" y="1367"/>
                    <a:pt x="84" y="1423"/>
                    <a:pt x="126" y="1465"/>
                  </a:cubicBezTo>
                  <a:cubicBezTo>
                    <a:pt x="154" y="1493"/>
                    <a:pt x="182" y="1521"/>
                    <a:pt x="210" y="1535"/>
                  </a:cubicBezTo>
                  <a:cubicBezTo>
                    <a:pt x="302" y="1581"/>
                    <a:pt x="395" y="1608"/>
                    <a:pt x="487" y="1608"/>
                  </a:cubicBezTo>
                  <a:cubicBezTo>
                    <a:pt x="506" y="1608"/>
                    <a:pt x="525" y="1607"/>
                    <a:pt x="544" y="1604"/>
                  </a:cubicBezTo>
                  <a:cubicBezTo>
                    <a:pt x="656" y="1590"/>
                    <a:pt x="754" y="1549"/>
                    <a:pt x="851" y="1493"/>
                  </a:cubicBezTo>
                  <a:cubicBezTo>
                    <a:pt x="921" y="1437"/>
                    <a:pt x="1005" y="1381"/>
                    <a:pt x="1061" y="1311"/>
                  </a:cubicBezTo>
                  <a:lnTo>
                    <a:pt x="879" y="977"/>
                  </a:lnTo>
                  <a:cubicBezTo>
                    <a:pt x="865" y="1005"/>
                    <a:pt x="851" y="1019"/>
                    <a:pt x="837" y="1046"/>
                  </a:cubicBezTo>
                  <a:cubicBezTo>
                    <a:pt x="782" y="1116"/>
                    <a:pt x="698" y="1172"/>
                    <a:pt x="600" y="1200"/>
                  </a:cubicBezTo>
                  <a:lnTo>
                    <a:pt x="530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0" y="754"/>
                    <a:pt x="600" y="684"/>
                  </a:cubicBezTo>
                  <a:cubicBezTo>
                    <a:pt x="670" y="628"/>
                    <a:pt x="754" y="586"/>
                    <a:pt x="837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1653388" y="1023861"/>
              <a:ext cx="162022" cy="328414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7" y="726"/>
                    <a:pt x="99" y="1325"/>
                    <a:pt x="126" y="1939"/>
                  </a:cubicBezTo>
                  <a:lnTo>
                    <a:pt x="294" y="1856"/>
                  </a:lnTo>
                  <a:lnTo>
                    <a:pt x="475" y="1744"/>
                  </a:lnTo>
                  <a:cubicBezTo>
                    <a:pt x="447" y="1521"/>
                    <a:pt x="433" y="1381"/>
                    <a:pt x="433" y="1339"/>
                  </a:cubicBezTo>
                  <a:lnTo>
                    <a:pt x="615" y="1242"/>
                  </a:lnTo>
                  <a:cubicBezTo>
                    <a:pt x="629" y="1591"/>
                    <a:pt x="643" y="1814"/>
                    <a:pt x="670" y="1953"/>
                  </a:cubicBezTo>
                  <a:cubicBezTo>
                    <a:pt x="712" y="1911"/>
                    <a:pt x="754" y="1883"/>
                    <a:pt x="810" y="1842"/>
                  </a:cubicBezTo>
                  <a:cubicBezTo>
                    <a:pt x="852" y="1814"/>
                    <a:pt x="894" y="1772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8" y="795"/>
                    <a:pt x="894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9" y="461"/>
                    <a:pt x="587" y="684"/>
                    <a:pt x="587" y="823"/>
                  </a:cubicBezTo>
                  <a:lnTo>
                    <a:pt x="503" y="893"/>
                  </a:lnTo>
                  <a:cubicBezTo>
                    <a:pt x="475" y="907"/>
                    <a:pt x="447" y="921"/>
                    <a:pt x="419" y="949"/>
                  </a:cubicBezTo>
                  <a:cubicBezTo>
                    <a:pt x="391" y="628"/>
                    <a:pt x="378" y="321"/>
                    <a:pt x="36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2401306" y="1455134"/>
              <a:ext cx="178325" cy="268076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3" y="1"/>
                  </a:moveTo>
                  <a:cubicBezTo>
                    <a:pt x="768" y="15"/>
                    <a:pt x="712" y="43"/>
                    <a:pt x="656" y="71"/>
                  </a:cubicBezTo>
                  <a:cubicBezTo>
                    <a:pt x="572" y="126"/>
                    <a:pt x="503" y="182"/>
                    <a:pt x="419" y="252"/>
                  </a:cubicBezTo>
                  <a:cubicBezTo>
                    <a:pt x="321" y="350"/>
                    <a:pt x="238" y="461"/>
                    <a:pt x="168" y="573"/>
                  </a:cubicBezTo>
                  <a:cubicBezTo>
                    <a:pt x="112" y="657"/>
                    <a:pt x="70" y="740"/>
                    <a:pt x="56" y="838"/>
                  </a:cubicBezTo>
                  <a:cubicBezTo>
                    <a:pt x="1" y="991"/>
                    <a:pt x="1" y="1159"/>
                    <a:pt x="56" y="1312"/>
                  </a:cubicBezTo>
                  <a:cubicBezTo>
                    <a:pt x="70" y="1354"/>
                    <a:pt x="98" y="1410"/>
                    <a:pt x="126" y="1452"/>
                  </a:cubicBezTo>
                  <a:cubicBezTo>
                    <a:pt x="154" y="1479"/>
                    <a:pt x="182" y="1507"/>
                    <a:pt x="210" y="1521"/>
                  </a:cubicBezTo>
                  <a:cubicBezTo>
                    <a:pt x="302" y="1568"/>
                    <a:pt x="395" y="1595"/>
                    <a:pt x="487" y="1595"/>
                  </a:cubicBezTo>
                  <a:cubicBezTo>
                    <a:pt x="506" y="1595"/>
                    <a:pt x="525" y="1593"/>
                    <a:pt x="545" y="1591"/>
                  </a:cubicBezTo>
                  <a:cubicBezTo>
                    <a:pt x="656" y="1577"/>
                    <a:pt x="754" y="1535"/>
                    <a:pt x="837" y="1479"/>
                  </a:cubicBezTo>
                  <a:cubicBezTo>
                    <a:pt x="921" y="1438"/>
                    <a:pt x="1005" y="1382"/>
                    <a:pt x="1061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2" y="1117"/>
                    <a:pt x="698" y="1173"/>
                    <a:pt x="600" y="1201"/>
                  </a:cubicBezTo>
                  <a:lnTo>
                    <a:pt x="545" y="1201"/>
                  </a:lnTo>
                  <a:cubicBezTo>
                    <a:pt x="447" y="1159"/>
                    <a:pt x="419" y="1061"/>
                    <a:pt x="447" y="922"/>
                  </a:cubicBezTo>
                  <a:cubicBezTo>
                    <a:pt x="489" y="838"/>
                    <a:pt x="531" y="754"/>
                    <a:pt x="600" y="684"/>
                  </a:cubicBezTo>
                  <a:cubicBezTo>
                    <a:pt x="670" y="629"/>
                    <a:pt x="754" y="587"/>
                    <a:pt x="837" y="573"/>
                  </a:cubicBezTo>
                  <a:lnTo>
                    <a:pt x="823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2607530" y="1361349"/>
              <a:ext cx="162022" cy="328414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1"/>
                  </a:moveTo>
                  <a:cubicBezTo>
                    <a:pt x="252" y="71"/>
                    <a:pt x="127" y="127"/>
                    <a:pt x="1" y="168"/>
                  </a:cubicBezTo>
                  <a:cubicBezTo>
                    <a:pt x="57" y="726"/>
                    <a:pt x="99" y="1326"/>
                    <a:pt x="140" y="1940"/>
                  </a:cubicBezTo>
                  <a:lnTo>
                    <a:pt x="294" y="1856"/>
                  </a:lnTo>
                  <a:lnTo>
                    <a:pt x="461" y="1745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5" y="1228"/>
                  </a:lnTo>
                  <a:cubicBezTo>
                    <a:pt x="629" y="1577"/>
                    <a:pt x="643" y="1814"/>
                    <a:pt x="671" y="1954"/>
                  </a:cubicBezTo>
                  <a:cubicBezTo>
                    <a:pt x="712" y="1926"/>
                    <a:pt x="754" y="1884"/>
                    <a:pt x="810" y="1842"/>
                  </a:cubicBezTo>
                  <a:cubicBezTo>
                    <a:pt x="852" y="1814"/>
                    <a:pt x="894" y="1772"/>
                    <a:pt x="949" y="1745"/>
                  </a:cubicBezTo>
                  <a:lnTo>
                    <a:pt x="963" y="1731"/>
                  </a:lnTo>
                  <a:cubicBezTo>
                    <a:pt x="936" y="1382"/>
                    <a:pt x="908" y="810"/>
                    <a:pt x="894" y="1"/>
                  </a:cubicBezTo>
                  <a:cubicBezTo>
                    <a:pt x="782" y="71"/>
                    <a:pt x="671" y="140"/>
                    <a:pt x="545" y="182"/>
                  </a:cubicBezTo>
                  <a:cubicBezTo>
                    <a:pt x="573" y="461"/>
                    <a:pt x="587" y="671"/>
                    <a:pt x="587" y="824"/>
                  </a:cubicBezTo>
                  <a:lnTo>
                    <a:pt x="503" y="894"/>
                  </a:lnTo>
                  <a:cubicBezTo>
                    <a:pt x="503" y="894"/>
                    <a:pt x="475" y="908"/>
                    <a:pt x="419" y="936"/>
                  </a:cubicBezTo>
                  <a:cubicBezTo>
                    <a:pt x="392" y="629"/>
                    <a:pt x="378" y="308"/>
                    <a:pt x="36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1925328" y="1773126"/>
              <a:ext cx="157316" cy="193283"/>
            </a:xfrm>
            <a:custGeom>
              <a:avLst/>
              <a:gdLst/>
              <a:ahLst/>
              <a:cxnLst/>
              <a:rect l="l" t="t" r="r" b="b"/>
              <a:pathLst>
                <a:path w="936" h="1150" extrusionOk="0">
                  <a:moveTo>
                    <a:pt x="506" y="0"/>
                  </a:moveTo>
                  <a:cubicBezTo>
                    <a:pt x="486" y="0"/>
                    <a:pt x="466" y="2"/>
                    <a:pt x="447" y="6"/>
                  </a:cubicBezTo>
                  <a:cubicBezTo>
                    <a:pt x="266" y="6"/>
                    <a:pt x="99" y="118"/>
                    <a:pt x="29" y="285"/>
                  </a:cubicBezTo>
                  <a:cubicBezTo>
                    <a:pt x="1" y="383"/>
                    <a:pt x="1" y="480"/>
                    <a:pt x="57" y="578"/>
                  </a:cubicBezTo>
                  <a:cubicBezTo>
                    <a:pt x="137" y="543"/>
                    <a:pt x="217" y="518"/>
                    <a:pt x="306" y="518"/>
                  </a:cubicBezTo>
                  <a:cubicBezTo>
                    <a:pt x="325" y="518"/>
                    <a:pt x="344" y="520"/>
                    <a:pt x="364" y="522"/>
                  </a:cubicBezTo>
                  <a:cubicBezTo>
                    <a:pt x="364" y="494"/>
                    <a:pt x="364" y="466"/>
                    <a:pt x="350" y="438"/>
                  </a:cubicBezTo>
                  <a:cubicBezTo>
                    <a:pt x="336" y="396"/>
                    <a:pt x="364" y="341"/>
                    <a:pt x="392" y="327"/>
                  </a:cubicBezTo>
                  <a:cubicBezTo>
                    <a:pt x="461" y="327"/>
                    <a:pt x="475" y="355"/>
                    <a:pt x="489" y="396"/>
                  </a:cubicBezTo>
                  <a:cubicBezTo>
                    <a:pt x="489" y="424"/>
                    <a:pt x="475" y="438"/>
                    <a:pt x="475" y="466"/>
                  </a:cubicBezTo>
                  <a:cubicBezTo>
                    <a:pt x="405" y="592"/>
                    <a:pt x="308" y="717"/>
                    <a:pt x="196" y="829"/>
                  </a:cubicBezTo>
                  <a:cubicBezTo>
                    <a:pt x="113" y="899"/>
                    <a:pt x="71" y="1038"/>
                    <a:pt x="113" y="1150"/>
                  </a:cubicBezTo>
                  <a:cubicBezTo>
                    <a:pt x="176" y="1102"/>
                    <a:pt x="280" y="1077"/>
                    <a:pt x="421" y="1077"/>
                  </a:cubicBezTo>
                  <a:cubicBezTo>
                    <a:pt x="529" y="1077"/>
                    <a:pt x="659" y="1092"/>
                    <a:pt x="810" y="1122"/>
                  </a:cubicBezTo>
                  <a:cubicBezTo>
                    <a:pt x="824" y="1010"/>
                    <a:pt x="866" y="899"/>
                    <a:pt x="936" y="815"/>
                  </a:cubicBezTo>
                  <a:cubicBezTo>
                    <a:pt x="854" y="795"/>
                    <a:pt x="765" y="782"/>
                    <a:pt x="673" y="782"/>
                  </a:cubicBezTo>
                  <a:cubicBezTo>
                    <a:pt x="640" y="782"/>
                    <a:pt x="606" y="783"/>
                    <a:pt x="573" y="787"/>
                  </a:cubicBezTo>
                  <a:cubicBezTo>
                    <a:pt x="726" y="675"/>
                    <a:pt x="824" y="508"/>
                    <a:pt x="852" y="327"/>
                  </a:cubicBezTo>
                  <a:cubicBezTo>
                    <a:pt x="852" y="201"/>
                    <a:pt x="782" y="90"/>
                    <a:pt x="670" y="34"/>
                  </a:cubicBezTo>
                  <a:cubicBezTo>
                    <a:pt x="619" y="13"/>
                    <a:pt x="561" y="0"/>
                    <a:pt x="50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1510527" y="1661526"/>
              <a:ext cx="180678" cy="268076"/>
            </a:xfrm>
            <a:custGeom>
              <a:avLst/>
              <a:gdLst/>
              <a:ahLst/>
              <a:cxnLst/>
              <a:rect l="l" t="t" r="r" b="b"/>
              <a:pathLst>
                <a:path w="1075" h="1595" extrusionOk="0">
                  <a:moveTo>
                    <a:pt x="823" y="0"/>
                  </a:moveTo>
                  <a:cubicBezTo>
                    <a:pt x="767" y="14"/>
                    <a:pt x="711" y="42"/>
                    <a:pt x="656" y="70"/>
                  </a:cubicBezTo>
                  <a:cubicBezTo>
                    <a:pt x="572" y="126"/>
                    <a:pt x="488" y="182"/>
                    <a:pt x="419" y="251"/>
                  </a:cubicBezTo>
                  <a:cubicBezTo>
                    <a:pt x="321" y="349"/>
                    <a:pt x="237" y="461"/>
                    <a:pt x="153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2"/>
                  </a:cubicBezTo>
                  <a:cubicBezTo>
                    <a:pt x="70" y="1353"/>
                    <a:pt x="98" y="1409"/>
                    <a:pt x="126" y="1451"/>
                  </a:cubicBezTo>
                  <a:cubicBezTo>
                    <a:pt x="153" y="1479"/>
                    <a:pt x="181" y="1507"/>
                    <a:pt x="209" y="1521"/>
                  </a:cubicBezTo>
                  <a:cubicBezTo>
                    <a:pt x="302" y="1567"/>
                    <a:pt x="394" y="1594"/>
                    <a:pt x="487" y="1594"/>
                  </a:cubicBezTo>
                  <a:cubicBezTo>
                    <a:pt x="506" y="1594"/>
                    <a:pt x="525" y="1593"/>
                    <a:pt x="544" y="1591"/>
                  </a:cubicBezTo>
                  <a:cubicBezTo>
                    <a:pt x="656" y="1577"/>
                    <a:pt x="753" y="1535"/>
                    <a:pt x="851" y="1479"/>
                  </a:cubicBezTo>
                  <a:cubicBezTo>
                    <a:pt x="921" y="1437"/>
                    <a:pt x="1004" y="1381"/>
                    <a:pt x="1074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1" y="1116"/>
                    <a:pt x="697" y="1172"/>
                    <a:pt x="600" y="1200"/>
                  </a:cubicBezTo>
                  <a:lnTo>
                    <a:pt x="544" y="1200"/>
                  </a:lnTo>
                  <a:cubicBezTo>
                    <a:pt x="460" y="1158"/>
                    <a:pt x="419" y="1060"/>
                    <a:pt x="446" y="921"/>
                  </a:cubicBezTo>
                  <a:cubicBezTo>
                    <a:pt x="488" y="837"/>
                    <a:pt x="544" y="754"/>
                    <a:pt x="600" y="684"/>
                  </a:cubicBezTo>
                  <a:cubicBezTo>
                    <a:pt x="670" y="628"/>
                    <a:pt x="753" y="586"/>
                    <a:pt x="851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1716751" y="1567742"/>
              <a:ext cx="161854" cy="330767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363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6" y="740"/>
                    <a:pt x="98" y="1326"/>
                    <a:pt x="126" y="1939"/>
                  </a:cubicBezTo>
                  <a:lnTo>
                    <a:pt x="293" y="1856"/>
                  </a:lnTo>
                  <a:lnTo>
                    <a:pt x="461" y="1744"/>
                  </a:lnTo>
                  <a:cubicBezTo>
                    <a:pt x="447" y="1521"/>
                    <a:pt x="433" y="1381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7"/>
                  </a:cubicBezTo>
                  <a:cubicBezTo>
                    <a:pt x="712" y="1925"/>
                    <a:pt x="754" y="1884"/>
                    <a:pt x="796" y="1856"/>
                  </a:cubicBezTo>
                  <a:cubicBezTo>
                    <a:pt x="837" y="1828"/>
                    <a:pt x="879" y="1786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7" y="809"/>
                    <a:pt x="893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8" y="461"/>
                    <a:pt x="586" y="684"/>
                    <a:pt x="586" y="837"/>
                  </a:cubicBezTo>
                  <a:cubicBezTo>
                    <a:pt x="558" y="851"/>
                    <a:pt x="531" y="879"/>
                    <a:pt x="503" y="893"/>
                  </a:cubicBezTo>
                  <a:lnTo>
                    <a:pt x="419" y="949"/>
                  </a:lnTo>
                  <a:cubicBezTo>
                    <a:pt x="391" y="628"/>
                    <a:pt x="363" y="321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2075416" y="1394292"/>
              <a:ext cx="260344" cy="152442"/>
            </a:xfrm>
            <a:custGeom>
              <a:avLst/>
              <a:gdLst/>
              <a:ahLst/>
              <a:cxnLst/>
              <a:rect l="l" t="t" r="r" b="b"/>
              <a:pathLst>
                <a:path w="1549" h="907" extrusionOk="0">
                  <a:moveTo>
                    <a:pt x="1" y="0"/>
                  </a:moveTo>
                  <a:cubicBezTo>
                    <a:pt x="29" y="14"/>
                    <a:pt x="43" y="28"/>
                    <a:pt x="56" y="42"/>
                  </a:cubicBezTo>
                  <a:cubicBezTo>
                    <a:pt x="112" y="70"/>
                    <a:pt x="168" y="112"/>
                    <a:pt x="238" y="168"/>
                  </a:cubicBezTo>
                  <a:cubicBezTo>
                    <a:pt x="377" y="265"/>
                    <a:pt x="559" y="377"/>
                    <a:pt x="754" y="488"/>
                  </a:cubicBezTo>
                  <a:cubicBezTo>
                    <a:pt x="963" y="614"/>
                    <a:pt x="1144" y="712"/>
                    <a:pt x="1298" y="781"/>
                  </a:cubicBezTo>
                  <a:cubicBezTo>
                    <a:pt x="1368" y="823"/>
                    <a:pt x="1437" y="851"/>
                    <a:pt x="1479" y="865"/>
                  </a:cubicBezTo>
                  <a:lnTo>
                    <a:pt x="1549" y="907"/>
                  </a:lnTo>
                  <a:lnTo>
                    <a:pt x="1493" y="851"/>
                  </a:lnTo>
                  <a:cubicBezTo>
                    <a:pt x="1451" y="823"/>
                    <a:pt x="1396" y="781"/>
                    <a:pt x="1326" y="740"/>
                  </a:cubicBezTo>
                  <a:cubicBezTo>
                    <a:pt x="1186" y="642"/>
                    <a:pt x="991" y="516"/>
                    <a:pt x="796" y="405"/>
                  </a:cubicBezTo>
                  <a:cubicBezTo>
                    <a:pt x="600" y="293"/>
                    <a:pt x="405" y="196"/>
                    <a:pt x="252" y="112"/>
                  </a:cubicBezTo>
                  <a:cubicBezTo>
                    <a:pt x="182" y="84"/>
                    <a:pt x="112" y="56"/>
                    <a:pt x="70" y="28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2108189" y="1708418"/>
              <a:ext cx="269924" cy="131433"/>
            </a:xfrm>
            <a:custGeom>
              <a:avLst/>
              <a:gdLst/>
              <a:ahLst/>
              <a:cxnLst/>
              <a:rect l="l" t="t" r="r" b="b"/>
              <a:pathLst>
                <a:path w="1606" h="782" extrusionOk="0">
                  <a:moveTo>
                    <a:pt x="1605" y="0"/>
                  </a:moveTo>
                  <a:lnTo>
                    <a:pt x="1535" y="28"/>
                  </a:lnTo>
                  <a:cubicBezTo>
                    <a:pt x="1479" y="42"/>
                    <a:pt x="1424" y="70"/>
                    <a:pt x="1340" y="98"/>
                  </a:cubicBezTo>
                  <a:cubicBezTo>
                    <a:pt x="1187" y="154"/>
                    <a:pt x="977" y="251"/>
                    <a:pt x="782" y="349"/>
                  </a:cubicBezTo>
                  <a:cubicBezTo>
                    <a:pt x="573" y="447"/>
                    <a:pt x="378" y="544"/>
                    <a:pt x="238" y="628"/>
                  </a:cubicBezTo>
                  <a:cubicBezTo>
                    <a:pt x="168" y="670"/>
                    <a:pt x="99" y="712"/>
                    <a:pt x="57" y="740"/>
                  </a:cubicBezTo>
                  <a:lnTo>
                    <a:pt x="1" y="781"/>
                  </a:lnTo>
                  <a:lnTo>
                    <a:pt x="71" y="754"/>
                  </a:lnTo>
                  <a:cubicBezTo>
                    <a:pt x="113" y="740"/>
                    <a:pt x="182" y="712"/>
                    <a:pt x="266" y="684"/>
                  </a:cubicBezTo>
                  <a:cubicBezTo>
                    <a:pt x="419" y="614"/>
                    <a:pt x="615" y="530"/>
                    <a:pt x="824" y="433"/>
                  </a:cubicBezTo>
                  <a:cubicBezTo>
                    <a:pt x="1019" y="335"/>
                    <a:pt x="1214" y="238"/>
                    <a:pt x="1368" y="140"/>
                  </a:cubicBezTo>
                  <a:cubicBezTo>
                    <a:pt x="1438" y="98"/>
                    <a:pt x="1493" y="70"/>
                    <a:pt x="1535" y="42"/>
                  </a:cubicBezTo>
                  <a:lnTo>
                    <a:pt x="16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5"/>
          <p:cNvGrpSpPr/>
          <p:nvPr/>
        </p:nvGrpSpPr>
        <p:grpSpPr>
          <a:xfrm>
            <a:off x="-51177" y="3862295"/>
            <a:ext cx="1532541" cy="1092327"/>
            <a:chOff x="5724623" y="4011117"/>
            <a:chExt cx="569379" cy="405828"/>
          </a:xfrm>
        </p:grpSpPr>
        <p:sp>
          <p:nvSpPr>
            <p:cNvPr id="441" name="Google Shape;441;p5"/>
            <p:cNvSpPr/>
            <p:nvPr/>
          </p:nvSpPr>
          <p:spPr>
            <a:xfrm>
              <a:off x="5908361" y="4114094"/>
              <a:ext cx="54565" cy="74753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77" y="70"/>
                    <a:pt x="195" y="112"/>
                    <a:pt x="0" y="140"/>
                  </a:cubicBezTo>
                  <a:lnTo>
                    <a:pt x="84" y="684"/>
                  </a:lnTo>
                  <a:cubicBezTo>
                    <a:pt x="126" y="642"/>
                    <a:pt x="181" y="600"/>
                    <a:pt x="237" y="586"/>
                  </a:cubicBezTo>
                  <a:cubicBezTo>
                    <a:pt x="276" y="579"/>
                    <a:pt x="310" y="576"/>
                    <a:pt x="339" y="576"/>
                  </a:cubicBezTo>
                  <a:cubicBezTo>
                    <a:pt x="428" y="576"/>
                    <a:pt x="478" y="607"/>
                    <a:pt x="488" y="670"/>
                  </a:cubicBezTo>
                  <a:cubicBezTo>
                    <a:pt x="498" y="741"/>
                    <a:pt x="464" y="760"/>
                    <a:pt x="413" y="760"/>
                  </a:cubicBezTo>
                  <a:cubicBezTo>
                    <a:pt x="394" y="760"/>
                    <a:pt x="372" y="757"/>
                    <a:pt x="349" y="753"/>
                  </a:cubicBezTo>
                  <a:cubicBezTo>
                    <a:pt x="293" y="739"/>
                    <a:pt x="251" y="712"/>
                    <a:pt x="209" y="684"/>
                  </a:cubicBezTo>
                  <a:cubicBezTo>
                    <a:pt x="167" y="753"/>
                    <a:pt x="112" y="809"/>
                    <a:pt x="56" y="865"/>
                  </a:cubicBezTo>
                  <a:cubicBezTo>
                    <a:pt x="154" y="963"/>
                    <a:pt x="293" y="1018"/>
                    <a:pt x="432" y="1032"/>
                  </a:cubicBezTo>
                  <a:cubicBezTo>
                    <a:pt x="516" y="1032"/>
                    <a:pt x="586" y="990"/>
                    <a:pt x="656" y="935"/>
                  </a:cubicBezTo>
                  <a:cubicBezTo>
                    <a:pt x="725" y="837"/>
                    <a:pt x="753" y="739"/>
                    <a:pt x="753" y="628"/>
                  </a:cubicBezTo>
                  <a:cubicBezTo>
                    <a:pt x="739" y="544"/>
                    <a:pt x="711" y="474"/>
                    <a:pt x="642" y="419"/>
                  </a:cubicBezTo>
                  <a:cubicBezTo>
                    <a:pt x="581" y="370"/>
                    <a:pt x="500" y="332"/>
                    <a:pt x="406" y="332"/>
                  </a:cubicBezTo>
                  <a:cubicBezTo>
                    <a:pt x="392" y="332"/>
                    <a:pt x="377" y="333"/>
                    <a:pt x="363" y="335"/>
                  </a:cubicBezTo>
                  <a:cubicBezTo>
                    <a:pt x="335" y="335"/>
                    <a:pt x="293" y="335"/>
                    <a:pt x="265" y="349"/>
                  </a:cubicBezTo>
                  <a:lnTo>
                    <a:pt x="251" y="307"/>
                  </a:lnTo>
                  <a:cubicBezTo>
                    <a:pt x="377" y="279"/>
                    <a:pt x="502" y="265"/>
                    <a:pt x="628" y="265"/>
                  </a:cubicBezTo>
                  <a:cubicBezTo>
                    <a:pt x="600" y="181"/>
                    <a:pt x="586" y="98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5724623" y="4051497"/>
              <a:ext cx="76782" cy="116363"/>
            </a:xfrm>
            <a:custGeom>
              <a:avLst/>
              <a:gdLst/>
              <a:ahLst/>
              <a:cxnLst/>
              <a:rect l="l" t="t" r="r" b="b"/>
              <a:pathLst>
                <a:path w="1061" h="1608" extrusionOk="0">
                  <a:moveTo>
                    <a:pt x="823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2" y="126"/>
                    <a:pt x="489" y="182"/>
                    <a:pt x="419" y="251"/>
                  </a:cubicBezTo>
                  <a:cubicBezTo>
                    <a:pt x="321" y="349"/>
                    <a:pt x="224" y="461"/>
                    <a:pt x="154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1"/>
                  </a:cubicBezTo>
                  <a:cubicBezTo>
                    <a:pt x="56" y="1367"/>
                    <a:pt x="84" y="1423"/>
                    <a:pt x="126" y="1465"/>
                  </a:cubicBezTo>
                  <a:cubicBezTo>
                    <a:pt x="154" y="1493"/>
                    <a:pt x="182" y="1521"/>
                    <a:pt x="210" y="1535"/>
                  </a:cubicBezTo>
                  <a:cubicBezTo>
                    <a:pt x="302" y="1581"/>
                    <a:pt x="395" y="1608"/>
                    <a:pt x="487" y="1608"/>
                  </a:cubicBezTo>
                  <a:cubicBezTo>
                    <a:pt x="506" y="1608"/>
                    <a:pt x="525" y="1607"/>
                    <a:pt x="544" y="1604"/>
                  </a:cubicBezTo>
                  <a:cubicBezTo>
                    <a:pt x="656" y="1590"/>
                    <a:pt x="754" y="1549"/>
                    <a:pt x="851" y="1493"/>
                  </a:cubicBezTo>
                  <a:cubicBezTo>
                    <a:pt x="921" y="1437"/>
                    <a:pt x="1005" y="1381"/>
                    <a:pt x="1061" y="1311"/>
                  </a:cubicBezTo>
                  <a:lnTo>
                    <a:pt x="879" y="977"/>
                  </a:lnTo>
                  <a:cubicBezTo>
                    <a:pt x="865" y="1005"/>
                    <a:pt x="851" y="1019"/>
                    <a:pt x="837" y="1046"/>
                  </a:cubicBezTo>
                  <a:cubicBezTo>
                    <a:pt x="782" y="1116"/>
                    <a:pt x="698" y="1172"/>
                    <a:pt x="600" y="1200"/>
                  </a:cubicBezTo>
                  <a:lnTo>
                    <a:pt x="530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0" y="754"/>
                    <a:pt x="600" y="684"/>
                  </a:cubicBezTo>
                  <a:cubicBezTo>
                    <a:pt x="670" y="628"/>
                    <a:pt x="754" y="586"/>
                    <a:pt x="837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5813416" y="4011117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7" y="726"/>
                    <a:pt x="99" y="1325"/>
                    <a:pt x="126" y="1939"/>
                  </a:cubicBezTo>
                  <a:lnTo>
                    <a:pt x="294" y="1856"/>
                  </a:lnTo>
                  <a:lnTo>
                    <a:pt x="475" y="1744"/>
                  </a:lnTo>
                  <a:cubicBezTo>
                    <a:pt x="447" y="1521"/>
                    <a:pt x="433" y="1381"/>
                    <a:pt x="433" y="1339"/>
                  </a:cubicBezTo>
                  <a:lnTo>
                    <a:pt x="615" y="1242"/>
                  </a:lnTo>
                  <a:cubicBezTo>
                    <a:pt x="629" y="1591"/>
                    <a:pt x="643" y="1814"/>
                    <a:pt x="670" y="1953"/>
                  </a:cubicBezTo>
                  <a:cubicBezTo>
                    <a:pt x="712" y="1911"/>
                    <a:pt x="754" y="1883"/>
                    <a:pt x="810" y="1842"/>
                  </a:cubicBezTo>
                  <a:cubicBezTo>
                    <a:pt x="852" y="1814"/>
                    <a:pt x="894" y="1772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8" y="795"/>
                    <a:pt x="894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9" y="461"/>
                    <a:pt x="587" y="684"/>
                    <a:pt x="587" y="823"/>
                  </a:cubicBezTo>
                  <a:lnTo>
                    <a:pt x="503" y="893"/>
                  </a:lnTo>
                  <a:cubicBezTo>
                    <a:pt x="475" y="907"/>
                    <a:pt x="447" y="921"/>
                    <a:pt x="419" y="949"/>
                  </a:cubicBezTo>
                  <a:cubicBezTo>
                    <a:pt x="391" y="628"/>
                    <a:pt x="378" y="321"/>
                    <a:pt x="36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6135446" y="4196808"/>
              <a:ext cx="76782" cy="115422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3" y="1"/>
                  </a:moveTo>
                  <a:cubicBezTo>
                    <a:pt x="768" y="15"/>
                    <a:pt x="712" y="43"/>
                    <a:pt x="656" y="71"/>
                  </a:cubicBezTo>
                  <a:cubicBezTo>
                    <a:pt x="572" y="126"/>
                    <a:pt x="503" y="182"/>
                    <a:pt x="419" y="252"/>
                  </a:cubicBezTo>
                  <a:cubicBezTo>
                    <a:pt x="321" y="350"/>
                    <a:pt x="238" y="461"/>
                    <a:pt x="168" y="573"/>
                  </a:cubicBezTo>
                  <a:cubicBezTo>
                    <a:pt x="112" y="657"/>
                    <a:pt x="70" y="740"/>
                    <a:pt x="56" y="838"/>
                  </a:cubicBezTo>
                  <a:cubicBezTo>
                    <a:pt x="1" y="991"/>
                    <a:pt x="1" y="1159"/>
                    <a:pt x="56" y="1312"/>
                  </a:cubicBezTo>
                  <a:cubicBezTo>
                    <a:pt x="70" y="1354"/>
                    <a:pt x="98" y="1410"/>
                    <a:pt x="126" y="1452"/>
                  </a:cubicBezTo>
                  <a:cubicBezTo>
                    <a:pt x="154" y="1479"/>
                    <a:pt x="182" y="1507"/>
                    <a:pt x="210" y="1521"/>
                  </a:cubicBezTo>
                  <a:cubicBezTo>
                    <a:pt x="302" y="1568"/>
                    <a:pt x="395" y="1595"/>
                    <a:pt x="487" y="1595"/>
                  </a:cubicBezTo>
                  <a:cubicBezTo>
                    <a:pt x="506" y="1595"/>
                    <a:pt x="525" y="1593"/>
                    <a:pt x="545" y="1591"/>
                  </a:cubicBezTo>
                  <a:cubicBezTo>
                    <a:pt x="656" y="1577"/>
                    <a:pt x="754" y="1535"/>
                    <a:pt x="837" y="1479"/>
                  </a:cubicBezTo>
                  <a:cubicBezTo>
                    <a:pt x="921" y="1438"/>
                    <a:pt x="1005" y="1382"/>
                    <a:pt x="1061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2" y="1117"/>
                    <a:pt x="698" y="1173"/>
                    <a:pt x="600" y="1201"/>
                  </a:cubicBezTo>
                  <a:lnTo>
                    <a:pt x="545" y="1201"/>
                  </a:lnTo>
                  <a:cubicBezTo>
                    <a:pt x="447" y="1159"/>
                    <a:pt x="419" y="1061"/>
                    <a:pt x="447" y="922"/>
                  </a:cubicBezTo>
                  <a:cubicBezTo>
                    <a:pt x="489" y="838"/>
                    <a:pt x="531" y="754"/>
                    <a:pt x="600" y="684"/>
                  </a:cubicBezTo>
                  <a:cubicBezTo>
                    <a:pt x="670" y="629"/>
                    <a:pt x="754" y="587"/>
                    <a:pt x="837" y="573"/>
                  </a:cubicBezTo>
                  <a:lnTo>
                    <a:pt x="823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6224239" y="4156428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1"/>
                  </a:moveTo>
                  <a:cubicBezTo>
                    <a:pt x="252" y="71"/>
                    <a:pt x="127" y="127"/>
                    <a:pt x="1" y="168"/>
                  </a:cubicBezTo>
                  <a:cubicBezTo>
                    <a:pt x="57" y="726"/>
                    <a:pt x="99" y="1326"/>
                    <a:pt x="140" y="1940"/>
                  </a:cubicBezTo>
                  <a:lnTo>
                    <a:pt x="294" y="1856"/>
                  </a:lnTo>
                  <a:lnTo>
                    <a:pt x="461" y="1745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5" y="1228"/>
                  </a:lnTo>
                  <a:cubicBezTo>
                    <a:pt x="629" y="1577"/>
                    <a:pt x="643" y="1814"/>
                    <a:pt x="671" y="1954"/>
                  </a:cubicBezTo>
                  <a:cubicBezTo>
                    <a:pt x="712" y="1926"/>
                    <a:pt x="754" y="1884"/>
                    <a:pt x="810" y="1842"/>
                  </a:cubicBezTo>
                  <a:cubicBezTo>
                    <a:pt x="852" y="1814"/>
                    <a:pt x="894" y="1772"/>
                    <a:pt x="949" y="1745"/>
                  </a:cubicBezTo>
                  <a:lnTo>
                    <a:pt x="963" y="1731"/>
                  </a:lnTo>
                  <a:cubicBezTo>
                    <a:pt x="936" y="1382"/>
                    <a:pt x="908" y="810"/>
                    <a:pt x="894" y="1"/>
                  </a:cubicBezTo>
                  <a:cubicBezTo>
                    <a:pt x="782" y="71"/>
                    <a:pt x="671" y="140"/>
                    <a:pt x="545" y="182"/>
                  </a:cubicBezTo>
                  <a:cubicBezTo>
                    <a:pt x="573" y="461"/>
                    <a:pt x="587" y="671"/>
                    <a:pt x="587" y="824"/>
                  </a:cubicBezTo>
                  <a:lnTo>
                    <a:pt x="503" y="894"/>
                  </a:lnTo>
                  <a:cubicBezTo>
                    <a:pt x="503" y="894"/>
                    <a:pt x="475" y="908"/>
                    <a:pt x="419" y="936"/>
                  </a:cubicBezTo>
                  <a:cubicBezTo>
                    <a:pt x="392" y="629"/>
                    <a:pt x="378" y="308"/>
                    <a:pt x="36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5930505" y="4333725"/>
              <a:ext cx="67736" cy="83220"/>
            </a:xfrm>
            <a:custGeom>
              <a:avLst/>
              <a:gdLst/>
              <a:ahLst/>
              <a:cxnLst/>
              <a:rect l="l" t="t" r="r" b="b"/>
              <a:pathLst>
                <a:path w="936" h="1150" extrusionOk="0">
                  <a:moveTo>
                    <a:pt x="506" y="0"/>
                  </a:moveTo>
                  <a:cubicBezTo>
                    <a:pt x="486" y="0"/>
                    <a:pt x="466" y="2"/>
                    <a:pt x="447" y="6"/>
                  </a:cubicBezTo>
                  <a:cubicBezTo>
                    <a:pt x="266" y="6"/>
                    <a:pt x="99" y="118"/>
                    <a:pt x="29" y="285"/>
                  </a:cubicBezTo>
                  <a:cubicBezTo>
                    <a:pt x="1" y="383"/>
                    <a:pt x="1" y="480"/>
                    <a:pt x="57" y="578"/>
                  </a:cubicBezTo>
                  <a:cubicBezTo>
                    <a:pt x="137" y="543"/>
                    <a:pt x="217" y="518"/>
                    <a:pt x="306" y="518"/>
                  </a:cubicBezTo>
                  <a:cubicBezTo>
                    <a:pt x="325" y="518"/>
                    <a:pt x="344" y="520"/>
                    <a:pt x="364" y="522"/>
                  </a:cubicBezTo>
                  <a:cubicBezTo>
                    <a:pt x="364" y="494"/>
                    <a:pt x="364" y="466"/>
                    <a:pt x="350" y="438"/>
                  </a:cubicBezTo>
                  <a:cubicBezTo>
                    <a:pt x="336" y="396"/>
                    <a:pt x="364" y="341"/>
                    <a:pt x="392" y="327"/>
                  </a:cubicBezTo>
                  <a:cubicBezTo>
                    <a:pt x="461" y="327"/>
                    <a:pt x="475" y="355"/>
                    <a:pt x="489" y="396"/>
                  </a:cubicBezTo>
                  <a:cubicBezTo>
                    <a:pt x="489" y="424"/>
                    <a:pt x="475" y="438"/>
                    <a:pt x="475" y="466"/>
                  </a:cubicBezTo>
                  <a:cubicBezTo>
                    <a:pt x="405" y="592"/>
                    <a:pt x="308" y="717"/>
                    <a:pt x="196" y="829"/>
                  </a:cubicBezTo>
                  <a:cubicBezTo>
                    <a:pt x="113" y="899"/>
                    <a:pt x="71" y="1038"/>
                    <a:pt x="113" y="1150"/>
                  </a:cubicBezTo>
                  <a:cubicBezTo>
                    <a:pt x="176" y="1102"/>
                    <a:pt x="280" y="1077"/>
                    <a:pt x="421" y="1077"/>
                  </a:cubicBezTo>
                  <a:cubicBezTo>
                    <a:pt x="529" y="1077"/>
                    <a:pt x="659" y="1092"/>
                    <a:pt x="810" y="1122"/>
                  </a:cubicBezTo>
                  <a:cubicBezTo>
                    <a:pt x="824" y="1010"/>
                    <a:pt x="866" y="899"/>
                    <a:pt x="936" y="815"/>
                  </a:cubicBezTo>
                  <a:cubicBezTo>
                    <a:pt x="854" y="795"/>
                    <a:pt x="765" y="782"/>
                    <a:pt x="673" y="782"/>
                  </a:cubicBezTo>
                  <a:cubicBezTo>
                    <a:pt x="640" y="782"/>
                    <a:pt x="606" y="783"/>
                    <a:pt x="573" y="787"/>
                  </a:cubicBezTo>
                  <a:cubicBezTo>
                    <a:pt x="726" y="675"/>
                    <a:pt x="824" y="508"/>
                    <a:pt x="852" y="327"/>
                  </a:cubicBezTo>
                  <a:cubicBezTo>
                    <a:pt x="852" y="201"/>
                    <a:pt x="782" y="90"/>
                    <a:pt x="670" y="34"/>
                  </a:cubicBezTo>
                  <a:cubicBezTo>
                    <a:pt x="619" y="13"/>
                    <a:pt x="561" y="0"/>
                    <a:pt x="50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5751905" y="4285674"/>
              <a:ext cx="77795" cy="115422"/>
            </a:xfrm>
            <a:custGeom>
              <a:avLst/>
              <a:gdLst/>
              <a:ahLst/>
              <a:cxnLst/>
              <a:rect l="l" t="t" r="r" b="b"/>
              <a:pathLst>
                <a:path w="1075" h="1595" extrusionOk="0">
                  <a:moveTo>
                    <a:pt x="823" y="0"/>
                  </a:moveTo>
                  <a:cubicBezTo>
                    <a:pt x="767" y="14"/>
                    <a:pt x="711" y="42"/>
                    <a:pt x="656" y="70"/>
                  </a:cubicBezTo>
                  <a:cubicBezTo>
                    <a:pt x="572" y="126"/>
                    <a:pt x="488" y="182"/>
                    <a:pt x="419" y="251"/>
                  </a:cubicBezTo>
                  <a:cubicBezTo>
                    <a:pt x="321" y="349"/>
                    <a:pt x="237" y="461"/>
                    <a:pt x="153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2"/>
                  </a:cubicBezTo>
                  <a:cubicBezTo>
                    <a:pt x="70" y="1353"/>
                    <a:pt x="98" y="1409"/>
                    <a:pt x="126" y="1451"/>
                  </a:cubicBezTo>
                  <a:cubicBezTo>
                    <a:pt x="153" y="1479"/>
                    <a:pt x="181" y="1507"/>
                    <a:pt x="209" y="1521"/>
                  </a:cubicBezTo>
                  <a:cubicBezTo>
                    <a:pt x="302" y="1567"/>
                    <a:pt x="394" y="1594"/>
                    <a:pt x="487" y="1594"/>
                  </a:cubicBezTo>
                  <a:cubicBezTo>
                    <a:pt x="506" y="1594"/>
                    <a:pt x="525" y="1593"/>
                    <a:pt x="544" y="1591"/>
                  </a:cubicBezTo>
                  <a:cubicBezTo>
                    <a:pt x="656" y="1577"/>
                    <a:pt x="753" y="1535"/>
                    <a:pt x="851" y="1479"/>
                  </a:cubicBezTo>
                  <a:cubicBezTo>
                    <a:pt x="921" y="1437"/>
                    <a:pt x="1004" y="1381"/>
                    <a:pt x="1074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1" y="1116"/>
                    <a:pt x="697" y="1172"/>
                    <a:pt x="600" y="1200"/>
                  </a:cubicBezTo>
                  <a:lnTo>
                    <a:pt x="544" y="1200"/>
                  </a:lnTo>
                  <a:cubicBezTo>
                    <a:pt x="460" y="1158"/>
                    <a:pt x="419" y="1060"/>
                    <a:pt x="446" y="921"/>
                  </a:cubicBezTo>
                  <a:cubicBezTo>
                    <a:pt x="488" y="837"/>
                    <a:pt x="544" y="754"/>
                    <a:pt x="600" y="684"/>
                  </a:cubicBezTo>
                  <a:cubicBezTo>
                    <a:pt x="670" y="628"/>
                    <a:pt x="753" y="586"/>
                    <a:pt x="851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5840698" y="4245294"/>
              <a:ext cx="69690" cy="142414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363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6" y="740"/>
                    <a:pt x="98" y="1326"/>
                    <a:pt x="126" y="1939"/>
                  </a:cubicBezTo>
                  <a:lnTo>
                    <a:pt x="293" y="1856"/>
                  </a:lnTo>
                  <a:lnTo>
                    <a:pt x="461" y="1744"/>
                  </a:lnTo>
                  <a:cubicBezTo>
                    <a:pt x="447" y="1521"/>
                    <a:pt x="433" y="1381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7"/>
                  </a:cubicBezTo>
                  <a:cubicBezTo>
                    <a:pt x="712" y="1925"/>
                    <a:pt x="754" y="1884"/>
                    <a:pt x="796" y="1856"/>
                  </a:cubicBezTo>
                  <a:cubicBezTo>
                    <a:pt x="837" y="1828"/>
                    <a:pt x="879" y="1786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7" y="809"/>
                    <a:pt x="893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8" y="461"/>
                    <a:pt x="586" y="684"/>
                    <a:pt x="586" y="837"/>
                  </a:cubicBezTo>
                  <a:cubicBezTo>
                    <a:pt x="558" y="851"/>
                    <a:pt x="531" y="879"/>
                    <a:pt x="503" y="893"/>
                  </a:cubicBezTo>
                  <a:lnTo>
                    <a:pt x="419" y="949"/>
                  </a:lnTo>
                  <a:cubicBezTo>
                    <a:pt x="391" y="628"/>
                    <a:pt x="363" y="321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5995128" y="4170612"/>
              <a:ext cx="112097" cy="65635"/>
            </a:xfrm>
            <a:custGeom>
              <a:avLst/>
              <a:gdLst/>
              <a:ahLst/>
              <a:cxnLst/>
              <a:rect l="l" t="t" r="r" b="b"/>
              <a:pathLst>
                <a:path w="1549" h="907" extrusionOk="0">
                  <a:moveTo>
                    <a:pt x="1" y="0"/>
                  </a:moveTo>
                  <a:cubicBezTo>
                    <a:pt x="29" y="14"/>
                    <a:pt x="43" y="28"/>
                    <a:pt x="56" y="42"/>
                  </a:cubicBezTo>
                  <a:cubicBezTo>
                    <a:pt x="112" y="70"/>
                    <a:pt x="168" y="112"/>
                    <a:pt x="238" y="168"/>
                  </a:cubicBezTo>
                  <a:cubicBezTo>
                    <a:pt x="377" y="265"/>
                    <a:pt x="559" y="377"/>
                    <a:pt x="754" y="488"/>
                  </a:cubicBezTo>
                  <a:cubicBezTo>
                    <a:pt x="963" y="614"/>
                    <a:pt x="1144" y="712"/>
                    <a:pt x="1298" y="781"/>
                  </a:cubicBezTo>
                  <a:cubicBezTo>
                    <a:pt x="1368" y="823"/>
                    <a:pt x="1437" y="851"/>
                    <a:pt x="1479" y="865"/>
                  </a:cubicBezTo>
                  <a:lnTo>
                    <a:pt x="1549" y="907"/>
                  </a:lnTo>
                  <a:lnTo>
                    <a:pt x="1493" y="851"/>
                  </a:lnTo>
                  <a:cubicBezTo>
                    <a:pt x="1451" y="823"/>
                    <a:pt x="1396" y="781"/>
                    <a:pt x="1326" y="740"/>
                  </a:cubicBezTo>
                  <a:cubicBezTo>
                    <a:pt x="1186" y="642"/>
                    <a:pt x="991" y="516"/>
                    <a:pt x="796" y="405"/>
                  </a:cubicBezTo>
                  <a:cubicBezTo>
                    <a:pt x="600" y="293"/>
                    <a:pt x="405" y="196"/>
                    <a:pt x="252" y="112"/>
                  </a:cubicBezTo>
                  <a:cubicBezTo>
                    <a:pt x="182" y="84"/>
                    <a:pt x="112" y="56"/>
                    <a:pt x="70" y="28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6009239" y="4305864"/>
              <a:ext cx="116222" cy="56589"/>
            </a:xfrm>
            <a:custGeom>
              <a:avLst/>
              <a:gdLst/>
              <a:ahLst/>
              <a:cxnLst/>
              <a:rect l="l" t="t" r="r" b="b"/>
              <a:pathLst>
                <a:path w="1606" h="782" extrusionOk="0">
                  <a:moveTo>
                    <a:pt x="1605" y="0"/>
                  </a:moveTo>
                  <a:lnTo>
                    <a:pt x="1535" y="28"/>
                  </a:lnTo>
                  <a:cubicBezTo>
                    <a:pt x="1479" y="42"/>
                    <a:pt x="1424" y="70"/>
                    <a:pt x="1340" y="98"/>
                  </a:cubicBezTo>
                  <a:cubicBezTo>
                    <a:pt x="1187" y="154"/>
                    <a:pt x="977" y="251"/>
                    <a:pt x="782" y="349"/>
                  </a:cubicBezTo>
                  <a:cubicBezTo>
                    <a:pt x="573" y="447"/>
                    <a:pt x="378" y="544"/>
                    <a:pt x="238" y="628"/>
                  </a:cubicBezTo>
                  <a:cubicBezTo>
                    <a:pt x="168" y="670"/>
                    <a:pt x="99" y="712"/>
                    <a:pt x="57" y="740"/>
                  </a:cubicBezTo>
                  <a:lnTo>
                    <a:pt x="1" y="781"/>
                  </a:lnTo>
                  <a:lnTo>
                    <a:pt x="71" y="754"/>
                  </a:lnTo>
                  <a:cubicBezTo>
                    <a:pt x="113" y="740"/>
                    <a:pt x="182" y="712"/>
                    <a:pt x="266" y="684"/>
                  </a:cubicBezTo>
                  <a:cubicBezTo>
                    <a:pt x="419" y="614"/>
                    <a:pt x="615" y="530"/>
                    <a:pt x="824" y="433"/>
                  </a:cubicBezTo>
                  <a:cubicBezTo>
                    <a:pt x="1019" y="335"/>
                    <a:pt x="1214" y="238"/>
                    <a:pt x="1368" y="140"/>
                  </a:cubicBezTo>
                  <a:cubicBezTo>
                    <a:pt x="1438" y="98"/>
                    <a:pt x="1493" y="70"/>
                    <a:pt x="1535" y="42"/>
                  </a:cubicBezTo>
                  <a:lnTo>
                    <a:pt x="16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5"/>
          <p:cNvGrpSpPr/>
          <p:nvPr/>
        </p:nvGrpSpPr>
        <p:grpSpPr>
          <a:xfrm>
            <a:off x="6008472" y="-540970"/>
            <a:ext cx="1861135" cy="1075967"/>
            <a:chOff x="5535892" y="4738903"/>
            <a:chExt cx="691461" cy="399750"/>
          </a:xfrm>
        </p:grpSpPr>
        <p:sp>
          <p:nvSpPr>
            <p:cNvPr id="452" name="Google Shape;452;p5"/>
            <p:cNvSpPr/>
            <p:nvPr/>
          </p:nvSpPr>
          <p:spPr>
            <a:xfrm>
              <a:off x="5775062" y="4791369"/>
              <a:ext cx="108117" cy="69760"/>
            </a:xfrm>
            <a:custGeom>
              <a:avLst/>
              <a:gdLst/>
              <a:ahLst/>
              <a:cxnLst/>
              <a:rect l="l" t="t" r="r" b="b"/>
              <a:pathLst>
                <a:path w="1494" h="964" extrusionOk="0">
                  <a:moveTo>
                    <a:pt x="1" y="1"/>
                  </a:moveTo>
                  <a:lnTo>
                    <a:pt x="57" y="43"/>
                  </a:lnTo>
                  <a:cubicBezTo>
                    <a:pt x="99" y="70"/>
                    <a:pt x="154" y="126"/>
                    <a:pt x="224" y="168"/>
                  </a:cubicBezTo>
                  <a:cubicBezTo>
                    <a:pt x="350" y="266"/>
                    <a:pt x="531" y="391"/>
                    <a:pt x="726" y="517"/>
                  </a:cubicBezTo>
                  <a:cubicBezTo>
                    <a:pt x="908" y="642"/>
                    <a:pt x="1103" y="754"/>
                    <a:pt x="1242" y="824"/>
                  </a:cubicBezTo>
                  <a:cubicBezTo>
                    <a:pt x="1326" y="865"/>
                    <a:pt x="1382" y="907"/>
                    <a:pt x="1424" y="921"/>
                  </a:cubicBezTo>
                  <a:cubicBezTo>
                    <a:pt x="1465" y="949"/>
                    <a:pt x="1493" y="963"/>
                    <a:pt x="1493" y="963"/>
                  </a:cubicBezTo>
                  <a:lnTo>
                    <a:pt x="1438" y="907"/>
                  </a:lnTo>
                  <a:cubicBezTo>
                    <a:pt x="1396" y="879"/>
                    <a:pt x="1340" y="838"/>
                    <a:pt x="1270" y="782"/>
                  </a:cubicBezTo>
                  <a:cubicBezTo>
                    <a:pt x="1131" y="684"/>
                    <a:pt x="949" y="559"/>
                    <a:pt x="768" y="433"/>
                  </a:cubicBezTo>
                  <a:cubicBezTo>
                    <a:pt x="573" y="308"/>
                    <a:pt x="391" y="196"/>
                    <a:pt x="238" y="126"/>
                  </a:cubicBezTo>
                  <a:cubicBezTo>
                    <a:pt x="168" y="84"/>
                    <a:pt x="99" y="56"/>
                    <a:pt x="71" y="29"/>
                  </a:cubicBezTo>
                  <a:cubicBezTo>
                    <a:pt x="29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6109177" y="5007382"/>
              <a:ext cx="74828" cy="60642"/>
            </a:xfrm>
            <a:custGeom>
              <a:avLst/>
              <a:gdLst/>
              <a:ahLst/>
              <a:cxnLst/>
              <a:rect l="l" t="t" r="r" b="b"/>
              <a:pathLst>
                <a:path w="1034" h="838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56"/>
                    <a:pt x="85" y="98"/>
                    <a:pt x="140" y="154"/>
                  </a:cubicBezTo>
                  <a:cubicBezTo>
                    <a:pt x="238" y="238"/>
                    <a:pt x="364" y="349"/>
                    <a:pt x="489" y="461"/>
                  </a:cubicBezTo>
                  <a:cubicBezTo>
                    <a:pt x="629" y="559"/>
                    <a:pt x="754" y="670"/>
                    <a:pt x="866" y="726"/>
                  </a:cubicBezTo>
                  <a:cubicBezTo>
                    <a:pt x="963" y="796"/>
                    <a:pt x="1033" y="838"/>
                    <a:pt x="1033" y="838"/>
                  </a:cubicBezTo>
                  <a:cubicBezTo>
                    <a:pt x="991" y="796"/>
                    <a:pt x="949" y="740"/>
                    <a:pt x="894" y="684"/>
                  </a:cubicBezTo>
                  <a:cubicBezTo>
                    <a:pt x="796" y="600"/>
                    <a:pt x="670" y="489"/>
                    <a:pt x="545" y="377"/>
                  </a:cubicBezTo>
                  <a:cubicBezTo>
                    <a:pt x="419" y="280"/>
                    <a:pt x="308" y="196"/>
                    <a:pt x="168" y="112"/>
                  </a:cubicBezTo>
                  <a:cubicBezTo>
                    <a:pt x="71" y="43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6097092" y="5028585"/>
              <a:ext cx="75769" cy="61655"/>
            </a:xfrm>
            <a:custGeom>
              <a:avLst/>
              <a:gdLst/>
              <a:ahLst/>
              <a:cxnLst/>
              <a:rect l="l" t="t" r="r" b="b"/>
              <a:pathLst>
                <a:path w="1047" h="852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56"/>
                    <a:pt x="98" y="112"/>
                    <a:pt x="140" y="168"/>
                  </a:cubicBezTo>
                  <a:cubicBezTo>
                    <a:pt x="238" y="252"/>
                    <a:pt x="363" y="363"/>
                    <a:pt x="489" y="475"/>
                  </a:cubicBezTo>
                  <a:cubicBezTo>
                    <a:pt x="628" y="572"/>
                    <a:pt x="754" y="670"/>
                    <a:pt x="865" y="740"/>
                  </a:cubicBezTo>
                  <a:cubicBezTo>
                    <a:pt x="977" y="810"/>
                    <a:pt x="1047" y="851"/>
                    <a:pt x="1047" y="851"/>
                  </a:cubicBezTo>
                  <a:cubicBezTo>
                    <a:pt x="1047" y="851"/>
                    <a:pt x="991" y="782"/>
                    <a:pt x="893" y="698"/>
                  </a:cubicBezTo>
                  <a:cubicBezTo>
                    <a:pt x="782" y="586"/>
                    <a:pt x="670" y="489"/>
                    <a:pt x="544" y="391"/>
                  </a:cubicBezTo>
                  <a:cubicBezTo>
                    <a:pt x="419" y="280"/>
                    <a:pt x="279" y="182"/>
                    <a:pt x="168" y="112"/>
                  </a:cubicBezTo>
                  <a:cubicBezTo>
                    <a:pt x="70" y="42"/>
                    <a:pt x="1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5829626" y="5020480"/>
              <a:ext cx="60572" cy="75839"/>
            </a:xfrm>
            <a:custGeom>
              <a:avLst/>
              <a:gdLst/>
              <a:ahLst/>
              <a:cxnLst/>
              <a:rect l="l" t="t" r="r" b="b"/>
              <a:pathLst>
                <a:path w="837" h="1048" extrusionOk="0">
                  <a:moveTo>
                    <a:pt x="837" y="1"/>
                  </a:moveTo>
                  <a:lnTo>
                    <a:pt x="837" y="1"/>
                  </a:lnTo>
                  <a:cubicBezTo>
                    <a:pt x="781" y="43"/>
                    <a:pt x="739" y="99"/>
                    <a:pt x="684" y="140"/>
                  </a:cubicBezTo>
                  <a:cubicBezTo>
                    <a:pt x="600" y="238"/>
                    <a:pt x="488" y="364"/>
                    <a:pt x="377" y="489"/>
                  </a:cubicBezTo>
                  <a:cubicBezTo>
                    <a:pt x="279" y="629"/>
                    <a:pt x="181" y="754"/>
                    <a:pt x="112" y="866"/>
                  </a:cubicBezTo>
                  <a:cubicBezTo>
                    <a:pt x="42" y="977"/>
                    <a:pt x="0" y="1047"/>
                    <a:pt x="0" y="1047"/>
                  </a:cubicBezTo>
                  <a:cubicBezTo>
                    <a:pt x="56" y="991"/>
                    <a:pt x="98" y="949"/>
                    <a:pt x="154" y="894"/>
                  </a:cubicBezTo>
                  <a:cubicBezTo>
                    <a:pt x="237" y="810"/>
                    <a:pt x="349" y="684"/>
                    <a:pt x="460" y="545"/>
                  </a:cubicBezTo>
                  <a:cubicBezTo>
                    <a:pt x="558" y="433"/>
                    <a:pt x="642" y="308"/>
                    <a:pt x="725" y="182"/>
                  </a:cubicBezTo>
                  <a:cubicBezTo>
                    <a:pt x="809" y="71"/>
                    <a:pt x="837" y="1"/>
                    <a:pt x="83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5807410" y="5008395"/>
              <a:ext cx="61657" cy="75766"/>
            </a:xfrm>
            <a:custGeom>
              <a:avLst/>
              <a:gdLst/>
              <a:ahLst/>
              <a:cxnLst/>
              <a:rect l="l" t="t" r="r" b="b"/>
              <a:pathLst>
                <a:path w="852" h="1047" extrusionOk="0">
                  <a:moveTo>
                    <a:pt x="851" y="1"/>
                  </a:moveTo>
                  <a:lnTo>
                    <a:pt x="851" y="1"/>
                  </a:lnTo>
                  <a:cubicBezTo>
                    <a:pt x="851" y="1"/>
                    <a:pt x="781" y="56"/>
                    <a:pt x="698" y="140"/>
                  </a:cubicBezTo>
                  <a:cubicBezTo>
                    <a:pt x="600" y="238"/>
                    <a:pt x="488" y="363"/>
                    <a:pt x="391" y="489"/>
                  </a:cubicBezTo>
                  <a:cubicBezTo>
                    <a:pt x="279" y="628"/>
                    <a:pt x="182" y="754"/>
                    <a:pt x="112" y="865"/>
                  </a:cubicBezTo>
                  <a:cubicBezTo>
                    <a:pt x="42" y="977"/>
                    <a:pt x="0" y="1047"/>
                    <a:pt x="0" y="1047"/>
                  </a:cubicBezTo>
                  <a:cubicBezTo>
                    <a:pt x="56" y="991"/>
                    <a:pt x="112" y="949"/>
                    <a:pt x="154" y="893"/>
                  </a:cubicBezTo>
                  <a:cubicBezTo>
                    <a:pt x="251" y="810"/>
                    <a:pt x="363" y="684"/>
                    <a:pt x="461" y="545"/>
                  </a:cubicBezTo>
                  <a:cubicBezTo>
                    <a:pt x="572" y="419"/>
                    <a:pt x="670" y="280"/>
                    <a:pt x="739" y="168"/>
                  </a:cubicBezTo>
                  <a:cubicBezTo>
                    <a:pt x="809" y="70"/>
                    <a:pt x="851" y="1"/>
                    <a:pt x="8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5901269" y="5001303"/>
              <a:ext cx="95959" cy="86910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0" y="1"/>
                  </a:moveTo>
                  <a:lnTo>
                    <a:pt x="56" y="71"/>
                  </a:lnTo>
                  <a:cubicBezTo>
                    <a:pt x="84" y="99"/>
                    <a:pt x="126" y="154"/>
                    <a:pt x="182" y="210"/>
                  </a:cubicBezTo>
                  <a:cubicBezTo>
                    <a:pt x="307" y="336"/>
                    <a:pt x="461" y="489"/>
                    <a:pt x="628" y="643"/>
                  </a:cubicBezTo>
                  <a:cubicBezTo>
                    <a:pt x="796" y="782"/>
                    <a:pt x="977" y="922"/>
                    <a:pt x="1102" y="1033"/>
                  </a:cubicBezTo>
                  <a:cubicBezTo>
                    <a:pt x="1172" y="1089"/>
                    <a:pt x="1228" y="1117"/>
                    <a:pt x="1270" y="1145"/>
                  </a:cubicBezTo>
                  <a:cubicBezTo>
                    <a:pt x="1312" y="1187"/>
                    <a:pt x="1326" y="1201"/>
                    <a:pt x="1326" y="1201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4" y="991"/>
                  </a:cubicBezTo>
                  <a:cubicBezTo>
                    <a:pt x="1033" y="866"/>
                    <a:pt x="865" y="712"/>
                    <a:pt x="698" y="559"/>
                  </a:cubicBezTo>
                  <a:cubicBezTo>
                    <a:pt x="530" y="419"/>
                    <a:pt x="363" y="280"/>
                    <a:pt x="224" y="168"/>
                  </a:cubicBezTo>
                  <a:cubicBezTo>
                    <a:pt x="168" y="113"/>
                    <a:pt x="98" y="85"/>
                    <a:pt x="56" y="57"/>
                  </a:cubicBezTo>
                  <a:cubicBezTo>
                    <a:pt x="28" y="15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5894177" y="4783336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26" y="0"/>
                    <a:pt x="1298" y="14"/>
                    <a:pt x="1270" y="42"/>
                  </a:cubicBezTo>
                  <a:cubicBezTo>
                    <a:pt x="1228" y="70"/>
                    <a:pt x="1172" y="112"/>
                    <a:pt x="1103" y="154"/>
                  </a:cubicBezTo>
                  <a:cubicBezTo>
                    <a:pt x="963" y="265"/>
                    <a:pt x="796" y="405"/>
                    <a:pt x="628" y="544"/>
                  </a:cubicBezTo>
                  <a:cubicBezTo>
                    <a:pt x="461" y="697"/>
                    <a:pt x="308" y="851"/>
                    <a:pt x="182" y="976"/>
                  </a:cubicBezTo>
                  <a:cubicBezTo>
                    <a:pt x="126" y="1032"/>
                    <a:pt x="84" y="1088"/>
                    <a:pt x="43" y="1130"/>
                  </a:cubicBezTo>
                  <a:lnTo>
                    <a:pt x="1" y="1186"/>
                  </a:lnTo>
                  <a:cubicBezTo>
                    <a:pt x="1" y="1186"/>
                    <a:pt x="15" y="1172"/>
                    <a:pt x="57" y="1144"/>
                  </a:cubicBezTo>
                  <a:cubicBezTo>
                    <a:pt x="98" y="1102"/>
                    <a:pt x="154" y="1074"/>
                    <a:pt x="224" y="1018"/>
                  </a:cubicBezTo>
                  <a:cubicBezTo>
                    <a:pt x="363" y="907"/>
                    <a:pt x="531" y="767"/>
                    <a:pt x="698" y="628"/>
                  </a:cubicBezTo>
                  <a:cubicBezTo>
                    <a:pt x="866" y="474"/>
                    <a:pt x="1019" y="321"/>
                    <a:pt x="1145" y="195"/>
                  </a:cubicBezTo>
                  <a:cubicBezTo>
                    <a:pt x="1200" y="140"/>
                    <a:pt x="1242" y="84"/>
                    <a:pt x="1270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5995128" y="4783336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61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6"/>
                  </a:cubicBezTo>
                  <a:cubicBezTo>
                    <a:pt x="1019" y="851"/>
                    <a:pt x="865" y="697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54" y="112"/>
                    <a:pt x="98" y="70"/>
                    <a:pt x="70" y="42"/>
                  </a:cubicBezTo>
                  <a:cubicBezTo>
                    <a:pt x="43" y="28"/>
                    <a:pt x="15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5999180" y="4872129"/>
              <a:ext cx="97986" cy="216082"/>
            </a:xfrm>
            <a:custGeom>
              <a:avLst/>
              <a:gdLst/>
              <a:ahLst/>
              <a:cxnLst/>
              <a:rect l="l" t="t" r="r" b="b"/>
              <a:pathLst>
                <a:path w="1354" h="2986" extrusionOk="0">
                  <a:moveTo>
                    <a:pt x="1270" y="1"/>
                  </a:moveTo>
                  <a:lnTo>
                    <a:pt x="1270" y="84"/>
                  </a:lnTo>
                  <a:cubicBezTo>
                    <a:pt x="1270" y="140"/>
                    <a:pt x="1270" y="210"/>
                    <a:pt x="1256" y="293"/>
                  </a:cubicBezTo>
                  <a:cubicBezTo>
                    <a:pt x="1256" y="461"/>
                    <a:pt x="1242" y="684"/>
                    <a:pt x="1256" y="907"/>
                  </a:cubicBezTo>
                  <a:cubicBezTo>
                    <a:pt x="1270" y="1130"/>
                    <a:pt x="1284" y="1354"/>
                    <a:pt x="1298" y="1521"/>
                  </a:cubicBezTo>
                  <a:cubicBezTo>
                    <a:pt x="1298" y="1605"/>
                    <a:pt x="1312" y="1660"/>
                    <a:pt x="1312" y="1716"/>
                  </a:cubicBezTo>
                  <a:cubicBezTo>
                    <a:pt x="1326" y="1772"/>
                    <a:pt x="1326" y="1786"/>
                    <a:pt x="1326" y="1800"/>
                  </a:cubicBezTo>
                  <a:lnTo>
                    <a:pt x="1326" y="1716"/>
                  </a:lnTo>
                  <a:cubicBezTo>
                    <a:pt x="1326" y="1674"/>
                    <a:pt x="1340" y="1591"/>
                    <a:pt x="1340" y="1507"/>
                  </a:cubicBezTo>
                  <a:cubicBezTo>
                    <a:pt x="1353" y="1340"/>
                    <a:pt x="1353" y="1116"/>
                    <a:pt x="1353" y="893"/>
                  </a:cubicBezTo>
                  <a:cubicBezTo>
                    <a:pt x="1340" y="670"/>
                    <a:pt x="1326" y="461"/>
                    <a:pt x="1312" y="280"/>
                  </a:cubicBezTo>
                  <a:cubicBezTo>
                    <a:pt x="1312" y="196"/>
                    <a:pt x="1298" y="126"/>
                    <a:pt x="1284" y="84"/>
                  </a:cubicBezTo>
                  <a:cubicBezTo>
                    <a:pt x="1284" y="28"/>
                    <a:pt x="1270" y="1"/>
                    <a:pt x="1270" y="1"/>
                  </a:cubicBezTo>
                  <a:close/>
                  <a:moveTo>
                    <a:pt x="1326" y="1800"/>
                  </a:moveTo>
                  <a:cubicBezTo>
                    <a:pt x="1312" y="1800"/>
                    <a:pt x="1284" y="1814"/>
                    <a:pt x="1270" y="1842"/>
                  </a:cubicBezTo>
                  <a:cubicBezTo>
                    <a:pt x="1228" y="1870"/>
                    <a:pt x="1172" y="1912"/>
                    <a:pt x="1102" y="1953"/>
                  </a:cubicBezTo>
                  <a:cubicBezTo>
                    <a:pt x="963" y="2065"/>
                    <a:pt x="796" y="2204"/>
                    <a:pt x="628" y="2344"/>
                  </a:cubicBezTo>
                  <a:cubicBezTo>
                    <a:pt x="461" y="2497"/>
                    <a:pt x="307" y="2651"/>
                    <a:pt x="182" y="2776"/>
                  </a:cubicBezTo>
                  <a:cubicBezTo>
                    <a:pt x="126" y="2832"/>
                    <a:pt x="84" y="2888"/>
                    <a:pt x="42" y="2930"/>
                  </a:cubicBezTo>
                  <a:lnTo>
                    <a:pt x="0" y="2986"/>
                  </a:lnTo>
                  <a:cubicBezTo>
                    <a:pt x="14" y="2972"/>
                    <a:pt x="42" y="2958"/>
                    <a:pt x="56" y="2944"/>
                  </a:cubicBezTo>
                  <a:cubicBezTo>
                    <a:pt x="98" y="2902"/>
                    <a:pt x="154" y="2874"/>
                    <a:pt x="224" y="2818"/>
                  </a:cubicBezTo>
                  <a:cubicBezTo>
                    <a:pt x="363" y="2721"/>
                    <a:pt x="530" y="2567"/>
                    <a:pt x="698" y="2428"/>
                  </a:cubicBezTo>
                  <a:cubicBezTo>
                    <a:pt x="865" y="2274"/>
                    <a:pt x="1019" y="2121"/>
                    <a:pt x="1144" y="1995"/>
                  </a:cubicBezTo>
                  <a:cubicBezTo>
                    <a:pt x="1200" y="1939"/>
                    <a:pt x="1242" y="1884"/>
                    <a:pt x="1284" y="1856"/>
                  </a:cubicBezTo>
                  <a:lnTo>
                    <a:pt x="1326" y="180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5891138" y="4866051"/>
              <a:ext cx="7164" cy="129316"/>
            </a:xfrm>
            <a:custGeom>
              <a:avLst/>
              <a:gdLst/>
              <a:ahLst/>
              <a:cxnLst/>
              <a:rect l="l" t="t" r="r" b="b"/>
              <a:pathLst>
                <a:path w="99" h="1787" extrusionOk="0">
                  <a:moveTo>
                    <a:pt x="29" y="1"/>
                  </a:moveTo>
                  <a:cubicBezTo>
                    <a:pt x="15" y="29"/>
                    <a:pt x="15" y="57"/>
                    <a:pt x="29" y="71"/>
                  </a:cubicBezTo>
                  <a:cubicBezTo>
                    <a:pt x="29" y="29"/>
                    <a:pt x="29" y="1"/>
                    <a:pt x="29" y="1"/>
                  </a:cubicBezTo>
                  <a:close/>
                  <a:moveTo>
                    <a:pt x="29" y="71"/>
                  </a:moveTo>
                  <a:cubicBezTo>
                    <a:pt x="29" y="126"/>
                    <a:pt x="15" y="196"/>
                    <a:pt x="1" y="280"/>
                  </a:cubicBezTo>
                  <a:cubicBezTo>
                    <a:pt x="1" y="447"/>
                    <a:pt x="1" y="670"/>
                    <a:pt x="1" y="894"/>
                  </a:cubicBezTo>
                  <a:cubicBezTo>
                    <a:pt x="15" y="1117"/>
                    <a:pt x="29" y="1340"/>
                    <a:pt x="43" y="1507"/>
                  </a:cubicBezTo>
                  <a:cubicBezTo>
                    <a:pt x="43" y="1591"/>
                    <a:pt x="57" y="1661"/>
                    <a:pt x="57" y="1717"/>
                  </a:cubicBezTo>
                  <a:cubicBezTo>
                    <a:pt x="71" y="1758"/>
                    <a:pt x="71" y="1786"/>
                    <a:pt x="71" y="1786"/>
                  </a:cubicBezTo>
                  <a:lnTo>
                    <a:pt x="71" y="1717"/>
                  </a:lnTo>
                  <a:cubicBezTo>
                    <a:pt x="71" y="1661"/>
                    <a:pt x="85" y="1591"/>
                    <a:pt x="85" y="1507"/>
                  </a:cubicBezTo>
                  <a:cubicBezTo>
                    <a:pt x="99" y="1326"/>
                    <a:pt x="99" y="1117"/>
                    <a:pt x="99" y="894"/>
                  </a:cubicBezTo>
                  <a:cubicBezTo>
                    <a:pt x="99" y="670"/>
                    <a:pt x="71" y="447"/>
                    <a:pt x="57" y="280"/>
                  </a:cubicBezTo>
                  <a:cubicBezTo>
                    <a:pt x="57" y="196"/>
                    <a:pt x="43" y="126"/>
                    <a:pt x="29" y="7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921459" y="4861057"/>
              <a:ext cx="148426" cy="144368"/>
            </a:xfrm>
            <a:custGeom>
              <a:avLst/>
              <a:gdLst/>
              <a:ahLst/>
              <a:cxnLst/>
              <a:rect l="l" t="t" r="r" b="b"/>
              <a:pathLst>
                <a:path w="2051" h="1995" extrusionOk="0">
                  <a:moveTo>
                    <a:pt x="382" y="1784"/>
                  </a:moveTo>
                  <a:lnTo>
                    <a:pt x="382" y="1784"/>
                  </a:lnTo>
                  <a:cubicBezTo>
                    <a:pt x="406" y="1805"/>
                    <a:pt x="433" y="1824"/>
                    <a:pt x="461" y="1841"/>
                  </a:cubicBezTo>
                  <a:cubicBezTo>
                    <a:pt x="433" y="1823"/>
                    <a:pt x="407" y="1804"/>
                    <a:pt x="382" y="1784"/>
                  </a:cubicBezTo>
                  <a:close/>
                  <a:moveTo>
                    <a:pt x="991" y="0"/>
                  </a:moveTo>
                  <a:cubicBezTo>
                    <a:pt x="893" y="0"/>
                    <a:pt x="795" y="28"/>
                    <a:pt x="698" y="42"/>
                  </a:cubicBezTo>
                  <a:cubicBezTo>
                    <a:pt x="600" y="84"/>
                    <a:pt x="517" y="126"/>
                    <a:pt x="433" y="181"/>
                  </a:cubicBezTo>
                  <a:cubicBezTo>
                    <a:pt x="349" y="237"/>
                    <a:pt x="279" y="307"/>
                    <a:pt x="224" y="377"/>
                  </a:cubicBezTo>
                  <a:cubicBezTo>
                    <a:pt x="154" y="446"/>
                    <a:pt x="112" y="530"/>
                    <a:pt x="70" y="614"/>
                  </a:cubicBezTo>
                  <a:cubicBezTo>
                    <a:pt x="42" y="698"/>
                    <a:pt x="14" y="795"/>
                    <a:pt x="0" y="879"/>
                  </a:cubicBezTo>
                  <a:cubicBezTo>
                    <a:pt x="0" y="921"/>
                    <a:pt x="0" y="963"/>
                    <a:pt x="0" y="1018"/>
                  </a:cubicBezTo>
                  <a:cubicBezTo>
                    <a:pt x="0" y="1060"/>
                    <a:pt x="0" y="1102"/>
                    <a:pt x="0" y="1144"/>
                  </a:cubicBezTo>
                  <a:cubicBezTo>
                    <a:pt x="38" y="1392"/>
                    <a:pt x="175" y="1619"/>
                    <a:pt x="382" y="1784"/>
                  </a:cubicBezTo>
                  <a:lnTo>
                    <a:pt x="382" y="1784"/>
                  </a:lnTo>
                  <a:cubicBezTo>
                    <a:pt x="308" y="1722"/>
                    <a:pt x="248" y="1646"/>
                    <a:pt x="196" y="1562"/>
                  </a:cubicBezTo>
                  <a:cubicBezTo>
                    <a:pt x="112" y="1437"/>
                    <a:pt x="56" y="1283"/>
                    <a:pt x="42" y="1144"/>
                  </a:cubicBezTo>
                  <a:lnTo>
                    <a:pt x="42" y="1018"/>
                  </a:lnTo>
                  <a:cubicBezTo>
                    <a:pt x="42" y="977"/>
                    <a:pt x="42" y="935"/>
                    <a:pt x="56" y="893"/>
                  </a:cubicBezTo>
                  <a:cubicBezTo>
                    <a:pt x="70" y="809"/>
                    <a:pt x="98" y="725"/>
                    <a:pt x="140" y="656"/>
                  </a:cubicBezTo>
                  <a:cubicBezTo>
                    <a:pt x="210" y="488"/>
                    <a:pt x="335" y="349"/>
                    <a:pt x="489" y="251"/>
                  </a:cubicBezTo>
                  <a:cubicBezTo>
                    <a:pt x="558" y="209"/>
                    <a:pt x="642" y="167"/>
                    <a:pt x="740" y="140"/>
                  </a:cubicBezTo>
                  <a:cubicBezTo>
                    <a:pt x="823" y="126"/>
                    <a:pt x="907" y="112"/>
                    <a:pt x="1005" y="112"/>
                  </a:cubicBezTo>
                  <a:cubicBezTo>
                    <a:pt x="1088" y="112"/>
                    <a:pt x="1186" y="126"/>
                    <a:pt x="1270" y="140"/>
                  </a:cubicBezTo>
                  <a:cubicBezTo>
                    <a:pt x="1353" y="167"/>
                    <a:pt x="1437" y="209"/>
                    <a:pt x="1507" y="265"/>
                  </a:cubicBezTo>
                  <a:cubicBezTo>
                    <a:pt x="1660" y="349"/>
                    <a:pt x="1786" y="488"/>
                    <a:pt x="1856" y="656"/>
                  </a:cubicBezTo>
                  <a:cubicBezTo>
                    <a:pt x="1925" y="809"/>
                    <a:pt x="1967" y="977"/>
                    <a:pt x="1953" y="1144"/>
                  </a:cubicBezTo>
                  <a:cubicBezTo>
                    <a:pt x="1925" y="1283"/>
                    <a:pt x="1883" y="1437"/>
                    <a:pt x="1800" y="1562"/>
                  </a:cubicBezTo>
                  <a:cubicBezTo>
                    <a:pt x="1730" y="1674"/>
                    <a:pt x="1646" y="1772"/>
                    <a:pt x="1535" y="1841"/>
                  </a:cubicBezTo>
                  <a:cubicBezTo>
                    <a:pt x="1646" y="1772"/>
                    <a:pt x="1744" y="1674"/>
                    <a:pt x="1828" y="1562"/>
                  </a:cubicBezTo>
                  <a:cubicBezTo>
                    <a:pt x="2023" y="1283"/>
                    <a:pt x="2051" y="921"/>
                    <a:pt x="1925" y="614"/>
                  </a:cubicBezTo>
                  <a:cubicBezTo>
                    <a:pt x="1856" y="433"/>
                    <a:pt x="1730" y="279"/>
                    <a:pt x="1577" y="167"/>
                  </a:cubicBezTo>
                  <a:lnTo>
                    <a:pt x="1563" y="181"/>
                  </a:lnTo>
                  <a:cubicBezTo>
                    <a:pt x="1479" y="126"/>
                    <a:pt x="1381" y="84"/>
                    <a:pt x="1284" y="42"/>
                  </a:cubicBezTo>
                  <a:cubicBezTo>
                    <a:pt x="1200" y="28"/>
                    <a:pt x="1088" y="0"/>
                    <a:pt x="991" y="0"/>
                  </a:cubicBezTo>
                  <a:close/>
                  <a:moveTo>
                    <a:pt x="461" y="1841"/>
                  </a:moveTo>
                  <a:lnTo>
                    <a:pt x="461" y="1841"/>
                  </a:lnTo>
                  <a:cubicBezTo>
                    <a:pt x="544" y="1897"/>
                    <a:pt x="642" y="1939"/>
                    <a:pt x="740" y="1967"/>
                  </a:cubicBezTo>
                  <a:cubicBezTo>
                    <a:pt x="768" y="1981"/>
                    <a:pt x="809" y="1995"/>
                    <a:pt x="837" y="1995"/>
                  </a:cubicBezTo>
                  <a:lnTo>
                    <a:pt x="921" y="1995"/>
                  </a:lnTo>
                  <a:cubicBezTo>
                    <a:pt x="893" y="1995"/>
                    <a:pt x="865" y="1981"/>
                    <a:pt x="837" y="1981"/>
                  </a:cubicBezTo>
                  <a:cubicBezTo>
                    <a:pt x="809" y="1981"/>
                    <a:pt x="768" y="1967"/>
                    <a:pt x="726" y="1953"/>
                  </a:cubicBezTo>
                  <a:cubicBezTo>
                    <a:pt x="628" y="1925"/>
                    <a:pt x="544" y="1883"/>
                    <a:pt x="461" y="1841"/>
                  </a:cubicBezTo>
                  <a:close/>
                  <a:moveTo>
                    <a:pt x="1535" y="1841"/>
                  </a:moveTo>
                  <a:cubicBezTo>
                    <a:pt x="1451" y="1897"/>
                    <a:pt x="1353" y="1925"/>
                    <a:pt x="1270" y="1953"/>
                  </a:cubicBezTo>
                  <a:cubicBezTo>
                    <a:pt x="1228" y="1967"/>
                    <a:pt x="1186" y="1981"/>
                    <a:pt x="1158" y="1981"/>
                  </a:cubicBezTo>
                  <a:cubicBezTo>
                    <a:pt x="1130" y="1981"/>
                    <a:pt x="1102" y="1995"/>
                    <a:pt x="1074" y="1995"/>
                  </a:cubicBezTo>
                  <a:lnTo>
                    <a:pt x="1158" y="1995"/>
                  </a:lnTo>
                  <a:cubicBezTo>
                    <a:pt x="1186" y="1981"/>
                    <a:pt x="1228" y="1981"/>
                    <a:pt x="1270" y="1967"/>
                  </a:cubicBezTo>
                  <a:cubicBezTo>
                    <a:pt x="1353" y="1939"/>
                    <a:pt x="1451" y="1897"/>
                    <a:pt x="1535" y="184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6175826" y="5072005"/>
              <a:ext cx="51526" cy="50511"/>
            </a:xfrm>
            <a:custGeom>
              <a:avLst/>
              <a:gdLst/>
              <a:ahLst/>
              <a:cxnLst/>
              <a:rect l="l" t="t" r="r" b="b"/>
              <a:pathLst>
                <a:path w="712" h="698" extrusionOk="0">
                  <a:moveTo>
                    <a:pt x="545" y="43"/>
                  </a:moveTo>
                  <a:cubicBezTo>
                    <a:pt x="559" y="56"/>
                    <a:pt x="573" y="70"/>
                    <a:pt x="586" y="84"/>
                  </a:cubicBezTo>
                  <a:lnTo>
                    <a:pt x="614" y="98"/>
                  </a:lnTo>
                  <a:lnTo>
                    <a:pt x="600" y="84"/>
                  </a:lnTo>
                  <a:cubicBezTo>
                    <a:pt x="573" y="70"/>
                    <a:pt x="559" y="56"/>
                    <a:pt x="545" y="43"/>
                  </a:cubicBezTo>
                  <a:close/>
                  <a:moveTo>
                    <a:pt x="307" y="0"/>
                  </a:moveTo>
                  <a:cubicBezTo>
                    <a:pt x="252" y="0"/>
                    <a:pt x="210" y="28"/>
                    <a:pt x="168" y="56"/>
                  </a:cubicBezTo>
                  <a:cubicBezTo>
                    <a:pt x="112" y="84"/>
                    <a:pt x="70" y="140"/>
                    <a:pt x="42" y="196"/>
                  </a:cubicBezTo>
                  <a:cubicBezTo>
                    <a:pt x="0" y="293"/>
                    <a:pt x="0" y="405"/>
                    <a:pt x="56" y="503"/>
                  </a:cubicBezTo>
                  <a:cubicBezTo>
                    <a:pt x="70" y="544"/>
                    <a:pt x="84" y="572"/>
                    <a:pt x="112" y="586"/>
                  </a:cubicBezTo>
                  <a:cubicBezTo>
                    <a:pt x="168" y="642"/>
                    <a:pt x="238" y="684"/>
                    <a:pt x="307" y="698"/>
                  </a:cubicBezTo>
                  <a:cubicBezTo>
                    <a:pt x="377" y="698"/>
                    <a:pt x="447" y="698"/>
                    <a:pt x="503" y="670"/>
                  </a:cubicBezTo>
                  <a:cubicBezTo>
                    <a:pt x="544" y="656"/>
                    <a:pt x="572" y="628"/>
                    <a:pt x="586" y="614"/>
                  </a:cubicBezTo>
                  <a:lnTo>
                    <a:pt x="628" y="586"/>
                  </a:lnTo>
                  <a:cubicBezTo>
                    <a:pt x="628" y="572"/>
                    <a:pt x="642" y="558"/>
                    <a:pt x="656" y="544"/>
                  </a:cubicBezTo>
                  <a:cubicBezTo>
                    <a:pt x="684" y="503"/>
                    <a:pt x="698" y="447"/>
                    <a:pt x="712" y="391"/>
                  </a:cubicBezTo>
                  <a:lnTo>
                    <a:pt x="712" y="321"/>
                  </a:lnTo>
                  <a:lnTo>
                    <a:pt x="712" y="251"/>
                  </a:lnTo>
                  <a:lnTo>
                    <a:pt x="698" y="210"/>
                  </a:lnTo>
                  <a:cubicBezTo>
                    <a:pt x="698" y="196"/>
                    <a:pt x="684" y="182"/>
                    <a:pt x="670" y="168"/>
                  </a:cubicBezTo>
                  <a:cubicBezTo>
                    <a:pt x="656" y="154"/>
                    <a:pt x="642" y="140"/>
                    <a:pt x="629" y="126"/>
                  </a:cubicBezTo>
                  <a:lnTo>
                    <a:pt x="629" y="126"/>
                  </a:lnTo>
                  <a:cubicBezTo>
                    <a:pt x="642" y="140"/>
                    <a:pt x="656" y="154"/>
                    <a:pt x="670" y="182"/>
                  </a:cubicBezTo>
                  <a:lnTo>
                    <a:pt x="698" y="224"/>
                  </a:lnTo>
                  <a:cubicBezTo>
                    <a:pt x="698" y="237"/>
                    <a:pt x="698" y="251"/>
                    <a:pt x="698" y="265"/>
                  </a:cubicBezTo>
                  <a:cubicBezTo>
                    <a:pt x="712" y="293"/>
                    <a:pt x="698" y="307"/>
                    <a:pt x="698" y="335"/>
                  </a:cubicBezTo>
                  <a:cubicBezTo>
                    <a:pt x="698" y="349"/>
                    <a:pt x="698" y="377"/>
                    <a:pt x="698" y="391"/>
                  </a:cubicBezTo>
                  <a:cubicBezTo>
                    <a:pt x="684" y="447"/>
                    <a:pt x="656" y="489"/>
                    <a:pt x="614" y="530"/>
                  </a:cubicBezTo>
                  <a:cubicBezTo>
                    <a:pt x="614" y="530"/>
                    <a:pt x="600" y="544"/>
                    <a:pt x="600" y="558"/>
                  </a:cubicBezTo>
                  <a:lnTo>
                    <a:pt x="558" y="572"/>
                  </a:lnTo>
                  <a:cubicBezTo>
                    <a:pt x="531" y="586"/>
                    <a:pt x="517" y="600"/>
                    <a:pt x="489" y="614"/>
                  </a:cubicBezTo>
                  <a:cubicBezTo>
                    <a:pt x="461" y="621"/>
                    <a:pt x="433" y="625"/>
                    <a:pt x="405" y="625"/>
                  </a:cubicBezTo>
                  <a:cubicBezTo>
                    <a:pt x="377" y="625"/>
                    <a:pt x="349" y="621"/>
                    <a:pt x="321" y="614"/>
                  </a:cubicBezTo>
                  <a:cubicBezTo>
                    <a:pt x="279" y="600"/>
                    <a:pt x="224" y="572"/>
                    <a:pt x="182" y="530"/>
                  </a:cubicBezTo>
                  <a:cubicBezTo>
                    <a:pt x="168" y="503"/>
                    <a:pt x="154" y="489"/>
                    <a:pt x="140" y="461"/>
                  </a:cubicBezTo>
                  <a:cubicBezTo>
                    <a:pt x="126" y="433"/>
                    <a:pt x="112" y="419"/>
                    <a:pt x="112" y="391"/>
                  </a:cubicBezTo>
                  <a:cubicBezTo>
                    <a:pt x="98" y="335"/>
                    <a:pt x="98" y="279"/>
                    <a:pt x="112" y="224"/>
                  </a:cubicBezTo>
                  <a:cubicBezTo>
                    <a:pt x="140" y="126"/>
                    <a:pt x="210" y="56"/>
                    <a:pt x="321" y="14"/>
                  </a:cubicBezTo>
                  <a:lnTo>
                    <a:pt x="447" y="14"/>
                  </a:lnTo>
                  <a:lnTo>
                    <a:pt x="503" y="28"/>
                  </a:lnTo>
                  <a:lnTo>
                    <a:pt x="544" y="42"/>
                  </a:lnTo>
                  <a:lnTo>
                    <a:pt x="503" y="14"/>
                  </a:lnTo>
                  <a:lnTo>
                    <a:pt x="44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5777088" y="5089155"/>
              <a:ext cx="50585" cy="49498"/>
            </a:xfrm>
            <a:custGeom>
              <a:avLst/>
              <a:gdLst/>
              <a:ahLst/>
              <a:cxnLst/>
              <a:rect l="l" t="t" r="r" b="b"/>
              <a:pathLst>
                <a:path w="699" h="684" extrusionOk="0">
                  <a:moveTo>
                    <a:pt x="280" y="0"/>
                  </a:moveTo>
                  <a:cubicBezTo>
                    <a:pt x="224" y="0"/>
                    <a:pt x="168" y="28"/>
                    <a:pt x="126" y="56"/>
                  </a:cubicBezTo>
                  <a:lnTo>
                    <a:pt x="71" y="112"/>
                  </a:lnTo>
                  <a:lnTo>
                    <a:pt x="43" y="154"/>
                  </a:lnTo>
                  <a:lnTo>
                    <a:pt x="15" y="210"/>
                  </a:lnTo>
                  <a:lnTo>
                    <a:pt x="43" y="168"/>
                  </a:lnTo>
                  <a:cubicBezTo>
                    <a:pt x="57" y="154"/>
                    <a:pt x="71" y="126"/>
                    <a:pt x="84" y="112"/>
                  </a:cubicBezTo>
                  <a:cubicBezTo>
                    <a:pt x="98" y="98"/>
                    <a:pt x="126" y="84"/>
                    <a:pt x="140" y="70"/>
                  </a:cubicBezTo>
                  <a:cubicBezTo>
                    <a:pt x="182" y="56"/>
                    <a:pt x="238" y="42"/>
                    <a:pt x="280" y="42"/>
                  </a:cubicBezTo>
                  <a:lnTo>
                    <a:pt x="363" y="42"/>
                  </a:lnTo>
                  <a:cubicBezTo>
                    <a:pt x="391" y="42"/>
                    <a:pt x="419" y="56"/>
                    <a:pt x="433" y="70"/>
                  </a:cubicBezTo>
                  <a:cubicBezTo>
                    <a:pt x="531" y="126"/>
                    <a:pt x="601" y="224"/>
                    <a:pt x="601" y="335"/>
                  </a:cubicBezTo>
                  <a:cubicBezTo>
                    <a:pt x="601" y="391"/>
                    <a:pt x="587" y="447"/>
                    <a:pt x="559" y="489"/>
                  </a:cubicBezTo>
                  <a:cubicBezTo>
                    <a:pt x="531" y="531"/>
                    <a:pt x="489" y="572"/>
                    <a:pt x="433" y="600"/>
                  </a:cubicBezTo>
                  <a:cubicBezTo>
                    <a:pt x="391" y="628"/>
                    <a:pt x="336" y="642"/>
                    <a:pt x="280" y="642"/>
                  </a:cubicBezTo>
                  <a:cubicBezTo>
                    <a:pt x="238" y="628"/>
                    <a:pt x="182" y="614"/>
                    <a:pt x="140" y="600"/>
                  </a:cubicBezTo>
                  <a:cubicBezTo>
                    <a:pt x="126" y="586"/>
                    <a:pt x="112" y="572"/>
                    <a:pt x="98" y="558"/>
                  </a:cubicBezTo>
                  <a:cubicBezTo>
                    <a:pt x="71" y="544"/>
                    <a:pt x="71" y="531"/>
                    <a:pt x="57" y="517"/>
                  </a:cubicBezTo>
                  <a:lnTo>
                    <a:pt x="29" y="461"/>
                  </a:lnTo>
                  <a:cubicBezTo>
                    <a:pt x="29" y="447"/>
                    <a:pt x="15" y="433"/>
                    <a:pt x="15" y="419"/>
                  </a:cubicBezTo>
                  <a:cubicBezTo>
                    <a:pt x="1" y="405"/>
                    <a:pt x="1" y="377"/>
                    <a:pt x="1" y="363"/>
                  </a:cubicBezTo>
                  <a:cubicBezTo>
                    <a:pt x="1" y="377"/>
                    <a:pt x="1" y="405"/>
                    <a:pt x="1" y="419"/>
                  </a:cubicBezTo>
                  <a:cubicBezTo>
                    <a:pt x="15" y="433"/>
                    <a:pt x="15" y="447"/>
                    <a:pt x="15" y="461"/>
                  </a:cubicBezTo>
                  <a:lnTo>
                    <a:pt x="43" y="517"/>
                  </a:lnTo>
                  <a:cubicBezTo>
                    <a:pt x="57" y="531"/>
                    <a:pt x="71" y="544"/>
                    <a:pt x="84" y="572"/>
                  </a:cubicBezTo>
                  <a:lnTo>
                    <a:pt x="140" y="614"/>
                  </a:lnTo>
                  <a:cubicBezTo>
                    <a:pt x="182" y="642"/>
                    <a:pt x="224" y="670"/>
                    <a:pt x="280" y="684"/>
                  </a:cubicBezTo>
                  <a:cubicBezTo>
                    <a:pt x="349" y="684"/>
                    <a:pt x="405" y="684"/>
                    <a:pt x="475" y="670"/>
                  </a:cubicBezTo>
                  <a:cubicBezTo>
                    <a:pt x="531" y="642"/>
                    <a:pt x="587" y="600"/>
                    <a:pt x="628" y="544"/>
                  </a:cubicBezTo>
                  <a:cubicBezTo>
                    <a:pt x="670" y="475"/>
                    <a:pt x="698" y="405"/>
                    <a:pt x="698" y="335"/>
                  </a:cubicBezTo>
                  <a:cubicBezTo>
                    <a:pt x="698" y="293"/>
                    <a:pt x="684" y="266"/>
                    <a:pt x="684" y="224"/>
                  </a:cubicBezTo>
                  <a:cubicBezTo>
                    <a:pt x="670" y="196"/>
                    <a:pt x="656" y="168"/>
                    <a:pt x="628" y="140"/>
                  </a:cubicBezTo>
                  <a:cubicBezTo>
                    <a:pt x="573" y="56"/>
                    <a:pt x="475" y="0"/>
                    <a:pt x="37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5535892" y="4745923"/>
              <a:ext cx="71716" cy="106087"/>
            </a:xfrm>
            <a:custGeom>
              <a:avLst/>
              <a:gdLst/>
              <a:ahLst/>
              <a:cxnLst/>
              <a:rect l="l" t="t" r="r" b="b"/>
              <a:pathLst>
                <a:path w="991" h="1466" extrusionOk="0">
                  <a:moveTo>
                    <a:pt x="990" y="1"/>
                  </a:moveTo>
                  <a:lnTo>
                    <a:pt x="753" y="15"/>
                  </a:lnTo>
                  <a:lnTo>
                    <a:pt x="516" y="29"/>
                  </a:lnTo>
                  <a:lnTo>
                    <a:pt x="42" y="57"/>
                  </a:lnTo>
                  <a:lnTo>
                    <a:pt x="0" y="57"/>
                  </a:lnTo>
                  <a:lnTo>
                    <a:pt x="0" y="99"/>
                  </a:lnTo>
                  <a:cubicBezTo>
                    <a:pt x="14" y="531"/>
                    <a:pt x="42" y="977"/>
                    <a:pt x="70" y="1424"/>
                  </a:cubicBezTo>
                  <a:lnTo>
                    <a:pt x="70" y="1466"/>
                  </a:lnTo>
                  <a:lnTo>
                    <a:pt x="112" y="1466"/>
                  </a:lnTo>
                  <a:lnTo>
                    <a:pt x="558" y="1438"/>
                  </a:lnTo>
                  <a:lnTo>
                    <a:pt x="781" y="1424"/>
                  </a:lnTo>
                  <a:lnTo>
                    <a:pt x="990" y="1410"/>
                  </a:lnTo>
                  <a:cubicBezTo>
                    <a:pt x="921" y="1410"/>
                    <a:pt x="851" y="1410"/>
                    <a:pt x="781" y="1396"/>
                  </a:cubicBezTo>
                  <a:lnTo>
                    <a:pt x="153" y="1396"/>
                  </a:lnTo>
                  <a:cubicBezTo>
                    <a:pt x="140" y="977"/>
                    <a:pt x="112" y="559"/>
                    <a:pt x="84" y="140"/>
                  </a:cubicBezTo>
                  <a:lnTo>
                    <a:pt x="530" y="85"/>
                  </a:lnTo>
                  <a:lnTo>
                    <a:pt x="767" y="43"/>
                  </a:lnTo>
                  <a:lnTo>
                    <a:pt x="990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5674183" y="4738903"/>
              <a:ext cx="72729" cy="105002"/>
            </a:xfrm>
            <a:custGeom>
              <a:avLst/>
              <a:gdLst/>
              <a:ahLst/>
              <a:cxnLst/>
              <a:rect l="l" t="t" r="r" b="b"/>
              <a:pathLst>
                <a:path w="1005" h="1451" extrusionOk="0">
                  <a:moveTo>
                    <a:pt x="893" y="0"/>
                  </a:moveTo>
                  <a:lnTo>
                    <a:pt x="446" y="28"/>
                  </a:lnTo>
                  <a:lnTo>
                    <a:pt x="223" y="42"/>
                  </a:lnTo>
                  <a:lnTo>
                    <a:pt x="0" y="56"/>
                  </a:lnTo>
                  <a:lnTo>
                    <a:pt x="223" y="70"/>
                  </a:lnTo>
                  <a:lnTo>
                    <a:pt x="851" y="70"/>
                  </a:lnTo>
                  <a:cubicBezTo>
                    <a:pt x="851" y="489"/>
                    <a:pt x="879" y="907"/>
                    <a:pt x="907" y="1325"/>
                  </a:cubicBezTo>
                  <a:lnTo>
                    <a:pt x="474" y="1381"/>
                  </a:lnTo>
                  <a:lnTo>
                    <a:pt x="237" y="1409"/>
                  </a:lnTo>
                  <a:lnTo>
                    <a:pt x="0" y="1451"/>
                  </a:lnTo>
                  <a:lnTo>
                    <a:pt x="237" y="1451"/>
                  </a:lnTo>
                  <a:lnTo>
                    <a:pt x="488" y="1437"/>
                  </a:lnTo>
                  <a:lnTo>
                    <a:pt x="962" y="1409"/>
                  </a:lnTo>
                  <a:lnTo>
                    <a:pt x="1004" y="1409"/>
                  </a:lnTo>
                  <a:lnTo>
                    <a:pt x="1004" y="1381"/>
                  </a:lnTo>
                  <a:cubicBezTo>
                    <a:pt x="990" y="935"/>
                    <a:pt x="962" y="489"/>
                    <a:pt x="935" y="42"/>
                  </a:cubicBezTo>
                  <a:lnTo>
                    <a:pt x="93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5574246" y="4753015"/>
              <a:ext cx="45447" cy="70701"/>
            </a:xfrm>
            <a:custGeom>
              <a:avLst/>
              <a:gdLst/>
              <a:ahLst/>
              <a:cxnLst/>
              <a:rect l="l" t="t" r="r" b="b"/>
              <a:pathLst>
                <a:path w="628" h="977" extrusionOk="0">
                  <a:moveTo>
                    <a:pt x="628" y="1"/>
                  </a:moveTo>
                  <a:lnTo>
                    <a:pt x="628" y="1"/>
                  </a:lnTo>
                  <a:cubicBezTo>
                    <a:pt x="558" y="42"/>
                    <a:pt x="488" y="84"/>
                    <a:pt x="405" y="126"/>
                  </a:cubicBezTo>
                  <a:cubicBezTo>
                    <a:pt x="405" y="238"/>
                    <a:pt x="391" y="335"/>
                    <a:pt x="391" y="405"/>
                  </a:cubicBezTo>
                  <a:lnTo>
                    <a:pt x="335" y="321"/>
                  </a:lnTo>
                  <a:cubicBezTo>
                    <a:pt x="279" y="238"/>
                    <a:pt x="223" y="154"/>
                    <a:pt x="181" y="70"/>
                  </a:cubicBezTo>
                  <a:lnTo>
                    <a:pt x="0" y="168"/>
                  </a:lnTo>
                  <a:lnTo>
                    <a:pt x="0" y="573"/>
                  </a:lnTo>
                  <a:lnTo>
                    <a:pt x="0" y="865"/>
                  </a:lnTo>
                  <a:cubicBezTo>
                    <a:pt x="84" y="824"/>
                    <a:pt x="154" y="782"/>
                    <a:pt x="195" y="754"/>
                  </a:cubicBezTo>
                  <a:lnTo>
                    <a:pt x="195" y="628"/>
                  </a:lnTo>
                  <a:lnTo>
                    <a:pt x="195" y="489"/>
                  </a:lnTo>
                  <a:cubicBezTo>
                    <a:pt x="293" y="642"/>
                    <a:pt x="377" y="810"/>
                    <a:pt x="460" y="977"/>
                  </a:cubicBezTo>
                  <a:cubicBezTo>
                    <a:pt x="502" y="935"/>
                    <a:pt x="544" y="907"/>
                    <a:pt x="600" y="893"/>
                  </a:cubicBezTo>
                  <a:lnTo>
                    <a:pt x="614" y="154"/>
                  </a:lnTo>
                  <a:cubicBezTo>
                    <a:pt x="614" y="98"/>
                    <a:pt x="614" y="42"/>
                    <a:pt x="628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5624685" y="4768790"/>
              <a:ext cx="42480" cy="48919"/>
            </a:xfrm>
            <a:custGeom>
              <a:avLst/>
              <a:gdLst/>
              <a:ahLst/>
              <a:cxnLst/>
              <a:rect l="l" t="t" r="r" b="b"/>
              <a:pathLst>
                <a:path w="587" h="676" extrusionOk="0">
                  <a:moveTo>
                    <a:pt x="363" y="215"/>
                  </a:moveTo>
                  <a:cubicBezTo>
                    <a:pt x="391" y="215"/>
                    <a:pt x="405" y="229"/>
                    <a:pt x="405" y="271"/>
                  </a:cubicBezTo>
                  <a:cubicBezTo>
                    <a:pt x="419" y="327"/>
                    <a:pt x="391" y="368"/>
                    <a:pt x="363" y="410"/>
                  </a:cubicBezTo>
                  <a:cubicBezTo>
                    <a:pt x="335" y="438"/>
                    <a:pt x="293" y="466"/>
                    <a:pt x="252" y="480"/>
                  </a:cubicBezTo>
                  <a:cubicBezTo>
                    <a:pt x="210" y="480"/>
                    <a:pt x="182" y="466"/>
                    <a:pt x="182" y="424"/>
                  </a:cubicBezTo>
                  <a:cubicBezTo>
                    <a:pt x="182" y="382"/>
                    <a:pt x="196" y="355"/>
                    <a:pt x="210" y="327"/>
                  </a:cubicBezTo>
                  <a:cubicBezTo>
                    <a:pt x="238" y="271"/>
                    <a:pt x="293" y="229"/>
                    <a:pt x="363" y="215"/>
                  </a:cubicBezTo>
                  <a:close/>
                  <a:moveTo>
                    <a:pt x="340" y="0"/>
                  </a:moveTo>
                  <a:cubicBezTo>
                    <a:pt x="311" y="0"/>
                    <a:pt x="281" y="10"/>
                    <a:pt x="252" y="20"/>
                  </a:cubicBezTo>
                  <a:cubicBezTo>
                    <a:pt x="196" y="48"/>
                    <a:pt x="154" y="89"/>
                    <a:pt x="112" y="131"/>
                  </a:cubicBezTo>
                  <a:cubicBezTo>
                    <a:pt x="98" y="145"/>
                    <a:pt x="84" y="173"/>
                    <a:pt x="70" y="187"/>
                  </a:cubicBezTo>
                  <a:cubicBezTo>
                    <a:pt x="56" y="229"/>
                    <a:pt x="42" y="257"/>
                    <a:pt x="28" y="299"/>
                  </a:cubicBezTo>
                  <a:cubicBezTo>
                    <a:pt x="1" y="355"/>
                    <a:pt x="1" y="410"/>
                    <a:pt x="1" y="466"/>
                  </a:cubicBezTo>
                  <a:cubicBezTo>
                    <a:pt x="1" y="508"/>
                    <a:pt x="14" y="550"/>
                    <a:pt x="42" y="592"/>
                  </a:cubicBezTo>
                  <a:cubicBezTo>
                    <a:pt x="84" y="633"/>
                    <a:pt x="126" y="661"/>
                    <a:pt x="182" y="675"/>
                  </a:cubicBezTo>
                  <a:cubicBezTo>
                    <a:pt x="224" y="661"/>
                    <a:pt x="266" y="647"/>
                    <a:pt x="293" y="633"/>
                  </a:cubicBezTo>
                  <a:cubicBezTo>
                    <a:pt x="349" y="606"/>
                    <a:pt x="391" y="578"/>
                    <a:pt x="433" y="550"/>
                  </a:cubicBezTo>
                  <a:cubicBezTo>
                    <a:pt x="489" y="494"/>
                    <a:pt x="531" y="452"/>
                    <a:pt x="558" y="382"/>
                  </a:cubicBezTo>
                  <a:cubicBezTo>
                    <a:pt x="572" y="355"/>
                    <a:pt x="586" y="327"/>
                    <a:pt x="586" y="285"/>
                  </a:cubicBezTo>
                  <a:cubicBezTo>
                    <a:pt x="586" y="257"/>
                    <a:pt x="572" y="215"/>
                    <a:pt x="572" y="187"/>
                  </a:cubicBezTo>
                  <a:cubicBezTo>
                    <a:pt x="558" y="131"/>
                    <a:pt x="531" y="76"/>
                    <a:pt x="489" y="34"/>
                  </a:cubicBezTo>
                  <a:cubicBezTo>
                    <a:pt x="461" y="20"/>
                    <a:pt x="419" y="6"/>
                    <a:pt x="377" y="6"/>
                  </a:cubicBezTo>
                  <a:cubicBezTo>
                    <a:pt x="365" y="2"/>
                    <a:pt x="353" y="0"/>
                    <a:pt x="34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5672157" y="4793105"/>
              <a:ext cx="29309" cy="36110"/>
            </a:xfrm>
            <a:custGeom>
              <a:avLst/>
              <a:gdLst/>
              <a:ahLst/>
              <a:cxnLst/>
              <a:rect l="l" t="t" r="r" b="b"/>
              <a:pathLst>
                <a:path w="405" h="499" extrusionOk="0">
                  <a:moveTo>
                    <a:pt x="235" y="1"/>
                  </a:moveTo>
                  <a:cubicBezTo>
                    <a:pt x="166" y="1"/>
                    <a:pt x="99" y="26"/>
                    <a:pt x="42" y="60"/>
                  </a:cubicBezTo>
                  <a:cubicBezTo>
                    <a:pt x="42" y="102"/>
                    <a:pt x="56" y="144"/>
                    <a:pt x="84" y="172"/>
                  </a:cubicBezTo>
                  <a:cubicBezTo>
                    <a:pt x="140" y="144"/>
                    <a:pt x="167" y="130"/>
                    <a:pt x="195" y="130"/>
                  </a:cubicBezTo>
                  <a:cubicBezTo>
                    <a:pt x="209" y="144"/>
                    <a:pt x="209" y="172"/>
                    <a:pt x="195" y="186"/>
                  </a:cubicBezTo>
                  <a:cubicBezTo>
                    <a:pt x="181" y="200"/>
                    <a:pt x="154" y="200"/>
                    <a:pt x="126" y="200"/>
                  </a:cubicBezTo>
                  <a:cubicBezTo>
                    <a:pt x="112" y="228"/>
                    <a:pt x="112" y="256"/>
                    <a:pt x="126" y="284"/>
                  </a:cubicBezTo>
                  <a:cubicBezTo>
                    <a:pt x="195" y="284"/>
                    <a:pt x="223" y="297"/>
                    <a:pt x="237" y="325"/>
                  </a:cubicBezTo>
                  <a:cubicBezTo>
                    <a:pt x="237" y="356"/>
                    <a:pt x="223" y="378"/>
                    <a:pt x="189" y="378"/>
                  </a:cubicBezTo>
                  <a:cubicBezTo>
                    <a:pt x="175" y="378"/>
                    <a:pt x="159" y="375"/>
                    <a:pt x="140" y="367"/>
                  </a:cubicBezTo>
                  <a:cubicBezTo>
                    <a:pt x="112" y="353"/>
                    <a:pt x="84" y="339"/>
                    <a:pt x="70" y="297"/>
                  </a:cubicBezTo>
                  <a:cubicBezTo>
                    <a:pt x="42" y="325"/>
                    <a:pt x="14" y="353"/>
                    <a:pt x="0" y="381"/>
                  </a:cubicBezTo>
                  <a:cubicBezTo>
                    <a:pt x="42" y="451"/>
                    <a:pt x="112" y="479"/>
                    <a:pt x="181" y="493"/>
                  </a:cubicBezTo>
                  <a:cubicBezTo>
                    <a:pt x="196" y="496"/>
                    <a:pt x="210" y="498"/>
                    <a:pt x="224" y="498"/>
                  </a:cubicBezTo>
                  <a:cubicBezTo>
                    <a:pt x="261" y="498"/>
                    <a:pt x="294" y="485"/>
                    <a:pt x="335" y="465"/>
                  </a:cubicBezTo>
                  <a:cubicBezTo>
                    <a:pt x="377" y="423"/>
                    <a:pt x="405" y="353"/>
                    <a:pt x="377" y="284"/>
                  </a:cubicBezTo>
                  <a:cubicBezTo>
                    <a:pt x="349" y="256"/>
                    <a:pt x="335" y="242"/>
                    <a:pt x="307" y="228"/>
                  </a:cubicBezTo>
                  <a:cubicBezTo>
                    <a:pt x="335" y="214"/>
                    <a:pt x="363" y="172"/>
                    <a:pt x="377" y="144"/>
                  </a:cubicBezTo>
                  <a:cubicBezTo>
                    <a:pt x="391" y="60"/>
                    <a:pt x="349" y="19"/>
                    <a:pt x="279" y="5"/>
                  </a:cubicBezTo>
                  <a:cubicBezTo>
                    <a:pt x="264" y="2"/>
                    <a:pt x="249" y="1"/>
                    <a:pt x="23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5"/>
          <p:cNvGrpSpPr/>
          <p:nvPr/>
        </p:nvGrpSpPr>
        <p:grpSpPr>
          <a:xfrm>
            <a:off x="234890" y="1951786"/>
            <a:ext cx="818527" cy="558875"/>
            <a:chOff x="314533" y="4706402"/>
            <a:chExt cx="347069" cy="236982"/>
          </a:xfrm>
        </p:grpSpPr>
        <p:sp>
          <p:nvSpPr>
            <p:cNvPr id="471" name="Google Shape;471;p5"/>
            <p:cNvSpPr/>
            <p:nvPr/>
          </p:nvSpPr>
          <p:spPr>
            <a:xfrm>
              <a:off x="314533" y="4706402"/>
              <a:ext cx="126727" cy="236982"/>
            </a:xfrm>
            <a:custGeom>
              <a:avLst/>
              <a:gdLst/>
              <a:ahLst/>
              <a:cxnLst/>
              <a:rect l="l" t="t" r="r" b="b"/>
              <a:pathLst>
                <a:path w="754" h="1410" extrusionOk="0">
                  <a:moveTo>
                    <a:pt x="377" y="1"/>
                  </a:moveTo>
                  <a:cubicBezTo>
                    <a:pt x="293" y="29"/>
                    <a:pt x="196" y="56"/>
                    <a:pt x="98" y="84"/>
                  </a:cubicBezTo>
                  <a:cubicBezTo>
                    <a:pt x="84" y="475"/>
                    <a:pt x="56" y="893"/>
                    <a:pt x="1" y="1340"/>
                  </a:cubicBezTo>
                  <a:lnTo>
                    <a:pt x="126" y="1298"/>
                  </a:lnTo>
                  <a:lnTo>
                    <a:pt x="252" y="1242"/>
                  </a:lnTo>
                  <a:cubicBezTo>
                    <a:pt x="266" y="1061"/>
                    <a:pt x="280" y="977"/>
                    <a:pt x="280" y="949"/>
                  </a:cubicBezTo>
                  <a:lnTo>
                    <a:pt x="419" y="893"/>
                  </a:lnTo>
                  <a:lnTo>
                    <a:pt x="419" y="893"/>
                  </a:lnTo>
                  <a:cubicBezTo>
                    <a:pt x="391" y="1130"/>
                    <a:pt x="377" y="1312"/>
                    <a:pt x="377" y="1409"/>
                  </a:cubicBezTo>
                  <a:cubicBezTo>
                    <a:pt x="419" y="1395"/>
                    <a:pt x="447" y="1368"/>
                    <a:pt x="489" y="1354"/>
                  </a:cubicBezTo>
                  <a:cubicBezTo>
                    <a:pt x="517" y="1326"/>
                    <a:pt x="558" y="1312"/>
                    <a:pt x="600" y="1298"/>
                  </a:cubicBezTo>
                  <a:lnTo>
                    <a:pt x="614" y="1298"/>
                  </a:lnTo>
                  <a:cubicBezTo>
                    <a:pt x="628" y="1047"/>
                    <a:pt x="670" y="642"/>
                    <a:pt x="754" y="70"/>
                  </a:cubicBezTo>
                  <a:lnTo>
                    <a:pt x="754" y="70"/>
                  </a:lnTo>
                  <a:cubicBezTo>
                    <a:pt x="670" y="112"/>
                    <a:pt x="572" y="140"/>
                    <a:pt x="489" y="154"/>
                  </a:cubicBezTo>
                  <a:cubicBezTo>
                    <a:pt x="475" y="349"/>
                    <a:pt x="461" y="503"/>
                    <a:pt x="447" y="600"/>
                  </a:cubicBezTo>
                  <a:lnTo>
                    <a:pt x="377" y="642"/>
                  </a:lnTo>
                  <a:lnTo>
                    <a:pt x="321" y="670"/>
                  </a:lnTo>
                  <a:cubicBezTo>
                    <a:pt x="335" y="447"/>
                    <a:pt x="349" y="224"/>
                    <a:pt x="37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438738" y="4841364"/>
              <a:ext cx="70590" cy="83196"/>
            </a:xfrm>
            <a:custGeom>
              <a:avLst/>
              <a:gdLst/>
              <a:ahLst/>
              <a:cxnLst/>
              <a:rect l="l" t="t" r="r" b="b"/>
              <a:pathLst>
                <a:path w="420" h="495" extrusionOk="0">
                  <a:moveTo>
                    <a:pt x="230" y="1"/>
                  </a:moveTo>
                  <a:cubicBezTo>
                    <a:pt x="219" y="1"/>
                    <a:pt x="208" y="3"/>
                    <a:pt x="196" y="7"/>
                  </a:cubicBezTo>
                  <a:cubicBezTo>
                    <a:pt x="126" y="7"/>
                    <a:pt x="57" y="48"/>
                    <a:pt x="15" y="118"/>
                  </a:cubicBezTo>
                  <a:cubicBezTo>
                    <a:pt x="1" y="160"/>
                    <a:pt x="15" y="202"/>
                    <a:pt x="29" y="244"/>
                  </a:cubicBezTo>
                  <a:cubicBezTo>
                    <a:pt x="71" y="230"/>
                    <a:pt x="112" y="216"/>
                    <a:pt x="154" y="216"/>
                  </a:cubicBezTo>
                  <a:cubicBezTo>
                    <a:pt x="168" y="202"/>
                    <a:pt x="168" y="202"/>
                    <a:pt x="154" y="188"/>
                  </a:cubicBezTo>
                  <a:cubicBezTo>
                    <a:pt x="154" y="160"/>
                    <a:pt x="168" y="146"/>
                    <a:pt x="182" y="132"/>
                  </a:cubicBezTo>
                  <a:cubicBezTo>
                    <a:pt x="210" y="132"/>
                    <a:pt x="224" y="146"/>
                    <a:pt x="224" y="174"/>
                  </a:cubicBezTo>
                  <a:cubicBezTo>
                    <a:pt x="224" y="174"/>
                    <a:pt x="224" y="188"/>
                    <a:pt x="224" y="202"/>
                  </a:cubicBezTo>
                  <a:cubicBezTo>
                    <a:pt x="196" y="258"/>
                    <a:pt x="154" y="314"/>
                    <a:pt x="112" y="355"/>
                  </a:cubicBezTo>
                  <a:cubicBezTo>
                    <a:pt x="71" y="383"/>
                    <a:pt x="57" y="439"/>
                    <a:pt x="71" y="495"/>
                  </a:cubicBezTo>
                  <a:cubicBezTo>
                    <a:pt x="94" y="472"/>
                    <a:pt x="134" y="461"/>
                    <a:pt x="193" y="461"/>
                  </a:cubicBezTo>
                  <a:cubicBezTo>
                    <a:pt x="241" y="461"/>
                    <a:pt x="302" y="468"/>
                    <a:pt x="377" y="481"/>
                  </a:cubicBezTo>
                  <a:cubicBezTo>
                    <a:pt x="377" y="425"/>
                    <a:pt x="391" y="383"/>
                    <a:pt x="419" y="355"/>
                  </a:cubicBezTo>
                  <a:cubicBezTo>
                    <a:pt x="387" y="339"/>
                    <a:pt x="354" y="332"/>
                    <a:pt x="321" y="332"/>
                  </a:cubicBezTo>
                  <a:cubicBezTo>
                    <a:pt x="298" y="332"/>
                    <a:pt x="275" y="336"/>
                    <a:pt x="252" y="341"/>
                  </a:cubicBezTo>
                  <a:cubicBezTo>
                    <a:pt x="322" y="286"/>
                    <a:pt x="363" y="216"/>
                    <a:pt x="363" y="132"/>
                  </a:cubicBezTo>
                  <a:cubicBezTo>
                    <a:pt x="363" y="90"/>
                    <a:pt x="336" y="35"/>
                    <a:pt x="294" y="21"/>
                  </a:cubicBezTo>
                  <a:cubicBezTo>
                    <a:pt x="274" y="11"/>
                    <a:pt x="254" y="1"/>
                    <a:pt x="23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513866" y="4762706"/>
              <a:ext cx="147736" cy="162862"/>
            </a:xfrm>
            <a:custGeom>
              <a:avLst/>
              <a:gdLst/>
              <a:ahLst/>
              <a:cxnLst/>
              <a:rect l="l" t="t" r="r" b="b"/>
              <a:pathLst>
                <a:path w="879" h="969" extrusionOk="0">
                  <a:moveTo>
                    <a:pt x="516" y="391"/>
                  </a:moveTo>
                  <a:cubicBezTo>
                    <a:pt x="586" y="391"/>
                    <a:pt x="628" y="419"/>
                    <a:pt x="614" y="489"/>
                  </a:cubicBezTo>
                  <a:cubicBezTo>
                    <a:pt x="614" y="530"/>
                    <a:pt x="586" y="572"/>
                    <a:pt x="558" y="614"/>
                  </a:cubicBezTo>
                  <a:cubicBezTo>
                    <a:pt x="516" y="698"/>
                    <a:pt x="419" y="754"/>
                    <a:pt x="321" y="782"/>
                  </a:cubicBezTo>
                  <a:cubicBezTo>
                    <a:pt x="293" y="782"/>
                    <a:pt x="265" y="740"/>
                    <a:pt x="251" y="684"/>
                  </a:cubicBezTo>
                  <a:cubicBezTo>
                    <a:pt x="265" y="530"/>
                    <a:pt x="377" y="419"/>
                    <a:pt x="516" y="391"/>
                  </a:cubicBezTo>
                  <a:close/>
                  <a:moveTo>
                    <a:pt x="628" y="0"/>
                  </a:moveTo>
                  <a:cubicBezTo>
                    <a:pt x="572" y="0"/>
                    <a:pt x="516" y="14"/>
                    <a:pt x="460" y="42"/>
                  </a:cubicBezTo>
                  <a:cubicBezTo>
                    <a:pt x="377" y="70"/>
                    <a:pt x="307" y="112"/>
                    <a:pt x="237" y="154"/>
                  </a:cubicBezTo>
                  <a:cubicBezTo>
                    <a:pt x="182" y="224"/>
                    <a:pt x="112" y="307"/>
                    <a:pt x="70" y="391"/>
                  </a:cubicBezTo>
                  <a:cubicBezTo>
                    <a:pt x="28" y="489"/>
                    <a:pt x="0" y="600"/>
                    <a:pt x="14" y="698"/>
                  </a:cubicBezTo>
                  <a:cubicBezTo>
                    <a:pt x="28" y="768"/>
                    <a:pt x="56" y="837"/>
                    <a:pt x="112" y="893"/>
                  </a:cubicBezTo>
                  <a:cubicBezTo>
                    <a:pt x="154" y="935"/>
                    <a:pt x="195" y="963"/>
                    <a:pt x="265" y="963"/>
                  </a:cubicBezTo>
                  <a:cubicBezTo>
                    <a:pt x="282" y="967"/>
                    <a:pt x="299" y="969"/>
                    <a:pt x="317" y="969"/>
                  </a:cubicBezTo>
                  <a:cubicBezTo>
                    <a:pt x="362" y="969"/>
                    <a:pt x="411" y="959"/>
                    <a:pt x="460" y="949"/>
                  </a:cubicBezTo>
                  <a:cubicBezTo>
                    <a:pt x="530" y="907"/>
                    <a:pt x="600" y="865"/>
                    <a:pt x="656" y="809"/>
                  </a:cubicBezTo>
                  <a:cubicBezTo>
                    <a:pt x="684" y="782"/>
                    <a:pt x="712" y="754"/>
                    <a:pt x="739" y="726"/>
                  </a:cubicBezTo>
                  <a:cubicBezTo>
                    <a:pt x="767" y="670"/>
                    <a:pt x="795" y="614"/>
                    <a:pt x="823" y="558"/>
                  </a:cubicBezTo>
                  <a:cubicBezTo>
                    <a:pt x="851" y="489"/>
                    <a:pt x="865" y="405"/>
                    <a:pt x="865" y="321"/>
                  </a:cubicBezTo>
                  <a:cubicBezTo>
                    <a:pt x="879" y="251"/>
                    <a:pt x="851" y="182"/>
                    <a:pt x="823" y="126"/>
                  </a:cubicBezTo>
                  <a:cubicBezTo>
                    <a:pt x="781" y="56"/>
                    <a:pt x="712" y="14"/>
                    <a:pt x="62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7"/>
          <p:cNvSpPr txBox="1">
            <a:spLocks noGrp="1"/>
          </p:cNvSpPr>
          <p:nvPr>
            <p:ph type="body" idx="1"/>
          </p:nvPr>
        </p:nvSpPr>
        <p:spPr>
          <a:xfrm>
            <a:off x="1299863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naheim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grpSp>
        <p:nvGrpSpPr>
          <p:cNvPr id="518" name="Google Shape;518;p7"/>
          <p:cNvGrpSpPr/>
          <p:nvPr/>
        </p:nvGrpSpPr>
        <p:grpSpPr>
          <a:xfrm>
            <a:off x="8205593" y="4500880"/>
            <a:ext cx="780569" cy="534987"/>
            <a:chOff x="7234690" y="5339470"/>
            <a:chExt cx="378623" cy="259501"/>
          </a:xfrm>
        </p:grpSpPr>
        <p:sp>
          <p:nvSpPr>
            <p:cNvPr id="519" name="Google Shape;519;p7"/>
            <p:cNvSpPr/>
            <p:nvPr/>
          </p:nvSpPr>
          <p:spPr>
            <a:xfrm>
              <a:off x="7234690" y="5339470"/>
              <a:ext cx="139380" cy="259501"/>
            </a:xfrm>
            <a:custGeom>
              <a:avLst/>
              <a:gdLst/>
              <a:ahLst/>
              <a:cxnLst/>
              <a:rect l="l" t="t" r="r" b="b"/>
              <a:pathLst>
                <a:path w="1926" h="3586" extrusionOk="0">
                  <a:moveTo>
                    <a:pt x="963" y="1"/>
                  </a:moveTo>
                  <a:lnTo>
                    <a:pt x="963" y="1"/>
                  </a:lnTo>
                  <a:cubicBezTo>
                    <a:pt x="740" y="84"/>
                    <a:pt x="503" y="154"/>
                    <a:pt x="252" y="196"/>
                  </a:cubicBezTo>
                  <a:cubicBezTo>
                    <a:pt x="210" y="1214"/>
                    <a:pt x="112" y="2274"/>
                    <a:pt x="1" y="3404"/>
                  </a:cubicBezTo>
                  <a:lnTo>
                    <a:pt x="307" y="3293"/>
                  </a:lnTo>
                  <a:cubicBezTo>
                    <a:pt x="391" y="3251"/>
                    <a:pt x="517" y="3209"/>
                    <a:pt x="656" y="3153"/>
                  </a:cubicBezTo>
                  <a:cubicBezTo>
                    <a:pt x="684" y="2721"/>
                    <a:pt x="698" y="2484"/>
                    <a:pt x="712" y="2400"/>
                  </a:cubicBezTo>
                  <a:lnTo>
                    <a:pt x="1061" y="2274"/>
                  </a:lnTo>
                  <a:lnTo>
                    <a:pt x="1061" y="2274"/>
                  </a:lnTo>
                  <a:cubicBezTo>
                    <a:pt x="991" y="2888"/>
                    <a:pt x="963" y="3334"/>
                    <a:pt x="963" y="3586"/>
                  </a:cubicBezTo>
                  <a:cubicBezTo>
                    <a:pt x="1047" y="3530"/>
                    <a:pt x="1130" y="3474"/>
                    <a:pt x="1228" y="3418"/>
                  </a:cubicBezTo>
                  <a:cubicBezTo>
                    <a:pt x="1326" y="3362"/>
                    <a:pt x="1409" y="3321"/>
                    <a:pt x="1507" y="3279"/>
                  </a:cubicBezTo>
                  <a:lnTo>
                    <a:pt x="1563" y="3251"/>
                  </a:lnTo>
                  <a:cubicBezTo>
                    <a:pt x="1591" y="2623"/>
                    <a:pt x="1716" y="1591"/>
                    <a:pt x="1925" y="140"/>
                  </a:cubicBezTo>
                  <a:lnTo>
                    <a:pt x="1925" y="140"/>
                  </a:lnTo>
                  <a:cubicBezTo>
                    <a:pt x="1702" y="252"/>
                    <a:pt x="1451" y="322"/>
                    <a:pt x="1214" y="377"/>
                  </a:cubicBezTo>
                  <a:cubicBezTo>
                    <a:pt x="1186" y="880"/>
                    <a:pt x="1144" y="1270"/>
                    <a:pt x="1130" y="1535"/>
                  </a:cubicBezTo>
                  <a:cubicBezTo>
                    <a:pt x="1061" y="1577"/>
                    <a:pt x="991" y="1605"/>
                    <a:pt x="949" y="1619"/>
                  </a:cubicBezTo>
                  <a:cubicBezTo>
                    <a:pt x="949" y="1619"/>
                    <a:pt x="893" y="1647"/>
                    <a:pt x="796" y="1702"/>
                  </a:cubicBezTo>
                  <a:cubicBezTo>
                    <a:pt x="824" y="1131"/>
                    <a:pt x="879" y="559"/>
                    <a:pt x="96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7369942" y="5487893"/>
              <a:ext cx="75769" cy="89877"/>
            </a:xfrm>
            <a:custGeom>
              <a:avLst/>
              <a:gdLst/>
              <a:ahLst/>
              <a:cxnLst/>
              <a:rect l="l" t="t" r="r" b="b"/>
              <a:pathLst>
                <a:path w="1047" h="1242" extrusionOk="0">
                  <a:moveTo>
                    <a:pt x="503" y="0"/>
                  </a:moveTo>
                  <a:cubicBezTo>
                    <a:pt x="308" y="0"/>
                    <a:pt x="126" y="126"/>
                    <a:pt x="43" y="307"/>
                  </a:cubicBezTo>
                  <a:cubicBezTo>
                    <a:pt x="1" y="405"/>
                    <a:pt x="15" y="516"/>
                    <a:pt x="56" y="614"/>
                  </a:cubicBezTo>
                  <a:cubicBezTo>
                    <a:pt x="148" y="580"/>
                    <a:pt x="250" y="555"/>
                    <a:pt x="345" y="555"/>
                  </a:cubicBezTo>
                  <a:cubicBezTo>
                    <a:pt x="365" y="555"/>
                    <a:pt x="385" y="556"/>
                    <a:pt x="405" y="558"/>
                  </a:cubicBezTo>
                  <a:cubicBezTo>
                    <a:pt x="405" y="516"/>
                    <a:pt x="405" y="488"/>
                    <a:pt x="391" y="461"/>
                  </a:cubicBezTo>
                  <a:cubicBezTo>
                    <a:pt x="377" y="419"/>
                    <a:pt x="405" y="377"/>
                    <a:pt x="447" y="349"/>
                  </a:cubicBezTo>
                  <a:cubicBezTo>
                    <a:pt x="503" y="349"/>
                    <a:pt x="545" y="377"/>
                    <a:pt x="545" y="419"/>
                  </a:cubicBezTo>
                  <a:cubicBezTo>
                    <a:pt x="545" y="447"/>
                    <a:pt x="531" y="474"/>
                    <a:pt x="531" y="502"/>
                  </a:cubicBezTo>
                  <a:cubicBezTo>
                    <a:pt x="447" y="642"/>
                    <a:pt x="349" y="781"/>
                    <a:pt x="238" y="893"/>
                  </a:cubicBezTo>
                  <a:cubicBezTo>
                    <a:pt x="140" y="977"/>
                    <a:pt x="98" y="1116"/>
                    <a:pt x="140" y="1242"/>
                  </a:cubicBezTo>
                  <a:cubicBezTo>
                    <a:pt x="203" y="1194"/>
                    <a:pt x="312" y="1169"/>
                    <a:pt x="468" y="1169"/>
                  </a:cubicBezTo>
                  <a:cubicBezTo>
                    <a:pt x="586" y="1169"/>
                    <a:pt x="732" y="1184"/>
                    <a:pt x="907" y="1214"/>
                  </a:cubicBezTo>
                  <a:cubicBezTo>
                    <a:pt x="921" y="1088"/>
                    <a:pt x="963" y="977"/>
                    <a:pt x="1047" y="879"/>
                  </a:cubicBezTo>
                  <a:cubicBezTo>
                    <a:pt x="961" y="862"/>
                    <a:pt x="880" y="850"/>
                    <a:pt x="798" y="850"/>
                  </a:cubicBezTo>
                  <a:cubicBezTo>
                    <a:pt x="747" y="850"/>
                    <a:pt x="696" y="854"/>
                    <a:pt x="642" y="865"/>
                  </a:cubicBezTo>
                  <a:cubicBezTo>
                    <a:pt x="852" y="670"/>
                    <a:pt x="949" y="502"/>
                    <a:pt x="935" y="349"/>
                  </a:cubicBezTo>
                  <a:cubicBezTo>
                    <a:pt x="935" y="209"/>
                    <a:pt x="852" y="98"/>
                    <a:pt x="740" y="42"/>
                  </a:cubicBezTo>
                  <a:cubicBezTo>
                    <a:pt x="670" y="0"/>
                    <a:pt x="586" y="0"/>
                    <a:pt x="50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7452729" y="5402067"/>
              <a:ext cx="160583" cy="178090"/>
            </a:xfrm>
            <a:custGeom>
              <a:avLst/>
              <a:gdLst/>
              <a:ahLst/>
              <a:cxnLst/>
              <a:rect l="l" t="t" r="r" b="b"/>
              <a:pathLst>
                <a:path w="2219" h="2461" extrusionOk="0">
                  <a:moveTo>
                    <a:pt x="1298" y="977"/>
                  </a:moveTo>
                  <a:cubicBezTo>
                    <a:pt x="1493" y="977"/>
                    <a:pt x="1577" y="1061"/>
                    <a:pt x="1563" y="1228"/>
                  </a:cubicBezTo>
                  <a:cubicBezTo>
                    <a:pt x="1549" y="1340"/>
                    <a:pt x="1493" y="1465"/>
                    <a:pt x="1423" y="1563"/>
                  </a:cubicBezTo>
                  <a:cubicBezTo>
                    <a:pt x="1284" y="1786"/>
                    <a:pt x="1061" y="1925"/>
                    <a:pt x="809" y="1967"/>
                  </a:cubicBezTo>
                  <a:cubicBezTo>
                    <a:pt x="712" y="1953"/>
                    <a:pt x="656" y="1870"/>
                    <a:pt x="642" y="1730"/>
                  </a:cubicBezTo>
                  <a:cubicBezTo>
                    <a:pt x="642" y="1535"/>
                    <a:pt x="726" y="1354"/>
                    <a:pt x="865" y="1200"/>
                  </a:cubicBezTo>
                  <a:cubicBezTo>
                    <a:pt x="991" y="1089"/>
                    <a:pt x="1144" y="1005"/>
                    <a:pt x="1298" y="977"/>
                  </a:cubicBezTo>
                  <a:close/>
                  <a:moveTo>
                    <a:pt x="1591" y="1"/>
                  </a:moveTo>
                  <a:cubicBezTo>
                    <a:pt x="1437" y="1"/>
                    <a:pt x="1298" y="28"/>
                    <a:pt x="1158" y="84"/>
                  </a:cubicBezTo>
                  <a:cubicBezTo>
                    <a:pt x="963" y="168"/>
                    <a:pt x="782" y="266"/>
                    <a:pt x="614" y="391"/>
                  </a:cubicBezTo>
                  <a:cubicBezTo>
                    <a:pt x="447" y="572"/>
                    <a:pt x="293" y="768"/>
                    <a:pt x="168" y="991"/>
                  </a:cubicBezTo>
                  <a:cubicBezTo>
                    <a:pt x="56" y="1242"/>
                    <a:pt x="0" y="1507"/>
                    <a:pt x="14" y="1772"/>
                  </a:cubicBezTo>
                  <a:cubicBezTo>
                    <a:pt x="56" y="1953"/>
                    <a:pt x="140" y="2135"/>
                    <a:pt x="265" y="2274"/>
                  </a:cubicBezTo>
                  <a:cubicBezTo>
                    <a:pt x="377" y="2372"/>
                    <a:pt x="503" y="2428"/>
                    <a:pt x="656" y="2456"/>
                  </a:cubicBezTo>
                  <a:cubicBezTo>
                    <a:pt x="694" y="2459"/>
                    <a:pt x="732" y="2460"/>
                    <a:pt x="771" y="2460"/>
                  </a:cubicBezTo>
                  <a:cubicBezTo>
                    <a:pt x="904" y="2460"/>
                    <a:pt x="1042" y="2440"/>
                    <a:pt x="1172" y="2386"/>
                  </a:cubicBezTo>
                  <a:cubicBezTo>
                    <a:pt x="1367" y="2302"/>
                    <a:pt x="1535" y="2177"/>
                    <a:pt x="1688" y="2037"/>
                  </a:cubicBezTo>
                  <a:cubicBezTo>
                    <a:pt x="1758" y="1967"/>
                    <a:pt x="1814" y="1898"/>
                    <a:pt x="1856" y="1814"/>
                  </a:cubicBezTo>
                  <a:cubicBezTo>
                    <a:pt x="1953" y="1688"/>
                    <a:pt x="2023" y="1563"/>
                    <a:pt x="2079" y="1423"/>
                  </a:cubicBezTo>
                  <a:cubicBezTo>
                    <a:pt x="2162" y="1228"/>
                    <a:pt x="2204" y="1019"/>
                    <a:pt x="2218" y="810"/>
                  </a:cubicBezTo>
                  <a:cubicBezTo>
                    <a:pt x="2218" y="628"/>
                    <a:pt x="2176" y="461"/>
                    <a:pt x="2093" y="321"/>
                  </a:cubicBezTo>
                  <a:cubicBezTo>
                    <a:pt x="1981" y="140"/>
                    <a:pt x="1800" y="15"/>
                    <a:pt x="159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7"/>
          <p:cNvGrpSpPr/>
          <p:nvPr/>
        </p:nvGrpSpPr>
        <p:grpSpPr>
          <a:xfrm>
            <a:off x="-179467" y="4303463"/>
            <a:ext cx="1105335" cy="787793"/>
            <a:chOff x="5724623" y="4011117"/>
            <a:chExt cx="569379" cy="405828"/>
          </a:xfrm>
        </p:grpSpPr>
        <p:sp>
          <p:nvSpPr>
            <p:cNvPr id="523" name="Google Shape;523;p7"/>
            <p:cNvSpPr/>
            <p:nvPr/>
          </p:nvSpPr>
          <p:spPr>
            <a:xfrm>
              <a:off x="5908361" y="4114094"/>
              <a:ext cx="54565" cy="74753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77" y="70"/>
                    <a:pt x="195" y="112"/>
                    <a:pt x="0" y="140"/>
                  </a:cubicBezTo>
                  <a:lnTo>
                    <a:pt x="84" y="684"/>
                  </a:lnTo>
                  <a:cubicBezTo>
                    <a:pt x="126" y="642"/>
                    <a:pt x="181" y="600"/>
                    <a:pt x="237" y="586"/>
                  </a:cubicBezTo>
                  <a:cubicBezTo>
                    <a:pt x="276" y="579"/>
                    <a:pt x="310" y="576"/>
                    <a:pt x="339" y="576"/>
                  </a:cubicBezTo>
                  <a:cubicBezTo>
                    <a:pt x="428" y="576"/>
                    <a:pt x="478" y="607"/>
                    <a:pt x="488" y="670"/>
                  </a:cubicBezTo>
                  <a:cubicBezTo>
                    <a:pt x="498" y="741"/>
                    <a:pt x="464" y="760"/>
                    <a:pt x="413" y="760"/>
                  </a:cubicBezTo>
                  <a:cubicBezTo>
                    <a:pt x="394" y="760"/>
                    <a:pt x="372" y="757"/>
                    <a:pt x="349" y="753"/>
                  </a:cubicBezTo>
                  <a:cubicBezTo>
                    <a:pt x="293" y="739"/>
                    <a:pt x="251" y="712"/>
                    <a:pt x="209" y="684"/>
                  </a:cubicBezTo>
                  <a:cubicBezTo>
                    <a:pt x="167" y="753"/>
                    <a:pt x="112" y="809"/>
                    <a:pt x="56" y="865"/>
                  </a:cubicBezTo>
                  <a:cubicBezTo>
                    <a:pt x="154" y="963"/>
                    <a:pt x="293" y="1018"/>
                    <a:pt x="432" y="1032"/>
                  </a:cubicBezTo>
                  <a:cubicBezTo>
                    <a:pt x="516" y="1032"/>
                    <a:pt x="586" y="990"/>
                    <a:pt x="656" y="935"/>
                  </a:cubicBezTo>
                  <a:cubicBezTo>
                    <a:pt x="725" y="837"/>
                    <a:pt x="753" y="739"/>
                    <a:pt x="753" y="628"/>
                  </a:cubicBezTo>
                  <a:cubicBezTo>
                    <a:pt x="739" y="544"/>
                    <a:pt x="711" y="474"/>
                    <a:pt x="642" y="419"/>
                  </a:cubicBezTo>
                  <a:cubicBezTo>
                    <a:pt x="581" y="370"/>
                    <a:pt x="500" y="332"/>
                    <a:pt x="406" y="332"/>
                  </a:cubicBezTo>
                  <a:cubicBezTo>
                    <a:pt x="392" y="332"/>
                    <a:pt x="377" y="333"/>
                    <a:pt x="363" y="335"/>
                  </a:cubicBezTo>
                  <a:cubicBezTo>
                    <a:pt x="335" y="335"/>
                    <a:pt x="293" y="335"/>
                    <a:pt x="265" y="349"/>
                  </a:cubicBezTo>
                  <a:lnTo>
                    <a:pt x="251" y="307"/>
                  </a:lnTo>
                  <a:cubicBezTo>
                    <a:pt x="377" y="279"/>
                    <a:pt x="502" y="265"/>
                    <a:pt x="628" y="265"/>
                  </a:cubicBezTo>
                  <a:cubicBezTo>
                    <a:pt x="600" y="181"/>
                    <a:pt x="586" y="98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5724623" y="4051497"/>
              <a:ext cx="76782" cy="116363"/>
            </a:xfrm>
            <a:custGeom>
              <a:avLst/>
              <a:gdLst/>
              <a:ahLst/>
              <a:cxnLst/>
              <a:rect l="l" t="t" r="r" b="b"/>
              <a:pathLst>
                <a:path w="1061" h="1608" extrusionOk="0">
                  <a:moveTo>
                    <a:pt x="823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2" y="126"/>
                    <a:pt x="489" y="182"/>
                    <a:pt x="419" y="251"/>
                  </a:cubicBezTo>
                  <a:cubicBezTo>
                    <a:pt x="321" y="349"/>
                    <a:pt x="224" y="461"/>
                    <a:pt x="154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1"/>
                  </a:cubicBezTo>
                  <a:cubicBezTo>
                    <a:pt x="56" y="1367"/>
                    <a:pt x="84" y="1423"/>
                    <a:pt x="126" y="1465"/>
                  </a:cubicBezTo>
                  <a:cubicBezTo>
                    <a:pt x="154" y="1493"/>
                    <a:pt x="182" y="1521"/>
                    <a:pt x="210" y="1535"/>
                  </a:cubicBezTo>
                  <a:cubicBezTo>
                    <a:pt x="302" y="1581"/>
                    <a:pt x="395" y="1608"/>
                    <a:pt x="487" y="1608"/>
                  </a:cubicBezTo>
                  <a:cubicBezTo>
                    <a:pt x="506" y="1608"/>
                    <a:pt x="525" y="1607"/>
                    <a:pt x="544" y="1604"/>
                  </a:cubicBezTo>
                  <a:cubicBezTo>
                    <a:pt x="656" y="1590"/>
                    <a:pt x="754" y="1549"/>
                    <a:pt x="851" y="1493"/>
                  </a:cubicBezTo>
                  <a:cubicBezTo>
                    <a:pt x="921" y="1437"/>
                    <a:pt x="1005" y="1381"/>
                    <a:pt x="1061" y="1311"/>
                  </a:cubicBezTo>
                  <a:lnTo>
                    <a:pt x="879" y="977"/>
                  </a:lnTo>
                  <a:cubicBezTo>
                    <a:pt x="865" y="1005"/>
                    <a:pt x="851" y="1019"/>
                    <a:pt x="837" y="1046"/>
                  </a:cubicBezTo>
                  <a:cubicBezTo>
                    <a:pt x="782" y="1116"/>
                    <a:pt x="698" y="1172"/>
                    <a:pt x="600" y="1200"/>
                  </a:cubicBezTo>
                  <a:lnTo>
                    <a:pt x="530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0" y="754"/>
                    <a:pt x="600" y="684"/>
                  </a:cubicBezTo>
                  <a:cubicBezTo>
                    <a:pt x="670" y="628"/>
                    <a:pt x="754" y="586"/>
                    <a:pt x="837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5813416" y="4011117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7" y="726"/>
                    <a:pt x="99" y="1325"/>
                    <a:pt x="126" y="1939"/>
                  </a:cubicBezTo>
                  <a:lnTo>
                    <a:pt x="294" y="1856"/>
                  </a:lnTo>
                  <a:lnTo>
                    <a:pt x="475" y="1744"/>
                  </a:lnTo>
                  <a:cubicBezTo>
                    <a:pt x="447" y="1521"/>
                    <a:pt x="433" y="1381"/>
                    <a:pt x="433" y="1339"/>
                  </a:cubicBezTo>
                  <a:lnTo>
                    <a:pt x="615" y="1242"/>
                  </a:lnTo>
                  <a:cubicBezTo>
                    <a:pt x="629" y="1591"/>
                    <a:pt x="643" y="1814"/>
                    <a:pt x="670" y="1953"/>
                  </a:cubicBezTo>
                  <a:cubicBezTo>
                    <a:pt x="712" y="1911"/>
                    <a:pt x="754" y="1883"/>
                    <a:pt x="810" y="1842"/>
                  </a:cubicBezTo>
                  <a:cubicBezTo>
                    <a:pt x="852" y="1814"/>
                    <a:pt x="894" y="1772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8" y="795"/>
                    <a:pt x="894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9" y="461"/>
                    <a:pt x="587" y="684"/>
                    <a:pt x="587" y="823"/>
                  </a:cubicBezTo>
                  <a:lnTo>
                    <a:pt x="503" y="893"/>
                  </a:lnTo>
                  <a:cubicBezTo>
                    <a:pt x="475" y="907"/>
                    <a:pt x="447" y="921"/>
                    <a:pt x="419" y="949"/>
                  </a:cubicBezTo>
                  <a:cubicBezTo>
                    <a:pt x="391" y="628"/>
                    <a:pt x="378" y="321"/>
                    <a:pt x="36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6135446" y="4196808"/>
              <a:ext cx="76782" cy="115422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3" y="1"/>
                  </a:moveTo>
                  <a:cubicBezTo>
                    <a:pt x="768" y="15"/>
                    <a:pt x="712" y="43"/>
                    <a:pt x="656" y="71"/>
                  </a:cubicBezTo>
                  <a:cubicBezTo>
                    <a:pt x="572" y="126"/>
                    <a:pt x="503" y="182"/>
                    <a:pt x="419" y="252"/>
                  </a:cubicBezTo>
                  <a:cubicBezTo>
                    <a:pt x="321" y="350"/>
                    <a:pt x="238" y="461"/>
                    <a:pt x="168" y="573"/>
                  </a:cubicBezTo>
                  <a:cubicBezTo>
                    <a:pt x="112" y="657"/>
                    <a:pt x="70" y="740"/>
                    <a:pt x="56" y="838"/>
                  </a:cubicBezTo>
                  <a:cubicBezTo>
                    <a:pt x="1" y="991"/>
                    <a:pt x="1" y="1159"/>
                    <a:pt x="56" y="1312"/>
                  </a:cubicBezTo>
                  <a:cubicBezTo>
                    <a:pt x="70" y="1354"/>
                    <a:pt x="98" y="1410"/>
                    <a:pt x="126" y="1452"/>
                  </a:cubicBezTo>
                  <a:cubicBezTo>
                    <a:pt x="154" y="1479"/>
                    <a:pt x="182" y="1507"/>
                    <a:pt x="210" y="1521"/>
                  </a:cubicBezTo>
                  <a:cubicBezTo>
                    <a:pt x="302" y="1568"/>
                    <a:pt x="395" y="1595"/>
                    <a:pt x="487" y="1595"/>
                  </a:cubicBezTo>
                  <a:cubicBezTo>
                    <a:pt x="506" y="1595"/>
                    <a:pt x="525" y="1593"/>
                    <a:pt x="545" y="1591"/>
                  </a:cubicBezTo>
                  <a:cubicBezTo>
                    <a:pt x="656" y="1577"/>
                    <a:pt x="754" y="1535"/>
                    <a:pt x="837" y="1479"/>
                  </a:cubicBezTo>
                  <a:cubicBezTo>
                    <a:pt x="921" y="1438"/>
                    <a:pt x="1005" y="1382"/>
                    <a:pt x="1061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2" y="1117"/>
                    <a:pt x="698" y="1173"/>
                    <a:pt x="600" y="1201"/>
                  </a:cubicBezTo>
                  <a:lnTo>
                    <a:pt x="545" y="1201"/>
                  </a:lnTo>
                  <a:cubicBezTo>
                    <a:pt x="447" y="1159"/>
                    <a:pt x="419" y="1061"/>
                    <a:pt x="447" y="922"/>
                  </a:cubicBezTo>
                  <a:cubicBezTo>
                    <a:pt x="489" y="838"/>
                    <a:pt x="531" y="754"/>
                    <a:pt x="600" y="684"/>
                  </a:cubicBezTo>
                  <a:cubicBezTo>
                    <a:pt x="670" y="629"/>
                    <a:pt x="754" y="587"/>
                    <a:pt x="837" y="573"/>
                  </a:cubicBezTo>
                  <a:lnTo>
                    <a:pt x="823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6224239" y="4156428"/>
              <a:ext cx="69762" cy="141401"/>
            </a:xfrm>
            <a:custGeom>
              <a:avLst/>
              <a:gdLst/>
              <a:ahLst/>
              <a:cxnLst/>
              <a:rect l="l" t="t" r="r" b="b"/>
              <a:pathLst>
                <a:path w="964" h="1954" extrusionOk="0">
                  <a:moveTo>
                    <a:pt x="364" y="1"/>
                  </a:moveTo>
                  <a:cubicBezTo>
                    <a:pt x="252" y="71"/>
                    <a:pt x="127" y="127"/>
                    <a:pt x="1" y="168"/>
                  </a:cubicBezTo>
                  <a:cubicBezTo>
                    <a:pt x="57" y="726"/>
                    <a:pt x="99" y="1326"/>
                    <a:pt x="140" y="1940"/>
                  </a:cubicBezTo>
                  <a:lnTo>
                    <a:pt x="294" y="1856"/>
                  </a:lnTo>
                  <a:lnTo>
                    <a:pt x="461" y="1745"/>
                  </a:lnTo>
                  <a:cubicBezTo>
                    <a:pt x="447" y="1521"/>
                    <a:pt x="433" y="1382"/>
                    <a:pt x="433" y="1340"/>
                  </a:cubicBezTo>
                  <a:lnTo>
                    <a:pt x="615" y="1228"/>
                  </a:lnTo>
                  <a:cubicBezTo>
                    <a:pt x="629" y="1577"/>
                    <a:pt x="643" y="1814"/>
                    <a:pt x="671" y="1954"/>
                  </a:cubicBezTo>
                  <a:cubicBezTo>
                    <a:pt x="712" y="1926"/>
                    <a:pt x="754" y="1884"/>
                    <a:pt x="810" y="1842"/>
                  </a:cubicBezTo>
                  <a:cubicBezTo>
                    <a:pt x="852" y="1814"/>
                    <a:pt x="894" y="1772"/>
                    <a:pt x="949" y="1745"/>
                  </a:cubicBezTo>
                  <a:lnTo>
                    <a:pt x="963" y="1731"/>
                  </a:lnTo>
                  <a:cubicBezTo>
                    <a:pt x="936" y="1382"/>
                    <a:pt x="908" y="810"/>
                    <a:pt x="894" y="1"/>
                  </a:cubicBezTo>
                  <a:cubicBezTo>
                    <a:pt x="782" y="71"/>
                    <a:pt x="671" y="140"/>
                    <a:pt x="545" y="182"/>
                  </a:cubicBezTo>
                  <a:cubicBezTo>
                    <a:pt x="573" y="461"/>
                    <a:pt x="587" y="671"/>
                    <a:pt x="587" y="824"/>
                  </a:cubicBezTo>
                  <a:lnTo>
                    <a:pt x="503" y="894"/>
                  </a:lnTo>
                  <a:cubicBezTo>
                    <a:pt x="503" y="894"/>
                    <a:pt x="475" y="908"/>
                    <a:pt x="419" y="936"/>
                  </a:cubicBezTo>
                  <a:cubicBezTo>
                    <a:pt x="392" y="629"/>
                    <a:pt x="378" y="308"/>
                    <a:pt x="36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5930505" y="4333725"/>
              <a:ext cx="67736" cy="83220"/>
            </a:xfrm>
            <a:custGeom>
              <a:avLst/>
              <a:gdLst/>
              <a:ahLst/>
              <a:cxnLst/>
              <a:rect l="l" t="t" r="r" b="b"/>
              <a:pathLst>
                <a:path w="936" h="1150" extrusionOk="0">
                  <a:moveTo>
                    <a:pt x="506" y="0"/>
                  </a:moveTo>
                  <a:cubicBezTo>
                    <a:pt x="486" y="0"/>
                    <a:pt x="466" y="2"/>
                    <a:pt x="447" y="6"/>
                  </a:cubicBezTo>
                  <a:cubicBezTo>
                    <a:pt x="266" y="6"/>
                    <a:pt x="99" y="118"/>
                    <a:pt x="29" y="285"/>
                  </a:cubicBezTo>
                  <a:cubicBezTo>
                    <a:pt x="1" y="383"/>
                    <a:pt x="1" y="480"/>
                    <a:pt x="57" y="578"/>
                  </a:cubicBezTo>
                  <a:cubicBezTo>
                    <a:pt x="137" y="543"/>
                    <a:pt x="217" y="518"/>
                    <a:pt x="306" y="518"/>
                  </a:cubicBezTo>
                  <a:cubicBezTo>
                    <a:pt x="325" y="518"/>
                    <a:pt x="344" y="520"/>
                    <a:pt x="364" y="522"/>
                  </a:cubicBezTo>
                  <a:cubicBezTo>
                    <a:pt x="364" y="494"/>
                    <a:pt x="364" y="466"/>
                    <a:pt x="350" y="438"/>
                  </a:cubicBezTo>
                  <a:cubicBezTo>
                    <a:pt x="336" y="396"/>
                    <a:pt x="364" y="341"/>
                    <a:pt x="392" y="327"/>
                  </a:cubicBezTo>
                  <a:cubicBezTo>
                    <a:pt x="461" y="327"/>
                    <a:pt x="475" y="355"/>
                    <a:pt x="489" y="396"/>
                  </a:cubicBezTo>
                  <a:cubicBezTo>
                    <a:pt x="489" y="424"/>
                    <a:pt x="475" y="438"/>
                    <a:pt x="475" y="466"/>
                  </a:cubicBezTo>
                  <a:cubicBezTo>
                    <a:pt x="405" y="592"/>
                    <a:pt x="308" y="717"/>
                    <a:pt x="196" y="829"/>
                  </a:cubicBezTo>
                  <a:cubicBezTo>
                    <a:pt x="113" y="899"/>
                    <a:pt x="71" y="1038"/>
                    <a:pt x="113" y="1150"/>
                  </a:cubicBezTo>
                  <a:cubicBezTo>
                    <a:pt x="176" y="1102"/>
                    <a:pt x="280" y="1077"/>
                    <a:pt x="421" y="1077"/>
                  </a:cubicBezTo>
                  <a:cubicBezTo>
                    <a:pt x="529" y="1077"/>
                    <a:pt x="659" y="1092"/>
                    <a:pt x="810" y="1122"/>
                  </a:cubicBezTo>
                  <a:cubicBezTo>
                    <a:pt x="824" y="1010"/>
                    <a:pt x="866" y="899"/>
                    <a:pt x="936" y="815"/>
                  </a:cubicBezTo>
                  <a:cubicBezTo>
                    <a:pt x="854" y="795"/>
                    <a:pt x="765" y="782"/>
                    <a:pt x="673" y="782"/>
                  </a:cubicBezTo>
                  <a:cubicBezTo>
                    <a:pt x="640" y="782"/>
                    <a:pt x="606" y="783"/>
                    <a:pt x="573" y="787"/>
                  </a:cubicBezTo>
                  <a:cubicBezTo>
                    <a:pt x="726" y="675"/>
                    <a:pt x="824" y="508"/>
                    <a:pt x="852" y="327"/>
                  </a:cubicBezTo>
                  <a:cubicBezTo>
                    <a:pt x="852" y="201"/>
                    <a:pt x="782" y="90"/>
                    <a:pt x="670" y="34"/>
                  </a:cubicBezTo>
                  <a:cubicBezTo>
                    <a:pt x="619" y="13"/>
                    <a:pt x="561" y="0"/>
                    <a:pt x="506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5751905" y="4285674"/>
              <a:ext cx="77795" cy="115422"/>
            </a:xfrm>
            <a:custGeom>
              <a:avLst/>
              <a:gdLst/>
              <a:ahLst/>
              <a:cxnLst/>
              <a:rect l="l" t="t" r="r" b="b"/>
              <a:pathLst>
                <a:path w="1075" h="1595" extrusionOk="0">
                  <a:moveTo>
                    <a:pt x="823" y="0"/>
                  </a:moveTo>
                  <a:cubicBezTo>
                    <a:pt x="767" y="14"/>
                    <a:pt x="711" y="42"/>
                    <a:pt x="656" y="70"/>
                  </a:cubicBezTo>
                  <a:cubicBezTo>
                    <a:pt x="572" y="126"/>
                    <a:pt x="488" y="182"/>
                    <a:pt x="419" y="251"/>
                  </a:cubicBezTo>
                  <a:cubicBezTo>
                    <a:pt x="321" y="349"/>
                    <a:pt x="237" y="461"/>
                    <a:pt x="153" y="586"/>
                  </a:cubicBezTo>
                  <a:cubicBezTo>
                    <a:pt x="112" y="656"/>
                    <a:pt x="70" y="754"/>
                    <a:pt x="42" y="837"/>
                  </a:cubicBezTo>
                  <a:cubicBezTo>
                    <a:pt x="0" y="991"/>
                    <a:pt x="0" y="1158"/>
                    <a:pt x="42" y="1312"/>
                  </a:cubicBezTo>
                  <a:cubicBezTo>
                    <a:pt x="70" y="1353"/>
                    <a:pt x="98" y="1409"/>
                    <a:pt x="126" y="1451"/>
                  </a:cubicBezTo>
                  <a:cubicBezTo>
                    <a:pt x="153" y="1479"/>
                    <a:pt x="181" y="1507"/>
                    <a:pt x="209" y="1521"/>
                  </a:cubicBezTo>
                  <a:cubicBezTo>
                    <a:pt x="302" y="1567"/>
                    <a:pt x="394" y="1594"/>
                    <a:pt x="487" y="1594"/>
                  </a:cubicBezTo>
                  <a:cubicBezTo>
                    <a:pt x="506" y="1594"/>
                    <a:pt x="525" y="1593"/>
                    <a:pt x="544" y="1591"/>
                  </a:cubicBezTo>
                  <a:cubicBezTo>
                    <a:pt x="656" y="1577"/>
                    <a:pt x="753" y="1535"/>
                    <a:pt x="851" y="1479"/>
                  </a:cubicBezTo>
                  <a:cubicBezTo>
                    <a:pt x="921" y="1437"/>
                    <a:pt x="1004" y="1381"/>
                    <a:pt x="1074" y="1312"/>
                  </a:cubicBezTo>
                  <a:lnTo>
                    <a:pt x="879" y="977"/>
                  </a:lnTo>
                  <a:cubicBezTo>
                    <a:pt x="879" y="977"/>
                    <a:pt x="865" y="1005"/>
                    <a:pt x="837" y="1047"/>
                  </a:cubicBezTo>
                  <a:cubicBezTo>
                    <a:pt x="781" y="1116"/>
                    <a:pt x="697" y="1172"/>
                    <a:pt x="600" y="1200"/>
                  </a:cubicBezTo>
                  <a:lnTo>
                    <a:pt x="544" y="1200"/>
                  </a:lnTo>
                  <a:cubicBezTo>
                    <a:pt x="460" y="1158"/>
                    <a:pt x="419" y="1060"/>
                    <a:pt x="446" y="921"/>
                  </a:cubicBezTo>
                  <a:cubicBezTo>
                    <a:pt x="488" y="837"/>
                    <a:pt x="544" y="754"/>
                    <a:pt x="600" y="684"/>
                  </a:cubicBezTo>
                  <a:cubicBezTo>
                    <a:pt x="670" y="628"/>
                    <a:pt x="753" y="586"/>
                    <a:pt x="851" y="572"/>
                  </a:cubicBezTo>
                  <a:lnTo>
                    <a:pt x="823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5840698" y="4245294"/>
              <a:ext cx="69690" cy="142414"/>
            </a:xfrm>
            <a:custGeom>
              <a:avLst/>
              <a:gdLst/>
              <a:ahLst/>
              <a:cxnLst/>
              <a:rect l="l" t="t" r="r" b="b"/>
              <a:pathLst>
                <a:path w="963" h="1968" extrusionOk="0">
                  <a:moveTo>
                    <a:pt x="363" y="0"/>
                  </a:moveTo>
                  <a:cubicBezTo>
                    <a:pt x="238" y="70"/>
                    <a:pt x="126" y="126"/>
                    <a:pt x="1" y="182"/>
                  </a:cubicBezTo>
                  <a:cubicBezTo>
                    <a:pt x="56" y="740"/>
                    <a:pt x="98" y="1326"/>
                    <a:pt x="126" y="1939"/>
                  </a:cubicBezTo>
                  <a:lnTo>
                    <a:pt x="293" y="1856"/>
                  </a:lnTo>
                  <a:lnTo>
                    <a:pt x="461" y="1744"/>
                  </a:lnTo>
                  <a:cubicBezTo>
                    <a:pt x="447" y="1521"/>
                    <a:pt x="433" y="1381"/>
                    <a:pt x="433" y="1340"/>
                  </a:cubicBezTo>
                  <a:lnTo>
                    <a:pt x="600" y="1242"/>
                  </a:lnTo>
                  <a:cubicBezTo>
                    <a:pt x="628" y="1591"/>
                    <a:pt x="642" y="1828"/>
                    <a:pt x="670" y="1967"/>
                  </a:cubicBezTo>
                  <a:cubicBezTo>
                    <a:pt x="712" y="1925"/>
                    <a:pt x="754" y="1884"/>
                    <a:pt x="796" y="1856"/>
                  </a:cubicBezTo>
                  <a:cubicBezTo>
                    <a:pt x="837" y="1828"/>
                    <a:pt x="879" y="1786"/>
                    <a:pt x="935" y="1744"/>
                  </a:cubicBezTo>
                  <a:lnTo>
                    <a:pt x="963" y="1730"/>
                  </a:lnTo>
                  <a:cubicBezTo>
                    <a:pt x="935" y="1381"/>
                    <a:pt x="907" y="809"/>
                    <a:pt x="893" y="0"/>
                  </a:cubicBezTo>
                  <a:cubicBezTo>
                    <a:pt x="782" y="70"/>
                    <a:pt x="656" y="140"/>
                    <a:pt x="531" y="196"/>
                  </a:cubicBezTo>
                  <a:cubicBezTo>
                    <a:pt x="558" y="461"/>
                    <a:pt x="586" y="684"/>
                    <a:pt x="586" y="837"/>
                  </a:cubicBezTo>
                  <a:cubicBezTo>
                    <a:pt x="558" y="851"/>
                    <a:pt x="531" y="879"/>
                    <a:pt x="503" y="893"/>
                  </a:cubicBezTo>
                  <a:lnTo>
                    <a:pt x="419" y="949"/>
                  </a:lnTo>
                  <a:cubicBezTo>
                    <a:pt x="391" y="628"/>
                    <a:pt x="363" y="321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5995128" y="4170612"/>
              <a:ext cx="112097" cy="65635"/>
            </a:xfrm>
            <a:custGeom>
              <a:avLst/>
              <a:gdLst/>
              <a:ahLst/>
              <a:cxnLst/>
              <a:rect l="l" t="t" r="r" b="b"/>
              <a:pathLst>
                <a:path w="1549" h="907" extrusionOk="0">
                  <a:moveTo>
                    <a:pt x="1" y="0"/>
                  </a:moveTo>
                  <a:cubicBezTo>
                    <a:pt x="29" y="14"/>
                    <a:pt x="43" y="28"/>
                    <a:pt x="56" y="42"/>
                  </a:cubicBezTo>
                  <a:cubicBezTo>
                    <a:pt x="112" y="70"/>
                    <a:pt x="168" y="112"/>
                    <a:pt x="238" y="168"/>
                  </a:cubicBezTo>
                  <a:cubicBezTo>
                    <a:pt x="377" y="265"/>
                    <a:pt x="559" y="377"/>
                    <a:pt x="754" y="488"/>
                  </a:cubicBezTo>
                  <a:cubicBezTo>
                    <a:pt x="963" y="614"/>
                    <a:pt x="1144" y="712"/>
                    <a:pt x="1298" y="781"/>
                  </a:cubicBezTo>
                  <a:cubicBezTo>
                    <a:pt x="1368" y="823"/>
                    <a:pt x="1437" y="851"/>
                    <a:pt x="1479" y="865"/>
                  </a:cubicBezTo>
                  <a:lnTo>
                    <a:pt x="1549" y="907"/>
                  </a:lnTo>
                  <a:lnTo>
                    <a:pt x="1493" y="851"/>
                  </a:lnTo>
                  <a:cubicBezTo>
                    <a:pt x="1451" y="823"/>
                    <a:pt x="1396" y="781"/>
                    <a:pt x="1326" y="740"/>
                  </a:cubicBezTo>
                  <a:cubicBezTo>
                    <a:pt x="1186" y="642"/>
                    <a:pt x="991" y="516"/>
                    <a:pt x="796" y="405"/>
                  </a:cubicBezTo>
                  <a:cubicBezTo>
                    <a:pt x="600" y="293"/>
                    <a:pt x="405" y="196"/>
                    <a:pt x="252" y="112"/>
                  </a:cubicBezTo>
                  <a:cubicBezTo>
                    <a:pt x="182" y="84"/>
                    <a:pt x="112" y="56"/>
                    <a:pt x="70" y="28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6009239" y="4305864"/>
              <a:ext cx="116222" cy="56589"/>
            </a:xfrm>
            <a:custGeom>
              <a:avLst/>
              <a:gdLst/>
              <a:ahLst/>
              <a:cxnLst/>
              <a:rect l="l" t="t" r="r" b="b"/>
              <a:pathLst>
                <a:path w="1606" h="782" extrusionOk="0">
                  <a:moveTo>
                    <a:pt x="1605" y="0"/>
                  </a:moveTo>
                  <a:lnTo>
                    <a:pt x="1535" y="28"/>
                  </a:lnTo>
                  <a:cubicBezTo>
                    <a:pt x="1479" y="42"/>
                    <a:pt x="1424" y="70"/>
                    <a:pt x="1340" y="98"/>
                  </a:cubicBezTo>
                  <a:cubicBezTo>
                    <a:pt x="1187" y="154"/>
                    <a:pt x="977" y="251"/>
                    <a:pt x="782" y="349"/>
                  </a:cubicBezTo>
                  <a:cubicBezTo>
                    <a:pt x="573" y="447"/>
                    <a:pt x="378" y="544"/>
                    <a:pt x="238" y="628"/>
                  </a:cubicBezTo>
                  <a:cubicBezTo>
                    <a:pt x="168" y="670"/>
                    <a:pt x="99" y="712"/>
                    <a:pt x="57" y="740"/>
                  </a:cubicBezTo>
                  <a:lnTo>
                    <a:pt x="1" y="781"/>
                  </a:lnTo>
                  <a:lnTo>
                    <a:pt x="71" y="754"/>
                  </a:lnTo>
                  <a:cubicBezTo>
                    <a:pt x="113" y="740"/>
                    <a:pt x="182" y="712"/>
                    <a:pt x="266" y="684"/>
                  </a:cubicBezTo>
                  <a:cubicBezTo>
                    <a:pt x="419" y="614"/>
                    <a:pt x="615" y="530"/>
                    <a:pt x="824" y="433"/>
                  </a:cubicBezTo>
                  <a:cubicBezTo>
                    <a:pt x="1019" y="335"/>
                    <a:pt x="1214" y="238"/>
                    <a:pt x="1368" y="140"/>
                  </a:cubicBezTo>
                  <a:cubicBezTo>
                    <a:pt x="1438" y="98"/>
                    <a:pt x="1493" y="70"/>
                    <a:pt x="1535" y="42"/>
                  </a:cubicBezTo>
                  <a:lnTo>
                    <a:pt x="16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7"/>
          <p:cNvGrpSpPr/>
          <p:nvPr/>
        </p:nvGrpSpPr>
        <p:grpSpPr>
          <a:xfrm rot="-1799768">
            <a:off x="-43282" y="1676197"/>
            <a:ext cx="1035451" cy="1508246"/>
            <a:chOff x="6997534" y="1264110"/>
            <a:chExt cx="654858" cy="953840"/>
          </a:xfrm>
        </p:grpSpPr>
        <p:sp>
          <p:nvSpPr>
            <p:cNvPr id="534" name="Google Shape;534;p7"/>
            <p:cNvSpPr/>
            <p:nvPr/>
          </p:nvSpPr>
          <p:spPr>
            <a:xfrm>
              <a:off x="7122389" y="1639064"/>
              <a:ext cx="117066" cy="103427"/>
            </a:xfrm>
            <a:custGeom>
              <a:avLst/>
              <a:gdLst/>
              <a:ahLst/>
              <a:cxnLst/>
              <a:rect l="l" t="t" r="r" b="b"/>
              <a:pathLst>
                <a:path w="601" h="531" extrusionOk="0">
                  <a:moveTo>
                    <a:pt x="601" y="1"/>
                  </a:moveTo>
                  <a:cubicBezTo>
                    <a:pt x="601" y="1"/>
                    <a:pt x="559" y="29"/>
                    <a:pt x="503" y="70"/>
                  </a:cubicBezTo>
                  <a:cubicBezTo>
                    <a:pt x="433" y="112"/>
                    <a:pt x="363" y="168"/>
                    <a:pt x="280" y="238"/>
                  </a:cubicBezTo>
                  <a:cubicBezTo>
                    <a:pt x="210" y="307"/>
                    <a:pt x="140" y="377"/>
                    <a:pt x="84" y="433"/>
                  </a:cubicBezTo>
                  <a:cubicBezTo>
                    <a:pt x="29" y="489"/>
                    <a:pt x="1" y="531"/>
                    <a:pt x="1" y="531"/>
                  </a:cubicBezTo>
                  <a:cubicBezTo>
                    <a:pt x="1" y="531"/>
                    <a:pt x="43" y="503"/>
                    <a:pt x="112" y="461"/>
                  </a:cubicBezTo>
                  <a:cubicBezTo>
                    <a:pt x="168" y="419"/>
                    <a:pt x="252" y="349"/>
                    <a:pt x="322" y="294"/>
                  </a:cubicBezTo>
                  <a:cubicBezTo>
                    <a:pt x="391" y="224"/>
                    <a:pt x="461" y="154"/>
                    <a:pt x="517" y="98"/>
                  </a:cubicBezTo>
                  <a:cubicBezTo>
                    <a:pt x="573" y="42"/>
                    <a:pt x="601" y="1"/>
                    <a:pt x="60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7252892" y="1601081"/>
              <a:ext cx="152322" cy="135955"/>
            </a:xfrm>
            <a:custGeom>
              <a:avLst/>
              <a:gdLst/>
              <a:ahLst/>
              <a:cxnLst/>
              <a:rect l="l" t="t" r="r" b="b"/>
              <a:pathLst>
                <a:path w="782" h="698" extrusionOk="0">
                  <a:moveTo>
                    <a:pt x="0" y="0"/>
                  </a:moveTo>
                  <a:cubicBezTo>
                    <a:pt x="0" y="0"/>
                    <a:pt x="14" y="14"/>
                    <a:pt x="28" y="28"/>
                  </a:cubicBezTo>
                  <a:cubicBezTo>
                    <a:pt x="42" y="42"/>
                    <a:pt x="70" y="84"/>
                    <a:pt x="112" y="112"/>
                  </a:cubicBezTo>
                  <a:cubicBezTo>
                    <a:pt x="182" y="196"/>
                    <a:pt x="279" y="279"/>
                    <a:pt x="377" y="377"/>
                  </a:cubicBezTo>
                  <a:cubicBezTo>
                    <a:pt x="461" y="461"/>
                    <a:pt x="572" y="544"/>
                    <a:pt x="656" y="600"/>
                  </a:cubicBezTo>
                  <a:lnTo>
                    <a:pt x="754" y="684"/>
                  </a:lnTo>
                  <a:lnTo>
                    <a:pt x="781" y="698"/>
                  </a:lnTo>
                  <a:lnTo>
                    <a:pt x="754" y="670"/>
                  </a:lnTo>
                  <a:lnTo>
                    <a:pt x="670" y="586"/>
                  </a:lnTo>
                  <a:cubicBezTo>
                    <a:pt x="600" y="502"/>
                    <a:pt x="502" y="419"/>
                    <a:pt x="405" y="321"/>
                  </a:cubicBezTo>
                  <a:cubicBezTo>
                    <a:pt x="321" y="237"/>
                    <a:pt x="210" y="154"/>
                    <a:pt x="126" y="98"/>
                  </a:cubicBez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7252892" y="1951492"/>
              <a:ext cx="146868" cy="133423"/>
            </a:xfrm>
            <a:custGeom>
              <a:avLst/>
              <a:gdLst/>
              <a:ahLst/>
              <a:cxnLst/>
              <a:rect l="l" t="t" r="r" b="b"/>
              <a:pathLst>
                <a:path w="754" h="685" extrusionOk="0">
                  <a:moveTo>
                    <a:pt x="754" y="1"/>
                  </a:moveTo>
                  <a:lnTo>
                    <a:pt x="754" y="1"/>
                  </a:lnTo>
                  <a:cubicBezTo>
                    <a:pt x="726" y="15"/>
                    <a:pt x="698" y="29"/>
                    <a:pt x="656" y="70"/>
                  </a:cubicBezTo>
                  <a:cubicBezTo>
                    <a:pt x="572" y="126"/>
                    <a:pt x="475" y="210"/>
                    <a:pt x="377" y="308"/>
                  </a:cubicBezTo>
                  <a:cubicBezTo>
                    <a:pt x="265" y="391"/>
                    <a:pt x="182" y="475"/>
                    <a:pt x="112" y="559"/>
                  </a:cubicBezTo>
                  <a:cubicBezTo>
                    <a:pt x="70" y="587"/>
                    <a:pt x="42" y="628"/>
                    <a:pt x="28" y="642"/>
                  </a:cubicBezTo>
                  <a:cubicBezTo>
                    <a:pt x="14" y="656"/>
                    <a:pt x="0" y="670"/>
                    <a:pt x="0" y="684"/>
                  </a:cubicBezTo>
                  <a:lnTo>
                    <a:pt x="28" y="656"/>
                  </a:lnTo>
                  <a:lnTo>
                    <a:pt x="126" y="573"/>
                  </a:lnTo>
                  <a:cubicBezTo>
                    <a:pt x="210" y="517"/>
                    <a:pt x="307" y="433"/>
                    <a:pt x="405" y="349"/>
                  </a:cubicBezTo>
                  <a:cubicBezTo>
                    <a:pt x="516" y="252"/>
                    <a:pt x="600" y="168"/>
                    <a:pt x="670" y="98"/>
                  </a:cubicBezTo>
                  <a:lnTo>
                    <a:pt x="754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7103495" y="1951492"/>
              <a:ext cx="149595" cy="133423"/>
            </a:xfrm>
            <a:custGeom>
              <a:avLst/>
              <a:gdLst/>
              <a:ahLst/>
              <a:cxnLst/>
              <a:rect l="l" t="t" r="r" b="b"/>
              <a:pathLst>
                <a:path w="768" h="685" extrusionOk="0">
                  <a:moveTo>
                    <a:pt x="0" y="1"/>
                  </a:moveTo>
                  <a:lnTo>
                    <a:pt x="84" y="98"/>
                  </a:lnTo>
                  <a:cubicBezTo>
                    <a:pt x="154" y="168"/>
                    <a:pt x="251" y="252"/>
                    <a:pt x="349" y="349"/>
                  </a:cubicBezTo>
                  <a:cubicBezTo>
                    <a:pt x="433" y="433"/>
                    <a:pt x="544" y="517"/>
                    <a:pt x="628" y="587"/>
                  </a:cubicBezTo>
                  <a:cubicBezTo>
                    <a:pt x="670" y="614"/>
                    <a:pt x="698" y="642"/>
                    <a:pt x="725" y="656"/>
                  </a:cubicBezTo>
                  <a:lnTo>
                    <a:pt x="767" y="684"/>
                  </a:lnTo>
                  <a:lnTo>
                    <a:pt x="725" y="642"/>
                  </a:lnTo>
                  <a:cubicBezTo>
                    <a:pt x="711" y="614"/>
                    <a:pt x="684" y="587"/>
                    <a:pt x="656" y="559"/>
                  </a:cubicBezTo>
                  <a:cubicBezTo>
                    <a:pt x="586" y="489"/>
                    <a:pt x="474" y="377"/>
                    <a:pt x="391" y="308"/>
                  </a:cubicBezTo>
                  <a:cubicBezTo>
                    <a:pt x="293" y="224"/>
                    <a:pt x="181" y="126"/>
                    <a:pt x="98" y="70"/>
                  </a:cubicBezTo>
                  <a:cubicBezTo>
                    <a:pt x="70" y="43"/>
                    <a:pt x="28" y="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7130570" y="1946038"/>
              <a:ext cx="108885" cy="97973"/>
            </a:xfrm>
            <a:custGeom>
              <a:avLst/>
              <a:gdLst/>
              <a:ahLst/>
              <a:cxnLst/>
              <a:rect l="l" t="t" r="r" b="b"/>
              <a:pathLst>
                <a:path w="559" h="503" extrusionOk="0">
                  <a:moveTo>
                    <a:pt x="1" y="1"/>
                  </a:moveTo>
                  <a:cubicBezTo>
                    <a:pt x="15" y="43"/>
                    <a:pt x="42" y="71"/>
                    <a:pt x="70" y="98"/>
                  </a:cubicBezTo>
                  <a:cubicBezTo>
                    <a:pt x="126" y="154"/>
                    <a:pt x="196" y="210"/>
                    <a:pt x="252" y="266"/>
                  </a:cubicBezTo>
                  <a:cubicBezTo>
                    <a:pt x="321" y="336"/>
                    <a:pt x="405" y="391"/>
                    <a:pt x="461" y="433"/>
                  </a:cubicBezTo>
                  <a:cubicBezTo>
                    <a:pt x="517" y="475"/>
                    <a:pt x="559" y="503"/>
                    <a:pt x="559" y="503"/>
                  </a:cubicBezTo>
                  <a:cubicBezTo>
                    <a:pt x="531" y="475"/>
                    <a:pt x="503" y="433"/>
                    <a:pt x="489" y="405"/>
                  </a:cubicBezTo>
                  <a:cubicBezTo>
                    <a:pt x="419" y="350"/>
                    <a:pt x="363" y="294"/>
                    <a:pt x="294" y="238"/>
                  </a:cubicBezTo>
                  <a:cubicBezTo>
                    <a:pt x="224" y="168"/>
                    <a:pt x="154" y="112"/>
                    <a:pt x="98" y="71"/>
                  </a:cubicBezTo>
                  <a:cubicBezTo>
                    <a:pt x="29" y="29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7383201" y="177502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29" y="0"/>
                  </a:moveTo>
                  <a:cubicBezTo>
                    <a:pt x="15" y="28"/>
                    <a:pt x="15" y="70"/>
                    <a:pt x="15" y="112"/>
                  </a:cubicBezTo>
                  <a:cubicBezTo>
                    <a:pt x="1" y="181"/>
                    <a:pt x="1" y="265"/>
                    <a:pt x="15" y="349"/>
                  </a:cubicBezTo>
                  <a:cubicBezTo>
                    <a:pt x="15" y="419"/>
                    <a:pt x="15" y="502"/>
                    <a:pt x="29" y="586"/>
                  </a:cubicBezTo>
                  <a:cubicBezTo>
                    <a:pt x="29" y="642"/>
                    <a:pt x="43" y="684"/>
                    <a:pt x="43" y="684"/>
                  </a:cubicBezTo>
                  <a:cubicBezTo>
                    <a:pt x="57" y="656"/>
                    <a:pt x="57" y="614"/>
                    <a:pt x="57" y="586"/>
                  </a:cubicBezTo>
                  <a:cubicBezTo>
                    <a:pt x="57" y="516"/>
                    <a:pt x="71" y="432"/>
                    <a:pt x="57" y="335"/>
                  </a:cubicBezTo>
                  <a:cubicBezTo>
                    <a:pt x="57" y="265"/>
                    <a:pt x="57" y="181"/>
                    <a:pt x="43" y="98"/>
                  </a:cubicBezTo>
                  <a:cubicBezTo>
                    <a:pt x="43" y="70"/>
                    <a:pt x="29" y="28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7247439" y="145441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14" y="0"/>
                  </a:moveTo>
                  <a:cubicBezTo>
                    <a:pt x="14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19"/>
                    <a:pt x="14" y="502"/>
                    <a:pt x="14" y="586"/>
                  </a:cubicBezTo>
                  <a:cubicBezTo>
                    <a:pt x="28" y="642"/>
                    <a:pt x="42" y="684"/>
                    <a:pt x="42" y="684"/>
                  </a:cubicBezTo>
                  <a:cubicBezTo>
                    <a:pt x="42" y="684"/>
                    <a:pt x="42" y="642"/>
                    <a:pt x="56" y="586"/>
                  </a:cubicBezTo>
                  <a:cubicBezTo>
                    <a:pt x="70" y="516"/>
                    <a:pt x="56" y="419"/>
                    <a:pt x="56" y="335"/>
                  </a:cubicBezTo>
                  <a:cubicBezTo>
                    <a:pt x="56" y="265"/>
                    <a:pt x="42" y="181"/>
                    <a:pt x="28" y="98"/>
                  </a:cubicBezTo>
                  <a:cubicBezTo>
                    <a:pt x="28" y="70"/>
                    <a:pt x="28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7244712" y="2084723"/>
              <a:ext cx="8376" cy="133228"/>
            </a:xfrm>
            <a:custGeom>
              <a:avLst/>
              <a:gdLst/>
              <a:ahLst/>
              <a:cxnLst/>
              <a:rect l="l" t="t" r="r" b="b"/>
              <a:pathLst>
                <a:path w="43" h="684" extrusionOk="0">
                  <a:moveTo>
                    <a:pt x="14" y="0"/>
                  </a:moveTo>
                  <a:cubicBezTo>
                    <a:pt x="0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33"/>
                    <a:pt x="0" y="516"/>
                    <a:pt x="14" y="572"/>
                  </a:cubicBezTo>
                  <a:cubicBezTo>
                    <a:pt x="28" y="642"/>
                    <a:pt x="28" y="684"/>
                    <a:pt x="28" y="684"/>
                  </a:cubicBezTo>
                  <a:cubicBezTo>
                    <a:pt x="42" y="656"/>
                    <a:pt x="42" y="614"/>
                    <a:pt x="42" y="572"/>
                  </a:cubicBezTo>
                  <a:lnTo>
                    <a:pt x="42" y="335"/>
                  </a:lnTo>
                  <a:cubicBezTo>
                    <a:pt x="42" y="265"/>
                    <a:pt x="42" y="182"/>
                    <a:pt x="28" y="98"/>
                  </a:cubicBezTo>
                  <a:cubicBezTo>
                    <a:pt x="28" y="70"/>
                    <a:pt x="14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7410471" y="1639064"/>
              <a:ext cx="92523" cy="97973"/>
            </a:xfrm>
            <a:custGeom>
              <a:avLst/>
              <a:gdLst/>
              <a:ahLst/>
              <a:cxnLst/>
              <a:rect l="l" t="t" r="r" b="b"/>
              <a:pathLst>
                <a:path w="475" h="503" extrusionOk="0">
                  <a:moveTo>
                    <a:pt x="475" y="1"/>
                  </a:moveTo>
                  <a:cubicBezTo>
                    <a:pt x="475" y="1"/>
                    <a:pt x="447" y="29"/>
                    <a:pt x="391" y="70"/>
                  </a:cubicBezTo>
                  <a:cubicBezTo>
                    <a:pt x="321" y="126"/>
                    <a:pt x="265" y="182"/>
                    <a:pt x="210" y="238"/>
                  </a:cubicBezTo>
                  <a:cubicBezTo>
                    <a:pt x="154" y="294"/>
                    <a:pt x="112" y="349"/>
                    <a:pt x="56" y="405"/>
                  </a:cubicBezTo>
                  <a:cubicBezTo>
                    <a:pt x="42" y="433"/>
                    <a:pt x="14" y="475"/>
                    <a:pt x="0" y="503"/>
                  </a:cubicBezTo>
                  <a:cubicBezTo>
                    <a:pt x="0" y="503"/>
                    <a:pt x="28" y="475"/>
                    <a:pt x="84" y="433"/>
                  </a:cubicBezTo>
                  <a:cubicBezTo>
                    <a:pt x="140" y="377"/>
                    <a:pt x="196" y="321"/>
                    <a:pt x="265" y="266"/>
                  </a:cubicBezTo>
                  <a:cubicBezTo>
                    <a:pt x="307" y="210"/>
                    <a:pt x="363" y="154"/>
                    <a:pt x="419" y="98"/>
                  </a:cubicBezTo>
                  <a:cubicBezTo>
                    <a:pt x="433" y="70"/>
                    <a:pt x="461" y="42"/>
                    <a:pt x="47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7402290" y="1747751"/>
              <a:ext cx="103431" cy="290998"/>
            </a:xfrm>
            <a:custGeom>
              <a:avLst/>
              <a:gdLst/>
              <a:ahLst/>
              <a:cxnLst/>
              <a:rect l="l" t="t" r="r" b="b"/>
              <a:pathLst>
                <a:path w="531" h="1494" extrusionOk="0">
                  <a:moveTo>
                    <a:pt x="0" y="1"/>
                  </a:moveTo>
                  <a:lnTo>
                    <a:pt x="0" y="112"/>
                  </a:lnTo>
                  <a:lnTo>
                    <a:pt x="0" y="489"/>
                  </a:lnTo>
                  <a:cubicBezTo>
                    <a:pt x="0" y="614"/>
                    <a:pt x="14" y="754"/>
                    <a:pt x="28" y="851"/>
                  </a:cubicBezTo>
                  <a:cubicBezTo>
                    <a:pt x="28" y="893"/>
                    <a:pt x="28" y="935"/>
                    <a:pt x="42" y="963"/>
                  </a:cubicBezTo>
                  <a:lnTo>
                    <a:pt x="42" y="851"/>
                  </a:lnTo>
                  <a:lnTo>
                    <a:pt x="42" y="475"/>
                  </a:lnTo>
                  <a:cubicBezTo>
                    <a:pt x="42" y="349"/>
                    <a:pt x="28" y="210"/>
                    <a:pt x="14" y="112"/>
                  </a:cubicBezTo>
                  <a:cubicBezTo>
                    <a:pt x="14" y="70"/>
                    <a:pt x="14" y="28"/>
                    <a:pt x="0" y="1"/>
                  </a:cubicBezTo>
                  <a:close/>
                  <a:moveTo>
                    <a:pt x="42" y="1005"/>
                  </a:moveTo>
                  <a:cubicBezTo>
                    <a:pt x="56" y="1033"/>
                    <a:pt x="84" y="1061"/>
                    <a:pt x="98" y="1089"/>
                  </a:cubicBezTo>
                  <a:cubicBezTo>
                    <a:pt x="154" y="1158"/>
                    <a:pt x="210" y="1214"/>
                    <a:pt x="265" y="1270"/>
                  </a:cubicBezTo>
                  <a:cubicBezTo>
                    <a:pt x="321" y="1326"/>
                    <a:pt x="391" y="1381"/>
                    <a:pt x="433" y="1423"/>
                  </a:cubicBezTo>
                  <a:cubicBezTo>
                    <a:pt x="461" y="1451"/>
                    <a:pt x="503" y="1465"/>
                    <a:pt x="531" y="1493"/>
                  </a:cubicBezTo>
                  <a:cubicBezTo>
                    <a:pt x="531" y="1493"/>
                    <a:pt x="503" y="1451"/>
                    <a:pt x="461" y="1395"/>
                  </a:cubicBezTo>
                  <a:cubicBezTo>
                    <a:pt x="405" y="1340"/>
                    <a:pt x="363" y="1284"/>
                    <a:pt x="293" y="1228"/>
                  </a:cubicBezTo>
                  <a:cubicBezTo>
                    <a:pt x="238" y="1172"/>
                    <a:pt x="182" y="1116"/>
                    <a:pt x="126" y="1075"/>
                  </a:cubicBezTo>
                  <a:cubicBezTo>
                    <a:pt x="98" y="1047"/>
                    <a:pt x="70" y="1033"/>
                    <a:pt x="42" y="1005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7000261" y="1943312"/>
              <a:ext cx="92523" cy="98168"/>
            </a:xfrm>
            <a:custGeom>
              <a:avLst/>
              <a:gdLst/>
              <a:ahLst/>
              <a:cxnLst/>
              <a:rect l="l" t="t" r="r" b="b"/>
              <a:pathLst>
                <a:path w="475" h="504" extrusionOk="0">
                  <a:moveTo>
                    <a:pt x="474" y="1"/>
                  </a:moveTo>
                  <a:lnTo>
                    <a:pt x="474" y="1"/>
                  </a:lnTo>
                  <a:cubicBezTo>
                    <a:pt x="474" y="1"/>
                    <a:pt x="446" y="29"/>
                    <a:pt x="391" y="71"/>
                  </a:cubicBezTo>
                  <a:cubicBezTo>
                    <a:pt x="335" y="126"/>
                    <a:pt x="279" y="182"/>
                    <a:pt x="223" y="238"/>
                  </a:cubicBezTo>
                  <a:cubicBezTo>
                    <a:pt x="154" y="294"/>
                    <a:pt x="98" y="364"/>
                    <a:pt x="70" y="405"/>
                  </a:cubicBezTo>
                  <a:cubicBezTo>
                    <a:pt x="42" y="433"/>
                    <a:pt x="14" y="461"/>
                    <a:pt x="0" y="503"/>
                  </a:cubicBezTo>
                  <a:cubicBezTo>
                    <a:pt x="0" y="503"/>
                    <a:pt x="42" y="475"/>
                    <a:pt x="84" y="433"/>
                  </a:cubicBezTo>
                  <a:cubicBezTo>
                    <a:pt x="154" y="377"/>
                    <a:pt x="209" y="322"/>
                    <a:pt x="265" y="266"/>
                  </a:cubicBezTo>
                  <a:cubicBezTo>
                    <a:pt x="321" y="210"/>
                    <a:pt x="377" y="140"/>
                    <a:pt x="419" y="99"/>
                  </a:cubicBezTo>
                  <a:cubicBezTo>
                    <a:pt x="446" y="71"/>
                    <a:pt x="460" y="29"/>
                    <a:pt x="47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6997534" y="1641791"/>
              <a:ext cx="97977" cy="95246"/>
            </a:xfrm>
            <a:custGeom>
              <a:avLst/>
              <a:gdLst/>
              <a:ahLst/>
              <a:cxnLst/>
              <a:rect l="l" t="t" r="r" b="b"/>
              <a:pathLst>
                <a:path w="503" h="489" extrusionOk="0">
                  <a:moveTo>
                    <a:pt x="0" y="1"/>
                  </a:moveTo>
                  <a:cubicBezTo>
                    <a:pt x="0" y="1"/>
                    <a:pt x="28" y="42"/>
                    <a:pt x="70" y="84"/>
                  </a:cubicBezTo>
                  <a:cubicBezTo>
                    <a:pt x="126" y="154"/>
                    <a:pt x="168" y="210"/>
                    <a:pt x="237" y="266"/>
                  </a:cubicBezTo>
                  <a:cubicBezTo>
                    <a:pt x="293" y="321"/>
                    <a:pt x="363" y="377"/>
                    <a:pt x="405" y="419"/>
                  </a:cubicBezTo>
                  <a:cubicBezTo>
                    <a:pt x="433" y="447"/>
                    <a:pt x="460" y="461"/>
                    <a:pt x="502" y="489"/>
                  </a:cubicBezTo>
                  <a:cubicBezTo>
                    <a:pt x="502" y="489"/>
                    <a:pt x="474" y="447"/>
                    <a:pt x="433" y="391"/>
                  </a:cubicBezTo>
                  <a:cubicBezTo>
                    <a:pt x="377" y="335"/>
                    <a:pt x="321" y="280"/>
                    <a:pt x="265" y="224"/>
                  </a:cubicBezTo>
                  <a:cubicBezTo>
                    <a:pt x="209" y="168"/>
                    <a:pt x="140" y="98"/>
                    <a:pt x="98" y="70"/>
                  </a:cubicBezTo>
                  <a:cubicBezTo>
                    <a:pt x="70" y="42"/>
                    <a:pt x="28" y="2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7092587" y="1598354"/>
              <a:ext cx="155049" cy="337160"/>
            </a:xfrm>
            <a:custGeom>
              <a:avLst/>
              <a:gdLst/>
              <a:ahLst/>
              <a:cxnLst/>
              <a:rect l="l" t="t" r="r" b="b"/>
              <a:pathLst>
                <a:path w="796" h="1731" extrusionOk="0">
                  <a:moveTo>
                    <a:pt x="795" y="0"/>
                  </a:moveTo>
                  <a:lnTo>
                    <a:pt x="754" y="28"/>
                  </a:lnTo>
                  <a:cubicBezTo>
                    <a:pt x="740" y="56"/>
                    <a:pt x="698" y="70"/>
                    <a:pt x="656" y="112"/>
                  </a:cubicBezTo>
                  <a:cubicBezTo>
                    <a:pt x="586" y="168"/>
                    <a:pt x="475" y="251"/>
                    <a:pt x="377" y="335"/>
                  </a:cubicBezTo>
                  <a:cubicBezTo>
                    <a:pt x="279" y="433"/>
                    <a:pt x="182" y="516"/>
                    <a:pt x="112" y="586"/>
                  </a:cubicBezTo>
                  <a:lnTo>
                    <a:pt x="28" y="684"/>
                  </a:lnTo>
                  <a:lnTo>
                    <a:pt x="0" y="712"/>
                  </a:lnTo>
                  <a:lnTo>
                    <a:pt x="0" y="712"/>
                  </a:lnTo>
                  <a:lnTo>
                    <a:pt x="42" y="684"/>
                  </a:lnTo>
                  <a:lnTo>
                    <a:pt x="140" y="614"/>
                  </a:lnTo>
                  <a:cubicBezTo>
                    <a:pt x="224" y="558"/>
                    <a:pt x="321" y="475"/>
                    <a:pt x="419" y="377"/>
                  </a:cubicBezTo>
                  <a:cubicBezTo>
                    <a:pt x="516" y="293"/>
                    <a:pt x="614" y="210"/>
                    <a:pt x="684" y="126"/>
                  </a:cubicBezTo>
                  <a:cubicBezTo>
                    <a:pt x="726" y="98"/>
                    <a:pt x="740" y="56"/>
                    <a:pt x="767" y="42"/>
                  </a:cubicBezTo>
                  <a:lnTo>
                    <a:pt x="795" y="0"/>
                  </a:lnTo>
                  <a:close/>
                  <a:moveTo>
                    <a:pt x="0" y="768"/>
                  </a:moveTo>
                  <a:lnTo>
                    <a:pt x="0" y="879"/>
                  </a:lnTo>
                  <a:cubicBezTo>
                    <a:pt x="0" y="977"/>
                    <a:pt x="0" y="1116"/>
                    <a:pt x="0" y="1256"/>
                  </a:cubicBezTo>
                  <a:cubicBezTo>
                    <a:pt x="0" y="1381"/>
                    <a:pt x="14" y="1521"/>
                    <a:pt x="28" y="1618"/>
                  </a:cubicBezTo>
                  <a:cubicBezTo>
                    <a:pt x="28" y="1660"/>
                    <a:pt x="28" y="1702"/>
                    <a:pt x="42" y="1730"/>
                  </a:cubicBezTo>
                  <a:lnTo>
                    <a:pt x="42" y="1618"/>
                  </a:lnTo>
                  <a:lnTo>
                    <a:pt x="42" y="1242"/>
                  </a:lnTo>
                  <a:cubicBezTo>
                    <a:pt x="42" y="1116"/>
                    <a:pt x="28" y="977"/>
                    <a:pt x="14" y="879"/>
                  </a:cubicBezTo>
                  <a:cubicBezTo>
                    <a:pt x="14" y="837"/>
                    <a:pt x="0" y="795"/>
                    <a:pt x="0" y="768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7165825" y="1318454"/>
              <a:ext cx="89991" cy="97973"/>
            </a:xfrm>
            <a:custGeom>
              <a:avLst/>
              <a:gdLst/>
              <a:ahLst/>
              <a:cxnLst/>
              <a:rect l="l" t="t" r="r" b="b"/>
              <a:pathLst>
                <a:path w="462" h="503" extrusionOk="0">
                  <a:moveTo>
                    <a:pt x="294" y="168"/>
                  </a:moveTo>
                  <a:cubicBezTo>
                    <a:pt x="308" y="168"/>
                    <a:pt x="322" y="182"/>
                    <a:pt x="336" y="210"/>
                  </a:cubicBezTo>
                  <a:cubicBezTo>
                    <a:pt x="322" y="252"/>
                    <a:pt x="308" y="294"/>
                    <a:pt x="280" y="322"/>
                  </a:cubicBezTo>
                  <a:cubicBezTo>
                    <a:pt x="252" y="349"/>
                    <a:pt x="224" y="363"/>
                    <a:pt x="196" y="363"/>
                  </a:cubicBezTo>
                  <a:cubicBezTo>
                    <a:pt x="154" y="363"/>
                    <a:pt x="140" y="349"/>
                    <a:pt x="140" y="322"/>
                  </a:cubicBezTo>
                  <a:cubicBezTo>
                    <a:pt x="140" y="294"/>
                    <a:pt x="154" y="266"/>
                    <a:pt x="168" y="252"/>
                  </a:cubicBezTo>
                  <a:cubicBezTo>
                    <a:pt x="196" y="210"/>
                    <a:pt x="238" y="168"/>
                    <a:pt x="294" y="168"/>
                  </a:cubicBezTo>
                  <a:close/>
                  <a:moveTo>
                    <a:pt x="322" y="1"/>
                  </a:moveTo>
                  <a:cubicBezTo>
                    <a:pt x="294" y="1"/>
                    <a:pt x="252" y="1"/>
                    <a:pt x="224" y="15"/>
                  </a:cubicBezTo>
                  <a:cubicBezTo>
                    <a:pt x="182" y="29"/>
                    <a:pt x="140" y="56"/>
                    <a:pt x="113" y="84"/>
                  </a:cubicBezTo>
                  <a:cubicBezTo>
                    <a:pt x="99" y="98"/>
                    <a:pt x="85" y="112"/>
                    <a:pt x="71" y="126"/>
                  </a:cubicBezTo>
                  <a:cubicBezTo>
                    <a:pt x="57" y="154"/>
                    <a:pt x="43" y="182"/>
                    <a:pt x="29" y="210"/>
                  </a:cubicBezTo>
                  <a:cubicBezTo>
                    <a:pt x="15" y="252"/>
                    <a:pt x="1" y="294"/>
                    <a:pt x="1" y="335"/>
                  </a:cubicBezTo>
                  <a:cubicBezTo>
                    <a:pt x="1" y="377"/>
                    <a:pt x="15" y="419"/>
                    <a:pt x="29" y="447"/>
                  </a:cubicBezTo>
                  <a:cubicBezTo>
                    <a:pt x="43" y="475"/>
                    <a:pt x="85" y="503"/>
                    <a:pt x="126" y="503"/>
                  </a:cubicBezTo>
                  <a:cubicBezTo>
                    <a:pt x="154" y="503"/>
                    <a:pt x="196" y="503"/>
                    <a:pt x="224" y="489"/>
                  </a:cubicBezTo>
                  <a:cubicBezTo>
                    <a:pt x="266" y="475"/>
                    <a:pt x="294" y="461"/>
                    <a:pt x="336" y="433"/>
                  </a:cubicBezTo>
                  <a:cubicBezTo>
                    <a:pt x="378" y="405"/>
                    <a:pt x="405" y="363"/>
                    <a:pt x="433" y="322"/>
                  </a:cubicBezTo>
                  <a:cubicBezTo>
                    <a:pt x="447" y="294"/>
                    <a:pt x="461" y="266"/>
                    <a:pt x="461" y="238"/>
                  </a:cubicBezTo>
                  <a:cubicBezTo>
                    <a:pt x="461" y="210"/>
                    <a:pt x="461" y="182"/>
                    <a:pt x="461" y="154"/>
                  </a:cubicBezTo>
                  <a:cubicBezTo>
                    <a:pt x="447" y="112"/>
                    <a:pt x="433" y="70"/>
                    <a:pt x="405" y="43"/>
                  </a:cubicBezTo>
                  <a:cubicBezTo>
                    <a:pt x="378" y="15"/>
                    <a:pt x="350" y="1"/>
                    <a:pt x="32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7263800" y="1264110"/>
              <a:ext cx="95250" cy="179585"/>
            </a:xfrm>
            <a:custGeom>
              <a:avLst/>
              <a:gdLst/>
              <a:ahLst/>
              <a:cxnLst/>
              <a:rect l="l" t="t" r="r" b="b"/>
              <a:pathLst>
                <a:path w="489" h="922" extrusionOk="0">
                  <a:moveTo>
                    <a:pt x="251" y="1"/>
                  </a:moveTo>
                  <a:cubicBezTo>
                    <a:pt x="195" y="15"/>
                    <a:pt x="126" y="29"/>
                    <a:pt x="70" y="43"/>
                  </a:cubicBezTo>
                  <a:cubicBezTo>
                    <a:pt x="56" y="308"/>
                    <a:pt x="28" y="587"/>
                    <a:pt x="0" y="879"/>
                  </a:cubicBezTo>
                  <a:lnTo>
                    <a:pt x="70" y="852"/>
                  </a:lnTo>
                  <a:lnTo>
                    <a:pt x="167" y="810"/>
                  </a:lnTo>
                  <a:cubicBezTo>
                    <a:pt x="167" y="698"/>
                    <a:pt x="181" y="628"/>
                    <a:pt x="181" y="614"/>
                  </a:cubicBezTo>
                  <a:lnTo>
                    <a:pt x="265" y="573"/>
                  </a:lnTo>
                  <a:lnTo>
                    <a:pt x="265" y="573"/>
                  </a:lnTo>
                  <a:cubicBezTo>
                    <a:pt x="251" y="740"/>
                    <a:pt x="237" y="852"/>
                    <a:pt x="237" y="921"/>
                  </a:cubicBezTo>
                  <a:cubicBezTo>
                    <a:pt x="265" y="907"/>
                    <a:pt x="293" y="893"/>
                    <a:pt x="307" y="879"/>
                  </a:cubicBezTo>
                  <a:lnTo>
                    <a:pt x="377" y="838"/>
                  </a:lnTo>
                  <a:lnTo>
                    <a:pt x="391" y="838"/>
                  </a:lnTo>
                  <a:cubicBezTo>
                    <a:pt x="391" y="670"/>
                    <a:pt x="432" y="405"/>
                    <a:pt x="488" y="29"/>
                  </a:cubicBezTo>
                  <a:lnTo>
                    <a:pt x="488" y="29"/>
                  </a:lnTo>
                  <a:cubicBezTo>
                    <a:pt x="432" y="57"/>
                    <a:pt x="377" y="84"/>
                    <a:pt x="321" y="98"/>
                  </a:cubicBezTo>
                  <a:cubicBezTo>
                    <a:pt x="321" y="224"/>
                    <a:pt x="307" y="322"/>
                    <a:pt x="293" y="391"/>
                  </a:cubicBezTo>
                  <a:lnTo>
                    <a:pt x="251" y="419"/>
                  </a:lnTo>
                  <a:lnTo>
                    <a:pt x="209" y="433"/>
                  </a:lnTo>
                  <a:cubicBezTo>
                    <a:pt x="209" y="294"/>
                    <a:pt x="223" y="14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7530066" y="1519468"/>
              <a:ext cx="122325" cy="117061"/>
            </a:xfrm>
            <a:custGeom>
              <a:avLst/>
              <a:gdLst/>
              <a:ahLst/>
              <a:cxnLst/>
              <a:rect l="l" t="t" r="r" b="b"/>
              <a:pathLst>
                <a:path w="628" h="601" extrusionOk="0">
                  <a:moveTo>
                    <a:pt x="279" y="1"/>
                  </a:moveTo>
                  <a:lnTo>
                    <a:pt x="112" y="29"/>
                  </a:lnTo>
                  <a:cubicBezTo>
                    <a:pt x="84" y="168"/>
                    <a:pt x="70" y="266"/>
                    <a:pt x="56" y="336"/>
                  </a:cubicBezTo>
                  <a:cubicBezTo>
                    <a:pt x="42" y="391"/>
                    <a:pt x="28" y="475"/>
                    <a:pt x="0" y="587"/>
                  </a:cubicBezTo>
                  <a:cubicBezTo>
                    <a:pt x="70" y="587"/>
                    <a:pt x="126" y="573"/>
                    <a:pt x="167" y="559"/>
                  </a:cubicBezTo>
                  <a:lnTo>
                    <a:pt x="195" y="433"/>
                  </a:lnTo>
                  <a:lnTo>
                    <a:pt x="209" y="322"/>
                  </a:lnTo>
                  <a:cubicBezTo>
                    <a:pt x="251" y="419"/>
                    <a:pt x="279" y="517"/>
                    <a:pt x="335" y="601"/>
                  </a:cubicBezTo>
                  <a:cubicBezTo>
                    <a:pt x="363" y="587"/>
                    <a:pt x="405" y="573"/>
                    <a:pt x="446" y="573"/>
                  </a:cubicBezTo>
                  <a:cubicBezTo>
                    <a:pt x="502" y="405"/>
                    <a:pt x="558" y="238"/>
                    <a:pt x="628" y="57"/>
                  </a:cubicBezTo>
                  <a:lnTo>
                    <a:pt x="628" y="57"/>
                  </a:lnTo>
                  <a:cubicBezTo>
                    <a:pt x="558" y="71"/>
                    <a:pt x="502" y="85"/>
                    <a:pt x="432" y="99"/>
                  </a:cubicBezTo>
                  <a:cubicBezTo>
                    <a:pt x="419" y="182"/>
                    <a:pt x="391" y="252"/>
                    <a:pt x="377" y="308"/>
                  </a:cubicBezTo>
                  <a:lnTo>
                    <a:pt x="349" y="238"/>
                  </a:lnTo>
                  <a:cubicBezTo>
                    <a:pt x="321" y="154"/>
                    <a:pt x="293" y="71"/>
                    <a:pt x="27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7532599" y="1953635"/>
              <a:ext cx="87264" cy="136734"/>
            </a:xfrm>
            <a:custGeom>
              <a:avLst/>
              <a:gdLst/>
              <a:ahLst/>
              <a:cxnLst/>
              <a:rect l="l" t="t" r="r" b="b"/>
              <a:pathLst>
                <a:path w="448" h="702" extrusionOk="0">
                  <a:moveTo>
                    <a:pt x="355" y="0"/>
                  </a:moveTo>
                  <a:cubicBezTo>
                    <a:pt x="275" y="0"/>
                    <a:pt x="198" y="27"/>
                    <a:pt x="140" y="73"/>
                  </a:cubicBezTo>
                  <a:cubicBezTo>
                    <a:pt x="85" y="101"/>
                    <a:pt x="57" y="143"/>
                    <a:pt x="57" y="157"/>
                  </a:cubicBezTo>
                  <a:cubicBezTo>
                    <a:pt x="43" y="185"/>
                    <a:pt x="29" y="213"/>
                    <a:pt x="29" y="241"/>
                  </a:cubicBezTo>
                  <a:cubicBezTo>
                    <a:pt x="15" y="283"/>
                    <a:pt x="1" y="324"/>
                    <a:pt x="15" y="380"/>
                  </a:cubicBezTo>
                  <a:cubicBezTo>
                    <a:pt x="15" y="394"/>
                    <a:pt x="29" y="408"/>
                    <a:pt x="43" y="422"/>
                  </a:cubicBezTo>
                  <a:cubicBezTo>
                    <a:pt x="43" y="436"/>
                    <a:pt x="71" y="450"/>
                    <a:pt x="85" y="464"/>
                  </a:cubicBezTo>
                  <a:lnTo>
                    <a:pt x="182" y="464"/>
                  </a:lnTo>
                  <a:cubicBezTo>
                    <a:pt x="210" y="450"/>
                    <a:pt x="224" y="450"/>
                    <a:pt x="252" y="436"/>
                  </a:cubicBezTo>
                  <a:cubicBezTo>
                    <a:pt x="266" y="422"/>
                    <a:pt x="280" y="422"/>
                    <a:pt x="308" y="408"/>
                  </a:cubicBezTo>
                  <a:cubicBezTo>
                    <a:pt x="308" y="408"/>
                    <a:pt x="322" y="422"/>
                    <a:pt x="322" y="422"/>
                  </a:cubicBezTo>
                  <a:cubicBezTo>
                    <a:pt x="322" y="436"/>
                    <a:pt x="322" y="436"/>
                    <a:pt x="322" y="450"/>
                  </a:cubicBezTo>
                  <a:cubicBezTo>
                    <a:pt x="308" y="478"/>
                    <a:pt x="294" y="492"/>
                    <a:pt x="280" y="506"/>
                  </a:cubicBezTo>
                  <a:cubicBezTo>
                    <a:pt x="238" y="534"/>
                    <a:pt x="210" y="548"/>
                    <a:pt x="168" y="548"/>
                  </a:cubicBezTo>
                  <a:lnTo>
                    <a:pt x="71" y="548"/>
                  </a:lnTo>
                  <a:cubicBezTo>
                    <a:pt x="57" y="603"/>
                    <a:pt x="43" y="645"/>
                    <a:pt x="29" y="687"/>
                  </a:cubicBezTo>
                  <a:lnTo>
                    <a:pt x="99" y="701"/>
                  </a:lnTo>
                  <a:cubicBezTo>
                    <a:pt x="168" y="701"/>
                    <a:pt x="238" y="687"/>
                    <a:pt x="308" y="659"/>
                  </a:cubicBezTo>
                  <a:cubicBezTo>
                    <a:pt x="350" y="631"/>
                    <a:pt x="378" y="603"/>
                    <a:pt x="392" y="576"/>
                  </a:cubicBezTo>
                  <a:cubicBezTo>
                    <a:pt x="406" y="548"/>
                    <a:pt x="419" y="534"/>
                    <a:pt x="433" y="506"/>
                  </a:cubicBezTo>
                  <a:cubicBezTo>
                    <a:pt x="447" y="464"/>
                    <a:pt x="447" y="422"/>
                    <a:pt x="447" y="380"/>
                  </a:cubicBezTo>
                  <a:cubicBezTo>
                    <a:pt x="433" y="352"/>
                    <a:pt x="433" y="338"/>
                    <a:pt x="419" y="324"/>
                  </a:cubicBezTo>
                  <a:cubicBezTo>
                    <a:pt x="419" y="324"/>
                    <a:pt x="406" y="311"/>
                    <a:pt x="406" y="311"/>
                  </a:cubicBezTo>
                  <a:cubicBezTo>
                    <a:pt x="392" y="297"/>
                    <a:pt x="364" y="283"/>
                    <a:pt x="350" y="283"/>
                  </a:cubicBezTo>
                  <a:lnTo>
                    <a:pt x="294" y="283"/>
                  </a:lnTo>
                  <a:cubicBezTo>
                    <a:pt x="266" y="297"/>
                    <a:pt x="252" y="297"/>
                    <a:pt x="224" y="311"/>
                  </a:cubicBezTo>
                  <a:cubicBezTo>
                    <a:pt x="213" y="314"/>
                    <a:pt x="204" y="316"/>
                    <a:pt x="196" y="316"/>
                  </a:cubicBezTo>
                  <a:cubicBezTo>
                    <a:pt x="176" y="316"/>
                    <a:pt x="168" y="303"/>
                    <a:pt x="168" y="283"/>
                  </a:cubicBezTo>
                  <a:cubicBezTo>
                    <a:pt x="154" y="241"/>
                    <a:pt x="196" y="199"/>
                    <a:pt x="238" y="185"/>
                  </a:cubicBezTo>
                  <a:cubicBezTo>
                    <a:pt x="259" y="178"/>
                    <a:pt x="283" y="175"/>
                    <a:pt x="310" y="175"/>
                  </a:cubicBezTo>
                  <a:cubicBezTo>
                    <a:pt x="336" y="175"/>
                    <a:pt x="364" y="178"/>
                    <a:pt x="392" y="185"/>
                  </a:cubicBezTo>
                  <a:lnTo>
                    <a:pt x="406" y="4"/>
                  </a:lnTo>
                  <a:cubicBezTo>
                    <a:pt x="389" y="1"/>
                    <a:pt x="372" y="0"/>
                    <a:pt x="35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7"/>
          <p:cNvGrpSpPr/>
          <p:nvPr/>
        </p:nvGrpSpPr>
        <p:grpSpPr>
          <a:xfrm>
            <a:off x="7994525" y="88264"/>
            <a:ext cx="1298606" cy="2151921"/>
            <a:chOff x="6559512" y="4669794"/>
            <a:chExt cx="482466" cy="799495"/>
          </a:xfrm>
        </p:grpSpPr>
        <p:sp>
          <p:nvSpPr>
            <p:cNvPr id="552" name="Google Shape;552;p7"/>
            <p:cNvSpPr/>
            <p:nvPr/>
          </p:nvSpPr>
          <p:spPr>
            <a:xfrm>
              <a:off x="6644181" y="4779284"/>
              <a:ext cx="97986" cy="215069"/>
            </a:xfrm>
            <a:custGeom>
              <a:avLst/>
              <a:gdLst/>
              <a:ahLst/>
              <a:cxnLst/>
              <a:rect l="l" t="t" r="r" b="b"/>
              <a:pathLst>
                <a:path w="1354" h="2972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1354" y="0"/>
                    <a:pt x="1340" y="14"/>
                    <a:pt x="1298" y="42"/>
                  </a:cubicBezTo>
                  <a:cubicBezTo>
                    <a:pt x="1256" y="70"/>
                    <a:pt x="1200" y="112"/>
                    <a:pt x="1130" y="154"/>
                  </a:cubicBezTo>
                  <a:cubicBezTo>
                    <a:pt x="1005" y="265"/>
                    <a:pt x="824" y="405"/>
                    <a:pt x="656" y="558"/>
                  </a:cubicBezTo>
                  <a:cubicBezTo>
                    <a:pt x="489" y="698"/>
                    <a:pt x="335" y="851"/>
                    <a:pt x="210" y="977"/>
                  </a:cubicBezTo>
                  <a:cubicBezTo>
                    <a:pt x="154" y="1032"/>
                    <a:pt x="112" y="1088"/>
                    <a:pt x="84" y="1130"/>
                  </a:cubicBezTo>
                  <a:lnTo>
                    <a:pt x="29" y="1186"/>
                  </a:lnTo>
                  <a:cubicBezTo>
                    <a:pt x="29" y="1186"/>
                    <a:pt x="56" y="1172"/>
                    <a:pt x="84" y="1144"/>
                  </a:cubicBezTo>
                  <a:cubicBezTo>
                    <a:pt x="126" y="1102"/>
                    <a:pt x="182" y="1074"/>
                    <a:pt x="252" y="1019"/>
                  </a:cubicBezTo>
                  <a:cubicBezTo>
                    <a:pt x="391" y="921"/>
                    <a:pt x="559" y="767"/>
                    <a:pt x="726" y="628"/>
                  </a:cubicBezTo>
                  <a:cubicBezTo>
                    <a:pt x="893" y="475"/>
                    <a:pt x="1047" y="321"/>
                    <a:pt x="1172" y="196"/>
                  </a:cubicBezTo>
                  <a:cubicBezTo>
                    <a:pt x="1228" y="140"/>
                    <a:pt x="1270" y="84"/>
                    <a:pt x="1312" y="56"/>
                  </a:cubicBezTo>
                  <a:lnTo>
                    <a:pt x="1354" y="0"/>
                  </a:lnTo>
                  <a:close/>
                  <a:moveTo>
                    <a:pt x="29" y="1186"/>
                  </a:moveTo>
                  <a:cubicBezTo>
                    <a:pt x="29" y="1214"/>
                    <a:pt x="29" y="1228"/>
                    <a:pt x="29" y="1256"/>
                  </a:cubicBezTo>
                  <a:cubicBezTo>
                    <a:pt x="29" y="1311"/>
                    <a:pt x="15" y="1381"/>
                    <a:pt x="15" y="1465"/>
                  </a:cubicBezTo>
                  <a:cubicBezTo>
                    <a:pt x="1" y="1632"/>
                    <a:pt x="1" y="1855"/>
                    <a:pt x="1" y="2079"/>
                  </a:cubicBezTo>
                  <a:cubicBezTo>
                    <a:pt x="1" y="2302"/>
                    <a:pt x="15" y="2525"/>
                    <a:pt x="42" y="2692"/>
                  </a:cubicBezTo>
                  <a:cubicBezTo>
                    <a:pt x="42" y="2776"/>
                    <a:pt x="56" y="2846"/>
                    <a:pt x="56" y="2888"/>
                  </a:cubicBezTo>
                  <a:cubicBezTo>
                    <a:pt x="70" y="2943"/>
                    <a:pt x="70" y="2971"/>
                    <a:pt x="70" y="2971"/>
                  </a:cubicBezTo>
                  <a:lnTo>
                    <a:pt x="70" y="2888"/>
                  </a:lnTo>
                  <a:cubicBezTo>
                    <a:pt x="70" y="2846"/>
                    <a:pt x="84" y="2776"/>
                    <a:pt x="84" y="2692"/>
                  </a:cubicBezTo>
                  <a:cubicBezTo>
                    <a:pt x="98" y="2511"/>
                    <a:pt x="98" y="2302"/>
                    <a:pt x="98" y="2079"/>
                  </a:cubicBezTo>
                  <a:cubicBezTo>
                    <a:pt x="84" y="1855"/>
                    <a:pt x="70" y="1632"/>
                    <a:pt x="56" y="1465"/>
                  </a:cubicBezTo>
                  <a:cubicBezTo>
                    <a:pt x="56" y="1381"/>
                    <a:pt x="42" y="1311"/>
                    <a:pt x="42" y="1256"/>
                  </a:cubicBezTo>
                  <a:cubicBezTo>
                    <a:pt x="29" y="1214"/>
                    <a:pt x="29" y="1186"/>
                    <a:pt x="29" y="1186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6742093" y="4779284"/>
              <a:ext cx="191846" cy="214056"/>
            </a:xfrm>
            <a:custGeom>
              <a:avLst/>
              <a:gdLst/>
              <a:ahLst/>
              <a:cxnLst/>
              <a:rect l="l" t="t" r="r" b="b"/>
              <a:pathLst>
                <a:path w="2651" h="2958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40" y="140"/>
                    <a:pt x="196" y="196"/>
                  </a:cubicBezTo>
                  <a:cubicBezTo>
                    <a:pt x="307" y="321"/>
                    <a:pt x="475" y="475"/>
                    <a:pt x="642" y="628"/>
                  </a:cubicBezTo>
                  <a:cubicBezTo>
                    <a:pt x="810" y="781"/>
                    <a:pt x="977" y="921"/>
                    <a:pt x="1117" y="1019"/>
                  </a:cubicBezTo>
                  <a:cubicBezTo>
                    <a:pt x="1172" y="1074"/>
                    <a:pt x="1228" y="1102"/>
                    <a:pt x="1270" y="1144"/>
                  </a:cubicBezTo>
                  <a:lnTo>
                    <a:pt x="1326" y="1172"/>
                  </a:lnTo>
                  <a:lnTo>
                    <a:pt x="1284" y="1130"/>
                  </a:lnTo>
                  <a:cubicBezTo>
                    <a:pt x="1256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58"/>
                  </a:cubicBezTo>
                  <a:cubicBezTo>
                    <a:pt x="545" y="405"/>
                    <a:pt x="363" y="265"/>
                    <a:pt x="238" y="154"/>
                  </a:cubicBezTo>
                  <a:cubicBezTo>
                    <a:pt x="168" y="112"/>
                    <a:pt x="112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  <a:moveTo>
                    <a:pt x="2651" y="0"/>
                  </a:moveTo>
                  <a:lnTo>
                    <a:pt x="2651" y="0"/>
                  </a:lnTo>
                  <a:cubicBezTo>
                    <a:pt x="2623" y="14"/>
                    <a:pt x="2595" y="28"/>
                    <a:pt x="2581" y="42"/>
                  </a:cubicBezTo>
                  <a:cubicBezTo>
                    <a:pt x="2539" y="70"/>
                    <a:pt x="2483" y="112"/>
                    <a:pt x="2414" y="154"/>
                  </a:cubicBezTo>
                  <a:cubicBezTo>
                    <a:pt x="2288" y="265"/>
                    <a:pt x="2107" y="405"/>
                    <a:pt x="1953" y="558"/>
                  </a:cubicBezTo>
                  <a:cubicBezTo>
                    <a:pt x="1786" y="698"/>
                    <a:pt x="1619" y="851"/>
                    <a:pt x="1507" y="977"/>
                  </a:cubicBezTo>
                  <a:cubicBezTo>
                    <a:pt x="1451" y="1032"/>
                    <a:pt x="1409" y="1088"/>
                    <a:pt x="1368" y="1130"/>
                  </a:cubicBezTo>
                  <a:lnTo>
                    <a:pt x="1326" y="1172"/>
                  </a:lnTo>
                  <a:lnTo>
                    <a:pt x="1382" y="1144"/>
                  </a:lnTo>
                  <a:cubicBezTo>
                    <a:pt x="1423" y="1102"/>
                    <a:pt x="1479" y="1074"/>
                    <a:pt x="1535" y="1019"/>
                  </a:cubicBezTo>
                  <a:cubicBezTo>
                    <a:pt x="1674" y="921"/>
                    <a:pt x="1842" y="767"/>
                    <a:pt x="2009" y="628"/>
                  </a:cubicBezTo>
                  <a:cubicBezTo>
                    <a:pt x="2177" y="475"/>
                    <a:pt x="2344" y="321"/>
                    <a:pt x="2456" y="196"/>
                  </a:cubicBezTo>
                  <a:cubicBezTo>
                    <a:pt x="2511" y="140"/>
                    <a:pt x="2567" y="84"/>
                    <a:pt x="2595" y="56"/>
                  </a:cubicBezTo>
                  <a:lnTo>
                    <a:pt x="2651" y="0"/>
                  </a:lnTo>
                  <a:close/>
                  <a:moveTo>
                    <a:pt x="1326" y="1172"/>
                  </a:moveTo>
                  <a:lnTo>
                    <a:pt x="1326" y="1256"/>
                  </a:lnTo>
                  <a:cubicBezTo>
                    <a:pt x="1326" y="1297"/>
                    <a:pt x="1312" y="1367"/>
                    <a:pt x="1312" y="1451"/>
                  </a:cubicBezTo>
                  <a:cubicBezTo>
                    <a:pt x="1298" y="1632"/>
                    <a:pt x="1298" y="1841"/>
                    <a:pt x="1312" y="2065"/>
                  </a:cubicBezTo>
                  <a:cubicBezTo>
                    <a:pt x="1326" y="2288"/>
                    <a:pt x="1326" y="2511"/>
                    <a:pt x="1340" y="2678"/>
                  </a:cubicBezTo>
                  <a:cubicBezTo>
                    <a:pt x="1340" y="2762"/>
                    <a:pt x="1368" y="2832"/>
                    <a:pt x="1368" y="2888"/>
                  </a:cubicBezTo>
                  <a:cubicBezTo>
                    <a:pt x="1368" y="2929"/>
                    <a:pt x="1382" y="2957"/>
                    <a:pt x="1382" y="2957"/>
                  </a:cubicBezTo>
                  <a:lnTo>
                    <a:pt x="1382" y="2888"/>
                  </a:lnTo>
                  <a:cubicBezTo>
                    <a:pt x="1382" y="2832"/>
                    <a:pt x="1382" y="2762"/>
                    <a:pt x="1395" y="2678"/>
                  </a:cubicBezTo>
                  <a:cubicBezTo>
                    <a:pt x="1395" y="2511"/>
                    <a:pt x="1409" y="2288"/>
                    <a:pt x="1395" y="2065"/>
                  </a:cubicBezTo>
                  <a:cubicBezTo>
                    <a:pt x="1382" y="1841"/>
                    <a:pt x="1368" y="1618"/>
                    <a:pt x="1354" y="1451"/>
                  </a:cubicBezTo>
                  <a:cubicBezTo>
                    <a:pt x="1354" y="1367"/>
                    <a:pt x="1340" y="1297"/>
                    <a:pt x="1340" y="1256"/>
                  </a:cubicBezTo>
                  <a:cubicBezTo>
                    <a:pt x="1326" y="1200"/>
                    <a:pt x="1326" y="1172"/>
                    <a:pt x="1326" y="1172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6661332" y="4803526"/>
              <a:ext cx="72802" cy="64622"/>
            </a:xfrm>
            <a:custGeom>
              <a:avLst/>
              <a:gdLst/>
              <a:ahLst/>
              <a:cxnLst/>
              <a:rect l="l" t="t" r="r" b="b"/>
              <a:pathLst>
                <a:path w="1006" h="893" extrusionOk="0">
                  <a:moveTo>
                    <a:pt x="1005" y="0"/>
                  </a:moveTo>
                  <a:lnTo>
                    <a:pt x="1005" y="0"/>
                  </a:lnTo>
                  <a:cubicBezTo>
                    <a:pt x="949" y="28"/>
                    <a:pt x="893" y="70"/>
                    <a:pt x="838" y="112"/>
                  </a:cubicBezTo>
                  <a:cubicBezTo>
                    <a:pt x="726" y="181"/>
                    <a:pt x="601" y="293"/>
                    <a:pt x="475" y="405"/>
                  </a:cubicBezTo>
                  <a:cubicBezTo>
                    <a:pt x="349" y="516"/>
                    <a:pt x="224" y="628"/>
                    <a:pt x="140" y="725"/>
                  </a:cubicBezTo>
                  <a:cubicBezTo>
                    <a:pt x="98" y="781"/>
                    <a:pt x="43" y="837"/>
                    <a:pt x="1" y="893"/>
                  </a:cubicBezTo>
                  <a:cubicBezTo>
                    <a:pt x="1" y="893"/>
                    <a:pt x="84" y="851"/>
                    <a:pt x="182" y="767"/>
                  </a:cubicBezTo>
                  <a:cubicBezTo>
                    <a:pt x="280" y="697"/>
                    <a:pt x="419" y="600"/>
                    <a:pt x="545" y="474"/>
                  </a:cubicBezTo>
                  <a:cubicBezTo>
                    <a:pt x="670" y="363"/>
                    <a:pt x="782" y="251"/>
                    <a:pt x="866" y="153"/>
                  </a:cubicBezTo>
                  <a:cubicBezTo>
                    <a:pt x="963" y="56"/>
                    <a:pt x="1005" y="0"/>
                    <a:pt x="100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6933863" y="4779284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7" y="56"/>
                  </a:lnTo>
                  <a:cubicBezTo>
                    <a:pt x="85" y="84"/>
                    <a:pt x="126" y="140"/>
                    <a:pt x="196" y="196"/>
                  </a:cubicBezTo>
                  <a:cubicBezTo>
                    <a:pt x="308" y="321"/>
                    <a:pt x="461" y="475"/>
                    <a:pt x="629" y="628"/>
                  </a:cubicBezTo>
                  <a:cubicBezTo>
                    <a:pt x="796" y="781"/>
                    <a:pt x="977" y="921"/>
                    <a:pt x="1103" y="1019"/>
                  </a:cubicBezTo>
                  <a:cubicBezTo>
                    <a:pt x="1173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5" y="977"/>
                  </a:cubicBezTo>
                  <a:cubicBezTo>
                    <a:pt x="1033" y="851"/>
                    <a:pt x="866" y="698"/>
                    <a:pt x="698" y="558"/>
                  </a:cubicBezTo>
                  <a:cubicBezTo>
                    <a:pt x="531" y="405"/>
                    <a:pt x="364" y="265"/>
                    <a:pt x="224" y="154"/>
                  </a:cubicBezTo>
                  <a:cubicBezTo>
                    <a:pt x="168" y="112"/>
                    <a:pt x="98" y="70"/>
                    <a:pt x="71" y="42"/>
                  </a:cubicBezTo>
                  <a:cubicBezTo>
                    <a:pt x="29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6743106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3" y="168"/>
                  </a:cubicBezTo>
                  <a:cubicBezTo>
                    <a:pt x="977" y="265"/>
                    <a:pt x="796" y="405"/>
                    <a:pt x="628" y="558"/>
                  </a:cubicBezTo>
                  <a:cubicBezTo>
                    <a:pt x="461" y="698"/>
                    <a:pt x="307" y="851"/>
                    <a:pt x="196" y="977"/>
                  </a:cubicBezTo>
                  <a:cubicBezTo>
                    <a:pt x="126" y="1033"/>
                    <a:pt x="84" y="1088"/>
                    <a:pt x="56" y="1130"/>
                  </a:cubicBezTo>
                  <a:lnTo>
                    <a:pt x="1" y="1186"/>
                  </a:lnTo>
                  <a:cubicBezTo>
                    <a:pt x="15" y="1172"/>
                    <a:pt x="42" y="1158"/>
                    <a:pt x="70" y="1144"/>
                  </a:cubicBezTo>
                  <a:cubicBezTo>
                    <a:pt x="98" y="1116"/>
                    <a:pt x="154" y="1074"/>
                    <a:pt x="224" y="1019"/>
                  </a:cubicBezTo>
                  <a:cubicBezTo>
                    <a:pt x="363" y="921"/>
                    <a:pt x="531" y="781"/>
                    <a:pt x="698" y="628"/>
                  </a:cubicBezTo>
                  <a:cubicBezTo>
                    <a:pt x="865" y="475"/>
                    <a:pt x="1033" y="321"/>
                    <a:pt x="1144" y="210"/>
                  </a:cubicBezTo>
                  <a:cubicBezTo>
                    <a:pt x="1200" y="140"/>
                    <a:pt x="1242" y="84"/>
                    <a:pt x="1284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6940955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340" y="0"/>
                  </a:moveTo>
                  <a:cubicBezTo>
                    <a:pt x="1340" y="0"/>
                    <a:pt x="1312" y="14"/>
                    <a:pt x="1270" y="42"/>
                  </a:cubicBezTo>
                  <a:cubicBezTo>
                    <a:pt x="1228" y="70"/>
                    <a:pt x="1172" y="112"/>
                    <a:pt x="1102" y="154"/>
                  </a:cubicBezTo>
                  <a:cubicBezTo>
                    <a:pt x="977" y="265"/>
                    <a:pt x="810" y="405"/>
                    <a:pt x="642" y="544"/>
                  </a:cubicBezTo>
                  <a:cubicBezTo>
                    <a:pt x="475" y="698"/>
                    <a:pt x="307" y="851"/>
                    <a:pt x="196" y="977"/>
                  </a:cubicBezTo>
                  <a:cubicBezTo>
                    <a:pt x="140" y="1032"/>
                    <a:pt x="84" y="1088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112" y="1102"/>
                    <a:pt x="168" y="1074"/>
                    <a:pt x="238" y="1018"/>
                  </a:cubicBezTo>
                  <a:cubicBezTo>
                    <a:pt x="363" y="921"/>
                    <a:pt x="531" y="767"/>
                    <a:pt x="698" y="628"/>
                  </a:cubicBezTo>
                  <a:cubicBezTo>
                    <a:pt x="865" y="474"/>
                    <a:pt x="1033" y="321"/>
                    <a:pt x="1144" y="195"/>
                  </a:cubicBezTo>
                  <a:cubicBezTo>
                    <a:pt x="1200" y="140"/>
                    <a:pt x="1256" y="84"/>
                    <a:pt x="1284" y="56"/>
                  </a:cubicBezTo>
                  <a:lnTo>
                    <a:pt x="134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6646207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82" y="196"/>
                  </a:cubicBezTo>
                  <a:cubicBezTo>
                    <a:pt x="307" y="321"/>
                    <a:pt x="461" y="475"/>
                    <a:pt x="628" y="628"/>
                  </a:cubicBezTo>
                  <a:cubicBezTo>
                    <a:pt x="796" y="781"/>
                    <a:pt x="977" y="921"/>
                    <a:pt x="1102" y="1019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3"/>
                    <a:pt x="1144" y="977"/>
                  </a:cubicBezTo>
                  <a:cubicBezTo>
                    <a:pt x="1019" y="851"/>
                    <a:pt x="865" y="698"/>
                    <a:pt x="698" y="558"/>
                  </a:cubicBezTo>
                  <a:cubicBezTo>
                    <a:pt x="531" y="405"/>
                    <a:pt x="363" y="265"/>
                    <a:pt x="224" y="168"/>
                  </a:cubicBezTo>
                  <a:cubicBezTo>
                    <a:pt x="154" y="112"/>
                    <a:pt x="98" y="70"/>
                    <a:pt x="56" y="42"/>
                  </a:cubicBezTo>
                  <a:cubicBezTo>
                    <a:pt x="28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6840004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75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02"/>
                    <a:pt x="1270" y="1144"/>
                  </a:cubicBezTo>
                  <a:cubicBezTo>
                    <a:pt x="1284" y="1158"/>
                    <a:pt x="1312" y="1172"/>
                    <a:pt x="1340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6665384" y="4994283"/>
              <a:ext cx="68749" cy="61655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1" y="0"/>
                  </a:moveTo>
                  <a:cubicBezTo>
                    <a:pt x="42" y="56"/>
                    <a:pt x="84" y="112"/>
                    <a:pt x="126" y="154"/>
                  </a:cubicBezTo>
                  <a:cubicBezTo>
                    <a:pt x="224" y="265"/>
                    <a:pt x="321" y="363"/>
                    <a:pt x="433" y="461"/>
                  </a:cubicBezTo>
                  <a:cubicBezTo>
                    <a:pt x="558" y="572"/>
                    <a:pt x="684" y="670"/>
                    <a:pt x="782" y="740"/>
                  </a:cubicBezTo>
                  <a:cubicBezTo>
                    <a:pt x="837" y="781"/>
                    <a:pt x="893" y="809"/>
                    <a:pt x="949" y="851"/>
                  </a:cubicBezTo>
                  <a:cubicBezTo>
                    <a:pt x="949" y="851"/>
                    <a:pt x="907" y="781"/>
                    <a:pt x="823" y="698"/>
                  </a:cubicBezTo>
                  <a:cubicBezTo>
                    <a:pt x="740" y="600"/>
                    <a:pt x="642" y="489"/>
                    <a:pt x="517" y="391"/>
                  </a:cubicBezTo>
                  <a:cubicBezTo>
                    <a:pt x="405" y="293"/>
                    <a:pt x="293" y="196"/>
                    <a:pt x="168" y="112"/>
                  </a:cubicBezTo>
                  <a:cubicBezTo>
                    <a:pt x="70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7033801" y="4871116"/>
              <a:ext cx="8178" cy="129316"/>
            </a:xfrm>
            <a:custGeom>
              <a:avLst/>
              <a:gdLst/>
              <a:ahLst/>
              <a:cxnLst/>
              <a:rect l="l" t="t" r="r" b="b"/>
              <a:pathLst>
                <a:path w="113" h="1787" extrusionOk="0">
                  <a:moveTo>
                    <a:pt x="29" y="1"/>
                  </a:moveTo>
                  <a:lnTo>
                    <a:pt x="29" y="84"/>
                  </a:lnTo>
                  <a:cubicBezTo>
                    <a:pt x="29" y="126"/>
                    <a:pt x="29" y="196"/>
                    <a:pt x="15" y="280"/>
                  </a:cubicBezTo>
                  <a:cubicBezTo>
                    <a:pt x="15" y="461"/>
                    <a:pt x="1" y="670"/>
                    <a:pt x="15" y="893"/>
                  </a:cubicBezTo>
                  <a:cubicBezTo>
                    <a:pt x="29" y="1116"/>
                    <a:pt x="43" y="1340"/>
                    <a:pt x="57" y="1507"/>
                  </a:cubicBezTo>
                  <a:cubicBezTo>
                    <a:pt x="57" y="1591"/>
                    <a:pt x="71" y="1660"/>
                    <a:pt x="71" y="1716"/>
                  </a:cubicBezTo>
                  <a:cubicBezTo>
                    <a:pt x="84" y="1758"/>
                    <a:pt x="84" y="1786"/>
                    <a:pt x="84" y="1786"/>
                  </a:cubicBezTo>
                  <a:lnTo>
                    <a:pt x="84" y="1716"/>
                  </a:lnTo>
                  <a:cubicBezTo>
                    <a:pt x="84" y="1660"/>
                    <a:pt x="98" y="1591"/>
                    <a:pt x="98" y="1507"/>
                  </a:cubicBezTo>
                  <a:cubicBezTo>
                    <a:pt x="112" y="1340"/>
                    <a:pt x="112" y="1116"/>
                    <a:pt x="112" y="893"/>
                  </a:cubicBezTo>
                  <a:cubicBezTo>
                    <a:pt x="112" y="670"/>
                    <a:pt x="84" y="447"/>
                    <a:pt x="71" y="280"/>
                  </a:cubicBezTo>
                  <a:cubicBezTo>
                    <a:pt x="71" y="196"/>
                    <a:pt x="57" y="126"/>
                    <a:pt x="43" y="84"/>
                  </a:cubicBezTo>
                  <a:cubicBezTo>
                    <a:pt x="43" y="28"/>
                    <a:pt x="29" y="1"/>
                    <a:pt x="2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6640128" y="5163837"/>
              <a:ext cx="98999" cy="215069"/>
            </a:xfrm>
            <a:custGeom>
              <a:avLst/>
              <a:gdLst/>
              <a:ahLst/>
              <a:cxnLst/>
              <a:rect l="l" t="t" r="r" b="b"/>
              <a:pathLst>
                <a:path w="1368" h="2972" extrusionOk="0">
                  <a:moveTo>
                    <a:pt x="1368" y="1"/>
                  </a:moveTo>
                  <a:cubicBezTo>
                    <a:pt x="1354" y="15"/>
                    <a:pt x="1326" y="29"/>
                    <a:pt x="1312" y="43"/>
                  </a:cubicBezTo>
                  <a:cubicBezTo>
                    <a:pt x="1270" y="84"/>
                    <a:pt x="1200" y="112"/>
                    <a:pt x="1145" y="168"/>
                  </a:cubicBezTo>
                  <a:cubicBezTo>
                    <a:pt x="1005" y="266"/>
                    <a:pt x="838" y="419"/>
                    <a:pt x="670" y="559"/>
                  </a:cubicBezTo>
                  <a:cubicBezTo>
                    <a:pt x="503" y="712"/>
                    <a:pt x="336" y="866"/>
                    <a:pt x="224" y="991"/>
                  </a:cubicBezTo>
                  <a:cubicBezTo>
                    <a:pt x="168" y="1047"/>
                    <a:pt x="126" y="1103"/>
                    <a:pt x="85" y="1131"/>
                  </a:cubicBezTo>
                  <a:lnTo>
                    <a:pt x="29" y="1186"/>
                  </a:lnTo>
                  <a:lnTo>
                    <a:pt x="29" y="1270"/>
                  </a:lnTo>
                  <a:cubicBezTo>
                    <a:pt x="29" y="1312"/>
                    <a:pt x="29" y="1382"/>
                    <a:pt x="15" y="1465"/>
                  </a:cubicBezTo>
                  <a:cubicBezTo>
                    <a:pt x="15" y="1647"/>
                    <a:pt x="1" y="1856"/>
                    <a:pt x="15" y="2079"/>
                  </a:cubicBezTo>
                  <a:cubicBezTo>
                    <a:pt x="29" y="2302"/>
                    <a:pt x="43" y="2525"/>
                    <a:pt x="57" y="2693"/>
                  </a:cubicBezTo>
                  <a:cubicBezTo>
                    <a:pt x="57" y="2776"/>
                    <a:pt x="71" y="2846"/>
                    <a:pt x="71" y="2902"/>
                  </a:cubicBezTo>
                  <a:cubicBezTo>
                    <a:pt x="85" y="2944"/>
                    <a:pt x="85" y="2972"/>
                    <a:pt x="85" y="2972"/>
                  </a:cubicBezTo>
                  <a:cubicBezTo>
                    <a:pt x="85" y="2958"/>
                    <a:pt x="85" y="2930"/>
                    <a:pt x="85" y="2902"/>
                  </a:cubicBezTo>
                  <a:cubicBezTo>
                    <a:pt x="85" y="2846"/>
                    <a:pt x="98" y="2776"/>
                    <a:pt x="98" y="2693"/>
                  </a:cubicBezTo>
                  <a:cubicBezTo>
                    <a:pt x="112" y="2525"/>
                    <a:pt x="112" y="2302"/>
                    <a:pt x="112" y="2079"/>
                  </a:cubicBezTo>
                  <a:cubicBezTo>
                    <a:pt x="112" y="1856"/>
                    <a:pt x="98" y="1633"/>
                    <a:pt x="71" y="1465"/>
                  </a:cubicBezTo>
                  <a:cubicBezTo>
                    <a:pt x="71" y="1382"/>
                    <a:pt x="57" y="1312"/>
                    <a:pt x="57" y="1270"/>
                  </a:cubicBezTo>
                  <a:cubicBezTo>
                    <a:pt x="43" y="1214"/>
                    <a:pt x="43" y="1186"/>
                    <a:pt x="43" y="1186"/>
                  </a:cubicBezTo>
                  <a:cubicBezTo>
                    <a:pt x="57" y="1172"/>
                    <a:pt x="85" y="1158"/>
                    <a:pt x="112" y="1144"/>
                  </a:cubicBezTo>
                  <a:cubicBezTo>
                    <a:pt x="140" y="1117"/>
                    <a:pt x="196" y="1075"/>
                    <a:pt x="266" y="1033"/>
                  </a:cubicBezTo>
                  <a:cubicBezTo>
                    <a:pt x="405" y="921"/>
                    <a:pt x="573" y="782"/>
                    <a:pt x="740" y="628"/>
                  </a:cubicBezTo>
                  <a:cubicBezTo>
                    <a:pt x="907" y="489"/>
                    <a:pt x="1075" y="335"/>
                    <a:pt x="1186" y="210"/>
                  </a:cubicBezTo>
                  <a:cubicBezTo>
                    <a:pt x="1242" y="154"/>
                    <a:pt x="1284" y="98"/>
                    <a:pt x="1326" y="56"/>
                  </a:cubicBezTo>
                  <a:lnTo>
                    <a:pt x="136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6739053" y="5163837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43" y="56"/>
                  </a:lnTo>
                  <a:cubicBezTo>
                    <a:pt x="84" y="98"/>
                    <a:pt x="126" y="154"/>
                    <a:pt x="182" y="210"/>
                  </a:cubicBezTo>
                  <a:cubicBezTo>
                    <a:pt x="308" y="335"/>
                    <a:pt x="461" y="489"/>
                    <a:pt x="628" y="642"/>
                  </a:cubicBezTo>
                  <a:cubicBezTo>
                    <a:pt x="810" y="782"/>
                    <a:pt x="963" y="921"/>
                    <a:pt x="1103" y="1033"/>
                  </a:cubicBezTo>
                  <a:cubicBezTo>
                    <a:pt x="1172" y="1075"/>
                    <a:pt x="1228" y="1117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5" y="991"/>
                  </a:cubicBezTo>
                  <a:cubicBezTo>
                    <a:pt x="1019" y="866"/>
                    <a:pt x="866" y="712"/>
                    <a:pt x="698" y="559"/>
                  </a:cubicBezTo>
                  <a:cubicBezTo>
                    <a:pt x="531" y="405"/>
                    <a:pt x="349" y="266"/>
                    <a:pt x="224" y="168"/>
                  </a:cubicBezTo>
                  <a:cubicBezTo>
                    <a:pt x="154" y="112"/>
                    <a:pt x="98" y="84"/>
                    <a:pt x="57" y="43"/>
                  </a:cubicBezTo>
                  <a:cubicBezTo>
                    <a:pt x="15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6746145" y="5382890"/>
              <a:ext cx="96972" cy="85897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39" y="1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2" y="168"/>
                  </a:cubicBezTo>
                  <a:cubicBezTo>
                    <a:pt x="977" y="266"/>
                    <a:pt x="795" y="419"/>
                    <a:pt x="642" y="558"/>
                  </a:cubicBezTo>
                  <a:cubicBezTo>
                    <a:pt x="475" y="712"/>
                    <a:pt x="307" y="865"/>
                    <a:pt x="196" y="991"/>
                  </a:cubicBezTo>
                  <a:cubicBezTo>
                    <a:pt x="140" y="1047"/>
                    <a:pt x="84" y="1102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98" y="1116"/>
                    <a:pt x="168" y="1075"/>
                    <a:pt x="224" y="1033"/>
                  </a:cubicBezTo>
                  <a:cubicBezTo>
                    <a:pt x="363" y="921"/>
                    <a:pt x="530" y="782"/>
                    <a:pt x="698" y="628"/>
                  </a:cubicBezTo>
                  <a:cubicBezTo>
                    <a:pt x="865" y="489"/>
                    <a:pt x="1033" y="335"/>
                    <a:pt x="1144" y="210"/>
                  </a:cubicBezTo>
                  <a:cubicBezTo>
                    <a:pt x="1200" y="154"/>
                    <a:pt x="1256" y="98"/>
                    <a:pt x="1284" y="56"/>
                  </a:cubicBezTo>
                  <a:lnTo>
                    <a:pt x="133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6645194" y="5382890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56" y="56"/>
                  </a:lnTo>
                  <a:cubicBezTo>
                    <a:pt x="84" y="98"/>
                    <a:pt x="126" y="154"/>
                    <a:pt x="196" y="210"/>
                  </a:cubicBezTo>
                  <a:cubicBezTo>
                    <a:pt x="307" y="335"/>
                    <a:pt x="461" y="489"/>
                    <a:pt x="628" y="628"/>
                  </a:cubicBezTo>
                  <a:cubicBezTo>
                    <a:pt x="796" y="782"/>
                    <a:pt x="977" y="921"/>
                    <a:pt x="1102" y="1033"/>
                  </a:cubicBezTo>
                  <a:cubicBezTo>
                    <a:pt x="1172" y="1075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102"/>
                    <a:pt x="1200" y="1047"/>
                    <a:pt x="1144" y="991"/>
                  </a:cubicBezTo>
                  <a:cubicBezTo>
                    <a:pt x="1033" y="865"/>
                    <a:pt x="865" y="712"/>
                    <a:pt x="698" y="558"/>
                  </a:cubicBezTo>
                  <a:cubicBezTo>
                    <a:pt x="531" y="405"/>
                    <a:pt x="363" y="266"/>
                    <a:pt x="224" y="168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15" y="1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6824880" y="4888267"/>
              <a:ext cx="7164" cy="82858"/>
            </a:xfrm>
            <a:custGeom>
              <a:avLst/>
              <a:gdLst/>
              <a:ahLst/>
              <a:cxnLst/>
              <a:rect l="l" t="t" r="r" b="b"/>
              <a:pathLst>
                <a:path w="99" h="1145" extrusionOk="0">
                  <a:moveTo>
                    <a:pt x="42" y="1"/>
                  </a:moveTo>
                  <a:cubicBezTo>
                    <a:pt x="42" y="1"/>
                    <a:pt x="28" y="70"/>
                    <a:pt x="14" y="182"/>
                  </a:cubicBezTo>
                  <a:cubicBezTo>
                    <a:pt x="0" y="308"/>
                    <a:pt x="0" y="447"/>
                    <a:pt x="0" y="573"/>
                  </a:cubicBezTo>
                  <a:cubicBezTo>
                    <a:pt x="0" y="712"/>
                    <a:pt x="14" y="838"/>
                    <a:pt x="28" y="977"/>
                  </a:cubicBezTo>
                  <a:cubicBezTo>
                    <a:pt x="42" y="1075"/>
                    <a:pt x="56" y="1145"/>
                    <a:pt x="56" y="1145"/>
                  </a:cubicBezTo>
                  <a:cubicBezTo>
                    <a:pt x="70" y="1089"/>
                    <a:pt x="84" y="1033"/>
                    <a:pt x="84" y="977"/>
                  </a:cubicBezTo>
                  <a:cubicBezTo>
                    <a:pt x="98" y="838"/>
                    <a:pt x="98" y="712"/>
                    <a:pt x="98" y="573"/>
                  </a:cubicBezTo>
                  <a:cubicBezTo>
                    <a:pt x="98" y="433"/>
                    <a:pt x="84" y="280"/>
                    <a:pt x="70" y="182"/>
                  </a:cubicBezTo>
                  <a:cubicBezTo>
                    <a:pt x="56" y="112"/>
                    <a:pt x="56" y="57"/>
                    <a:pt x="4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6737027" y="5080037"/>
              <a:ext cx="7164" cy="83871"/>
            </a:xfrm>
            <a:custGeom>
              <a:avLst/>
              <a:gdLst/>
              <a:ahLst/>
              <a:cxnLst/>
              <a:rect l="l" t="t" r="r" b="b"/>
              <a:pathLst>
                <a:path w="99" h="1159" extrusionOk="0">
                  <a:moveTo>
                    <a:pt x="43" y="1"/>
                  </a:moveTo>
                  <a:cubicBezTo>
                    <a:pt x="43" y="1"/>
                    <a:pt x="29" y="71"/>
                    <a:pt x="15" y="182"/>
                  </a:cubicBezTo>
                  <a:cubicBezTo>
                    <a:pt x="1" y="322"/>
                    <a:pt x="1" y="447"/>
                    <a:pt x="1" y="587"/>
                  </a:cubicBezTo>
                  <a:cubicBezTo>
                    <a:pt x="1" y="726"/>
                    <a:pt x="15" y="866"/>
                    <a:pt x="29" y="977"/>
                  </a:cubicBezTo>
                  <a:cubicBezTo>
                    <a:pt x="43" y="1033"/>
                    <a:pt x="43" y="1103"/>
                    <a:pt x="71" y="1159"/>
                  </a:cubicBezTo>
                  <a:cubicBezTo>
                    <a:pt x="71" y="1159"/>
                    <a:pt x="85" y="1075"/>
                    <a:pt x="85" y="977"/>
                  </a:cubicBezTo>
                  <a:cubicBezTo>
                    <a:pt x="99" y="852"/>
                    <a:pt x="99" y="712"/>
                    <a:pt x="99" y="587"/>
                  </a:cubicBezTo>
                  <a:cubicBezTo>
                    <a:pt x="99" y="447"/>
                    <a:pt x="85" y="308"/>
                    <a:pt x="71" y="182"/>
                  </a:cubicBezTo>
                  <a:cubicBezTo>
                    <a:pt x="71" y="126"/>
                    <a:pt x="57" y="57"/>
                    <a:pt x="4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6559512" y="4993270"/>
              <a:ext cx="84742" cy="78950"/>
            </a:xfrm>
            <a:custGeom>
              <a:avLst/>
              <a:gdLst/>
              <a:ahLst/>
              <a:cxnLst/>
              <a:rect l="l" t="t" r="r" b="b"/>
              <a:pathLst>
                <a:path w="1171" h="1091" extrusionOk="0">
                  <a:moveTo>
                    <a:pt x="1171" y="0"/>
                  </a:moveTo>
                  <a:cubicBezTo>
                    <a:pt x="1115" y="28"/>
                    <a:pt x="1059" y="70"/>
                    <a:pt x="1017" y="112"/>
                  </a:cubicBezTo>
                  <a:cubicBezTo>
                    <a:pt x="920" y="196"/>
                    <a:pt x="822" y="279"/>
                    <a:pt x="724" y="377"/>
                  </a:cubicBezTo>
                  <a:cubicBezTo>
                    <a:pt x="641" y="475"/>
                    <a:pt x="557" y="558"/>
                    <a:pt x="501" y="642"/>
                  </a:cubicBezTo>
                  <a:cubicBezTo>
                    <a:pt x="452" y="607"/>
                    <a:pt x="402" y="591"/>
                    <a:pt x="353" y="591"/>
                  </a:cubicBezTo>
                  <a:cubicBezTo>
                    <a:pt x="155" y="591"/>
                    <a:pt x="1" y="850"/>
                    <a:pt x="180" y="1019"/>
                  </a:cubicBezTo>
                  <a:cubicBezTo>
                    <a:pt x="234" y="1069"/>
                    <a:pt x="293" y="1090"/>
                    <a:pt x="351" y="1090"/>
                  </a:cubicBezTo>
                  <a:cubicBezTo>
                    <a:pt x="533" y="1090"/>
                    <a:pt x="691" y="875"/>
                    <a:pt x="543" y="684"/>
                  </a:cubicBezTo>
                  <a:cubicBezTo>
                    <a:pt x="627" y="614"/>
                    <a:pt x="710" y="530"/>
                    <a:pt x="794" y="447"/>
                  </a:cubicBezTo>
                  <a:cubicBezTo>
                    <a:pt x="892" y="349"/>
                    <a:pt x="975" y="251"/>
                    <a:pt x="1059" y="140"/>
                  </a:cubicBezTo>
                  <a:cubicBezTo>
                    <a:pt x="1101" y="98"/>
                    <a:pt x="1129" y="42"/>
                    <a:pt x="117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6840004" y="5084090"/>
              <a:ext cx="102038" cy="385199"/>
            </a:xfrm>
            <a:custGeom>
              <a:avLst/>
              <a:gdLst/>
              <a:ahLst/>
              <a:cxnLst/>
              <a:rect l="l" t="t" r="r" b="b"/>
              <a:pathLst>
                <a:path w="1410" h="5323" extrusionOk="0">
                  <a:moveTo>
                    <a:pt x="1326" y="1"/>
                  </a:moveTo>
                  <a:cubicBezTo>
                    <a:pt x="1326" y="1"/>
                    <a:pt x="1326" y="84"/>
                    <a:pt x="1312" y="224"/>
                  </a:cubicBezTo>
                  <a:cubicBezTo>
                    <a:pt x="1298" y="363"/>
                    <a:pt x="1284" y="559"/>
                    <a:pt x="1270" y="796"/>
                  </a:cubicBezTo>
                  <a:cubicBezTo>
                    <a:pt x="1256" y="1033"/>
                    <a:pt x="1242" y="1312"/>
                    <a:pt x="1228" y="1605"/>
                  </a:cubicBezTo>
                  <a:cubicBezTo>
                    <a:pt x="1214" y="1898"/>
                    <a:pt x="1200" y="2219"/>
                    <a:pt x="1186" y="2539"/>
                  </a:cubicBezTo>
                  <a:cubicBezTo>
                    <a:pt x="1172" y="2860"/>
                    <a:pt x="1172" y="3181"/>
                    <a:pt x="1172" y="3474"/>
                  </a:cubicBezTo>
                  <a:cubicBezTo>
                    <a:pt x="1158" y="3767"/>
                    <a:pt x="1172" y="4046"/>
                    <a:pt x="1158" y="4283"/>
                  </a:cubicBezTo>
                  <a:cubicBezTo>
                    <a:pt x="1144" y="4534"/>
                    <a:pt x="1158" y="4715"/>
                    <a:pt x="1158" y="4855"/>
                  </a:cubicBezTo>
                  <a:cubicBezTo>
                    <a:pt x="1103" y="4855"/>
                    <a:pt x="1047" y="4869"/>
                    <a:pt x="1005" y="4911"/>
                  </a:cubicBezTo>
                  <a:cubicBezTo>
                    <a:pt x="907" y="4813"/>
                    <a:pt x="782" y="4674"/>
                    <a:pt x="642" y="4548"/>
                  </a:cubicBezTo>
                  <a:cubicBezTo>
                    <a:pt x="503" y="4422"/>
                    <a:pt x="363" y="4297"/>
                    <a:pt x="252" y="4213"/>
                  </a:cubicBezTo>
                  <a:cubicBezTo>
                    <a:pt x="196" y="4171"/>
                    <a:pt x="140" y="4143"/>
                    <a:pt x="112" y="4116"/>
                  </a:cubicBezTo>
                  <a:lnTo>
                    <a:pt x="70" y="4088"/>
                  </a:lnTo>
                  <a:cubicBezTo>
                    <a:pt x="70" y="4032"/>
                    <a:pt x="84" y="3976"/>
                    <a:pt x="84" y="3892"/>
                  </a:cubicBezTo>
                  <a:cubicBezTo>
                    <a:pt x="98" y="3725"/>
                    <a:pt x="98" y="3502"/>
                    <a:pt x="98" y="3279"/>
                  </a:cubicBezTo>
                  <a:cubicBezTo>
                    <a:pt x="84" y="3056"/>
                    <a:pt x="70" y="2832"/>
                    <a:pt x="56" y="2665"/>
                  </a:cubicBezTo>
                  <a:cubicBezTo>
                    <a:pt x="56" y="2581"/>
                    <a:pt x="42" y="2512"/>
                    <a:pt x="42" y="2470"/>
                  </a:cubicBezTo>
                  <a:cubicBezTo>
                    <a:pt x="29" y="2414"/>
                    <a:pt x="29" y="2386"/>
                    <a:pt x="29" y="2386"/>
                  </a:cubicBezTo>
                  <a:lnTo>
                    <a:pt x="29" y="2470"/>
                  </a:lnTo>
                  <a:cubicBezTo>
                    <a:pt x="29" y="2512"/>
                    <a:pt x="15" y="2581"/>
                    <a:pt x="15" y="2665"/>
                  </a:cubicBezTo>
                  <a:cubicBezTo>
                    <a:pt x="15" y="2846"/>
                    <a:pt x="1" y="3056"/>
                    <a:pt x="15" y="3279"/>
                  </a:cubicBezTo>
                  <a:cubicBezTo>
                    <a:pt x="15" y="3502"/>
                    <a:pt x="29" y="3725"/>
                    <a:pt x="42" y="3892"/>
                  </a:cubicBezTo>
                  <a:cubicBezTo>
                    <a:pt x="42" y="3976"/>
                    <a:pt x="56" y="4046"/>
                    <a:pt x="70" y="4102"/>
                  </a:cubicBezTo>
                  <a:lnTo>
                    <a:pt x="112" y="4143"/>
                  </a:lnTo>
                  <a:cubicBezTo>
                    <a:pt x="140" y="4171"/>
                    <a:pt x="168" y="4213"/>
                    <a:pt x="224" y="4269"/>
                  </a:cubicBezTo>
                  <a:cubicBezTo>
                    <a:pt x="321" y="4367"/>
                    <a:pt x="447" y="4506"/>
                    <a:pt x="586" y="4632"/>
                  </a:cubicBezTo>
                  <a:cubicBezTo>
                    <a:pt x="726" y="4757"/>
                    <a:pt x="865" y="4869"/>
                    <a:pt x="977" y="4953"/>
                  </a:cubicBezTo>
                  <a:cubicBezTo>
                    <a:pt x="949" y="4994"/>
                    <a:pt x="935" y="5036"/>
                    <a:pt x="935" y="5092"/>
                  </a:cubicBezTo>
                  <a:cubicBezTo>
                    <a:pt x="935" y="5245"/>
                    <a:pt x="1050" y="5322"/>
                    <a:pt x="1165" y="5322"/>
                  </a:cubicBezTo>
                  <a:cubicBezTo>
                    <a:pt x="1280" y="5322"/>
                    <a:pt x="1395" y="5245"/>
                    <a:pt x="1395" y="5092"/>
                  </a:cubicBezTo>
                  <a:cubicBezTo>
                    <a:pt x="1409" y="4966"/>
                    <a:pt x="1298" y="4855"/>
                    <a:pt x="1172" y="4855"/>
                  </a:cubicBezTo>
                  <a:cubicBezTo>
                    <a:pt x="1186" y="4715"/>
                    <a:pt x="1200" y="4520"/>
                    <a:pt x="1214" y="4297"/>
                  </a:cubicBezTo>
                  <a:cubicBezTo>
                    <a:pt x="1228" y="4060"/>
                    <a:pt x="1242" y="3767"/>
                    <a:pt x="1256" y="3474"/>
                  </a:cubicBezTo>
                  <a:cubicBezTo>
                    <a:pt x="1270" y="3181"/>
                    <a:pt x="1270" y="2860"/>
                    <a:pt x="1284" y="2539"/>
                  </a:cubicBezTo>
                  <a:cubicBezTo>
                    <a:pt x="1298" y="2233"/>
                    <a:pt x="1298" y="1912"/>
                    <a:pt x="1312" y="1605"/>
                  </a:cubicBezTo>
                  <a:cubicBezTo>
                    <a:pt x="1326" y="1312"/>
                    <a:pt x="1312" y="1033"/>
                    <a:pt x="1326" y="796"/>
                  </a:cubicBezTo>
                  <a:cubicBezTo>
                    <a:pt x="1340" y="559"/>
                    <a:pt x="1326" y="363"/>
                    <a:pt x="1326" y="224"/>
                  </a:cubicBezTo>
                  <a:lnTo>
                    <a:pt x="1326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6718863" y="4669794"/>
              <a:ext cx="40164" cy="100443"/>
            </a:xfrm>
            <a:custGeom>
              <a:avLst/>
              <a:gdLst/>
              <a:ahLst/>
              <a:cxnLst/>
              <a:rect l="l" t="t" r="r" b="b"/>
              <a:pathLst>
                <a:path w="555" h="1388" extrusionOk="0">
                  <a:moveTo>
                    <a:pt x="312" y="1"/>
                  </a:moveTo>
                  <a:cubicBezTo>
                    <a:pt x="257" y="1"/>
                    <a:pt x="201" y="20"/>
                    <a:pt x="154" y="63"/>
                  </a:cubicBezTo>
                  <a:cubicBezTo>
                    <a:pt x="1" y="188"/>
                    <a:pt x="84" y="453"/>
                    <a:pt x="280" y="467"/>
                  </a:cubicBezTo>
                  <a:cubicBezTo>
                    <a:pt x="280" y="579"/>
                    <a:pt x="280" y="690"/>
                    <a:pt x="280" y="816"/>
                  </a:cubicBezTo>
                  <a:cubicBezTo>
                    <a:pt x="280" y="955"/>
                    <a:pt x="294" y="1081"/>
                    <a:pt x="308" y="1220"/>
                  </a:cubicBezTo>
                  <a:cubicBezTo>
                    <a:pt x="308" y="1276"/>
                    <a:pt x="322" y="1332"/>
                    <a:pt x="336" y="1388"/>
                  </a:cubicBezTo>
                  <a:cubicBezTo>
                    <a:pt x="350" y="1332"/>
                    <a:pt x="363" y="1276"/>
                    <a:pt x="363" y="1220"/>
                  </a:cubicBezTo>
                  <a:cubicBezTo>
                    <a:pt x="377" y="1081"/>
                    <a:pt x="377" y="955"/>
                    <a:pt x="377" y="816"/>
                  </a:cubicBezTo>
                  <a:cubicBezTo>
                    <a:pt x="377" y="690"/>
                    <a:pt x="363" y="565"/>
                    <a:pt x="350" y="467"/>
                  </a:cubicBezTo>
                  <a:cubicBezTo>
                    <a:pt x="461" y="453"/>
                    <a:pt x="545" y="356"/>
                    <a:pt x="545" y="244"/>
                  </a:cubicBezTo>
                  <a:cubicBezTo>
                    <a:pt x="554" y="99"/>
                    <a:pt x="437" y="1"/>
                    <a:pt x="31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"/>
          <p:cNvSpPr txBox="1">
            <a:spLocks noGrp="1"/>
          </p:cNvSpPr>
          <p:nvPr>
            <p:ph type="title"/>
          </p:nvPr>
        </p:nvSpPr>
        <p:spPr>
          <a:xfrm>
            <a:off x="1725325" y="1280113"/>
            <a:ext cx="5693400" cy="16266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573" name="Google Shape;573;p8"/>
          <p:cNvGrpSpPr/>
          <p:nvPr/>
        </p:nvGrpSpPr>
        <p:grpSpPr>
          <a:xfrm>
            <a:off x="8048943" y="1538444"/>
            <a:ext cx="1095063" cy="1600510"/>
            <a:chOff x="6563420" y="3872825"/>
            <a:chExt cx="406844" cy="594631"/>
          </a:xfrm>
        </p:grpSpPr>
        <p:sp>
          <p:nvSpPr>
            <p:cNvPr id="574" name="Google Shape;574;p8"/>
            <p:cNvSpPr/>
            <p:nvPr/>
          </p:nvSpPr>
          <p:spPr>
            <a:xfrm>
              <a:off x="6641142" y="4107002"/>
              <a:ext cx="72802" cy="64694"/>
            </a:xfrm>
            <a:custGeom>
              <a:avLst/>
              <a:gdLst/>
              <a:ahLst/>
              <a:cxnLst/>
              <a:rect l="l" t="t" r="r" b="b"/>
              <a:pathLst>
                <a:path w="1006" h="894" extrusionOk="0">
                  <a:moveTo>
                    <a:pt x="1005" y="0"/>
                  </a:moveTo>
                  <a:lnTo>
                    <a:pt x="1005" y="0"/>
                  </a:lnTo>
                  <a:cubicBezTo>
                    <a:pt x="1005" y="1"/>
                    <a:pt x="935" y="42"/>
                    <a:pt x="824" y="126"/>
                  </a:cubicBezTo>
                  <a:cubicBezTo>
                    <a:pt x="726" y="196"/>
                    <a:pt x="601" y="293"/>
                    <a:pt x="475" y="419"/>
                  </a:cubicBezTo>
                  <a:cubicBezTo>
                    <a:pt x="349" y="531"/>
                    <a:pt x="224" y="642"/>
                    <a:pt x="140" y="740"/>
                  </a:cubicBezTo>
                  <a:cubicBezTo>
                    <a:pt x="84" y="782"/>
                    <a:pt x="43" y="837"/>
                    <a:pt x="1" y="893"/>
                  </a:cubicBezTo>
                  <a:cubicBezTo>
                    <a:pt x="1" y="893"/>
                    <a:pt x="71" y="851"/>
                    <a:pt x="182" y="782"/>
                  </a:cubicBezTo>
                  <a:cubicBezTo>
                    <a:pt x="294" y="684"/>
                    <a:pt x="419" y="586"/>
                    <a:pt x="531" y="489"/>
                  </a:cubicBezTo>
                  <a:cubicBezTo>
                    <a:pt x="656" y="377"/>
                    <a:pt x="782" y="252"/>
                    <a:pt x="866" y="168"/>
                  </a:cubicBezTo>
                  <a:cubicBezTo>
                    <a:pt x="949" y="70"/>
                    <a:pt x="1005" y="1"/>
                    <a:pt x="100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6720889" y="4082759"/>
              <a:ext cx="96972" cy="85897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" y="1"/>
                  </a:moveTo>
                  <a:cubicBezTo>
                    <a:pt x="1" y="1"/>
                    <a:pt x="29" y="29"/>
                    <a:pt x="56" y="57"/>
                  </a:cubicBezTo>
                  <a:cubicBezTo>
                    <a:pt x="84" y="98"/>
                    <a:pt x="140" y="154"/>
                    <a:pt x="196" y="210"/>
                  </a:cubicBezTo>
                  <a:cubicBezTo>
                    <a:pt x="308" y="335"/>
                    <a:pt x="475" y="489"/>
                    <a:pt x="642" y="628"/>
                  </a:cubicBezTo>
                  <a:cubicBezTo>
                    <a:pt x="810" y="782"/>
                    <a:pt x="977" y="921"/>
                    <a:pt x="1117" y="1033"/>
                  </a:cubicBezTo>
                  <a:cubicBezTo>
                    <a:pt x="1172" y="1075"/>
                    <a:pt x="1242" y="1117"/>
                    <a:pt x="1270" y="1145"/>
                  </a:cubicBezTo>
                  <a:lnTo>
                    <a:pt x="1340" y="1186"/>
                  </a:lnTo>
                  <a:cubicBezTo>
                    <a:pt x="1340" y="1186"/>
                    <a:pt x="1326" y="1172"/>
                    <a:pt x="1284" y="1131"/>
                  </a:cubicBezTo>
                  <a:cubicBezTo>
                    <a:pt x="1256" y="1103"/>
                    <a:pt x="1214" y="1047"/>
                    <a:pt x="1144" y="991"/>
                  </a:cubicBezTo>
                  <a:cubicBezTo>
                    <a:pt x="1033" y="866"/>
                    <a:pt x="866" y="712"/>
                    <a:pt x="712" y="559"/>
                  </a:cubicBezTo>
                  <a:cubicBezTo>
                    <a:pt x="545" y="419"/>
                    <a:pt x="363" y="266"/>
                    <a:pt x="238" y="168"/>
                  </a:cubicBezTo>
                  <a:lnTo>
                    <a:pt x="70" y="43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6720889" y="4297759"/>
              <a:ext cx="96972" cy="85897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40" y="1"/>
                  </a:moveTo>
                  <a:lnTo>
                    <a:pt x="1270" y="43"/>
                  </a:lnTo>
                  <a:lnTo>
                    <a:pt x="1117" y="168"/>
                  </a:lnTo>
                  <a:cubicBezTo>
                    <a:pt x="977" y="266"/>
                    <a:pt x="810" y="405"/>
                    <a:pt x="642" y="559"/>
                  </a:cubicBezTo>
                  <a:cubicBezTo>
                    <a:pt x="475" y="712"/>
                    <a:pt x="308" y="866"/>
                    <a:pt x="196" y="977"/>
                  </a:cubicBezTo>
                  <a:cubicBezTo>
                    <a:pt x="140" y="1047"/>
                    <a:pt x="98" y="1103"/>
                    <a:pt x="56" y="1131"/>
                  </a:cubicBezTo>
                  <a:cubicBezTo>
                    <a:pt x="29" y="1159"/>
                    <a:pt x="1" y="1186"/>
                    <a:pt x="1" y="1186"/>
                  </a:cubicBezTo>
                  <a:lnTo>
                    <a:pt x="70" y="1145"/>
                  </a:lnTo>
                  <a:cubicBezTo>
                    <a:pt x="112" y="1117"/>
                    <a:pt x="168" y="1075"/>
                    <a:pt x="238" y="1019"/>
                  </a:cubicBezTo>
                  <a:cubicBezTo>
                    <a:pt x="363" y="921"/>
                    <a:pt x="545" y="782"/>
                    <a:pt x="712" y="628"/>
                  </a:cubicBezTo>
                  <a:cubicBezTo>
                    <a:pt x="879" y="489"/>
                    <a:pt x="1033" y="322"/>
                    <a:pt x="1144" y="210"/>
                  </a:cubicBezTo>
                  <a:cubicBezTo>
                    <a:pt x="1214" y="154"/>
                    <a:pt x="1256" y="98"/>
                    <a:pt x="1284" y="57"/>
                  </a:cubicBezTo>
                  <a:cubicBezTo>
                    <a:pt x="1326" y="29"/>
                    <a:pt x="1340" y="1"/>
                    <a:pt x="134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6625004" y="4297759"/>
              <a:ext cx="95959" cy="86910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1" y="1"/>
                  </a:moveTo>
                  <a:cubicBezTo>
                    <a:pt x="1" y="1"/>
                    <a:pt x="15" y="29"/>
                    <a:pt x="56" y="57"/>
                  </a:cubicBezTo>
                  <a:cubicBezTo>
                    <a:pt x="84" y="98"/>
                    <a:pt x="126" y="154"/>
                    <a:pt x="182" y="210"/>
                  </a:cubicBezTo>
                  <a:cubicBezTo>
                    <a:pt x="307" y="336"/>
                    <a:pt x="461" y="489"/>
                    <a:pt x="628" y="628"/>
                  </a:cubicBezTo>
                  <a:cubicBezTo>
                    <a:pt x="796" y="782"/>
                    <a:pt x="977" y="921"/>
                    <a:pt x="1103" y="1033"/>
                  </a:cubicBezTo>
                  <a:cubicBezTo>
                    <a:pt x="1172" y="1075"/>
                    <a:pt x="1228" y="1117"/>
                    <a:pt x="1270" y="1145"/>
                  </a:cubicBezTo>
                  <a:lnTo>
                    <a:pt x="1326" y="1200"/>
                  </a:lnTo>
                  <a:cubicBezTo>
                    <a:pt x="1326" y="1200"/>
                    <a:pt x="1312" y="1172"/>
                    <a:pt x="1284" y="1131"/>
                  </a:cubicBezTo>
                  <a:cubicBezTo>
                    <a:pt x="1242" y="1103"/>
                    <a:pt x="1200" y="1047"/>
                    <a:pt x="1144" y="991"/>
                  </a:cubicBezTo>
                  <a:cubicBezTo>
                    <a:pt x="1019" y="866"/>
                    <a:pt x="865" y="712"/>
                    <a:pt x="698" y="559"/>
                  </a:cubicBezTo>
                  <a:cubicBezTo>
                    <a:pt x="531" y="419"/>
                    <a:pt x="363" y="266"/>
                    <a:pt x="224" y="168"/>
                  </a:cubicBezTo>
                  <a:cubicBezTo>
                    <a:pt x="154" y="112"/>
                    <a:pt x="98" y="84"/>
                    <a:pt x="56" y="43"/>
                  </a:cubicBez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6644181" y="4298772"/>
              <a:ext cx="69762" cy="60642"/>
            </a:xfrm>
            <a:custGeom>
              <a:avLst/>
              <a:gdLst/>
              <a:ahLst/>
              <a:cxnLst/>
              <a:rect l="l" t="t" r="r" b="b"/>
              <a:pathLst>
                <a:path w="964" h="83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56" y="57"/>
                    <a:pt x="140" y="154"/>
                  </a:cubicBezTo>
                  <a:cubicBezTo>
                    <a:pt x="210" y="238"/>
                    <a:pt x="321" y="349"/>
                    <a:pt x="447" y="461"/>
                  </a:cubicBezTo>
                  <a:cubicBezTo>
                    <a:pt x="559" y="559"/>
                    <a:pt x="670" y="642"/>
                    <a:pt x="796" y="726"/>
                  </a:cubicBezTo>
                  <a:cubicBezTo>
                    <a:pt x="893" y="796"/>
                    <a:pt x="963" y="838"/>
                    <a:pt x="963" y="838"/>
                  </a:cubicBezTo>
                  <a:cubicBezTo>
                    <a:pt x="921" y="796"/>
                    <a:pt x="879" y="740"/>
                    <a:pt x="838" y="684"/>
                  </a:cubicBezTo>
                  <a:cubicBezTo>
                    <a:pt x="740" y="587"/>
                    <a:pt x="628" y="475"/>
                    <a:pt x="517" y="377"/>
                  </a:cubicBezTo>
                  <a:cubicBezTo>
                    <a:pt x="405" y="280"/>
                    <a:pt x="294" y="196"/>
                    <a:pt x="182" y="112"/>
                  </a:cubicBezTo>
                  <a:cubicBezTo>
                    <a:pt x="126" y="70"/>
                    <a:pt x="70" y="29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6814748" y="4168585"/>
              <a:ext cx="64697" cy="186774"/>
            </a:xfrm>
            <a:custGeom>
              <a:avLst/>
              <a:gdLst/>
              <a:ahLst/>
              <a:cxnLst/>
              <a:rect l="l" t="t" r="r" b="b"/>
              <a:pathLst>
                <a:path w="894" h="2581" extrusionOk="0">
                  <a:moveTo>
                    <a:pt x="29" y="0"/>
                  </a:moveTo>
                  <a:cubicBezTo>
                    <a:pt x="29" y="0"/>
                    <a:pt x="15" y="28"/>
                    <a:pt x="29" y="70"/>
                  </a:cubicBezTo>
                  <a:lnTo>
                    <a:pt x="29" y="0"/>
                  </a:lnTo>
                  <a:close/>
                  <a:moveTo>
                    <a:pt x="29" y="70"/>
                  </a:moveTo>
                  <a:lnTo>
                    <a:pt x="29" y="84"/>
                  </a:lnTo>
                  <a:cubicBezTo>
                    <a:pt x="29" y="126"/>
                    <a:pt x="15" y="196"/>
                    <a:pt x="15" y="279"/>
                  </a:cubicBezTo>
                  <a:cubicBezTo>
                    <a:pt x="1" y="461"/>
                    <a:pt x="1" y="670"/>
                    <a:pt x="1" y="893"/>
                  </a:cubicBezTo>
                  <a:cubicBezTo>
                    <a:pt x="1" y="1116"/>
                    <a:pt x="15" y="1339"/>
                    <a:pt x="29" y="1507"/>
                  </a:cubicBezTo>
                  <a:cubicBezTo>
                    <a:pt x="29" y="1591"/>
                    <a:pt x="57" y="1660"/>
                    <a:pt x="57" y="1716"/>
                  </a:cubicBezTo>
                  <a:cubicBezTo>
                    <a:pt x="57" y="1711"/>
                    <a:pt x="57" y="1707"/>
                    <a:pt x="57" y="1702"/>
                  </a:cubicBezTo>
                  <a:cubicBezTo>
                    <a:pt x="57" y="1660"/>
                    <a:pt x="71" y="1591"/>
                    <a:pt x="71" y="1507"/>
                  </a:cubicBezTo>
                  <a:cubicBezTo>
                    <a:pt x="85" y="1325"/>
                    <a:pt x="85" y="1116"/>
                    <a:pt x="85" y="893"/>
                  </a:cubicBezTo>
                  <a:cubicBezTo>
                    <a:pt x="71" y="670"/>
                    <a:pt x="57" y="447"/>
                    <a:pt x="43" y="279"/>
                  </a:cubicBezTo>
                  <a:cubicBezTo>
                    <a:pt x="43" y="196"/>
                    <a:pt x="29" y="126"/>
                    <a:pt x="29" y="70"/>
                  </a:cubicBezTo>
                  <a:close/>
                  <a:moveTo>
                    <a:pt x="57" y="1772"/>
                  </a:moveTo>
                  <a:cubicBezTo>
                    <a:pt x="57" y="1777"/>
                    <a:pt x="57" y="1781"/>
                    <a:pt x="57" y="1786"/>
                  </a:cubicBezTo>
                  <a:cubicBezTo>
                    <a:pt x="71" y="1800"/>
                    <a:pt x="113" y="1856"/>
                    <a:pt x="168" y="1925"/>
                  </a:cubicBezTo>
                  <a:cubicBezTo>
                    <a:pt x="252" y="2023"/>
                    <a:pt x="336" y="2121"/>
                    <a:pt x="433" y="2218"/>
                  </a:cubicBezTo>
                  <a:cubicBezTo>
                    <a:pt x="531" y="2302"/>
                    <a:pt x="629" y="2386"/>
                    <a:pt x="740" y="2469"/>
                  </a:cubicBezTo>
                  <a:cubicBezTo>
                    <a:pt x="824" y="2539"/>
                    <a:pt x="894" y="2581"/>
                    <a:pt x="894" y="2581"/>
                  </a:cubicBezTo>
                  <a:cubicBezTo>
                    <a:pt x="852" y="2525"/>
                    <a:pt x="824" y="2483"/>
                    <a:pt x="782" y="2427"/>
                  </a:cubicBezTo>
                  <a:cubicBezTo>
                    <a:pt x="698" y="2330"/>
                    <a:pt x="601" y="2232"/>
                    <a:pt x="503" y="2148"/>
                  </a:cubicBezTo>
                  <a:cubicBezTo>
                    <a:pt x="405" y="2051"/>
                    <a:pt x="308" y="1967"/>
                    <a:pt x="210" y="1883"/>
                  </a:cubicBezTo>
                  <a:cubicBezTo>
                    <a:pt x="154" y="1842"/>
                    <a:pt x="113" y="1814"/>
                    <a:pt x="57" y="1772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6803676" y="4192828"/>
              <a:ext cx="7164" cy="82786"/>
            </a:xfrm>
            <a:custGeom>
              <a:avLst/>
              <a:gdLst/>
              <a:ahLst/>
              <a:cxnLst/>
              <a:rect l="l" t="t" r="r" b="b"/>
              <a:pathLst>
                <a:path w="99" h="1144" extrusionOk="0">
                  <a:moveTo>
                    <a:pt x="42" y="0"/>
                  </a:moveTo>
                  <a:cubicBezTo>
                    <a:pt x="42" y="0"/>
                    <a:pt x="28" y="70"/>
                    <a:pt x="14" y="168"/>
                  </a:cubicBezTo>
                  <a:cubicBezTo>
                    <a:pt x="0" y="307"/>
                    <a:pt x="0" y="433"/>
                    <a:pt x="0" y="572"/>
                  </a:cubicBezTo>
                  <a:cubicBezTo>
                    <a:pt x="0" y="712"/>
                    <a:pt x="14" y="865"/>
                    <a:pt x="28" y="963"/>
                  </a:cubicBezTo>
                  <a:cubicBezTo>
                    <a:pt x="42" y="1032"/>
                    <a:pt x="42" y="1088"/>
                    <a:pt x="56" y="1144"/>
                  </a:cubicBezTo>
                  <a:cubicBezTo>
                    <a:pt x="70" y="1088"/>
                    <a:pt x="84" y="1032"/>
                    <a:pt x="84" y="963"/>
                  </a:cubicBezTo>
                  <a:cubicBezTo>
                    <a:pt x="84" y="851"/>
                    <a:pt x="98" y="712"/>
                    <a:pt x="98" y="572"/>
                  </a:cubicBezTo>
                  <a:cubicBezTo>
                    <a:pt x="98" y="419"/>
                    <a:pt x="84" y="279"/>
                    <a:pt x="70" y="168"/>
                  </a:cubicBezTo>
                  <a:cubicBezTo>
                    <a:pt x="56" y="112"/>
                    <a:pt x="56" y="56"/>
                    <a:pt x="4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6717850" y="3991940"/>
              <a:ext cx="7164" cy="82858"/>
            </a:xfrm>
            <a:custGeom>
              <a:avLst/>
              <a:gdLst/>
              <a:ahLst/>
              <a:cxnLst/>
              <a:rect l="l" t="t" r="r" b="b"/>
              <a:pathLst>
                <a:path w="99" h="1145" extrusionOk="0">
                  <a:moveTo>
                    <a:pt x="43" y="0"/>
                  </a:moveTo>
                  <a:cubicBezTo>
                    <a:pt x="29" y="56"/>
                    <a:pt x="15" y="112"/>
                    <a:pt x="15" y="182"/>
                  </a:cubicBezTo>
                  <a:cubicBezTo>
                    <a:pt x="1" y="307"/>
                    <a:pt x="1" y="447"/>
                    <a:pt x="1" y="572"/>
                  </a:cubicBezTo>
                  <a:cubicBezTo>
                    <a:pt x="1" y="712"/>
                    <a:pt x="15" y="851"/>
                    <a:pt x="29" y="977"/>
                  </a:cubicBezTo>
                  <a:cubicBezTo>
                    <a:pt x="43" y="1033"/>
                    <a:pt x="43" y="1088"/>
                    <a:pt x="57" y="1144"/>
                  </a:cubicBezTo>
                  <a:cubicBezTo>
                    <a:pt x="57" y="1144"/>
                    <a:pt x="71" y="1074"/>
                    <a:pt x="85" y="977"/>
                  </a:cubicBezTo>
                  <a:cubicBezTo>
                    <a:pt x="98" y="837"/>
                    <a:pt x="98" y="712"/>
                    <a:pt x="98" y="572"/>
                  </a:cubicBezTo>
                  <a:cubicBezTo>
                    <a:pt x="98" y="433"/>
                    <a:pt x="85" y="279"/>
                    <a:pt x="71" y="182"/>
                  </a:cubicBezTo>
                  <a:cubicBezTo>
                    <a:pt x="57" y="70"/>
                    <a:pt x="43" y="0"/>
                    <a:pt x="4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6715824" y="4384598"/>
              <a:ext cx="8178" cy="82858"/>
            </a:xfrm>
            <a:custGeom>
              <a:avLst/>
              <a:gdLst/>
              <a:ahLst/>
              <a:cxnLst/>
              <a:rect l="l" t="t" r="r" b="b"/>
              <a:pathLst>
                <a:path w="113" h="1145" extrusionOk="0">
                  <a:moveTo>
                    <a:pt x="43" y="0"/>
                  </a:moveTo>
                  <a:cubicBezTo>
                    <a:pt x="43" y="0"/>
                    <a:pt x="29" y="70"/>
                    <a:pt x="15" y="168"/>
                  </a:cubicBezTo>
                  <a:cubicBezTo>
                    <a:pt x="1" y="307"/>
                    <a:pt x="1" y="433"/>
                    <a:pt x="1" y="572"/>
                  </a:cubicBezTo>
                  <a:cubicBezTo>
                    <a:pt x="1" y="712"/>
                    <a:pt x="15" y="865"/>
                    <a:pt x="29" y="977"/>
                  </a:cubicBezTo>
                  <a:cubicBezTo>
                    <a:pt x="43" y="1033"/>
                    <a:pt x="57" y="1088"/>
                    <a:pt x="71" y="1144"/>
                  </a:cubicBezTo>
                  <a:cubicBezTo>
                    <a:pt x="71" y="1144"/>
                    <a:pt x="85" y="1074"/>
                    <a:pt x="85" y="977"/>
                  </a:cubicBezTo>
                  <a:cubicBezTo>
                    <a:pt x="113" y="712"/>
                    <a:pt x="113" y="433"/>
                    <a:pt x="71" y="168"/>
                  </a:cubicBezTo>
                  <a:cubicBezTo>
                    <a:pt x="71" y="112"/>
                    <a:pt x="57" y="56"/>
                    <a:pt x="43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6819814" y="4107002"/>
              <a:ext cx="58618" cy="60642"/>
            </a:xfrm>
            <a:custGeom>
              <a:avLst/>
              <a:gdLst/>
              <a:ahLst/>
              <a:cxnLst/>
              <a:rect l="l" t="t" r="r" b="b"/>
              <a:pathLst>
                <a:path w="810" h="838" extrusionOk="0">
                  <a:moveTo>
                    <a:pt x="810" y="0"/>
                  </a:moveTo>
                  <a:cubicBezTo>
                    <a:pt x="810" y="1"/>
                    <a:pt x="740" y="42"/>
                    <a:pt x="656" y="112"/>
                  </a:cubicBezTo>
                  <a:cubicBezTo>
                    <a:pt x="559" y="196"/>
                    <a:pt x="461" y="293"/>
                    <a:pt x="363" y="391"/>
                  </a:cubicBezTo>
                  <a:cubicBezTo>
                    <a:pt x="280" y="489"/>
                    <a:pt x="182" y="586"/>
                    <a:pt x="112" y="684"/>
                  </a:cubicBezTo>
                  <a:cubicBezTo>
                    <a:pt x="70" y="740"/>
                    <a:pt x="29" y="782"/>
                    <a:pt x="1" y="837"/>
                  </a:cubicBezTo>
                  <a:cubicBezTo>
                    <a:pt x="1" y="837"/>
                    <a:pt x="56" y="796"/>
                    <a:pt x="140" y="726"/>
                  </a:cubicBezTo>
                  <a:cubicBezTo>
                    <a:pt x="252" y="642"/>
                    <a:pt x="349" y="558"/>
                    <a:pt x="433" y="461"/>
                  </a:cubicBezTo>
                  <a:cubicBezTo>
                    <a:pt x="531" y="363"/>
                    <a:pt x="614" y="266"/>
                    <a:pt x="698" y="154"/>
                  </a:cubicBezTo>
                  <a:cubicBezTo>
                    <a:pt x="740" y="112"/>
                    <a:pt x="768" y="56"/>
                    <a:pt x="81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6564433" y="4296746"/>
              <a:ext cx="58618" cy="60642"/>
            </a:xfrm>
            <a:custGeom>
              <a:avLst/>
              <a:gdLst/>
              <a:ahLst/>
              <a:cxnLst/>
              <a:rect l="l" t="t" r="r" b="b"/>
              <a:pathLst>
                <a:path w="810" h="838" extrusionOk="0">
                  <a:moveTo>
                    <a:pt x="810" y="1"/>
                  </a:moveTo>
                  <a:cubicBezTo>
                    <a:pt x="810" y="1"/>
                    <a:pt x="740" y="43"/>
                    <a:pt x="656" y="112"/>
                  </a:cubicBezTo>
                  <a:cubicBezTo>
                    <a:pt x="559" y="196"/>
                    <a:pt x="461" y="294"/>
                    <a:pt x="363" y="391"/>
                  </a:cubicBezTo>
                  <a:cubicBezTo>
                    <a:pt x="266" y="489"/>
                    <a:pt x="168" y="601"/>
                    <a:pt x="98" y="698"/>
                  </a:cubicBezTo>
                  <a:cubicBezTo>
                    <a:pt x="29" y="782"/>
                    <a:pt x="1" y="838"/>
                    <a:pt x="1" y="838"/>
                  </a:cubicBezTo>
                  <a:cubicBezTo>
                    <a:pt x="56" y="810"/>
                    <a:pt x="98" y="768"/>
                    <a:pt x="140" y="726"/>
                  </a:cubicBezTo>
                  <a:cubicBezTo>
                    <a:pt x="252" y="642"/>
                    <a:pt x="349" y="559"/>
                    <a:pt x="433" y="461"/>
                  </a:cubicBezTo>
                  <a:cubicBezTo>
                    <a:pt x="531" y="364"/>
                    <a:pt x="614" y="266"/>
                    <a:pt x="698" y="154"/>
                  </a:cubicBezTo>
                  <a:cubicBezTo>
                    <a:pt x="740" y="112"/>
                    <a:pt x="768" y="57"/>
                    <a:pt x="81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6563420" y="4109028"/>
              <a:ext cx="60644" cy="58616"/>
            </a:xfrm>
            <a:custGeom>
              <a:avLst/>
              <a:gdLst/>
              <a:ahLst/>
              <a:cxnLst/>
              <a:rect l="l" t="t" r="r" b="b"/>
              <a:pathLst>
                <a:path w="838" h="810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56"/>
                    <a:pt x="70" y="98"/>
                    <a:pt x="112" y="154"/>
                  </a:cubicBezTo>
                  <a:cubicBezTo>
                    <a:pt x="196" y="251"/>
                    <a:pt x="280" y="349"/>
                    <a:pt x="377" y="447"/>
                  </a:cubicBezTo>
                  <a:cubicBezTo>
                    <a:pt x="475" y="530"/>
                    <a:pt x="573" y="628"/>
                    <a:pt x="684" y="698"/>
                  </a:cubicBezTo>
                  <a:cubicBezTo>
                    <a:pt x="726" y="740"/>
                    <a:pt x="782" y="782"/>
                    <a:pt x="838" y="809"/>
                  </a:cubicBezTo>
                  <a:cubicBezTo>
                    <a:pt x="838" y="809"/>
                    <a:pt x="796" y="754"/>
                    <a:pt x="726" y="670"/>
                  </a:cubicBezTo>
                  <a:cubicBezTo>
                    <a:pt x="642" y="558"/>
                    <a:pt x="545" y="461"/>
                    <a:pt x="447" y="363"/>
                  </a:cubicBezTo>
                  <a:cubicBezTo>
                    <a:pt x="349" y="279"/>
                    <a:pt x="252" y="196"/>
                    <a:pt x="154" y="112"/>
                  </a:cubicBezTo>
                  <a:cubicBezTo>
                    <a:pt x="57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6621965" y="4082759"/>
              <a:ext cx="97986" cy="215069"/>
            </a:xfrm>
            <a:custGeom>
              <a:avLst/>
              <a:gdLst/>
              <a:ahLst/>
              <a:cxnLst/>
              <a:rect l="l" t="t" r="r" b="b"/>
              <a:pathLst>
                <a:path w="1354" h="2972" extrusionOk="0">
                  <a:moveTo>
                    <a:pt x="1354" y="1"/>
                  </a:moveTo>
                  <a:lnTo>
                    <a:pt x="1298" y="43"/>
                  </a:lnTo>
                  <a:cubicBezTo>
                    <a:pt x="1256" y="70"/>
                    <a:pt x="1200" y="112"/>
                    <a:pt x="1131" y="154"/>
                  </a:cubicBezTo>
                  <a:cubicBezTo>
                    <a:pt x="1005" y="266"/>
                    <a:pt x="824" y="405"/>
                    <a:pt x="656" y="559"/>
                  </a:cubicBezTo>
                  <a:cubicBezTo>
                    <a:pt x="489" y="698"/>
                    <a:pt x="336" y="852"/>
                    <a:pt x="210" y="977"/>
                  </a:cubicBezTo>
                  <a:cubicBezTo>
                    <a:pt x="154" y="1033"/>
                    <a:pt x="112" y="1089"/>
                    <a:pt x="84" y="1131"/>
                  </a:cubicBezTo>
                  <a:cubicBezTo>
                    <a:pt x="43" y="1158"/>
                    <a:pt x="29" y="1186"/>
                    <a:pt x="29" y="1186"/>
                  </a:cubicBezTo>
                  <a:lnTo>
                    <a:pt x="84" y="1145"/>
                  </a:lnTo>
                  <a:cubicBezTo>
                    <a:pt x="126" y="1117"/>
                    <a:pt x="182" y="1075"/>
                    <a:pt x="252" y="1019"/>
                  </a:cubicBezTo>
                  <a:cubicBezTo>
                    <a:pt x="391" y="921"/>
                    <a:pt x="559" y="768"/>
                    <a:pt x="726" y="628"/>
                  </a:cubicBezTo>
                  <a:cubicBezTo>
                    <a:pt x="893" y="475"/>
                    <a:pt x="1047" y="322"/>
                    <a:pt x="1172" y="196"/>
                  </a:cubicBezTo>
                  <a:lnTo>
                    <a:pt x="1312" y="57"/>
                  </a:lnTo>
                  <a:cubicBezTo>
                    <a:pt x="1340" y="15"/>
                    <a:pt x="1354" y="1"/>
                    <a:pt x="1354" y="1"/>
                  </a:cubicBezTo>
                  <a:close/>
                  <a:moveTo>
                    <a:pt x="29" y="1186"/>
                  </a:moveTo>
                  <a:cubicBezTo>
                    <a:pt x="29" y="1214"/>
                    <a:pt x="29" y="1242"/>
                    <a:pt x="29" y="1256"/>
                  </a:cubicBezTo>
                  <a:cubicBezTo>
                    <a:pt x="29" y="1312"/>
                    <a:pt x="15" y="1382"/>
                    <a:pt x="15" y="1465"/>
                  </a:cubicBezTo>
                  <a:cubicBezTo>
                    <a:pt x="15" y="1633"/>
                    <a:pt x="1" y="1856"/>
                    <a:pt x="15" y="2079"/>
                  </a:cubicBezTo>
                  <a:cubicBezTo>
                    <a:pt x="15" y="2302"/>
                    <a:pt x="29" y="2525"/>
                    <a:pt x="43" y="2693"/>
                  </a:cubicBezTo>
                  <a:cubicBezTo>
                    <a:pt x="57" y="2777"/>
                    <a:pt x="57" y="2846"/>
                    <a:pt x="70" y="2888"/>
                  </a:cubicBezTo>
                  <a:cubicBezTo>
                    <a:pt x="70" y="2944"/>
                    <a:pt x="84" y="2972"/>
                    <a:pt x="84" y="2972"/>
                  </a:cubicBezTo>
                  <a:lnTo>
                    <a:pt x="84" y="2888"/>
                  </a:lnTo>
                  <a:cubicBezTo>
                    <a:pt x="84" y="2846"/>
                    <a:pt x="84" y="2777"/>
                    <a:pt x="98" y="2693"/>
                  </a:cubicBezTo>
                  <a:cubicBezTo>
                    <a:pt x="98" y="2511"/>
                    <a:pt x="112" y="2302"/>
                    <a:pt x="98" y="2079"/>
                  </a:cubicBezTo>
                  <a:cubicBezTo>
                    <a:pt x="84" y="1856"/>
                    <a:pt x="70" y="1633"/>
                    <a:pt x="57" y="1465"/>
                  </a:cubicBezTo>
                  <a:cubicBezTo>
                    <a:pt x="57" y="1382"/>
                    <a:pt x="43" y="1312"/>
                    <a:pt x="43" y="1256"/>
                  </a:cubicBezTo>
                  <a:cubicBezTo>
                    <a:pt x="29" y="1214"/>
                    <a:pt x="29" y="1186"/>
                    <a:pt x="29" y="1186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6668424" y="3907705"/>
              <a:ext cx="55578" cy="62089"/>
            </a:xfrm>
            <a:custGeom>
              <a:avLst/>
              <a:gdLst/>
              <a:ahLst/>
              <a:cxnLst/>
              <a:rect l="l" t="t" r="r" b="b"/>
              <a:pathLst>
                <a:path w="768" h="858" extrusionOk="0">
                  <a:moveTo>
                    <a:pt x="489" y="272"/>
                  </a:moveTo>
                  <a:cubicBezTo>
                    <a:pt x="516" y="272"/>
                    <a:pt x="544" y="313"/>
                    <a:pt x="544" y="355"/>
                  </a:cubicBezTo>
                  <a:cubicBezTo>
                    <a:pt x="544" y="425"/>
                    <a:pt x="516" y="481"/>
                    <a:pt x="461" y="537"/>
                  </a:cubicBezTo>
                  <a:cubicBezTo>
                    <a:pt x="433" y="579"/>
                    <a:pt x="377" y="606"/>
                    <a:pt x="321" y="620"/>
                  </a:cubicBezTo>
                  <a:cubicBezTo>
                    <a:pt x="251" y="620"/>
                    <a:pt x="224" y="579"/>
                    <a:pt x="224" y="523"/>
                  </a:cubicBezTo>
                  <a:cubicBezTo>
                    <a:pt x="238" y="495"/>
                    <a:pt x="251" y="453"/>
                    <a:pt x="279" y="411"/>
                  </a:cubicBezTo>
                  <a:cubicBezTo>
                    <a:pt x="321" y="341"/>
                    <a:pt x="405" y="286"/>
                    <a:pt x="489" y="272"/>
                  </a:cubicBezTo>
                  <a:close/>
                  <a:moveTo>
                    <a:pt x="486" y="1"/>
                  </a:moveTo>
                  <a:cubicBezTo>
                    <a:pt x="442" y="1"/>
                    <a:pt x="402" y="11"/>
                    <a:pt x="363" y="21"/>
                  </a:cubicBezTo>
                  <a:cubicBezTo>
                    <a:pt x="293" y="62"/>
                    <a:pt x="238" y="104"/>
                    <a:pt x="196" y="146"/>
                  </a:cubicBezTo>
                  <a:cubicBezTo>
                    <a:pt x="168" y="174"/>
                    <a:pt x="140" y="202"/>
                    <a:pt x="126" y="230"/>
                  </a:cubicBezTo>
                  <a:cubicBezTo>
                    <a:pt x="98" y="272"/>
                    <a:pt x="70" y="313"/>
                    <a:pt x="56" y="369"/>
                  </a:cubicBezTo>
                  <a:cubicBezTo>
                    <a:pt x="28" y="425"/>
                    <a:pt x="0" y="509"/>
                    <a:pt x="0" y="579"/>
                  </a:cubicBezTo>
                  <a:cubicBezTo>
                    <a:pt x="0" y="634"/>
                    <a:pt x="14" y="690"/>
                    <a:pt x="42" y="746"/>
                  </a:cubicBezTo>
                  <a:cubicBezTo>
                    <a:pt x="84" y="802"/>
                    <a:pt x="140" y="844"/>
                    <a:pt x="210" y="857"/>
                  </a:cubicBezTo>
                  <a:cubicBezTo>
                    <a:pt x="265" y="857"/>
                    <a:pt x="321" y="844"/>
                    <a:pt x="363" y="830"/>
                  </a:cubicBezTo>
                  <a:cubicBezTo>
                    <a:pt x="433" y="802"/>
                    <a:pt x="489" y="760"/>
                    <a:pt x="544" y="718"/>
                  </a:cubicBezTo>
                  <a:cubicBezTo>
                    <a:pt x="628" y="676"/>
                    <a:pt x="684" y="606"/>
                    <a:pt x="726" y="523"/>
                  </a:cubicBezTo>
                  <a:cubicBezTo>
                    <a:pt x="740" y="481"/>
                    <a:pt x="754" y="439"/>
                    <a:pt x="768" y="397"/>
                  </a:cubicBezTo>
                  <a:cubicBezTo>
                    <a:pt x="768" y="355"/>
                    <a:pt x="768" y="313"/>
                    <a:pt x="768" y="258"/>
                  </a:cubicBezTo>
                  <a:cubicBezTo>
                    <a:pt x="754" y="188"/>
                    <a:pt x="726" y="118"/>
                    <a:pt x="670" y="62"/>
                  </a:cubicBezTo>
                  <a:cubicBezTo>
                    <a:pt x="628" y="35"/>
                    <a:pt x="586" y="7"/>
                    <a:pt x="544" y="7"/>
                  </a:cubicBezTo>
                  <a:cubicBezTo>
                    <a:pt x="524" y="3"/>
                    <a:pt x="505" y="1"/>
                    <a:pt x="486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6727981" y="3872825"/>
              <a:ext cx="60644" cy="112093"/>
            </a:xfrm>
            <a:custGeom>
              <a:avLst/>
              <a:gdLst/>
              <a:ahLst/>
              <a:cxnLst/>
              <a:rect l="l" t="t" r="r" b="b"/>
              <a:pathLst>
                <a:path w="838" h="1549" extrusionOk="0">
                  <a:moveTo>
                    <a:pt x="419" y="0"/>
                  </a:moveTo>
                  <a:lnTo>
                    <a:pt x="419" y="0"/>
                  </a:lnTo>
                  <a:cubicBezTo>
                    <a:pt x="321" y="28"/>
                    <a:pt x="224" y="70"/>
                    <a:pt x="112" y="84"/>
                  </a:cubicBezTo>
                  <a:cubicBezTo>
                    <a:pt x="98" y="530"/>
                    <a:pt x="56" y="991"/>
                    <a:pt x="0" y="1479"/>
                  </a:cubicBezTo>
                  <a:lnTo>
                    <a:pt x="140" y="1437"/>
                  </a:lnTo>
                  <a:lnTo>
                    <a:pt x="279" y="1367"/>
                  </a:lnTo>
                  <a:cubicBezTo>
                    <a:pt x="293" y="1186"/>
                    <a:pt x="307" y="1074"/>
                    <a:pt x="307" y="1047"/>
                  </a:cubicBezTo>
                  <a:lnTo>
                    <a:pt x="461" y="991"/>
                  </a:lnTo>
                  <a:lnTo>
                    <a:pt x="461" y="991"/>
                  </a:lnTo>
                  <a:cubicBezTo>
                    <a:pt x="433" y="1256"/>
                    <a:pt x="419" y="1437"/>
                    <a:pt x="419" y="1549"/>
                  </a:cubicBezTo>
                  <a:cubicBezTo>
                    <a:pt x="461" y="1521"/>
                    <a:pt x="489" y="1507"/>
                    <a:pt x="530" y="1479"/>
                  </a:cubicBezTo>
                  <a:cubicBezTo>
                    <a:pt x="558" y="1465"/>
                    <a:pt x="600" y="1451"/>
                    <a:pt x="656" y="1423"/>
                  </a:cubicBezTo>
                  <a:lnTo>
                    <a:pt x="684" y="1409"/>
                  </a:lnTo>
                  <a:cubicBezTo>
                    <a:pt x="698" y="1144"/>
                    <a:pt x="740" y="684"/>
                    <a:pt x="837" y="56"/>
                  </a:cubicBezTo>
                  <a:lnTo>
                    <a:pt x="837" y="56"/>
                  </a:lnTo>
                  <a:cubicBezTo>
                    <a:pt x="740" y="98"/>
                    <a:pt x="642" y="140"/>
                    <a:pt x="530" y="168"/>
                  </a:cubicBezTo>
                  <a:cubicBezTo>
                    <a:pt x="516" y="377"/>
                    <a:pt x="502" y="544"/>
                    <a:pt x="502" y="670"/>
                  </a:cubicBezTo>
                  <a:lnTo>
                    <a:pt x="419" y="698"/>
                  </a:lnTo>
                  <a:lnTo>
                    <a:pt x="349" y="740"/>
                  </a:lnTo>
                  <a:cubicBezTo>
                    <a:pt x="363" y="489"/>
                    <a:pt x="391" y="238"/>
                    <a:pt x="41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6894496" y="4033333"/>
              <a:ext cx="75769" cy="72727"/>
            </a:xfrm>
            <a:custGeom>
              <a:avLst/>
              <a:gdLst/>
              <a:ahLst/>
              <a:cxnLst/>
              <a:rect l="l" t="t" r="r" b="b"/>
              <a:pathLst>
                <a:path w="1047" h="1005" extrusionOk="0">
                  <a:moveTo>
                    <a:pt x="461" y="0"/>
                  </a:moveTo>
                  <a:lnTo>
                    <a:pt x="182" y="56"/>
                  </a:lnTo>
                  <a:cubicBezTo>
                    <a:pt x="140" y="279"/>
                    <a:pt x="112" y="447"/>
                    <a:pt x="85" y="558"/>
                  </a:cubicBezTo>
                  <a:cubicBezTo>
                    <a:pt x="71" y="656"/>
                    <a:pt x="43" y="809"/>
                    <a:pt x="1" y="977"/>
                  </a:cubicBezTo>
                  <a:cubicBezTo>
                    <a:pt x="126" y="963"/>
                    <a:pt x="224" y="949"/>
                    <a:pt x="294" y="935"/>
                  </a:cubicBezTo>
                  <a:lnTo>
                    <a:pt x="322" y="712"/>
                  </a:lnTo>
                  <a:lnTo>
                    <a:pt x="364" y="530"/>
                  </a:lnTo>
                  <a:cubicBezTo>
                    <a:pt x="419" y="698"/>
                    <a:pt x="475" y="851"/>
                    <a:pt x="559" y="1005"/>
                  </a:cubicBezTo>
                  <a:cubicBezTo>
                    <a:pt x="615" y="977"/>
                    <a:pt x="684" y="963"/>
                    <a:pt x="754" y="963"/>
                  </a:cubicBezTo>
                  <a:cubicBezTo>
                    <a:pt x="838" y="684"/>
                    <a:pt x="935" y="391"/>
                    <a:pt x="1047" y="98"/>
                  </a:cubicBezTo>
                  <a:lnTo>
                    <a:pt x="1047" y="98"/>
                  </a:lnTo>
                  <a:cubicBezTo>
                    <a:pt x="935" y="126"/>
                    <a:pt x="838" y="140"/>
                    <a:pt x="726" y="154"/>
                  </a:cubicBezTo>
                  <a:cubicBezTo>
                    <a:pt x="698" y="307"/>
                    <a:pt x="656" y="419"/>
                    <a:pt x="629" y="516"/>
                  </a:cubicBezTo>
                  <a:cubicBezTo>
                    <a:pt x="615" y="475"/>
                    <a:pt x="601" y="433"/>
                    <a:pt x="587" y="391"/>
                  </a:cubicBezTo>
                  <a:cubicBezTo>
                    <a:pt x="531" y="251"/>
                    <a:pt x="489" y="126"/>
                    <a:pt x="46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6895509" y="4302608"/>
              <a:ext cx="54637" cy="85318"/>
            </a:xfrm>
            <a:custGeom>
              <a:avLst/>
              <a:gdLst/>
              <a:ahLst/>
              <a:cxnLst/>
              <a:rect l="l" t="t" r="r" b="b"/>
              <a:pathLst>
                <a:path w="755" h="1179" extrusionOk="0">
                  <a:moveTo>
                    <a:pt x="611" y="1"/>
                  </a:moveTo>
                  <a:cubicBezTo>
                    <a:pt x="475" y="1"/>
                    <a:pt x="334" y="42"/>
                    <a:pt x="224" y="115"/>
                  </a:cubicBezTo>
                  <a:cubicBezTo>
                    <a:pt x="168" y="143"/>
                    <a:pt x="126" y="199"/>
                    <a:pt x="85" y="255"/>
                  </a:cubicBezTo>
                  <a:cubicBezTo>
                    <a:pt x="71" y="296"/>
                    <a:pt x="57" y="352"/>
                    <a:pt x="43" y="394"/>
                  </a:cubicBezTo>
                  <a:cubicBezTo>
                    <a:pt x="15" y="478"/>
                    <a:pt x="1" y="561"/>
                    <a:pt x="15" y="631"/>
                  </a:cubicBezTo>
                  <a:cubicBezTo>
                    <a:pt x="29" y="659"/>
                    <a:pt x="43" y="687"/>
                    <a:pt x="57" y="715"/>
                  </a:cubicBezTo>
                  <a:cubicBezTo>
                    <a:pt x="85" y="743"/>
                    <a:pt x="98" y="757"/>
                    <a:pt x="140" y="771"/>
                  </a:cubicBezTo>
                  <a:cubicBezTo>
                    <a:pt x="159" y="771"/>
                    <a:pt x="184" y="777"/>
                    <a:pt x="206" y="777"/>
                  </a:cubicBezTo>
                  <a:cubicBezTo>
                    <a:pt x="218" y="777"/>
                    <a:pt x="229" y="775"/>
                    <a:pt x="238" y="771"/>
                  </a:cubicBezTo>
                  <a:cubicBezTo>
                    <a:pt x="252" y="778"/>
                    <a:pt x="262" y="781"/>
                    <a:pt x="273" y="781"/>
                  </a:cubicBezTo>
                  <a:cubicBezTo>
                    <a:pt x="283" y="781"/>
                    <a:pt x="294" y="778"/>
                    <a:pt x="308" y="771"/>
                  </a:cubicBezTo>
                  <a:cubicBezTo>
                    <a:pt x="336" y="771"/>
                    <a:pt x="377" y="757"/>
                    <a:pt x="405" y="743"/>
                  </a:cubicBezTo>
                  <a:cubicBezTo>
                    <a:pt x="433" y="729"/>
                    <a:pt x="475" y="715"/>
                    <a:pt x="503" y="701"/>
                  </a:cubicBezTo>
                  <a:cubicBezTo>
                    <a:pt x="517" y="701"/>
                    <a:pt x="531" y="701"/>
                    <a:pt x="531" y="715"/>
                  </a:cubicBezTo>
                  <a:cubicBezTo>
                    <a:pt x="545" y="729"/>
                    <a:pt x="545" y="757"/>
                    <a:pt x="531" y="771"/>
                  </a:cubicBezTo>
                  <a:cubicBezTo>
                    <a:pt x="517" y="799"/>
                    <a:pt x="489" y="840"/>
                    <a:pt x="461" y="868"/>
                  </a:cubicBezTo>
                  <a:cubicBezTo>
                    <a:pt x="405" y="896"/>
                    <a:pt x="336" y="924"/>
                    <a:pt x="280" y="924"/>
                  </a:cubicBezTo>
                  <a:cubicBezTo>
                    <a:pt x="252" y="931"/>
                    <a:pt x="224" y="935"/>
                    <a:pt x="196" y="935"/>
                  </a:cubicBezTo>
                  <a:cubicBezTo>
                    <a:pt x="168" y="935"/>
                    <a:pt x="140" y="931"/>
                    <a:pt x="112" y="924"/>
                  </a:cubicBezTo>
                  <a:cubicBezTo>
                    <a:pt x="98" y="1008"/>
                    <a:pt x="85" y="1092"/>
                    <a:pt x="43" y="1161"/>
                  </a:cubicBezTo>
                  <a:cubicBezTo>
                    <a:pt x="85" y="1175"/>
                    <a:pt x="112" y="1175"/>
                    <a:pt x="154" y="1175"/>
                  </a:cubicBezTo>
                  <a:cubicBezTo>
                    <a:pt x="176" y="1178"/>
                    <a:pt x="197" y="1179"/>
                    <a:pt x="219" y="1179"/>
                  </a:cubicBezTo>
                  <a:cubicBezTo>
                    <a:pt x="322" y="1179"/>
                    <a:pt x="424" y="1152"/>
                    <a:pt x="517" y="1105"/>
                  </a:cubicBezTo>
                  <a:cubicBezTo>
                    <a:pt x="573" y="1078"/>
                    <a:pt x="628" y="1022"/>
                    <a:pt x="656" y="966"/>
                  </a:cubicBezTo>
                  <a:cubicBezTo>
                    <a:pt x="684" y="924"/>
                    <a:pt x="698" y="896"/>
                    <a:pt x="726" y="854"/>
                  </a:cubicBezTo>
                  <a:cubicBezTo>
                    <a:pt x="740" y="785"/>
                    <a:pt x="754" y="715"/>
                    <a:pt x="740" y="631"/>
                  </a:cubicBezTo>
                  <a:cubicBezTo>
                    <a:pt x="726" y="603"/>
                    <a:pt x="712" y="575"/>
                    <a:pt x="698" y="548"/>
                  </a:cubicBezTo>
                  <a:cubicBezTo>
                    <a:pt x="698" y="548"/>
                    <a:pt x="684" y="534"/>
                    <a:pt x="670" y="520"/>
                  </a:cubicBezTo>
                  <a:cubicBezTo>
                    <a:pt x="642" y="506"/>
                    <a:pt x="615" y="492"/>
                    <a:pt x="587" y="478"/>
                  </a:cubicBezTo>
                  <a:lnTo>
                    <a:pt x="489" y="478"/>
                  </a:lnTo>
                  <a:cubicBezTo>
                    <a:pt x="447" y="492"/>
                    <a:pt x="405" y="506"/>
                    <a:pt x="377" y="534"/>
                  </a:cubicBezTo>
                  <a:cubicBezTo>
                    <a:pt x="354" y="538"/>
                    <a:pt x="336" y="541"/>
                    <a:pt x="321" y="541"/>
                  </a:cubicBezTo>
                  <a:cubicBezTo>
                    <a:pt x="291" y="541"/>
                    <a:pt x="275" y="529"/>
                    <a:pt x="266" y="492"/>
                  </a:cubicBezTo>
                  <a:cubicBezTo>
                    <a:pt x="266" y="408"/>
                    <a:pt x="308" y="338"/>
                    <a:pt x="391" y="310"/>
                  </a:cubicBezTo>
                  <a:cubicBezTo>
                    <a:pt x="433" y="296"/>
                    <a:pt x="479" y="289"/>
                    <a:pt x="524" y="289"/>
                  </a:cubicBezTo>
                  <a:cubicBezTo>
                    <a:pt x="569" y="289"/>
                    <a:pt x="615" y="296"/>
                    <a:pt x="656" y="310"/>
                  </a:cubicBezTo>
                  <a:lnTo>
                    <a:pt x="670" y="4"/>
                  </a:lnTo>
                  <a:cubicBezTo>
                    <a:pt x="651" y="2"/>
                    <a:pt x="631" y="1"/>
                    <a:pt x="61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" name="Google Shape;591;p8"/>
          <p:cNvGrpSpPr/>
          <p:nvPr/>
        </p:nvGrpSpPr>
        <p:grpSpPr>
          <a:xfrm>
            <a:off x="471731" y="2647096"/>
            <a:ext cx="547258" cy="373650"/>
            <a:chOff x="314533" y="4706402"/>
            <a:chExt cx="347069" cy="236982"/>
          </a:xfrm>
        </p:grpSpPr>
        <p:sp>
          <p:nvSpPr>
            <p:cNvPr id="592" name="Google Shape;592;p8"/>
            <p:cNvSpPr/>
            <p:nvPr/>
          </p:nvSpPr>
          <p:spPr>
            <a:xfrm>
              <a:off x="314533" y="4706402"/>
              <a:ext cx="126727" cy="236982"/>
            </a:xfrm>
            <a:custGeom>
              <a:avLst/>
              <a:gdLst/>
              <a:ahLst/>
              <a:cxnLst/>
              <a:rect l="l" t="t" r="r" b="b"/>
              <a:pathLst>
                <a:path w="754" h="1410" extrusionOk="0">
                  <a:moveTo>
                    <a:pt x="377" y="1"/>
                  </a:moveTo>
                  <a:cubicBezTo>
                    <a:pt x="293" y="29"/>
                    <a:pt x="196" y="56"/>
                    <a:pt x="98" y="84"/>
                  </a:cubicBezTo>
                  <a:cubicBezTo>
                    <a:pt x="84" y="475"/>
                    <a:pt x="56" y="893"/>
                    <a:pt x="1" y="1340"/>
                  </a:cubicBezTo>
                  <a:lnTo>
                    <a:pt x="126" y="1298"/>
                  </a:lnTo>
                  <a:lnTo>
                    <a:pt x="252" y="1242"/>
                  </a:lnTo>
                  <a:cubicBezTo>
                    <a:pt x="266" y="1061"/>
                    <a:pt x="280" y="977"/>
                    <a:pt x="280" y="949"/>
                  </a:cubicBezTo>
                  <a:lnTo>
                    <a:pt x="419" y="893"/>
                  </a:lnTo>
                  <a:lnTo>
                    <a:pt x="419" y="893"/>
                  </a:lnTo>
                  <a:cubicBezTo>
                    <a:pt x="391" y="1130"/>
                    <a:pt x="377" y="1312"/>
                    <a:pt x="377" y="1409"/>
                  </a:cubicBezTo>
                  <a:cubicBezTo>
                    <a:pt x="419" y="1395"/>
                    <a:pt x="447" y="1368"/>
                    <a:pt x="489" y="1354"/>
                  </a:cubicBezTo>
                  <a:cubicBezTo>
                    <a:pt x="517" y="1326"/>
                    <a:pt x="558" y="1312"/>
                    <a:pt x="600" y="1298"/>
                  </a:cubicBezTo>
                  <a:lnTo>
                    <a:pt x="614" y="1298"/>
                  </a:lnTo>
                  <a:cubicBezTo>
                    <a:pt x="628" y="1047"/>
                    <a:pt x="670" y="642"/>
                    <a:pt x="754" y="70"/>
                  </a:cubicBezTo>
                  <a:lnTo>
                    <a:pt x="754" y="70"/>
                  </a:lnTo>
                  <a:cubicBezTo>
                    <a:pt x="670" y="112"/>
                    <a:pt x="572" y="140"/>
                    <a:pt x="489" y="154"/>
                  </a:cubicBezTo>
                  <a:cubicBezTo>
                    <a:pt x="475" y="349"/>
                    <a:pt x="461" y="503"/>
                    <a:pt x="447" y="600"/>
                  </a:cubicBezTo>
                  <a:lnTo>
                    <a:pt x="377" y="642"/>
                  </a:lnTo>
                  <a:lnTo>
                    <a:pt x="321" y="670"/>
                  </a:lnTo>
                  <a:cubicBezTo>
                    <a:pt x="335" y="447"/>
                    <a:pt x="349" y="224"/>
                    <a:pt x="37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438738" y="4841364"/>
              <a:ext cx="70590" cy="83196"/>
            </a:xfrm>
            <a:custGeom>
              <a:avLst/>
              <a:gdLst/>
              <a:ahLst/>
              <a:cxnLst/>
              <a:rect l="l" t="t" r="r" b="b"/>
              <a:pathLst>
                <a:path w="420" h="495" extrusionOk="0">
                  <a:moveTo>
                    <a:pt x="230" y="1"/>
                  </a:moveTo>
                  <a:cubicBezTo>
                    <a:pt x="219" y="1"/>
                    <a:pt x="208" y="3"/>
                    <a:pt x="196" y="7"/>
                  </a:cubicBezTo>
                  <a:cubicBezTo>
                    <a:pt x="126" y="7"/>
                    <a:pt x="57" y="48"/>
                    <a:pt x="15" y="118"/>
                  </a:cubicBezTo>
                  <a:cubicBezTo>
                    <a:pt x="1" y="160"/>
                    <a:pt x="15" y="202"/>
                    <a:pt x="29" y="244"/>
                  </a:cubicBezTo>
                  <a:cubicBezTo>
                    <a:pt x="71" y="230"/>
                    <a:pt x="112" y="216"/>
                    <a:pt x="154" y="216"/>
                  </a:cubicBezTo>
                  <a:cubicBezTo>
                    <a:pt x="168" y="202"/>
                    <a:pt x="168" y="202"/>
                    <a:pt x="154" y="188"/>
                  </a:cubicBezTo>
                  <a:cubicBezTo>
                    <a:pt x="154" y="160"/>
                    <a:pt x="168" y="146"/>
                    <a:pt x="182" y="132"/>
                  </a:cubicBezTo>
                  <a:cubicBezTo>
                    <a:pt x="210" y="132"/>
                    <a:pt x="224" y="146"/>
                    <a:pt x="224" y="174"/>
                  </a:cubicBezTo>
                  <a:cubicBezTo>
                    <a:pt x="224" y="174"/>
                    <a:pt x="224" y="188"/>
                    <a:pt x="224" y="202"/>
                  </a:cubicBezTo>
                  <a:cubicBezTo>
                    <a:pt x="196" y="258"/>
                    <a:pt x="154" y="314"/>
                    <a:pt x="112" y="355"/>
                  </a:cubicBezTo>
                  <a:cubicBezTo>
                    <a:pt x="71" y="383"/>
                    <a:pt x="57" y="439"/>
                    <a:pt x="71" y="495"/>
                  </a:cubicBezTo>
                  <a:cubicBezTo>
                    <a:pt x="94" y="472"/>
                    <a:pt x="134" y="461"/>
                    <a:pt x="193" y="461"/>
                  </a:cubicBezTo>
                  <a:cubicBezTo>
                    <a:pt x="241" y="461"/>
                    <a:pt x="302" y="468"/>
                    <a:pt x="377" y="481"/>
                  </a:cubicBezTo>
                  <a:cubicBezTo>
                    <a:pt x="377" y="425"/>
                    <a:pt x="391" y="383"/>
                    <a:pt x="419" y="355"/>
                  </a:cubicBezTo>
                  <a:cubicBezTo>
                    <a:pt x="387" y="339"/>
                    <a:pt x="354" y="332"/>
                    <a:pt x="321" y="332"/>
                  </a:cubicBezTo>
                  <a:cubicBezTo>
                    <a:pt x="298" y="332"/>
                    <a:pt x="275" y="336"/>
                    <a:pt x="252" y="341"/>
                  </a:cubicBezTo>
                  <a:cubicBezTo>
                    <a:pt x="322" y="286"/>
                    <a:pt x="363" y="216"/>
                    <a:pt x="363" y="132"/>
                  </a:cubicBezTo>
                  <a:cubicBezTo>
                    <a:pt x="363" y="90"/>
                    <a:pt x="336" y="35"/>
                    <a:pt x="294" y="21"/>
                  </a:cubicBezTo>
                  <a:cubicBezTo>
                    <a:pt x="274" y="11"/>
                    <a:pt x="254" y="1"/>
                    <a:pt x="23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513866" y="4762706"/>
              <a:ext cx="147736" cy="162862"/>
            </a:xfrm>
            <a:custGeom>
              <a:avLst/>
              <a:gdLst/>
              <a:ahLst/>
              <a:cxnLst/>
              <a:rect l="l" t="t" r="r" b="b"/>
              <a:pathLst>
                <a:path w="879" h="969" extrusionOk="0">
                  <a:moveTo>
                    <a:pt x="516" y="391"/>
                  </a:moveTo>
                  <a:cubicBezTo>
                    <a:pt x="586" y="391"/>
                    <a:pt x="628" y="419"/>
                    <a:pt x="614" y="489"/>
                  </a:cubicBezTo>
                  <a:cubicBezTo>
                    <a:pt x="614" y="530"/>
                    <a:pt x="586" y="572"/>
                    <a:pt x="558" y="614"/>
                  </a:cubicBezTo>
                  <a:cubicBezTo>
                    <a:pt x="516" y="698"/>
                    <a:pt x="419" y="754"/>
                    <a:pt x="321" y="782"/>
                  </a:cubicBezTo>
                  <a:cubicBezTo>
                    <a:pt x="293" y="782"/>
                    <a:pt x="265" y="740"/>
                    <a:pt x="251" y="684"/>
                  </a:cubicBezTo>
                  <a:cubicBezTo>
                    <a:pt x="265" y="530"/>
                    <a:pt x="377" y="419"/>
                    <a:pt x="516" y="391"/>
                  </a:cubicBezTo>
                  <a:close/>
                  <a:moveTo>
                    <a:pt x="628" y="0"/>
                  </a:moveTo>
                  <a:cubicBezTo>
                    <a:pt x="572" y="0"/>
                    <a:pt x="516" y="14"/>
                    <a:pt x="460" y="42"/>
                  </a:cubicBezTo>
                  <a:cubicBezTo>
                    <a:pt x="377" y="70"/>
                    <a:pt x="307" y="112"/>
                    <a:pt x="237" y="154"/>
                  </a:cubicBezTo>
                  <a:cubicBezTo>
                    <a:pt x="182" y="224"/>
                    <a:pt x="112" y="307"/>
                    <a:pt x="70" y="391"/>
                  </a:cubicBezTo>
                  <a:cubicBezTo>
                    <a:pt x="28" y="489"/>
                    <a:pt x="0" y="600"/>
                    <a:pt x="14" y="698"/>
                  </a:cubicBezTo>
                  <a:cubicBezTo>
                    <a:pt x="28" y="768"/>
                    <a:pt x="56" y="837"/>
                    <a:pt x="112" y="893"/>
                  </a:cubicBezTo>
                  <a:cubicBezTo>
                    <a:pt x="154" y="935"/>
                    <a:pt x="195" y="963"/>
                    <a:pt x="265" y="963"/>
                  </a:cubicBezTo>
                  <a:cubicBezTo>
                    <a:pt x="282" y="967"/>
                    <a:pt x="299" y="969"/>
                    <a:pt x="317" y="969"/>
                  </a:cubicBezTo>
                  <a:cubicBezTo>
                    <a:pt x="362" y="969"/>
                    <a:pt x="411" y="959"/>
                    <a:pt x="460" y="949"/>
                  </a:cubicBezTo>
                  <a:cubicBezTo>
                    <a:pt x="530" y="907"/>
                    <a:pt x="600" y="865"/>
                    <a:pt x="656" y="809"/>
                  </a:cubicBezTo>
                  <a:cubicBezTo>
                    <a:pt x="684" y="782"/>
                    <a:pt x="712" y="754"/>
                    <a:pt x="739" y="726"/>
                  </a:cubicBezTo>
                  <a:cubicBezTo>
                    <a:pt x="767" y="670"/>
                    <a:pt x="795" y="614"/>
                    <a:pt x="823" y="558"/>
                  </a:cubicBezTo>
                  <a:cubicBezTo>
                    <a:pt x="851" y="489"/>
                    <a:pt x="865" y="405"/>
                    <a:pt x="865" y="321"/>
                  </a:cubicBezTo>
                  <a:cubicBezTo>
                    <a:pt x="879" y="251"/>
                    <a:pt x="851" y="182"/>
                    <a:pt x="823" y="126"/>
                  </a:cubicBezTo>
                  <a:cubicBezTo>
                    <a:pt x="781" y="56"/>
                    <a:pt x="712" y="14"/>
                    <a:pt x="62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8"/>
          <p:cNvGrpSpPr/>
          <p:nvPr/>
        </p:nvGrpSpPr>
        <p:grpSpPr>
          <a:xfrm>
            <a:off x="-143346" y="467780"/>
            <a:ext cx="1856862" cy="1120533"/>
            <a:chOff x="2851254" y="3935230"/>
            <a:chExt cx="1856862" cy="1120533"/>
          </a:xfrm>
        </p:grpSpPr>
        <p:sp>
          <p:nvSpPr>
            <p:cNvPr id="596" name="Google Shape;596;p8"/>
            <p:cNvSpPr/>
            <p:nvPr/>
          </p:nvSpPr>
          <p:spPr>
            <a:xfrm rot="5400000">
              <a:off x="4090282" y="3995903"/>
              <a:ext cx="227570" cy="499511"/>
            </a:xfrm>
            <a:custGeom>
              <a:avLst/>
              <a:gdLst/>
              <a:ahLst/>
              <a:cxnLst/>
              <a:rect l="l" t="t" r="r" b="b"/>
              <a:pathLst>
                <a:path w="1354" h="2972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1354" y="0"/>
                    <a:pt x="1340" y="14"/>
                    <a:pt x="1298" y="42"/>
                  </a:cubicBezTo>
                  <a:cubicBezTo>
                    <a:pt x="1256" y="70"/>
                    <a:pt x="1200" y="112"/>
                    <a:pt x="1130" y="154"/>
                  </a:cubicBezTo>
                  <a:cubicBezTo>
                    <a:pt x="1005" y="265"/>
                    <a:pt x="824" y="405"/>
                    <a:pt x="656" y="558"/>
                  </a:cubicBezTo>
                  <a:cubicBezTo>
                    <a:pt x="489" y="698"/>
                    <a:pt x="335" y="851"/>
                    <a:pt x="210" y="977"/>
                  </a:cubicBezTo>
                  <a:cubicBezTo>
                    <a:pt x="154" y="1032"/>
                    <a:pt x="112" y="1088"/>
                    <a:pt x="84" y="1130"/>
                  </a:cubicBezTo>
                  <a:lnTo>
                    <a:pt x="29" y="1186"/>
                  </a:lnTo>
                  <a:cubicBezTo>
                    <a:pt x="29" y="1186"/>
                    <a:pt x="56" y="1172"/>
                    <a:pt x="84" y="1144"/>
                  </a:cubicBezTo>
                  <a:cubicBezTo>
                    <a:pt x="126" y="1102"/>
                    <a:pt x="182" y="1074"/>
                    <a:pt x="252" y="1019"/>
                  </a:cubicBezTo>
                  <a:cubicBezTo>
                    <a:pt x="391" y="921"/>
                    <a:pt x="559" y="767"/>
                    <a:pt x="726" y="628"/>
                  </a:cubicBezTo>
                  <a:cubicBezTo>
                    <a:pt x="893" y="475"/>
                    <a:pt x="1047" y="321"/>
                    <a:pt x="1172" y="196"/>
                  </a:cubicBezTo>
                  <a:cubicBezTo>
                    <a:pt x="1228" y="140"/>
                    <a:pt x="1270" y="84"/>
                    <a:pt x="1312" y="56"/>
                  </a:cubicBezTo>
                  <a:lnTo>
                    <a:pt x="1354" y="0"/>
                  </a:lnTo>
                  <a:close/>
                  <a:moveTo>
                    <a:pt x="29" y="1186"/>
                  </a:moveTo>
                  <a:cubicBezTo>
                    <a:pt x="29" y="1214"/>
                    <a:pt x="29" y="1228"/>
                    <a:pt x="29" y="1256"/>
                  </a:cubicBezTo>
                  <a:cubicBezTo>
                    <a:pt x="29" y="1311"/>
                    <a:pt x="15" y="1381"/>
                    <a:pt x="15" y="1465"/>
                  </a:cubicBezTo>
                  <a:cubicBezTo>
                    <a:pt x="1" y="1632"/>
                    <a:pt x="1" y="1855"/>
                    <a:pt x="1" y="2079"/>
                  </a:cubicBezTo>
                  <a:cubicBezTo>
                    <a:pt x="1" y="2302"/>
                    <a:pt x="15" y="2525"/>
                    <a:pt x="42" y="2692"/>
                  </a:cubicBezTo>
                  <a:cubicBezTo>
                    <a:pt x="42" y="2776"/>
                    <a:pt x="56" y="2846"/>
                    <a:pt x="56" y="2888"/>
                  </a:cubicBezTo>
                  <a:cubicBezTo>
                    <a:pt x="70" y="2943"/>
                    <a:pt x="70" y="2971"/>
                    <a:pt x="70" y="2971"/>
                  </a:cubicBezTo>
                  <a:lnTo>
                    <a:pt x="70" y="2888"/>
                  </a:lnTo>
                  <a:cubicBezTo>
                    <a:pt x="70" y="2846"/>
                    <a:pt x="84" y="2776"/>
                    <a:pt x="84" y="2692"/>
                  </a:cubicBezTo>
                  <a:cubicBezTo>
                    <a:pt x="98" y="2511"/>
                    <a:pt x="98" y="2302"/>
                    <a:pt x="98" y="2079"/>
                  </a:cubicBezTo>
                  <a:cubicBezTo>
                    <a:pt x="84" y="1855"/>
                    <a:pt x="70" y="1632"/>
                    <a:pt x="56" y="1465"/>
                  </a:cubicBezTo>
                  <a:cubicBezTo>
                    <a:pt x="56" y="1381"/>
                    <a:pt x="42" y="1311"/>
                    <a:pt x="42" y="1256"/>
                  </a:cubicBezTo>
                  <a:cubicBezTo>
                    <a:pt x="29" y="1214"/>
                    <a:pt x="29" y="1186"/>
                    <a:pt x="29" y="1186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 rot="5400000">
              <a:off x="3982464" y="4333475"/>
              <a:ext cx="445560" cy="497158"/>
            </a:xfrm>
            <a:custGeom>
              <a:avLst/>
              <a:gdLst/>
              <a:ahLst/>
              <a:cxnLst/>
              <a:rect l="l" t="t" r="r" b="b"/>
              <a:pathLst>
                <a:path w="2651" h="2958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40" y="140"/>
                    <a:pt x="196" y="196"/>
                  </a:cubicBezTo>
                  <a:cubicBezTo>
                    <a:pt x="307" y="321"/>
                    <a:pt x="475" y="475"/>
                    <a:pt x="642" y="628"/>
                  </a:cubicBezTo>
                  <a:cubicBezTo>
                    <a:pt x="810" y="781"/>
                    <a:pt x="977" y="921"/>
                    <a:pt x="1117" y="1019"/>
                  </a:cubicBezTo>
                  <a:cubicBezTo>
                    <a:pt x="1172" y="1074"/>
                    <a:pt x="1228" y="1102"/>
                    <a:pt x="1270" y="1144"/>
                  </a:cubicBezTo>
                  <a:lnTo>
                    <a:pt x="1326" y="1172"/>
                  </a:lnTo>
                  <a:lnTo>
                    <a:pt x="1284" y="1130"/>
                  </a:lnTo>
                  <a:cubicBezTo>
                    <a:pt x="1256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58"/>
                  </a:cubicBezTo>
                  <a:cubicBezTo>
                    <a:pt x="545" y="405"/>
                    <a:pt x="363" y="265"/>
                    <a:pt x="238" y="154"/>
                  </a:cubicBezTo>
                  <a:cubicBezTo>
                    <a:pt x="168" y="112"/>
                    <a:pt x="112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  <a:moveTo>
                    <a:pt x="2651" y="0"/>
                  </a:moveTo>
                  <a:lnTo>
                    <a:pt x="2651" y="0"/>
                  </a:lnTo>
                  <a:cubicBezTo>
                    <a:pt x="2623" y="14"/>
                    <a:pt x="2595" y="28"/>
                    <a:pt x="2581" y="42"/>
                  </a:cubicBezTo>
                  <a:cubicBezTo>
                    <a:pt x="2539" y="70"/>
                    <a:pt x="2483" y="112"/>
                    <a:pt x="2414" y="154"/>
                  </a:cubicBezTo>
                  <a:cubicBezTo>
                    <a:pt x="2288" y="265"/>
                    <a:pt x="2107" y="405"/>
                    <a:pt x="1953" y="558"/>
                  </a:cubicBezTo>
                  <a:cubicBezTo>
                    <a:pt x="1786" y="698"/>
                    <a:pt x="1619" y="851"/>
                    <a:pt x="1507" y="977"/>
                  </a:cubicBezTo>
                  <a:cubicBezTo>
                    <a:pt x="1451" y="1032"/>
                    <a:pt x="1409" y="1088"/>
                    <a:pt x="1368" y="1130"/>
                  </a:cubicBezTo>
                  <a:lnTo>
                    <a:pt x="1326" y="1172"/>
                  </a:lnTo>
                  <a:lnTo>
                    <a:pt x="1382" y="1144"/>
                  </a:lnTo>
                  <a:cubicBezTo>
                    <a:pt x="1423" y="1102"/>
                    <a:pt x="1479" y="1074"/>
                    <a:pt x="1535" y="1019"/>
                  </a:cubicBezTo>
                  <a:cubicBezTo>
                    <a:pt x="1674" y="921"/>
                    <a:pt x="1842" y="767"/>
                    <a:pt x="2009" y="628"/>
                  </a:cubicBezTo>
                  <a:cubicBezTo>
                    <a:pt x="2177" y="475"/>
                    <a:pt x="2344" y="321"/>
                    <a:pt x="2456" y="196"/>
                  </a:cubicBezTo>
                  <a:cubicBezTo>
                    <a:pt x="2511" y="140"/>
                    <a:pt x="2567" y="84"/>
                    <a:pt x="2595" y="56"/>
                  </a:cubicBezTo>
                  <a:lnTo>
                    <a:pt x="2651" y="0"/>
                  </a:lnTo>
                  <a:close/>
                  <a:moveTo>
                    <a:pt x="1326" y="1172"/>
                  </a:moveTo>
                  <a:lnTo>
                    <a:pt x="1326" y="1256"/>
                  </a:lnTo>
                  <a:cubicBezTo>
                    <a:pt x="1326" y="1297"/>
                    <a:pt x="1312" y="1367"/>
                    <a:pt x="1312" y="1451"/>
                  </a:cubicBezTo>
                  <a:cubicBezTo>
                    <a:pt x="1298" y="1632"/>
                    <a:pt x="1298" y="1841"/>
                    <a:pt x="1312" y="2065"/>
                  </a:cubicBezTo>
                  <a:cubicBezTo>
                    <a:pt x="1326" y="2288"/>
                    <a:pt x="1326" y="2511"/>
                    <a:pt x="1340" y="2678"/>
                  </a:cubicBezTo>
                  <a:cubicBezTo>
                    <a:pt x="1340" y="2762"/>
                    <a:pt x="1368" y="2832"/>
                    <a:pt x="1368" y="2888"/>
                  </a:cubicBezTo>
                  <a:cubicBezTo>
                    <a:pt x="1368" y="2929"/>
                    <a:pt x="1382" y="2957"/>
                    <a:pt x="1382" y="2957"/>
                  </a:cubicBezTo>
                  <a:lnTo>
                    <a:pt x="1382" y="2888"/>
                  </a:lnTo>
                  <a:cubicBezTo>
                    <a:pt x="1382" y="2832"/>
                    <a:pt x="1382" y="2762"/>
                    <a:pt x="1395" y="2678"/>
                  </a:cubicBezTo>
                  <a:cubicBezTo>
                    <a:pt x="1395" y="2511"/>
                    <a:pt x="1409" y="2288"/>
                    <a:pt x="1395" y="2065"/>
                  </a:cubicBezTo>
                  <a:cubicBezTo>
                    <a:pt x="1382" y="1841"/>
                    <a:pt x="1368" y="1618"/>
                    <a:pt x="1354" y="1451"/>
                  </a:cubicBezTo>
                  <a:cubicBezTo>
                    <a:pt x="1354" y="1367"/>
                    <a:pt x="1340" y="1297"/>
                    <a:pt x="1340" y="1256"/>
                  </a:cubicBezTo>
                  <a:cubicBezTo>
                    <a:pt x="1326" y="1200"/>
                    <a:pt x="1326" y="1172"/>
                    <a:pt x="1326" y="1172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 rot="5400000">
              <a:off x="4237934" y="4181202"/>
              <a:ext cx="169081" cy="150089"/>
            </a:xfrm>
            <a:custGeom>
              <a:avLst/>
              <a:gdLst/>
              <a:ahLst/>
              <a:cxnLst/>
              <a:rect l="l" t="t" r="r" b="b"/>
              <a:pathLst>
                <a:path w="1006" h="893" extrusionOk="0">
                  <a:moveTo>
                    <a:pt x="1005" y="0"/>
                  </a:moveTo>
                  <a:lnTo>
                    <a:pt x="1005" y="0"/>
                  </a:lnTo>
                  <a:cubicBezTo>
                    <a:pt x="949" y="28"/>
                    <a:pt x="893" y="70"/>
                    <a:pt x="838" y="112"/>
                  </a:cubicBezTo>
                  <a:cubicBezTo>
                    <a:pt x="726" y="181"/>
                    <a:pt x="601" y="293"/>
                    <a:pt x="475" y="405"/>
                  </a:cubicBezTo>
                  <a:cubicBezTo>
                    <a:pt x="349" y="516"/>
                    <a:pt x="224" y="628"/>
                    <a:pt x="140" y="725"/>
                  </a:cubicBezTo>
                  <a:cubicBezTo>
                    <a:pt x="98" y="781"/>
                    <a:pt x="43" y="837"/>
                    <a:pt x="1" y="893"/>
                  </a:cubicBezTo>
                  <a:cubicBezTo>
                    <a:pt x="1" y="893"/>
                    <a:pt x="84" y="851"/>
                    <a:pt x="182" y="767"/>
                  </a:cubicBezTo>
                  <a:cubicBezTo>
                    <a:pt x="280" y="697"/>
                    <a:pt x="419" y="600"/>
                    <a:pt x="545" y="474"/>
                  </a:cubicBezTo>
                  <a:cubicBezTo>
                    <a:pt x="670" y="363"/>
                    <a:pt x="782" y="251"/>
                    <a:pt x="866" y="153"/>
                  </a:cubicBezTo>
                  <a:cubicBezTo>
                    <a:pt x="963" y="56"/>
                    <a:pt x="1005" y="0"/>
                    <a:pt x="100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 rot="5400000">
              <a:off x="4242724" y="4816429"/>
              <a:ext cx="222864" cy="199334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7" y="56"/>
                  </a:lnTo>
                  <a:cubicBezTo>
                    <a:pt x="85" y="84"/>
                    <a:pt x="126" y="140"/>
                    <a:pt x="196" y="196"/>
                  </a:cubicBezTo>
                  <a:cubicBezTo>
                    <a:pt x="308" y="321"/>
                    <a:pt x="461" y="475"/>
                    <a:pt x="629" y="628"/>
                  </a:cubicBezTo>
                  <a:cubicBezTo>
                    <a:pt x="796" y="781"/>
                    <a:pt x="977" y="921"/>
                    <a:pt x="1103" y="1019"/>
                  </a:cubicBezTo>
                  <a:cubicBezTo>
                    <a:pt x="1173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5" y="977"/>
                  </a:cubicBezTo>
                  <a:cubicBezTo>
                    <a:pt x="1033" y="851"/>
                    <a:pt x="866" y="698"/>
                    <a:pt x="698" y="558"/>
                  </a:cubicBezTo>
                  <a:cubicBezTo>
                    <a:pt x="531" y="405"/>
                    <a:pt x="364" y="265"/>
                    <a:pt x="224" y="154"/>
                  </a:cubicBezTo>
                  <a:cubicBezTo>
                    <a:pt x="168" y="112"/>
                    <a:pt x="98" y="70"/>
                    <a:pt x="71" y="42"/>
                  </a:cubicBezTo>
                  <a:cubicBezTo>
                    <a:pt x="29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 rot="5400000">
              <a:off x="3743382" y="4373392"/>
              <a:ext cx="222864" cy="199334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3" y="168"/>
                  </a:cubicBezTo>
                  <a:cubicBezTo>
                    <a:pt x="977" y="265"/>
                    <a:pt x="796" y="405"/>
                    <a:pt x="628" y="558"/>
                  </a:cubicBezTo>
                  <a:cubicBezTo>
                    <a:pt x="461" y="698"/>
                    <a:pt x="307" y="851"/>
                    <a:pt x="196" y="977"/>
                  </a:cubicBezTo>
                  <a:cubicBezTo>
                    <a:pt x="126" y="1033"/>
                    <a:pt x="84" y="1088"/>
                    <a:pt x="56" y="1130"/>
                  </a:cubicBezTo>
                  <a:lnTo>
                    <a:pt x="1" y="1186"/>
                  </a:lnTo>
                  <a:cubicBezTo>
                    <a:pt x="15" y="1172"/>
                    <a:pt x="42" y="1158"/>
                    <a:pt x="70" y="1144"/>
                  </a:cubicBezTo>
                  <a:cubicBezTo>
                    <a:pt x="98" y="1116"/>
                    <a:pt x="154" y="1074"/>
                    <a:pt x="224" y="1019"/>
                  </a:cubicBezTo>
                  <a:cubicBezTo>
                    <a:pt x="363" y="921"/>
                    <a:pt x="531" y="781"/>
                    <a:pt x="698" y="628"/>
                  </a:cubicBezTo>
                  <a:cubicBezTo>
                    <a:pt x="865" y="475"/>
                    <a:pt x="1033" y="321"/>
                    <a:pt x="1144" y="210"/>
                  </a:cubicBezTo>
                  <a:cubicBezTo>
                    <a:pt x="1200" y="140"/>
                    <a:pt x="1242" y="84"/>
                    <a:pt x="1284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 rot="5400000">
              <a:off x="3732794" y="4834076"/>
              <a:ext cx="225217" cy="199334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340" y="0"/>
                  </a:moveTo>
                  <a:cubicBezTo>
                    <a:pt x="1340" y="0"/>
                    <a:pt x="1312" y="14"/>
                    <a:pt x="1270" y="42"/>
                  </a:cubicBezTo>
                  <a:cubicBezTo>
                    <a:pt x="1228" y="70"/>
                    <a:pt x="1172" y="112"/>
                    <a:pt x="1102" y="154"/>
                  </a:cubicBezTo>
                  <a:cubicBezTo>
                    <a:pt x="977" y="265"/>
                    <a:pt x="810" y="405"/>
                    <a:pt x="642" y="544"/>
                  </a:cubicBezTo>
                  <a:cubicBezTo>
                    <a:pt x="475" y="698"/>
                    <a:pt x="307" y="851"/>
                    <a:pt x="196" y="977"/>
                  </a:cubicBezTo>
                  <a:cubicBezTo>
                    <a:pt x="140" y="1032"/>
                    <a:pt x="84" y="1088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112" y="1102"/>
                    <a:pt x="168" y="1074"/>
                    <a:pt x="238" y="1018"/>
                  </a:cubicBezTo>
                  <a:cubicBezTo>
                    <a:pt x="363" y="921"/>
                    <a:pt x="531" y="767"/>
                    <a:pt x="698" y="628"/>
                  </a:cubicBezTo>
                  <a:cubicBezTo>
                    <a:pt x="865" y="474"/>
                    <a:pt x="1033" y="321"/>
                    <a:pt x="1144" y="195"/>
                  </a:cubicBezTo>
                  <a:cubicBezTo>
                    <a:pt x="1200" y="140"/>
                    <a:pt x="1256" y="84"/>
                    <a:pt x="1284" y="56"/>
                  </a:cubicBezTo>
                  <a:lnTo>
                    <a:pt x="134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 rot="5400000">
              <a:off x="3743382" y="4148344"/>
              <a:ext cx="222864" cy="199334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82" y="196"/>
                  </a:cubicBezTo>
                  <a:cubicBezTo>
                    <a:pt x="307" y="321"/>
                    <a:pt x="461" y="475"/>
                    <a:pt x="628" y="628"/>
                  </a:cubicBezTo>
                  <a:cubicBezTo>
                    <a:pt x="796" y="781"/>
                    <a:pt x="977" y="921"/>
                    <a:pt x="1102" y="1019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3"/>
                    <a:pt x="1144" y="977"/>
                  </a:cubicBezTo>
                  <a:cubicBezTo>
                    <a:pt x="1019" y="851"/>
                    <a:pt x="865" y="698"/>
                    <a:pt x="698" y="558"/>
                  </a:cubicBezTo>
                  <a:cubicBezTo>
                    <a:pt x="531" y="405"/>
                    <a:pt x="363" y="265"/>
                    <a:pt x="224" y="168"/>
                  </a:cubicBezTo>
                  <a:cubicBezTo>
                    <a:pt x="154" y="112"/>
                    <a:pt x="98" y="70"/>
                    <a:pt x="56" y="42"/>
                  </a:cubicBezTo>
                  <a:cubicBezTo>
                    <a:pt x="28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 rot="5400000">
              <a:off x="3732794" y="4599617"/>
              <a:ext cx="225217" cy="199334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75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02"/>
                    <a:pt x="1270" y="1144"/>
                  </a:cubicBezTo>
                  <a:cubicBezTo>
                    <a:pt x="1284" y="1158"/>
                    <a:pt x="1312" y="1172"/>
                    <a:pt x="1340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 rot="5400000">
              <a:off x="3803048" y="4189354"/>
              <a:ext cx="159669" cy="143198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1" y="0"/>
                  </a:moveTo>
                  <a:cubicBezTo>
                    <a:pt x="42" y="56"/>
                    <a:pt x="84" y="112"/>
                    <a:pt x="126" y="154"/>
                  </a:cubicBezTo>
                  <a:cubicBezTo>
                    <a:pt x="224" y="265"/>
                    <a:pt x="321" y="363"/>
                    <a:pt x="433" y="461"/>
                  </a:cubicBezTo>
                  <a:cubicBezTo>
                    <a:pt x="558" y="572"/>
                    <a:pt x="684" y="670"/>
                    <a:pt x="782" y="740"/>
                  </a:cubicBezTo>
                  <a:cubicBezTo>
                    <a:pt x="837" y="781"/>
                    <a:pt x="893" y="809"/>
                    <a:pt x="949" y="851"/>
                  </a:cubicBezTo>
                  <a:cubicBezTo>
                    <a:pt x="949" y="851"/>
                    <a:pt x="907" y="781"/>
                    <a:pt x="823" y="698"/>
                  </a:cubicBezTo>
                  <a:cubicBezTo>
                    <a:pt x="740" y="600"/>
                    <a:pt x="642" y="489"/>
                    <a:pt x="517" y="391"/>
                  </a:cubicBezTo>
                  <a:cubicBezTo>
                    <a:pt x="405" y="293"/>
                    <a:pt x="293" y="196"/>
                    <a:pt x="168" y="112"/>
                  </a:cubicBezTo>
                  <a:cubicBezTo>
                    <a:pt x="70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 rot="5400000">
              <a:off x="4080871" y="4896094"/>
              <a:ext cx="18992" cy="300346"/>
            </a:xfrm>
            <a:custGeom>
              <a:avLst/>
              <a:gdLst/>
              <a:ahLst/>
              <a:cxnLst/>
              <a:rect l="l" t="t" r="r" b="b"/>
              <a:pathLst>
                <a:path w="113" h="1787" extrusionOk="0">
                  <a:moveTo>
                    <a:pt x="29" y="1"/>
                  </a:moveTo>
                  <a:lnTo>
                    <a:pt x="29" y="84"/>
                  </a:lnTo>
                  <a:cubicBezTo>
                    <a:pt x="29" y="126"/>
                    <a:pt x="29" y="196"/>
                    <a:pt x="15" y="280"/>
                  </a:cubicBezTo>
                  <a:cubicBezTo>
                    <a:pt x="15" y="461"/>
                    <a:pt x="1" y="670"/>
                    <a:pt x="15" y="893"/>
                  </a:cubicBezTo>
                  <a:cubicBezTo>
                    <a:pt x="29" y="1116"/>
                    <a:pt x="43" y="1340"/>
                    <a:pt x="57" y="1507"/>
                  </a:cubicBezTo>
                  <a:cubicBezTo>
                    <a:pt x="57" y="1591"/>
                    <a:pt x="71" y="1660"/>
                    <a:pt x="71" y="1716"/>
                  </a:cubicBezTo>
                  <a:cubicBezTo>
                    <a:pt x="84" y="1758"/>
                    <a:pt x="84" y="1786"/>
                    <a:pt x="84" y="1786"/>
                  </a:cubicBezTo>
                  <a:lnTo>
                    <a:pt x="84" y="1716"/>
                  </a:lnTo>
                  <a:cubicBezTo>
                    <a:pt x="84" y="1660"/>
                    <a:pt x="98" y="1591"/>
                    <a:pt x="98" y="1507"/>
                  </a:cubicBezTo>
                  <a:cubicBezTo>
                    <a:pt x="112" y="1340"/>
                    <a:pt x="112" y="1116"/>
                    <a:pt x="112" y="893"/>
                  </a:cubicBezTo>
                  <a:cubicBezTo>
                    <a:pt x="112" y="670"/>
                    <a:pt x="84" y="447"/>
                    <a:pt x="71" y="280"/>
                  </a:cubicBezTo>
                  <a:cubicBezTo>
                    <a:pt x="71" y="196"/>
                    <a:pt x="57" y="126"/>
                    <a:pt x="43" y="84"/>
                  </a:cubicBezTo>
                  <a:cubicBezTo>
                    <a:pt x="43" y="28"/>
                    <a:pt x="29" y="1"/>
                    <a:pt x="2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 rot="5400000">
              <a:off x="3195971" y="3987667"/>
              <a:ext cx="229923" cy="499511"/>
            </a:xfrm>
            <a:custGeom>
              <a:avLst/>
              <a:gdLst/>
              <a:ahLst/>
              <a:cxnLst/>
              <a:rect l="l" t="t" r="r" b="b"/>
              <a:pathLst>
                <a:path w="1368" h="2972" extrusionOk="0">
                  <a:moveTo>
                    <a:pt x="1368" y="1"/>
                  </a:moveTo>
                  <a:cubicBezTo>
                    <a:pt x="1354" y="15"/>
                    <a:pt x="1326" y="29"/>
                    <a:pt x="1312" y="43"/>
                  </a:cubicBezTo>
                  <a:cubicBezTo>
                    <a:pt x="1270" y="84"/>
                    <a:pt x="1200" y="112"/>
                    <a:pt x="1145" y="168"/>
                  </a:cubicBezTo>
                  <a:cubicBezTo>
                    <a:pt x="1005" y="266"/>
                    <a:pt x="838" y="419"/>
                    <a:pt x="670" y="559"/>
                  </a:cubicBezTo>
                  <a:cubicBezTo>
                    <a:pt x="503" y="712"/>
                    <a:pt x="336" y="866"/>
                    <a:pt x="224" y="991"/>
                  </a:cubicBezTo>
                  <a:cubicBezTo>
                    <a:pt x="168" y="1047"/>
                    <a:pt x="126" y="1103"/>
                    <a:pt x="85" y="1131"/>
                  </a:cubicBezTo>
                  <a:lnTo>
                    <a:pt x="29" y="1186"/>
                  </a:lnTo>
                  <a:lnTo>
                    <a:pt x="29" y="1270"/>
                  </a:lnTo>
                  <a:cubicBezTo>
                    <a:pt x="29" y="1312"/>
                    <a:pt x="29" y="1382"/>
                    <a:pt x="15" y="1465"/>
                  </a:cubicBezTo>
                  <a:cubicBezTo>
                    <a:pt x="15" y="1647"/>
                    <a:pt x="1" y="1856"/>
                    <a:pt x="15" y="2079"/>
                  </a:cubicBezTo>
                  <a:cubicBezTo>
                    <a:pt x="29" y="2302"/>
                    <a:pt x="43" y="2525"/>
                    <a:pt x="57" y="2693"/>
                  </a:cubicBezTo>
                  <a:cubicBezTo>
                    <a:pt x="57" y="2776"/>
                    <a:pt x="71" y="2846"/>
                    <a:pt x="71" y="2902"/>
                  </a:cubicBezTo>
                  <a:cubicBezTo>
                    <a:pt x="85" y="2944"/>
                    <a:pt x="85" y="2972"/>
                    <a:pt x="85" y="2972"/>
                  </a:cubicBezTo>
                  <a:cubicBezTo>
                    <a:pt x="85" y="2958"/>
                    <a:pt x="85" y="2930"/>
                    <a:pt x="85" y="2902"/>
                  </a:cubicBezTo>
                  <a:cubicBezTo>
                    <a:pt x="85" y="2846"/>
                    <a:pt x="98" y="2776"/>
                    <a:pt x="98" y="2693"/>
                  </a:cubicBezTo>
                  <a:cubicBezTo>
                    <a:pt x="112" y="2525"/>
                    <a:pt x="112" y="2302"/>
                    <a:pt x="112" y="2079"/>
                  </a:cubicBezTo>
                  <a:cubicBezTo>
                    <a:pt x="112" y="1856"/>
                    <a:pt x="98" y="1633"/>
                    <a:pt x="71" y="1465"/>
                  </a:cubicBezTo>
                  <a:cubicBezTo>
                    <a:pt x="71" y="1382"/>
                    <a:pt x="57" y="1312"/>
                    <a:pt x="57" y="1270"/>
                  </a:cubicBezTo>
                  <a:cubicBezTo>
                    <a:pt x="43" y="1214"/>
                    <a:pt x="43" y="1186"/>
                    <a:pt x="43" y="1186"/>
                  </a:cubicBezTo>
                  <a:cubicBezTo>
                    <a:pt x="57" y="1172"/>
                    <a:pt x="85" y="1158"/>
                    <a:pt x="112" y="1144"/>
                  </a:cubicBezTo>
                  <a:cubicBezTo>
                    <a:pt x="140" y="1117"/>
                    <a:pt x="196" y="1075"/>
                    <a:pt x="266" y="1033"/>
                  </a:cubicBezTo>
                  <a:cubicBezTo>
                    <a:pt x="405" y="921"/>
                    <a:pt x="573" y="782"/>
                    <a:pt x="740" y="628"/>
                  </a:cubicBezTo>
                  <a:cubicBezTo>
                    <a:pt x="907" y="489"/>
                    <a:pt x="1075" y="335"/>
                    <a:pt x="1186" y="210"/>
                  </a:cubicBezTo>
                  <a:cubicBezTo>
                    <a:pt x="1242" y="154"/>
                    <a:pt x="1284" y="98"/>
                    <a:pt x="1326" y="56"/>
                  </a:cubicBezTo>
                  <a:lnTo>
                    <a:pt x="136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 rot="5400000">
              <a:off x="3349505" y="4363896"/>
              <a:ext cx="222864" cy="199502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43" y="56"/>
                  </a:lnTo>
                  <a:cubicBezTo>
                    <a:pt x="84" y="98"/>
                    <a:pt x="126" y="154"/>
                    <a:pt x="182" y="210"/>
                  </a:cubicBezTo>
                  <a:cubicBezTo>
                    <a:pt x="308" y="335"/>
                    <a:pt x="461" y="489"/>
                    <a:pt x="628" y="642"/>
                  </a:cubicBezTo>
                  <a:cubicBezTo>
                    <a:pt x="810" y="782"/>
                    <a:pt x="963" y="921"/>
                    <a:pt x="1103" y="1033"/>
                  </a:cubicBezTo>
                  <a:cubicBezTo>
                    <a:pt x="1172" y="1075"/>
                    <a:pt x="1228" y="1117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5" y="991"/>
                  </a:cubicBezTo>
                  <a:cubicBezTo>
                    <a:pt x="1019" y="866"/>
                    <a:pt x="866" y="712"/>
                    <a:pt x="698" y="559"/>
                  </a:cubicBezTo>
                  <a:cubicBezTo>
                    <a:pt x="531" y="405"/>
                    <a:pt x="349" y="266"/>
                    <a:pt x="224" y="168"/>
                  </a:cubicBezTo>
                  <a:cubicBezTo>
                    <a:pt x="154" y="112"/>
                    <a:pt x="98" y="84"/>
                    <a:pt x="57" y="43"/>
                  </a:cubicBezTo>
                  <a:cubicBezTo>
                    <a:pt x="15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 rot="5400000">
              <a:off x="2839575" y="4381544"/>
              <a:ext cx="225217" cy="199502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39" y="1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2" y="168"/>
                  </a:cubicBezTo>
                  <a:cubicBezTo>
                    <a:pt x="977" y="266"/>
                    <a:pt x="795" y="419"/>
                    <a:pt x="642" y="558"/>
                  </a:cubicBezTo>
                  <a:cubicBezTo>
                    <a:pt x="475" y="712"/>
                    <a:pt x="307" y="865"/>
                    <a:pt x="196" y="991"/>
                  </a:cubicBezTo>
                  <a:cubicBezTo>
                    <a:pt x="140" y="1047"/>
                    <a:pt x="84" y="1102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98" y="1116"/>
                    <a:pt x="168" y="1075"/>
                    <a:pt x="224" y="1033"/>
                  </a:cubicBezTo>
                  <a:cubicBezTo>
                    <a:pt x="363" y="921"/>
                    <a:pt x="530" y="782"/>
                    <a:pt x="698" y="628"/>
                  </a:cubicBezTo>
                  <a:cubicBezTo>
                    <a:pt x="865" y="489"/>
                    <a:pt x="1033" y="335"/>
                    <a:pt x="1144" y="210"/>
                  </a:cubicBezTo>
                  <a:cubicBezTo>
                    <a:pt x="1200" y="154"/>
                    <a:pt x="1256" y="98"/>
                    <a:pt x="1284" y="56"/>
                  </a:cubicBezTo>
                  <a:lnTo>
                    <a:pt x="133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 rot="5400000">
              <a:off x="2840751" y="4145907"/>
              <a:ext cx="222864" cy="199502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56" y="56"/>
                  </a:lnTo>
                  <a:cubicBezTo>
                    <a:pt x="84" y="98"/>
                    <a:pt x="126" y="154"/>
                    <a:pt x="196" y="210"/>
                  </a:cubicBezTo>
                  <a:cubicBezTo>
                    <a:pt x="307" y="335"/>
                    <a:pt x="461" y="489"/>
                    <a:pt x="628" y="628"/>
                  </a:cubicBezTo>
                  <a:cubicBezTo>
                    <a:pt x="796" y="782"/>
                    <a:pt x="977" y="921"/>
                    <a:pt x="1102" y="1033"/>
                  </a:cubicBezTo>
                  <a:cubicBezTo>
                    <a:pt x="1172" y="1075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102"/>
                    <a:pt x="1200" y="1047"/>
                    <a:pt x="1144" y="991"/>
                  </a:cubicBezTo>
                  <a:cubicBezTo>
                    <a:pt x="1033" y="865"/>
                    <a:pt x="865" y="712"/>
                    <a:pt x="698" y="558"/>
                  </a:cubicBezTo>
                  <a:cubicBezTo>
                    <a:pt x="531" y="405"/>
                    <a:pt x="363" y="266"/>
                    <a:pt x="224" y="168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15" y="1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 rot="5400000">
              <a:off x="4096166" y="4463646"/>
              <a:ext cx="16639" cy="192443"/>
            </a:xfrm>
            <a:custGeom>
              <a:avLst/>
              <a:gdLst/>
              <a:ahLst/>
              <a:cxnLst/>
              <a:rect l="l" t="t" r="r" b="b"/>
              <a:pathLst>
                <a:path w="99" h="1145" extrusionOk="0">
                  <a:moveTo>
                    <a:pt x="42" y="1"/>
                  </a:moveTo>
                  <a:cubicBezTo>
                    <a:pt x="42" y="1"/>
                    <a:pt x="28" y="70"/>
                    <a:pt x="14" y="182"/>
                  </a:cubicBezTo>
                  <a:cubicBezTo>
                    <a:pt x="0" y="308"/>
                    <a:pt x="0" y="447"/>
                    <a:pt x="0" y="573"/>
                  </a:cubicBezTo>
                  <a:cubicBezTo>
                    <a:pt x="0" y="712"/>
                    <a:pt x="14" y="838"/>
                    <a:pt x="28" y="977"/>
                  </a:cubicBezTo>
                  <a:cubicBezTo>
                    <a:pt x="42" y="1075"/>
                    <a:pt x="56" y="1145"/>
                    <a:pt x="56" y="1145"/>
                  </a:cubicBezTo>
                  <a:cubicBezTo>
                    <a:pt x="70" y="1089"/>
                    <a:pt x="84" y="1033"/>
                    <a:pt x="84" y="977"/>
                  </a:cubicBezTo>
                  <a:cubicBezTo>
                    <a:pt x="98" y="838"/>
                    <a:pt x="98" y="712"/>
                    <a:pt x="98" y="573"/>
                  </a:cubicBezTo>
                  <a:cubicBezTo>
                    <a:pt x="98" y="433"/>
                    <a:pt x="84" y="280"/>
                    <a:pt x="70" y="182"/>
                  </a:cubicBezTo>
                  <a:cubicBezTo>
                    <a:pt x="56" y="112"/>
                    <a:pt x="56" y="57"/>
                    <a:pt x="4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 rot="5400000">
              <a:off x="3649598" y="4258431"/>
              <a:ext cx="16639" cy="194796"/>
            </a:xfrm>
            <a:custGeom>
              <a:avLst/>
              <a:gdLst/>
              <a:ahLst/>
              <a:cxnLst/>
              <a:rect l="l" t="t" r="r" b="b"/>
              <a:pathLst>
                <a:path w="99" h="1159" extrusionOk="0">
                  <a:moveTo>
                    <a:pt x="43" y="1"/>
                  </a:moveTo>
                  <a:cubicBezTo>
                    <a:pt x="43" y="1"/>
                    <a:pt x="29" y="71"/>
                    <a:pt x="15" y="182"/>
                  </a:cubicBezTo>
                  <a:cubicBezTo>
                    <a:pt x="1" y="322"/>
                    <a:pt x="1" y="447"/>
                    <a:pt x="1" y="587"/>
                  </a:cubicBezTo>
                  <a:cubicBezTo>
                    <a:pt x="1" y="726"/>
                    <a:pt x="15" y="866"/>
                    <a:pt x="29" y="977"/>
                  </a:cubicBezTo>
                  <a:cubicBezTo>
                    <a:pt x="43" y="1033"/>
                    <a:pt x="43" y="1103"/>
                    <a:pt x="71" y="1159"/>
                  </a:cubicBezTo>
                  <a:cubicBezTo>
                    <a:pt x="71" y="1159"/>
                    <a:pt x="85" y="1075"/>
                    <a:pt x="85" y="977"/>
                  </a:cubicBezTo>
                  <a:cubicBezTo>
                    <a:pt x="99" y="852"/>
                    <a:pt x="99" y="712"/>
                    <a:pt x="99" y="587"/>
                  </a:cubicBezTo>
                  <a:cubicBezTo>
                    <a:pt x="99" y="447"/>
                    <a:pt x="85" y="308"/>
                    <a:pt x="71" y="182"/>
                  </a:cubicBezTo>
                  <a:cubicBezTo>
                    <a:pt x="71" y="126"/>
                    <a:pt x="57" y="57"/>
                    <a:pt x="4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 rot="5400000">
              <a:off x="3766744" y="3941952"/>
              <a:ext cx="196813" cy="183367"/>
            </a:xfrm>
            <a:custGeom>
              <a:avLst/>
              <a:gdLst/>
              <a:ahLst/>
              <a:cxnLst/>
              <a:rect l="l" t="t" r="r" b="b"/>
              <a:pathLst>
                <a:path w="1171" h="1091" extrusionOk="0">
                  <a:moveTo>
                    <a:pt x="1171" y="0"/>
                  </a:moveTo>
                  <a:cubicBezTo>
                    <a:pt x="1115" y="28"/>
                    <a:pt x="1059" y="70"/>
                    <a:pt x="1017" y="112"/>
                  </a:cubicBezTo>
                  <a:cubicBezTo>
                    <a:pt x="920" y="196"/>
                    <a:pt x="822" y="279"/>
                    <a:pt x="724" y="377"/>
                  </a:cubicBezTo>
                  <a:cubicBezTo>
                    <a:pt x="641" y="475"/>
                    <a:pt x="557" y="558"/>
                    <a:pt x="501" y="642"/>
                  </a:cubicBezTo>
                  <a:cubicBezTo>
                    <a:pt x="452" y="607"/>
                    <a:pt x="402" y="591"/>
                    <a:pt x="353" y="591"/>
                  </a:cubicBezTo>
                  <a:cubicBezTo>
                    <a:pt x="155" y="591"/>
                    <a:pt x="1" y="850"/>
                    <a:pt x="180" y="1019"/>
                  </a:cubicBezTo>
                  <a:cubicBezTo>
                    <a:pt x="234" y="1069"/>
                    <a:pt x="293" y="1090"/>
                    <a:pt x="351" y="1090"/>
                  </a:cubicBezTo>
                  <a:cubicBezTo>
                    <a:pt x="533" y="1090"/>
                    <a:pt x="691" y="875"/>
                    <a:pt x="543" y="684"/>
                  </a:cubicBezTo>
                  <a:cubicBezTo>
                    <a:pt x="627" y="614"/>
                    <a:pt x="710" y="530"/>
                    <a:pt x="794" y="447"/>
                  </a:cubicBezTo>
                  <a:cubicBezTo>
                    <a:pt x="892" y="349"/>
                    <a:pt x="975" y="251"/>
                    <a:pt x="1059" y="140"/>
                  </a:cubicBezTo>
                  <a:cubicBezTo>
                    <a:pt x="1101" y="98"/>
                    <a:pt x="1129" y="42"/>
                    <a:pt x="117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 rot="5400000">
              <a:off x="3180088" y="4257841"/>
              <a:ext cx="236982" cy="894650"/>
            </a:xfrm>
            <a:custGeom>
              <a:avLst/>
              <a:gdLst/>
              <a:ahLst/>
              <a:cxnLst/>
              <a:rect l="l" t="t" r="r" b="b"/>
              <a:pathLst>
                <a:path w="1410" h="5323" extrusionOk="0">
                  <a:moveTo>
                    <a:pt x="1326" y="1"/>
                  </a:moveTo>
                  <a:cubicBezTo>
                    <a:pt x="1326" y="1"/>
                    <a:pt x="1326" y="84"/>
                    <a:pt x="1312" y="224"/>
                  </a:cubicBezTo>
                  <a:cubicBezTo>
                    <a:pt x="1298" y="363"/>
                    <a:pt x="1284" y="559"/>
                    <a:pt x="1270" y="796"/>
                  </a:cubicBezTo>
                  <a:cubicBezTo>
                    <a:pt x="1256" y="1033"/>
                    <a:pt x="1242" y="1312"/>
                    <a:pt x="1228" y="1605"/>
                  </a:cubicBezTo>
                  <a:cubicBezTo>
                    <a:pt x="1214" y="1898"/>
                    <a:pt x="1200" y="2219"/>
                    <a:pt x="1186" y="2539"/>
                  </a:cubicBezTo>
                  <a:cubicBezTo>
                    <a:pt x="1172" y="2860"/>
                    <a:pt x="1172" y="3181"/>
                    <a:pt x="1172" y="3474"/>
                  </a:cubicBezTo>
                  <a:cubicBezTo>
                    <a:pt x="1158" y="3767"/>
                    <a:pt x="1172" y="4046"/>
                    <a:pt x="1158" y="4283"/>
                  </a:cubicBezTo>
                  <a:cubicBezTo>
                    <a:pt x="1144" y="4534"/>
                    <a:pt x="1158" y="4715"/>
                    <a:pt x="1158" y="4855"/>
                  </a:cubicBezTo>
                  <a:cubicBezTo>
                    <a:pt x="1103" y="4855"/>
                    <a:pt x="1047" y="4869"/>
                    <a:pt x="1005" y="4911"/>
                  </a:cubicBezTo>
                  <a:cubicBezTo>
                    <a:pt x="907" y="4813"/>
                    <a:pt x="782" y="4674"/>
                    <a:pt x="642" y="4548"/>
                  </a:cubicBezTo>
                  <a:cubicBezTo>
                    <a:pt x="503" y="4422"/>
                    <a:pt x="363" y="4297"/>
                    <a:pt x="252" y="4213"/>
                  </a:cubicBezTo>
                  <a:cubicBezTo>
                    <a:pt x="196" y="4171"/>
                    <a:pt x="140" y="4143"/>
                    <a:pt x="112" y="4116"/>
                  </a:cubicBezTo>
                  <a:lnTo>
                    <a:pt x="70" y="4088"/>
                  </a:lnTo>
                  <a:cubicBezTo>
                    <a:pt x="70" y="4032"/>
                    <a:pt x="84" y="3976"/>
                    <a:pt x="84" y="3892"/>
                  </a:cubicBezTo>
                  <a:cubicBezTo>
                    <a:pt x="98" y="3725"/>
                    <a:pt x="98" y="3502"/>
                    <a:pt x="98" y="3279"/>
                  </a:cubicBezTo>
                  <a:cubicBezTo>
                    <a:pt x="84" y="3056"/>
                    <a:pt x="70" y="2832"/>
                    <a:pt x="56" y="2665"/>
                  </a:cubicBezTo>
                  <a:cubicBezTo>
                    <a:pt x="56" y="2581"/>
                    <a:pt x="42" y="2512"/>
                    <a:pt x="42" y="2470"/>
                  </a:cubicBezTo>
                  <a:cubicBezTo>
                    <a:pt x="29" y="2414"/>
                    <a:pt x="29" y="2386"/>
                    <a:pt x="29" y="2386"/>
                  </a:cubicBezTo>
                  <a:lnTo>
                    <a:pt x="29" y="2470"/>
                  </a:lnTo>
                  <a:cubicBezTo>
                    <a:pt x="29" y="2512"/>
                    <a:pt x="15" y="2581"/>
                    <a:pt x="15" y="2665"/>
                  </a:cubicBezTo>
                  <a:cubicBezTo>
                    <a:pt x="15" y="2846"/>
                    <a:pt x="1" y="3056"/>
                    <a:pt x="15" y="3279"/>
                  </a:cubicBezTo>
                  <a:cubicBezTo>
                    <a:pt x="15" y="3502"/>
                    <a:pt x="29" y="3725"/>
                    <a:pt x="42" y="3892"/>
                  </a:cubicBezTo>
                  <a:cubicBezTo>
                    <a:pt x="42" y="3976"/>
                    <a:pt x="56" y="4046"/>
                    <a:pt x="70" y="4102"/>
                  </a:cubicBezTo>
                  <a:lnTo>
                    <a:pt x="112" y="4143"/>
                  </a:lnTo>
                  <a:cubicBezTo>
                    <a:pt x="140" y="4171"/>
                    <a:pt x="168" y="4213"/>
                    <a:pt x="224" y="4269"/>
                  </a:cubicBezTo>
                  <a:cubicBezTo>
                    <a:pt x="321" y="4367"/>
                    <a:pt x="447" y="4506"/>
                    <a:pt x="586" y="4632"/>
                  </a:cubicBezTo>
                  <a:cubicBezTo>
                    <a:pt x="726" y="4757"/>
                    <a:pt x="865" y="4869"/>
                    <a:pt x="977" y="4953"/>
                  </a:cubicBezTo>
                  <a:cubicBezTo>
                    <a:pt x="949" y="4994"/>
                    <a:pt x="935" y="5036"/>
                    <a:pt x="935" y="5092"/>
                  </a:cubicBezTo>
                  <a:cubicBezTo>
                    <a:pt x="935" y="5245"/>
                    <a:pt x="1050" y="5322"/>
                    <a:pt x="1165" y="5322"/>
                  </a:cubicBezTo>
                  <a:cubicBezTo>
                    <a:pt x="1280" y="5322"/>
                    <a:pt x="1395" y="5245"/>
                    <a:pt x="1395" y="5092"/>
                  </a:cubicBezTo>
                  <a:cubicBezTo>
                    <a:pt x="1409" y="4966"/>
                    <a:pt x="1298" y="4855"/>
                    <a:pt x="1172" y="4855"/>
                  </a:cubicBezTo>
                  <a:cubicBezTo>
                    <a:pt x="1186" y="4715"/>
                    <a:pt x="1200" y="4520"/>
                    <a:pt x="1214" y="4297"/>
                  </a:cubicBezTo>
                  <a:cubicBezTo>
                    <a:pt x="1228" y="4060"/>
                    <a:pt x="1242" y="3767"/>
                    <a:pt x="1256" y="3474"/>
                  </a:cubicBezTo>
                  <a:cubicBezTo>
                    <a:pt x="1270" y="3181"/>
                    <a:pt x="1270" y="2860"/>
                    <a:pt x="1284" y="2539"/>
                  </a:cubicBezTo>
                  <a:cubicBezTo>
                    <a:pt x="1298" y="2233"/>
                    <a:pt x="1298" y="1912"/>
                    <a:pt x="1312" y="1605"/>
                  </a:cubicBezTo>
                  <a:cubicBezTo>
                    <a:pt x="1326" y="1312"/>
                    <a:pt x="1312" y="1033"/>
                    <a:pt x="1326" y="796"/>
                  </a:cubicBezTo>
                  <a:cubicBezTo>
                    <a:pt x="1340" y="559"/>
                    <a:pt x="1326" y="363"/>
                    <a:pt x="1326" y="224"/>
                  </a:cubicBezTo>
                  <a:lnTo>
                    <a:pt x="1326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 rot="5400000">
              <a:off x="4544834" y="4235321"/>
              <a:ext cx="93280" cy="233285"/>
            </a:xfrm>
            <a:custGeom>
              <a:avLst/>
              <a:gdLst/>
              <a:ahLst/>
              <a:cxnLst/>
              <a:rect l="l" t="t" r="r" b="b"/>
              <a:pathLst>
                <a:path w="555" h="1388" extrusionOk="0">
                  <a:moveTo>
                    <a:pt x="312" y="1"/>
                  </a:moveTo>
                  <a:cubicBezTo>
                    <a:pt x="257" y="1"/>
                    <a:pt x="201" y="20"/>
                    <a:pt x="154" y="63"/>
                  </a:cubicBezTo>
                  <a:cubicBezTo>
                    <a:pt x="1" y="188"/>
                    <a:pt x="84" y="453"/>
                    <a:pt x="280" y="467"/>
                  </a:cubicBezTo>
                  <a:cubicBezTo>
                    <a:pt x="280" y="579"/>
                    <a:pt x="280" y="690"/>
                    <a:pt x="280" y="816"/>
                  </a:cubicBezTo>
                  <a:cubicBezTo>
                    <a:pt x="280" y="955"/>
                    <a:pt x="294" y="1081"/>
                    <a:pt x="308" y="1220"/>
                  </a:cubicBezTo>
                  <a:cubicBezTo>
                    <a:pt x="308" y="1276"/>
                    <a:pt x="322" y="1332"/>
                    <a:pt x="336" y="1388"/>
                  </a:cubicBezTo>
                  <a:cubicBezTo>
                    <a:pt x="350" y="1332"/>
                    <a:pt x="363" y="1276"/>
                    <a:pt x="363" y="1220"/>
                  </a:cubicBezTo>
                  <a:cubicBezTo>
                    <a:pt x="377" y="1081"/>
                    <a:pt x="377" y="955"/>
                    <a:pt x="377" y="816"/>
                  </a:cubicBezTo>
                  <a:cubicBezTo>
                    <a:pt x="377" y="690"/>
                    <a:pt x="363" y="565"/>
                    <a:pt x="350" y="467"/>
                  </a:cubicBezTo>
                  <a:cubicBezTo>
                    <a:pt x="461" y="453"/>
                    <a:pt x="545" y="356"/>
                    <a:pt x="545" y="244"/>
                  </a:cubicBezTo>
                  <a:cubicBezTo>
                    <a:pt x="554" y="99"/>
                    <a:pt x="437" y="1"/>
                    <a:pt x="31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8"/>
          <p:cNvGrpSpPr/>
          <p:nvPr/>
        </p:nvGrpSpPr>
        <p:grpSpPr>
          <a:xfrm>
            <a:off x="6612587" y="-80330"/>
            <a:ext cx="1436375" cy="968024"/>
            <a:chOff x="6205000" y="728514"/>
            <a:chExt cx="881536" cy="594135"/>
          </a:xfrm>
        </p:grpSpPr>
        <p:sp>
          <p:nvSpPr>
            <p:cNvPr id="616" name="Google Shape;616;p8"/>
            <p:cNvSpPr/>
            <p:nvPr/>
          </p:nvSpPr>
          <p:spPr>
            <a:xfrm>
              <a:off x="6401812" y="805827"/>
              <a:ext cx="14286" cy="147904"/>
            </a:xfrm>
            <a:custGeom>
              <a:avLst/>
              <a:gdLst/>
              <a:ahLst/>
              <a:cxnLst/>
              <a:rect l="l" t="t" r="r" b="b"/>
              <a:pathLst>
                <a:path w="85" h="880" extrusionOk="0">
                  <a:moveTo>
                    <a:pt x="29" y="0"/>
                  </a:moveTo>
                  <a:cubicBezTo>
                    <a:pt x="15" y="42"/>
                    <a:pt x="15" y="84"/>
                    <a:pt x="15" y="140"/>
                  </a:cubicBezTo>
                  <a:cubicBezTo>
                    <a:pt x="1" y="238"/>
                    <a:pt x="1" y="335"/>
                    <a:pt x="15" y="433"/>
                  </a:cubicBezTo>
                  <a:cubicBezTo>
                    <a:pt x="15" y="530"/>
                    <a:pt x="15" y="642"/>
                    <a:pt x="29" y="740"/>
                  </a:cubicBezTo>
                  <a:cubicBezTo>
                    <a:pt x="43" y="782"/>
                    <a:pt x="43" y="823"/>
                    <a:pt x="57" y="879"/>
                  </a:cubicBezTo>
                  <a:cubicBezTo>
                    <a:pt x="57" y="879"/>
                    <a:pt x="71" y="823"/>
                    <a:pt x="71" y="740"/>
                  </a:cubicBezTo>
                  <a:cubicBezTo>
                    <a:pt x="84" y="642"/>
                    <a:pt x="84" y="530"/>
                    <a:pt x="84" y="433"/>
                  </a:cubicBezTo>
                  <a:cubicBezTo>
                    <a:pt x="84" y="335"/>
                    <a:pt x="71" y="238"/>
                    <a:pt x="57" y="140"/>
                  </a:cubicBezTo>
                  <a:cubicBezTo>
                    <a:pt x="57" y="84"/>
                    <a:pt x="43" y="42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6448704" y="805827"/>
              <a:ext cx="11933" cy="147904"/>
            </a:xfrm>
            <a:custGeom>
              <a:avLst/>
              <a:gdLst/>
              <a:ahLst/>
              <a:cxnLst/>
              <a:rect l="l" t="t" r="r" b="b"/>
              <a:pathLst>
                <a:path w="71" h="880" extrusionOk="0">
                  <a:moveTo>
                    <a:pt x="29" y="0"/>
                  </a:moveTo>
                  <a:cubicBezTo>
                    <a:pt x="15" y="42"/>
                    <a:pt x="15" y="84"/>
                    <a:pt x="15" y="140"/>
                  </a:cubicBezTo>
                  <a:cubicBezTo>
                    <a:pt x="1" y="238"/>
                    <a:pt x="1" y="335"/>
                    <a:pt x="1" y="433"/>
                  </a:cubicBezTo>
                  <a:cubicBezTo>
                    <a:pt x="1" y="530"/>
                    <a:pt x="1" y="642"/>
                    <a:pt x="15" y="740"/>
                  </a:cubicBezTo>
                  <a:cubicBezTo>
                    <a:pt x="29" y="782"/>
                    <a:pt x="29" y="823"/>
                    <a:pt x="43" y="879"/>
                  </a:cubicBezTo>
                  <a:cubicBezTo>
                    <a:pt x="43" y="879"/>
                    <a:pt x="57" y="823"/>
                    <a:pt x="57" y="740"/>
                  </a:cubicBezTo>
                  <a:cubicBezTo>
                    <a:pt x="71" y="642"/>
                    <a:pt x="71" y="530"/>
                    <a:pt x="71" y="433"/>
                  </a:cubicBezTo>
                  <a:cubicBezTo>
                    <a:pt x="71" y="335"/>
                    <a:pt x="71" y="238"/>
                    <a:pt x="57" y="140"/>
                  </a:cubicBezTo>
                  <a:cubicBezTo>
                    <a:pt x="43" y="84"/>
                    <a:pt x="43" y="42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6880144" y="1119954"/>
              <a:ext cx="131433" cy="108071"/>
            </a:xfrm>
            <a:custGeom>
              <a:avLst/>
              <a:gdLst/>
              <a:ahLst/>
              <a:cxnLst/>
              <a:rect l="l" t="t" r="r" b="b"/>
              <a:pathLst>
                <a:path w="782" h="643" extrusionOk="0">
                  <a:moveTo>
                    <a:pt x="0" y="0"/>
                  </a:moveTo>
                  <a:cubicBezTo>
                    <a:pt x="0" y="1"/>
                    <a:pt x="42" y="56"/>
                    <a:pt x="112" y="112"/>
                  </a:cubicBezTo>
                  <a:cubicBezTo>
                    <a:pt x="182" y="182"/>
                    <a:pt x="265" y="266"/>
                    <a:pt x="363" y="349"/>
                  </a:cubicBezTo>
                  <a:cubicBezTo>
                    <a:pt x="461" y="433"/>
                    <a:pt x="572" y="503"/>
                    <a:pt x="642" y="558"/>
                  </a:cubicBezTo>
                  <a:cubicBezTo>
                    <a:pt x="684" y="586"/>
                    <a:pt x="740" y="614"/>
                    <a:pt x="781" y="642"/>
                  </a:cubicBezTo>
                  <a:cubicBezTo>
                    <a:pt x="781" y="642"/>
                    <a:pt x="740" y="586"/>
                    <a:pt x="670" y="517"/>
                  </a:cubicBezTo>
                  <a:cubicBezTo>
                    <a:pt x="586" y="447"/>
                    <a:pt x="502" y="363"/>
                    <a:pt x="419" y="293"/>
                  </a:cubicBezTo>
                  <a:cubicBezTo>
                    <a:pt x="307" y="210"/>
                    <a:pt x="210" y="140"/>
                    <a:pt x="140" y="84"/>
                  </a:cubicBezTo>
                  <a:cubicBezTo>
                    <a:pt x="84" y="56"/>
                    <a:pt x="42" y="28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6856614" y="1157434"/>
              <a:ext cx="133786" cy="108071"/>
            </a:xfrm>
            <a:custGeom>
              <a:avLst/>
              <a:gdLst/>
              <a:ahLst/>
              <a:cxnLst/>
              <a:rect l="l" t="t" r="r" b="b"/>
              <a:pathLst>
                <a:path w="796" h="643" extrusionOk="0">
                  <a:moveTo>
                    <a:pt x="1" y="1"/>
                  </a:moveTo>
                  <a:cubicBezTo>
                    <a:pt x="1" y="1"/>
                    <a:pt x="43" y="56"/>
                    <a:pt x="112" y="126"/>
                  </a:cubicBezTo>
                  <a:cubicBezTo>
                    <a:pt x="182" y="196"/>
                    <a:pt x="280" y="280"/>
                    <a:pt x="377" y="349"/>
                  </a:cubicBezTo>
                  <a:cubicBezTo>
                    <a:pt x="475" y="433"/>
                    <a:pt x="573" y="503"/>
                    <a:pt x="656" y="559"/>
                  </a:cubicBezTo>
                  <a:cubicBezTo>
                    <a:pt x="698" y="587"/>
                    <a:pt x="740" y="614"/>
                    <a:pt x="796" y="642"/>
                  </a:cubicBezTo>
                  <a:cubicBezTo>
                    <a:pt x="796" y="642"/>
                    <a:pt x="754" y="587"/>
                    <a:pt x="684" y="531"/>
                  </a:cubicBezTo>
                  <a:cubicBezTo>
                    <a:pt x="615" y="461"/>
                    <a:pt x="531" y="363"/>
                    <a:pt x="419" y="294"/>
                  </a:cubicBezTo>
                  <a:cubicBezTo>
                    <a:pt x="322" y="210"/>
                    <a:pt x="224" y="140"/>
                    <a:pt x="140" y="84"/>
                  </a:cubicBezTo>
                  <a:cubicBezTo>
                    <a:pt x="98" y="56"/>
                    <a:pt x="57" y="29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6521479" y="1110542"/>
              <a:ext cx="166560" cy="150257"/>
            </a:xfrm>
            <a:custGeom>
              <a:avLst/>
              <a:gdLst/>
              <a:ahLst/>
              <a:cxnLst/>
              <a:rect l="l" t="t" r="r" b="b"/>
              <a:pathLst>
                <a:path w="991" h="894" extrusionOk="0">
                  <a:moveTo>
                    <a:pt x="0" y="1"/>
                  </a:moveTo>
                  <a:lnTo>
                    <a:pt x="28" y="43"/>
                  </a:lnTo>
                  <a:cubicBezTo>
                    <a:pt x="56" y="70"/>
                    <a:pt x="98" y="112"/>
                    <a:pt x="140" y="154"/>
                  </a:cubicBezTo>
                  <a:cubicBezTo>
                    <a:pt x="223" y="252"/>
                    <a:pt x="349" y="363"/>
                    <a:pt x="474" y="475"/>
                  </a:cubicBezTo>
                  <a:cubicBezTo>
                    <a:pt x="600" y="587"/>
                    <a:pt x="725" y="698"/>
                    <a:pt x="823" y="768"/>
                  </a:cubicBezTo>
                  <a:cubicBezTo>
                    <a:pt x="865" y="810"/>
                    <a:pt x="907" y="838"/>
                    <a:pt x="935" y="866"/>
                  </a:cubicBezTo>
                  <a:lnTo>
                    <a:pt x="991" y="893"/>
                  </a:lnTo>
                  <a:lnTo>
                    <a:pt x="949" y="852"/>
                  </a:lnTo>
                  <a:lnTo>
                    <a:pt x="851" y="740"/>
                  </a:lnTo>
                  <a:cubicBezTo>
                    <a:pt x="753" y="656"/>
                    <a:pt x="642" y="531"/>
                    <a:pt x="516" y="419"/>
                  </a:cubicBezTo>
                  <a:cubicBezTo>
                    <a:pt x="391" y="308"/>
                    <a:pt x="265" y="210"/>
                    <a:pt x="168" y="126"/>
                  </a:cubicBezTo>
                  <a:cubicBezTo>
                    <a:pt x="112" y="84"/>
                    <a:pt x="70" y="56"/>
                    <a:pt x="42" y="43"/>
                  </a:cubicBezTo>
                  <a:cubicBezTo>
                    <a:pt x="28" y="29"/>
                    <a:pt x="14" y="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6505008" y="728514"/>
              <a:ext cx="168913" cy="150089"/>
            </a:xfrm>
            <a:custGeom>
              <a:avLst/>
              <a:gdLst/>
              <a:ahLst/>
              <a:cxnLst/>
              <a:rect l="l" t="t" r="r" b="b"/>
              <a:pathLst>
                <a:path w="1005" h="893" extrusionOk="0">
                  <a:moveTo>
                    <a:pt x="1005" y="0"/>
                  </a:moveTo>
                  <a:lnTo>
                    <a:pt x="949" y="42"/>
                  </a:lnTo>
                  <a:lnTo>
                    <a:pt x="837" y="126"/>
                  </a:lnTo>
                  <a:cubicBezTo>
                    <a:pt x="726" y="209"/>
                    <a:pt x="600" y="307"/>
                    <a:pt x="489" y="419"/>
                  </a:cubicBezTo>
                  <a:cubicBezTo>
                    <a:pt x="363" y="530"/>
                    <a:pt x="238" y="656"/>
                    <a:pt x="154" y="739"/>
                  </a:cubicBezTo>
                  <a:cubicBezTo>
                    <a:pt x="112" y="781"/>
                    <a:pt x="70" y="823"/>
                    <a:pt x="42" y="851"/>
                  </a:cubicBezTo>
                  <a:lnTo>
                    <a:pt x="1" y="893"/>
                  </a:lnTo>
                  <a:lnTo>
                    <a:pt x="56" y="865"/>
                  </a:lnTo>
                  <a:cubicBezTo>
                    <a:pt x="84" y="837"/>
                    <a:pt x="126" y="809"/>
                    <a:pt x="182" y="781"/>
                  </a:cubicBezTo>
                  <a:cubicBezTo>
                    <a:pt x="266" y="698"/>
                    <a:pt x="405" y="586"/>
                    <a:pt x="531" y="474"/>
                  </a:cubicBezTo>
                  <a:cubicBezTo>
                    <a:pt x="656" y="363"/>
                    <a:pt x="768" y="251"/>
                    <a:pt x="865" y="167"/>
                  </a:cubicBezTo>
                  <a:cubicBezTo>
                    <a:pt x="907" y="112"/>
                    <a:pt x="935" y="70"/>
                    <a:pt x="963" y="42"/>
                  </a:cubicBezTo>
                  <a:lnTo>
                    <a:pt x="10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6683164" y="728514"/>
              <a:ext cx="166560" cy="150089"/>
            </a:xfrm>
            <a:custGeom>
              <a:avLst/>
              <a:gdLst/>
              <a:ahLst/>
              <a:cxnLst/>
              <a:rect l="l" t="t" r="r" b="b"/>
              <a:pathLst>
                <a:path w="991" h="893" extrusionOk="0">
                  <a:moveTo>
                    <a:pt x="1" y="0"/>
                  </a:moveTo>
                  <a:lnTo>
                    <a:pt x="29" y="42"/>
                  </a:lnTo>
                  <a:lnTo>
                    <a:pt x="140" y="154"/>
                  </a:lnTo>
                  <a:cubicBezTo>
                    <a:pt x="224" y="251"/>
                    <a:pt x="349" y="363"/>
                    <a:pt x="475" y="474"/>
                  </a:cubicBezTo>
                  <a:cubicBezTo>
                    <a:pt x="600" y="586"/>
                    <a:pt x="726" y="698"/>
                    <a:pt x="824" y="767"/>
                  </a:cubicBezTo>
                  <a:lnTo>
                    <a:pt x="949" y="865"/>
                  </a:lnTo>
                  <a:lnTo>
                    <a:pt x="991" y="893"/>
                  </a:lnTo>
                  <a:lnTo>
                    <a:pt x="949" y="851"/>
                  </a:lnTo>
                  <a:cubicBezTo>
                    <a:pt x="935" y="823"/>
                    <a:pt x="893" y="781"/>
                    <a:pt x="851" y="739"/>
                  </a:cubicBezTo>
                  <a:cubicBezTo>
                    <a:pt x="768" y="656"/>
                    <a:pt x="642" y="530"/>
                    <a:pt x="517" y="419"/>
                  </a:cubicBezTo>
                  <a:cubicBezTo>
                    <a:pt x="391" y="307"/>
                    <a:pt x="266" y="209"/>
                    <a:pt x="168" y="126"/>
                  </a:cubicBezTo>
                  <a:cubicBezTo>
                    <a:pt x="112" y="84"/>
                    <a:pt x="70" y="56"/>
                    <a:pt x="42" y="42"/>
                  </a:cubicBezTo>
                  <a:cubicBezTo>
                    <a:pt x="29" y="28"/>
                    <a:pt x="15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6690223" y="885493"/>
              <a:ext cx="168913" cy="375306"/>
            </a:xfrm>
            <a:custGeom>
              <a:avLst/>
              <a:gdLst/>
              <a:ahLst/>
              <a:cxnLst/>
              <a:rect l="l" t="t" r="r" b="b"/>
              <a:pathLst>
                <a:path w="1005" h="2233" extrusionOk="0">
                  <a:moveTo>
                    <a:pt x="963" y="1"/>
                  </a:moveTo>
                  <a:cubicBezTo>
                    <a:pt x="963" y="1"/>
                    <a:pt x="949" y="29"/>
                    <a:pt x="963" y="56"/>
                  </a:cubicBezTo>
                  <a:lnTo>
                    <a:pt x="963" y="1"/>
                  </a:lnTo>
                  <a:close/>
                  <a:moveTo>
                    <a:pt x="963" y="56"/>
                  </a:moveTo>
                  <a:cubicBezTo>
                    <a:pt x="963" y="98"/>
                    <a:pt x="949" y="154"/>
                    <a:pt x="949" y="210"/>
                  </a:cubicBezTo>
                  <a:lnTo>
                    <a:pt x="949" y="670"/>
                  </a:lnTo>
                  <a:cubicBezTo>
                    <a:pt x="949" y="838"/>
                    <a:pt x="963" y="1005"/>
                    <a:pt x="963" y="1130"/>
                  </a:cubicBezTo>
                  <a:cubicBezTo>
                    <a:pt x="963" y="1200"/>
                    <a:pt x="977" y="1256"/>
                    <a:pt x="991" y="1284"/>
                  </a:cubicBezTo>
                  <a:cubicBezTo>
                    <a:pt x="991" y="1242"/>
                    <a:pt x="991" y="1200"/>
                    <a:pt x="991" y="1130"/>
                  </a:cubicBezTo>
                  <a:cubicBezTo>
                    <a:pt x="991" y="1005"/>
                    <a:pt x="1005" y="838"/>
                    <a:pt x="991" y="670"/>
                  </a:cubicBezTo>
                  <a:cubicBezTo>
                    <a:pt x="991" y="503"/>
                    <a:pt x="991" y="335"/>
                    <a:pt x="977" y="210"/>
                  </a:cubicBezTo>
                  <a:cubicBezTo>
                    <a:pt x="977" y="154"/>
                    <a:pt x="963" y="98"/>
                    <a:pt x="963" y="56"/>
                  </a:cubicBezTo>
                  <a:close/>
                  <a:moveTo>
                    <a:pt x="991" y="1340"/>
                  </a:moveTo>
                  <a:cubicBezTo>
                    <a:pt x="977" y="1354"/>
                    <a:pt x="949" y="1368"/>
                    <a:pt x="935" y="1382"/>
                  </a:cubicBezTo>
                  <a:cubicBezTo>
                    <a:pt x="907" y="1395"/>
                    <a:pt x="865" y="1423"/>
                    <a:pt x="823" y="1465"/>
                  </a:cubicBezTo>
                  <a:cubicBezTo>
                    <a:pt x="712" y="1549"/>
                    <a:pt x="586" y="1647"/>
                    <a:pt x="475" y="1758"/>
                  </a:cubicBezTo>
                  <a:cubicBezTo>
                    <a:pt x="349" y="1884"/>
                    <a:pt x="224" y="1995"/>
                    <a:pt x="140" y="2079"/>
                  </a:cubicBezTo>
                  <a:cubicBezTo>
                    <a:pt x="98" y="2121"/>
                    <a:pt x="56" y="2163"/>
                    <a:pt x="28" y="2191"/>
                  </a:cubicBezTo>
                  <a:cubicBezTo>
                    <a:pt x="14" y="2218"/>
                    <a:pt x="0" y="2232"/>
                    <a:pt x="0" y="2232"/>
                  </a:cubicBezTo>
                  <a:lnTo>
                    <a:pt x="42" y="2205"/>
                  </a:lnTo>
                  <a:cubicBezTo>
                    <a:pt x="70" y="2177"/>
                    <a:pt x="112" y="2149"/>
                    <a:pt x="168" y="2107"/>
                  </a:cubicBezTo>
                  <a:cubicBezTo>
                    <a:pt x="265" y="2037"/>
                    <a:pt x="391" y="1939"/>
                    <a:pt x="517" y="1814"/>
                  </a:cubicBezTo>
                  <a:cubicBezTo>
                    <a:pt x="628" y="1702"/>
                    <a:pt x="754" y="1591"/>
                    <a:pt x="851" y="1493"/>
                  </a:cubicBezTo>
                  <a:lnTo>
                    <a:pt x="949" y="1382"/>
                  </a:lnTo>
                  <a:lnTo>
                    <a:pt x="991" y="134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6500302" y="873728"/>
              <a:ext cx="11933" cy="225217"/>
            </a:xfrm>
            <a:custGeom>
              <a:avLst/>
              <a:gdLst/>
              <a:ahLst/>
              <a:cxnLst/>
              <a:rect l="l" t="t" r="r" b="b"/>
              <a:pathLst>
                <a:path w="71" h="1340" extrusionOk="0">
                  <a:moveTo>
                    <a:pt x="15" y="1"/>
                  </a:moveTo>
                  <a:lnTo>
                    <a:pt x="15" y="57"/>
                  </a:lnTo>
                  <a:cubicBezTo>
                    <a:pt x="15" y="99"/>
                    <a:pt x="15" y="154"/>
                    <a:pt x="1" y="210"/>
                  </a:cubicBezTo>
                  <a:cubicBezTo>
                    <a:pt x="1" y="336"/>
                    <a:pt x="1" y="503"/>
                    <a:pt x="1" y="670"/>
                  </a:cubicBezTo>
                  <a:cubicBezTo>
                    <a:pt x="15" y="838"/>
                    <a:pt x="15" y="1005"/>
                    <a:pt x="29" y="1131"/>
                  </a:cubicBezTo>
                  <a:cubicBezTo>
                    <a:pt x="29" y="1200"/>
                    <a:pt x="42" y="1256"/>
                    <a:pt x="42" y="1284"/>
                  </a:cubicBezTo>
                  <a:cubicBezTo>
                    <a:pt x="42" y="1256"/>
                    <a:pt x="42" y="1200"/>
                    <a:pt x="56" y="1131"/>
                  </a:cubicBezTo>
                  <a:cubicBezTo>
                    <a:pt x="56" y="1005"/>
                    <a:pt x="70" y="838"/>
                    <a:pt x="56" y="670"/>
                  </a:cubicBezTo>
                  <a:cubicBezTo>
                    <a:pt x="56" y="503"/>
                    <a:pt x="56" y="336"/>
                    <a:pt x="42" y="210"/>
                  </a:cubicBezTo>
                  <a:cubicBezTo>
                    <a:pt x="42" y="154"/>
                    <a:pt x="29" y="99"/>
                    <a:pt x="29" y="57"/>
                  </a:cubicBezTo>
                  <a:cubicBezTo>
                    <a:pt x="15" y="29"/>
                    <a:pt x="15" y="1"/>
                    <a:pt x="15" y="1"/>
                  </a:cubicBezTo>
                  <a:close/>
                  <a:moveTo>
                    <a:pt x="42" y="1284"/>
                  </a:moveTo>
                  <a:cubicBezTo>
                    <a:pt x="42" y="1312"/>
                    <a:pt x="42" y="1326"/>
                    <a:pt x="42" y="1340"/>
                  </a:cubicBezTo>
                  <a:cubicBezTo>
                    <a:pt x="42" y="1340"/>
                    <a:pt x="56" y="1326"/>
                    <a:pt x="42" y="1284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6554253" y="866837"/>
              <a:ext cx="257991" cy="232108"/>
            </a:xfrm>
            <a:custGeom>
              <a:avLst/>
              <a:gdLst/>
              <a:ahLst/>
              <a:cxnLst/>
              <a:rect l="l" t="t" r="r" b="b"/>
              <a:pathLst>
                <a:path w="1535" h="1381" extrusionOk="0">
                  <a:moveTo>
                    <a:pt x="740" y="0"/>
                  </a:moveTo>
                  <a:cubicBezTo>
                    <a:pt x="670" y="0"/>
                    <a:pt x="586" y="14"/>
                    <a:pt x="517" y="28"/>
                  </a:cubicBezTo>
                  <a:cubicBezTo>
                    <a:pt x="447" y="56"/>
                    <a:pt x="377" y="84"/>
                    <a:pt x="321" y="126"/>
                  </a:cubicBezTo>
                  <a:cubicBezTo>
                    <a:pt x="196" y="209"/>
                    <a:pt x="98" y="321"/>
                    <a:pt x="56" y="460"/>
                  </a:cubicBezTo>
                  <a:cubicBezTo>
                    <a:pt x="28" y="516"/>
                    <a:pt x="0" y="586"/>
                    <a:pt x="0" y="656"/>
                  </a:cubicBezTo>
                  <a:cubicBezTo>
                    <a:pt x="0" y="684"/>
                    <a:pt x="0" y="725"/>
                    <a:pt x="0" y="753"/>
                  </a:cubicBezTo>
                  <a:cubicBezTo>
                    <a:pt x="0" y="781"/>
                    <a:pt x="0" y="809"/>
                    <a:pt x="0" y="851"/>
                  </a:cubicBezTo>
                  <a:cubicBezTo>
                    <a:pt x="14" y="963"/>
                    <a:pt x="56" y="1074"/>
                    <a:pt x="126" y="1172"/>
                  </a:cubicBezTo>
                  <a:cubicBezTo>
                    <a:pt x="182" y="1255"/>
                    <a:pt x="252" y="1325"/>
                    <a:pt x="335" y="1381"/>
                  </a:cubicBezTo>
                  <a:cubicBezTo>
                    <a:pt x="265" y="1325"/>
                    <a:pt x="196" y="1255"/>
                    <a:pt x="140" y="1172"/>
                  </a:cubicBezTo>
                  <a:cubicBezTo>
                    <a:pt x="84" y="1074"/>
                    <a:pt x="42" y="963"/>
                    <a:pt x="28" y="851"/>
                  </a:cubicBezTo>
                  <a:lnTo>
                    <a:pt x="28" y="753"/>
                  </a:lnTo>
                  <a:cubicBezTo>
                    <a:pt x="28" y="725"/>
                    <a:pt x="28" y="697"/>
                    <a:pt x="42" y="656"/>
                  </a:cubicBezTo>
                  <a:cubicBezTo>
                    <a:pt x="56" y="600"/>
                    <a:pt x="70" y="544"/>
                    <a:pt x="98" y="488"/>
                  </a:cubicBezTo>
                  <a:cubicBezTo>
                    <a:pt x="154" y="363"/>
                    <a:pt x="238" y="265"/>
                    <a:pt x="349" y="195"/>
                  </a:cubicBezTo>
                  <a:cubicBezTo>
                    <a:pt x="419" y="153"/>
                    <a:pt x="475" y="126"/>
                    <a:pt x="544" y="112"/>
                  </a:cubicBezTo>
                  <a:cubicBezTo>
                    <a:pt x="600" y="84"/>
                    <a:pt x="670" y="84"/>
                    <a:pt x="740" y="84"/>
                  </a:cubicBezTo>
                  <a:cubicBezTo>
                    <a:pt x="809" y="84"/>
                    <a:pt x="879" y="84"/>
                    <a:pt x="949" y="112"/>
                  </a:cubicBezTo>
                  <a:cubicBezTo>
                    <a:pt x="1005" y="126"/>
                    <a:pt x="1074" y="153"/>
                    <a:pt x="1130" y="195"/>
                  </a:cubicBezTo>
                  <a:cubicBezTo>
                    <a:pt x="1242" y="265"/>
                    <a:pt x="1326" y="363"/>
                    <a:pt x="1381" y="488"/>
                  </a:cubicBezTo>
                  <a:cubicBezTo>
                    <a:pt x="1437" y="600"/>
                    <a:pt x="1465" y="725"/>
                    <a:pt x="1451" y="851"/>
                  </a:cubicBezTo>
                  <a:cubicBezTo>
                    <a:pt x="1437" y="963"/>
                    <a:pt x="1395" y="1074"/>
                    <a:pt x="1340" y="1172"/>
                  </a:cubicBezTo>
                  <a:cubicBezTo>
                    <a:pt x="1284" y="1255"/>
                    <a:pt x="1214" y="1325"/>
                    <a:pt x="1144" y="1381"/>
                  </a:cubicBezTo>
                  <a:cubicBezTo>
                    <a:pt x="1228" y="1325"/>
                    <a:pt x="1298" y="1255"/>
                    <a:pt x="1353" y="1186"/>
                  </a:cubicBezTo>
                  <a:cubicBezTo>
                    <a:pt x="1507" y="976"/>
                    <a:pt x="1535" y="697"/>
                    <a:pt x="1437" y="460"/>
                  </a:cubicBezTo>
                  <a:cubicBezTo>
                    <a:pt x="1395" y="405"/>
                    <a:pt x="1367" y="349"/>
                    <a:pt x="1326" y="293"/>
                  </a:cubicBezTo>
                  <a:cubicBezTo>
                    <a:pt x="1284" y="223"/>
                    <a:pt x="1228" y="167"/>
                    <a:pt x="1158" y="126"/>
                  </a:cubicBezTo>
                  <a:cubicBezTo>
                    <a:pt x="1102" y="84"/>
                    <a:pt x="1033" y="56"/>
                    <a:pt x="963" y="28"/>
                  </a:cubicBezTo>
                  <a:cubicBezTo>
                    <a:pt x="893" y="14"/>
                    <a:pt x="823" y="0"/>
                    <a:pt x="74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6997289" y="1234747"/>
              <a:ext cx="89246" cy="87902"/>
            </a:xfrm>
            <a:custGeom>
              <a:avLst/>
              <a:gdLst/>
              <a:ahLst/>
              <a:cxnLst/>
              <a:rect l="l" t="t" r="r" b="b"/>
              <a:pathLst>
                <a:path w="531" h="523" extrusionOk="0">
                  <a:moveTo>
                    <a:pt x="503" y="127"/>
                  </a:moveTo>
                  <a:cubicBezTo>
                    <a:pt x="503" y="133"/>
                    <a:pt x="506" y="137"/>
                    <a:pt x="510" y="140"/>
                  </a:cubicBezTo>
                  <a:lnTo>
                    <a:pt x="503" y="127"/>
                  </a:lnTo>
                  <a:close/>
                  <a:moveTo>
                    <a:pt x="510" y="140"/>
                  </a:moveTo>
                  <a:lnTo>
                    <a:pt x="517" y="154"/>
                  </a:lnTo>
                  <a:cubicBezTo>
                    <a:pt x="517" y="147"/>
                    <a:pt x="513" y="144"/>
                    <a:pt x="510" y="140"/>
                  </a:cubicBezTo>
                  <a:close/>
                  <a:moveTo>
                    <a:pt x="238" y="1"/>
                  </a:moveTo>
                  <a:cubicBezTo>
                    <a:pt x="196" y="1"/>
                    <a:pt x="168" y="15"/>
                    <a:pt x="126" y="43"/>
                  </a:cubicBezTo>
                  <a:cubicBezTo>
                    <a:pt x="84" y="71"/>
                    <a:pt x="57" y="99"/>
                    <a:pt x="43" y="140"/>
                  </a:cubicBezTo>
                  <a:cubicBezTo>
                    <a:pt x="1" y="224"/>
                    <a:pt x="1" y="308"/>
                    <a:pt x="43" y="378"/>
                  </a:cubicBezTo>
                  <a:cubicBezTo>
                    <a:pt x="57" y="405"/>
                    <a:pt x="70" y="419"/>
                    <a:pt x="84" y="447"/>
                  </a:cubicBezTo>
                  <a:cubicBezTo>
                    <a:pt x="126" y="475"/>
                    <a:pt x="182" y="503"/>
                    <a:pt x="238" y="517"/>
                  </a:cubicBezTo>
                  <a:cubicBezTo>
                    <a:pt x="250" y="521"/>
                    <a:pt x="264" y="523"/>
                    <a:pt x="278" y="523"/>
                  </a:cubicBezTo>
                  <a:cubicBezTo>
                    <a:pt x="312" y="523"/>
                    <a:pt x="352" y="513"/>
                    <a:pt x="391" y="503"/>
                  </a:cubicBezTo>
                  <a:cubicBezTo>
                    <a:pt x="405" y="489"/>
                    <a:pt x="433" y="475"/>
                    <a:pt x="447" y="461"/>
                  </a:cubicBezTo>
                  <a:lnTo>
                    <a:pt x="475" y="433"/>
                  </a:lnTo>
                  <a:cubicBezTo>
                    <a:pt x="475" y="419"/>
                    <a:pt x="489" y="419"/>
                    <a:pt x="489" y="405"/>
                  </a:cubicBezTo>
                  <a:cubicBezTo>
                    <a:pt x="517" y="378"/>
                    <a:pt x="531" y="336"/>
                    <a:pt x="531" y="294"/>
                  </a:cubicBezTo>
                  <a:lnTo>
                    <a:pt x="531" y="294"/>
                  </a:lnTo>
                  <a:cubicBezTo>
                    <a:pt x="517" y="322"/>
                    <a:pt x="503" y="364"/>
                    <a:pt x="475" y="392"/>
                  </a:cubicBezTo>
                  <a:lnTo>
                    <a:pt x="461" y="405"/>
                  </a:lnTo>
                  <a:lnTo>
                    <a:pt x="433" y="419"/>
                  </a:lnTo>
                  <a:cubicBezTo>
                    <a:pt x="405" y="433"/>
                    <a:pt x="391" y="447"/>
                    <a:pt x="377" y="447"/>
                  </a:cubicBezTo>
                  <a:cubicBezTo>
                    <a:pt x="356" y="454"/>
                    <a:pt x="336" y="458"/>
                    <a:pt x="315" y="458"/>
                  </a:cubicBezTo>
                  <a:cubicBezTo>
                    <a:pt x="294" y="458"/>
                    <a:pt x="273" y="454"/>
                    <a:pt x="252" y="447"/>
                  </a:cubicBezTo>
                  <a:cubicBezTo>
                    <a:pt x="210" y="433"/>
                    <a:pt x="182" y="419"/>
                    <a:pt x="154" y="392"/>
                  </a:cubicBezTo>
                  <a:cubicBezTo>
                    <a:pt x="126" y="378"/>
                    <a:pt x="126" y="364"/>
                    <a:pt x="112" y="336"/>
                  </a:cubicBezTo>
                  <a:cubicBezTo>
                    <a:pt x="98" y="322"/>
                    <a:pt x="98" y="308"/>
                    <a:pt x="84" y="280"/>
                  </a:cubicBezTo>
                  <a:cubicBezTo>
                    <a:pt x="84" y="252"/>
                    <a:pt x="84" y="210"/>
                    <a:pt x="84" y="168"/>
                  </a:cubicBezTo>
                  <a:cubicBezTo>
                    <a:pt x="98" y="127"/>
                    <a:pt x="126" y="99"/>
                    <a:pt x="154" y="71"/>
                  </a:cubicBezTo>
                  <a:cubicBezTo>
                    <a:pt x="182" y="43"/>
                    <a:pt x="210" y="15"/>
                    <a:pt x="252" y="15"/>
                  </a:cubicBezTo>
                  <a:lnTo>
                    <a:pt x="377" y="15"/>
                  </a:lnTo>
                  <a:lnTo>
                    <a:pt x="34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6205000" y="866837"/>
              <a:ext cx="180678" cy="262697"/>
            </a:xfrm>
            <a:custGeom>
              <a:avLst/>
              <a:gdLst/>
              <a:ahLst/>
              <a:cxnLst/>
              <a:rect l="l" t="t" r="r" b="b"/>
              <a:pathLst>
                <a:path w="1075" h="1563" extrusionOk="0">
                  <a:moveTo>
                    <a:pt x="558" y="0"/>
                  </a:moveTo>
                  <a:lnTo>
                    <a:pt x="42" y="42"/>
                  </a:lnTo>
                  <a:lnTo>
                    <a:pt x="0" y="42"/>
                  </a:lnTo>
                  <a:lnTo>
                    <a:pt x="0" y="84"/>
                  </a:lnTo>
                  <a:cubicBezTo>
                    <a:pt x="14" y="572"/>
                    <a:pt x="42" y="1046"/>
                    <a:pt x="70" y="1520"/>
                  </a:cubicBezTo>
                  <a:lnTo>
                    <a:pt x="70" y="1562"/>
                  </a:lnTo>
                  <a:lnTo>
                    <a:pt x="112" y="1562"/>
                  </a:lnTo>
                  <a:lnTo>
                    <a:pt x="586" y="1534"/>
                  </a:lnTo>
                  <a:lnTo>
                    <a:pt x="837" y="1520"/>
                  </a:lnTo>
                  <a:cubicBezTo>
                    <a:pt x="907" y="1520"/>
                    <a:pt x="990" y="1520"/>
                    <a:pt x="1074" y="1506"/>
                  </a:cubicBezTo>
                  <a:cubicBezTo>
                    <a:pt x="990" y="1506"/>
                    <a:pt x="907" y="1493"/>
                    <a:pt x="837" y="1493"/>
                  </a:cubicBezTo>
                  <a:lnTo>
                    <a:pt x="154" y="1493"/>
                  </a:lnTo>
                  <a:cubicBezTo>
                    <a:pt x="140" y="1046"/>
                    <a:pt x="126" y="600"/>
                    <a:pt x="98" y="140"/>
                  </a:cubicBezTo>
                  <a:lnTo>
                    <a:pt x="572" y="70"/>
                  </a:lnTo>
                  <a:cubicBezTo>
                    <a:pt x="656" y="70"/>
                    <a:pt x="739" y="42"/>
                    <a:pt x="823" y="42"/>
                  </a:cubicBezTo>
                  <a:lnTo>
                    <a:pt x="107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8"/>
          <p:cNvGrpSpPr/>
          <p:nvPr/>
        </p:nvGrpSpPr>
        <p:grpSpPr>
          <a:xfrm>
            <a:off x="7674690" y="4277661"/>
            <a:ext cx="818527" cy="558875"/>
            <a:chOff x="314533" y="4706402"/>
            <a:chExt cx="347069" cy="236982"/>
          </a:xfrm>
        </p:grpSpPr>
        <p:sp>
          <p:nvSpPr>
            <p:cNvPr id="629" name="Google Shape;629;p8"/>
            <p:cNvSpPr/>
            <p:nvPr/>
          </p:nvSpPr>
          <p:spPr>
            <a:xfrm>
              <a:off x="314533" y="4706402"/>
              <a:ext cx="126727" cy="236982"/>
            </a:xfrm>
            <a:custGeom>
              <a:avLst/>
              <a:gdLst/>
              <a:ahLst/>
              <a:cxnLst/>
              <a:rect l="l" t="t" r="r" b="b"/>
              <a:pathLst>
                <a:path w="754" h="1410" extrusionOk="0">
                  <a:moveTo>
                    <a:pt x="377" y="1"/>
                  </a:moveTo>
                  <a:cubicBezTo>
                    <a:pt x="293" y="29"/>
                    <a:pt x="196" y="56"/>
                    <a:pt x="98" y="84"/>
                  </a:cubicBezTo>
                  <a:cubicBezTo>
                    <a:pt x="84" y="475"/>
                    <a:pt x="56" y="893"/>
                    <a:pt x="1" y="1340"/>
                  </a:cubicBezTo>
                  <a:lnTo>
                    <a:pt x="126" y="1298"/>
                  </a:lnTo>
                  <a:lnTo>
                    <a:pt x="252" y="1242"/>
                  </a:lnTo>
                  <a:cubicBezTo>
                    <a:pt x="266" y="1061"/>
                    <a:pt x="280" y="977"/>
                    <a:pt x="280" y="949"/>
                  </a:cubicBezTo>
                  <a:lnTo>
                    <a:pt x="419" y="893"/>
                  </a:lnTo>
                  <a:lnTo>
                    <a:pt x="419" y="893"/>
                  </a:lnTo>
                  <a:cubicBezTo>
                    <a:pt x="391" y="1130"/>
                    <a:pt x="377" y="1312"/>
                    <a:pt x="377" y="1409"/>
                  </a:cubicBezTo>
                  <a:cubicBezTo>
                    <a:pt x="419" y="1395"/>
                    <a:pt x="447" y="1368"/>
                    <a:pt x="489" y="1354"/>
                  </a:cubicBezTo>
                  <a:cubicBezTo>
                    <a:pt x="517" y="1326"/>
                    <a:pt x="558" y="1312"/>
                    <a:pt x="600" y="1298"/>
                  </a:cubicBezTo>
                  <a:lnTo>
                    <a:pt x="614" y="1298"/>
                  </a:lnTo>
                  <a:cubicBezTo>
                    <a:pt x="628" y="1047"/>
                    <a:pt x="670" y="642"/>
                    <a:pt x="754" y="70"/>
                  </a:cubicBezTo>
                  <a:lnTo>
                    <a:pt x="754" y="70"/>
                  </a:lnTo>
                  <a:cubicBezTo>
                    <a:pt x="670" y="112"/>
                    <a:pt x="572" y="140"/>
                    <a:pt x="489" y="154"/>
                  </a:cubicBezTo>
                  <a:cubicBezTo>
                    <a:pt x="475" y="349"/>
                    <a:pt x="461" y="503"/>
                    <a:pt x="447" y="600"/>
                  </a:cubicBezTo>
                  <a:lnTo>
                    <a:pt x="377" y="642"/>
                  </a:lnTo>
                  <a:lnTo>
                    <a:pt x="321" y="670"/>
                  </a:lnTo>
                  <a:cubicBezTo>
                    <a:pt x="335" y="447"/>
                    <a:pt x="349" y="224"/>
                    <a:pt x="37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438738" y="4841364"/>
              <a:ext cx="70590" cy="83196"/>
            </a:xfrm>
            <a:custGeom>
              <a:avLst/>
              <a:gdLst/>
              <a:ahLst/>
              <a:cxnLst/>
              <a:rect l="l" t="t" r="r" b="b"/>
              <a:pathLst>
                <a:path w="420" h="495" extrusionOk="0">
                  <a:moveTo>
                    <a:pt x="230" y="1"/>
                  </a:moveTo>
                  <a:cubicBezTo>
                    <a:pt x="219" y="1"/>
                    <a:pt x="208" y="3"/>
                    <a:pt x="196" y="7"/>
                  </a:cubicBezTo>
                  <a:cubicBezTo>
                    <a:pt x="126" y="7"/>
                    <a:pt x="57" y="48"/>
                    <a:pt x="15" y="118"/>
                  </a:cubicBezTo>
                  <a:cubicBezTo>
                    <a:pt x="1" y="160"/>
                    <a:pt x="15" y="202"/>
                    <a:pt x="29" y="244"/>
                  </a:cubicBezTo>
                  <a:cubicBezTo>
                    <a:pt x="71" y="230"/>
                    <a:pt x="112" y="216"/>
                    <a:pt x="154" y="216"/>
                  </a:cubicBezTo>
                  <a:cubicBezTo>
                    <a:pt x="168" y="202"/>
                    <a:pt x="168" y="202"/>
                    <a:pt x="154" y="188"/>
                  </a:cubicBezTo>
                  <a:cubicBezTo>
                    <a:pt x="154" y="160"/>
                    <a:pt x="168" y="146"/>
                    <a:pt x="182" y="132"/>
                  </a:cubicBezTo>
                  <a:cubicBezTo>
                    <a:pt x="210" y="132"/>
                    <a:pt x="224" y="146"/>
                    <a:pt x="224" y="174"/>
                  </a:cubicBezTo>
                  <a:cubicBezTo>
                    <a:pt x="224" y="174"/>
                    <a:pt x="224" y="188"/>
                    <a:pt x="224" y="202"/>
                  </a:cubicBezTo>
                  <a:cubicBezTo>
                    <a:pt x="196" y="258"/>
                    <a:pt x="154" y="314"/>
                    <a:pt x="112" y="355"/>
                  </a:cubicBezTo>
                  <a:cubicBezTo>
                    <a:pt x="71" y="383"/>
                    <a:pt x="57" y="439"/>
                    <a:pt x="71" y="495"/>
                  </a:cubicBezTo>
                  <a:cubicBezTo>
                    <a:pt x="94" y="472"/>
                    <a:pt x="134" y="461"/>
                    <a:pt x="193" y="461"/>
                  </a:cubicBezTo>
                  <a:cubicBezTo>
                    <a:pt x="241" y="461"/>
                    <a:pt x="302" y="468"/>
                    <a:pt x="377" y="481"/>
                  </a:cubicBezTo>
                  <a:cubicBezTo>
                    <a:pt x="377" y="425"/>
                    <a:pt x="391" y="383"/>
                    <a:pt x="419" y="355"/>
                  </a:cubicBezTo>
                  <a:cubicBezTo>
                    <a:pt x="387" y="339"/>
                    <a:pt x="354" y="332"/>
                    <a:pt x="321" y="332"/>
                  </a:cubicBezTo>
                  <a:cubicBezTo>
                    <a:pt x="298" y="332"/>
                    <a:pt x="275" y="336"/>
                    <a:pt x="252" y="341"/>
                  </a:cubicBezTo>
                  <a:cubicBezTo>
                    <a:pt x="322" y="286"/>
                    <a:pt x="363" y="216"/>
                    <a:pt x="363" y="132"/>
                  </a:cubicBezTo>
                  <a:cubicBezTo>
                    <a:pt x="363" y="90"/>
                    <a:pt x="336" y="35"/>
                    <a:pt x="294" y="21"/>
                  </a:cubicBezTo>
                  <a:cubicBezTo>
                    <a:pt x="274" y="11"/>
                    <a:pt x="254" y="1"/>
                    <a:pt x="23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513866" y="4762706"/>
              <a:ext cx="147736" cy="162862"/>
            </a:xfrm>
            <a:custGeom>
              <a:avLst/>
              <a:gdLst/>
              <a:ahLst/>
              <a:cxnLst/>
              <a:rect l="l" t="t" r="r" b="b"/>
              <a:pathLst>
                <a:path w="879" h="969" extrusionOk="0">
                  <a:moveTo>
                    <a:pt x="516" y="391"/>
                  </a:moveTo>
                  <a:cubicBezTo>
                    <a:pt x="586" y="391"/>
                    <a:pt x="628" y="419"/>
                    <a:pt x="614" y="489"/>
                  </a:cubicBezTo>
                  <a:cubicBezTo>
                    <a:pt x="614" y="530"/>
                    <a:pt x="586" y="572"/>
                    <a:pt x="558" y="614"/>
                  </a:cubicBezTo>
                  <a:cubicBezTo>
                    <a:pt x="516" y="698"/>
                    <a:pt x="419" y="754"/>
                    <a:pt x="321" y="782"/>
                  </a:cubicBezTo>
                  <a:cubicBezTo>
                    <a:pt x="293" y="782"/>
                    <a:pt x="265" y="740"/>
                    <a:pt x="251" y="684"/>
                  </a:cubicBezTo>
                  <a:cubicBezTo>
                    <a:pt x="265" y="530"/>
                    <a:pt x="377" y="419"/>
                    <a:pt x="516" y="391"/>
                  </a:cubicBezTo>
                  <a:close/>
                  <a:moveTo>
                    <a:pt x="628" y="0"/>
                  </a:moveTo>
                  <a:cubicBezTo>
                    <a:pt x="572" y="0"/>
                    <a:pt x="516" y="14"/>
                    <a:pt x="460" y="42"/>
                  </a:cubicBezTo>
                  <a:cubicBezTo>
                    <a:pt x="377" y="70"/>
                    <a:pt x="307" y="112"/>
                    <a:pt x="237" y="154"/>
                  </a:cubicBezTo>
                  <a:cubicBezTo>
                    <a:pt x="182" y="224"/>
                    <a:pt x="112" y="307"/>
                    <a:pt x="70" y="391"/>
                  </a:cubicBezTo>
                  <a:cubicBezTo>
                    <a:pt x="28" y="489"/>
                    <a:pt x="0" y="600"/>
                    <a:pt x="14" y="698"/>
                  </a:cubicBezTo>
                  <a:cubicBezTo>
                    <a:pt x="28" y="768"/>
                    <a:pt x="56" y="837"/>
                    <a:pt x="112" y="893"/>
                  </a:cubicBezTo>
                  <a:cubicBezTo>
                    <a:pt x="154" y="935"/>
                    <a:pt x="195" y="963"/>
                    <a:pt x="265" y="963"/>
                  </a:cubicBezTo>
                  <a:cubicBezTo>
                    <a:pt x="282" y="967"/>
                    <a:pt x="299" y="969"/>
                    <a:pt x="317" y="969"/>
                  </a:cubicBezTo>
                  <a:cubicBezTo>
                    <a:pt x="362" y="969"/>
                    <a:pt x="411" y="959"/>
                    <a:pt x="460" y="949"/>
                  </a:cubicBezTo>
                  <a:cubicBezTo>
                    <a:pt x="530" y="907"/>
                    <a:pt x="600" y="865"/>
                    <a:pt x="656" y="809"/>
                  </a:cubicBezTo>
                  <a:cubicBezTo>
                    <a:pt x="684" y="782"/>
                    <a:pt x="712" y="754"/>
                    <a:pt x="739" y="726"/>
                  </a:cubicBezTo>
                  <a:cubicBezTo>
                    <a:pt x="767" y="670"/>
                    <a:pt x="795" y="614"/>
                    <a:pt x="823" y="558"/>
                  </a:cubicBezTo>
                  <a:cubicBezTo>
                    <a:pt x="851" y="489"/>
                    <a:pt x="865" y="405"/>
                    <a:pt x="865" y="321"/>
                  </a:cubicBezTo>
                  <a:cubicBezTo>
                    <a:pt x="879" y="251"/>
                    <a:pt x="851" y="182"/>
                    <a:pt x="823" y="126"/>
                  </a:cubicBezTo>
                  <a:cubicBezTo>
                    <a:pt x="781" y="56"/>
                    <a:pt x="712" y="14"/>
                    <a:pt x="62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8"/>
          <p:cNvGrpSpPr/>
          <p:nvPr/>
        </p:nvGrpSpPr>
        <p:grpSpPr>
          <a:xfrm flipH="1">
            <a:off x="-184238" y="3820595"/>
            <a:ext cx="1436375" cy="968024"/>
            <a:chOff x="6205000" y="728514"/>
            <a:chExt cx="881536" cy="594135"/>
          </a:xfrm>
        </p:grpSpPr>
        <p:sp>
          <p:nvSpPr>
            <p:cNvPr id="633" name="Google Shape;633;p8"/>
            <p:cNvSpPr/>
            <p:nvPr/>
          </p:nvSpPr>
          <p:spPr>
            <a:xfrm>
              <a:off x="6401812" y="805827"/>
              <a:ext cx="14286" cy="147904"/>
            </a:xfrm>
            <a:custGeom>
              <a:avLst/>
              <a:gdLst/>
              <a:ahLst/>
              <a:cxnLst/>
              <a:rect l="l" t="t" r="r" b="b"/>
              <a:pathLst>
                <a:path w="85" h="880" extrusionOk="0">
                  <a:moveTo>
                    <a:pt x="29" y="0"/>
                  </a:moveTo>
                  <a:cubicBezTo>
                    <a:pt x="15" y="42"/>
                    <a:pt x="15" y="84"/>
                    <a:pt x="15" y="140"/>
                  </a:cubicBezTo>
                  <a:cubicBezTo>
                    <a:pt x="1" y="238"/>
                    <a:pt x="1" y="335"/>
                    <a:pt x="15" y="433"/>
                  </a:cubicBezTo>
                  <a:cubicBezTo>
                    <a:pt x="15" y="530"/>
                    <a:pt x="15" y="642"/>
                    <a:pt x="29" y="740"/>
                  </a:cubicBezTo>
                  <a:cubicBezTo>
                    <a:pt x="43" y="782"/>
                    <a:pt x="43" y="823"/>
                    <a:pt x="57" y="879"/>
                  </a:cubicBezTo>
                  <a:cubicBezTo>
                    <a:pt x="57" y="879"/>
                    <a:pt x="71" y="823"/>
                    <a:pt x="71" y="740"/>
                  </a:cubicBezTo>
                  <a:cubicBezTo>
                    <a:pt x="84" y="642"/>
                    <a:pt x="84" y="530"/>
                    <a:pt x="84" y="433"/>
                  </a:cubicBezTo>
                  <a:cubicBezTo>
                    <a:pt x="84" y="335"/>
                    <a:pt x="71" y="238"/>
                    <a:pt x="57" y="140"/>
                  </a:cubicBezTo>
                  <a:cubicBezTo>
                    <a:pt x="57" y="84"/>
                    <a:pt x="43" y="42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6448704" y="805827"/>
              <a:ext cx="11933" cy="147904"/>
            </a:xfrm>
            <a:custGeom>
              <a:avLst/>
              <a:gdLst/>
              <a:ahLst/>
              <a:cxnLst/>
              <a:rect l="l" t="t" r="r" b="b"/>
              <a:pathLst>
                <a:path w="71" h="880" extrusionOk="0">
                  <a:moveTo>
                    <a:pt x="29" y="0"/>
                  </a:moveTo>
                  <a:cubicBezTo>
                    <a:pt x="15" y="42"/>
                    <a:pt x="15" y="84"/>
                    <a:pt x="15" y="140"/>
                  </a:cubicBezTo>
                  <a:cubicBezTo>
                    <a:pt x="1" y="238"/>
                    <a:pt x="1" y="335"/>
                    <a:pt x="1" y="433"/>
                  </a:cubicBezTo>
                  <a:cubicBezTo>
                    <a:pt x="1" y="530"/>
                    <a:pt x="1" y="642"/>
                    <a:pt x="15" y="740"/>
                  </a:cubicBezTo>
                  <a:cubicBezTo>
                    <a:pt x="29" y="782"/>
                    <a:pt x="29" y="823"/>
                    <a:pt x="43" y="879"/>
                  </a:cubicBezTo>
                  <a:cubicBezTo>
                    <a:pt x="43" y="879"/>
                    <a:pt x="57" y="823"/>
                    <a:pt x="57" y="740"/>
                  </a:cubicBezTo>
                  <a:cubicBezTo>
                    <a:pt x="71" y="642"/>
                    <a:pt x="71" y="530"/>
                    <a:pt x="71" y="433"/>
                  </a:cubicBezTo>
                  <a:cubicBezTo>
                    <a:pt x="71" y="335"/>
                    <a:pt x="71" y="238"/>
                    <a:pt x="57" y="140"/>
                  </a:cubicBezTo>
                  <a:cubicBezTo>
                    <a:pt x="43" y="84"/>
                    <a:pt x="43" y="42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6880144" y="1119954"/>
              <a:ext cx="131433" cy="108071"/>
            </a:xfrm>
            <a:custGeom>
              <a:avLst/>
              <a:gdLst/>
              <a:ahLst/>
              <a:cxnLst/>
              <a:rect l="l" t="t" r="r" b="b"/>
              <a:pathLst>
                <a:path w="782" h="643" extrusionOk="0">
                  <a:moveTo>
                    <a:pt x="0" y="0"/>
                  </a:moveTo>
                  <a:cubicBezTo>
                    <a:pt x="0" y="1"/>
                    <a:pt x="42" y="56"/>
                    <a:pt x="112" y="112"/>
                  </a:cubicBezTo>
                  <a:cubicBezTo>
                    <a:pt x="182" y="182"/>
                    <a:pt x="265" y="266"/>
                    <a:pt x="363" y="349"/>
                  </a:cubicBezTo>
                  <a:cubicBezTo>
                    <a:pt x="461" y="433"/>
                    <a:pt x="572" y="503"/>
                    <a:pt x="642" y="558"/>
                  </a:cubicBezTo>
                  <a:cubicBezTo>
                    <a:pt x="684" y="586"/>
                    <a:pt x="740" y="614"/>
                    <a:pt x="781" y="642"/>
                  </a:cubicBezTo>
                  <a:cubicBezTo>
                    <a:pt x="781" y="642"/>
                    <a:pt x="740" y="586"/>
                    <a:pt x="670" y="517"/>
                  </a:cubicBezTo>
                  <a:cubicBezTo>
                    <a:pt x="586" y="447"/>
                    <a:pt x="502" y="363"/>
                    <a:pt x="419" y="293"/>
                  </a:cubicBezTo>
                  <a:cubicBezTo>
                    <a:pt x="307" y="210"/>
                    <a:pt x="210" y="140"/>
                    <a:pt x="140" y="84"/>
                  </a:cubicBezTo>
                  <a:cubicBezTo>
                    <a:pt x="84" y="56"/>
                    <a:pt x="42" y="28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6856614" y="1157434"/>
              <a:ext cx="133786" cy="108071"/>
            </a:xfrm>
            <a:custGeom>
              <a:avLst/>
              <a:gdLst/>
              <a:ahLst/>
              <a:cxnLst/>
              <a:rect l="l" t="t" r="r" b="b"/>
              <a:pathLst>
                <a:path w="796" h="643" extrusionOk="0">
                  <a:moveTo>
                    <a:pt x="1" y="1"/>
                  </a:moveTo>
                  <a:cubicBezTo>
                    <a:pt x="1" y="1"/>
                    <a:pt x="43" y="56"/>
                    <a:pt x="112" y="126"/>
                  </a:cubicBezTo>
                  <a:cubicBezTo>
                    <a:pt x="182" y="196"/>
                    <a:pt x="280" y="280"/>
                    <a:pt x="377" y="349"/>
                  </a:cubicBezTo>
                  <a:cubicBezTo>
                    <a:pt x="475" y="433"/>
                    <a:pt x="573" y="503"/>
                    <a:pt x="656" y="559"/>
                  </a:cubicBezTo>
                  <a:cubicBezTo>
                    <a:pt x="698" y="587"/>
                    <a:pt x="740" y="614"/>
                    <a:pt x="796" y="642"/>
                  </a:cubicBezTo>
                  <a:cubicBezTo>
                    <a:pt x="796" y="642"/>
                    <a:pt x="754" y="587"/>
                    <a:pt x="684" y="531"/>
                  </a:cubicBezTo>
                  <a:cubicBezTo>
                    <a:pt x="615" y="461"/>
                    <a:pt x="531" y="363"/>
                    <a:pt x="419" y="294"/>
                  </a:cubicBezTo>
                  <a:cubicBezTo>
                    <a:pt x="322" y="210"/>
                    <a:pt x="224" y="140"/>
                    <a:pt x="140" y="84"/>
                  </a:cubicBezTo>
                  <a:cubicBezTo>
                    <a:pt x="98" y="56"/>
                    <a:pt x="57" y="29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6521479" y="1110542"/>
              <a:ext cx="166560" cy="150257"/>
            </a:xfrm>
            <a:custGeom>
              <a:avLst/>
              <a:gdLst/>
              <a:ahLst/>
              <a:cxnLst/>
              <a:rect l="l" t="t" r="r" b="b"/>
              <a:pathLst>
                <a:path w="991" h="894" extrusionOk="0">
                  <a:moveTo>
                    <a:pt x="0" y="1"/>
                  </a:moveTo>
                  <a:lnTo>
                    <a:pt x="28" y="43"/>
                  </a:lnTo>
                  <a:cubicBezTo>
                    <a:pt x="56" y="70"/>
                    <a:pt x="98" y="112"/>
                    <a:pt x="140" y="154"/>
                  </a:cubicBezTo>
                  <a:cubicBezTo>
                    <a:pt x="223" y="252"/>
                    <a:pt x="349" y="363"/>
                    <a:pt x="474" y="475"/>
                  </a:cubicBezTo>
                  <a:cubicBezTo>
                    <a:pt x="600" y="587"/>
                    <a:pt x="725" y="698"/>
                    <a:pt x="823" y="768"/>
                  </a:cubicBezTo>
                  <a:cubicBezTo>
                    <a:pt x="865" y="810"/>
                    <a:pt x="907" y="838"/>
                    <a:pt x="935" y="866"/>
                  </a:cubicBezTo>
                  <a:lnTo>
                    <a:pt x="991" y="893"/>
                  </a:lnTo>
                  <a:lnTo>
                    <a:pt x="949" y="852"/>
                  </a:lnTo>
                  <a:lnTo>
                    <a:pt x="851" y="740"/>
                  </a:lnTo>
                  <a:cubicBezTo>
                    <a:pt x="753" y="656"/>
                    <a:pt x="642" y="531"/>
                    <a:pt x="516" y="419"/>
                  </a:cubicBezTo>
                  <a:cubicBezTo>
                    <a:pt x="391" y="308"/>
                    <a:pt x="265" y="210"/>
                    <a:pt x="168" y="126"/>
                  </a:cubicBezTo>
                  <a:cubicBezTo>
                    <a:pt x="112" y="84"/>
                    <a:pt x="70" y="56"/>
                    <a:pt x="42" y="43"/>
                  </a:cubicBezTo>
                  <a:cubicBezTo>
                    <a:pt x="28" y="29"/>
                    <a:pt x="14" y="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6505008" y="728514"/>
              <a:ext cx="168913" cy="150089"/>
            </a:xfrm>
            <a:custGeom>
              <a:avLst/>
              <a:gdLst/>
              <a:ahLst/>
              <a:cxnLst/>
              <a:rect l="l" t="t" r="r" b="b"/>
              <a:pathLst>
                <a:path w="1005" h="893" extrusionOk="0">
                  <a:moveTo>
                    <a:pt x="1005" y="0"/>
                  </a:moveTo>
                  <a:lnTo>
                    <a:pt x="949" y="42"/>
                  </a:lnTo>
                  <a:lnTo>
                    <a:pt x="837" y="126"/>
                  </a:lnTo>
                  <a:cubicBezTo>
                    <a:pt x="726" y="209"/>
                    <a:pt x="600" y="307"/>
                    <a:pt x="489" y="419"/>
                  </a:cubicBezTo>
                  <a:cubicBezTo>
                    <a:pt x="363" y="530"/>
                    <a:pt x="238" y="656"/>
                    <a:pt x="154" y="739"/>
                  </a:cubicBezTo>
                  <a:cubicBezTo>
                    <a:pt x="112" y="781"/>
                    <a:pt x="70" y="823"/>
                    <a:pt x="42" y="851"/>
                  </a:cubicBezTo>
                  <a:lnTo>
                    <a:pt x="1" y="893"/>
                  </a:lnTo>
                  <a:lnTo>
                    <a:pt x="56" y="865"/>
                  </a:lnTo>
                  <a:cubicBezTo>
                    <a:pt x="84" y="837"/>
                    <a:pt x="126" y="809"/>
                    <a:pt x="182" y="781"/>
                  </a:cubicBezTo>
                  <a:cubicBezTo>
                    <a:pt x="266" y="698"/>
                    <a:pt x="405" y="586"/>
                    <a:pt x="531" y="474"/>
                  </a:cubicBezTo>
                  <a:cubicBezTo>
                    <a:pt x="656" y="363"/>
                    <a:pt x="768" y="251"/>
                    <a:pt x="865" y="167"/>
                  </a:cubicBezTo>
                  <a:cubicBezTo>
                    <a:pt x="907" y="112"/>
                    <a:pt x="935" y="70"/>
                    <a:pt x="963" y="42"/>
                  </a:cubicBezTo>
                  <a:lnTo>
                    <a:pt x="1005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6683164" y="728514"/>
              <a:ext cx="166560" cy="150089"/>
            </a:xfrm>
            <a:custGeom>
              <a:avLst/>
              <a:gdLst/>
              <a:ahLst/>
              <a:cxnLst/>
              <a:rect l="l" t="t" r="r" b="b"/>
              <a:pathLst>
                <a:path w="991" h="893" extrusionOk="0">
                  <a:moveTo>
                    <a:pt x="1" y="0"/>
                  </a:moveTo>
                  <a:lnTo>
                    <a:pt x="29" y="42"/>
                  </a:lnTo>
                  <a:lnTo>
                    <a:pt x="140" y="154"/>
                  </a:lnTo>
                  <a:cubicBezTo>
                    <a:pt x="224" y="251"/>
                    <a:pt x="349" y="363"/>
                    <a:pt x="475" y="474"/>
                  </a:cubicBezTo>
                  <a:cubicBezTo>
                    <a:pt x="600" y="586"/>
                    <a:pt x="726" y="698"/>
                    <a:pt x="824" y="767"/>
                  </a:cubicBezTo>
                  <a:lnTo>
                    <a:pt x="949" y="865"/>
                  </a:lnTo>
                  <a:lnTo>
                    <a:pt x="991" y="893"/>
                  </a:lnTo>
                  <a:lnTo>
                    <a:pt x="949" y="851"/>
                  </a:lnTo>
                  <a:cubicBezTo>
                    <a:pt x="935" y="823"/>
                    <a:pt x="893" y="781"/>
                    <a:pt x="851" y="739"/>
                  </a:cubicBezTo>
                  <a:cubicBezTo>
                    <a:pt x="768" y="656"/>
                    <a:pt x="642" y="530"/>
                    <a:pt x="517" y="419"/>
                  </a:cubicBezTo>
                  <a:cubicBezTo>
                    <a:pt x="391" y="307"/>
                    <a:pt x="266" y="209"/>
                    <a:pt x="168" y="126"/>
                  </a:cubicBezTo>
                  <a:cubicBezTo>
                    <a:pt x="112" y="84"/>
                    <a:pt x="70" y="56"/>
                    <a:pt x="42" y="42"/>
                  </a:cubicBezTo>
                  <a:cubicBezTo>
                    <a:pt x="29" y="28"/>
                    <a:pt x="15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6690223" y="885493"/>
              <a:ext cx="168913" cy="375306"/>
            </a:xfrm>
            <a:custGeom>
              <a:avLst/>
              <a:gdLst/>
              <a:ahLst/>
              <a:cxnLst/>
              <a:rect l="l" t="t" r="r" b="b"/>
              <a:pathLst>
                <a:path w="1005" h="2233" extrusionOk="0">
                  <a:moveTo>
                    <a:pt x="963" y="1"/>
                  </a:moveTo>
                  <a:cubicBezTo>
                    <a:pt x="963" y="1"/>
                    <a:pt x="949" y="29"/>
                    <a:pt x="963" y="56"/>
                  </a:cubicBezTo>
                  <a:lnTo>
                    <a:pt x="963" y="1"/>
                  </a:lnTo>
                  <a:close/>
                  <a:moveTo>
                    <a:pt x="963" y="56"/>
                  </a:moveTo>
                  <a:cubicBezTo>
                    <a:pt x="963" y="98"/>
                    <a:pt x="949" y="154"/>
                    <a:pt x="949" y="210"/>
                  </a:cubicBezTo>
                  <a:lnTo>
                    <a:pt x="949" y="670"/>
                  </a:lnTo>
                  <a:cubicBezTo>
                    <a:pt x="949" y="838"/>
                    <a:pt x="963" y="1005"/>
                    <a:pt x="963" y="1130"/>
                  </a:cubicBezTo>
                  <a:cubicBezTo>
                    <a:pt x="963" y="1200"/>
                    <a:pt x="977" y="1256"/>
                    <a:pt x="991" y="1284"/>
                  </a:cubicBezTo>
                  <a:cubicBezTo>
                    <a:pt x="991" y="1242"/>
                    <a:pt x="991" y="1200"/>
                    <a:pt x="991" y="1130"/>
                  </a:cubicBezTo>
                  <a:cubicBezTo>
                    <a:pt x="991" y="1005"/>
                    <a:pt x="1005" y="838"/>
                    <a:pt x="991" y="670"/>
                  </a:cubicBezTo>
                  <a:cubicBezTo>
                    <a:pt x="991" y="503"/>
                    <a:pt x="991" y="335"/>
                    <a:pt x="977" y="210"/>
                  </a:cubicBezTo>
                  <a:cubicBezTo>
                    <a:pt x="977" y="154"/>
                    <a:pt x="963" y="98"/>
                    <a:pt x="963" y="56"/>
                  </a:cubicBezTo>
                  <a:close/>
                  <a:moveTo>
                    <a:pt x="991" y="1340"/>
                  </a:moveTo>
                  <a:cubicBezTo>
                    <a:pt x="977" y="1354"/>
                    <a:pt x="949" y="1368"/>
                    <a:pt x="935" y="1382"/>
                  </a:cubicBezTo>
                  <a:cubicBezTo>
                    <a:pt x="907" y="1395"/>
                    <a:pt x="865" y="1423"/>
                    <a:pt x="823" y="1465"/>
                  </a:cubicBezTo>
                  <a:cubicBezTo>
                    <a:pt x="712" y="1549"/>
                    <a:pt x="586" y="1647"/>
                    <a:pt x="475" y="1758"/>
                  </a:cubicBezTo>
                  <a:cubicBezTo>
                    <a:pt x="349" y="1884"/>
                    <a:pt x="224" y="1995"/>
                    <a:pt x="140" y="2079"/>
                  </a:cubicBezTo>
                  <a:cubicBezTo>
                    <a:pt x="98" y="2121"/>
                    <a:pt x="56" y="2163"/>
                    <a:pt x="28" y="2191"/>
                  </a:cubicBezTo>
                  <a:cubicBezTo>
                    <a:pt x="14" y="2218"/>
                    <a:pt x="0" y="2232"/>
                    <a:pt x="0" y="2232"/>
                  </a:cubicBezTo>
                  <a:lnTo>
                    <a:pt x="42" y="2205"/>
                  </a:lnTo>
                  <a:cubicBezTo>
                    <a:pt x="70" y="2177"/>
                    <a:pt x="112" y="2149"/>
                    <a:pt x="168" y="2107"/>
                  </a:cubicBezTo>
                  <a:cubicBezTo>
                    <a:pt x="265" y="2037"/>
                    <a:pt x="391" y="1939"/>
                    <a:pt x="517" y="1814"/>
                  </a:cubicBezTo>
                  <a:cubicBezTo>
                    <a:pt x="628" y="1702"/>
                    <a:pt x="754" y="1591"/>
                    <a:pt x="851" y="1493"/>
                  </a:cubicBezTo>
                  <a:lnTo>
                    <a:pt x="949" y="1382"/>
                  </a:lnTo>
                  <a:lnTo>
                    <a:pt x="991" y="134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6500302" y="873728"/>
              <a:ext cx="11933" cy="225217"/>
            </a:xfrm>
            <a:custGeom>
              <a:avLst/>
              <a:gdLst/>
              <a:ahLst/>
              <a:cxnLst/>
              <a:rect l="l" t="t" r="r" b="b"/>
              <a:pathLst>
                <a:path w="71" h="1340" extrusionOk="0">
                  <a:moveTo>
                    <a:pt x="15" y="1"/>
                  </a:moveTo>
                  <a:lnTo>
                    <a:pt x="15" y="57"/>
                  </a:lnTo>
                  <a:cubicBezTo>
                    <a:pt x="15" y="99"/>
                    <a:pt x="15" y="154"/>
                    <a:pt x="1" y="210"/>
                  </a:cubicBezTo>
                  <a:cubicBezTo>
                    <a:pt x="1" y="336"/>
                    <a:pt x="1" y="503"/>
                    <a:pt x="1" y="670"/>
                  </a:cubicBezTo>
                  <a:cubicBezTo>
                    <a:pt x="15" y="838"/>
                    <a:pt x="15" y="1005"/>
                    <a:pt x="29" y="1131"/>
                  </a:cubicBezTo>
                  <a:cubicBezTo>
                    <a:pt x="29" y="1200"/>
                    <a:pt x="42" y="1256"/>
                    <a:pt x="42" y="1284"/>
                  </a:cubicBezTo>
                  <a:cubicBezTo>
                    <a:pt x="42" y="1256"/>
                    <a:pt x="42" y="1200"/>
                    <a:pt x="56" y="1131"/>
                  </a:cubicBezTo>
                  <a:cubicBezTo>
                    <a:pt x="56" y="1005"/>
                    <a:pt x="70" y="838"/>
                    <a:pt x="56" y="670"/>
                  </a:cubicBezTo>
                  <a:cubicBezTo>
                    <a:pt x="56" y="503"/>
                    <a:pt x="56" y="336"/>
                    <a:pt x="42" y="210"/>
                  </a:cubicBezTo>
                  <a:cubicBezTo>
                    <a:pt x="42" y="154"/>
                    <a:pt x="29" y="99"/>
                    <a:pt x="29" y="57"/>
                  </a:cubicBezTo>
                  <a:cubicBezTo>
                    <a:pt x="15" y="29"/>
                    <a:pt x="15" y="1"/>
                    <a:pt x="15" y="1"/>
                  </a:cubicBezTo>
                  <a:close/>
                  <a:moveTo>
                    <a:pt x="42" y="1284"/>
                  </a:moveTo>
                  <a:cubicBezTo>
                    <a:pt x="42" y="1312"/>
                    <a:pt x="42" y="1326"/>
                    <a:pt x="42" y="1340"/>
                  </a:cubicBezTo>
                  <a:cubicBezTo>
                    <a:pt x="42" y="1340"/>
                    <a:pt x="56" y="1326"/>
                    <a:pt x="42" y="1284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6554253" y="866837"/>
              <a:ext cx="257991" cy="232108"/>
            </a:xfrm>
            <a:custGeom>
              <a:avLst/>
              <a:gdLst/>
              <a:ahLst/>
              <a:cxnLst/>
              <a:rect l="l" t="t" r="r" b="b"/>
              <a:pathLst>
                <a:path w="1535" h="1381" extrusionOk="0">
                  <a:moveTo>
                    <a:pt x="740" y="0"/>
                  </a:moveTo>
                  <a:cubicBezTo>
                    <a:pt x="670" y="0"/>
                    <a:pt x="586" y="14"/>
                    <a:pt x="517" y="28"/>
                  </a:cubicBezTo>
                  <a:cubicBezTo>
                    <a:pt x="447" y="56"/>
                    <a:pt x="377" y="84"/>
                    <a:pt x="321" y="126"/>
                  </a:cubicBezTo>
                  <a:cubicBezTo>
                    <a:pt x="196" y="209"/>
                    <a:pt x="98" y="321"/>
                    <a:pt x="56" y="460"/>
                  </a:cubicBezTo>
                  <a:cubicBezTo>
                    <a:pt x="28" y="516"/>
                    <a:pt x="0" y="586"/>
                    <a:pt x="0" y="656"/>
                  </a:cubicBezTo>
                  <a:cubicBezTo>
                    <a:pt x="0" y="684"/>
                    <a:pt x="0" y="725"/>
                    <a:pt x="0" y="753"/>
                  </a:cubicBezTo>
                  <a:cubicBezTo>
                    <a:pt x="0" y="781"/>
                    <a:pt x="0" y="809"/>
                    <a:pt x="0" y="851"/>
                  </a:cubicBezTo>
                  <a:cubicBezTo>
                    <a:pt x="14" y="963"/>
                    <a:pt x="56" y="1074"/>
                    <a:pt x="126" y="1172"/>
                  </a:cubicBezTo>
                  <a:cubicBezTo>
                    <a:pt x="182" y="1255"/>
                    <a:pt x="252" y="1325"/>
                    <a:pt x="335" y="1381"/>
                  </a:cubicBezTo>
                  <a:cubicBezTo>
                    <a:pt x="265" y="1325"/>
                    <a:pt x="196" y="1255"/>
                    <a:pt x="140" y="1172"/>
                  </a:cubicBezTo>
                  <a:cubicBezTo>
                    <a:pt x="84" y="1074"/>
                    <a:pt x="42" y="963"/>
                    <a:pt x="28" y="851"/>
                  </a:cubicBezTo>
                  <a:lnTo>
                    <a:pt x="28" y="753"/>
                  </a:lnTo>
                  <a:cubicBezTo>
                    <a:pt x="28" y="725"/>
                    <a:pt x="28" y="697"/>
                    <a:pt x="42" y="656"/>
                  </a:cubicBezTo>
                  <a:cubicBezTo>
                    <a:pt x="56" y="600"/>
                    <a:pt x="70" y="544"/>
                    <a:pt x="98" y="488"/>
                  </a:cubicBezTo>
                  <a:cubicBezTo>
                    <a:pt x="154" y="363"/>
                    <a:pt x="238" y="265"/>
                    <a:pt x="349" y="195"/>
                  </a:cubicBezTo>
                  <a:cubicBezTo>
                    <a:pt x="419" y="153"/>
                    <a:pt x="475" y="126"/>
                    <a:pt x="544" y="112"/>
                  </a:cubicBezTo>
                  <a:cubicBezTo>
                    <a:pt x="600" y="84"/>
                    <a:pt x="670" y="84"/>
                    <a:pt x="740" y="84"/>
                  </a:cubicBezTo>
                  <a:cubicBezTo>
                    <a:pt x="809" y="84"/>
                    <a:pt x="879" y="84"/>
                    <a:pt x="949" y="112"/>
                  </a:cubicBezTo>
                  <a:cubicBezTo>
                    <a:pt x="1005" y="126"/>
                    <a:pt x="1074" y="153"/>
                    <a:pt x="1130" y="195"/>
                  </a:cubicBezTo>
                  <a:cubicBezTo>
                    <a:pt x="1242" y="265"/>
                    <a:pt x="1326" y="363"/>
                    <a:pt x="1381" y="488"/>
                  </a:cubicBezTo>
                  <a:cubicBezTo>
                    <a:pt x="1437" y="600"/>
                    <a:pt x="1465" y="725"/>
                    <a:pt x="1451" y="851"/>
                  </a:cubicBezTo>
                  <a:cubicBezTo>
                    <a:pt x="1437" y="963"/>
                    <a:pt x="1395" y="1074"/>
                    <a:pt x="1340" y="1172"/>
                  </a:cubicBezTo>
                  <a:cubicBezTo>
                    <a:pt x="1284" y="1255"/>
                    <a:pt x="1214" y="1325"/>
                    <a:pt x="1144" y="1381"/>
                  </a:cubicBezTo>
                  <a:cubicBezTo>
                    <a:pt x="1228" y="1325"/>
                    <a:pt x="1298" y="1255"/>
                    <a:pt x="1353" y="1186"/>
                  </a:cubicBezTo>
                  <a:cubicBezTo>
                    <a:pt x="1507" y="976"/>
                    <a:pt x="1535" y="697"/>
                    <a:pt x="1437" y="460"/>
                  </a:cubicBezTo>
                  <a:cubicBezTo>
                    <a:pt x="1395" y="405"/>
                    <a:pt x="1367" y="349"/>
                    <a:pt x="1326" y="293"/>
                  </a:cubicBezTo>
                  <a:cubicBezTo>
                    <a:pt x="1284" y="223"/>
                    <a:pt x="1228" y="167"/>
                    <a:pt x="1158" y="126"/>
                  </a:cubicBezTo>
                  <a:cubicBezTo>
                    <a:pt x="1102" y="84"/>
                    <a:pt x="1033" y="56"/>
                    <a:pt x="963" y="28"/>
                  </a:cubicBezTo>
                  <a:cubicBezTo>
                    <a:pt x="893" y="14"/>
                    <a:pt x="823" y="0"/>
                    <a:pt x="74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6997289" y="1234747"/>
              <a:ext cx="89246" cy="87902"/>
            </a:xfrm>
            <a:custGeom>
              <a:avLst/>
              <a:gdLst/>
              <a:ahLst/>
              <a:cxnLst/>
              <a:rect l="l" t="t" r="r" b="b"/>
              <a:pathLst>
                <a:path w="531" h="523" extrusionOk="0">
                  <a:moveTo>
                    <a:pt x="503" y="127"/>
                  </a:moveTo>
                  <a:cubicBezTo>
                    <a:pt x="503" y="133"/>
                    <a:pt x="506" y="137"/>
                    <a:pt x="510" y="140"/>
                  </a:cubicBezTo>
                  <a:lnTo>
                    <a:pt x="503" y="127"/>
                  </a:lnTo>
                  <a:close/>
                  <a:moveTo>
                    <a:pt x="510" y="140"/>
                  </a:moveTo>
                  <a:lnTo>
                    <a:pt x="517" y="154"/>
                  </a:lnTo>
                  <a:cubicBezTo>
                    <a:pt x="517" y="147"/>
                    <a:pt x="513" y="144"/>
                    <a:pt x="510" y="140"/>
                  </a:cubicBezTo>
                  <a:close/>
                  <a:moveTo>
                    <a:pt x="238" y="1"/>
                  </a:moveTo>
                  <a:cubicBezTo>
                    <a:pt x="196" y="1"/>
                    <a:pt x="168" y="15"/>
                    <a:pt x="126" y="43"/>
                  </a:cubicBezTo>
                  <a:cubicBezTo>
                    <a:pt x="84" y="71"/>
                    <a:pt x="57" y="99"/>
                    <a:pt x="43" y="140"/>
                  </a:cubicBezTo>
                  <a:cubicBezTo>
                    <a:pt x="1" y="224"/>
                    <a:pt x="1" y="308"/>
                    <a:pt x="43" y="378"/>
                  </a:cubicBezTo>
                  <a:cubicBezTo>
                    <a:pt x="57" y="405"/>
                    <a:pt x="70" y="419"/>
                    <a:pt x="84" y="447"/>
                  </a:cubicBezTo>
                  <a:cubicBezTo>
                    <a:pt x="126" y="475"/>
                    <a:pt x="182" y="503"/>
                    <a:pt x="238" y="517"/>
                  </a:cubicBezTo>
                  <a:cubicBezTo>
                    <a:pt x="250" y="521"/>
                    <a:pt x="264" y="523"/>
                    <a:pt x="278" y="523"/>
                  </a:cubicBezTo>
                  <a:cubicBezTo>
                    <a:pt x="312" y="523"/>
                    <a:pt x="352" y="513"/>
                    <a:pt x="391" y="503"/>
                  </a:cubicBezTo>
                  <a:cubicBezTo>
                    <a:pt x="405" y="489"/>
                    <a:pt x="433" y="475"/>
                    <a:pt x="447" y="461"/>
                  </a:cubicBezTo>
                  <a:lnTo>
                    <a:pt x="475" y="433"/>
                  </a:lnTo>
                  <a:cubicBezTo>
                    <a:pt x="475" y="419"/>
                    <a:pt x="489" y="419"/>
                    <a:pt x="489" y="405"/>
                  </a:cubicBezTo>
                  <a:cubicBezTo>
                    <a:pt x="517" y="378"/>
                    <a:pt x="531" y="336"/>
                    <a:pt x="531" y="294"/>
                  </a:cubicBezTo>
                  <a:lnTo>
                    <a:pt x="531" y="294"/>
                  </a:lnTo>
                  <a:cubicBezTo>
                    <a:pt x="517" y="322"/>
                    <a:pt x="503" y="364"/>
                    <a:pt x="475" y="392"/>
                  </a:cubicBezTo>
                  <a:lnTo>
                    <a:pt x="461" y="405"/>
                  </a:lnTo>
                  <a:lnTo>
                    <a:pt x="433" y="419"/>
                  </a:lnTo>
                  <a:cubicBezTo>
                    <a:pt x="405" y="433"/>
                    <a:pt x="391" y="447"/>
                    <a:pt x="377" y="447"/>
                  </a:cubicBezTo>
                  <a:cubicBezTo>
                    <a:pt x="356" y="454"/>
                    <a:pt x="336" y="458"/>
                    <a:pt x="315" y="458"/>
                  </a:cubicBezTo>
                  <a:cubicBezTo>
                    <a:pt x="294" y="458"/>
                    <a:pt x="273" y="454"/>
                    <a:pt x="252" y="447"/>
                  </a:cubicBezTo>
                  <a:cubicBezTo>
                    <a:pt x="210" y="433"/>
                    <a:pt x="182" y="419"/>
                    <a:pt x="154" y="392"/>
                  </a:cubicBezTo>
                  <a:cubicBezTo>
                    <a:pt x="126" y="378"/>
                    <a:pt x="126" y="364"/>
                    <a:pt x="112" y="336"/>
                  </a:cubicBezTo>
                  <a:cubicBezTo>
                    <a:pt x="98" y="322"/>
                    <a:pt x="98" y="308"/>
                    <a:pt x="84" y="280"/>
                  </a:cubicBezTo>
                  <a:cubicBezTo>
                    <a:pt x="84" y="252"/>
                    <a:pt x="84" y="210"/>
                    <a:pt x="84" y="168"/>
                  </a:cubicBezTo>
                  <a:cubicBezTo>
                    <a:pt x="98" y="127"/>
                    <a:pt x="126" y="99"/>
                    <a:pt x="154" y="71"/>
                  </a:cubicBezTo>
                  <a:cubicBezTo>
                    <a:pt x="182" y="43"/>
                    <a:pt x="210" y="15"/>
                    <a:pt x="252" y="15"/>
                  </a:cubicBezTo>
                  <a:lnTo>
                    <a:pt x="377" y="15"/>
                  </a:lnTo>
                  <a:lnTo>
                    <a:pt x="34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6205000" y="866837"/>
              <a:ext cx="180678" cy="262697"/>
            </a:xfrm>
            <a:custGeom>
              <a:avLst/>
              <a:gdLst/>
              <a:ahLst/>
              <a:cxnLst/>
              <a:rect l="l" t="t" r="r" b="b"/>
              <a:pathLst>
                <a:path w="1075" h="1563" extrusionOk="0">
                  <a:moveTo>
                    <a:pt x="558" y="0"/>
                  </a:moveTo>
                  <a:lnTo>
                    <a:pt x="42" y="42"/>
                  </a:lnTo>
                  <a:lnTo>
                    <a:pt x="0" y="42"/>
                  </a:lnTo>
                  <a:lnTo>
                    <a:pt x="0" y="84"/>
                  </a:lnTo>
                  <a:cubicBezTo>
                    <a:pt x="14" y="572"/>
                    <a:pt x="42" y="1046"/>
                    <a:pt x="70" y="1520"/>
                  </a:cubicBezTo>
                  <a:lnTo>
                    <a:pt x="70" y="1562"/>
                  </a:lnTo>
                  <a:lnTo>
                    <a:pt x="112" y="1562"/>
                  </a:lnTo>
                  <a:lnTo>
                    <a:pt x="586" y="1534"/>
                  </a:lnTo>
                  <a:lnTo>
                    <a:pt x="837" y="1520"/>
                  </a:lnTo>
                  <a:cubicBezTo>
                    <a:pt x="907" y="1520"/>
                    <a:pt x="990" y="1520"/>
                    <a:pt x="1074" y="1506"/>
                  </a:cubicBezTo>
                  <a:cubicBezTo>
                    <a:pt x="990" y="1506"/>
                    <a:pt x="907" y="1493"/>
                    <a:pt x="837" y="1493"/>
                  </a:cubicBezTo>
                  <a:lnTo>
                    <a:pt x="154" y="1493"/>
                  </a:lnTo>
                  <a:cubicBezTo>
                    <a:pt x="140" y="1046"/>
                    <a:pt x="126" y="600"/>
                    <a:pt x="98" y="140"/>
                  </a:cubicBezTo>
                  <a:lnTo>
                    <a:pt x="572" y="70"/>
                  </a:lnTo>
                  <a:cubicBezTo>
                    <a:pt x="656" y="70"/>
                    <a:pt x="739" y="42"/>
                    <a:pt x="823" y="42"/>
                  </a:cubicBezTo>
                  <a:lnTo>
                    <a:pt x="107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>
            <a:off x="3789646" y="350533"/>
            <a:ext cx="654303" cy="438500"/>
            <a:chOff x="181096" y="315758"/>
            <a:chExt cx="654303" cy="438500"/>
          </a:xfrm>
        </p:grpSpPr>
        <p:sp>
          <p:nvSpPr>
            <p:cNvPr id="646" name="Google Shape;646;p8"/>
            <p:cNvSpPr/>
            <p:nvPr/>
          </p:nvSpPr>
          <p:spPr>
            <a:xfrm>
              <a:off x="708673" y="557277"/>
              <a:ext cx="126727" cy="173619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91" y="56"/>
                    <a:pt x="196" y="98"/>
                    <a:pt x="0" y="140"/>
                  </a:cubicBezTo>
                  <a:lnTo>
                    <a:pt x="98" y="684"/>
                  </a:lnTo>
                  <a:cubicBezTo>
                    <a:pt x="126" y="642"/>
                    <a:pt x="182" y="600"/>
                    <a:pt x="237" y="572"/>
                  </a:cubicBezTo>
                  <a:cubicBezTo>
                    <a:pt x="275" y="565"/>
                    <a:pt x="308" y="562"/>
                    <a:pt x="337" y="562"/>
                  </a:cubicBezTo>
                  <a:cubicBezTo>
                    <a:pt x="427" y="562"/>
                    <a:pt x="478" y="596"/>
                    <a:pt x="488" y="670"/>
                  </a:cubicBezTo>
                  <a:cubicBezTo>
                    <a:pt x="499" y="735"/>
                    <a:pt x="459" y="758"/>
                    <a:pt x="400" y="758"/>
                  </a:cubicBezTo>
                  <a:cubicBezTo>
                    <a:pt x="384" y="758"/>
                    <a:pt x="367" y="756"/>
                    <a:pt x="349" y="753"/>
                  </a:cubicBezTo>
                  <a:cubicBezTo>
                    <a:pt x="293" y="739"/>
                    <a:pt x="251" y="711"/>
                    <a:pt x="210" y="684"/>
                  </a:cubicBezTo>
                  <a:cubicBezTo>
                    <a:pt x="168" y="739"/>
                    <a:pt x="112" y="809"/>
                    <a:pt x="56" y="865"/>
                  </a:cubicBezTo>
                  <a:cubicBezTo>
                    <a:pt x="154" y="962"/>
                    <a:pt x="279" y="1018"/>
                    <a:pt x="433" y="1032"/>
                  </a:cubicBezTo>
                  <a:cubicBezTo>
                    <a:pt x="516" y="1018"/>
                    <a:pt x="586" y="990"/>
                    <a:pt x="656" y="921"/>
                  </a:cubicBezTo>
                  <a:cubicBezTo>
                    <a:pt x="726" y="837"/>
                    <a:pt x="754" y="725"/>
                    <a:pt x="754" y="614"/>
                  </a:cubicBezTo>
                  <a:cubicBezTo>
                    <a:pt x="740" y="544"/>
                    <a:pt x="712" y="474"/>
                    <a:pt x="642" y="418"/>
                  </a:cubicBezTo>
                  <a:cubicBezTo>
                    <a:pt x="572" y="349"/>
                    <a:pt x="475" y="321"/>
                    <a:pt x="363" y="321"/>
                  </a:cubicBezTo>
                  <a:cubicBezTo>
                    <a:pt x="335" y="321"/>
                    <a:pt x="293" y="335"/>
                    <a:pt x="265" y="349"/>
                  </a:cubicBezTo>
                  <a:lnTo>
                    <a:pt x="265" y="307"/>
                  </a:lnTo>
                  <a:cubicBezTo>
                    <a:pt x="391" y="279"/>
                    <a:pt x="502" y="251"/>
                    <a:pt x="628" y="251"/>
                  </a:cubicBezTo>
                  <a:cubicBezTo>
                    <a:pt x="614" y="167"/>
                    <a:pt x="586" y="84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181096" y="404836"/>
              <a:ext cx="178325" cy="268076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4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3" y="126"/>
                    <a:pt x="489" y="182"/>
                    <a:pt x="419" y="251"/>
                  </a:cubicBezTo>
                  <a:cubicBezTo>
                    <a:pt x="322" y="349"/>
                    <a:pt x="224" y="461"/>
                    <a:pt x="154" y="586"/>
                  </a:cubicBezTo>
                  <a:cubicBezTo>
                    <a:pt x="112" y="656"/>
                    <a:pt x="71" y="754"/>
                    <a:pt x="43" y="837"/>
                  </a:cubicBezTo>
                  <a:cubicBezTo>
                    <a:pt x="1" y="991"/>
                    <a:pt x="1" y="1158"/>
                    <a:pt x="43" y="1312"/>
                  </a:cubicBezTo>
                  <a:cubicBezTo>
                    <a:pt x="57" y="1353"/>
                    <a:pt x="85" y="1409"/>
                    <a:pt x="126" y="1451"/>
                  </a:cubicBezTo>
                  <a:cubicBezTo>
                    <a:pt x="140" y="1479"/>
                    <a:pt x="182" y="1507"/>
                    <a:pt x="210" y="1521"/>
                  </a:cubicBezTo>
                  <a:cubicBezTo>
                    <a:pt x="291" y="1567"/>
                    <a:pt x="391" y="1594"/>
                    <a:pt x="486" y="1594"/>
                  </a:cubicBezTo>
                  <a:cubicBezTo>
                    <a:pt x="506" y="1594"/>
                    <a:pt x="526" y="1593"/>
                    <a:pt x="545" y="1591"/>
                  </a:cubicBezTo>
                  <a:cubicBezTo>
                    <a:pt x="656" y="1577"/>
                    <a:pt x="754" y="1535"/>
                    <a:pt x="838" y="1479"/>
                  </a:cubicBezTo>
                  <a:cubicBezTo>
                    <a:pt x="921" y="1437"/>
                    <a:pt x="991" y="1381"/>
                    <a:pt x="1061" y="1312"/>
                  </a:cubicBezTo>
                  <a:lnTo>
                    <a:pt x="880" y="977"/>
                  </a:lnTo>
                  <a:cubicBezTo>
                    <a:pt x="866" y="1005"/>
                    <a:pt x="852" y="1019"/>
                    <a:pt x="838" y="1047"/>
                  </a:cubicBezTo>
                  <a:cubicBezTo>
                    <a:pt x="782" y="1116"/>
                    <a:pt x="698" y="1172"/>
                    <a:pt x="601" y="1200"/>
                  </a:cubicBezTo>
                  <a:lnTo>
                    <a:pt x="531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1" y="754"/>
                    <a:pt x="601" y="684"/>
                  </a:cubicBezTo>
                  <a:cubicBezTo>
                    <a:pt x="670" y="628"/>
                    <a:pt x="754" y="586"/>
                    <a:pt x="838" y="572"/>
                  </a:cubicBezTo>
                  <a:lnTo>
                    <a:pt x="82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485978" y="315758"/>
              <a:ext cx="164207" cy="330767"/>
            </a:xfrm>
            <a:custGeom>
              <a:avLst/>
              <a:gdLst/>
              <a:ahLst/>
              <a:cxnLst/>
              <a:rect l="l" t="t" r="r" b="b"/>
              <a:pathLst>
                <a:path w="977" h="1968" extrusionOk="0">
                  <a:moveTo>
                    <a:pt x="907" y="0"/>
                  </a:moveTo>
                  <a:cubicBezTo>
                    <a:pt x="795" y="84"/>
                    <a:pt x="670" y="154"/>
                    <a:pt x="544" y="196"/>
                  </a:cubicBezTo>
                  <a:cubicBezTo>
                    <a:pt x="572" y="475"/>
                    <a:pt x="600" y="684"/>
                    <a:pt x="600" y="837"/>
                  </a:cubicBezTo>
                  <a:lnTo>
                    <a:pt x="516" y="907"/>
                  </a:lnTo>
                  <a:cubicBezTo>
                    <a:pt x="488" y="921"/>
                    <a:pt x="460" y="935"/>
                    <a:pt x="433" y="949"/>
                  </a:cubicBezTo>
                  <a:cubicBezTo>
                    <a:pt x="405" y="642"/>
                    <a:pt x="377" y="321"/>
                    <a:pt x="377" y="14"/>
                  </a:cubicBezTo>
                  <a:cubicBezTo>
                    <a:pt x="251" y="84"/>
                    <a:pt x="126" y="140"/>
                    <a:pt x="0" y="182"/>
                  </a:cubicBezTo>
                  <a:cubicBezTo>
                    <a:pt x="70" y="740"/>
                    <a:pt x="112" y="1325"/>
                    <a:pt x="140" y="1953"/>
                  </a:cubicBezTo>
                  <a:lnTo>
                    <a:pt x="307" y="1869"/>
                  </a:lnTo>
                  <a:lnTo>
                    <a:pt x="474" y="1758"/>
                  </a:lnTo>
                  <a:cubicBezTo>
                    <a:pt x="460" y="1521"/>
                    <a:pt x="447" y="1381"/>
                    <a:pt x="447" y="1339"/>
                  </a:cubicBezTo>
                  <a:lnTo>
                    <a:pt x="614" y="1242"/>
                  </a:lnTo>
                  <a:cubicBezTo>
                    <a:pt x="642" y="1590"/>
                    <a:pt x="656" y="1828"/>
                    <a:pt x="684" y="1967"/>
                  </a:cubicBezTo>
                  <a:cubicBezTo>
                    <a:pt x="725" y="1925"/>
                    <a:pt x="767" y="1883"/>
                    <a:pt x="823" y="1855"/>
                  </a:cubicBezTo>
                  <a:cubicBezTo>
                    <a:pt x="865" y="1814"/>
                    <a:pt x="907" y="1786"/>
                    <a:pt x="949" y="1758"/>
                  </a:cubicBezTo>
                  <a:lnTo>
                    <a:pt x="977" y="1730"/>
                  </a:lnTo>
                  <a:cubicBezTo>
                    <a:pt x="949" y="1381"/>
                    <a:pt x="921" y="809"/>
                    <a:pt x="90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361605" y="600303"/>
              <a:ext cx="131433" cy="153954"/>
            </a:xfrm>
            <a:custGeom>
              <a:avLst/>
              <a:gdLst/>
              <a:ahLst/>
              <a:cxnLst/>
              <a:rect l="l" t="t" r="r" b="b"/>
              <a:pathLst>
                <a:path w="782" h="916" extrusionOk="0">
                  <a:moveTo>
                    <a:pt x="392" y="0"/>
                  </a:moveTo>
                  <a:cubicBezTo>
                    <a:pt x="227" y="0"/>
                    <a:pt x="75" y="105"/>
                    <a:pt x="15" y="260"/>
                  </a:cubicBezTo>
                  <a:cubicBezTo>
                    <a:pt x="1" y="344"/>
                    <a:pt x="29" y="414"/>
                    <a:pt x="71" y="483"/>
                  </a:cubicBezTo>
                  <a:cubicBezTo>
                    <a:pt x="140" y="441"/>
                    <a:pt x="224" y="414"/>
                    <a:pt x="308" y="400"/>
                  </a:cubicBezTo>
                  <a:cubicBezTo>
                    <a:pt x="294" y="386"/>
                    <a:pt x="294" y="372"/>
                    <a:pt x="280" y="344"/>
                  </a:cubicBezTo>
                  <a:cubicBezTo>
                    <a:pt x="266" y="316"/>
                    <a:pt x="280" y="274"/>
                    <a:pt x="308" y="260"/>
                  </a:cubicBezTo>
                  <a:cubicBezTo>
                    <a:pt x="350" y="260"/>
                    <a:pt x="377" y="274"/>
                    <a:pt x="377" y="302"/>
                  </a:cubicBezTo>
                  <a:cubicBezTo>
                    <a:pt x="391" y="316"/>
                    <a:pt x="391" y="330"/>
                    <a:pt x="377" y="358"/>
                  </a:cubicBezTo>
                  <a:cubicBezTo>
                    <a:pt x="350" y="455"/>
                    <a:pt x="294" y="567"/>
                    <a:pt x="224" y="651"/>
                  </a:cubicBezTo>
                  <a:cubicBezTo>
                    <a:pt x="168" y="720"/>
                    <a:pt x="154" y="832"/>
                    <a:pt x="196" y="916"/>
                  </a:cubicBezTo>
                  <a:cubicBezTo>
                    <a:pt x="266" y="846"/>
                    <a:pt x="447" y="804"/>
                    <a:pt x="726" y="804"/>
                  </a:cubicBezTo>
                  <a:cubicBezTo>
                    <a:pt x="712" y="720"/>
                    <a:pt x="740" y="637"/>
                    <a:pt x="782" y="567"/>
                  </a:cubicBezTo>
                  <a:cubicBezTo>
                    <a:pt x="742" y="561"/>
                    <a:pt x="701" y="558"/>
                    <a:pt x="662" y="558"/>
                  </a:cubicBezTo>
                  <a:cubicBezTo>
                    <a:pt x="606" y="558"/>
                    <a:pt x="552" y="565"/>
                    <a:pt x="503" y="581"/>
                  </a:cubicBezTo>
                  <a:cubicBezTo>
                    <a:pt x="601" y="483"/>
                    <a:pt x="656" y="344"/>
                    <a:pt x="643" y="204"/>
                  </a:cubicBezTo>
                  <a:cubicBezTo>
                    <a:pt x="629" y="107"/>
                    <a:pt x="559" y="37"/>
                    <a:pt x="475" y="9"/>
                  </a:cubicBezTo>
                  <a:cubicBezTo>
                    <a:pt x="447" y="3"/>
                    <a:pt x="420" y="0"/>
                    <a:pt x="39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"/>
          <p:cNvSpPr txBox="1">
            <a:spLocks noGrp="1"/>
          </p:cNvSpPr>
          <p:nvPr>
            <p:ph type="title"/>
          </p:nvPr>
        </p:nvSpPr>
        <p:spPr>
          <a:xfrm>
            <a:off x="3999025" y="1509150"/>
            <a:ext cx="4173000" cy="8418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2" name="Google Shape;652;p9"/>
          <p:cNvSpPr txBox="1">
            <a:spLocks noGrp="1"/>
          </p:cNvSpPr>
          <p:nvPr>
            <p:ph type="subTitle" idx="1"/>
          </p:nvPr>
        </p:nvSpPr>
        <p:spPr>
          <a:xfrm>
            <a:off x="3999115" y="2503349"/>
            <a:ext cx="4173000" cy="12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3" name="Google Shape;653;p9"/>
          <p:cNvGrpSpPr/>
          <p:nvPr/>
        </p:nvGrpSpPr>
        <p:grpSpPr>
          <a:xfrm>
            <a:off x="205659" y="-244459"/>
            <a:ext cx="10181565" cy="6043661"/>
            <a:chOff x="205659" y="-244459"/>
            <a:chExt cx="10181565" cy="6043661"/>
          </a:xfrm>
        </p:grpSpPr>
        <p:grpSp>
          <p:nvGrpSpPr>
            <p:cNvPr id="654" name="Google Shape;654;p9"/>
            <p:cNvGrpSpPr/>
            <p:nvPr/>
          </p:nvGrpSpPr>
          <p:grpSpPr>
            <a:xfrm>
              <a:off x="3143914" y="4465905"/>
              <a:ext cx="735076" cy="490179"/>
              <a:chOff x="7194614" y="4282080"/>
              <a:chExt cx="735076" cy="490179"/>
            </a:xfrm>
          </p:grpSpPr>
          <p:sp>
            <p:nvSpPr>
              <p:cNvPr id="655" name="Google Shape;655;p9"/>
              <p:cNvSpPr/>
              <p:nvPr/>
            </p:nvSpPr>
            <p:spPr>
              <a:xfrm>
                <a:off x="7785290" y="4551562"/>
                <a:ext cx="144400" cy="19357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992" extrusionOk="0">
                    <a:moveTo>
                      <a:pt x="559" y="1"/>
                    </a:moveTo>
                    <a:cubicBezTo>
                      <a:pt x="377" y="57"/>
                      <a:pt x="182" y="98"/>
                      <a:pt x="1" y="140"/>
                    </a:cubicBezTo>
                    <a:cubicBezTo>
                      <a:pt x="15" y="252"/>
                      <a:pt x="57" y="433"/>
                      <a:pt x="84" y="656"/>
                    </a:cubicBezTo>
                    <a:cubicBezTo>
                      <a:pt x="126" y="615"/>
                      <a:pt x="182" y="573"/>
                      <a:pt x="238" y="559"/>
                    </a:cubicBezTo>
                    <a:cubicBezTo>
                      <a:pt x="268" y="553"/>
                      <a:pt x="296" y="550"/>
                      <a:pt x="321" y="550"/>
                    </a:cubicBezTo>
                    <a:cubicBezTo>
                      <a:pt x="415" y="550"/>
                      <a:pt x="475" y="588"/>
                      <a:pt x="475" y="642"/>
                    </a:cubicBezTo>
                    <a:cubicBezTo>
                      <a:pt x="475" y="701"/>
                      <a:pt x="446" y="730"/>
                      <a:pt x="380" y="730"/>
                    </a:cubicBezTo>
                    <a:cubicBezTo>
                      <a:pt x="367" y="730"/>
                      <a:pt x="352" y="728"/>
                      <a:pt x="336" y="726"/>
                    </a:cubicBezTo>
                    <a:cubicBezTo>
                      <a:pt x="294" y="712"/>
                      <a:pt x="252" y="684"/>
                      <a:pt x="210" y="656"/>
                    </a:cubicBezTo>
                    <a:cubicBezTo>
                      <a:pt x="168" y="712"/>
                      <a:pt x="112" y="782"/>
                      <a:pt x="57" y="824"/>
                    </a:cubicBezTo>
                    <a:cubicBezTo>
                      <a:pt x="154" y="921"/>
                      <a:pt x="280" y="977"/>
                      <a:pt x="419" y="991"/>
                    </a:cubicBezTo>
                    <a:cubicBezTo>
                      <a:pt x="503" y="977"/>
                      <a:pt x="573" y="949"/>
                      <a:pt x="628" y="894"/>
                    </a:cubicBezTo>
                    <a:cubicBezTo>
                      <a:pt x="698" y="810"/>
                      <a:pt x="740" y="698"/>
                      <a:pt x="726" y="587"/>
                    </a:cubicBezTo>
                    <a:cubicBezTo>
                      <a:pt x="726" y="517"/>
                      <a:pt x="684" y="447"/>
                      <a:pt x="628" y="405"/>
                    </a:cubicBezTo>
                    <a:cubicBezTo>
                      <a:pt x="559" y="336"/>
                      <a:pt x="461" y="308"/>
                      <a:pt x="363" y="308"/>
                    </a:cubicBezTo>
                    <a:cubicBezTo>
                      <a:pt x="322" y="308"/>
                      <a:pt x="294" y="322"/>
                      <a:pt x="266" y="336"/>
                    </a:cubicBezTo>
                    <a:lnTo>
                      <a:pt x="266" y="294"/>
                    </a:lnTo>
                    <a:cubicBezTo>
                      <a:pt x="377" y="266"/>
                      <a:pt x="489" y="252"/>
                      <a:pt x="614" y="252"/>
                    </a:cubicBezTo>
                    <a:cubicBezTo>
                      <a:pt x="587" y="168"/>
                      <a:pt x="573" y="85"/>
                      <a:pt x="55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7194614" y="4380233"/>
                <a:ext cx="201770" cy="300508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0" extrusionOk="0">
                    <a:moveTo>
                      <a:pt x="810" y="0"/>
                    </a:moveTo>
                    <a:cubicBezTo>
                      <a:pt x="754" y="28"/>
                      <a:pt x="698" y="42"/>
                      <a:pt x="656" y="70"/>
                    </a:cubicBezTo>
                    <a:cubicBezTo>
                      <a:pt x="573" y="126"/>
                      <a:pt x="489" y="181"/>
                      <a:pt x="433" y="251"/>
                    </a:cubicBezTo>
                    <a:cubicBezTo>
                      <a:pt x="322" y="349"/>
                      <a:pt x="238" y="446"/>
                      <a:pt x="154" y="572"/>
                    </a:cubicBezTo>
                    <a:cubicBezTo>
                      <a:pt x="112" y="642"/>
                      <a:pt x="71" y="725"/>
                      <a:pt x="43" y="823"/>
                    </a:cubicBezTo>
                    <a:cubicBezTo>
                      <a:pt x="1" y="963"/>
                      <a:pt x="1" y="1116"/>
                      <a:pt x="43" y="1269"/>
                    </a:cubicBezTo>
                    <a:cubicBezTo>
                      <a:pt x="71" y="1311"/>
                      <a:pt x="99" y="1367"/>
                      <a:pt x="126" y="1409"/>
                    </a:cubicBezTo>
                    <a:cubicBezTo>
                      <a:pt x="154" y="1437"/>
                      <a:pt x="182" y="1451"/>
                      <a:pt x="210" y="1479"/>
                    </a:cubicBezTo>
                    <a:cubicBezTo>
                      <a:pt x="285" y="1521"/>
                      <a:pt x="367" y="1539"/>
                      <a:pt x="452" y="1539"/>
                    </a:cubicBezTo>
                    <a:cubicBezTo>
                      <a:pt x="478" y="1539"/>
                      <a:pt x="505" y="1538"/>
                      <a:pt x="531" y="1534"/>
                    </a:cubicBezTo>
                    <a:cubicBezTo>
                      <a:pt x="643" y="1520"/>
                      <a:pt x="726" y="1493"/>
                      <a:pt x="824" y="1437"/>
                    </a:cubicBezTo>
                    <a:cubicBezTo>
                      <a:pt x="894" y="1381"/>
                      <a:pt x="963" y="1339"/>
                      <a:pt x="1033" y="1269"/>
                    </a:cubicBezTo>
                    <a:lnTo>
                      <a:pt x="852" y="949"/>
                    </a:lnTo>
                    <a:cubicBezTo>
                      <a:pt x="852" y="949"/>
                      <a:pt x="838" y="976"/>
                      <a:pt x="824" y="1018"/>
                    </a:cubicBezTo>
                    <a:cubicBezTo>
                      <a:pt x="768" y="1088"/>
                      <a:pt x="684" y="1144"/>
                      <a:pt x="587" y="1158"/>
                    </a:cubicBezTo>
                    <a:lnTo>
                      <a:pt x="531" y="1158"/>
                    </a:lnTo>
                    <a:cubicBezTo>
                      <a:pt x="447" y="1116"/>
                      <a:pt x="419" y="1032"/>
                      <a:pt x="447" y="893"/>
                    </a:cubicBezTo>
                    <a:cubicBezTo>
                      <a:pt x="475" y="809"/>
                      <a:pt x="531" y="725"/>
                      <a:pt x="601" y="670"/>
                    </a:cubicBezTo>
                    <a:cubicBezTo>
                      <a:pt x="656" y="614"/>
                      <a:pt x="740" y="572"/>
                      <a:pt x="824" y="558"/>
                    </a:cubicBezTo>
                    <a:lnTo>
                      <a:pt x="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7540394" y="4282080"/>
                <a:ext cx="182451" cy="36763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884" extrusionOk="0">
                    <a:moveTo>
                      <a:pt x="865" y="1"/>
                    </a:moveTo>
                    <a:cubicBezTo>
                      <a:pt x="754" y="71"/>
                      <a:pt x="642" y="140"/>
                      <a:pt x="516" y="182"/>
                    </a:cubicBezTo>
                    <a:cubicBezTo>
                      <a:pt x="544" y="461"/>
                      <a:pt x="572" y="656"/>
                      <a:pt x="572" y="810"/>
                    </a:cubicBezTo>
                    <a:cubicBezTo>
                      <a:pt x="544" y="824"/>
                      <a:pt x="516" y="852"/>
                      <a:pt x="489" y="866"/>
                    </a:cubicBezTo>
                    <a:cubicBezTo>
                      <a:pt x="461" y="880"/>
                      <a:pt x="433" y="894"/>
                      <a:pt x="405" y="908"/>
                    </a:cubicBezTo>
                    <a:cubicBezTo>
                      <a:pt x="377" y="615"/>
                      <a:pt x="349" y="308"/>
                      <a:pt x="349" y="15"/>
                    </a:cubicBezTo>
                    <a:cubicBezTo>
                      <a:pt x="237" y="71"/>
                      <a:pt x="126" y="126"/>
                      <a:pt x="0" y="168"/>
                    </a:cubicBezTo>
                    <a:cubicBezTo>
                      <a:pt x="56" y="712"/>
                      <a:pt x="98" y="1270"/>
                      <a:pt x="126" y="1870"/>
                    </a:cubicBezTo>
                    <a:lnTo>
                      <a:pt x="279" y="1786"/>
                    </a:lnTo>
                    <a:lnTo>
                      <a:pt x="447" y="1689"/>
                    </a:lnTo>
                    <a:cubicBezTo>
                      <a:pt x="433" y="1466"/>
                      <a:pt x="419" y="1326"/>
                      <a:pt x="419" y="1284"/>
                    </a:cubicBezTo>
                    <a:lnTo>
                      <a:pt x="600" y="1187"/>
                    </a:lnTo>
                    <a:cubicBezTo>
                      <a:pt x="614" y="1521"/>
                      <a:pt x="628" y="1758"/>
                      <a:pt x="656" y="1884"/>
                    </a:cubicBezTo>
                    <a:cubicBezTo>
                      <a:pt x="698" y="1856"/>
                      <a:pt x="754" y="1800"/>
                      <a:pt x="781" y="1772"/>
                    </a:cubicBezTo>
                    <a:cubicBezTo>
                      <a:pt x="809" y="1758"/>
                      <a:pt x="851" y="1717"/>
                      <a:pt x="921" y="1689"/>
                    </a:cubicBezTo>
                    <a:lnTo>
                      <a:pt x="935" y="1661"/>
                    </a:lnTo>
                    <a:cubicBezTo>
                      <a:pt x="907" y="1340"/>
                      <a:pt x="879" y="782"/>
                      <a:pt x="8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7401458" y="4598589"/>
                <a:ext cx="144595" cy="17367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90" extrusionOk="0">
                    <a:moveTo>
                      <a:pt x="365" y="0"/>
                    </a:moveTo>
                    <a:cubicBezTo>
                      <a:pt x="339" y="0"/>
                      <a:pt x="315" y="4"/>
                      <a:pt x="294" y="11"/>
                    </a:cubicBezTo>
                    <a:cubicBezTo>
                      <a:pt x="154" y="39"/>
                      <a:pt x="43" y="136"/>
                      <a:pt x="1" y="276"/>
                    </a:cubicBezTo>
                    <a:cubicBezTo>
                      <a:pt x="1" y="346"/>
                      <a:pt x="15" y="415"/>
                      <a:pt x="57" y="485"/>
                    </a:cubicBezTo>
                    <a:cubicBezTo>
                      <a:pt x="127" y="443"/>
                      <a:pt x="196" y="415"/>
                      <a:pt x="280" y="401"/>
                    </a:cubicBezTo>
                    <a:cubicBezTo>
                      <a:pt x="280" y="374"/>
                      <a:pt x="266" y="360"/>
                      <a:pt x="252" y="346"/>
                    </a:cubicBezTo>
                    <a:cubicBezTo>
                      <a:pt x="238" y="318"/>
                      <a:pt x="252" y="276"/>
                      <a:pt x="280" y="262"/>
                    </a:cubicBezTo>
                    <a:cubicBezTo>
                      <a:pt x="290" y="258"/>
                      <a:pt x="300" y="257"/>
                      <a:pt x="309" y="257"/>
                    </a:cubicBezTo>
                    <a:cubicBezTo>
                      <a:pt x="334" y="257"/>
                      <a:pt x="350" y="272"/>
                      <a:pt x="350" y="304"/>
                    </a:cubicBezTo>
                    <a:cubicBezTo>
                      <a:pt x="350" y="318"/>
                      <a:pt x="350" y="332"/>
                      <a:pt x="350" y="346"/>
                    </a:cubicBezTo>
                    <a:cubicBezTo>
                      <a:pt x="322" y="457"/>
                      <a:pt x="266" y="555"/>
                      <a:pt x="196" y="639"/>
                    </a:cubicBezTo>
                    <a:cubicBezTo>
                      <a:pt x="140" y="708"/>
                      <a:pt x="127" y="806"/>
                      <a:pt x="182" y="890"/>
                    </a:cubicBezTo>
                    <a:cubicBezTo>
                      <a:pt x="238" y="820"/>
                      <a:pt x="405" y="778"/>
                      <a:pt x="684" y="778"/>
                    </a:cubicBezTo>
                    <a:cubicBezTo>
                      <a:pt x="684" y="708"/>
                      <a:pt x="698" y="625"/>
                      <a:pt x="740" y="555"/>
                    </a:cubicBezTo>
                    <a:cubicBezTo>
                      <a:pt x="712" y="551"/>
                      <a:pt x="684" y="549"/>
                      <a:pt x="658" y="549"/>
                    </a:cubicBezTo>
                    <a:cubicBezTo>
                      <a:pt x="594" y="549"/>
                      <a:pt x="534" y="559"/>
                      <a:pt x="475" y="569"/>
                    </a:cubicBezTo>
                    <a:cubicBezTo>
                      <a:pt x="573" y="471"/>
                      <a:pt x="629" y="346"/>
                      <a:pt x="615" y="206"/>
                    </a:cubicBezTo>
                    <a:cubicBezTo>
                      <a:pt x="601" y="109"/>
                      <a:pt x="531" y="39"/>
                      <a:pt x="447" y="11"/>
                    </a:cubicBezTo>
                    <a:cubicBezTo>
                      <a:pt x="419" y="4"/>
                      <a:pt x="392" y="0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9" name="Google Shape;659;p9"/>
            <p:cNvSpPr/>
            <p:nvPr/>
          </p:nvSpPr>
          <p:spPr>
            <a:xfrm>
              <a:off x="7956620" y="295380"/>
              <a:ext cx="351243" cy="528230"/>
            </a:xfrm>
            <a:custGeom>
              <a:avLst/>
              <a:gdLst/>
              <a:ahLst/>
              <a:cxnLst/>
              <a:rect l="l" t="t" r="r" b="b"/>
              <a:pathLst>
                <a:path w="1800" h="2707" extrusionOk="0">
                  <a:moveTo>
                    <a:pt x="1758" y="1"/>
                  </a:moveTo>
                  <a:cubicBezTo>
                    <a:pt x="1646" y="15"/>
                    <a:pt x="1548" y="43"/>
                    <a:pt x="1451" y="85"/>
                  </a:cubicBezTo>
                  <a:cubicBezTo>
                    <a:pt x="1283" y="154"/>
                    <a:pt x="1130" y="224"/>
                    <a:pt x="990" y="336"/>
                  </a:cubicBezTo>
                  <a:cubicBezTo>
                    <a:pt x="795" y="475"/>
                    <a:pt x="600" y="643"/>
                    <a:pt x="446" y="838"/>
                  </a:cubicBezTo>
                  <a:cubicBezTo>
                    <a:pt x="335" y="963"/>
                    <a:pt x="251" y="1103"/>
                    <a:pt x="167" y="1256"/>
                  </a:cubicBezTo>
                  <a:cubicBezTo>
                    <a:pt x="42" y="1507"/>
                    <a:pt x="0" y="1786"/>
                    <a:pt x="28" y="2065"/>
                  </a:cubicBezTo>
                  <a:cubicBezTo>
                    <a:pt x="42" y="2163"/>
                    <a:pt x="84" y="2247"/>
                    <a:pt x="126" y="2344"/>
                  </a:cubicBezTo>
                  <a:cubicBezTo>
                    <a:pt x="167" y="2400"/>
                    <a:pt x="209" y="2442"/>
                    <a:pt x="265" y="2498"/>
                  </a:cubicBezTo>
                  <a:cubicBezTo>
                    <a:pt x="419" y="2609"/>
                    <a:pt x="628" y="2693"/>
                    <a:pt x="823" y="2707"/>
                  </a:cubicBezTo>
                  <a:cubicBezTo>
                    <a:pt x="1018" y="2707"/>
                    <a:pt x="1200" y="2665"/>
                    <a:pt x="1381" y="2581"/>
                  </a:cubicBezTo>
                  <a:cubicBezTo>
                    <a:pt x="1534" y="2526"/>
                    <a:pt x="1674" y="2442"/>
                    <a:pt x="1799" y="2344"/>
                  </a:cubicBezTo>
                  <a:lnTo>
                    <a:pt x="1576" y="1717"/>
                  </a:lnTo>
                  <a:cubicBezTo>
                    <a:pt x="1576" y="1731"/>
                    <a:pt x="1534" y="1758"/>
                    <a:pt x="1479" y="1828"/>
                  </a:cubicBezTo>
                  <a:cubicBezTo>
                    <a:pt x="1353" y="1940"/>
                    <a:pt x="1200" y="2009"/>
                    <a:pt x="1032" y="2037"/>
                  </a:cubicBezTo>
                  <a:cubicBezTo>
                    <a:pt x="990" y="2023"/>
                    <a:pt x="963" y="2023"/>
                    <a:pt x="921" y="2009"/>
                  </a:cubicBezTo>
                  <a:cubicBezTo>
                    <a:pt x="781" y="1926"/>
                    <a:pt x="753" y="1744"/>
                    <a:pt x="851" y="1507"/>
                  </a:cubicBezTo>
                  <a:cubicBezTo>
                    <a:pt x="921" y="1354"/>
                    <a:pt x="1032" y="1228"/>
                    <a:pt x="1172" y="1145"/>
                  </a:cubicBezTo>
                  <a:cubicBezTo>
                    <a:pt x="1311" y="1047"/>
                    <a:pt x="1465" y="1005"/>
                    <a:pt x="1632" y="1005"/>
                  </a:cubicBezTo>
                  <a:lnTo>
                    <a:pt x="175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8332062" y="194690"/>
              <a:ext cx="365098" cy="680631"/>
            </a:xfrm>
            <a:custGeom>
              <a:avLst/>
              <a:gdLst/>
              <a:ahLst/>
              <a:cxnLst/>
              <a:rect l="l" t="t" r="r" b="b"/>
              <a:pathLst>
                <a:path w="1871" h="3488" extrusionOk="0">
                  <a:moveTo>
                    <a:pt x="963" y="1"/>
                  </a:moveTo>
                  <a:cubicBezTo>
                    <a:pt x="726" y="71"/>
                    <a:pt x="489" y="140"/>
                    <a:pt x="266" y="196"/>
                  </a:cubicBezTo>
                  <a:cubicBezTo>
                    <a:pt x="210" y="1172"/>
                    <a:pt x="127" y="2219"/>
                    <a:pt x="1" y="3307"/>
                  </a:cubicBezTo>
                  <a:lnTo>
                    <a:pt x="308" y="3195"/>
                  </a:lnTo>
                  <a:lnTo>
                    <a:pt x="629" y="3056"/>
                  </a:lnTo>
                  <a:cubicBezTo>
                    <a:pt x="671" y="2651"/>
                    <a:pt x="698" y="2400"/>
                    <a:pt x="698" y="2330"/>
                  </a:cubicBezTo>
                  <a:lnTo>
                    <a:pt x="1033" y="2205"/>
                  </a:lnTo>
                  <a:lnTo>
                    <a:pt x="1033" y="2205"/>
                  </a:lnTo>
                  <a:cubicBezTo>
                    <a:pt x="977" y="2804"/>
                    <a:pt x="936" y="3237"/>
                    <a:pt x="936" y="3488"/>
                  </a:cubicBezTo>
                  <a:cubicBezTo>
                    <a:pt x="1019" y="3418"/>
                    <a:pt x="1117" y="3376"/>
                    <a:pt x="1201" y="3321"/>
                  </a:cubicBezTo>
                  <a:cubicBezTo>
                    <a:pt x="1298" y="3279"/>
                    <a:pt x="1382" y="3223"/>
                    <a:pt x="1480" y="3181"/>
                  </a:cubicBezTo>
                  <a:lnTo>
                    <a:pt x="1521" y="3167"/>
                  </a:lnTo>
                  <a:cubicBezTo>
                    <a:pt x="1549" y="2553"/>
                    <a:pt x="1661" y="1549"/>
                    <a:pt x="1870" y="126"/>
                  </a:cubicBezTo>
                  <a:lnTo>
                    <a:pt x="1870" y="126"/>
                  </a:lnTo>
                  <a:cubicBezTo>
                    <a:pt x="1661" y="238"/>
                    <a:pt x="1424" y="308"/>
                    <a:pt x="1187" y="363"/>
                  </a:cubicBezTo>
                  <a:cubicBezTo>
                    <a:pt x="1159" y="852"/>
                    <a:pt x="1131" y="1228"/>
                    <a:pt x="1117" y="1493"/>
                  </a:cubicBezTo>
                  <a:cubicBezTo>
                    <a:pt x="1047" y="1535"/>
                    <a:pt x="991" y="1549"/>
                    <a:pt x="936" y="1577"/>
                  </a:cubicBezTo>
                  <a:cubicBezTo>
                    <a:pt x="936" y="1577"/>
                    <a:pt x="880" y="1605"/>
                    <a:pt x="782" y="1647"/>
                  </a:cubicBezTo>
                  <a:cubicBezTo>
                    <a:pt x="824" y="1089"/>
                    <a:pt x="880" y="545"/>
                    <a:pt x="96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4574171" y="318599"/>
              <a:ext cx="261481" cy="481788"/>
            </a:xfrm>
            <a:custGeom>
              <a:avLst/>
              <a:gdLst/>
              <a:ahLst/>
              <a:cxnLst/>
              <a:rect l="l" t="t" r="r" b="b"/>
              <a:pathLst>
                <a:path w="1340" h="2469" extrusionOk="0">
                  <a:moveTo>
                    <a:pt x="670" y="0"/>
                  </a:moveTo>
                  <a:cubicBezTo>
                    <a:pt x="516" y="56"/>
                    <a:pt x="349" y="98"/>
                    <a:pt x="182" y="140"/>
                  </a:cubicBezTo>
                  <a:cubicBezTo>
                    <a:pt x="140" y="837"/>
                    <a:pt x="84" y="1576"/>
                    <a:pt x="0" y="2343"/>
                  </a:cubicBezTo>
                  <a:lnTo>
                    <a:pt x="210" y="2274"/>
                  </a:lnTo>
                  <a:lnTo>
                    <a:pt x="447" y="2176"/>
                  </a:lnTo>
                  <a:cubicBezTo>
                    <a:pt x="475" y="1883"/>
                    <a:pt x="489" y="1702"/>
                    <a:pt x="489" y="1660"/>
                  </a:cubicBezTo>
                  <a:lnTo>
                    <a:pt x="740" y="1562"/>
                  </a:lnTo>
                  <a:lnTo>
                    <a:pt x="740" y="1562"/>
                  </a:lnTo>
                  <a:cubicBezTo>
                    <a:pt x="684" y="1995"/>
                    <a:pt x="670" y="2302"/>
                    <a:pt x="670" y="2469"/>
                  </a:cubicBezTo>
                  <a:cubicBezTo>
                    <a:pt x="726" y="2427"/>
                    <a:pt x="795" y="2399"/>
                    <a:pt x="851" y="2357"/>
                  </a:cubicBezTo>
                  <a:cubicBezTo>
                    <a:pt x="921" y="2316"/>
                    <a:pt x="977" y="2288"/>
                    <a:pt x="1047" y="2260"/>
                  </a:cubicBezTo>
                  <a:lnTo>
                    <a:pt x="1074" y="2246"/>
                  </a:lnTo>
                  <a:cubicBezTo>
                    <a:pt x="1102" y="1813"/>
                    <a:pt x="1186" y="1088"/>
                    <a:pt x="1339" y="84"/>
                  </a:cubicBezTo>
                  <a:lnTo>
                    <a:pt x="1339" y="84"/>
                  </a:lnTo>
                  <a:cubicBezTo>
                    <a:pt x="1172" y="167"/>
                    <a:pt x="1019" y="223"/>
                    <a:pt x="851" y="265"/>
                  </a:cubicBezTo>
                  <a:cubicBezTo>
                    <a:pt x="837" y="614"/>
                    <a:pt x="809" y="879"/>
                    <a:pt x="795" y="1060"/>
                  </a:cubicBezTo>
                  <a:cubicBezTo>
                    <a:pt x="740" y="1088"/>
                    <a:pt x="698" y="1102"/>
                    <a:pt x="670" y="1130"/>
                  </a:cubicBezTo>
                  <a:cubicBezTo>
                    <a:pt x="628" y="1144"/>
                    <a:pt x="586" y="1158"/>
                    <a:pt x="558" y="1172"/>
                  </a:cubicBezTo>
                  <a:cubicBezTo>
                    <a:pt x="586" y="781"/>
                    <a:pt x="614" y="391"/>
                    <a:pt x="670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4829994" y="595105"/>
              <a:ext cx="138936" cy="167231"/>
            </a:xfrm>
            <a:custGeom>
              <a:avLst/>
              <a:gdLst/>
              <a:ahLst/>
              <a:cxnLst/>
              <a:rect l="l" t="t" r="r" b="b"/>
              <a:pathLst>
                <a:path w="712" h="857" extrusionOk="0">
                  <a:moveTo>
                    <a:pt x="392" y="0"/>
                  </a:moveTo>
                  <a:cubicBezTo>
                    <a:pt x="376" y="0"/>
                    <a:pt x="362" y="2"/>
                    <a:pt x="349" y="6"/>
                  </a:cubicBezTo>
                  <a:cubicBezTo>
                    <a:pt x="210" y="6"/>
                    <a:pt x="84" y="76"/>
                    <a:pt x="28" y="201"/>
                  </a:cubicBezTo>
                  <a:cubicBezTo>
                    <a:pt x="1" y="271"/>
                    <a:pt x="14" y="355"/>
                    <a:pt x="42" y="424"/>
                  </a:cubicBezTo>
                  <a:cubicBezTo>
                    <a:pt x="126" y="396"/>
                    <a:pt x="196" y="382"/>
                    <a:pt x="280" y="382"/>
                  </a:cubicBezTo>
                  <a:cubicBezTo>
                    <a:pt x="280" y="355"/>
                    <a:pt x="280" y="341"/>
                    <a:pt x="266" y="327"/>
                  </a:cubicBezTo>
                  <a:cubicBezTo>
                    <a:pt x="266" y="285"/>
                    <a:pt x="280" y="257"/>
                    <a:pt x="307" y="243"/>
                  </a:cubicBezTo>
                  <a:cubicBezTo>
                    <a:pt x="349" y="243"/>
                    <a:pt x="377" y="257"/>
                    <a:pt x="377" y="285"/>
                  </a:cubicBezTo>
                  <a:cubicBezTo>
                    <a:pt x="377" y="313"/>
                    <a:pt x="363" y="327"/>
                    <a:pt x="363" y="341"/>
                  </a:cubicBezTo>
                  <a:cubicBezTo>
                    <a:pt x="307" y="438"/>
                    <a:pt x="238" y="536"/>
                    <a:pt x="154" y="606"/>
                  </a:cubicBezTo>
                  <a:cubicBezTo>
                    <a:pt x="84" y="675"/>
                    <a:pt x="70" y="773"/>
                    <a:pt x="98" y="857"/>
                  </a:cubicBezTo>
                  <a:cubicBezTo>
                    <a:pt x="140" y="823"/>
                    <a:pt x="224" y="804"/>
                    <a:pt x="341" y="804"/>
                  </a:cubicBezTo>
                  <a:cubicBezTo>
                    <a:pt x="418" y="804"/>
                    <a:pt x="510" y="812"/>
                    <a:pt x="614" y="829"/>
                  </a:cubicBezTo>
                  <a:cubicBezTo>
                    <a:pt x="628" y="745"/>
                    <a:pt x="656" y="675"/>
                    <a:pt x="712" y="606"/>
                  </a:cubicBezTo>
                  <a:cubicBezTo>
                    <a:pt x="663" y="589"/>
                    <a:pt x="609" y="583"/>
                    <a:pt x="556" y="583"/>
                  </a:cubicBezTo>
                  <a:cubicBezTo>
                    <a:pt x="519" y="583"/>
                    <a:pt x="482" y="586"/>
                    <a:pt x="447" y="592"/>
                  </a:cubicBezTo>
                  <a:cubicBezTo>
                    <a:pt x="558" y="508"/>
                    <a:pt x="628" y="382"/>
                    <a:pt x="642" y="243"/>
                  </a:cubicBezTo>
                  <a:cubicBezTo>
                    <a:pt x="642" y="145"/>
                    <a:pt x="586" y="62"/>
                    <a:pt x="503" y="20"/>
                  </a:cubicBezTo>
                  <a:cubicBezTo>
                    <a:pt x="473" y="10"/>
                    <a:pt x="430" y="0"/>
                    <a:pt x="39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982395" y="432753"/>
              <a:ext cx="299532" cy="333291"/>
            </a:xfrm>
            <a:custGeom>
              <a:avLst/>
              <a:gdLst/>
              <a:ahLst/>
              <a:cxnLst/>
              <a:rect l="l" t="t" r="r" b="b"/>
              <a:pathLst>
                <a:path w="1535" h="1708" extrusionOk="0">
                  <a:moveTo>
                    <a:pt x="907" y="684"/>
                  </a:moveTo>
                  <a:cubicBezTo>
                    <a:pt x="1028" y="684"/>
                    <a:pt x="1084" y="749"/>
                    <a:pt x="1088" y="853"/>
                  </a:cubicBezTo>
                  <a:lnTo>
                    <a:pt x="1088" y="853"/>
                  </a:lnTo>
                  <a:cubicBezTo>
                    <a:pt x="1032" y="1117"/>
                    <a:pt x="837" y="1312"/>
                    <a:pt x="573" y="1368"/>
                  </a:cubicBezTo>
                  <a:cubicBezTo>
                    <a:pt x="503" y="1354"/>
                    <a:pt x="461" y="1298"/>
                    <a:pt x="447" y="1200"/>
                  </a:cubicBezTo>
                  <a:cubicBezTo>
                    <a:pt x="461" y="1075"/>
                    <a:pt x="517" y="949"/>
                    <a:pt x="614" y="852"/>
                  </a:cubicBezTo>
                  <a:cubicBezTo>
                    <a:pt x="684" y="768"/>
                    <a:pt x="796" y="712"/>
                    <a:pt x="907" y="684"/>
                  </a:cubicBezTo>
                  <a:close/>
                  <a:moveTo>
                    <a:pt x="1103" y="1"/>
                  </a:moveTo>
                  <a:cubicBezTo>
                    <a:pt x="1005" y="15"/>
                    <a:pt x="893" y="29"/>
                    <a:pt x="810" y="71"/>
                  </a:cubicBezTo>
                  <a:cubicBezTo>
                    <a:pt x="670" y="126"/>
                    <a:pt x="545" y="196"/>
                    <a:pt x="433" y="280"/>
                  </a:cubicBezTo>
                  <a:cubicBezTo>
                    <a:pt x="308" y="405"/>
                    <a:pt x="210" y="545"/>
                    <a:pt x="126" y="698"/>
                  </a:cubicBezTo>
                  <a:cubicBezTo>
                    <a:pt x="43" y="866"/>
                    <a:pt x="1" y="1047"/>
                    <a:pt x="15" y="1228"/>
                  </a:cubicBezTo>
                  <a:cubicBezTo>
                    <a:pt x="43" y="1368"/>
                    <a:pt x="98" y="1479"/>
                    <a:pt x="196" y="1577"/>
                  </a:cubicBezTo>
                  <a:cubicBezTo>
                    <a:pt x="266" y="1647"/>
                    <a:pt x="363" y="1689"/>
                    <a:pt x="461" y="1703"/>
                  </a:cubicBezTo>
                  <a:cubicBezTo>
                    <a:pt x="489" y="1706"/>
                    <a:pt x="518" y="1708"/>
                    <a:pt x="549" y="1708"/>
                  </a:cubicBezTo>
                  <a:cubicBezTo>
                    <a:pt x="641" y="1708"/>
                    <a:pt x="740" y="1692"/>
                    <a:pt x="824" y="1661"/>
                  </a:cubicBezTo>
                  <a:cubicBezTo>
                    <a:pt x="949" y="1591"/>
                    <a:pt x="1075" y="1507"/>
                    <a:pt x="1172" y="1410"/>
                  </a:cubicBezTo>
                  <a:cubicBezTo>
                    <a:pt x="1214" y="1368"/>
                    <a:pt x="1256" y="1312"/>
                    <a:pt x="1298" y="1270"/>
                  </a:cubicBezTo>
                  <a:cubicBezTo>
                    <a:pt x="1354" y="1173"/>
                    <a:pt x="1409" y="1089"/>
                    <a:pt x="1451" y="991"/>
                  </a:cubicBezTo>
                  <a:cubicBezTo>
                    <a:pt x="1507" y="852"/>
                    <a:pt x="1535" y="712"/>
                    <a:pt x="1535" y="573"/>
                  </a:cubicBezTo>
                  <a:cubicBezTo>
                    <a:pt x="1535" y="447"/>
                    <a:pt x="1507" y="336"/>
                    <a:pt x="1451" y="224"/>
                  </a:cubicBezTo>
                  <a:cubicBezTo>
                    <a:pt x="1382" y="99"/>
                    <a:pt x="1256" y="15"/>
                    <a:pt x="110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4" name="Google Shape;664;p9"/>
            <p:cNvGrpSpPr/>
            <p:nvPr/>
          </p:nvGrpSpPr>
          <p:grpSpPr>
            <a:xfrm>
              <a:off x="205659" y="-244459"/>
              <a:ext cx="1154423" cy="1687724"/>
              <a:chOff x="369634" y="150028"/>
              <a:chExt cx="1154423" cy="1687724"/>
            </a:xfrm>
          </p:grpSpPr>
          <p:sp>
            <p:nvSpPr>
              <p:cNvPr id="665" name="Google Shape;665;p9"/>
              <p:cNvSpPr/>
              <p:nvPr/>
            </p:nvSpPr>
            <p:spPr>
              <a:xfrm>
                <a:off x="543891" y="746166"/>
                <a:ext cx="275140" cy="242358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42" extrusionOk="0">
                    <a:moveTo>
                      <a:pt x="1409" y="1"/>
                    </a:moveTo>
                    <a:lnTo>
                      <a:pt x="1340" y="42"/>
                    </a:lnTo>
                    <a:cubicBezTo>
                      <a:pt x="1298" y="70"/>
                      <a:pt x="1228" y="112"/>
                      <a:pt x="1158" y="168"/>
                    </a:cubicBezTo>
                    <a:cubicBezTo>
                      <a:pt x="1019" y="279"/>
                      <a:pt x="838" y="433"/>
                      <a:pt x="670" y="586"/>
                    </a:cubicBezTo>
                    <a:cubicBezTo>
                      <a:pt x="489" y="740"/>
                      <a:pt x="321" y="907"/>
                      <a:pt x="196" y="1033"/>
                    </a:cubicBezTo>
                    <a:cubicBezTo>
                      <a:pt x="140" y="1089"/>
                      <a:pt x="84" y="1144"/>
                      <a:pt x="56" y="1186"/>
                    </a:cubicBezTo>
                    <a:lnTo>
                      <a:pt x="1" y="1242"/>
                    </a:lnTo>
                    <a:lnTo>
                      <a:pt x="70" y="1200"/>
                    </a:lnTo>
                    <a:cubicBezTo>
                      <a:pt x="112" y="1172"/>
                      <a:pt x="168" y="1130"/>
                      <a:pt x="238" y="1075"/>
                    </a:cubicBezTo>
                    <a:cubicBezTo>
                      <a:pt x="391" y="963"/>
                      <a:pt x="572" y="823"/>
                      <a:pt x="740" y="656"/>
                    </a:cubicBezTo>
                    <a:cubicBezTo>
                      <a:pt x="921" y="503"/>
                      <a:pt x="1089" y="349"/>
                      <a:pt x="1200" y="210"/>
                    </a:cubicBezTo>
                    <a:cubicBezTo>
                      <a:pt x="1270" y="154"/>
                      <a:pt x="1312" y="98"/>
                      <a:pt x="1354" y="56"/>
                    </a:cubicBezTo>
                    <a:cubicBezTo>
                      <a:pt x="1381" y="28"/>
                      <a:pt x="1409" y="1"/>
                      <a:pt x="140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590138" y="814268"/>
                <a:ext cx="207038" cy="18518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949" extrusionOk="0">
                    <a:moveTo>
                      <a:pt x="1061" y="0"/>
                    </a:moveTo>
                    <a:cubicBezTo>
                      <a:pt x="991" y="28"/>
                      <a:pt x="935" y="70"/>
                      <a:pt x="866" y="126"/>
                    </a:cubicBezTo>
                    <a:cubicBezTo>
                      <a:pt x="768" y="196"/>
                      <a:pt x="628" y="307"/>
                      <a:pt x="489" y="433"/>
                    </a:cubicBezTo>
                    <a:cubicBezTo>
                      <a:pt x="363" y="544"/>
                      <a:pt x="238" y="670"/>
                      <a:pt x="140" y="767"/>
                    </a:cubicBezTo>
                    <a:cubicBezTo>
                      <a:pt x="57" y="865"/>
                      <a:pt x="1" y="949"/>
                      <a:pt x="1" y="949"/>
                    </a:cubicBezTo>
                    <a:cubicBezTo>
                      <a:pt x="1" y="949"/>
                      <a:pt x="84" y="893"/>
                      <a:pt x="182" y="823"/>
                    </a:cubicBezTo>
                    <a:cubicBezTo>
                      <a:pt x="294" y="740"/>
                      <a:pt x="433" y="628"/>
                      <a:pt x="559" y="516"/>
                    </a:cubicBezTo>
                    <a:cubicBezTo>
                      <a:pt x="698" y="391"/>
                      <a:pt x="824" y="279"/>
                      <a:pt x="907" y="168"/>
                    </a:cubicBezTo>
                    <a:cubicBezTo>
                      <a:pt x="1005" y="70"/>
                      <a:pt x="1061" y="0"/>
                      <a:pt x="106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816105" y="746166"/>
                <a:ext cx="275140" cy="242358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42" extrusionOk="0">
                    <a:moveTo>
                      <a:pt x="0" y="1"/>
                    </a:moveTo>
                    <a:lnTo>
                      <a:pt x="11" y="7"/>
                    </a:lnTo>
                    <a:lnTo>
                      <a:pt x="11" y="7"/>
                    </a:lnTo>
                    <a:cubicBezTo>
                      <a:pt x="8" y="5"/>
                      <a:pt x="4" y="2"/>
                      <a:pt x="0" y="1"/>
                    </a:cubicBezTo>
                    <a:close/>
                    <a:moveTo>
                      <a:pt x="11" y="7"/>
                    </a:moveTo>
                    <a:cubicBezTo>
                      <a:pt x="32" y="22"/>
                      <a:pt x="44" y="44"/>
                      <a:pt x="56" y="56"/>
                    </a:cubicBezTo>
                    <a:cubicBezTo>
                      <a:pt x="98" y="98"/>
                      <a:pt x="140" y="154"/>
                      <a:pt x="210" y="210"/>
                    </a:cubicBezTo>
                    <a:cubicBezTo>
                      <a:pt x="321" y="349"/>
                      <a:pt x="503" y="503"/>
                      <a:pt x="670" y="656"/>
                    </a:cubicBezTo>
                    <a:cubicBezTo>
                      <a:pt x="851" y="823"/>
                      <a:pt x="1033" y="963"/>
                      <a:pt x="1172" y="1075"/>
                    </a:cubicBezTo>
                    <a:cubicBezTo>
                      <a:pt x="1242" y="1130"/>
                      <a:pt x="1298" y="1172"/>
                      <a:pt x="1340" y="1200"/>
                    </a:cubicBezTo>
                    <a:lnTo>
                      <a:pt x="1409" y="1242"/>
                    </a:lnTo>
                    <a:lnTo>
                      <a:pt x="1353" y="1186"/>
                    </a:lnTo>
                    <a:cubicBezTo>
                      <a:pt x="1326" y="1144"/>
                      <a:pt x="1270" y="1089"/>
                      <a:pt x="1214" y="1033"/>
                    </a:cubicBezTo>
                    <a:cubicBezTo>
                      <a:pt x="1088" y="907"/>
                      <a:pt x="921" y="740"/>
                      <a:pt x="740" y="586"/>
                    </a:cubicBezTo>
                    <a:cubicBezTo>
                      <a:pt x="572" y="433"/>
                      <a:pt x="391" y="279"/>
                      <a:pt x="252" y="168"/>
                    </a:cubicBezTo>
                    <a:cubicBezTo>
                      <a:pt x="182" y="112"/>
                      <a:pt x="112" y="70"/>
                      <a:pt x="70" y="42"/>
                    </a:cubicBezTo>
                    <a:lnTo>
                      <a:pt x="11" y="7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16105" y="1355963"/>
                <a:ext cx="275140" cy="24509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56" extrusionOk="0">
                    <a:moveTo>
                      <a:pt x="1409" y="0"/>
                    </a:moveTo>
                    <a:lnTo>
                      <a:pt x="1340" y="42"/>
                    </a:lnTo>
                    <a:cubicBezTo>
                      <a:pt x="1298" y="84"/>
                      <a:pt x="1242" y="126"/>
                      <a:pt x="1172" y="167"/>
                    </a:cubicBezTo>
                    <a:cubicBezTo>
                      <a:pt x="1019" y="279"/>
                      <a:pt x="851" y="432"/>
                      <a:pt x="670" y="586"/>
                    </a:cubicBezTo>
                    <a:cubicBezTo>
                      <a:pt x="503" y="739"/>
                      <a:pt x="321" y="907"/>
                      <a:pt x="210" y="1032"/>
                    </a:cubicBezTo>
                    <a:cubicBezTo>
                      <a:pt x="140" y="1102"/>
                      <a:pt x="98" y="1144"/>
                      <a:pt x="56" y="1186"/>
                    </a:cubicBezTo>
                    <a:cubicBezTo>
                      <a:pt x="28" y="1227"/>
                      <a:pt x="0" y="1255"/>
                      <a:pt x="0" y="1255"/>
                    </a:cubicBezTo>
                    <a:lnTo>
                      <a:pt x="70" y="1200"/>
                    </a:lnTo>
                    <a:cubicBezTo>
                      <a:pt x="112" y="1172"/>
                      <a:pt x="182" y="1130"/>
                      <a:pt x="252" y="1074"/>
                    </a:cubicBezTo>
                    <a:cubicBezTo>
                      <a:pt x="391" y="976"/>
                      <a:pt x="572" y="823"/>
                      <a:pt x="740" y="670"/>
                    </a:cubicBezTo>
                    <a:cubicBezTo>
                      <a:pt x="921" y="502"/>
                      <a:pt x="1088" y="349"/>
                      <a:pt x="1214" y="223"/>
                    </a:cubicBezTo>
                    <a:cubicBezTo>
                      <a:pt x="1270" y="153"/>
                      <a:pt x="1326" y="98"/>
                      <a:pt x="1353" y="56"/>
                    </a:cubicBezTo>
                    <a:lnTo>
                      <a:pt x="140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9"/>
              <p:cNvSpPr/>
              <p:nvPr/>
            </p:nvSpPr>
            <p:spPr>
              <a:xfrm>
                <a:off x="543891" y="1355963"/>
                <a:ext cx="275140" cy="24509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56" extrusionOk="0">
                    <a:moveTo>
                      <a:pt x="1" y="0"/>
                    </a:moveTo>
                    <a:lnTo>
                      <a:pt x="56" y="56"/>
                    </a:lnTo>
                    <a:cubicBezTo>
                      <a:pt x="84" y="98"/>
                      <a:pt x="140" y="153"/>
                      <a:pt x="196" y="223"/>
                    </a:cubicBezTo>
                    <a:cubicBezTo>
                      <a:pt x="321" y="349"/>
                      <a:pt x="489" y="502"/>
                      <a:pt x="670" y="670"/>
                    </a:cubicBezTo>
                    <a:cubicBezTo>
                      <a:pt x="838" y="823"/>
                      <a:pt x="1019" y="976"/>
                      <a:pt x="1158" y="1074"/>
                    </a:cubicBezTo>
                    <a:cubicBezTo>
                      <a:pt x="1242" y="1130"/>
                      <a:pt x="1298" y="1172"/>
                      <a:pt x="1340" y="1200"/>
                    </a:cubicBezTo>
                    <a:lnTo>
                      <a:pt x="1409" y="1255"/>
                    </a:lnTo>
                    <a:lnTo>
                      <a:pt x="1354" y="1186"/>
                    </a:lnTo>
                    <a:cubicBezTo>
                      <a:pt x="1312" y="1158"/>
                      <a:pt x="1270" y="1102"/>
                      <a:pt x="1200" y="1032"/>
                    </a:cubicBezTo>
                    <a:cubicBezTo>
                      <a:pt x="1089" y="907"/>
                      <a:pt x="921" y="739"/>
                      <a:pt x="740" y="586"/>
                    </a:cubicBezTo>
                    <a:cubicBezTo>
                      <a:pt x="559" y="432"/>
                      <a:pt x="377" y="279"/>
                      <a:pt x="238" y="167"/>
                    </a:cubicBezTo>
                    <a:cubicBezTo>
                      <a:pt x="168" y="126"/>
                      <a:pt x="112" y="84"/>
                      <a:pt x="70" y="42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9"/>
              <p:cNvSpPr/>
              <p:nvPr/>
            </p:nvSpPr>
            <p:spPr>
              <a:xfrm>
                <a:off x="601066" y="1355963"/>
                <a:ext cx="196111" cy="174256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" y="56"/>
                      <a:pt x="84" y="112"/>
                      <a:pt x="140" y="167"/>
                    </a:cubicBezTo>
                    <a:cubicBezTo>
                      <a:pt x="224" y="265"/>
                      <a:pt x="349" y="377"/>
                      <a:pt x="461" y="488"/>
                    </a:cubicBezTo>
                    <a:cubicBezTo>
                      <a:pt x="586" y="586"/>
                      <a:pt x="698" y="683"/>
                      <a:pt x="823" y="781"/>
                    </a:cubicBezTo>
                    <a:cubicBezTo>
                      <a:pt x="879" y="823"/>
                      <a:pt x="935" y="865"/>
                      <a:pt x="1005" y="893"/>
                    </a:cubicBezTo>
                    <a:cubicBezTo>
                      <a:pt x="1005" y="893"/>
                      <a:pt x="949" y="823"/>
                      <a:pt x="865" y="739"/>
                    </a:cubicBezTo>
                    <a:cubicBezTo>
                      <a:pt x="782" y="642"/>
                      <a:pt x="656" y="530"/>
                      <a:pt x="531" y="418"/>
                    </a:cubicBezTo>
                    <a:cubicBezTo>
                      <a:pt x="405" y="293"/>
                      <a:pt x="279" y="195"/>
                      <a:pt x="182" y="126"/>
                    </a:cubicBezTo>
                    <a:cubicBezTo>
                      <a:pt x="84" y="5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1080124" y="988329"/>
                <a:ext cx="22050" cy="36763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884" extrusionOk="0">
                    <a:moveTo>
                      <a:pt x="28" y="1"/>
                    </a:moveTo>
                    <a:cubicBezTo>
                      <a:pt x="28" y="1"/>
                      <a:pt x="28" y="29"/>
                      <a:pt x="28" y="85"/>
                    </a:cubicBezTo>
                    <a:cubicBezTo>
                      <a:pt x="28" y="140"/>
                      <a:pt x="14" y="210"/>
                      <a:pt x="14" y="294"/>
                    </a:cubicBezTo>
                    <a:cubicBezTo>
                      <a:pt x="0" y="475"/>
                      <a:pt x="0" y="712"/>
                      <a:pt x="0" y="949"/>
                    </a:cubicBezTo>
                    <a:cubicBezTo>
                      <a:pt x="14" y="1173"/>
                      <a:pt x="28" y="1410"/>
                      <a:pt x="42" y="1591"/>
                    </a:cubicBezTo>
                    <a:cubicBezTo>
                      <a:pt x="42" y="1675"/>
                      <a:pt x="56" y="1745"/>
                      <a:pt x="56" y="1800"/>
                    </a:cubicBezTo>
                    <a:cubicBezTo>
                      <a:pt x="70" y="1856"/>
                      <a:pt x="70" y="1884"/>
                      <a:pt x="70" y="1884"/>
                    </a:cubicBezTo>
                    <a:cubicBezTo>
                      <a:pt x="70" y="1884"/>
                      <a:pt x="70" y="1856"/>
                      <a:pt x="70" y="1800"/>
                    </a:cubicBezTo>
                    <a:cubicBezTo>
                      <a:pt x="84" y="1745"/>
                      <a:pt x="98" y="1675"/>
                      <a:pt x="98" y="1591"/>
                    </a:cubicBezTo>
                    <a:cubicBezTo>
                      <a:pt x="98" y="1410"/>
                      <a:pt x="112" y="1173"/>
                      <a:pt x="98" y="936"/>
                    </a:cubicBezTo>
                    <a:cubicBezTo>
                      <a:pt x="98" y="712"/>
                      <a:pt x="84" y="475"/>
                      <a:pt x="70" y="294"/>
                    </a:cubicBezTo>
                    <a:cubicBezTo>
                      <a:pt x="56" y="210"/>
                      <a:pt x="56" y="140"/>
                      <a:pt x="42" y="85"/>
                    </a:cubicBezTo>
                    <a:cubicBezTo>
                      <a:pt x="28" y="29"/>
                      <a:pt x="28" y="1"/>
                      <a:pt x="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1050268" y="1053699"/>
                <a:ext cx="21855" cy="237089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15" extrusionOk="0">
                    <a:moveTo>
                      <a:pt x="42" y="1"/>
                    </a:moveTo>
                    <a:cubicBezTo>
                      <a:pt x="28" y="57"/>
                      <a:pt x="28" y="126"/>
                      <a:pt x="14" y="196"/>
                    </a:cubicBezTo>
                    <a:cubicBezTo>
                      <a:pt x="0" y="335"/>
                      <a:pt x="0" y="475"/>
                      <a:pt x="0" y="614"/>
                    </a:cubicBezTo>
                    <a:cubicBezTo>
                      <a:pt x="14" y="768"/>
                      <a:pt x="14" y="921"/>
                      <a:pt x="28" y="1033"/>
                    </a:cubicBezTo>
                    <a:cubicBezTo>
                      <a:pt x="42" y="1089"/>
                      <a:pt x="56" y="1158"/>
                      <a:pt x="70" y="1214"/>
                    </a:cubicBezTo>
                    <a:cubicBezTo>
                      <a:pt x="84" y="1158"/>
                      <a:pt x="84" y="1089"/>
                      <a:pt x="98" y="1033"/>
                    </a:cubicBezTo>
                    <a:cubicBezTo>
                      <a:pt x="112" y="921"/>
                      <a:pt x="112" y="768"/>
                      <a:pt x="112" y="614"/>
                    </a:cubicBezTo>
                    <a:cubicBezTo>
                      <a:pt x="112" y="461"/>
                      <a:pt x="98" y="322"/>
                      <a:pt x="70" y="196"/>
                    </a:cubicBezTo>
                    <a:cubicBezTo>
                      <a:pt x="70" y="126"/>
                      <a:pt x="56" y="57"/>
                      <a:pt x="4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805178" y="487612"/>
                <a:ext cx="22050" cy="2368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214" extrusionOk="0">
                    <a:moveTo>
                      <a:pt x="56" y="0"/>
                    </a:moveTo>
                    <a:cubicBezTo>
                      <a:pt x="43" y="56"/>
                      <a:pt x="29" y="126"/>
                      <a:pt x="29" y="182"/>
                    </a:cubicBezTo>
                    <a:cubicBezTo>
                      <a:pt x="15" y="321"/>
                      <a:pt x="1" y="461"/>
                      <a:pt x="15" y="614"/>
                    </a:cubicBezTo>
                    <a:cubicBezTo>
                      <a:pt x="15" y="754"/>
                      <a:pt x="29" y="893"/>
                      <a:pt x="43" y="1033"/>
                    </a:cubicBezTo>
                    <a:cubicBezTo>
                      <a:pt x="56" y="1144"/>
                      <a:pt x="70" y="1214"/>
                      <a:pt x="70" y="1214"/>
                    </a:cubicBezTo>
                    <a:cubicBezTo>
                      <a:pt x="84" y="1158"/>
                      <a:pt x="98" y="1088"/>
                      <a:pt x="98" y="1033"/>
                    </a:cubicBezTo>
                    <a:cubicBezTo>
                      <a:pt x="112" y="879"/>
                      <a:pt x="112" y="740"/>
                      <a:pt x="112" y="600"/>
                    </a:cubicBezTo>
                    <a:cubicBezTo>
                      <a:pt x="112" y="461"/>
                      <a:pt x="98" y="321"/>
                      <a:pt x="84" y="182"/>
                    </a:cubicBezTo>
                    <a:cubicBezTo>
                      <a:pt x="70" y="126"/>
                      <a:pt x="70" y="56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802446" y="1600858"/>
                <a:ext cx="19318" cy="236894"/>
              </a:xfrm>
              <a:custGeom>
                <a:avLst/>
                <a:gdLst/>
                <a:ahLst/>
                <a:cxnLst/>
                <a:rect l="l" t="t" r="r" b="b"/>
                <a:pathLst>
                  <a:path w="99" h="1214" extrusionOk="0">
                    <a:moveTo>
                      <a:pt x="43" y="0"/>
                    </a:moveTo>
                    <a:cubicBezTo>
                      <a:pt x="29" y="56"/>
                      <a:pt x="15" y="126"/>
                      <a:pt x="15" y="182"/>
                    </a:cubicBezTo>
                    <a:cubicBezTo>
                      <a:pt x="1" y="321"/>
                      <a:pt x="1" y="461"/>
                      <a:pt x="1" y="600"/>
                    </a:cubicBezTo>
                    <a:cubicBezTo>
                      <a:pt x="1" y="754"/>
                      <a:pt x="15" y="907"/>
                      <a:pt x="29" y="1033"/>
                    </a:cubicBezTo>
                    <a:cubicBezTo>
                      <a:pt x="43" y="1144"/>
                      <a:pt x="70" y="1214"/>
                      <a:pt x="70" y="1214"/>
                    </a:cubicBezTo>
                    <a:cubicBezTo>
                      <a:pt x="70" y="1158"/>
                      <a:pt x="84" y="1088"/>
                      <a:pt x="98" y="1019"/>
                    </a:cubicBezTo>
                    <a:cubicBezTo>
                      <a:pt x="98" y="907"/>
                      <a:pt x="98" y="754"/>
                      <a:pt x="98" y="600"/>
                    </a:cubicBezTo>
                    <a:cubicBezTo>
                      <a:pt x="98" y="461"/>
                      <a:pt x="98" y="321"/>
                      <a:pt x="70" y="182"/>
                    </a:cubicBezTo>
                    <a:cubicBezTo>
                      <a:pt x="70" y="126"/>
                      <a:pt x="57" y="56"/>
                      <a:pt x="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1096516" y="814268"/>
                <a:ext cx="166255" cy="171524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79" extrusionOk="0">
                    <a:moveTo>
                      <a:pt x="851" y="0"/>
                    </a:moveTo>
                    <a:lnTo>
                      <a:pt x="851" y="0"/>
                    </a:lnTo>
                    <a:cubicBezTo>
                      <a:pt x="795" y="42"/>
                      <a:pt x="739" y="84"/>
                      <a:pt x="698" y="126"/>
                    </a:cubicBezTo>
                    <a:cubicBezTo>
                      <a:pt x="586" y="209"/>
                      <a:pt x="488" y="307"/>
                      <a:pt x="391" y="405"/>
                    </a:cubicBezTo>
                    <a:cubicBezTo>
                      <a:pt x="293" y="502"/>
                      <a:pt x="195" y="614"/>
                      <a:pt x="112" y="726"/>
                    </a:cubicBezTo>
                    <a:cubicBezTo>
                      <a:pt x="70" y="781"/>
                      <a:pt x="42" y="823"/>
                      <a:pt x="0" y="879"/>
                    </a:cubicBezTo>
                    <a:cubicBezTo>
                      <a:pt x="0" y="879"/>
                      <a:pt x="70" y="837"/>
                      <a:pt x="154" y="767"/>
                    </a:cubicBezTo>
                    <a:cubicBezTo>
                      <a:pt x="265" y="684"/>
                      <a:pt x="363" y="586"/>
                      <a:pt x="460" y="474"/>
                    </a:cubicBezTo>
                    <a:cubicBezTo>
                      <a:pt x="558" y="377"/>
                      <a:pt x="656" y="265"/>
                      <a:pt x="739" y="154"/>
                    </a:cubicBezTo>
                    <a:cubicBezTo>
                      <a:pt x="781" y="112"/>
                      <a:pt x="809" y="56"/>
                      <a:pt x="85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1093784" y="1353231"/>
                <a:ext cx="171524" cy="166060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51" extrusionOk="0">
                    <a:moveTo>
                      <a:pt x="0" y="0"/>
                    </a:moveTo>
                    <a:cubicBezTo>
                      <a:pt x="0" y="0"/>
                      <a:pt x="42" y="70"/>
                      <a:pt x="112" y="153"/>
                    </a:cubicBezTo>
                    <a:cubicBezTo>
                      <a:pt x="195" y="251"/>
                      <a:pt x="293" y="363"/>
                      <a:pt x="405" y="460"/>
                    </a:cubicBezTo>
                    <a:cubicBezTo>
                      <a:pt x="516" y="558"/>
                      <a:pt x="628" y="670"/>
                      <a:pt x="726" y="739"/>
                    </a:cubicBezTo>
                    <a:cubicBezTo>
                      <a:pt x="767" y="781"/>
                      <a:pt x="823" y="809"/>
                      <a:pt x="879" y="851"/>
                    </a:cubicBezTo>
                    <a:cubicBezTo>
                      <a:pt x="837" y="795"/>
                      <a:pt x="809" y="739"/>
                      <a:pt x="767" y="697"/>
                    </a:cubicBezTo>
                    <a:cubicBezTo>
                      <a:pt x="670" y="586"/>
                      <a:pt x="572" y="488"/>
                      <a:pt x="474" y="391"/>
                    </a:cubicBezTo>
                    <a:cubicBezTo>
                      <a:pt x="377" y="293"/>
                      <a:pt x="265" y="195"/>
                      <a:pt x="154" y="112"/>
                    </a:cubicBezTo>
                    <a:cubicBezTo>
                      <a:pt x="70" y="42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372366" y="1353231"/>
                <a:ext cx="166255" cy="171524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79" extrusionOk="0">
                    <a:moveTo>
                      <a:pt x="852" y="0"/>
                    </a:moveTo>
                    <a:cubicBezTo>
                      <a:pt x="852" y="0"/>
                      <a:pt x="782" y="42"/>
                      <a:pt x="698" y="112"/>
                    </a:cubicBezTo>
                    <a:cubicBezTo>
                      <a:pt x="587" y="209"/>
                      <a:pt x="475" y="307"/>
                      <a:pt x="391" y="405"/>
                    </a:cubicBezTo>
                    <a:cubicBezTo>
                      <a:pt x="294" y="502"/>
                      <a:pt x="196" y="614"/>
                      <a:pt x="112" y="725"/>
                    </a:cubicBezTo>
                    <a:cubicBezTo>
                      <a:pt x="43" y="809"/>
                      <a:pt x="1" y="879"/>
                      <a:pt x="1" y="879"/>
                    </a:cubicBezTo>
                    <a:cubicBezTo>
                      <a:pt x="57" y="837"/>
                      <a:pt x="98" y="809"/>
                      <a:pt x="154" y="767"/>
                    </a:cubicBezTo>
                    <a:cubicBezTo>
                      <a:pt x="266" y="670"/>
                      <a:pt x="363" y="572"/>
                      <a:pt x="461" y="474"/>
                    </a:cubicBezTo>
                    <a:cubicBezTo>
                      <a:pt x="559" y="363"/>
                      <a:pt x="670" y="251"/>
                      <a:pt x="740" y="153"/>
                    </a:cubicBezTo>
                    <a:cubicBezTo>
                      <a:pt x="768" y="112"/>
                      <a:pt x="810" y="56"/>
                      <a:pt x="8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369634" y="819732"/>
                <a:ext cx="171719" cy="16606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85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" y="56"/>
                      <a:pt x="71" y="112"/>
                      <a:pt x="112" y="154"/>
                    </a:cubicBezTo>
                    <a:cubicBezTo>
                      <a:pt x="196" y="265"/>
                      <a:pt x="294" y="363"/>
                      <a:pt x="405" y="460"/>
                    </a:cubicBezTo>
                    <a:cubicBezTo>
                      <a:pt x="503" y="558"/>
                      <a:pt x="601" y="656"/>
                      <a:pt x="712" y="739"/>
                    </a:cubicBezTo>
                    <a:cubicBezTo>
                      <a:pt x="768" y="781"/>
                      <a:pt x="824" y="809"/>
                      <a:pt x="880" y="851"/>
                    </a:cubicBezTo>
                    <a:cubicBezTo>
                      <a:pt x="880" y="851"/>
                      <a:pt x="838" y="781"/>
                      <a:pt x="754" y="698"/>
                    </a:cubicBezTo>
                    <a:cubicBezTo>
                      <a:pt x="670" y="586"/>
                      <a:pt x="573" y="488"/>
                      <a:pt x="475" y="391"/>
                    </a:cubicBezTo>
                    <a:cubicBezTo>
                      <a:pt x="364" y="293"/>
                      <a:pt x="252" y="181"/>
                      <a:pt x="154" y="112"/>
                    </a:cubicBezTo>
                    <a:cubicBezTo>
                      <a:pt x="57" y="42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535695" y="988329"/>
                <a:ext cx="22050" cy="36763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884" extrusionOk="0">
                    <a:moveTo>
                      <a:pt x="43" y="1"/>
                    </a:moveTo>
                    <a:cubicBezTo>
                      <a:pt x="43" y="1"/>
                      <a:pt x="43" y="29"/>
                      <a:pt x="29" y="85"/>
                    </a:cubicBezTo>
                    <a:cubicBezTo>
                      <a:pt x="29" y="140"/>
                      <a:pt x="15" y="210"/>
                      <a:pt x="15" y="294"/>
                    </a:cubicBezTo>
                    <a:cubicBezTo>
                      <a:pt x="15" y="475"/>
                      <a:pt x="1" y="712"/>
                      <a:pt x="15" y="949"/>
                    </a:cubicBezTo>
                    <a:cubicBezTo>
                      <a:pt x="15" y="1173"/>
                      <a:pt x="29" y="1410"/>
                      <a:pt x="43" y="1591"/>
                    </a:cubicBezTo>
                    <a:cubicBezTo>
                      <a:pt x="57" y="1675"/>
                      <a:pt x="57" y="1745"/>
                      <a:pt x="70" y="1800"/>
                    </a:cubicBezTo>
                    <a:cubicBezTo>
                      <a:pt x="84" y="1856"/>
                      <a:pt x="84" y="1884"/>
                      <a:pt x="84" y="1884"/>
                    </a:cubicBezTo>
                    <a:cubicBezTo>
                      <a:pt x="84" y="1884"/>
                      <a:pt x="84" y="1856"/>
                      <a:pt x="84" y="1800"/>
                    </a:cubicBezTo>
                    <a:cubicBezTo>
                      <a:pt x="98" y="1745"/>
                      <a:pt x="98" y="1675"/>
                      <a:pt x="98" y="1591"/>
                    </a:cubicBezTo>
                    <a:cubicBezTo>
                      <a:pt x="112" y="1410"/>
                      <a:pt x="112" y="1173"/>
                      <a:pt x="112" y="936"/>
                    </a:cubicBezTo>
                    <a:cubicBezTo>
                      <a:pt x="112" y="712"/>
                      <a:pt x="98" y="475"/>
                      <a:pt x="84" y="294"/>
                    </a:cubicBezTo>
                    <a:cubicBezTo>
                      <a:pt x="70" y="210"/>
                      <a:pt x="70" y="140"/>
                      <a:pt x="57" y="85"/>
                    </a:cubicBezTo>
                    <a:cubicBezTo>
                      <a:pt x="43" y="29"/>
                      <a:pt x="43" y="1"/>
                      <a:pt x="4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666436" y="249742"/>
                <a:ext cx="158059" cy="175426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99" extrusionOk="0">
                    <a:moveTo>
                      <a:pt x="516" y="285"/>
                    </a:moveTo>
                    <a:cubicBezTo>
                      <a:pt x="544" y="299"/>
                      <a:pt x="572" y="327"/>
                      <a:pt x="586" y="369"/>
                    </a:cubicBezTo>
                    <a:cubicBezTo>
                      <a:pt x="572" y="438"/>
                      <a:pt x="544" y="508"/>
                      <a:pt x="488" y="564"/>
                    </a:cubicBezTo>
                    <a:cubicBezTo>
                      <a:pt x="447" y="606"/>
                      <a:pt x="391" y="634"/>
                      <a:pt x="335" y="648"/>
                    </a:cubicBezTo>
                    <a:cubicBezTo>
                      <a:pt x="265" y="648"/>
                      <a:pt x="237" y="620"/>
                      <a:pt x="237" y="550"/>
                    </a:cubicBezTo>
                    <a:cubicBezTo>
                      <a:pt x="265" y="424"/>
                      <a:pt x="377" y="313"/>
                      <a:pt x="516" y="285"/>
                    </a:cubicBezTo>
                    <a:close/>
                    <a:moveTo>
                      <a:pt x="514" y="0"/>
                    </a:moveTo>
                    <a:cubicBezTo>
                      <a:pt x="469" y="0"/>
                      <a:pt x="426" y="10"/>
                      <a:pt x="377" y="20"/>
                    </a:cubicBezTo>
                    <a:cubicBezTo>
                      <a:pt x="307" y="62"/>
                      <a:pt x="251" y="104"/>
                      <a:pt x="196" y="159"/>
                    </a:cubicBezTo>
                    <a:cubicBezTo>
                      <a:pt x="168" y="187"/>
                      <a:pt x="154" y="201"/>
                      <a:pt x="126" y="229"/>
                    </a:cubicBezTo>
                    <a:cubicBezTo>
                      <a:pt x="98" y="285"/>
                      <a:pt x="70" y="327"/>
                      <a:pt x="56" y="382"/>
                    </a:cubicBezTo>
                    <a:cubicBezTo>
                      <a:pt x="14" y="452"/>
                      <a:pt x="0" y="522"/>
                      <a:pt x="0" y="606"/>
                    </a:cubicBezTo>
                    <a:cubicBezTo>
                      <a:pt x="0" y="661"/>
                      <a:pt x="14" y="731"/>
                      <a:pt x="42" y="773"/>
                    </a:cubicBezTo>
                    <a:cubicBezTo>
                      <a:pt x="84" y="843"/>
                      <a:pt x="140" y="885"/>
                      <a:pt x="223" y="899"/>
                    </a:cubicBezTo>
                    <a:cubicBezTo>
                      <a:pt x="279" y="899"/>
                      <a:pt x="335" y="885"/>
                      <a:pt x="377" y="857"/>
                    </a:cubicBezTo>
                    <a:cubicBezTo>
                      <a:pt x="447" y="829"/>
                      <a:pt x="516" y="801"/>
                      <a:pt x="572" y="759"/>
                    </a:cubicBezTo>
                    <a:cubicBezTo>
                      <a:pt x="656" y="703"/>
                      <a:pt x="712" y="634"/>
                      <a:pt x="767" y="550"/>
                    </a:cubicBezTo>
                    <a:cubicBezTo>
                      <a:pt x="795" y="508"/>
                      <a:pt x="809" y="466"/>
                      <a:pt x="809" y="410"/>
                    </a:cubicBezTo>
                    <a:cubicBezTo>
                      <a:pt x="809" y="369"/>
                      <a:pt x="809" y="313"/>
                      <a:pt x="809" y="271"/>
                    </a:cubicBezTo>
                    <a:cubicBezTo>
                      <a:pt x="795" y="201"/>
                      <a:pt x="754" y="131"/>
                      <a:pt x="712" y="62"/>
                    </a:cubicBezTo>
                    <a:cubicBezTo>
                      <a:pt x="670" y="34"/>
                      <a:pt x="614" y="6"/>
                      <a:pt x="572" y="6"/>
                    </a:cubicBezTo>
                    <a:cubicBezTo>
                      <a:pt x="552" y="2"/>
                      <a:pt x="533" y="0"/>
                      <a:pt x="5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835229" y="150028"/>
                <a:ext cx="171524" cy="31865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633" extrusionOk="0">
                    <a:moveTo>
                      <a:pt x="446" y="1"/>
                    </a:moveTo>
                    <a:lnTo>
                      <a:pt x="446" y="1"/>
                    </a:lnTo>
                    <a:cubicBezTo>
                      <a:pt x="335" y="43"/>
                      <a:pt x="223" y="71"/>
                      <a:pt x="112" y="98"/>
                    </a:cubicBezTo>
                    <a:cubicBezTo>
                      <a:pt x="98" y="559"/>
                      <a:pt x="56" y="1047"/>
                      <a:pt x="0" y="1563"/>
                    </a:cubicBezTo>
                    <a:lnTo>
                      <a:pt x="140" y="1507"/>
                    </a:lnTo>
                    <a:lnTo>
                      <a:pt x="293" y="1451"/>
                    </a:lnTo>
                    <a:cubicBezTo>
                      <a:pt x="307" y="1242"/>
                      <a:pt x="321" y="1131"/>
                      <a:pt x="321" y="1103"/>
                    </a:cubicBezTo>
                    <a:lnTo>
                      <a:pt x="488" y="1033"/>
                    </a:lnTo>
                    <a:lnTo>
                      <a:pt x="488" y="1033"/>
                    </a:lnTo>
                    <a:cubicBezTo>
                      <a:pt x="446" y="1326"/>
                      <a:pt x="433" y="1521"/>
                      <a:pt x="433" y="1633"/>
                    </a:cubicBezTo>
                    <a:cubicBezTo>
                      <a:pt x="474" y="1605"/>
                      <a:pt x="516" y="1591"/>
                      <a:pt x="558" y="1563"/>
                    </a:cubicBezTo>
                    <a:cubicBezTo>
                      <a:pt x="600" y="1535"/>
                      <a:pt x="642" y="1521"/>
                      <a:pt x="684" y="1493"/>
                    </a:cubicBezTo>
                    <a:lnTo>
                      <a:pt x="711" y="1493"/>
                    </a:lnTo>
                    <a:cubicBezTo>
                      <a:pt x="739" y="1200"/>
                      <a:pt x="781" y="726"/>
                      <a:pt x="879" y="71"/>
                    </a:cubicBezTo>
                    <a:lnTo>
                      <a:pt x="879" y="71"/>
                    </a:lnTo>
                    <a:cubicBezTo>
                      <a:pt x="781" y="112"/>
                      <a:pt x="670" y="154"/>
                      <a:pt x="572" y="182"/>
                    </a:cubicBezTo>
                    <a:cubicBezTo>
                      <a:pt x="558" y="405"/>
                      <a:pt x="544" y="573"/>
                      <a:pt x="530" y="698"/>
                    </a:cubicBezTo>
                    <a:lnTo>
                      <a:pt x="446" y="740"/>
                    </a:lnTo>
                    <a:lnTo>
                      <a:pt x="377" y="768"/>
                    </a:lnTo>
                    <a:cubicBezTo>
                      <a:pt x="391" y="517"/>
                      <a:pt x="419" y="252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1308823" y="604693"/>
                <a:ext cx="215234" cy="207038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61" extrusionOk="0">
                    <a:moveTo>
                      <a:pt x="488" y="0"/>
                    </a:moveTo>
                    <a:lnTo>
                      <a:pt x="209" y="56"/>
                    </a:lnTo>
                    <a:cubicBezTo>
                      <a:pt x="154" y="293"/>
                      <a:pt x="126" y="460"/>
                      <a:pt x="98" y="586"/>
                    </a:cubicBezTo>
                    <a:cubicBezTo>
                      <a:pt x="84" y="698"/>
                      <a:pt x="42" y="837"/>
                      <a:pt x="0" y="1032"/>
                    </a:cubicBezTo>
                    <a:cubicBezTo>
                      <a:pt x="140" y="1004"/>
                      <a:pt x="237" y="991"/>
                      <a:pt x="307" y="977"/>
                    </a:cubicBezTo>
                    <a:lnTo>
                      <a:pt x="349" y="753"/>
                    </a:lnTo>
                    <a:lnTo>
                      <a:pt x="391" y="558"/>
                    </a:lnTo>
                    <a:cubicBezTo>
                      <a:pt x="447" y="726"/>
                      <a:pt x="502" y="893"/>
                      <a:pt x="586" y="1060"/>
                    </a:cubicBezTo>
                    <a:cubicBezTo>
                      <a:pt x="656" y="1032"/>
                      <a:pt x="725" y="1004"/>
                      <a:pt x="795" y="1004"/>
                    </a:cubicBezTo>
                    <a:cubicBezTo>
                      <a:pt x="879" y="712"/>
                      <a:pt x="977" y="405"/>
                      <a:pt x="1102" y="98"/>
                    </a:cubicBezTo>
                    <a:lnTo>
                      <a:pt x="1102" y="98"/>
                    </a:lnTo>
                    <a:cubicBezTo>
                      <a:pt x="991" y="126"/>
                      <a:pt x="879" y="154"/>
                      <a:pt x="767" y="168"/>
                    </a:cubicBezTo>
                    <a:cubicBezTo>
                      <a:pt x="739" y="321"/>
                      <a:pt x="698" y="447"/>
                      <a:pt x="670" y="544"/>
                    </a:cubicBezTo>
                    <a:cubicBezTo>
                      <a:pt x="656" y="502"/>
                      <a:pt x="642" y="460"/>
                      <a:pt x="614" y="419"/>
                    </a:cubicBezTo>
                    <a:cubicBezTo>
                      <a:pt x="572" y="265"/>
                      <a:pt x="530" y="126"/>
                      <a:pt x="48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1314287" y="1366306"/>
                <a:ext cx="152596" cy="2433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247" extrusionOk="0">
                    <a:moveTo>
                      <a:pt x="635" y="0"/>
                    </a:moveTo>
                    <a:cubicBezTo>
                      <a:pt x="489" y="0"/>
                      <a:pt x="345" y="43"/>
                      <a:pt x="223" y="128"/>
                    </a:cubicBezTo>
                    <a:cubicBezTo>
                      <a:pt x="167" y="156"/>
                      <a:pt x="126" y="212"/>
                      <a:pt x="98" y="268"/>
                    </a:cubicBezTo>
                    <a:cubicBezTo>
                      <a:pt x="70" y="324"/>
                      <a:pt x="42" y="365"/>
                      <a:pt x="28" y="421"/>
                    </a:cubicBezTo>
                    <a:cubicBezTo>
                      <a:pt x="0" y="505"/>
                      <a:pt x="0" y="589"/>
                      <a:pt x="14" y="672"/>
                    </a:cubicBezTo>
                    <a:cubicBezTo>
                      <a:pt x="14" y="700"/>
                      <a:pt x="28" y="728"/>
                      <a:pt x="56" y="756"/>
                    </a:cubicBezTo>
                    <a:cubicBezTo>
                      <a:pt x="70" y="784"/>
                      <a:pt x="98" y="798"/>
                      <a:pt x="140" y="812"/>
                    </a:cubicBezTo>
                    <a:cubicBezTo>
                      <a:pt x="167" y="826"/>
                      <a:pt x="209" y="826"/>
                      <a:pt x="251" y="826"/>
                    </a:cubicBezTo>
                    <a:lnTo>
                      <a:pt x="307" y="826"/>
                    </a:lnTo>
                    <a:cubicBezTo>
                      <a:pt x="349" y="812"/>
                      <a:pt x="391" y="798"/>
                      <a:pt x="419" y="784"/>
                    </a:cubicBezTo>
                    <a:cubicBezTo>
                      <a:pt x="460" y="770"/>
                      <a:pt x="488" y="756"/>
                      <a:pt x="530" y="742"/>
                    </a:cubicBezTo>
                    <a:cubicBezTo>
                      <a:pt x="544" y="742"/>
                      <a:pt x="558" y="756"/>
                      <a:pt x="558" y="770"/>
                    </a:cubicBezTo>
                    <a:cubicBezTo>
                      <a:pt x="558" y="784"/>
                      <a:pt x="558" y="798"/>
                      <a:pt x="544" y="812"/>
                    </a:cubicBezTo>
                    <a:cubicBezTo>
                      <a:pt x="530" y="854"/>
                      <a:pt x="502" y="882"/>
                      <a:pt x="474" y="909"/>
                    </a:cubicBezTo>
                    <a:cubicBezTo>
                      <a:pt x="419" y="951"/>
                      <a:pt x="349" y="979"/>
                      <a:pt x="279" y="979"/>
                    </a:cubicBezTo>
                    <a:cubicBezTo>
                      <a:pt x="251" y="986"/>
                      <a:pt x="223" y="990"/>
                      <a:pt x="195" y="990"/>
                    </a:cubicBezTo>
                    <a:cubicBezTo>
                      <a:pt x="167" y="990"/>
                      <a:pt x="140" y="986"/>
                      <a:pt x="112" y="979"/>
                    </a:cubicBezTo>
                    <a:cubicBezTo>
                      <a:pt x="98" y="1063"/>
                      <a:pt x="70" y="1147"/>
                      <a:pt x="42" y="1230"/>
                    </a:cubicBezTo>
                    <a:cubicBezTo>
                      <a:pt x="70" y="1244"/>
                      <a:pt x="112" y="1244"/>
                      <a:pt x="140" y="1244"/>
                    </a:cubicBezTo>
                    <a:cubicBezTo>
                      <a:pt x="158" y="1246"/>
                      <a:pt x="176" y="1247"/>
                      <a:pt x="194" y="1247"/>
                    </a:cubicBezTo>
                    <a:cubicBezTo>
                      <a:pt x="315" y="1247"/>
                      <a:pt x="433" y="1209"/>
                      <a:pt x="530" y="1161"/>
                    </a:cubicBezTo>
                    <a:cubicBezTo>
                      <a:pt x="600" y="1119"/>
                      <a:pt x="656" y="1077"/>
                      <a:pt x="684" y="1007"/>
                    </a:cubicBezTo>
                    <a:cubicBezTo>
                      <a:pt x="711" y="965"/>
                      <a:pt x="739" y="937"/>
                      <a:pt x="753" y="896"/>
                    </a:cubicBezTo>
                    <a:cubicBezTo>
                      <a:pt x="781" y="812"/>
                      <a:pt x="781" y="742"/>
                      <a:pt x="767" y="658"/>
                    </a:cubicBezTo>
                    <a:cubicBezTo>
                      <a:pt x="767" y="630"/>
                      <a:pt x="753" y="603"/>
                      <a:pt x="725" y="575"/>
                    </a:cubicBezTo>
                    <a:cubicBezTo>
                      <a:pt x="725" y="561"/>
                      <a:pt x="711" y="561"/>
                      <a:pt x="697" y="547"/>
                    </a:cubicBezTo>
                    <a:cubicBezTo>
                      <a:pt x="670" y="519"/>
                      <a:pt x="642" y="505"/>
                      <a:pt x="614" y="505"/>
                    </a:cubicBezTo>
                    <a:cubicBezTo>
                      <a:pt x="593" y="498"/>
                      <a:pt x="575" y="494"/>
                      <a:pt x="558" y="494"/>
                    </a:cubicBezTo>
                    <a:cubicBezTo>
                      <a:pt x="541" y="494"/>
                      <a:pt x="523" y="498"/>
                      <a:pt x="502" y="505"/>
                    </a:cubicBezTo>
                    <a:cubicBezTo>
                      <a:pt x="460" y="519"/>
                      <a:pt x="419" y="533"/>
                      <a:pt x="391" y="547"/>
                    </a:cubicBezTo>
                    <a:cubicBezTo>
                      <a:pt x="362" y="558"/>
                      <a:pt x="340" y="565"/>
                      <a:pt x="324" y="565"/>
                    </a:cubicBezTo>
                    <a:cubicBezTo>
                      <a:pt x="300" y="565"/>
                      <a:pt x="287" y="552"/>
                      <a:pt x="279" y="519"/>
                    </a:cubicBezTo>
                    <a:cubicBezTo>
                      <a:pt x="279" y="435"/>
                      <a:pt x="321" y="365"/>
                      <a:pt x="405" y="338"/>
                    </a:cubicBezTo>
                    <a:cubicBezTo>
                      <a:pt x="446" y="324"/>
                      <a:pt x="492" y="317"/>
                      <a:pt x="539" y="317"/>
                    </a:cubicBezTo>
                    <a:cubicBezTo>
                      <a:pt x="586" y="317"/>
                      <a:pt x="635" y="324"/>
                      <a:pt x="684" y="338"/>
                    </a:cubicBezTo>
                    <a:lnTo>
                      <a:pt x="697" y="3"/>
                    </a:lnTo>
                    <a:cubicBezTo>
                      <a:pt x="677" y="1"/>
                      <a:pt x="656" y="0"/>
                      <a:pt x="63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4" name="Google Shape;684;p9"/>
            <p:cNvSpPr/>
            <p:nvPr/>
          </p:nvSpPr>
          <p:spPr>
            <a:xfrm>
              <a:off x="1045003" y="2074257"/>
              <a:ext cx="283141" cy="22050"/>
            </a:xfrm>
            <a:custGeom>
              <a:avLst/>
              <a:gdLst/>
              <a:ahLst/>
              <a:cxnLst/>
              <a:rect l="l" t="t" r="r" b="b"/>
              <a:pathLst>
                <a:path w="1451" h="113" extrusionOk="0">
                  <a:moveTo>
                    <a:pt x="0" y="1"/>
                  </a:moveTo>
                  <a:lnTo>
                    <a:pt x="56" y="15"/>
                  </a:lnTo>
                  <a:lnTo>
                    <a:pt x="223" y="43"/>
                  </a:lnTo>
                  <a:cubicBezTo>
                    <a:pt x="363" y="57"/>
                    <a:pt x="544" y="71"/>
                    <a:pt x="725" y="99"/>
                  </a:cubicBezTo>
                  <a:cubicBezTo>
                    <a:pt x="907" y="113"/>
                    <a:pt x="1088" y="113"/>
                    <a:pt x="1214" y="113"/>
                  </a:cubicBezTo>
                  <a:lnTo>
                    <a:pt x="1451" y="113"/>
                  </a:lnTo>
                  <a:lnTo>
                    <a:pt x="1381" y="99"/>
                  </a:lnTo>
                  <a:cubicBezTo>
                    <a:pt x="1339" y="99"/>
                    <a:pt x="1283" y="85"/>
                    <a:pt x="1228" y="71"/>
                  </a:cubicBezTo>
                  <a:cubicBezTo>
                    <a:pt x="1088" y="57"/>
                    <a:pt x="907" y="43"/>
                    <a:pt x="725" y="15"/>
                  </a:cubicBezTo>
                  <a:cubicBezTo>
                    <a:pt x="544" y="1"/>
                    <a:pt x="363" y="1"/>
                    <a:pt x="22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5" name="Google Shape;685;p9"/>
            <p:cNvGrpSpPr/>
            <p:nvPr/>
          </p:nvGrpSpPr>
          <p:grpSpPr>
            <a:xfrm>
              <a:off x="7892638" y="4097832"/>
              <a:ext cx="1438931" cy="1461953"/>
              <a:chOff x="341738" y="2338370"/>
              <a:chExt cx="1438931" cy="1461953"/>
            </a:xfrm>
          </p:grpSpPr>
          <p:sp>
            <p:nvSpPr>
              <p:cNvPr id="686" name="Google Shape;686;p9"/>
              <p:cNvSpPr/>
              <p:nvPr/>
            </p:nvSpPr>
            <p:spPr>
              <a:xfrm>
                <a:off x="461551" y="2597119"/>
                <a:ext cx="51906" cy="277677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23" extrusionOk="0">
                    <a:moveTo>
                      <a:pt x="265" y="0"/>
                    </a:moveTo>
                    <a:cubicBezTo>
                      <a:pt x="265" y="0"/>
                      <a:pt x="265" y="14"/>
                      <a:pt x="251" y="56"/>
                    </a:cubicBezTo>
                    <a:cubicBezTo>
                      <a:pt x="238" y="98"/>
                      <a:pt x="224" y="153"/>
                      <a:pt x="210" y="223"/>
                    </a:cubicBezTo>
                    <a:cubicBezTo>
                      <a:pt x="168" y="349"/>
                      <a:pt x="126" y="530"/>
                      <a:pt x="98" y="697"/>
                    </a:cubicBezTo>
                    <a:cubicBezTo>
                      <a:pt x="56" y="879"/>
                      <a:pt x="28" y="1060"/>
                      <a:pt x="14" y="1200"/>
                    </a:cubicBezTo>
                    <a:cubicBezTo>
                      <a:pt x="0" y="1269"/>
                      <a:pt x="0" y="1325"/>
                      <a:pt x="0" y="1367"/>
                    </a:cubicBezTo>
                    <a:lnTo>
                      <a:pt x="0" y="1423"/>
                    </a:lnTo>
                    <a:lnTo>
                      <a:pt x="28" y="1367"/>
                    </a:lnTo>
                    <a:cubicBezTo>
                      <a:pt x="28" y="1325"/>
                      <a:pt x="56" y="1269"/>
                      <a:pt x="70" y="1214"/>
                    </a:cubicBezTo>
                    <a:cubicBezTo>
                      <a:pt x="98" y="1074"/>
                      <a:pt x="140" y="893"/>
                      <a:pt x="182" y="725"/>
                    </a:cubicBezTo>
                    <a:cubicBezTo>
                      <a:pt x="210" y="544"/>
                      <a:pt x="238" y="363"/>
                      <a:pt x="251" y="223"/>
                    </a:cubicBezTo>
                    <a:cubicBezTo>
                      <a:pt x="265" y="153"/>
                      <a:pt x="265" y="98"/>
                      <a:pt x="265" y="56"/>
                    </a:cubicBezTo>
                    <a:lnTo>
                      <a:pt x="265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796404" y="2338370"/>
                <a:ext cx="51906" cy="28060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38" extrusionOk="0">
                    <a:moveTo>
                      <a:pt x="265" y="1"/>
                    </a:moveTo>
                    <a:cubicBezTo>
                      <a:pt x="265" y="1"/>
                      <a:pt x="251" y="15"/>
                      <a:pt x="237" y="57"/>
                    </a:cubicBezTo>
                    <a:cubicBezTo>
                      <a:pt x="223" y="99"/>
                      <a:pt x="209" y="154"/>
                      <a:pt x="195" y="224"/>
                    </a:cubicBezTo>
                    <a:cubicBezTo>
                      <a:pt x="154" y="350"/>
                      <a:pt x="112" y="531"/>
                      <a:pt x="84" y="712"/>
                    </a:cubicBezTo>
                    <a:cubicBezTo>
                      <a:pt x="56" y="880"/>
                      <a:pt x="28" y="1061"/>
                      <a:pt x="14" y="1201"/>
                    </a:cubicBezTo>
                    <a:cubicBezTo>
                      <a:pt x="0" y="1284"/>
                      <a:pt x="0" y="1340"/>
                      <a:pt x="0" y="1382"/>
                    </a:cubicBezTo>
                    <a:lnTo>
                      <a:pt x="0" y="1438"/>
                    </a:lnTo>
                    <a:lnTo>
                      <a:pt x="14" y="1382"/>
                    </a:lnTo>
                    <a:cubicBezTo>
                      <a:pt x="28" y="1340"/>
                      <a:pt x="42" y="1284"/>
                      <a:pt x="56" y="1214"/>
                    </a:cubicBezTo>
                    <a:cubicBezTo>
                      <a:pt x="98" y="1075"/>
                      <a:pt x="140" y="908"/>
                      <a:pt x="167" y="726"/>
                    </a:cubicBezTo>
                    <a:cubicBezTo>
                      <a:pt x="195" y="559"/>
                      <a:pt x="223" y="378"/>
                      <a:pt x="237" y="238"/>
                    </a:cubicBezTo>
                    <a:cubicBezTo>
                      <a:pt x="265" y="154"/>
                      <a:pt x="265" y="99"/>
                      <a:pt x="265" y="57"/>
                    </a:cubicBezTo>
                    <a:lnTo>
                      <a:pt x="26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494139" y="2648830"/>
                <a:ext cx="38442" cy="20977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075" extrusionOk="0">
                    <a:moveTo>
                      <a:pt x="196" y="0"/>
                    </a:moveTo>
                    <a:cubicBezTo>
                      <a:pt x="182" y="56"/>
                      <a:pt x="168" y="112"/>
                      <a:pt x="154" y="167"/>
                    </a:cubicBezTo>
                    <a:cubicBezTo>
                      <a:pt x="112" y="265"/>
                      <a:pt x="84" y="391"/>
                      <a:pt x="57" y="530"/>
                    </a:cubicBezTo>
                    <a:cubicBezTo>
                      <a:pt x="43" y="670"/>
                      <a:pt x="15" y="795"/>
                      <a:pt x="15" y="907"/>
                    </a:cubicBezTo>
                    <a:cubicBezTo>
                      <a:pt x="1" y="1004"/>
                      <a:pt x="1" y="1074"/>
                      <a:pt x="1" y="1074"/>
                    </a:cubicBezTo>
                    <a:cubicBezTo>
                      <a:pt x="15" y="1018"/>
                      <a:pt x="43" y="963"/>
                      <a:pt x="57" y="907"/>
                    </a:cubicBezTo>
                    <a:cubicBezTo>
                      <a:pt x="84" y="809"/>
                      <a:pt x="112" y="684"/>
                      <a:pt x="140" y="544"/>
                    </a:cubicBezTo>
                    <a:cubicBezTo>
                      <a:pt x="168" y="419"/>
                      <a:pt x="182" y="279"/>
                      <a:pt x="196" y="167"/>
                    </a:cubicBezTo>
                    <a:cubicBezTo>
                      <a:pt x="196" y="70"/>
                      <a:pt x="196" y="0"/>
                      <a:pt x="1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513262" y="2594387"/>
                <a:ext cx="283336" cy="2185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12" extrusionOk="0">
                    <a:moveTo>
                      <a:pt x="0" y="0"/>
                    </a:moveTo>
                    <a:lnTo>
                      <a:pt x="70" y="14"/>
                    </a:lnTo>
                    <a:cubicBezTo>
                      <a:pt x="112" y="28"/>
                      <a:pt x="168" y="42"/>
                      <a:pt x="238" y="42"/>
                    </a:cubicBezTo>
                    <a:cubicBezTo>
                      <a:pt x="363" y="70"/>
                      <a:pt x="544" y="84"/>
                      <a:pt x="726" y="98"/>
                    </a:cubicBezTo>
                    <a:cubicBezTo>
                      <a:pt x="907" y="112"/>
                      <a:pt x="1088" y="112"/>
                      <a:pt x="1228" y="112"/>
                    </a:cubicBezTo>
                    <a:lnTo>
                      <a:pt x="1451" y="112"/>
                    </a:lnTo>
                    <a:lnTo>
                      <a:pt x="1409" y="98"/>
                    </a:lnTo>
                    <a:cubicBezTo>
                      <a:pt x="1367" y="98"/>
                      <a:pt x="1312" y="84"/>
                      <a:pt x="1242" y="84"/>
                    </a:cubicBezTo>
                    <a:cubicBezTo>
                      <a:pt x="1102" y="56"/>
                      <a:pt x="921" y="42"/>
                      <a:pt x="740" y="28"/>
                    </a:cubicBezTo>
                    <a:cubicBezTo>
                      <a:pt x="558" y="0"/>
                      <a:pt x="377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918754" y="2842014"/>
                <a:ext cx="51906" cy="28060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38" extrusionOk="0">
                    <a:moveTo>
                      <a:pt x="266" y="0"/>
                    </a:moveTo>
                    <a:cubicBezTo>
                      <a:pt x="266" y="0"/>
                      <a:pt x="252" y="14"/>
                      <a:pt x="252" y="56"/>
                    </a:cubicBezTo>
                    <a:cubicBezTo>
                      <a:pt x="238" y="98"/>
                      <a:pt x="210" y="154"/>
                      <a:pt x="196" y="224"/>
                    </a:cubicBezTo>
                    <a:cubicBezTo>
                      <a:pt x="168" y="363"/>
                      <a:pt x="126" y="530"/>
                      <a:pt x="84" y="712"/>
                    </a:cubicBezTo>
                    <a:cubicBezTo>
                      <a:pt x="57" y="879"/>
                      <a:pt x="29" y="1061"/>
                      <a:pt x="15" y="1200"/>
                    </a:cubicBezTo>
                    <a:cubicBezTo>
                      <a:pt x="1" y="1270"/>
                      <a:pt x="1" y="1339"/>
                      <a:pt x="1" y="1367"/>
                    </a:cubicBezTo>
                    <a:lnTo>
                      <a:pt x="1" y="1437"/>
                    </a:lnTo>
                    <a:lnTo>
                      <a:pt x="15" y="1381"/>
                    </a:lnTo>
                    <a:cubicBezTo>
                      <a:pt x="29" y="1339"/>
                      <a:pt x="43" y="1284"/>
                      <a:pt x="71" y="1214"/>
                    </a:cubicBezTo>
                    <a:cubicBezTo>
                      <a:pt x="98" y="1088"/>
                      <a:pt x="140" y="907"/>
                      <a:pt x="168" y="726"/>
                    </a:cubicBezTo>
                    <a:cubicBezTo>
                      <a:pt x="210" y="544"/>
                      <a:pt x="238" y="377"/>
                      <a:pt x="252" y="238"/>
                    </a:cubicBezTo>
                    <a:cubicBezTo>
                      <a:pt x="252" y="154"/>
                      <a:pt x="266" y="98"/>
                      <a:pt x="266" y="56"/>
                    </a:cubicBezTo>
                    <a:lnTo>
                      <a:pt x="26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1269999" y="2580728"/>
                <a:ext cx="51906" cy="283141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51" extrusionOk="0">
                    <a:moveTo>
                      <a:pt x="265" y="0"/>
                    </a:moveTo>
                    <a:cubicBezTo>
                      <a:pt x="265" y="0"/>
                      <a:pt x="251" y="28"/>
                      <a:pt x="251" y="70"/>
                    </a:cubicBezTo>
                    <a:cubicBezTo>
                      <a:pt x="237" y="112"/>
                      <a:pt x="223" y="154"/>
                      <a:pt x="195" y="224"/>
                    </a:cubicBezTo>
                    <a:cubicBezTo>
                      <a:pt x="168" y="363"/>
                      <a:pt x="126" y="530"/>
                      <a:pt x="84" y="712"/>
                    </a:cubicBezTo>
                    <a:cubicBezTo>
                      <a:pt x="56" y="893"/>
                      <a:pt x="28" y="1074"/>
                      <a:pt x="14" y="1214"/>
                    </a:cubicBezTo>
                    <a:cubicBezTo>
                      <a:pt x="0" y="1284"/>
                      <a:pt x="0" y="1339"/>
                      <a:pt x="0" y="1381"/>
                    </a:cubicBezTo>
                    <a:lnTo>
                      <a:pt x="0" y="1451"/>
                    </a:lnTo>
                    <a:lnTo>
                      <a:pt x="14" y="1381"/>
                    </a:lnTo>
                    <a:cubicBezTo>
                      <a:pt x="28" y="1339"/>
                      <a:pt x="42" y="1298"/>
                      <a:pt x="70" y="1228"/>
                    </a:cubicBezTo>
                    <a:cubicBezTo>
                      <a:pt x="98" y="1088"/>
                      <a:pt x="140" y="921"/>
                      <a:pt x="168" y="740"/>
                    </a:cubicBezTo>
                    <a:cubicBezTo>
                      <a:pt x="209" y="558"/>
                      <a:pt x="237" y="377"/>
                      <a:pt x="251" y="237"/>
                    </a:cubicBezTo>
                    <a:cubicBezTo>
                      <a:pt x="251" y="168"/>
                      <a:pt x="265" y="112"/>
                      <a:pt x="265" y="70"/>
                    </a:cubicBezTo>
                    <a:lnTo>
                      <a:pt x="265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635807" y="3100568"/>
                <a:ext cx="283141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13" extrusionOk="0">
                    <a:moveTo>
                      <a:pt x="0" y="1"/>
                    </a:moveTo>
                    <a:lnTo>
                      <a:pt x="42" y="14"/>
                    </a:lnTo>
                    <a:cubicBezTo>
                      <a:pt x="84" y="14"/>
                      <a:pt x="140" y="28"/>
                      <a:pt x="209" y="42"/>
                    </a:cubicBezTo>
                    <a:cubicBezTo>
                      <a:pt x="349" y="56"/>
                      <a:pt x="530" y="70"/>
                      <a:pt x="712" y="84"/>
                    </a:cubicBezTo>
                    <a:cubicBezTo>
                      <a:pt x="893" y="112"/>
                      <a:pt x="1074" y="112"/>
                      <a:pt x="1214" y="112"/>
                    </a:cubicBezTo>
                    <a:lnTo>
                      <a:pt x="1451" y="112"/>
                    </a:lnTo>
                    <a:lnTo>
                      <a:pt x="1381" y="98"/>
                    </a:lnTo>
                    <a:lnTo>
                      <a:pt x="1228" y="70"/>
                    </a:lnTo>
                    <a:cubicBezTo>
                      <a:pt x="1088" y="56"/>
                      <a:pt x="907" y="42"/>
                      <a:pt x="725" y="14"/>
                    </a:cubicBezTo>
                    <a:cubicBezTo>
                      <a:pt x="544" y="1"/>
                      <a:pt x="363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992320" y="2847478"/>
                <a:ext cx="272408" cy="21855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12" extrusionOk="0">
                    <a:moveTo>
                      <a:pt x="0" y="0"/>
                    </a:moveTo>
                    <a:cubicBezTo>
                      <a:pt x="42" y="14"/>
                      <a:pt x="98" y="28"/>
                      <a:pt x="168" y="28"/>
                    </a:cubicBezTo>
                    <a:cubicBezTo>
                      <a:pt x="307" y="56"/>
                      <a:pt x="489" y="70"/>
                      <a:pt x="670" y="84"/>
                    </a:cubicBezTo>
                    <a:cubicBezTo>
                      <a:pt x="851" y="112"/>
                      <a:pt x="1033" y="112"/>
                      <a:pt x="1158" y="112"/>
                    </a:cubicBezTo>
                    <a:lnTo>
                      <a:pt x="1395" y="112"/>
                    </a:lnTo>
                    <a:lnTo>
                      <a:pt x="1326" y="98"/>
                    </a:lnTo>
                    <a:cubicBezTo>
                      <a:pt x="1284" y="84"/>
                      <a:pt x="1228" y="70"/>
                      <a:pt x="1172" y="70"/>
                    </a:cubicBezTo>
                    <a:cubicBezTo>
                      <a:pt x="1033" y="42"/>
                      <a:pt x="851" y="28"/>
                      <a:pt x="670" y="14"/>
                    </a:cubicBezTo>
                    <a:cubicBezTo>
                      <a:pt x="489" y="0"/>
                      <a:pt x="307" y="0"/>
                      <a:pt x="16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671127" y="3070712"/>
                <a:ext cx="198843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8" extrusionOk="0">
                    <a:moveTo>
                      <a:pt x="154" y="0"/>
                    </a:moveTo>
                    <a:cubicBezTo>
                      <a:pt x="70" y="14"/>
                      <a:pt x="0" y="14"/>
                      <a:pt x="0" y="14"/>
                    </a:cubicBezTo>
                    <a:cubicBezTo>
                      <a:pt x="0" y="14"/>
                      <a:pt x="70" y="42"/>
                      <a:pt x="154" y="56"/>
                    </a:cubicBezTo>
                    <a:cubicBezTo>
                      <a:pt x="252" y="70"/>
                      <a:pt x="377" y="84"/>
                      <a:pt x="503" y="98"/>
                    </a:cubicBezTo>
                    <a:lnTo>
                      <a:pt x="851" y="98"/>
                    </a:lnTo>
                    <a:cubicBezTo>
                      <a:pt x="907" y="98"/>
                      <a:pt x="963" y="98"/>
                      <a:pt x="1019" y="84"/>
                    </a:cubicBezTo>
                    <a:cubicBezTo>
                      <a:pt x="1019" y="84"/>
                      <a:pt x="949" y="70"/>
                      <a:pt x="851" y="56"/>
                    </a:cubicBezTo>
                    <a:cubicBezTo>
                      <a:pt x="768" y="42"/>
                      <a:pt x="628" y="14"/>
                      <a:pt x="503" y="14"/>
                    </a:cubicBezTo>
                    <a:cubicBezTo>
                      <a:pt x="391" y="0"/>
                      <a:pt x="252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1495771" y="3503327"/>
                <a:ext cx="237089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13" extrusionOk="0">
                    <a:moveTo>
                      <a:pt x="1" y="1"/>
                    </a:moveTo>
                    <a:lnTo>
                      <a:pt x="57" y="15"/>
                    </a:lnTo>
                    <a:lnTo>
                      <a:pt x="182" y="43"/>
                    </a:lnTo>
                    <a:cubicBezTo>
                      <a:pt x="294" y="71"/>
                      <a:pt x="447" y="85"/>
                      <a:pt x="601" y="99"/>
                    </a:cubicBezTo>
                    <a:cubicBezTo>
                      <a:pt x="754" y="113"/>
                      <a:pt x="908" y="113"/>
                      <a:pt x="1019" y="113"/>
                    </a:cubicBezTo>
                    <a:lnTo>
                      <a:pt x="1214" y="113"/>
                    </a:lnTo>
                    <a:lnTo>
                      <a:pt x="1159" y="99"/>
                    </a:lnTo>
                    <a:cubicBezTo>
                      <a:pt x="1131" y="99"/>
                      <a:pt x="1075" y="85"/>
                      <a:pt x="1019" y="85"/>
                    </a:cubicBezTo>
                    <a:cubicBezTo>
                      <a:pt x="908" y="57"/>
                      <a:pt x="754" y="43"/>
                      <a:pt x="601" y="29"/>
                    </a:cubicBezTo>
                    <a:cubicBezTo>
                      <a:pt x="461" y="1"/>
                      <a:pt x="308" y="1"/>
                      <a:pt x="19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793672" y="2618779"/>
                <a:ext cx="179719" cy="22069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131" extrusionOk="0">
                    <a:moveTo>
                      <a:pt x="0" y="1"/>
                    </a:moveTo>
                    <a:lnTo>
                      <a:pt x="42" y="56"/>
                    </a:lnTo>
                    <a:cubicBezTo>
                      <a:pt x="56" y="84"/>
                      <a:pt x="98" y="140"/>
                      <a:pt x="126" y="196"/>
                    </a:cubicBezTo>
                    <a:cubicBezTo>
                      <a:pt x="209" y="308"/>
                      <a:pt x="321" y="447"/>
                      <a:pt x="433" y="586"/>
                    </a:cubicBezTo>
                    <a:cubicBezTo>
                      <a:pt x="544" y="740"/>
                      <a:pt x="670" y="865"/>
                      <a:pt x="753" y="977"/>
                    </a:cubicBezTo>
                    <a:cubicBezTo>
                      <a:pt x="809" y="1019"/>
                      <a:pt x="851" y="1061"/>
                      <a:pt x="865" y="1089"/>
                    </a:cubicBezTo>
                    <a:lnTo>
                      <a:pt x="921" y="1130"/>
                    </a:lnTo>
                    <a:cubicBezTo>
                      <a:pt x="921" y="1130"/>
                      <a:pt x="907" y="1117"/>
                      <a:pt x="879" y="1075"/>
                    </a:cubicBezTo>
                    <a:cubicBezTo>
                      <a:pt x="865" y="1047"/>
                      <a:pt x="837" y="1005"/>
                      <a:pt x="795" y="949"/>
                    </a:cubicBezTo>
                    <a:cubicBezTo>
                      <a:pt x="712" y="824"/>
                      <a:pt x="600" y="684"/>
                      <a:pt x="488" y="545"/>
                    </a:cubicBezTo>
                    <a:cubicBezTo>
                      <a:pt x="377" y="405"/>
                      <a:pt x="265" y="266"/>
                      <a:pt x="168" y="168"/>
                    </a:cubicBezTo>
                    <a:cubicBezTo>
                      <a:pt x="126" y="112"/>
                      <a:pt x="84" y="70"/>
                      <a:pt x="56" y="42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1150185" y="2362957"/>
                <a:ext cx="177183" cy="22343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145" extrusionOk="0">
                    <a:moveTo>
                      <a:pt x="0" y="0"/>
                    </a:moveTo>
                    <a:lnTo>
                      <a:pt x="28" y="56"/>
                    </a:lnTo>
                    <a:cubicBezTo>
                      <a:pt x="56" y="84"/>
                      <a:pt x="84" y="140"/>
                      <a:pt x="126" y="196"/>
                    </a:cubicBezTo>
                    <a:cubicBezTo>
                      <a:pt x="196" y="307"/>
                      <a:pt x="307" y="461"/>
                      <a:pt x="419" y="600"/>
                    </a:cubicBezTo>
                    <a:cubicBezTo>
                      <a:pt x="530" y="740"/>
                      <a:pt x="656" y="879"/>
                      <a:pt x="754" y="977"/>
                    </a:cubicBezTo>
                    <a:lnTo>
                      <a:pt x="865" y="1088"/>
                    </a:lnTo>
                    <a:lnTo>
                      <a:pt x="907" y="1144"/>
                    </a:lnTo>
                    <a:lnTo>
                      <a:pt x="879" y="1088"/>
                    </a:lnTo>
                    <a:cubicBezTo>
                      <a:pt x="851" y="1047"/>
                      <a:pt x="823" y="1005"/>
                      <a:pt x="782" y="949"/>
                    </a:cubicBezTo>
                    <a:cubicBezTo>
                      <a:pt x="712" y="837"/>
                      <a:pt x="600" y="684"/>
                      <a:pt x="489" y="544"/>
                    </a:cubicBezTo>
                    <a:cubicBezTo>
                      <a:pt x="377" y="405"/>
                      <a:pt x="251" y="265"/>
                      <a:pt x="154" y="168"/>
                    </a:cubicBezTo>
                    <a:cubicBezTo>
                      <a:pt x="112" y="112"/>
                      <a:pt x="70" y="70"/>
                      <a:pt x="42" y="42"/>
                    </a:cubicBezTo>
                    <a:cubicBezTo>
                      <a:pt x="28" y="28"/>
                      <a:pt x="14" y="14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973197" y="3269360"/>
                <a:ext cx="51906" cy="28060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38" extrusionOk="0">
                    <a:moveTo>
                      <a:pt x="266" y="0"/>
                    </a:moveTo>
                    <a:lnTo>
                      <a:pt x="238" y="56"/>
                    </a:lnTo>
                    <a:cubicBezTo>
                      <a:pt x="224" y="98"/>
                      <a:pt x="210" y="154"/>
                      <a:pt x="196" y="224"/>
                    </a:cubicBezTo>
                    <a:cubicBezTo>
                      <a:pt x="154" y="363"/>
                      <a:pt x="112" y="530"/>
                      <a:pt x="84" y="712"/>
                    </a:cubicBezTo>
                    <a:cubicBezTo>
                      <a:pt x="57" y="893"/>
                      <a:pt x="29" y="1060"/>
                      <a:pt x="15" y="1200"/>
                    </a:cubicBezTo>
                    <a:cubicBezTo>
                      <a:pt x="1" y="1284"/>
                      <a:pt x="1" y="1339"/>
                      <a:pt x="1" y="1381"/>
                    </a:cubicBezTo>
                    <a:lnTo>
                      <a:pt x="1" y="1437"/>
                    </a:lnTo>
                    <a:lnTo>
                      <a:pt x="15" y="1381"/>
                    </a:lnTo>
                    <a:cubicBezTo>
                      <a:pt x="29" y="1339"/>
                      <a:pt x="43" y="1284"/>
                      <a:pt x="57" y="1214"/>
                    </a:cubicBezTo>
                    <a:cubicBezTo>
                      <a:pt x="98" y="1074"/>
                      <a:pt x="140" y="907"/>
                      <a:pt x="168" y="726"/>
                    </a:cubicBezTo>
                    <a:cubicBezTo>
                      <a:pt x="196" y="558"/>
                      <a:pt x="224" y="377"/>
                      <a:pt x="238" y="237"/>
                    </a:cubicBezTo>
                    <a:cubicBezTo>
                      <a:pt x="266" y="168"/>
                      <a:pt x="266" y="98"/>
                      <a:pt x="266" y="70"/>
                    </a:cubicBezTo>
                    <a:lnTo>
                      <a:pt x="26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1024908" y="3269360"/>
                <a:ext cx="283336" cy="2185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12" extrusionOk="0">
                    <a:moveTo>
                      <a:pt x="1" y="0"/>
                    </a:moveTo>
                    <a:lnTo>
                      <a:pt x="57" y="14"/>
                    </a:lnTo>
                    <a:lnTo>
                      <a:pt x="224" y="42"/>
                    </a:lnTo>
                    <a:cubicBezTo>
                      <a:pt x="363" y="56"/>
                      <a:pt x="545" y="70"/>
                      <a:pt x="726" y="98"/>
                    </a:cubicBezTo>
                    <a:cubicBezTo>
                      <a:pt x="907" y="112"/>
                      <a:pt x="1089" y="112"/>
                      <a:pt x="1214" y="112"/>
                    </a:cubicBezTo>
                    <a:lnTo>
                      <a:pt x="1451" y="112"/>
                    </a:lnTo>
                    <a:lnTo>
                      <a:pt x="1382" y="98"/>
                    </a:lnTo>
                    <a:cubicBezTo>
                      <a:pt x="1354" y="98"/>
                      <a:pt x="1284" y="84"/>
                      <a:pt x="1228" y="70"/>
                    </a:cubicBezTo>
                    <a:cubicBezTo>
                      <a:pt x="1089" y="56"/>
                      <a:pt x="907" y="42"/>
                      <a:pt x="726" y="28"/>
                    </a:cubicBezTo>
                    <a:cubicBezTo>
                      <a:pt x="545" y="0"/>
                      <a:pt x="363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1446792" y="3511522"/>
                <a:ext cx="51906" cy="28333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52" extrusionOk="0">
                    <a:moveTo>
                      <a:pt x="266" y="1"/>
                    </a:moveTo>
                    <a:cubicBezTo>
                      <a:pt x="266" y="1"/>
                      <a:pt x="252" y="29"/>
                      <a:pt x="252" y="71"/>
                    </a:cubicBezTo>
                    <a:cubicBezTo>
                      <a:pt x="238" y="112"/>
                      <a:pt x="224" y="154"/>
                      <a:pt x="196" y="224"/>
                    </a:cubicBezTo>
                    <a:cubicBezTo>
                      <a:pt x="168" y="363"/>
                      <a:pt x="126" y="531"/>
                      <a:pt x="85" y="712"/>
                    </a:cubicBezTo>
                    <a:cubicBezTo>
                      <a:pt x="57" y="893"/>
                      <a:pt x="29" y="1075"/>
                      <a:pt x="15" y="1214"/>
                    </a:cubicBezTo>
                    <a:cubicBezTo>
                      <a:pt x="1" y="1284"/>
                      <a:pt x="1" y="1340"/>
                      <a:pt x="1" y="1382"/>
                    </a:cubicBezTo>
                    <a:lnTo>
                      <a:pt x="1" y="1451"/>
                    </a:lnTo>
                    <a:lnTo>
                      <a:pt x="15" y="1382"/>
                    </a:lnTo>
                    <a:cubicBezTo>
                      <a:pt x="29" y="1340"/>
                      <a:pt x="43" y="1298"/>
                      <a:pt x="71" y="1228"/>
                    </a:cubicBezTo>
                    <a:cubicBezTo>
                      <a:pt x="98" y="1089"/>
                      <a:pt x="140" y="921"/>
                      <a:pt x="168" y="740"/>
                    </a:cubicBezTo>
                    <a:cubicBezTo>
                      <a:pt x="210" y="559"/>
                      <a:pt x="238" y="377"/>
                      <a:pt x="252" y="238"/>
                    </a:cubicBezTo>
                    <a:cubicBezTo>
                      <a:pt x="252" y="168"/>
                      <a:pt x="266" y="112"/>
                      <a:pt x="266" y="71"/>
                    </a:cubicBezTo>
                    <a:lnTo>
                      <a:pt x="266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1155649" y="3778272"/>
                <a:ext cx="283141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13" extrusionOk="0">
                    <a:moveTo>
                      <a:pt x="0" y="1"/>
                    </a:moveTo>
                    <a:lnTo>
                      <a:pt x="56" y="15"/>
                    </a:lnTo>
                    <a:cubicBezTo>
                      <a:pt x="98" y="15"/>
                      <a:pt x="154" y="43"/>
                      <a:pt x="223" y="43"/>
                    </a:cubicBezTo>
                    <a:cubicBezTo>
                      <a:pt x="349" y="57"/>
                      <a:pt x="530" y="70"/>
                      <a:pt x="712" y="98"/>
                    </a:cubicBezTo>
                    <a:cubicBezTo>
                      <a:pt x="893" y="112"/>
                      <a:pt x="1074" y="112"/>
                      <a:pt x="1214" y="112"/>
                    </a:cubicBezTo>
                    <a:lnTo>
                      <a:pt x="1451" y="112"/>
                    </a:lnTo>
                    <a:lnTo>
                      <a:pt x="1381" y="98"/>
                    </a:lnTo>
                    <a:cubicBezTo>
                      <a:pt x="1339" y="98"/>
                      <a:pt x="1284" y="84"/>
                      <a:pt x="1214" y="70"/>
                    </a:cubicBezTo>
                    <a:cubicBezTo>
                      <a:pt x="1088" y="57"/>
                      <a:pt x="907" y="43"/>
                      <a:pt x="726" y="15"/>
                    </a:cubicBezTo>
                    <a:cubicBezTo>
                      <a:pt x="544" y="1"/>
                      <a:pt x="363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973197" y="3549769"/>
                <a:ext cx="177183" cy="220503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130" extrusionOk="0">
                    <a:moveTo>
                      <a:pt x="1" y="0"/>
                    </a:moveTo>
                    <a:cubicBezTo>
                      <a:pt x="1" y="0"/>
                      <a:pt x="1" y="28"/>
                      <a:pt x="29" y="56"/>
                    </a:cubicBezTo>
                    <a:cubicBezTo>
                      <a:pt x="43" y="84"/>
                      <a:pt x="84" y="140"/>
                      <a:pt x="112" y="195"/>
                    </a:cubicBezTo>
                    <a:cubicBezTo>
                      <a:pt x="196" y="307"/>
                      <a:pt x="308" y="446"/>
                      <a:pt x="419" y="600"/>
                    </a:cubicBezTo>
                    <a:cubicBezTo>
                      <a:pt x="531" y="739"/>
                      <a:pt x="656" y="879"/>
                      <a:pt x="740" y="976"/>
                    </a:cubicBezTo>
                    <a:cubicBezTo>
                      <a:pt x="796" y="1018"/>
                      <a:pt x="838" y="1060"/>
                      <a:pt x="852" y="1088"/>
                    </a:cubicBezTo>
                    <a:lnTo>
                      <a:pt x="907" y="1130"/>
                    </a:lnTo>
                    <a:cubicBezTo>
                      <a:pt x="893" y="1116"/>
                      <a:pt x="880" y="1102"/>
                      <a:pt x="866" y="1088"/>
                    </a:cubicBezTo>
                    <a:cubicBezTo>
                      <a:pt x="852" y="1046"/>
                      <a:pt x="824" y="1004"/>
                      <a:pt x="782" y="949"/>
                    </a:cubicBezTo>
                    <a:cubicBezTo>
                      <a:pt x="698" y="837"/>
                      <a:pt x="587" y="684"/>
                      <a:pt x="475" y="544"/>
                    </a:cubicBezTo>
                    <a:cubicBezTo>
                      <a:pt x="363" y="405"/>
                      <a:pt x="252" y="265"/>
                      <a:pt x="154" y="167"/>
                    </a:cubicBezTo>
                    <a:cubicBezTo>
                      <a:pt x="112" y="112"/>
                      <a:pt x="71" y="70"/>
                      <a:pt x="43" y="42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1327174" y="3293752"/>
                <a:ext cx="176987" cy="22343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45" extrusionOk="0">
                    <a:moveTo>
                      <a:pt x="0" y="1"/>
                    </a:moveTo>
                    <a:lnTo>
                      <a:pt x="28" y="57"/>
                    </a:lnTo>
                    <a:cubicBezTo>
                      <a:pt x="56" y="99"/>
                      <a:pt x="84" y="140"/>
                      <a:pt x="126" y="196"/>
                    </a:cubicBezTo>
                    <a:cubicBezTo>
                      <a:pt x="195" y="308"/>
                      <a:pt x="307" y="461"/>
                      <a:pt x="419" y="601"/>
                    </a:cubicBezTo>
                    <a:cubicBezTo>
                      <a:pt x="530" y="740"/>
                      <a:pt x="656" y="880"/>
                      <a:pt x="753" y="977"/>
                    </a:cubicBezTo>
                    <a:cubicBezTo>
                      <a:pt x="795" y="1033"/>
                      <a:pt x="837" y="1061"/>
                      <a:pt x="865" y="1103"/>
                    </a:cubicBezTo>
                    <a:lnTo>
                      <a:pt x="907" y="1145"/>
                    </a:lnTo>
                    <a:lnTo>
                      <a:pt x="879" y="1089"/>
                    </a:lnTo>
                    <a:cubicBezTo>
                      <a:pt x="851" y="1047"/>
                      <a:pt x="823" y="1005"/>
                      <a:pt x="781" y="949"/>
                    </a:cubicBezTo>
                    <a:cubicBezTo>
                      <a:pt x="711" y="838"/>
                      <a:pt x="600" y="684"/>
                      <a:pt x="488" y="545"/>
                    </a:cubicBezTo>
                    <a:cubicBezTo>
                      <a:pt x="377" y="405"/>
                      <a:pt x="251" y="266"/>
                      <a:pt x="154" y="168"/>
                    </a:cubicBezTo>
                    <a:cubicBezTo>
                      <a:pt x="112" y="112"/>
                      <a:pt x="70" y="85"/>
                      <a:pt x="42" y="57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807137" y="2670490"/>
                <a:ext cx="117276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740" extrusionOk="0">
                    <a:moveTo>
                      <a:pt x="1" y="1"/>
                    </a:moveTo>
                    <a:cubicBezTo>
                      <a:pt x="15" y="43"/>
                      <a:pt x="43" y="84"/>
                      <a:pt x="71" y="126"/>
                    </a:cubicBezTo>
                    <a:cubicBezTo>
                      <a:pt x="126" y="224"/>
                      <a:pt x="196" y="308"/>
                      <a:pt x="266" y="405"/>
                    </a:cubicBezTo>
                    <a:cubicBezTo>
                      <a:pt x="336" y="489"/>
                      <a:pt x="405" y="559"/>
                      <a:pt x="489" y="642"/>
                    </a:cubicBezTo>
                    <a:cubicBezTo>
                      <a:pt x="517" y="670"/>
                      <a:pt x="559" y="712"/>
                      <a:pt x="601" y="740"/>
                    </a:cubicBezTo>
                    <a:cubicBezTo>
                      <a:pt x="601" y="740"/>
                      <a:pt x="573" y="684"/>
                      <a:pt x="517" y="614"/>
                    </a:cubicBezTo>
                    <a:cubicBezTo>
                      <a:pt x="391" y="433"/>
                      <a:pt x="266" y="252"/>
                      <a:pt x="112" y="98"/>
                    </a:cubicBezTo>
                    <a:cubicBezTo>
                      <a:pt x="43" y="43"/>
                      <a:pt x="1" y="1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9"/>
              <p:cNvSpPr/>
              <p:nvPr/>
            </p:nvSpPr>
            <p:spPr>
              <a:xfrm>
                <a:off x="390717" y="2439255"/>
                <a:ext cx="114544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740" extrusionOk="0">
                    <a:moveTo>
                      <a:pt x="1" y="0"/>
                    </a:moveTo>
                    <a:cubicBezTo>
                      <a:pt x="15" y="42"/>
                      <a:pt x="43" y="84"/>
                      <a:pt x="71" y="126"/>
                    </a:cubicBezTo>
                    <a:cubicBezTo>
                      <a:pt x="126" y="223"/>
                      <a:pt x="196" y="307"/>
                      <a:pt x="266" y="391"/>
                    </a:cubicBezTo>
                    <a:cubicBezTo>
                      <a:pt x="336" y="474"/>
                      <a:pt x="405" y="558"/>
                      <a:pt x="475" y="642"/>
                    </a:cubicBezTo>
                    <a:cubicBezTo>
                      <a:pt x="545" y="697"/>
                      <a:pt x="587" y="739"/>
                      <a:pt x="587" y="739"/>
                    </a:cubicBezTo>
                    <a:cubicBezTo>
                      <a:pt x="587" y="739"/>
                      <a:pt x="573" y="684"/>
                      <a:pt x="517" y="614"/>
                    </a:cubicBezTo>
                    <a:cubicBezTo>
                      <a:pt x="475" y="530"/>
                      <a:pt x="405" y="432"/>
                      <a:pt x="322" y="349"/>
                    </a:cubicBezTo>
                    <a:cubicBezTo>
                      <a:pt x="252" y="251"/>
                      <a:pt x="182" y="181"/>
                      <a:pt x="112" y="98"/>
                    </a:cubicBezTo>
                    <a:cubicBezTo>
                      <a:pt x="43" y="42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1259071" y="2869138"/>
                <a:ext cx="473788" cy="656239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363" extrusionOk="0">
                    <a:moveTo>
                      <a:pt x="0" y="1"/>
                    </a:moveTo>
                    <a:lnTo>
                      <a:pt x="98" y="154"/>
                    </a:lnTo>
                    <a:cubicBezTo>
                      <a:pt x="168" y="252"/>
                      <a:pt x="251" y="391"/>
                      <a:pt x="363" y="545"/>
                    </a:cubicBezTo>
                    <a:cubicBezTo>
                      <a:pt x="475" y="698"/>
                      <a:pt x="600" y="894"/>
                      <a:pt x="740" y="1089"/>
                    </a:cubicBezTo>
                    <a:lnTo>
                      <a:pt x="1186" y="1717"/>
                    </a:lnTo>
                    <a:lnTo>
                      <a:pt x="1632" y="2330"/>
                    </a:lnTo>
                    <a:cubicBezTo>
                      <a:pt x="1772" y="2512"/>
                      <a:pt x="1911" y="2693"/>
                      <a:pt x="2023" y="2846"/>
                    </a:cubicBezTo>
                    <a:cubicBezTo>
                      <a:pt x="2135" y="3000"/>
                      <a:pt x="2246" y="3125"/>
                      <a:pt x="2316" y="3223"/>
                    </a:cubicBezTo>
                    <a:lnTo>
                      <a:pt x="2427" y="3363"/>
                    </a:lnTo>
                    <a:lnTo>
                      <a:pt x="2330" y="3209"/>
                    </a:lnTo>
                    <a:cubicBezTo>
                      <a:pt x="2260" y="3111"/>
                      <a:pt x="2176" y="2986"/>
                      <a:pt x="2065" y="2819"/>
                    </a:cubicBezTo>
                    <a:cubicBezTo>
                      <a:pt x="1953" y="2665"/>
                      <a:pt x="1828" y="2470"/>
                      <a:pt x="1688" y="2275"/>
                    </a:cubicBezTo>
                    <a:lnTo>
                      <a:pt x="1242" y="1661"/>
                    </a:lnTo>
                    <a:lnTo>
                      <a:pt x="795" y="1047"/>
                    </a:lnTo>
                    <a:cubicBezTo>
                      <a:pt x="656" y="852"/>
                      <a:pt x="516" y="670"/>
                      <a:pt x="405" y="517"/>
                    </a:cubicBezTo>
                    <a:cubicBezTo>
                      <a:pt x="279" y="364"/>
                      <a:pt x="182" y="238"/>
                      <a:pt x="112" y="140"/>
                    </a:cubicBezTo>
                    <a:lnTo>
                      <a:pt x="0" y="1"/>
                    </a:lnTo>
                    <a:close/>
                    <a:moveTo>
                      <a:pt x="2427" y="3363"/>
                    </a:moveTo>
                    <a:lnTo>
                      <a:pt x="2427" y="3363"/>
                    </a:lnTo>
                    <a:lnTo>
                      <a:pt x="2427" y="3363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913290" y="3125155"/>
                <a:ext cx="114544" cy="14166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7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" y="42"/>
                      <a:pt x="43" y="84"/>
                      <a:pt x="71" y="126"/>
                    </a:cubicBezTo>
                    <a:cubicBezTo>
                      <a:pt x="140" y="209"/>
                      <a:pt x="196" y="307"/>
                      <a:pt x="266" y="391"/>
                    </a:cubicBezTo>
                    <a:cubicBezTo>
                      <a:pt x="336" y="474"/>
                      <a:pt x="405" y="558"/>
                      <a:pt x="489" y="628"/>
                    </a:cubicBezTo>
                    <a:cubicBezTo>
                      <a:pt x="545" y="698"/>
                      <a:pt x="587" y="725"/>
                      <a:pt x="587" y="725"/>
                    </a:cubicBezTo>
                    <a:cubicBezTo>
                      <a:pt x="587" y="725"/>
                      <a:pt x="573" y="670"/>
                      <a:pt x="517" y="600"/>
                    </a:cubicBezTo>
                    <a:cubicBezTo>
                      <a:pt x="475" y="530"/>
                      <a:pt x="405" y="432"/>
                      <a:pt x="336" y="335"/>
                    </a:cubicBezTo>
                    <a:cubicBezTo>
                      <a:pt x="266" y="251"/>
                      <a:pt x="182" y="167"/>
                      <a:pt x="112" y="98"/>
                    </a:cubicBezTo>
                    <a:cubicBezTo>
                      <a:pt x="71" y="56"/>
                      <a:pt x="43" y="28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9"/>
              <p:cNvSpPr/>
              <p:nvPr/>
            </p:nvSpPr>
            <p:spPr>
              <a:xfrm>
                <a:off x="608488" y="3100568"/>
                <a:ext cx="22050" cy="18537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50" extrusionOk="0">
                    <a:moveTo>
                      <a:pt x="112" y="1"/>
                    </a:moveTo>
                    <a:cubicBezTo>
                      <a:pt x="84" y="56"/>
                      <a:pt x="84" y="98"/>
                      <a:pt x="70" y="154"/>
                    </a:cubicBezTo>
                    <a:cubicBezTo>
                      <a:pt x="42" y="238"/>
                      <a:pt x="29" y="349"/>
                      <a:pt x="15" y="475"/>
                    </a:cubicBezTo>
                    <a:cubicBezTo>
                      <a:pt x="1" y="572"/>
                      <a:pt x="1" y="684"/>
                      <a:pt x="1" y="796"/>
                    </a:cubicBezTo>
                    <a:cubicBezTo>
                      <a:pt x="1" y="851"/>
                      <a:pt x="1" y="893"/>
                      <a:pt x="1" y="949"/>
                    </a:cubicBezTo>
                    <a:cubicBezTo>
                      <a:pt x="15" y="893"/>
                      <a:pt x="29" y="851"/>
                      <a:pt x="42" y="796"/>
                    </a:cubicBezTo>
                    <a:cubicBezTo>
                      <a:pt x="56" y="698"/>
                      <a:pt x="70" y="586"/>
                      <a:pt x="84" y="475"/>
                    </a:cubicBezTo>
                    <a:cubicBezTo>
                      <a:pt x="112" y="363"/>
                      <a:pt x="112" y="238"/>
                      <a:pt x="112" y="154"/>
                    </a:cubicBezTo>
                    <a:cubicBezTo>
                      <a:pt x="112" y="98"/>
                      <a:pt x="112" y="56"/>
                      <a:pt x="11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461551" y="2874601"/>
                <a:ext cx="177183" cy="22343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145" extrusionOk="0">
                    <a:moveTo>
                      <a:pt x="0" y="1"/>
                    </a:moveTo>
                    <a:lnTo>
                      <a:pt x="28" y="57"/>
                    </a:lnTo>
                    <a:cubicBezTo>
                      <a:pt x="56" y="84"/>
                      <a:pt x="84" y="140"/>
                      <a:pt x="126" y="196"/>
                    </a:cubicBezTo>
                    <a:cubicBezTo>
                      <a:pt x="210" y="308"/>
                      <a:pt x="307" y="461"/>
                      <a:pt x="419" y="601"/>
                    </a:cubicBezTo>
                    <a:cubicBezTo>
                      <a:pt x="544" y="740"/>
                      <a:pt x="656" y="880"/>
                      <a:pt x="754" y="977"/>
                    </a:cubicBezTo>
                    <a:lnTo>
                      <a:pt x="865" y="1089"/>
                    </a:lnTo>
                    <a:lnTo>
                      <a:pt x="907" y="1145"/>
                    </a:lnTo>
                    <a:cubicBezTo>
                      <a:pt x="907" y="1117"/>
                      <a:pt x="893" y="1103"/>
                      <a:pt x="879" y="1089"/>
                    </a:cubicBezTo>
                    <a:cubicBezTo>
                      <a:pt x="851" y="1047"/>
                      <a:pt x="823" y="1005"/>
                      <a:pt x="782" y="949"/>
                    </a:cubicBezTo>
                    <a:cubicBezTo>
                      <a:pt x="712" y="838"/>
                      <a:pt x="600" y="684"/>
                      <a:pt x="489" y="545"/>
                    </a:cubicBezTo>
                    <a:cubicBezTo>
                      <a:pt x="377" y="405"/>
                      <a:pt x="251" y="266"/>
                      <a:pt x="168" y="168"/>
                    </a:cubicBezTo>
                    <a:cubicBezTo>
                      <a:pt x="112" y="112"/>
                      <a:pt x="70" y="71"/>
                      <a:pt x="42" y="43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9"/>
              <p:cNvSpPr/>
              <p:nvPr/>
            </p:nvSpPr>
            <p:spPr>
              <a:xfrm>
                <a:off x="1683687" y="3486545"/>
                <a:ext cx="96982" cy="74737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83" extrusionOk="0">
                    <a:moveTo>
                      <a:pt x="250" y="0"/>
                    </a:moveTo>
                    <a:cubicBezTo>
                      <a:pt x="206" y="0"/>
                      <a:pt x="162" y="15"/>
                      <a:pt x="126" y="45"/>
                    </a:cubicBezTo>
                    <a:cubicBezTo>
                      <a:pt x="0" y="143"/>
                      <a:pt x="56" y="366"/>
                      <a:pt x="224" y="380"/>
                    </a:cubicBezTo>
                    <a:cubicBezTo>
                      <a:pt x="234" y="382"/>
                      <a:pt x="245" y="383"/>
                      <a:pt x="255" y="383"/>
                    </a:cubicBezTo>
                    <a:cubicBezTo>
                      <a:pt x="405" y="383"/>
                      <a:pt x="496" y="203"/>
                      <a:pt x="405" y="73"/>
                    </a:cubicBezTo>
                    <a:cubicBezTo>
                      <a:pt x="365" y="25"/>
                      <a:pt x="308" y="0"/>
                      <a:pt x="2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9"/>
              <p:cNvSpPr/>
              <p:nvPr/>
            </p:nvSpPr>
            <p:spPr>
              <a:xfrm>
                <a:off x="341738" y="2401594"/>
                <a:ext cx="97568" cy="76103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0" extrusionOk="0">
                    <a:moveTo>
                      <a:pt x="247" y="0"/>
                    </a:moveTo>
                    <a:cubicBezTo>
                      <a:pt x="210" y="0"/>
                      <a:pt x="173" y="12"/>
                      <a:pt x="140" y="40"/>
                    </a:cubicBezTo>
                    <a:cubicBezTo>
                      <a:pt x="1" y="137"/>
                      <a:pt x="56" y="360"/>
                      <a:pt x="224" y="388"/>
                    </a:cubicBezTo>
                    <a:cubicBezTo>
                      <a:pt x="230" y="389"/>
                      <a:pt x="235" y="389"/>
                      <a:pt x="241" y="389"/>
                    </a:cubicBezTo>
                    <a:cubicBezTo>
                      <a:pt x="399" y="389"/>
                      <a:pt x="500" y="203"/>
                      <a:pt x="405" y="81"/>
                    </a:cubicBezTo>
                    <a:cubicBezTo>
                      <a:pt x="363" y="30"/>
                      <a:pt x="304" y="0"/>
                      <a:pt x="24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9"/>
              <p:cNvSpPr/>
              <p:nvPr/>
            </p:nvSpPr>
            <p:spPr>
              <a:xfrm>
                <a:off x="560680" y="3250432"/>
                <a:ext cx="101665" cy="7298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74" extrusionOk="0">
                    <a:moveTo>
                      <a:pt x="258" y="0"/>
                    </a:moveTo>
                    <a:cubicBezTo>
                      <a:pt x="125" y="0"/>
                      <a:pt x="1" y="150"/>
                      <a:pt x="92" y="293"/>
                    </a:cubicBezTo>
                    <a:cubicBezTo>
                      <a:pt x="138" y="350"/>
                      <a:pt x="195" y="374"/>
                      <a:pt x="249" y="374"/>
                    </a:cubicBezTo>
                    <a:cubicBezTo>
                      <a:pt x="392" y="374"/>
                      <a:pt x="521" y="207"/>
                      <a:pt x="399" y="56"/>
                    </a:cubicBezTo>
                    <a:lnTo>
                      <a:pt x="399" y="56"/>
                    </a:lnTo>
                    <a:lnTo>
                      <a:pt x="399" y="69"/>
                    </a:lnTo>
                    <a:cubicBezTo>
                      <a:pt x="358" y="21"/>
                      <a:pt x="307" y="0"/>
                      <a:pt x="25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713;p9"/>
            <p:cNvGrpSpPr/>
            <p:nvPr/>
          </p:nvGrpSpPr>
          <p:grpSpPr>
            <a:xfrm>
              <a:off x="8231364" y="1954574"/>
              <a:ext cx="2155860" cy="1697090"/>
              <a:chOff x="7123839" y="1954574"/>
              <a:chExt cx="2155860" cy="1697090"/>
            </a:xfrm>
          </p:grpSpPr>
          <p:sp>
            <p:nvSpPr>
              <p:cNvPr id="714" name="Google Shape;714;p9"/>
              <p:cNvSpPr/>
              <p:nvPr/>
            </p:nvSpPr>
            <p:spPr>
              <a:xfrm>
                <a:off x="7123839" y="1995357"/>
                <a:ext cx="520035" cy="329583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689" extrusionOk="0">
                    <a:moveTo>
                      <a:pt x="1" y="1"/>
                    </a:moveTo>
                    <a:lnTo>
                      <a:pt x="112" y="98"/>
                    </a:lnTo>
                    <a:cubicBezTo>
                      <a:pt x="182" y="140"/>
                      <a:pt x="280" y="224"/>
                      <a:pt x="391" y="308"/>
                    </a:cubicBezTo>
                    <a:cubicBezTo>
                      <a:pt x="628" y="489"/>
                      <a:pt x="963" y="712"/>
                      <a:pt x="1284" y="921"/>
                    </a:cubicBezTo>
                    <a:cubicBezTo>
                      <a:pt x="1619" y="1131"/>
                      <a:pt x="1954" y="1326"/>
                      <a:pt x="2219" y="1465"/>
                    </a:cubicBezTo>
                    <a:cubicBezTo>
                      <a:pt x="2344" y="1549"/>
                      <a:pt x="2456" y="1591"/>
                      <a:pt x="2539" y="1633"/>
                    </a:cubicBezTo>
                    <a:lnTo>
                      <a:pt x="2665" y="1689"/>
                    </a:lnTo>
                    <a:lnTo>
                      <a:pt x="2665" y="1689"/>
                    </a:lnTo>
                    <a:lnTo>
                      <a:pt x="2553" y="1605"/>
                    </a:lnTo>
                    <a:cubicBezTo>
                      <a:pt x="2484" y="1563"/>
                      <a:pt x="2400" y="1479"/>
                      <a:pt x="2274" y="1382"/>
                    </a:cubicBezTo>
                    <a:cubicBezTo>
                      <a:pt x="2037" y="1214"/>
                      <a:pt x="1716" y="991"/>
                      <a:pt x="1382" y="782"/>
                    </a:cubicBezTo>
                    <a:cubicBezTo>
                      <a:pt x="1047" y="559"/>
                      <a:pt x="712" y="364"/>
                      <a:pt x="447" y="224"/>
                    </a:cubicBezTo>
                    <a:cubicBezTo>
                      <a:pt x="322" y="154"/>
                      <a:pt x="210" y="98"/>
                      <a:pt x="126" y="57"/>
                    </a:cubicBezTo>
                    <a:cubicBezTo>
                      <a:pt x="57" y="29"/>
                      <a:pt x="1" y="1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9"/>
              <p:cNvSpPr/>
              <p:nvPr/>
            </p:nvSpPr>
            <p:spPr>
              <a:xfrm>
                <a:off x="8710684" y="3024305"/>
                <a:ext cx="359439" cy="28860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4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98" y="112"/>
                      <a:pt x="266" y="265"/>
                    </a:cubicBezTo>
                    <a:cubicBezTo>
                      <a:pt x="419" y="419"/>
                      <a:pt x="642" y="628"/>
                      <a:pt x="866" y="809"/>
                    </a:cubicBezTo>
                    <a:cubicBezTo>
                      <a:pt x="1103" y="991"/>
                      <a:pt x="1340" y="1172"/>
                      <a:pt x="1521" y="1284"/>
                    </a:cubicBezTo>
                    <a:cubicBezTo>
                      <a:pt x="1716" y="1409"/>
                      <a:pt x="1842" y="1479"/>
                      <a:pt x="1842" y="1479"/>
                    </a:cubicBezTo>
                    <a:cubicBezTo>
                      <a:pt x="1842" y="1479"/>
                      <a:pt x="1744" y="1367"/>
                      <a:pt x="1591" y="1214"/>
                    </a:cubicBezTo>
                    <a:cubicBezTo>
                      <a:pt x="1437" y="1061"/>
                      <a:pt x="1214" y="851"/>
                      <a:pt x="977" y="670"/>
                    </a:cubicBezTo>
                    <a:cubicBezTo>
                      <a:pt x="754" y="489"/>
                      <a:pt x="517" y="307"/>
                      <a:pt x="322" y="182"/>
                    </a:cubicBezTo>
                    <a:cubicBezTo>
                      <a:pt x="140" y="70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9"/>
              <p:cNvSpPr/>
              <p:nvPr/>
            </p:nvSpPr>
            <p:spPr>
              <a:xfrm>
                <a:off x="8653509" y="3127726"/>
                <a:ext cx="359634" cy="2888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480" extrusionOk="0">
                    <a:moveTo>
                      <a:pt x="1" y="0"/>
                    </a:moveTo>
                    <a:cubicBezTo>
                      <a:pt x="1" y="1"/>
                      <a:pt x="98" y="112"/>
                      <a:pt x="266" y="265"/>
                    </a:cubicBezTo>
                    <a:cubicBezTo>
                      <a:pt x="419" y="419"/>
                      <a:pt x="642" y="628"/>
                      <a:pt x="866" y="809"/>
                    </a:cubicBezTo>
                    <a:cubicBezTo>
                      <a:pt x="1103" y="991"/>
                      <a:pt x="1340" y="1172"/>
                      <a:pt x="1521" y="1298"/>
                    </a:cubicBezTo>
                    <a:cubicBezTo>
                      <a:pt x="1633" y="1367"/>
                      <a:pt x="1730" y="1423"/>
                      <a:pt x="1842" y="1479"/>
                    </a:cubicBezTo>
                    <a:cubicBezTo>
                      <a:pt x="1842" y="1479"/>
                      <a:pt x="1744" y="1367"/>
                      <a:pt x="1591" y="1214"/>
                    </a:cubicBezTo>
                    <a:cubicBezTo>
                      <a:pt x="1424" y="1061"/>
                      <a:pt x="1200" y="865"/>
                      <a:pt x="977" y="670"/>
                    </a:cubicBezTo>
                    <a:cubicBezTo>
                      <a:pt x="754" y="489"/>
                      <a:pt x="503" y="307"/>
                      <a:pt x="322" y="196"/>
                    </a:cubicBezTo>
                    <a:cubicBezTo>
                      <a:pt x="140" y="70"/>
                      <a:pt x="1" y="1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9"/>
              <p:cNvSpPr/>
              <p:nvPr/>
            </p:nvSpPr>
            <p:spPr>
              <a:xfrm>
                <a:off x="7385126" y="3086943"/>
                <a:ext cx="288800" cy="359439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842" extrusionOk="0">
                    <a:moveTo>
                      <a:pt x="1479" y="0"/>
                    </a:moveTo>
                    <a:cubicBezTo>
                      <a:pt x="1396" y="84"/>
                      <a:pt x="1298" y="168"/>
                      <a:pt x="1214" y="251"/>
                    </a:cubicBezTo>
                    <a:cubicBezTo>
                      <a:pt x="1061" y="419"/>
                      <a:pt x="866" y="642"/>
                      <a:pt x="670" y="865"/>
                    </a:cubicBezTo>
                    <a:cubicBezTo>
                      <a:pt x="489" y="1102"/>
                      <a:pt x="308" y="1339"/>
                      <a:pt x="196" y="1521"/>
                    </a:cubicBezTo>
                    <a:cubicBezTo>
                      <a:pt x="71" y="1702"/>
                      <a:pt x="1" y="1841"/>
                      <a:pt x="1" y="1841"/>
                    </a:cubicBezTo>
                    <a:cubicBezTo>
                      <a:pt x="84" y="1758"/>
                      <a:pt x="182" y="1674"/>
                      <a:pt x="266" y="1590"/>
                    </a:cubicBezTo>
                    <a:cubicBezTo>
                      <a:pt x="419" y="1423"/>
                      <a:pt x="615" y="1200"/>
                      <a:pt x="810" y="977"/>
                    </a:cubicBezTo>
                    <a:cubicBezTo>
                      <a:pt x="991" y="740"/>
                      <a:pt x="1172" y="502"/>
                      <a:pt x="1298" y="321"/>
                    </a:cubicBezTo>
                    <a:cubicBezTo>
                      <a:pt x="1410" y="140"/>
                      <a:pt x="1479" y="0"/>
                      <a:pt x="14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9"/>
              <p:cNvSpPr/>
              <p:nvPr/>
            </p:nvSpPr>
            <p:spPr>
              <a:xfrm>
                <a:off x="7281704" y="3029769"/>
                <a:ext cx="288800" cy="359439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842" extrusionOk="0">
                    <a:moveTo>
                      <a:pt x="1479" y="0"/>
                    </a:moveTo>
                    <a:cubicBezTo>
                      <a:pt x="1479" y="0"/>
                      <a:pt x="1368" y="98"/>
                      <a:pt x="1214" y="251"/>
                    </a:cubicBezTo>
                    <a:cubicBezTo>
                      <a:pt x="1061" y="419"/>
                      <a:pt x="852" y="628"/>
                      <a:pt x="670" y="865"/>
                    </a:cubicBezTo>
                    <a:cubicBezTo>
                      <a:pt x="489" y="1088"/>
                      <a:pt x="308" y="1339"/>
                      <a:pt x="182" y="1521"/>
                    </a:cubicBezTo>
                    <a:cubicBezTo>
                      <a:pt x="112" y="1618"/>
                      <a:pt x="57" y="1730"/>
                      <a:pt x="1" y="1842"/>
                    </a:cubicBezTo>
                    <a:cubicBezTo>
                      <a:pt x="1" y="1842"/>
                      <a:pt x="112" y="1744"/>
                      <a:pt x="266" y="1590"/>
                    </a:cubicBezTo>
                    <a:cubicBezTo>
                      <a:pt x="419" y="1423"/>
                      <a:pt x="628" y="1200"/>
                      <a:pt x="810" y="977"/>
                    </a:cubicBezTo>
                    <a:cubicBezTo>
                      <a:pt x="991" y="740"/>
                      <a:pt x="1158" y="502"/>
                      <a:pt x="1284" y="321"/>
                    </a:cubicBezTo>
                    <a:cubicBezTo>
                      <a:pt x="1409" y="126"/>
                      <a:pt x="1479" y="0"/>
                      <a:pt x="14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8182646" y="2996986"/>
                <a:ext cx="460323" cy="411345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2108" extrusionOk="0">
                    <a:moveTo>
                      <a:pt x="2358" y="1"/>
                    </a:moveTo>
                    <a:lnTo>
                      <a:pt x="2246" y="85"/>
                    </a:lnTo>
                    <a:cubicBezTo>
                      <a:pt x="2177" y="126"/>
                      <a:pt x="2065" y="196"/>
                      <a:pt x="1954" y="294"/>
                    </a:cubicBezTo>
                    <a:cubicBezTo>
                      <a:pt x="1716" y="475"/>
                      <a:pt x="1410" y="726"/>
                      <a:pt x="1117" y="991"/>
                    </a:cubicBezTo>
                    <a:cubicBezTo>
                      <a:pt x="824" y="1256"/>
                      <a:pt x="545" y="1521"/>
                      <a:pt x="335" y="1731"/>
                    </a:cubicBezTo>
                    <a:cubicBezTo>
                      <a:pt x="238" y="1842"/>
                      <a:pt x="154" y="1940"/>
                      <a:pt x="98" y="1996"/>
                    </a:cubicBezTo>
                    <a:lnTo>
                      <a:pt x="1" y="2107"/>
                    </a:lnTo>
                    <a:lnTo>
                      <a:pt x="1" y="2107"/>
                    </a:lnTo>
                    <a:lnTo>
                      <a:pt x="126" y="2023"/>
                    </a:lnTo>
                    <a:cubicBezTo>
                      <a:pt x="182" y="1968"/>
                      <a:pt x="294" y="1898"/>
                      <a:pt x="405" y="1814"/>
                    </a:cubicBezTo>
                    <a:cubicBezTo>
                      <a:pt x="642" y="1633"/>
                      <a:pt x="949" y="1382"/>
                      <a:pt x="1242" y="1117"/>
                    </a:cubicBezTo>
                    <a:cubicBezTo>
                      <a:pt x="1535" y="852"/>
                      <a:pt x="1814" y="587"/>
                      <a:pt x="2023" y="364"/>
                    </a:cubicBezTo>
                    <a:cubicBezTo>
                      <a:pt x="2121" y="266"/>
                      <a:pt x="2205" y="168"/>
                      <a:pt x="2260" y="99"/>
                    </a:cubicBezTo>
                    <a:cubicBezTo>
                      <a:pt x="2330" y="43"/>
                      <a:pt x="2358" y="1"/>
                      <a:pt x="23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9"/>
              <p:cNvSpPr/>
              <p:nvPr/>
            </p:nvSpPr>
            <p:spPr>
              <a:xfrm>
                <a:off x="7725443" y="2996986"/>
                <a:ext cx="457396" cy="411345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2108" extrusionOk="0">
                    <a:moveTo>
                      <a:pt x="0" y="1"/>
                    </a:moveTo>
                    <a:cubicBezTo>
                      <a:pt x="0" y="1"/>
                      <a:pt x="28" y="43"/>
                      <a:pt x="98" y="113"/>
                    </a:cubicBezTo>
                    <a:cubicBezTo>
                      <a:pt x="154" y="168"/>
                      <a:pt x="237" y="266"/>
                      <a:pt x="335" y="364"/>
                    </a:cubicBezTo>
                    <a:cubicBezTo>
                      <a:pt x="544" y="587"/>
                      <a:pt x="823" y="852"/>
                      <a:pt x="1116" y="1117"/>
                    </a:cubicBezTo>
                    <a:cubicBezTo>
                      <a:pt x="1409" y="1382"/>
                      <a:pt x="1716" y="1633"/>
                      <a:pt x="1953" y="1814"/>
                    </a:cubicBezTo>
                    <a:cubicBezTo>
                      <a:pt x="2065" y="1898"/>
                      <a:pt x="2162" y="1968"/>
                      <a:pt x="2232" y="2023"/>
                    </a:cubicBezTo>
                    <a:lnTo>
                      <a:pt x="2344" y="2107"/>
                    </a:lnTo>
                    <a:cubicBezTo>
                      <a:pt x="2344" y="2107"/>
                      <a:pt x="2316" y="2065"/>
                      <a:pt x="2260" y="1996"/>
                    </a:cubicBezTo>
                    <a:cubicBezTo>
                      <a:pt x="2204" y="1940"/>
                      <a:pt x="2121" y="1842"/>
                      <a:pt x="2023" y="1745"/>
                    </a:cubicBezTo>
                    <a:cubicBezTo>
                      <a:pt x="1814" y="1521"/>
                      <a:pt x="1521" y="1256"/>
                      <a:pt x="1228" y="991"/>
                    </a:cubicBezTo>
                    <a:cubicBezTo>
                      <a:pt x="935" y="726"/>
                      <a:pt x="642" y="461"/>
                      <a:pt x="405" y="294"/>
                    </a:cubicBezTo>
                    <a:cubicBezTo>
                      <a:pt x="293" y="196"/>
                      <a:pt x="182" y="126"/>
                      <a:pt x="112" y="85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9"/>
              <p:cNvSpPr/>
              <p:nvPr/>
            </p:nvSpPr>
            <p:spPr>
              <a:xfrm>
                <a:off x="7690123" y="1954574"/>
                <a:ext cx="460128" cy="408418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093" extrusionOk="0">
                    <a:moveTo>
                      <a:pt x="2357" y="1"/>
                    </a:moveTo>
                    <a:lnTo>
                      <a:pt x="2246" y="70"/>
                    </a:lnTo>
                    <a:cubicBezTo>
                      <a:pt x="2176" y="126"/>
                      <a:pt x="2064" y="196"/>
                      <a:pt x="1953" y="294"/>
                    </a:cubicBezTo>
                    <a:cubicBezTo>
                      <a:pt x="1716" y="475"/>
                      <a:pt x="1409" y="726"/>
                      <a:pt x="1116" y="991"/>
                    </a:cubicBezTo>
                    <a:cubicBezTo>
                      <a:pt x="823" y="1242"/>
                      <a:pt x="544" y="1521"/>
                      <a:pt x="335" y="1730"/>
                    </a:cubicBezTo>
                    <a:cubicBezTo>
                      <a:pt x="237" y="1842"/>
                      <a:pt x="153" y="1926"/>
                      <a:pt x="98" y="1995"/>
                    </a:cubicBezTo>
                    <a:cubicBezTo>
                      <a:pt x="42" y="2065"/>
                      <a:pt x="0" y="2093"/>
                      <a:pt x="0" y="2093"/>
                    </a:cubicBezTo>
                    <a:lnTo>
                      <a:pt x="112" y="2023"/>
                    </a:lnTo>
                    <a:cubicBezTo>
                      <a:pt x="181" y="1967"/>
                      <a:pt x="293" y="1898"/>
                      <a:pt x="405" y="1814"/>
                    </a:cubicBezTo>
                    <a:cubicBezTo>
                      <a:pt x="642" y="1619"/>
                      <a:pt x="949" y="1368"/>
                      <a:pt x="1241" y="1117"/>
                    </a:cubicBezTo>
                    <a:cubicBezTo>
                      <a:pt x="1534" y="851"/>
                      <a:pt x="1813" y="573"/>
                      <a:pt x="2023" y="363"/>
                    </a:cubicBezTo>
                    <a:cubicBezTo>
                      <a:pt x="2120" y="252"/>
                      <a:pt x="2204" y="168"/>
                      <a:pt x="2260" y="98"/>
                    </a:cubicBezTo>
                    <a:cubicBezTo>
                      <a:pt x="2315" y="42"/>
                      <a:pt x="2357" y="1"/>
                      <a:pt x="235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9"/>
              <p:cNvSpPr/>
              <p:nvPr/>
            </p:nvSpPr>
            <p:spPr>
              <a:xfrm>
                <a:off x="8171719" y="1954574"/>
                <a:ext cx="457592" cy="408418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093" extrusionOk="0">
                    <a:moveTo>
                      <a:pt x="1" y="1"/>
                    </a:moveTo>
                    <a:cubicBezTo>
                      <a:pt x="1" y="1"/>
                      <a:pt x="29" y="42"/>
                      <a:pt x="85" y="98"/>
                    </a:cubicBezTo>
                    <a:cubicBezTo>
                      <a:pt x="154" y="168"/>
                      <a:pt x="224" y="252"/>
                      <a:pt x="336" y="363"/>
                    </a:cubicBezTo>
                    <a:cubicBezTo>
                      <a:pt x="545" y="573"/>
                      <a:pt x="824" y="838"/>
                      <a:pt x="1117" y="1117"/>
                    </a:cubicBezTo>
                    <a:cubicBezTo>
                      <a:pt x="1410" y="1382"/>
                      <a:pt x="1717" y="1633"/>
                      <a:pt x="1954" y="1814"/>
                    </a:cubicBezTo>
                    <a:cubicBezTo>
                      <a:pt x="2065" y="1898"/>
                      <a:pt x="2163" y="1967"/>
                      <a:pt x="2233" y="2023"/>
                    </a:cubicBezTo>
                    <a:lnTo>
                      <a:pt x="2344" y="2093"/>
                    </a:lnTo>
                    <a:cubicBezTo>
                      <a:pt x="2344" y="2093"/>
                      <a:pt x="2316" y="2065"/>
                      <a:pt x="2261" y="1995"/>
                    </a:cubicBezTo>
                    <a:cubicBezTo>
                      <a:pt x="2191" y="1939"/>
                      <a:pt x="2121" y="1842"/>
                      <a:pt x="2010" y="1730"/>
                    </a:cubicBezTo>
                    <a:cubicBezTo>
                      <a:pt x="1800" y="1521"/>
                      <a:pt x="1521" y="1256"/>
                      <a:pt x="1228" y="991"/>
                    </a:cubicBezTo>
                    <a:cubicBezTo>
                      <a:pt x="935" y="726"/>
                      <a:pt x="629" y="461"/>
                      <a:pt x="405" y="294"/>
                    </a:cubicBezTo>
                    <a:cubicBezTo>
                      <a:pt x="280" y="196"/>
                      <a:pt x="182" y="126"/>
                      <a:pt x="112" y="70"/>
                    </a:cubicBez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9"/>
              <p:cNvSpPr/>
              <p:nvPr/>
            </p:nvSpPr>
            <p:spPr>
              <a:xfrm>
                <a:off x="8615458" y="2384652"/>
                <a:ext cx="38246" cy="61252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139" extrusionOk="0">
                    <a:moveTo>
                      <a:pt x="70" y="0"/>
                    </a:moveTo>
                    <a:cubicBezTo>
                      <a:pt x="70" y="0"/>
                      <a:pt x="56" y="56"/>
                      <a:pt x="56" y="140"/>
                    </a:cubicBezTo>
                    <a:cubicBezTo>
                      <a:pt x="56" y="224"/>
                      <a:pt x="28" y="335"/>
                      <a:pt x="28" y="489"/>
                    </a:cubicBezTo>
                    <a:cubicBezTo>
                      <a:pt x="14" y="782"/>
                      <a:pt x="1" y="1186"/>
                      <a:pt x="14" y="1577"/>
                    </a:cubicBezTo>
                    <a:cubicBezTo>
                      <a:pt x="28" y="1967"/>
                      <a:pt x="42" y="2358"/>
                      <a:pt x="70" y="2651"/>
                    </a:cubicBezTo>
                    <a:cubicBezTo>
                      <a:pt x="84" y="2790"/>
                      <a:pt x="98" y="2916"/>
                      <a:pt x="112" y="2999"/>
                    </a:cubicBezTo>
                    <a:cubicBezTo>
                      <a:pt x="140" y="3083"/>
                      <a:pt x="140" y="3139"/>
                      <a:pt x="140" y="3139"/>
                    </a:cubicBezTo>
                    <a:cubicBezTo>
                      <a:pt x="140" y="3139"/>
                      <a:pt x="140" y="3083"/>
                      <a:pt x="154" y="2999"/>
                    </a:cubicBezTo>
                    <a:cubicBezTo>
                      <a:pt x="154" y="2916"/>
                      <a:pt x="182" y="2790"/>
                      <a:pt x="182" y="2637"/>
                    </a:cubicBezTo>
                    <a:cubicBezTo>
                      <a:pt x="196" y="2344"/>
                      <a:pt x="196" y="1953"/>
                      <a:pt x="196" y="1563"/>
                    </a:cubicBezTo>
                    <a:cubicBezTo>
                      <a:pt x="182" y="1172"/>
                      <a:pt x="154" y="782"/>
                      <a:pt x="126" y="475"/>
                    </a:cubicBezTo>
                    <a:cubicBezTo>
                      <a:pt x="112" y="335"/>
                      <a:pt x="112" y="224"/>
                      <a:pt x="98" y="126"/>
                    </a:cubicBezTo>
                    <a:cubicBezTo>
                      <a:pt x="70" y="42"/>
                      <a:pt x="70" y="0"/>
                      <a:pt x="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7671000" y="2352064"/>
                <a:ext cx="38246" cy="61252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139" extrusionOk="0">
                    <a:moveTo>
                      <a:pt x="70" y="0"/>
                    </a:moveTo>
                    <a:cubicBezTo>
                      <a:pt x="70" y="0"/>
                      <a:pt x="70" y="56"/>
                      <a:pt x="56" y="140"/>
                    </a:cubicBezTo>
                    <a:cubicBezTo>
                      <a:pt x="56" y="223"/>
                      <a:pt x="28" y="335"/>
                      <a:pt x="28" y="488"/>
                    </a:cubicBezTo>
                    <a:cubicBezTo>
                      <a:pt x="14" y="781"/>
                      <a:pt x="0" y="1172"/>
                      <a:pt x="14" y="1576"/>
                    </a:cubicBezTo>
                    <a:cubicBezTo>
                      <a:pt x="28" y="1967"/>
                      <a:pt x="42" y="2357"/>
                      <a:pt x="70" y="2650"/>
                    </a:cubicBezTo>
                    <a:cubicBezTo>
                      <a:pt x="84" y="2790"/>
                      <a:pt x="98" y="2915"/>
                      <a:pt x="112" y="2999"/>
                    </a:cubicBezTo>
                    <a:cubicBezTo>
                      <a:pt x="126" y="3083"/>
                      <a:pt x="140" y="3139"/>
                      <a:pt x="140" y="3139"/>
                    </a:cubicBezTo>
                    <a:lnTo>
                      <a:pt x="154" y="2999"/>
                    </a:lnTo>
                    <a:cubicBezTo>
                      <a:pt x="154" y="2915"/>
                      <a:pt x="182" y="2804"/>
                      <a:pt x="182" y="2650"/>
                    </a:cubicBezTo>
                    <a:cubicBezTo>
                      <a:pt x="196" y="2357"/>
                      <a:pt x="196" y="1967"/>
                      <a:pt x="196" y="1562"/>
                    </a:cubicBezTo>
                    <a:cubicBezTo>
                      <a:pt x="182" y="1172"/>
                      <a:pt x="154" y="781"/>
                      <a:pt x="126" y="488"/>
                    </a:cubicBezTo>
                    <a:cubicBezTo>
                      <a:pt x="112" y="349"/>
                      <a:pt x="112" y="223"/>
                      <a:pt x="98" y="140"/>
                    </a:cubicBezTo>
                    <a:cubicBezTo>
                      <a:pt x="70" y="56"/>
                      <a:pt x="70" y="0"/>
                      <a:pt x="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7820669" y="2330209"/>
                <a:ext cx="705218" cy="686095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3516" extrusionOk="0">
                    <a:moveTo>
                      <a:pt x="1298" y="3460"/>
                    </a:moveTo>
                    <a:cubicBezTo>
                      <a:pt x="1354" y="3474"/>
                      <a:pt x="1423" y="3488"/>
                      <a:pt x="1493" y="3502"/>
                    </a:cubicBezTo>
                    <a:cubicBezTo>
                      <a:pt x="1423" y="3488"/>
                      <a:pt x="1368" y="3474"/>
                      <a:pt x="1298" y="3460"/>
                    </a:cubicBezTo>
                    <a:close/>
                    <a:moveTo>
                      <a:pt x="1493" y="3502"/>
                    </a:moveTo>
                    <a:lnTo>
                      <a:pt x="1493" y="3502"/>
                    </a:lnTo>
                    <a:cubicBezTo>
                      <a:pt x="1535" y="3502"/>
                      <a:pt x="1577" y="3516"/>
                      <a:pt x="1633" y="3516"/>
                    </a:cubicBezTo>
                    <a:cubicBezTo>
                      <a:pt x="1591" y="3516"/>
                      <a:pt x="1535" y="3502"/>
                      <a:pt x="1493" y="3502"/>
                    </a:cubicBezTo>
                    <a:close/>
                    <a:moveTo>
                      <a:pt x="1758" y="1"/>
                    </a:moveTo>
                    <a:cubicBezTo>
                      <a:pt x="1577" y="1"/>
                      <a:pt x="1409" y="28"/>
                      <a:pt x="1228" y="84"/>
                    </a:cubicBezTo>
                    <a:cubicBezTo>
                      <a:pt x="1075" y="140"/>
                      <a:pt x="907" y="210"/>
                      <a:pt x="768" y="307"/>
                    </a:cubicBezTo>
                    <a:cubicBezTo>
                      <a:pt x="628" y="405"/>
                      <a:pt x="503" y="531"/>
                      <a:pt x="391" y="656"/>
                    </a:cubicBezTo>
                    <a:cubicBezTo>
                      <a:pt x="280" y="782"/>
                      <a:pt x="196" y="935"/>
                      <a:pt x="140" y="1089"/>
                    </a:cubicBezTo>
                    <a:cubicBezTo>
                      <a:pt x="70" y="1228"/>
                      <a:pt x="28" y="1395"/>
                      <a:pt x="14" y="1549"/>
                    </a:cubicBezTo>
                    <a:cubicBezTo>
                      <a:pt x="1" y="1619"/>
                      <a:pt x="1" y="1702"/>
                      <a:pt x="1" y="1772"/>
                    </a:cubicBezTo>
                    <a:cubicBezTo>
                      <a:pt x="1" y="1856"/>
                      <a:pt x="1" y="1925"/>
                      <a:pt x="14" y="2009"/>
                    </a:cubicBezTo>
                    <a:cubicBezTo>
                      <a:pt x="56" y="2274"/>
                      <a:pt x="154" y="2539"/>
                      <a:pt x="321" y="2762"/>
                    </a:cubicBezTo>
                    <a:cubicBezTo>
                      <a:pt x="447" y="2958"/>
                      <a:pt x="614" y="3125"/>
                      <a:pt x="810" y="3251"/>
                    </a:cubicBezTo>
                    <a:cubicBezTo>
                      <a:pt x="963" y="3334"/>
                      <a:pt x="1130" y="3418"/>
                      <a:pt x="1298" y="3460"/>
                    </a:cubicBezTo>
                    <a:cubicBezTo>
                      <a:pt x="1130" y="3404"/>
                      <a:pt x="963" y="3334"/>
                      <a:pt x="824" y="3237"/>
                    </a:cubicBezTo>
                    <a:cubicBezTo>
                      <a:pt x="628" y="3111"/>
                      <a:pt x="461" y="2944"/>
                      <a:pt x="349" y="2748"/>
                    </a:cubicBezTo>
                    <a:cubicBezTo>
                      <a:pt x="196" y="2525"/>
                      <a:pt x="112" y="2260"/>
                      <a:pt x="84" y="1995"/>
                    </a:cubicBezTo>
                    <a:lnTo>
                      <a:pt x="84" y="1786"/>
                    </a:lnTo>
                    <a:cubicBezTo>
                      <a:pt x="98" y="1716"/>
                      <a:pt x="98" y="1633"/>
                      <a:pt x="112" y="1563"/>
                    </a:cubicBezTo>
                    <a:cubicBezTo>
                      <a:pt x="140" y="1409"/>
                      <a:pt x="182" y="1270"/>
                      <a:pt x="252" y="1144"/>
                    </a:cubicBezTo>
                    <a:cubicBezTo>
                      <a:pt x="377" y="851"/>
                      <a:pt x="586" y="614"/>
                      <a:pt x="851" y="447"/>
                    </a:cubicBezTo>
                    <a:cubicBezTo>
                      <a:pt x="1100" y="277"/>
                      <a:pt x="1397" y="181"/>
                      <a:pt x="1697" y="181"/>
                    </a:cubicBezTo>
                    <a:cubicBezTo>
                      <a:pt x="1718" y="181"/>
                      <a:pt x="1738" y="181"/>
                      <a:pt x="1758" y="182"/>
                    </a:cubicBezTo>
                    <a:cubicBezTo>
                      <a:pt x="1911" y="182"/>
                      <a:pt x="2079" y="196"/>
                      <a:pt x="2232" y="238"/>
                    </a:cubicBezTo>
                    <a:cubicBezTo>
                      <a:pt x="2386" y="293"/>
                      <a:pt x="2525" y="349"/>
                      <a:pt x="2665" y="447"/>
                    </a:cubicBezTo>
                    <a:cubicBezTo>
                      <a:pt x="2916" y="614"/>
                      <a:pt x="3139" y="851"/>
                      <a:pt x="3265" y="1144"/>
                    </a:cubicBezTo>
                    <a:cubicBezTo>
                      <a:pt x="3390" y="1409"/>
                      <a:pt x="3446" y="1702"/>
                      <a:pt x="3418" y="1995"/>
                    </a:cubicBezTo>
                    <a:cubicBezTo>
                      <a:pt x="3390" y="2260"/>
                      <a:pt x="3306" y="2525"/>
                      <a:pt x="3167" y="2748"/>
                    </a:cubicBezTo>
                    <a:cubicBezTo>
                      <a:pt x="3041" y="2944"/>
                      <a:pt x="2888" y="3111"/>
                      <a:pt x="2693" y="3237"/>
                    </a:cubicBezTo>
                    <a:cubicBezTo>
                      <a:pt x="2553" y="3334"/>
                      <a:pt x="2386" y="3404"/>
                      <a:pt x="2218" y="3460"/>
                    </a:cubicBezTo>
                    <a:cubicBezTo>
                      <a:pt x="2149" y="3474"/>
                      <a:pt x="2093" y="3488"/>
                      <a:pt x="2023" y="3502"/>
                    </a:cubicBezTo>
                    <a:cubicBezTo>
                      <a:pt x="1967" y="3502"/>
                      <a:pt x="1925" y="3516"/>
                      <a:pt x="1884" y="3516"/>
                    </a:cubicBezTo>
                    <a:cubicBezTo>
                      <a:pt x="1939" y="3516"/>
                      <a:pt x="1981" y="3502"/>
                      <a:pt x="2037" y="3502"/>
                    </a:cubicBezTo>
                    <a:cubicBezTo>
                      <a:pt x="2093" y="3488"/>
                      <a:pt x="2163" y="3474"/>
                      <a:pt x="2232" y="3460"/>
                    </a:cubicBezTo>
                    <a:cubicBezTo>
                      <a:pt x="2400" y="3404"/>
                      <a:pt x="2567" y="3334"/>
                      <a:pt x="2707" y="3237"/>
                    </a:cubicBezTo>
                    <a:cubicBezTo>
                      <a:pt x="2902" y="3111"/>
                      <a:pt x="3069" y="2958"/>
                      <a:pt x="3209" y="2762"/>
                    </a:cubicBezTo>
                    <a:cubicBezTo>
                      <a:pt x="3543" y="2274"/>
                      <a:pt x="3613" y="1633"/>
                      <a:pt x="3376" y="1089"/>
                    </a:cubicBezTo>
                    <a:cubicBezTo>
                      <a:pt x="3251" y="768"/>
                      <a:pt x="3027" y="503"/>
                      <a:pt x="2748" y="307"/>
                    </a:cubicBezTo>
                    <a:cubicBezTo>
                      <a:pt x="2609" y="210"/>
                      <a:pt x="2442" y="140"/>
                      <a:pt x="2274" y="84"/>
                    </a:cubicBezTo>
                    <a:cubicBezTo>
                      <a:pt x="2107" y="28"/>
                      <a:pt x="1939" y="1"/>
                      <a:pt x="17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9"/>
              <p:cNvSpPr/>
              <p:nvPr/>
            </p:nvSpPr>
            <p:spPr>
              <a:xfrm>
                <a:off x="9034609" y="3331838"/>
                <a:ext cx="245090" cy="24079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234" extrusionOk="0">
                    <a:moveTo>
                      <a:pt x="949" y="84"/>
                    </a:moveTo>
                    <a:lnTo>
                      <a:pt x="949" y="84"/>
                    </a:lnTo>
                    <a:cubicBezTo>
                      <a:pt x="977" y="98"/>
                      <a:pt x="1005" y="126"/>
                      <a:pt x="1033" y="154"/>
                    </a:cubicBezTo>
                    <a:lnTo>
                      <a:pt x="1075" y="182"/>
                    </a:lnTo>
                    <a:lnTo>
                      <a:pt x="1047" y="154"/>
                    </a:lnTo>
                    <a:cubicBezTo>
                      <a:pt x="1019" y="126"/>
                      <a:pt x="977" y="98"/>
                      <a:pt x="949" y="84"/>
                    </a:cubicBezTo>
                    <a:close/>
                    <a:moveTo>
                      <a:pt x="1075" y="182"/>
                    </a:moveTo>
                    <a:lnTo>
                      <a:pt x="1103" y="210"/>
                    </a:lnTo>
                    <a:lnTo>
                      <a:pt x="1103" y="210"/>
                    </a:lnTo>
                    <a:lnTo>
                      <a:pt x="1075" y="182"/>
                    </a:lnTo>
                    <a:close/>
                    <a:moveTo>
                      <a:pt x="1103" y="210"/>
                    </a:moveTo>
                    <a:lnTo>
                      <a:pt x="1103" y="210"/>
                    </a:lnTo>
                    <a:cubicBezTo>
                      <a:pt x="1108" y="216"/>
                      <a:pt x="1114" y="221"/>
                      <a:pt x="1118" y="227"/>
                    </a:cubicBezTo>
                    <a:lnTo>
                      <a:pt x="1118" y="227"/>
                    </a:lnTo>
                    <a:cubicBezTo>
                      <a:pt x="1118" y="226"/>
                      <a:pt x="1117" y="225"/>
                      <a:pt x="1117" y="224"/>
                    </a:cubicBezTo>
                    <a:lnTo>
                      <a:pt x="1103" y="210"/>
                    </a:lnTo>
                    <a:close/>
                    <a:moveTo>
                      <a:pt x="1118" y="227"/>
                    </a:moveTo>
                    <a:lnTo>
                      <a:pt x="1118" y="227"/>
                    </a:lnTo>
                    <a:cubicBezTo>
                      <a:pt x="1133" y="254"/>
                      <a:pt x="1159" y="281"/>
                      <a:pt x="1172" y="321"/>
                    </a:cubicBezTo>
                    <a:cubicBezTo>
                      <a:pt x="1180" y="329"/>
                      <a:pt x="1187" y="340"/>
                      <a:pt x="1195" y="354"/>
                    </a:cubicBezTo>
                    <a:lnTo>
                      <a:pt x="1195" y="354"/>
                    </a:lnTo>
                    <a:cubicBezTo>
                      <a:pt x="1186" y="334"/>
                      <a:pt x="1172" y="317"/>
                      <a:pt x="1172" y="307"/>
                    </a:cubicBezTo>
                    <a:cubicBezTo>
                      <a:pt x="1150" y="274"/>
                      <a:pt x="1137" y="250"/>
                      <a:pt x="1118" y="227"/>
                    </a:cubicBezTo>
                    <a:close/>
                    <a:moveTo>
                      <a:pt x="1195" y="354"/>
                    </a:moveTo>
                    <a:cubicBezTo>
                      <a:pt x="1198" y="361"/>
                      <a:pt x="1200" y="369"/>
                      <a:pt x="1200" y="377"/>
                    </a:cubicBezTo>
                    <a:cubicBezTo>
                      <a:pt x="1207" y="391"/>
                      <a:pt x="1214" y="405"/>
                      <a:pt x="1221" y="420"/>
                    </a:cubicBezTo>
                    <a:lnTo>
                      <a:pt x="1221" y="420"/>
                    </a:lnTo>
                    <a:cubicBezTo>
                      <a:pt x="1217" y="410"/>
                      <a:pt x="1214" y="400"/>
                      <a:pt x="1214" y="391"/>
                    </a:cubicBezTo>
                    <a:cubicBezTo>
                      <a:pt x="1208" y="378"/>
                      <a:pt x="1201" y="365"/>
                      <a:pt x="1195" y="354"/>
                    </a:cubicBezTo>
                    <a:close/>
                    <a:moveTo>
                      <a:pt x="545" y="1"/>
                    </a:moveTo>
                    <a:cubicBezTo>
                      <a:pt x="447" y="15"/>
                      <a:pt x="363" y="56"/>
                      <a:pt x="280" y="98"/>
                    </a:cubicBezTo>
                    <a:cubicBezTo>
                      <a:pt x="182" y="168"/>
                      <a:pt x="112" y="252"/>
                      <a:pt x="70" y="363"/>
                    </a:cubicBezTo>
                    <a:cubicBezTo>
                      <a:pt x="15" y="475"/>
                      <a:pt x="1" y="600"/>
                      <a:pt x="15" y="712"/>
                    </a:cubicBezTo>
                    <a:cubicBezTo>
                      <a:pt x="29" y="782"/>
                      <a:pt x="42" y="838"/>
                      <a:pt x="84" y="893"/>
                    </a:cubicBezTo>
                    <a:cubicBezTo>
                      <a:pt x="112" y="963"/>
                      <a:pt x="154" y="1005"/>
                      <a:pt x="196" y="1061"/>
                    </a:cubicBezTo>
                    <a:cubicBezTo>
                      <a:pt x="294" y="1144"/>
                      <a:pt x="405" y="1200"/>
                      <a:pt x="545" y="1228"/>
                    </a:cubicBezTo>
                    <a:cubicBezTo>
                      <a:pt x="571" y="1231"/>
                      <a:pt x="598" y="1233"/>
                      <a:pt x="626" y="1233"/>
                    </a:cubicBezTo>
                    <a:cubicBezTo>
                      <a:pt x="715" y="1233"/>
                      <a:pt x="808" y="1215"/>
                      <a:pt x="893" y="1172"/>
                    </a:cubicBezTo>
                    <a:cubicBezTo>
                      <a:pt x="949" y="1158"/>
                      <a:pt x="1005" y="1117"/>
                      <a:pt x="1047" y="1089"/>
                    </a:cubicBezTo>
                    <a:lnTo>
                      <a:pt x="1103" y="1033"/>
                    </a:lnTo>
                    <a:cubicBezTo>
                      <a:pt x="1117" y="1019"/>
                      <a:pt x="1130" y="991"/>
                      <a:pt x="1144" y="963"/>
                    </a:cubicBezTo>
                    <a:cubicBezTo>
                      <a:pt x="1200" y="893"/>
                      <a:pt x="1242" y="796"/>
                      <a:pt x="1256" y="698"/>
                    </a:cubicBezTo>
                    <a:cubicBezTo>
                      <a:pt x="1256" y="656"/>
                      <a:pt x="1256" y="614"/>
                      <a:pt x="1256" y="573"/>
                    </a:cubicBezTo>
                    <a:cubicBezTo>
                      <a:pt x="1242" y="531"/>
                      <a:pt x="1242" y="503"/>
                      <a:pt x="1242" y="461"/>
                    </a:cubicBezTo>
                    <a:cubicBezTo>
                      <a:pt x="1235" y="447"/>
                      <a:pt x="1228" y="433"/>
                      <a:pt x="1221" y="420"/>
                    </a:cubicBezTo>
                    <a:lnTo>
                      <a:pt x="1221" y="420"/>
                    </a:lnTo>
                    <a:cubicBezTo>
                      <a:pt x="1230" y="439"/>
                      <a:pt x="1242" y="461"/>
                      <a:pt x="1242" y="489"/>
                    </a:cubicBezTo>
                    <a:cubicBezTo>
                      <a:pt x="1242" y="517"/>
                      <a:pt x="1242" y="559"/>
                      <a:pt x="1242" y="586"/>
                    </a:cubicBezTo>
                    <a:cubicBezTo>
                      <a:pt x="1228" y="628"/>
                      <a:pt x="1228" y="670"/>
                      <a:pt x="1214" y="712"/>
                    </a:cubicBezTo>
                    <a:cubicBezTo>
                      <a:pt x="1200" y="796"/>
                      <a:pt x="1144" y="865"/>
                      <a:pt x="1089" y="935"/>
                    </a:cubicBezTo>
                    <a:cubicBezTo>
                      <a:pt x="1075" y="949"/>
                      <a:pt x="1061" y="963"/>
                      <a:pt x="1047" y="977"/>
                    </a:cubicBezTo>
                    <a:lnTo>
                      <a:pt x="977" y="1019"/>
                    </a:lnTo>
                    <a:cubicBezTo>
                      <a:pt x="949" y="1047"/>
                      <a:pt x="907" y="1061"/>
                      <a:pt x="851" y="1075"/>
                    </a:cubicBezTo>
                    <a:cubicBezTo>
                      <a:pt x="810" y="1089"/>
                      <a:pt x="764" y="1096"/>
                      <a:pt x="717" y="1096"/>
                    </a:cubicBezTo>
                    <a:cubicBezTo>
                      <a:pt x="670" y="1096"/>
                      <a:pt x="621" y="1089"/>
                      <a:pt x="573" y="1075"/>
                    </a:cubicBezTo>
                    <a:cubicBezTo>
                      <a:pt x="475" y="1047"/>
                      <a:pt x="391" y="1005"/>
                      <a:pt x="321" y="935"/>
                    </a:cubicBezTo>
                    <a:cubicBezTo>
                      <a:pt x="294" y="907"/>
                      <a:pt x="266" y="865"/>
                      <a:pt x="238" y="824"/>
                    </a:cubicBezTo>
                    <a:cubicBezTo>
                      <a:pt x="210" y="782"/>
                      <a:pt x="196" y="740"/>
                      <a:pt x="182" y="698"/>
                    </a:cubicBezTo>
                    <a:cubicBezTo>
                      <a:pt x="168" y="600"/>
                      <a:pt x="168" y="503"/>
                      <a:pt x="182" y="405"/>
                    </a:cubicBezTo>
                    <a:cubicBezTo>
                      <a:pt x="210" y="321"/>
                      <a:pt x="266" y="238"/>
                      <a:pt x="335" y="168"/>
                    </a:cubicBezTo>
                    <a:cubicBezTo>
                      <a:pt x="391" y="112"/>
                      <a:pt x="475" y="70"/>
                      <a:pt x="559" y="42"/>
                    </a:cubicBezTo>
                    <a:cubicBezTo>
                      <a:pt x="600" y="42"/>
                      <a:pt x="628" y="29"/>
                      <a:pt x="670" y="29"/>
                    </a:cubicBezTo>
                    <a:lnTo>
                      <a:pt x="782" y="29"/>
                    </a:lnTo>
                    <a:lnTo>
                      <a:pt x="879" y="56"/>
                    </a:lnTo>
                    <a:cubicBezTo>
                      <a:pt x="893" y="56"/>
                      <a:pt x="921" y="70"/>
                      <a:pt x="949" y="84"/>
                    </a:cubicBezTo>
                    <a:lnTo>
                      <a:pt x="949" y="84"/>
                    </a:lnTo>
                    <a:cubicBezTo>
                      <a:pt x="921" y="70"/>
                      <a:pt x="893" y="56"/>
                      <a:pt x="865" y="42"/>
                    </a:cubicBezTo>
                    <a:lnTo>
                      <a:pt x="782" y="15"/>
                    </a:lnTo>
                    <a:cubicBezTo>
                      <a:pt x="740" y="15"/>
                      <a:pt x="712" y="1"/>
                      <a:pt x="67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9"/>
              <p:cNvSpPr/>
              <p:nvPr/>
            </p:nvSpPr>
            <p:spPr>
              <a:xfrm>
                <a:off x="7132035" y="3410868"/>
                <a:ext cx="242358" cy="240797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234" extrusionOk="0">
                    <a:moveTo>
                      <a:pt x="42" y="391"/>
                    </a:moveTo>
                    <a:lnTo>
                      <a:pt x="42" y="391"/>
                    </a:lnTo>
                    <a:cubicBezTo>
                      <a:pt x="28" y="419"/>
                      <a:pt x="14" y="446"/>
                      <a:pt x="14" y="460"/>
                    </a:cubicBezTo>
                    <a:cubicBezTo>
                      <a:pt x="14" y="482"/>
                      <a:pt x="11" y="504"/>
                      <a:pt x="7" y="524"/>
                    </a:cubicBezTo>
                    <a:lnTo>
                      <a:pt x="7" y="524"/>
                    </a:lnTo>
                    <a:cubicBezTo>
                      <a:pt x="12" y="504"/>
                      <a:pt x="20" y="484"/>
                      <a:pt x="28" y="460"/>
                    </a:cubicBezTo>
                    <a:cubicBezTo>
                      <a:pt x="28" y="433"/>
                      <a:pt x="42" y="405"/>
                      <a:pt x="42" y="391"/>
                    </a:cubicBezTo>
                    <a:close/>
                    <a:moveTo>
                      <a:pt x="7" y="524"/>
                    </a:moveTo>
                    <a:lnTo>
                      <a:pt x="7" y="524"/>
                    </a:lnTo>
                    <a:cubicBezTo>
                      <a:pt x="3" y="539"/>
                      <a:pt x="1" y="554"/>
                      <a:pt x="1" y="572"/>
                    </a:cubicBezTo>
                    <a:cubicBezTo>
                      <a:pt x="1" y="559"/>
                      <a:pt x="4" y="542"/>
                      <a:pt x="7" y="524"/>
                    </a:cubicBezTo>
                    <a:close/>
                    <a:moveTo>
                      <a:pt x="1" y="614"/>
                    </a:moveTo>
                    <a:lnTo>
                      <a:pt x="1" y="656"/>
                    </a:lnTo>
                    <a:cubicBezTo>
                      <a:pt x="1" y="698"/>
                      <a:pt x="14" y="739"/>
                      <a:pt x="28" y="767"/>
                    </a:cubicBezTo>
                    <a:cubicBezTo>
                      <a:pt x="14" y="725"/>
                      <a:pt x="14" y="684"/>
                      <a:pt x="14" y="656"/>
                    </a:cubicBezTo>
                    <a:lnTo>
                      <a:pt x="1" y="614"/>
                    </a:lnTo>
                    <a:close/>
                    <a:moveTo>
                      <a:pt x="28" y="768"/>
                    </a:moveTo>
                    <a:cubicBezTo>
                      <a:pt x="29" y="796"/>
                      <a:pt x="42" y="823"/>
                      <a:pt x="42" y="851"/>
                    </a:cubicBezTo>
                    <a:lnTo>
                      <a:pt x="98" y="935"/>
                    </a:lnTo>
                    <a:lnTo>
                      <a:pt x="56" y="851"/>
                    </a:lnTo>
                    <a:cubicBezTo>
                      <a:pt x="43" y="823"/>
                      <a:pt x="29" y="796"/>
                      <a:pt x="28" y="768"/>
                    </a:cubicBezTo>
                    <a:close/>
                    <a:moveTo>
                      <a:pt x="586" y="0"/>
                    </a:moveTo>
                    <a:cubicBezTo>
                      <a:pt x="558" y="0"/>
                      <a:pt x="531" y="0"/>
                      <a:pt x="503" y="14"/>
                    </a:cubicBezTo>
                    <a:cubicBezTo>
                      <a:pt x="405" y="28"/>
                      <a:pt x="321" y="70"/>
                      <a:pt x="238" y="126"/>
                    </a:cubicBezTo>
                    <a:lnTo>
                      <a:pt x="154" y="209"/>
                    </a:lnTo>
                    <a:cubicBezTo>
                      <a:pt x="126" y="237"/>
                      <a:pt x="112" y="265"/>
                      <a:pt x="84" y="293"/>
                    </a:cubicBezTo>
                    <a:lnTo>
                      <a:pt x="42" y="391"/>
                    </a:lnTo>
                    <a:lnTo>
                      <a:pt x="98" y="307"/>
                    </a:lnTo>
                    <a:cubicBezTo>
                      <a:pt x="112" y="279"/>
                      <a:pt x="140" y="251"/>
                      <a:pt x="168" y="223"/>
                    </a:cubicBezTo>
                    <a:cubicBezTo>
                      <a:pt x="196" y="195"/>
                      <a:pt x="238" y="168"/>
                      <a:pt x="266" y="154"/>
                    </a:cubicBezTo>
                    <a:cubicBezTo>
                      <a:pt x="335" y="112"/>
                      <a:pt x="419" y="84"/>
                      <a:pt x="517" y="84"/>
                    </a:cubicBezTo>
                    <a:lnTo>
                      <a:pt x="572" y="84"/>
                    </a:lnTo>
                    <a:lnTo>
                      <a:pt x="656" y="98"/>
                    </a:lnTo>
                    <a:cubicBezTo>
                      <a:pt x="698" y="112"/>
                      <a:pt x="740" y="126"/>
                      <a:pt x="782" y="140"/>
                    </a:cubicBezTo>
                    <a:cubicBezTo>
                      <a:pt x="865" y="195"/>
                      <a:pt x="935" y="265"/>
                      <a:pt x="991" y="349"/>
                    </a:cubicBezTo>
                    <a:cubicBezTo>
                      <a:pt x="1033" y="419"/>
                      <a:pt x="1061" y="516"/>
                      <a:pt x="1061" y="614"/>
                    </a:cubicBezTo>
                    <a:cubicBezTo>
                      <a:pt x="1061" y="712"/>
                      <a:pt x="1033" y="809"/>
                      <a:pt x="991" y="893"/>
                    </a:cubicBezTo>
                    <a:cubicBezTo>
                      <a:pt x="935" y="977"/>
                      <a:pt x="865" y="1046"/>
                      <a:pt x="782" y="1088"/>
                    </a:cubicBezTo>
                    <a:cubicBezTo>
                      <a:pt x="713" y="1123"/>
                      <a:pt x="634" y="1148"/>
                      <a:pt x="562" y="1148"/>
                    </a:cubicBezTo>
                    <a:cubicBezTo>
                      <a:pt x="547" y="1148"/>
                      <a:pt x="531" y="1146"/>
                      <a:pt x="517" y="1144"/>
                    </a:cubicBezTo>
                    <a:cubicBezTo>
                      <a:pt x="419" y="1144"/>
                      <a:pt x="335" y="1130"/>
                      <a:pt x="266" y="1088"/>
                    </a:cubicBezTo>
                    <a:cubicBezTo>
                      <a:pt x="238" y="1060"/>
                      <a:pt x="196" y="1032"/>
                      <a:pt x="168" y="1018"/>
                    </a:cubicBezTo>
                    <a:cubicBezTo>
                      <a:pt x="140" y="977"/>
                      <a:pt x="112" y="963"/>
                      <a:pt x="98" y="935"/>
                    </a:cubicBezTo>
                    <a:lnTo>
                      <a:pt x="98" y="935"/>
                    </a:lnTo>
                    <a:cubicBezTo>
                      <a:pt x="112" y="963"/>
                      <a:pt x="140" y="990"/>
                      <a:pt x="154" y="1018"/>
                    </a:cubicBezTo>
                    <a:lnTo>
                      <a:pt x="252" y="1116"/>
                    </a:lnTo>
                    <a:cubicBezTo>
                      <a:pt x="321" y="1172"/>
                      <a:pt x="419" y="1200"/>
                      <a:pt x="517" y="1228"/>
                    </a:cubicBezTo>
                    <a:cubicBezTo>
                      <a:pt x="547" y="1231"/>
                      <a:pt x="576" y="1233"/>
                      <a:pt x="606" y="1233"/>
                    </a:cubicBezTo>
                    <a:cubicBezTo>
                      <a:pt x="687" y="1233"/>
                      <a:pt x="766" y="1220"/>
                      <a:pt x="837" y="1200"/>
                    </a:cubicBezTo>
                    <a:cubicBezTo>
                      <a:pt x="949" y="1158"/>
                      <a:pt x="1061" y="1074"/>
                      <a:pt x="1130" y="977"/>
                    </a:cubicBezTo>
                    <a:cubicBezTo>
                      <a:pt x="1200" y="879"/>
                      <a:pt x="1242" y="753"/>
                      <a:pt x="1242" y="628"/>
                    </a:cubicBezTo>
                    <a:cubicBezTo>
                      <a:pt x="1242" y="558"/>
                      <a:pt x="1228" y="488"/>
                      <a:pt x="1214" y="433"/>
                    </a:cubicBezTo>
                    <a:cubicBezTo>
                      <a:pt x="1200" y="363"/>
                      <a:pt x="1172" y="307"/>
                      <a:pt x="1130" y="251"/>
                    </a:cubicBezTo>
                    <a:cubicBezTo>
                      <a:pt x="1061" y="154"/>
                      <a:pt x="949" y="70"/>
                      <a:pt x="837" y="28"/>
                    </a:cubicBezTo>
                    <a:cubicBezTo>
                      <a:pt x="782" y="14"/>
                      <a:pt x="726" y="0"/>
                      <a:pt x="6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8" name="Google Shape;728;p9"/>
            <p:cNvGrpSpPr/>
            <p:nvPr/>
          </p:nvGrpSpPr>
          <p:grpSpPr>
            <a:xfrm>
              <a:off x="2468948" y="268150"/>
              <a:ext cx="996362" cy="533694"/>
              <a:chOff x="2056836" y="640013"/>
              <a:chExt cx="996362" cy="533694"/>
            </a:xfrm>
          </p:grpSpPr>
          <p:sp>
            <p:nvSpPr>
              <p:cNvPr id="729" name="Google Shape;729;p9"/>
              <p:cNvSpPr/>
              <p:nvPr/>
            </p:nvSpPr>
            <p:spPr>
              <a:xfrm>
                <a:off x="2056836" y="669868"/>
                <a:ext cx="343047" cy="503839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582" extrusionOk="0">
                    <a:moveTo>
                      <a:pt x="1758" y="1"/>
                    </a:moveTo>
                    <a:cubicBezTo>
                      <a:pt x="1604" y="1"/>
                      <a:pt x="1479" y="15"/>
                      <a:pt x="1339" y="15"/>
                    </a:cubicBezTo>
                    <a:cubicBezTo>
                      <a:pt x="1200" y="15"/>
                      <a:pt x="1060" y="29"/>
                      <a:pt x="921" y="29"/>
                    </a:cubicBezTo>
                    <a:lnTo>
                      <a:pt x="70" y="85"/>
                    </a:lnTo>
                    <a:lnTo>
                      <a:pt x="0" y="85"/>
                    </a:lnTo>
                    <a:lnTo>
                      <a:pt x="0" y="154"/>
                    </a:lnTo>
                    <a:cubicBezTo>
                      <a:pt x="28" y="949"/>
                      <a:pt x="56" y="1731"/>
                      <a:pt x="112" y="2512"/>
                    </a:cubicBezTo>
                    <a:lnTo>
                      <a:pt x="112" y="2581"/>
                    </a:lnTo>
                    <a:lnTo>
                      <a:pt x="181" y="2581"/>
                    </a:lnTo>
                    <a:lnTo>
                      <a:pt x="963" y="2540"/>
                    </a:lnTo>
                    <a:lnTo>
                      <a:pt x="1353" y="2512"/>
                    </a:lnTo>
                    <a:cubicBezTo>
                      <a:pt x="1493" y="2512"/>
                      <a:pt x="1618" y="2498"/>
                      <a:pt x="1758" y="2484"/>
                    </a:cubicBezTo>
                    <a:cubicBezTo>
                      <a:pt x="1618" y="2470"/>
                      <a:pt x="1493" y="2470"/>
                      <a:pt x="1353" y="2470"/>
                    </a:cubicBezTo>
                    <a:lnTo>
                      <a:pt x="963" y="2456"/>
                    </a:lnTo>
                    <a:lnTo>
                      <a:pt x="250" y="2443"/>
                    </a:lnTo>
                    <a:lnTo>
                      <a:pt x="250" y="2443"/>
                    </a:lnTo>
                    <a:cubicBezTo>
                      <a:pt x="235" y="1709"/>
                      <a:pt x="197" y="963"/>
                      <a:pt x="157" y="228"/>
                    </a:cubicBezTo>
                    <a:lnTo>
                      <a:pt x="157" y="228"/>
                    </a:lnTo>
                    <a:lnTo>
                      <a:pt x="921" y="126"/>
                    </a:lnTo>
                    <a:cubicBezTo>
                      <a:pt x="1060" y="112"/>
                      <a:pt x="1200" y="85"/>
                      <a:pt x="1339" y="71"/>
                    </a:cubicBezTo>
                    <a:cubicBezTo>
                      <a:pt x="1479" y="43"/>
                      <a:pt x="1618" y="29"/>
                      <a:pt x="17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9"/>
              <p:cNvSpPr/>
              <p:nvPr/>
            </p:nvSpPr>
            <p:spPr>
              <a:xfrm>
                <a:off x="2712687" y="640013"/>
                <a:ext cx="340511" cy="503643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81" extrusionOk="0">
                    <a:moveTo>
                      <a:pt x="1563" y="0"/>
                    </a:moveTo>
                    <a:lnTo>
                      <a:pt x="782" y="28"/>
                    </a:lnTo>
                    <a:cubicBezTo>
                      <a:pt x="656" y="42"/>
                      <a:pt x="517" y="56"/>
                      <a:pt x="391" y="56"/>
                    </a:cubicBezTo>
                    <a:lnTo>
                      <a:pt x="1" y="98"/>
                    </a:lnTo>
                    <a:cubicBezTo>
                      <a:pt x="126" y="98"/>
                      <a:pt x="266" y="112"/>
                      <a:pt x="391" y="112"/>
                    </a:cubicBezTo>
                    <a:lnTo>
                      <a:pt x="782" y="126"/>
                    </a:lnTo>
                    <a:lnTo>
                      <a:pt x="1494" y="139"/>
                    </a:lnTo>
                    <a:lnTo>
                      <a:pt x="1494" y="139"/>
                    </a:lnTo>
                    <a:cubicBezTo>
                      <a:pt x="1509" y="872"/>
                      <a:pt x="1548" y="1606"/>
                      <a:pt x="1600" y="2352"/>
                    </a:cubicBezTo>
                    <a:lnTo>
                      <a:pt x="1600" y="2352"/>
                    </a:lnTo>
                    <a:lnTo>
                      <a:pt x="824" y="2455"/>
                    </a:lnTo>
                    <a:cubicBezTo>
                      <a:pt x="698" y="2469"/>
                      <a:pt x="559" y="2497"/>
                      <a:pt x="419" y="2511"/>
                    </a:cubicBezTo>
                    <a:cubicBezTo>
                      <a:pt x="280" y="2525"/>
                      <a:pt x="140" y="2553"/>
                      <a:pt x="1" y="2581"/>
                    </a:cubicBezTo>
                    <a:cubicBezTo>
                      <a:pt x="140" y="2581"/>
                      <a:pt x="280" y="2567"/>
                      <a:pt x="419" y="2567"/>
                    </a:cubicBezTo>
                    <a:cubicBezTo>
                      <a:pt x="559" y="2553"/>
                      <a:pt x="698" y="2553"/>
                      <a:pt x="838" y="2539"/>
                    </a:cubicBezTo>
                    <a:lnTo>
                      <a:pt x="1675" y="2497"/>
                    </a:lnTo>
                    <a:lnTo>
                      <a:pt x="1744" y="2497"/>
                    </a:lnTo>
                    <a:lnTo>
                      <a:pt x="1744" y="2414"/>
                    </a:lnTo>
                    <a:cubicBezTo>
                      <a:pt x="1730" y="1632"/>
                      <a:pt x="1688" y="851"/>
                      <a:pt x="1633" y="70"/>
                    </a:cubicBezTo>
                    <a:lnTo>
                      <a:pt x="163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9"/>
              <p:cNvSpPr/>
              <p:nvPr/>
            </p:nvSpPr>
            <p:spPr>
              <a:xfrm>
                <a:off x="2233629" y="705383"/>
                <a:ext cx="217966" cy="33485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6" extrusionOk="0">
                    <a:moveTo>
                      <a:pt x="1117" y="0"/>
                    </a:moveTo>
                    <a:cubicBezTo>
                      <a:pt x="991" y="70"/>
                      <a:pt x="852" y="140"/>
                      <a:pt x="712" y="196"/>
                    </a:cubicBezTo>
                    <a:cubicBezTo>
                      <a:pt x="712" y="405"/>
                      <a:pt x="698" y="572"/>
                      <a:pt x="698" y="712"/>
                    </a:cubicBezTo>
                    <a:lnTo>
                      <a:pt x="601" y="558"/>
                    </a:lnTo>
                    <a:cubicBezTo>
                      <a:pt x="503" y="405"/>
                      <a:pt x="405" y="251"/>
                      <a:pt x="336" y="98"/>
                    </a:cubicBezTo>
                    <a:lnTo>
                      <a:pt x="1" y="293"/>
                    </a:lnTo>
                    <a:lnTo>
                      <a:pt x="1" y="991"/>
                    </a:lnTo>
                    <a:cubicBezTo>
                      <a:pt x="1" y="1144"/>
                      <a:pt x="1" y="1311"/>
                      <a:pt x="1" y="1507"/>
                    </a:cubicBezTo>
                    <a:cubicBezTo>
                      <a:pt x="154" y="1437"/>
                      <a:pt x="280" y="1381"/>
                      <a:pt x="363" y="1339"/>
                    </a:cubicBezTo>
                    <a:lnTo>
                      <a:pt x="349" y="1102"/>
                    </a:lnTo>
                    <a:lnTo>
                      <a:pt x="349" y="851"/>
                    </a:lnTo>
                    <a:cubicBezTo>
                      <a:pt x="517" y="1130"/>
                      <a:pt x="670" y="1423"/>
                      <a:pt x="810" y="1716"/>
                    </a:cubicBezTo>
                    <a:cubicBezTo>
                      <a:pt x="879" y="1646"/>
                      <a:pt x="963" y="1604"/>
                      <a:pt x="1061" y="1562"/>
                    </a:cubicBezTo>
                    <a:lnTo>
                      <a:pt x="1089" y="265"/>
                    </a:lnTo>
                    <a:cubicBezTo>
                      <a:pt x="1103" y="168"/>
                      <a:pt x="1117" y="70"/>
                      <a:pt x="11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9"/>
              <p:cNvSpPr/>
              <p:nvPr/>
            </p:nvSpPr>
            <p:spPr>
              <a:xfrm>
                <a:off x="2475987" y="778754"/>
                <a:ext cx="201574" cy="231625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1187" extrusionOk="0">
                    <a:moveTo>
                      <a:pt x="628" y="377"/>
                    </a:moveTo>
                    <a:cubicBezTo>
                      <a:pt x="684" y="377"/>
                      <a:pt x="712" y="419"/>
                      <a:pt x="725" y="475"/>
                    </a:cubicBezTo>
                    <a:cubicBezTo>
                      <a:pt x="725" y="573"/>
                      <a:pt x="698" y="656"/>
                      <a:pt x="642" y="726"/>
                    </a:cubicBezTo>
                    <a:cubicBezTo>
                      <a:pt x="586" y="782"/>
                      <a:pt x="516" y="824"/>
                      <a:pt x="447" y="852"/>
                    </a:cubicBezTo>
                    <a:cubicBezTo>
                      <a:pt x="434" y="853"/>
                      <a:pt x="423" y="854"/>
                      <a:pt x="412" y="854"/>
                    </a:cubicBezTo>
                    <a:cubicBezTo>
                      <a:pt x="339" y="854"/>
                      <a:pt x="307" y="813"/>
                      <a:pt x="307" y="740"/>
                    </a:cubicBezTo>
                    <a:cubicBezTo>
                      <a:pt x="321" y="684"/>
                      <a:pt x="335" y="629"/>
                      <a:pt x="363" y="587"/>
                    </a:cubicBezTo>
                    <a:cubicBezTo>
                      <a:pt x="419" y="475"/>
                      <a:pt x="516" y="405"/>
                      <a:pt x="628" y="377"/>
                    </a:cubicBezTo>
                    <a:close/>
                    <a:moveTo>
                      <a:pt x="670" y="1"/>
                    </a:moveTo>
                    <a:cubicBezTo>
                      <a:pt x="586" y="1"/>
                      <a:pt x="502" y="15"/>
                      <a:pt x="433" y="43"/>
                    </a:cubicBezTo>
                    <a:cubicBezTo>
                      <a:pt x="349" y="98"/>
                      <a:pt x="265" y="154"/>
                      <a:pt x="209" y="238"/>
                    </a:cubicBezTo>
                    <a:cubicBezTo>
                      <a:pt x="181" y="266"/>
                      <a:pt x="154" y="308"/>
                      <a:pt x="126" y="336"/>
                    </a:cubicBezTo>
                    <a:cubicBezTo>
                      <a:pt x="98" y="405"/>
                      <a:pt x="70" y="461"/>
                      <a:pt x="42" y="531"/>
                    </a:cubicBezTo>
                    <a:cubicBezTo>
                      <a:pt x="14" y="629"/>
                      <a:pt x="0" y="726"/>
                      <a:pt x="0" y="824"/>
                    </a:cubicBezTo>
                    <a:cubicBezTo>
                      <a:pt x="14" y="908"/>
                      <a:pt x="42" y="977"/>
                      <a:pt x="84" y="1047"/>
                    </a:cubicBezTo>
                    <a:cubicBezTo>
                      <a:pt x="140" y="1131"/>
                      <a:pt x="223" y="1173"/>
                      <a:pt x="321" y="1186"/>
                    </a:cubicBezTo>
                    <a:cubicBezTo>
                      <a:pt x="391" y="1173"/>
                      <a:pt x="460" y="1145"/>
                      <a:pt x="530" y="1117"/>
                    </a:cubicBezTo>
                    <a:cubicBezTo>
                      <a:pt x="614" y="1075"/>
                      <a:pt x="698" y="1019"/>
                      <a:pt x="767" y="963"/>
                    </a:cubicBezTo>
                    <a:cubicBezTo>
                      <a:pt x="865" y="880"/>
                      <a:pt x="935" y="796"/>
                      <a:pt x="991" y="684"/>
                    </a:cubicBezTo>
                    <a:cubicBezTo>
                      <a:pt x="1004" y="629"/>
                      <a:pt x="1018" y="573"/>
                      <a:pt x="1032" y="503"/>
                    </a:cubicBezTo>
                    <a:cubicBezTo>
                      <a:pt x="1032" y="447"/>
                      <a:pt x="1018" y="377"/>
                      <a:pt x="1004" y="322"/>
                    </a:cubicBezTo>
                    <a:cubicBezTo>
                      <a:pt x="977" y="224"/>
                      <a:pt x="935" y="140"/>
                      <a:pt x="851" y="71"/>
                    </a:cubicBezTo>
                    <a:cubicBezTo>
                      <a:pt x="809" y="29"/>
                      <a:pt x="739" y="1"/>
                      <a:pt x="67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9"/>
              <p:cNvSpPr/>
              <p:nvPr/>
            </p:nvSpPr>
            <p:spPr>
              <a:xfrm>
                <a:off x="2699028" y="897981"/>
                <a:ext cx="139131" cy="170158"/>
              </a:xfrm>
              <a:custGeom>
                <a:avLst/>
                <a:gdLst/>
                <a:ahLst/>
                <a:cxnLst/>
                <a:rect l="l" t="t" r="r" b="b"/>
                <a:pathLst>
                  <a:path w="713" h="872" extrusionOk="0">
                    <a:moveTo>
                      <a:pt x="420" y="0"/>
                    </a:moveTo>
                    <a:cubicBezTo>
                      <a:pt x="301" y="0"/>
                      <a:pt x="176" y="31"/>
                      <a:pt x="71" y="101"/>
                    </a:cubicBezTo>
                    <a:cubicBezTo>
                      <a:pt x="85" y="171"/>
                      <a:pt x="113" y="241"/>
                      <a:pt x="154" y="310"/>
                    </a:cubicBezTo>
                    <a:cubicBezTo>
                      <a:pt x="210" y="255"/>
                      <a:pt x="294" y="227"/>
                      <a:pt x="364" y="227"/>
                    </a:cubicBezTo>
                    <a:cubicBezTo>
                      <a:pt x="405" y="241"/>
                      <a:pt x="405" y="283"/>
                      <a:pt x="378" y="310"/>
                    </a:cubicBezTo>
                    <a:cubicBezTo>
                      <a:pt x="336" y="338"/>
                      <a:pt x="294" y="352"/>
                      <a:pt x="238" y="352"/>
                    </a:cubicBezTo>
                    <a:cubicBezTo>
                      <a:pt x="238" y="394"/>
                      <a:pt x="238" y="450"/>
                      <a:pt x="238" y="492"/>
                    </a:cubicBezTo>
                    <a:cubicBezTo>
                      <a:pt x="364" y="492"/>
                      <a:pt x="433" y="520"/>
                      <a:pt x="447" y="575"/>
                    </a:cubicBezTo>
                    <a:cubicBezTo>
                      <a:pt x="447" y="633"/>
                      <a:pt x="414" y="664"/>
                      <a:pt x="357" y="664"/>
                    </a:cubicBezTo>
                    <a:cubicBezTo>
                      <a:pt x="331" y="664"/>
                      <a:pt x="301" y="658"/>
                      <a:pt x="266" y="645"/>
                    </a:cubicBezTo>
                    <a:cubicBezTo>
                      <a:pt x="210" y="617"/>
                      <a:pt x="168" y="575"/>
                      <a:pt x="140" y="520"/>
                    </a:cubicBezTo>
                    <a:cubicBezTo>
                      <a:pt x="85" y="548"/>
                      <a:pt x="43" y="603"/>
                      <a:pt x="1" y="659"/>
                    </a:cubicBezTo>
                    <a:cubicBezTo>
                      <a:pt x="85" y="771"/>
                      <a:pt x="196" y="841"/>
                      <a:pt x="336" y="868"/>
                    </a:cubicBezTo>
                    <a:cubicBezTo>
                      <a:pt x="350" y="871"/>
                      <a:pt x="365" y="872"/>
                      <a:pt x="380" y="872"/>
                    </a:cubicBezTo>
                    <a:cubicBezTo>
                      <a:pt x="452" y="872"/>
                      <a:pt x="529" y="845"/>
                      <a:pt x="587" y="799"/>
                    </a:cubicBezTo>
                    <a:cubicBezTo>
                      <a:pt x="684" y="729"/>
                      <a:pt x="712" y="603"/>
                      <a:pt x="670" y="492"/>
                    </a:cubicBezTo>
                    <a:cubicBezTo>
                      <a:pt x="643" y="450"/>
                      <a:pt x="601" y="422"/>
                      <a:pt x="559" y="394"/>
                    </a:cubicBezTo>
                    <a:cubicBezTo>
                      <a:pt x="615" y="352"/>
                      <a:pt x="657" y="310"/>
                      <a:pt x="684" y="241"/>
                    </a:cubicBezTo>
                    <a:cubicBezTo>
                      <a:pt x="698" y="115"/>
                      <a:pt x="629" y="31"/>
                      <a:pt x="489" y="4"/>
                    </a:cubicBezTo>
                    <a:cubicBezTo>
                      <a:pt x="467" y="1"/>
                      <a:pt x="444" y="0"/>
                      <a:pt x="4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4" name="Google Shape;734;p9"/>
            <p:cNvGrpSpPr/>
            <p:nvPr/>
          </p:nvGrpSpPr>
          <p:grpSpPr>
            <a:xfrm>
              <a:off x="273043" y="4353198"/>
              <a:ext cx="816838" cy="590283"/>
              <a:chOff x="273043" y="4353198"/>
              <a:chExt cx="816838" cy="590283"/>
            </a:xfrm>
          </p:grpSpPr>
          <p:sp>
            <p:nvSpPr>
              <p:cNvPr id="735" name="Google Shape;735;p9"/>
              <p:cNvSpPr/>
              <p:nvPr/>
            </p:nvSpPr>
            <p:spPr>
              <a:xfrm>
                <a:off x="273043" y="4486670"/>
                <a:ext cx="305191" cy="456811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2341" extrusionOk="0">
                    <a:moveTo>
                      <a:pt x="1089" y="0"/>
                    </a:moveTo>
                    <a:cubicBezTo>
                      <a:pt x="1005" y="28"/>
                      <a:pt x="935" y="84"/>
                      <a:pt x="866" y="126"/>
                    </a:cubicBezTo>
                    <a:cubicBezTo>
                      <a:pt x="740" y="209"/>
                      <a:pt x="642" y="293"/>
                      <a:pt x="545" y="405"/>
                    </a:cubicBezTo>
                    <a:cubicBezTo>
                      <a:pt x="405" y="558"/>
                      <a:pt x="294" y="725"/>
                      <a:pt x="196" y="907"/>
                    </a:cubicBezTo>
                    <a:cubicBezTo>
                      <a:pt x="140" y="1032"/>
                      <a:pt x="84" y="1158"/>
                      <a:pt x="57" y="1297"/>
                    </a:cubicBezTo>
                    <a:cubicBezTo>
                      <a:pt x="1" y="1520"/>
                      <a:pt x="15" y="1744"/>
                      <a:pt x="98" y="1967"/>
                    </a:cubicBezTo>
                    <a:cubicBezTo>
                      <a:pt x="126" y="2037"/>
                      <a:pt x="168" y="2106"/>
                      <a:pt x="224" y="2162"/>
                    </a:cubicBezTo>
                    <a:cubicBezTo>
                      <a:pt x="266" y="2204"/>
                      <a:pt x="308" y="2232"/>
                      <a:pt x="363" y="2260"/>
                    </a:cubicBezTo>
                    <a:cubicBezTo>
                      <a:pt x="477" y="2311"/>
                      <a:pt x="599" y="2340"/>
                      <a:pt x="722" y="2340"/>
                    </a:cubicBezTo>
                    <a:cubicBezTo>
                      <a:pt x="765" y="2340"/>
                      <a:pt x="808" y="2337"/>
                      <a:pt x="852" y="2329"/>
                    </a:cubicBezTo>
                    <a:cubicBezTo>
                      <a:pt x="1005" y="2288"/>
                      <a:pt x="1145" y="2218"/>
                      <a:pt x="1256" y="2134"/>
                    </a:cubicBezTo>
                    <a:cubicBezTo>
                      <a:pt x="1382" y="2050"/>
                      <a:pt x="1479" y="1967"/>
                      <a:pt x="1563" y="1869"/>
                    </a:cubicBezTo>
                    <a:lnTo>
                      <a:pt x="1256" y="1395"/>
                    </a:lnTo>
                    <a:cubicBezTo>
                      <a:pt x="1242" y="1437"/>
                      <a:pt x="1228" y="1479"/>
                      <a:pt x="1200" y="1506"/>
                    </a:cubicBezTo>
                    <a:cubicBezTo>
                      <a:pt x="1131" y="1618"/>
                      <a:pt x="1019" y="1716"/>
                      <a:pt x="880" y="1758"/>
                    </a:cubicBezTo>
                    <a:lnTo>
                      <a:pt x="796" y="1758"/>
                    </a:lnTo>
                    <a:cubicBezTo>
                      <a:pt x="670" y="1716"/>
                      <a:pt x="615" y="1576"/>
                      <a:pt x="642" y="1367"/>
                    </a:cubicBezTo>
                    <a:cubicBezTo>
                      <a:pt x="684" y="1227"/>
                      <a:pt x="740" y="1116"/>
                      <a:pt x="838" y="1018"/>
                    </a:cubicBezTo>
                    <a:cubicBezTo>
                      <a:pt x="921" y="921"/>
                      <a:pt x="1047" y="851"/>
                      <a:pt x="1172" y="823"/>
                    </a:cubicBezTo>
                    <a:lnTo>
                      <a:pt x="108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9"/>
              <p:cNvSpPr/>
              <p:nvPr/>
            </p:nvSpPr>
            <p:spPr>
              <a:xfrm>
                <a:off x="539793" y="4353198"/>
                <a:ext cx="302459" cy="560818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2874" extrusionOk="0">
                    <a:moveTo>
                      <a:pt x="1270" y="1"/>
                    </a:moveTo>
                    <a:cubicBezTo>
                      <a:pt x="1117" y="112"/>
                      <a:pt x="949" y="224"/>
                      <a:pt x="782" y="307"/>
                    </a:cubicBezTo>
                    <a:cubicBezTo>
                      <a:pt x="852" y="698"/>
                      <a:pt x="893" y="1005"/>
                      <a:pt x="921" y="1228"/>
                    </a:cubicBezTo>
                    <a:lnTo>
                      <a:pt x="796" y="1326"/>
                    </a:lnTo>
                    <a:lnTo>
                      <a:pt x="684" y="1409"/>
                    </a:lnTo>
                    <a:cubicBezTo>
                      <a:pt x="614" y="963"/>
                      <a:pt x="559" y="517"/>
                      <a:pt x="517" y="56"/>
                    </a:cubicBezTo>
                    <a:cubicBezTo>
                      <a:pt x="349" y="168"/>
                      <a:pt x="182" y="266"/>
                      <a:pt x="1" y="349"/>
                    </a:cubicBezTo>
                    <a:cubicBezTo>
                      <a:pt x="140" y="1144"/>
                      <a:pt x="266" y="1981"/>
                      <a:pt x="377" y="2874"/>
                    </a:cubicBezTo>
                    <a:lnTo>
                      <a:pt x="601" y="2734"/>
                    </a:lnTo>
                    <a:lnTo>
                      <a:pt x="838" y="2553"/>
                    </a:lnTo>
                    <a:cubicBezTo>
                      <a:pt x="782" y="2218"/>
                      <a:pt x="754" y="2023"/>
                      <a:pt x="754" y="1967"/>
                    </a:cubicBezTo>
                    <a:lnTo>
                      <a:pt x="991" y="1800"/>
                    </a:lnTo>
                    <a:cubicBezTo>
                      <a:pt x="1061" y="2302"/>
                      <a:pt x="1117" y="2637"/>
                      <a:pt x="1158" y="2832"/>
                    </a:cubicBezTo>
                    <a:cubicBezTo>
                      <a:pt x="1214" y="2776"/>
                      <a:pt x="1270" y="2721"/>
                      <a:pt x="1326" y="2665"/>
                    </a:cubicBezTo>
                    <a:cubicBezTo>
                      <a:pt x="1368" y="2623"/>
                      <a:pt x="1437" y="2567"/>
                      <a:pt x="1521" y="2497"/>
                    </a:cubicBezTo>
                    <a:lnTo>
                      <a:pt x="1549" y="2469"/>
                    </a:lnTo>
                    <a:cubicBezTo>
                      <a:pt x="1465" y="1981"/>
                      <a:pt x="1368" y="1158"/>
                      <a:pt x="127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9"/>
              <p:cNvSpPr/>
              <p:nvPr/>
            </p:nvSpPr>
            <p:spPr>
              <a:xfrm>
                <a:off x="909966" y="4701514"/>
                <a:ext cx="179914" cy="213087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092" extrusionOk="0">
                    <a:moveTo>
                      <a:pt x="461" y="1"/>
                    </a:moveTo>
                    <a:cubicBezTo>
                      <a:pt x="280" y="29"/>
                      <a:pt x="126" y="113"/>
                      <a:pt x="1" y="238"/>
                    </a:cubicBezTo>
                    <a:cubicBezTo>
                      <a:pt x="29" y="322"/>
                      <a:pt x="84" y="405"/>
                      <a:pt x="154" y="461"/>
                    </a:cubicBezTo>
                    <a:cubicBezTo>
                      <a:pt x="252" y="364"/>
                      <a:pt x="322" y="308"/>
                      <a:pt x="377" y="308"/>
                    </a:cubicBezTo>
                    <a:cubicBezTo>
                      <a:pt x="433" y="308"/>
                      <a:pt x="447" y="364"/>
                      <a:pt x="419" y="405"/>
                    </a:cubicBezTo>
                    <a:cubicBezTo>
                      <a:pt x="377" y="447"/>
                      <a:pt x="336" y="489"/>
                      <a:pt x="280" y="503"/>
                    </a:cubicBezTo>
                    <a:cubicBezTo>
                      <a:pt x="280" y="559"/>
                      <a:pt x="294" y="615"/>
                      <a:pt x="322" y="657"/>
                    </a:cubicBezTo>
                    <a:cubicBezTo>
                      <a:pt x="366" y="648"/>
                      <a:pt x="406" y="643"/>
                      <a:pt x="441" y="643"/>
                    </a:cubicBezTo>
                    <a:cubicBezTo>
                      <a:pt x="516" y="643"/>
                      <a:pt x="568" y="665"/>
                      <a:pt x="587" y="712"/>
                    </a:cubicBezTo>
                    <a:cubicBezTo>
                      <a:pt x="598" y="802"/>
                      <a:pt x="555" y="846"/>
                      <a:pt x="467" y="846"/>
                    </a:cubicBezTo>
                    <a:cubicBezTo>
                      <a:pt x="444" y="846"/>
                      <a:pt x="419" y="843"/>
                      <a:pt x="391" y="838"/>
                    </a:cubicBezTo>
                    <a:cubicBezTo>
                      <a:pt x="308" y="824"/>
                      <a:pt x="238" y="782"/>
                      <a:pt x="196" y="726"/>
                    </a:cubicBezTo>
                    <a:cubicBezTo>
                      <a:pt x="140" y="782"/>
                      <a:pt x="98" y="866"/>
                      <a:pt x="70" y="936"/>
                    </a:cubicBezTo>
                    <a:cubicBezTo>
                      <a:pt x="183" y="1036"/>
                      <a:pt x="330" y="1091"/>
                      <a:pt x="480" y="1091"/>
                    </a:cubicBezTo>
                    <a:cubicBezTo>
                      <a:pt x="497" y="1091"/>
                      <a:pt x="514" y="1090"/>
                      <a:pt x="531" y="1089"/>
                    </a:cubicBezTo>
                    <a:cubicBezTo>
                      <a:pt x="642" y="1075"/>
                      <a:pt x="754" y="1019"/>
                      <a:pt x="824" y="936"/>
                    </a:cubicBezTo>
                    <a:cubicBezTo>
                      <a:pt x="921" y="824"/>
                      <a:pt x="921" y="657"/>
                      <a:pt x="824" y="545"/>
                    </a:cubicBezTo>
                    <a:cubicBezTo>
                      <a:pt x="768" y="503"/>
                      <a:pt x="712" y="475"/>
                      <a:pt x="642" y="447"/>
                    </a:cubicBezTo>
                    <a:cubicBezTo>
                      <a:pt x="712" y="392"/>
                      <a:pt x="754" y="322"/>
                      <a:pt x="754" y="238"/>
                    </a:cubicBezTo>
                    <a:cubicBezTo>
                      <a:pt x="740" y="71"/>
                      <a:pt x="642" y="1"/>
                      <a:pt x="46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8" name="Google Shape;738;p9"/>
            <p:cNvGrpSpPr/>
            <p:nvPr/>
          </p:nvGrpSpPr>
          <p:grpSpPr>
            <a:xfrm>
              <a:off x="4664984" y="4111478"/>
              <a:ext cx="1154423" cy="1687724"/>
              <a:chOff x="3970809" y="4111478"/>
              <a:chExt cx="1154423" cy="1687724"/>
            </a:xfrm>
          </p:grpSpPr>
          <p:sp>
            <p:nvSpPr>
              <p:cNvPr id="739" name="Google Shape;739;p9"/>
              <p:cNvSpPr/>
              <p:nvPr/>
            </p:nvSpPr>
            <p:spPr>
              <a:xfrm>
                <a:off x="4145066" y="4707616"/>
                <a:ext cx="275140" cy="242358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42" extrusionOk="0">
                    <a:moveTo>
                      <a:pt x="1409" y="1"/>
                    </a:moveTo>
                    <a:lnTo>
                      <a:pt x="1340" y="42"/>
                    </a:lnTo>
                    <a:cubicBezTo>
                      <a:pt x="1298" y="70"/>
                      <a:pt x="1228" y="112"/>
                      <a:pt x="1158" y="168"/>
                    </a:cubicBezTo>
                    <a:cubicBezTo>
                      <a:pt x="1019" y="279"/>
                      <a:pt x="838" y="433"/>
                      <a:pt x="670" y="586"/>
                    </a:cubicBezTo>
                    <a:cubicBezTo>
                      <a:pt x="489" y="740"/>
                      <a:pt x="321" y="907"/>
                      <a:pt x="196" y="1033"/>
                    </a:cubicBezTo>
                    <a:cubicBezTo>
                      <a:pt x="140" y="1089"/>
                      <a:pt x="84" y="1144"/>
                      <a:pt x="56" y="1186"/>
                    </a:cubicBezTo>
                    <a:lnTo>
                      <a:pt x="1" y="1242"/>
                    </a:lnTo>
                    <a:lnTo>
                      <a:pt x="70" y="1200"/>
                    </a:lnTo>
                    <a:cubicBezTo>
                      <a:pt x="112" y="1172"/>
                      <a:pt x="168" y="1130"/>
                      <a:pt x="238" y="1075"/>
                    </a:cubicBezTo>
                    <a:cubicBezTo>
                      <a:pt x="391" y="963"/>
                      <a:pt x="572" y="823"/>
                      <a:pt x="740" y="656"/>
                    </a:cubicBezTo>
                    <a:cubicBezTo>
                      <a:pt x="921" y="503"/>
                      <a:pt x="1089" y="349"/>
                      <a:pt x="1200" y="210"/>
                    </a:cubicBezTo>
                    <a:cubicBezTo>
                      <a:pt x="1270" y="154"/>
                      <a:pt x="1312" y="98"/>
                      <a:pt x="1354" y="56"/>
                    </a:cubicBezTo>
                    <a:cubicBezTo>
                      <a:pt x="1381" y="28"/>
                      <a:pt x="1409" y="1"/>
                      <a:pt x="140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9"/>
              <p:cNvSpPr/>
              <p:nvPr/>
            </p:nvSpPr>
            <p:spPr>
              <a:xfrm>
                <a:off x="4191313" y="4775718"/>
                <a:ext cx="207038" cy="18518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949" extrusionOk="0">
                    <a:moveTo>
                      <a:pt x="1061" y="0"/>
                    </a:moveTo>
                    <a:cubicBezTo>
                      <a:pt x="991" y="28"/>
                      <a:pt x="935" y="70"/>
                      <a:pt x="866" y="126"/>
                    </a:cubicBezTo>
                    <a:cubicBezTo>
                      <a:pt x="768" y="196"/>
                      <a:pt x="628" y="307"/>
                      <a:pt x="489" y="433"/>
                    </a:cubicBezTo>
                    <a:cubicBezTo>
                      <a:pt x="363" y="544"/>
                      <a:pt x="238" y="670"/>
                      <a:pt x="140" y="767"/>
                    </a:cubicBezTo>
                    <a:cubicBezTo>
                      <a:pt x="57" y="865"/>
                      <a:pt x="1" y="949"/>
                      <a:pt x="1" y="949"/>
                    </a:cubicBezTo>
                    <a:cubicBezTo>
                      <a:pt x="1" y="949"/>
                      <a:pt x="84" y="893"/>
                      <a:pt x="182" y="823"/>
                    </a:cubicBezTo>
                    <a:cubicBezTo>
                      <a:pt x="294" y="740"/>
                      <a:pt x="433" y="628"/>
                      <a:pt x="559" y="516"/>
                    </a:cubicBezTo>
                    <a:cubicBezTo>
                      <a:pt x="698" y="391"/>
                      <a:pt x="824" y="279"/>
                      <a:pt x="907" y="168"/>
                    </a:cubicBezTo>
                    <a:cubicBezTo>
                      <a:pt x="1005" y="70"/>
                      <a:pt x="1061" y="0"/>
                      <a:pt x="106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9"/>
              <p:cNvSpPr/>
              <p:nvPr/>
            </p:nvSpPr>
            <p:spPr>
              <a:xfrm>
                <a:off x="4417280" y="4707616"/>
                <a:ext cx="275140" cy="242358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42" extrusionOk="0">
                    <a:moveTo>
                      <a:pt x="0" y="1"/>
                    </a:moveTo>
                    <a:lnTo>
                      <a:pt x="11" y="7"/>
                    </a:lnTo>
                    <a:lnTo>
                      <a:pt x="11" y="7"/>
                    </a:lnTo>
                    <a:cubicBezTo>
                      <a:pt x="8" y="5"/>
                      <a:pt x="4" y="2"/>
                      <a:pt x="0" y="1"/>
                    </a:cubicBezTo>
                    <a:close/>
                    <a:moveTo>
                      <a:pt x="11" y="7"/>
                    </a:moveTo>
                    <a:cubicBezTo>
                      <a:pt x="32" y="22"/>
                      <a:pt x="44" y="44"/>
                      <a:pt x="56" y="56"/>
                    </a:cubicBezTo>
                    <a:cubicBezTo>
                      <a:pt x="98" y="98"/>
                      <a:pt x="140" y="154"/>
                      <a:pt x="210" y="210"/>
                    </a:cubicBezTo>
                    <a:cubicBezTo>
                      <a:pt x="321" y="349"/>
                      <a:pt x="503" y="503"/>
                      <a:pt x="670" y="656"/>
                    </a:cubicBezTo>
                    <a:cubicBezTo>
                      <a:pt x="851" y="823"/>
                      <a:pt x="1033" y="963"/>
                      <a:pt x="1172" y="1075"/>
                    </a:cubicBezTo>
                    <a:cubicBezTo>
                      <a:pt x="1242" y="1130"/>
                      <a:pt x="1298" y="1172"/>
                      <a:pt x="1340" y="1200"/>
                    </a:cubicBezTo>
                    <a:lnTo>
                      <a:pt x="1409" y="1242"/>
                    </a:lnTo>
                    <a:lnTo>
                      <a:pt x="1353" y="1186"/>
                    </a:lnTo>
                    <a:cubicBezTo>
                      <a:pt x="1326" y="1144"/>
                      <a:pt x="1270" y="1089"/>
                      <a:pt x="1214" y="1033"/>
                    </a:cubicBezTo>
                    <a:cubicBezTo>
                      <a:pt x="1088" y="907"/>
                      <a:pt x="921" y="740"/>
                      <a:pt x="740" y="586"/>
                    </a:cubicBezTo>
                    <a:cubicBezTo>
                      <a:pt x="572" y="433"/>
                      <a:pt x="391" y="279"/>
                      <a:pt x="252" y="168"/>
                    </a:cubicBezTo>
                    <a:cubicBezTo>
                      <a:pt x="182" y="112"/>
                      <a:pt x="112" y="70"/>
                      <a:pt x="70" y="42"/>
                    </a:cubicBezTo>
                    <a:lnTo>
                      <a:pt x="11" y="7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9"/>
              <p:cNvSpPr/>
              <p:nvPr/>
            </p:nvSpPr>
            <p:spPr>
              <a:xfrm>
                <a:off x="4417280" y="5317413"/>
                <a:ext cx="275140" cy="24509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56" extrusionOk="0">
                    <a:moveTo>
                      <a:pt x="1409" y="0"/>
                    </a:moveTo>
                    <a:lnTo>
                      <a:pt x="1340" y="42"/>
                    </a:lnTo>
                    <a:cubicBezTo>
                      <a:pt x="1298" y="84"/>
                      <a:pt x="1242" y="126"/>
                      <a:pt x="1172" y="167"/>
                    </a:cubicBezTo>
                    <a:cubicBezTo>
                      <a:pt x="1019" y="279"/>
                      <a:pt x="851" y="432"/>
                      <a:pt x="670" y="586"/>
                    </a:cubicBezTo>
                    <a:cubicBezTo>
                      <a:pt x="503" y="739"/>
                      <a:pt x="321" y="907"/>
                      <a:pt x="210" y="1032"/>
                    </a:cubicBezTo>
                    <a:cubicBezTo>
                      <a:pt x="140" y="1102"/>
                      <a:pt x="98" y="1144"/>
                      <a:pt x="56" y="1186"/>
                    </a:cubicBezTo>
                    <a:cubicBezTo>
                      <a:pt x="28" y="1227"/>
                      <a:pt x="0" y="1255"/>
                      <a:pt x="0" y="1255"/>
                    </a:cubicBezTo>
                    <a:lnTo>
                      <a:pt x="70" y="1200"/>
                    </a:lnTo>
                    <a:cubicBezTo>
                      <a:pt x="112" y="1172"/>
                      <a:pt x="182" y="1130"/>
                      <a:pt x="252" y="1074"/>
                    </a:cubicBezTo>
                    <a:cubicBezTo>
                      <a:pt x="391" y="976"/>
                      <a:pt x="572" y="823"/>
                      <a:pt x="740" y="670"/>
                    </a:cubicBezTo>
                    <a:cubicBezTo>
                      <a:pt x="921" y="502"/>
                      <a:pt x="1088" y="349"/>
                      <a:pt x="1214" y="223"/>
                    </a:cubicBezTo>
                    <a:cubicBezTo>
                      <a:pt x="1270" y="153"/>
                      <a:pt x="1326" y="98"/>
                      <a:pt x="1353" y="56"/>
                    </a:cubicBezTo>
                    <a:lnTo>
                      <a:pt x="140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9"/>
              <p:cNvSpPr/>
              <p:nvPr/>
            </p:nvSpPr>
            <p:spPr>
              <a:xfrm>
                <a:off x="4145066" y="5317413"/>
                <a:ext cx="275140" cy="24509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56" extrusionOk="0">
                    <a:moveTo>
                      <a:pt x="1" y="0"/>
                    </a:moveTo>
                    <a:lnTo>
                      <a:pt x="56" y="56"/>
                    </a:lnTo>
                    <a:cubicBezTo>
                      <a:pt x="84" y="98"/>
                      <a:pt x="140" y="153"/>
                      <a:pt x="196" y="223"/>
                    </a:cubicBezTo>
                    <a:cubicBezTo>
                      <a:pt x="321" y="349"/>
                      <a:pt x="489" y="502"/>
                      <a:pt x="670" y="670"/>
                    </a:cubicBezTo>
                    <a:cubicBezTo>
                      <a:pt x="838" y="823"/>
                      <a:pt x="1019" y="976"/>
                      <a:pt x="1158" y="1074"/>
                    </a:cubicBezTo>
                    <a:cubicBezTo>
                      <a:pt x="1242" y="1130"/>
                      <a:pt x="1298" y="1172"/>
                      <a:pt x="1340" y="1200"/>
                    </a:cubicBezTo>
                    <a:lnTo>
                      <a:pt x="1409" y="1255"/>
                    </a:lnTo>
                    <a:lnTo>
                      <a:pt x="1354" y="1186"/>
                    </a:lnTo>
                    <a:cubicBezTo>
                      <a:pt x="1312" y="1158"/>
                      <a:pt x="1270" y="1102"/>
                      <a:pt x="1200" y="1032"/>
                    </a:cubicBezTo>
                    <a:cubicBezTo>
                      <a:pt x="1089" y="907"/>
                      <a:pt x="921" y="739"/>
                      <a:pt x="740" y="586"/>
                    </a:cubicBezTo>
                    <a:cubicBezTo>
                      <a:pt x="559" y="432"/>
                      <a:pt x="377" y="279"/>
                      <a:pt x="238" y="167"/>
                    </a:cubicBezTo>
                    <a:cubicBezTo>
                      <a:pt x="168" y="126"/>
                      <a:pt x="112" y="84"/>
                      <a:pt x="70" y="42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9"/>
              <p:cNvSpPr/>
              <p:nvPr/>
            </p:nvSpPr>
            <p:spPr>
              <a:xfrm>
                <a:off x="4202241" y="5317413"/>
                <a:ext cx="196111" cy="174256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" y="56"/>
                      <a:pt x="84" y="112"/>
                      <a:pt x="140" y="167"/>
                    </a:cubicBezTo>
                    <a:cubicBezTo>
                      <a:pt x="224" y="265"/>
                      <a:pt x="349" y="377"/>
                      <a:pt x="461" y="488"/>
                    </a:cubicBezTo>
                    <a:cubicBezTo>
                      <a:pt x="586" y="586"/>
                      <a:pt x="698" y="683"/>
                      <a:pt x="823" y="781"/>
                    </a:cubicBezTo>
                    <a:cubicBezTo>
                      <a:pt x="879" y="823"/>
                      <a:pt x="935" y="865"/>
                      <a:pt x="1005" y="893"/>
                    </a:cubicBezTo>
                    <a:cubicBezTo>
                      <a:pt x="1005" y="893"/>
                      <a:pt x="949" y="823"/>
                      <a:pt x="865" y="739"/>
                    </a:cubicBezTo>
                    <a:cubicBezTo>
                      <a:pt x="782" y="642"/>
                      <a:pt x="656" y="530"/>
                      <a:pt x="531" y="418"/>
                    </a:cubicBezTo>
                    <a:cubicBezTo>
                      <a:pt x="405" y="293"/>
                      <a:pt x="279" y="195"/>
                      <a:pt x="182" y="126"/>
                    </a:cubicBezTo>
                    <a:cubicBezTo>
                      <a:pt x="84" y="5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9"/>
              <p:cNvSpPr/>
              <p:nvPr/>
            </p:nvSpPr>
            <p:spPr>
              <a:xfrm>
                <a:off x="4681299" y="4949779"/>
                <a:ext cx="22050" cy="36763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884" extrusionOk="0">
                    <a:moveTo>
                      <a:pt x="28" y="1"/>
                    </a:moveTo>
                    <a:cubicBezTo>
                      <a:pt x="28" y="1"/>
                      <a:pt x="28" y="29"/>
                      <a:pt x="28" y="85"/>
                    </a:cubicBezTo>
                    <a:cubicBezTo>
                      <a:pt x="28" y="140"/>
                      <a:pt x="14" y="210"/>
                      <a:pt x="14" y="294"/>
                    </a:cubicBezTo>
                    <a:cubicBezTo>
                      <a:pt x="0" y="475"/>
                      <a:pt x="0" y="712"/>
                      <a:pt x="0" y="949"/>
                    </a:cubicBezTo>
                    <a:cubicBezTo>
                      <a:pt x="14" y="1173"/>
                      <a:pt x="28" y="1410"/>
                      <a:pt x="42" y="1591"/>
                    </a:cubicBezTo>
                    <a:cubicBezTo>
                      <a:pt x="42" y="1675"/>
                      <a:pt x="56" y="1745"/>
                      <a:pt x="56" y="1800"/>
                    </a:cubicBezTo>
                    <a:cubicBezTo>
                      <a:pt x="70" y="1856"/>
                      <a:pt x="70" y="1884"/>
                      <a:pt x="70" y="1884"/>
                    </a:cubicBezTo>
                    <a:cubicBezTo>
                      <a:pt x="70" y="1884"/>
                      <a:pt x="70" y="1856"/>
                      <a:pt x="70" y="1800"/>
                    </a:cubicBezTo>
                    <a:cubicBezTo>
                      <a:pt x="84" y="1745"/>
                      <a:pt x="98" y="1675"/>
                      <a:pt x="98" y="1591"/>
                    </a:cubicBezTo>
                    <a:cubicBezTo>
                      <a:pt x="98" y="1410"/>
                      <a:pt x="112" y="1173"/>
                      <a:pt x="98" y="936"/>
                    </a:cubicBezTo>
                    <a:cubicBezTo>
                      <a:pt x="98" y="712"/>
                      <a:pt x="84" y="475"/>
                      <a:pt x="70" y="294"/>
                    </a:cubicBezTo>
                    <a:cubicBezTo>
                      <a:pt x="56" y="210"/>
                      <a:pt x="56" y="140"/>
                      <a:pt x="42" y="85"/>
                    </a:cubicBezTo>
                    <a:cubicBezTo>
                      <a:pt x="28" y="29"/>
                      <a:pt x="28" y="1"/>
                      <a:pt x="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9"/>
              <p:cNvSpPr/>
              <p:nvPr/>
            </p:nvSpPr>
            <p:spPr>
              <a:xfrm>
                <a:off x="4651443" y="5015149"/>
                <a:ext cx="21855" cy="237089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15" extrusionOk="0">
                    <a:moveTo>
                      <a:pt x="42" y="1"/>
                    </a:moveTo>
                    <a:cubicBezTo>
                      <a:pt x="28" y="57"/>
                      <a:pt x="28" y="126"/>
                      <a:pt x="14" y="196"/>
                    </a:cubicBezTo>
                    <a:cubicBezTo>
                      <a:pt x="0" y="335"/>
                      <a:pt x="0" y="475"/>
                      <a:pt x="0" y="614"/>
                    </a:cubicBezTo>
                    <a:cubicBezTo>
                      <a:pt x="14" y="768"/>
                      <a:pt x="14" y="921"/>
                      <a:pt x="28" y="1033"/>
                    </a:cubicBezTo>
                    <a:cubicBezTo>
                      <a:pt x="42" y="1089"/>
                      <a:pt x="56" y="1158"/>
                      <a:pt x="70" y="1214"/>
                    </a:cubicBezTo>
                    <a:cubicBezTo>
                      <a:pt x="84" y="1158"/>
                      <a:pt x="84" y="1089"/>
                      <a:pt x="98" y="1033"/>
                    </a:cubicBezTo>
                    <a:cubicBezTo>
                      <a:pt x="112" y="921"/>
                      <a:pt x="112" y="768"/>
                      <a:pt x="112" y="614"/>
                    </a:cubicBezTo>
                    <a:cubicBezTo>
                      <a:pt x="112" y="461"/>
                      <a:pt x="98" y="322"/>
                      <a:pt x="70" y="196"/>
                    </a:cubicBezTo>
                    <a:cubicBezTo>
                      <a:pt x="70" y="126"/>
                      <a:pt x="56" y="57"/>
                      <a:pt x="4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9"/>
              <p:cNvSpPr/>
              <p:nvPr/>
            </p:nvSpPr>
            <p:spPr>
              <a:xfrm>
                <a:off x="4406353" y="4449062"/>
                <a:ext cx="22050" cy="2368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214" extrusionOk="0">
                    <a:moveTo>
                      <a:pt x="56" y="0"/>
                    </a:moveTo>
                    <a:cubicBezTo>
                      <a:pt x="43" y="56"/>
                      <a:pt x="29" y="126"/>
                      <a:pt x="29" y="182"/>
                    </a:cubicBezTo>
                    <a:cubicBezTo>
                      <a:pt x="15" y="321"/>
                      <a:pt x="1" y="461"/>
                      <a:pt x="15" y="614"/>
                    </a:cubicBezTo>
                    <a:cubicBezTo>
                      <a:pt x="15" y="754"/>
                      <a:pt x="29" y="893"/>
                      <a:pt x="43" y="1033"/>
                    </a:cubicBezTo>
                    <a:cubicBezTo>
                      <a:pt x="56" y="1144"/>
                      <a:pt x="70" y="1214"/>
                      <a:pt x="70" y="1214"/>
                    </a:cubicBezTo>
                    <a:cubicBezTo>
                      <a:pt x="84" y="1158"/>
                      <a:pt x="98" y="1088"/>
                      <a:pt x="98" y="1033"/>
                    </a:cubicBezTo>
                    <a:cubicBezTo>
                      <a:pt x="112" y="879"/>
                      <a:pt x="112" y="740"/>
                      <a:pt x="112" y="600"/>
                    </a:cubicBezTo>
                    <a:cubicBezTo>
                      <a:pt x="112" y="461"/>
                      <a:pt x="98" y="321"/>
                      <a:pt x="84" y="182"/>
                    </a:cubicBezTo>
                    <a:cubicBezTo>
                      <a:pt x="70" y="126"/>
                      <a:pt x="70" y="56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9"/>
              <p:cNvSpPr/>
              <p:nvPr/>
            </p:nvSpPr>
            <p:spPr>
              <a:xfrm>
                <a:off x="4403621" y="5562308"/>
                <a:ext cx="19318" cy="236894"/>
              </a:xfrm>
              <a:custGeom>
                <a:avLst/>
                <a:gdLst/>
                <a:ahLst/>
                <a:cxnLst/>
                <a:rect l="l" t="t" r="r" b="b"/>
                <a:pathLst>
                  <a:path w="99" h="1214" extrusionOk="0">
                    <a:moveTo>
                      <a:pt x="43" y="0"/>
                    </a:moveTo>
                    <a:cubicBezTo>
                      <a:pt x="29" y="56"/>
                      <a:pt x="15" y="126"/>
                      <a:pt x="15" y="182"/>
                    </a:cubicBezTo>
                    <a:cubicBezTo>
                      <a:pt x="1" y="321"/>
                      <a:pt x="1" y="461"/>
                      <a:pt x="1" y="600"/>
                    </a:cubicBezTo>
                    <a:cubicBezTo>
                      <a:pt x="1" y="754"/>
                      <a:pt x="15" y="907"/>
                      <a:pt x="29" y="1033"/>
                    </a:cubicBezTo>
                    <a:cubicBezTo>
                      <a:pt x="43" y="1144"/>
                      <a:pt x="70" y="1214"/>
                      <a:pt x="70" y="1214"/>
                    </a:cubicBezTo>
                    <a:cubicBezTo>
                      <a:pt x="70" y="1158"/>
                      <a:pt x="84" y="1088"/>
                      <a:pt x="98" y="1019"/>
                    </a:cubicBezTo>
                    <a:cubicBezTo>
                      <a:pt x="98" y="907"/>
                      <a:pt x="98" y="754"/>
                      <a:pt x="98" y="600"/>
                    </a:cubicBezTo>
                    <a:cubicBezTo>
                      <a:pt x="98" y="461"/>
                      <a:pt x="98" y="321"/>
                      <a:pt x="70" y="182"/>
                    </a:cubicBezTo>
                    <a:cubicBezTo>
                      <a:pt x="70" y="126"/>
                      <a:pt x="57" y="56"/>
                      <a:pt x="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9"/>
              <p:cNvSpPr/>
              <p:nvPr/>
            </p:nvSpPr>
            <p:spPr>
              <a:xfrm>
                <a:off x="4697691" y="4775718"/>
                <a:ext cx="166255" cy="171524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79" extrusionOk="0">
                    <a:moveTo>
                      <a:pt x="851" y="0"/>
                    </a:moveTo>
                    <a:lnTo>
                      <a:pt x="851" y="0"/>
                    </a:lnTo>
                    <a:cubicBezTo>
                      <a:pt x="795" y="42"/>
                      <a:pt x="739" y="84"/>
                      <a:pt x="698" y="126"/>
                    </a:cubicBezTo>
                    <a:cubicBezTo>
                      <a:pt x="586" y="209"/>
                      <a:pt x="488" y="307"/>
                      <a:pt x="391" y="405"/>
                    </a:cubicBezTo>
                    <a:cubicBezTo>
                      <a:pt x="293" y="502"/>
                      <a:pt x="195" y="614"/>
                      <a:pt x="112" y="726"/>
                    </a:cubicBezTo>
                    <a:cubicBezTo>
                      <a:pt x="70" y="781"/>
                      <a:pt x="42" y="823"/>
                      <a:pt x="0" y="879"/>
                    </a:cubicBezTo>
                    <a:cubicBezTo>
                      <a:pt x="0" y="879"/>
                      <a:pt x="70" y="837"/>
                      <a:pt x="154" y="767"/>
                    </a:cubicBezTo>
                    <a:cubicBezTo>
                      <a:pt x="265" y="684"/>
                      <a:pt x="363" y="586"/>
                      <a:pt x="460" y="474"/>
                    </a:cubicBezTo>
                    <a:cubicBezTo>
                      <a:pt x="558" y="377"/>
                      <a:pt x="656" y="265"/>
                      <a:pt x="739" y="154"/>
                    </a:cubicBezTo>
                    <a:cubicBezTo>
                      <a:pt x="781" y="112"/>
                      <a:pt x="809" y="56"/>
                      <a:pt x="85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9"/>
              <p:cNvSpPr/>
              <p:nvPr/>
            </p:nvSpPr>
            <p:spPr>
              <a:xfrm>
                <a:off x="4694959" y="5314681"/>
                <a:ext cx="171524" cy="166060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51" extrusionOk="0">
                    <a:moveTo>
                      <a:pt x="0" y="0"/>
                    </a:moveTo>
                    <a:cubicBezTo>
                      <a:pt x="0" y="0"/>
                      <a:pt x="42" y="70"/>
                      <a:pt x="112" y="153"/>
                    </a:cubicBezTo>
                    <a:cubicBezTo>
                      <a:pt x="195" y="251"/>
                      <a:pt x="293" y="363"/>
                      <a:pt x="405" y="460"/>
                    </a:cubicBezTo>
                    <a:cubicBezTo>
                      <a:pt x="516" y="558"/>
                      <a:pt x="628" y="670"/>
                      <a:pt x="726" y="739"/>
                    </a:cubicBezTo>
                    <a:cubicBezTo>
                      <a:pt x="767" y="781"/>
                      <a:pt x="823" y="809"/>
                      <a:pt x="879" y="851"/>
                    </a:cubicBezTo>
                    <a:cubicBezTo>
                      <a:pt x="837" y="795"/>
                      <a:pt x="809" y="739"/>
                      <a:pt x="767" y="697"/>
                    </a:cubicBezTo>
                    <a:cubicBezTo>
                      <a:pt x="670" y="586"/>
                      <a:pt x="572" y="488"/>
                      <a:pt x="474" y="391"/>
                    </a:cubicBezTo>
                    <a:cubicBezTo>
                      <a:pt x="377" y="293"/>
                      <a:pt x="265" y="195"/>
                      <a:pt x="154" y="112"/>
                    </a:cubicBezTo>
                    <a:cubicBezTo>
                      <a:pt x="70" y="42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9"/>
              <p:cNvSpPr/>
              <p:nvPr/>
            </p:nvSpPr>
            <p:spPr>
              <a:xfrm>
                <a:off x="3973541" y="5314681"/>
                <a:ext cx="166255" cy="171524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79" extrusionOk="0">
                    <a:moveTo>
                      <a:pt x="852" y="0"/>
                    </a:moveTo>
                    <a:cubicBezTo>
                      <a:pt x="852" y="0"/>
                      <a:pt x="782" y="42"/>
                      <a:pt x="698" y="112"/>
                    </a:cubicBezTo>
                    <a:cubicBezTo>
                      <a:pt x="587" y="209"/>
                      <a:pt x="475" y="307"/>
                      <a:pt x="391" y="405"/>
                    </a:cubicBezTo>
                    <a:cubicBezTo>
                      <a:pt x="294" y="502"/>
                      <a:pt x="196" y="614"/>
                      <a:pt x="112" y="725"/>
                    </a:cubicBezTo>
                    <a:cubicBezTo>
                      <a:pt x="43" y="809"/>
                      <a:pt x="1" y="879"/>
                      <a:pt x="1" y="879"/>
                    </a:cubicBezTo>
                    <a:cubicBezTo>
                      <a:pt x="57" y="837"/>
                      <a:pt x="98" y="809"/>
                      <a:pt x="154" y="767"/>
                    </a:cubicBezTo>
                    <a:cubicBezTo>
                      <a:pt x="266" y="670"/>
                      <a:pt x="363" y="572"/>
                      <a:pt x="461" y="474"/>
                    </a:cubicBezTo>
                    <a:cubicBezTo>
                      <a:pt x="559" y="363"/>
                      <a:pt x="670" y="251"/>
                      <a:pt x="740" y="153"/>
                    </a:cubicBezTo>
                    <a:cubicBezTo>
                      <a:pt x="768" y="112"/>
                      <a:pt x="810" y="56"/>
                      <a:pt x="8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9"/>
              <p:cNvSpPr/>
              <p:nvPr/>
            </p:nvSpPr>
            <p:spPr>
              <a:xfrm>
                <a:off x="3970809" y="4781182"/>
                <a:ext cx="171719" cy="16606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85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" y="56"/>
                      <a:pt x="71" y="112"/>
                      <a:pt x="112" y="154"/>
                    </a:cubicBezTo>
                    <a:cubicBezTo>
                      <a:pt x="196" y="265"/>
                      <a:pt x="294" y="363"/>
                      <a:pt x="405" y="460"/>
                    </a:cubicBezTo>
                    <a:cubicBezTo>
                      <a:pt x="503" y="558"/>
                      <a:pt x="601" y="656"/>
                      <a:pt x="712" y="739"/>
                    </a:cubicBezTo>
                    <a:cubicBezTo>
                      <a:pt x="768" y="781"/>
                      <a:pt x="824" y="809"/>
                      <a:pt x="880" y="851"/>
                    </a:cubicBezTo>
                    <a:cubicBezTo>
                      <a:pt x="880" y="851"/>
                      <a:pt x="838" y="781"/>
                      <a:pt x="754" y="698"/>
                    </a:cubicBezTo>
                    <a:cubicBezTo>
                      <a:pt x="670" y="586"/>
                      <a:pt x="573" y="488"/>
                      <a:pt x="475" y="391"/>
                    </a:cubicBezTo>
                    <a:cubicBezTo>
                      <a:pt x="364" y="293"/>
                      <a:pt x="252" y="181"/>
                      <a:pt x="154" y="112"/>
                    </a:cubicBezTo>
                    <a:cubicBezTo>
                      <a:pt x="57" y="42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9"/>
              <p:cNvSpPr/>
              <p:nvPr/>
            </p:nvSpPr>
            <p:spPr>
              <a:xfrm>
                <a:off x="4136870" y="4949779"/>
                <a:ext cx="22050" cy="36763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884" extrusionOk="0">
                    <a:moveTo>
                      <a:pt x="43" y="1"/>
                    </a:moveTo>
                    <a:cubicBezTo>
                      <a:pt x="43" y="1"/>
                      <a:pt x="43" y="29"/>
                      <a:pt x="29" y="85"/>
                    </a:cubicBezTo>
                    <a:cubicBezTo>
                      <a:pt x="29" y="140"/>
                      <a:pt x="15" y="210"/>
                      <a:pt x="15" y="294"/>
                    </a:cubicBezTo>
                    <a:cubicBezTo>
                      <a:pt x="15" y="475"/>
                      <a:pt x="1" y="712"/>
                      <a:pt x="15" y="949"/>
                    </a:cubicBezTo>
                    <a:cubicBezTo>
                      <a:pt x="15" y="1173"/>
                      <a:pt x="29" y="1410"/>
                      <a:pt x="43" y="1591"/>
                    </a:cubicBezTo>
                    <a:cubicBezTo>
                      <a:pt x="57" y="1675"/>
                      <a:pt x="57" y="1745"/>
                      <a:pt x="70" y="1800"/>
                    </a:cubicBezTo>
                    <a:cubicBezTo>
                      <a:pt x="84" y="1856"/>
                      <a:pt x="84" y="1884"/>
                      <a:pt x="84" y="1884"/>
                    </a:cubicBezTo>
                    <a:cubicBezTo>
                      <a:pt x="84" y="1884"/>
                      <a:pt x="84" y="1856"/>
                      <a:pt x="84" y="1800"/>
                    </a:cubicBezTo>
                    <a:cubicBezTo>
                      <a:pt x="98" y="1745"/>
                      <a:pt x="98" y="1675"/>
                      <a:pt x="98" y="1591"/>
                    </a:cubicBezTo>
                    <a:cubicBezTo>
                      <a:pt x="112" y="1410"/>
                      <a:pt x="112" y="1173"/>
                      <a:pt x="112" y="936"/>
                    </a:cubicBezTo>
                    <a:cubicBezTo>
                      <a:pt x="112" y="712"/>
                      <a:pt x="98" y="475"/>
                      <a:pt x="84" y="294"/>
                    </a:cubicBezTo>
                    <a:cubicBezTo>
                      <a:pt x="70" y="210"/>
                      <a:pt x="70" y="140"/>
                      <a:pt x="57" y="85"/>
                    </a:cubicBezTo>
                    <a:cubicBezTo>
                      <a:pt x="43" y="29"/>
                      <a:pt x="43" y="1"/>
                      <a:pt x="4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9"/>
              <p:cNvSpPr/>
              <p:nvPr/>
            </p:nvSpPr>
            <p:spPr>
              <a:xfrm>
                <a:off x="4267611" y="4211192"/>
                <a:ext cx="158059" cy="175426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99" extrusionOk="0">
                    <a:moveTo>
                      <a:pt x="516" y="285"/>
                    </a:moveTo>
                    <a:cubicBezTo>
                      <a:pt x="544" y="299"/>
                      <a:pt x="572" y="327"/>
                      <a:pt x="586" y="369"/>
                    </a:cubicBezTo>
                    <a:cubicBezTo>
                      <a:pt x="572" y="438"/>
                      <a:pt x="544" y="508"/>
                      <a:pt x="488" y="564"/>
                    </a:cubicBezTo>
                    <a:cubicBezTo>
                      <a:pt x="447" y="606"/>
                      <a:pt x="391" y="634"/>
                      <a:pt x="335" y="648"/>
                    </a:cubicBezTo>
                    <a:cubicBezTo>
                      <a:pt x="265" y="648"/>
                      <a:pt x="237" y="620"/>
                      <a:pt x="237" y="550"/>
                    </a:cubicBezTo>
                    <a:cubicBezTo>
                      <a:pt x="265" y="424"/>
                      <a:pt x="377" y="313"/>
                      <a:pt x="516" y="285"/>
                    </a:cubicBezTo>
                    <a:close/>
                    <a:moveTo>
                      <a:pt x="514" y="0"/>
                    </a:moveTo>
                    <a:cubicBezTo>
                      <a:pt x="469" y="0"/>
                      <a:pt x="426" y="10"/>
                      <a:pt x="377" y="20"/>
                    </a:cubicBezTo>
                    <a:cubicBezTo>
                      <a:pt x="307" y="62"/>
                      <a:pt x="251" y="104"/>
                      <a:pt x="196" y="159"/>
                    </a:cubicBezTo>
                    <a:cubicBezTo>
                      <a:pt x="168" y="187"/>
                      <a:pt x="154" y="201"/>
                      <a:pt x="126" y="229"/>
                    </a:cubicBezTo>
                    <a:cubicBezTo>
                      <a:pt x="98" y="285"/>
                      <a:pt x="70" y="327"/>
                      <a:pt x="56" y="382"/>
                    </a:cubicBezTo>
                    <a:cubicBezTo>
                      <a:pt x="14" y="452"/>
                      <a:pt x="0" y="522"/>
                      <a:pt x="0" y="606"/>
                    </a:cubicBezTo>
                    <a:cubicBezTo>
                      <a:pt x="0" y="661"/>
                      <a:pt x="14" y="731"/>
                      <a:pt x="42" y="773"/>
                    </a:cubicBezTo>
                    <a:cubicBezTo>
                      <a:pt x="84" y="843"/>
                      <a:pt x="140" y="885"/>
                      <a:pt x="223" y="899"/>
                    </a:cubicBezTo>
                    <a:cubicBezTo>
                      <a:pt x="279" y="899"/>
                      <a:pt x="335" y="885"/>
                      <a:pt x="377" y="857"/>
                    </a:cubicBezTo>
                    <a:cubicBezTo>
                      <a:pt x="447" y="829"/>
                      <a:pt x="516" y="801"/>
                      <a:pt x="572" y="759"/>
                    </a:cubicBezTo>
                    <a:cubicBezTo>
                      <a:pt x="656" y="703"/>
                      <a:pt x="712" y="634"/>
                      <a:pt x="767" y="550"/>
                    </a:cubicBezTo>
                    <a:cubicBezTo>
                      <a:pt x="795" y="508"/>
                      <a:pt x="809" y="466"/>
                      <a:pt x="809" y="410"/>
                    </a:cubicBezTo>
                    <a:cubicBezTo>
                      <a:pt x="809" y="369"/>
                      <a:pt x="809" y="313"/>
                      <a:pt x="809" y="271"/>
                    </a:cubicBezTo>
                    <a:cubicBezTo>
                      <a:pt x="795" y="201"/>
                      <a:pt x="754" y="131"/>
                      <a:pt x="712" y="62"/>
                    </a:cubicBezTo>
                    <a:cubicBezTo>
                      <a:pt x="670" y="34"/>
                      <a:pt x="614" y="6"/>
                      <a:pt x="572" y="6"/>
                    </a:cubicBezTo>
                    <a:cubicBezTo>
                      <a:pt x="552" y="2"/>
                      <a:pt x="533" y="0"/>
                      <a:pt x="5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9"/>
              <p:cNvSpPr/>
              <p:nvPr/>
            </p:nvSpPr>
            <p:spPr>
              <a:xfrm>
                <a:off x="4436404" y="4111478"/>
                <a:ext cx="171524" cy="31865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633" extrusionOk="0">
                    <a:moveTo>
                      <a:pt x="446" y="1"/>
                    </a:moveTo>
                    <a:lnTo>
                      <a:pt x="446" y="1"/>
                    </a:lnTo>
                    <a:cubicBezTo>
                      <a:pt x="335" y="43"/>
                      <a:pt x="223" y="71"/>
                      <a:pt x="112" y="98"/>
                    </a:cubicBezTo>
                    <a:cubicBezTo>
                      <a:pt x="98" y="559"/>
                      <a:pt x="56" y="1047"/>
                      <a:pt x="0" y="1563"/>
                    </a:cubicBezTo>
                    <a:lnTo>
                      <a:pt x="140" y="1507"/>
                    </a:lnTo>
                    <a:lnTo>
                      <a:pt x="293" y="1451"/>
                    </a:lnTo>
                    <a:cubicBezTo>
                      <a:pt x="307" y="1242"/>
                      <a:pt x="321" y="1131"/>
                      <a:pt x="321" y="1103"/>
                    </a:cubicBezTo>
                    <a:lnTo>
                      <a:pt x="488" y="1033"/>
                    </a:lnTo>
                    <a:lnTo>
                      <a:pt x="488" y="1033"/>
                    </a:lnTo>
                    <a:cubicBezTo>
                      <a:pt x="446" y="1326"/>
                      <a:pt x="433" y="1521"/>
                      <a:pt x="433" y="1633"/>
                    </a:cubicBezTo>
                    <a:cubicBezTo>
                      <a:pt x="474" y="1605"/>
                      <a:pt x="516" y="1591"/>
                      <a:pt x="558" y="1563"/>
                    </a:cubicBezTo>
                    <a:cubicBezTo>
                      <a:pt x="600" y="1535"/>
                      <a:pt x="642" y="1521"/>
                      <a:pt x="684" y="1493"/>
                    </a:cubicBezTo>
                    <a:lnTo>
                      <a:pt x="711" y="1493"/>
                    </a:lnTo>
                    <a:cubicBezTo>
                      <a:pt x="739" y="1200"/>
                      <a:pt x="781" y="726"/>
                      <a:pt x="879" y="71"/>
                    </a:cubicBezTo>
                    <a:lnTo>
                      <a:pt x="879" y="71"/>
                    </a:lnTo>
                    <a:cubicBezTo>
                      <a:pt x="781" y="112"/>
                      <a:pt x="670" y="154"/>
                      <a:pt x="572" y="182"/>
                    </a:cubicBezTo>
                    <a:cubicBezTo>
                      <a:pt x="558" y="405"/>
                      <a:pt x="544" y="573"/>
                      <a:pt x="530" y="698"/>
                    </a:cubicBezTo>
                    <a:lnTo>
                      <a:pt x="446" y="740"/>
                    </a:lnTo>
                    <a:lnTo>
                      <a:pt x="377" y="768"/>
                    </a:lnTo>
                    <a:cubicBezTo>
                      <a:pt x="391" y="517"/>
                      <a:pt x="419" y="252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9"/>
              <p:cNvSpPr/>
              <p:nvPr/>
            </p:nvSpPr>
            <p:spPr>
              <a:xfrm>
                <a:off x="4909998" y="4566143"/>
                <a:ext cx="215234" cy="207038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61" extrusionOk="0">
                    <a:moveTo>
                      <a:pt x="488" y="0"/>
                    </a:moveTo>
                    <a:lnTo>
                      <a:pt x="209" y="56"/>
                    </a:lnTo>
                    <a:cubicBezTo>
                      <a:pt x="154" y="293"/>
                      <a:pt x="126" y="460"/>
                      <a:pt x="98" y="586"/>
                    </a:cubicBezTo>
                    <a:cubicBezTo>
                      <a:pt x="84" y="698"/>
                      <a:pt x="42" y="837"/>
                      <a:pt x="0" y="1032"/>
                    </a:cubicBezTo>
                    <a:cubicBezTo>
                      <a:pt x="140" y="1004"/>
                      <a:pt x="237" y="991"/>
                      <a:pt x="307" y="977"/>
                    </a:cubicBezTo>
                    <a:lnTo>
                      <a:pt x="349" y="753"/>
                    </a:lnTo>
                    <a:lnTo>
                      <a:pt x="391" y="558"/>
                    </a:lnTo>
                    <a:cubicBezTo>
                      <a:pt x="447" y="726"/>
                      <a:pt x="502" y="893"/>
                      <a:pt x="586" y="1060"/>
                    </a:cubicBezTo>
                    <a:cubicBezTo>
                      <a:pt x="656" y="1032"/>
                      <a:pt x="725" y="1004"/>
                      <a:pt x="795" y="1004"/>
                    </a:cubicBezTo>
                    <a:cubicBezTo>
                      <a:pt x="879" y="712"/>
                      <a:pt x="977" y="405"/>
                      <a:pt x="1102" y="98"/>
                    </a:cubicBezTo>
                    <a:lnTo>
                      <a:pt x="1102" y="98"/>
                    </a:lnTo>
                    <a:cubicBezTo>
                      <a:pt x="991" y="126"/>
                      <a:pt x="879" y="154"/>
                      <a:pt x="767" y="168"/>
                    </a:cubicBezTo>
                    <a:cubicBezTo>
                      <a:pt x="739" y="321"/>
                      <a:pt x="698" y="447"/>
                      <a:pt x="670" y="544"/>
                    </a:cubicBezTo>
                    <a:cubicBezTo>
                      <a:pt x="656" y="502"/>
                      <a:pt x="642" y="460"/>
                      <a:pt x="614" y="419"/>
                    </a:cubicBezTo>
                    <a:cubicBezTo>
                      <a:pt x="572" y="265"/>
                      <a:pt x="530" y="126"/>
                      <a:pt x="48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9"/>
              <p:cNvSpPr/>
              <p:nvPr/>
            </p:nvSpPr>
            <p:spPr>
              <a:xfrm>
                <a:off x="4915462" y="5327756"/>
                <a:ext cx="152596" cy="2433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247" extrusionOk="0">
                    <a:moveTo>
                      <a:pt x="635" y="0"/>
                    </a:moveTo>
                    <a:cubicBezTo>
                      <a:pt x="489" y="0"/>
                      <a:pt x="345" y="43"/>
                      <a:pt x="223" y="128"/>
                    </a:cubicBezTo>
                    <a:cubicBezTo>
                      <a:pt x="167" y="156"/>
                      <a:pt x="126" y="212"/>
                      <a:pt x="98" y="268"/>
                    </a:cubicBezTo>
                    <a:cubicBezTo>
                      <a:pt x="70" y="324"/>
                      <a:pt x="42" y="365"/>
                      <a:pt x="28" y="421"/>
                    </a:cubicBezTo>
                    <a:cubicBezTo>
                      <a:pt x="0" y="505"/>
                      <a:pt x="0" y="589"/>
                      <a:pt x="14" y="672"/>
                    </a:cubicBezTo>
                    <a:cubicBezTo>
                      <a:pt x="14" y="700"/>
                      <a:pt x="28" y="728"/>
                      <a:pt x="56" y="756"/>
                    </a:cubicBezTo>
                    <a:cubicBezTo>
                      <a:pt x="70" y="784"/>
                      <a:pt x="98" y="798"/>
                      <a:pt x="140" y="812"/>
                    </a:cubicBezTo>
                    <a:cubicBezTo>
                      <a:pt x="167" y="826"/>
                      <a:pt x="209" y="826"/>
                      <a:pt x="251" y="826"/>
                    </a:cubicBezTo>
                    <a:lnTo>
                      <a:pt x="307" y="826"/>
                    </a:lnTo>
                    <a:cubicBezTo>
                      <a:pt x="349" y="812"/>
                      <a:pt x="391" y="798"/>
                      <a:pt x="419" y="784"/>
                    </a:cubicBezTo>
                    <a:cubicBezTo>
                      <a:pt x="460" y="770"/>
                      <a:pt x="488" y="756"/>
                      <a:pt x="530" y="742"/>
                    </a:cubicBezTo>
                    <a:cubicBezTo>
                      <a:pt x="544" y="742"/>
                      <a:pt x="558" y="756"/>
                      <a:pt x="558" y="770"/>
                    </a:cubicBezTo>
                    <a:cubicBezTo>
                      <a:pt x="558" y="784"/>
                      <a:pt x="558" y="798"/>
                      <a:pt x="544" y="812"/>
                    </a:cubicBezTo>
                    <a:cubicBezTo>
                      <a:pt x="530" y="854"/>
                      <a:pt x="502" y="882"/>
                      <a:pt x="474" y="909"/>
                    </a:cubicBezTo>
                    <a:cubicBezTo>
                      <a:pt x="419" y="951"/>
                      <a:pt x="349" y="979"/>
                      <a:pt x="279" y="979"/>
                    </a:cubicBezTo>
                    <a:cubicBezTo>
                      <a:pt x="251" y="986"/>
                      <a:pt x="223" y="990"/>
                      <a:pt x="195" y="990"/>
                    </a:cubicBezTo>
                    <a:cubicBezTo>
                      <a:pt x="167" y="990"/>
                      <a:pt x="140" y="986"/>
                      <a:pt x="112" y="979"/>
                    </a:cubicBezTo>
                    <a:cubicBezTo>
                      <a:pt x="98" y="1063"/>
                      <a:pt x="70" y="1147"/>
                      <a:pt x="42" y="1230"/>
                    </a:cubicBezTo>
                    <a:cubicBezTo>
                      <a:pt x="70" y="1244"/>
                      <a:pt x="112" y="1244"/>
                      <a:pt x="140" y="1244"/>
                    </a:cubicBezTo>
                    <a:cubicBezTo>
                      <a:pt x="158" y="1246"/>
                      <a:pt x="176" y="1247"/>
                      <a:pt x="194" y="1247"/>
                    </a:cubicBezTo>
                    <a:cubicBezTo>
                      <a:pt x="315" y="1247"/>
                      <a:pt x="433" y="1209"/>
                      <a:pt x="530" y="1161"/>
                    </a:cubicBezTo>
                    <a:cubicBezTo>
                      <a:pt x="600" y="1119"/>
                      <a:pt x="656" y="1077"/>
                      <a:pt x="684" y="1007"/>
                    </a:cubicBezTo>
                    <a:cubicBezTo>
                      <a:pt x="711" y="965"/>
                      <a:pt x="739" y="937"/>
                      <a:pt x="753" y="896"/>
                    </a:cubicBezTo>
                    <a:cubicBezTo>
                      <a:pt x="781" y="812"/>
                      <a:pt x="781" y="742"/>
                      <a:pt x="767" y="658"/>
                    </a:cubicBezTo>
                    <a:cubicBezTo>
                      <a:pt x="767" y="630"/>
                      <a:pt x="753" y="603"/>
                      <a:pt x="725" y="575"/>
                    </a:cubicBezTo>
                    <a:cubicBezTo>
                      <a:pt x="725" y="561"/>
                      <a:pt x="711" y="561"/>
                      <a:pt x="697" y="547"/>
                    </a:cubicBezTo>
                    <a:cubicBezTo>
                      <a:pt x="670" y="519"/>
                      <a:pt x="642" y="505"/>
                      <a:pt x="614" y="505"/>
                    </a:cubicBezTo>
                    <a:cubicBezTo>
                      <a:pt x="593" y="498"/>
                      <a:pt x="575" y="494"/>
                      <a:pt x="558" y="494"/>
                    </a:cubicBezTo>
                    <a:cubicBezTo>
                      <a:pt x="541" y="494"/>
                      <a:pt x="523" y="498"/>
                      <a:pt x="502" y="505"/>
                    </a:cubicBezTo>
                    <a:cubicBezTo>
                      <a:pt x="460" y="519"/>
                      <a:pt x="419" y="533"/>
                      <a:pt x="391" y="547"/>
                    </a:cubicBezTo>
                    <a:cubicBezTo>
                      <a:pt x="362" y="558"/>
                      <a:pt x="340" y="565"/>
                      <a:pt x="324" y="565"/>
                    </a:cubicBezTo>
                    <a:cubicBezTo>
                      <a:pt x="300" y="565"/>
                      <a:pt x="287" y="552"/>
                      <a:pt x="279" y="519"/>
                    </a:cubicBezTo>
                    <a:cubicBezTo>
                      <a:pt x="279" y="435"/>
                      <a:pt x="321" y="365"/>
                      <a:pt x="405" y="338"/>
                    </a:cubicBezTo>
                    <a:cubicBezTo>
                      <a:pt x="446" y="324"/>
                      <a:pt x="492" y="317"/>
                      <a:pt x="539" y="317"/>
                    </a:cubicBezTo>
                    <a:cubicBezTo>
                      <a:pt x="586" y="317"/>
                      <a:pt x="635" y="324"/>
                      <a:pt x="684" y="338"/>
                    </a:cubicBezTo>
                    <a:lnTo>
                      <a:pt x="697" y="3"/>
                    </a:lnTo>
                    <a:cubicBezTo>
                      <a:pt x="677" y="1"/>
                      <a:pt x="656" y="0"/>
                      <a:pt x="63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3"/>
          <p:cNvSpPr txBox="1">
            <a:spLocks noGrp="1"/>
          </p:cNvSpPr>
          <p:nvPr>
            <p:ph type="title"/>
          </p:nvPr>
        </p:nvSpPr>
        <p:spPr>
          <a:xfrm>
            <a:off x="1864888" y="1742775"/>
            <a:ext cx="23364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4" name="Google Shape;824;p13"/>
          <p:cNvSpPr txBox="1">
            <a:spLocks noGrp="1"/>
          </p:cNvSpPr>
          <p:nvPr>
            <p:ph type="title" idx="2" hasCustomPrompt="1"/>
          </p:nvPr>
        </p:nvSpPr>
        <p:spPr>
          <a:xfrm>
            <a:off x="2395438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5" name="Google Shape;825;p13"/>
          <p:cNvSpPr txBox="1">
            <a:spLocks noGrp="1"/>
          </p:cNvSpPr>
          <p:nvPr>
            <p:ph type="subTitle" idx="1"/>
          </p:nvPr>
        </p:nvSpPr>
        <p:spPr>
          <a:xfrm>
            <a:off x="1864888" y="22704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title" idx="3"/>
          </p:nvPr>
        </p:nvSpPr>
        <p:spPr>
          <a:xfrm>
            <a:off x="4942713" y="1742775"/>
            <a:ext cx="23364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title" idx="4" hasCustomPrompt="1"/>
          </p:nvPr>
        </p:nvSpPr>
        <p:spPr>
          <a:xfrm>
            <a:off x="5473263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8" name="Google Shape;828;p13"/>
          <p:cNvSpPr txBox="1">
            <a:spLocks noGrp="1"/>
          </p:cNvSpPr>
          <p:nvPr>
            <p:ph type="subTitle" idx="5"/>
          </p:nvPr>
        </p:nvSpPr>
        <p:spPr>
          <a:xfrm>
            <a:off x="4942713" y="22704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3"/>
          <p:cNvSpPr txBox="1">
            <a:spLocks noGrp="1"/>
          </p:cNvSpPr>
          <p:nvPr>
            <p:ph type="title" idx="6"/>
          </p:nvPr>
        </p:nvSpPr>
        <p:spPr>
          <a:xfrm>
            <a:off x="1864888" y="3532175"/>
            <a:ext cx="23364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title" idx="7" hasCustomPrompt="1"/>
          </p:nvPr>
        </p:nvSpPr>
        <p:spPr>
          <a:xfrm>
            <a:off x="2395438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1" name="Google Shape;831;p13"/>
          <p:cNvSpPr txBox="1">
            <a:spLocks noGrp="1"/>
          </p:cNvSpPr>
          <p:nvPr>
            <p:ph type="subTitle" idx="8"/>
          </p:nvPr>
        </p:nvSpPr>
        <p:spPr>
          <a:xfrm>
            <a:off x="1864888" y="40598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13"/>
          <p:cNvSpPr txBox="1">
            <a:spLocks noGrp="1"/>
          </p:cNvSpPr>
          <p:nvPr>
            <p:ph type="title" idx="9"/>
          </p:nvPr>
        </p:nvSpPr>
        <p:spPr>
          <a:xfrm>
            <a:off x="4942713" y="3532175"/>
            <a:ext cx="2336400" cy="527700"/>
          </a:xfrm>
          <a:prstGeom prst="rect">
            <a:avLst/>
          </a:prstGeom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title" idx="13" hasCustomPrompt="1"/>
          </p:nvPr>
        </p:nvSpPr>
        <p:spPr>
          <a:xfrm>
            <a:off x="5473263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14"/>
          </p:nvPr>
        </p:nvSpPr>
        <p:spPr>
          <a:xfrm>
            <a:off x="4942713" y="40598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6" name="Google Shape;836;p13"/>
          <p:cNvGrpSpPr/>
          <p:nvPr/>
        </p:nvGrpSpPr>
        <p:grpSpPr>
          <a:xfrm>
            <a:off x="173455" y="-97680"/>
            <a:ext cx="9172870" cy="5150379"/>
            <a:chOff x="173455" y="-97680"/>
            <a:chExt cx="9172870" cy="5150379"/>
          </a:xfrm>
        </p:grpSpPr>
        <p:grpSp>
          <p:nvGrpSpPr>
            <p:cNvPr id="837" name="Google Shape;837;p13"/>
            <p:cNvGrpSpPr/>
            <p:nvPr/>
          </p:nvGrpSpPr>
          <p:grpSpPr>
            <a:xfrm>
              <a:off x="497549" y="4521006"/>
              <a:ext cx="663868" cy="442697"/>
              <a:chOff x="3607099" y="3120656"/>
              <a:chExt cx="663868" cy="442697"/>
            </a:xfrm>
          </p:grpSpPr>
          <p:sp>
            <p:nvSpPr>
              <p:cNvPr id="838" name="Google Shape;838;p13"/>
              <p:cNvSpPr/>
              <p:nvPr/>
            </p:nvSpPr>
            <p:spPr>
              <a:xfrm>
                <a:off x="4140555" y="3364033"/>
                <a:ext cx="130412" cy="174823"/>
              </a:xfrm>
              <a:custGeom>
                <a:avLst/>
                <a:gdLst/>
                <a:ahLst/>
                <a:cxnLst/>
                <a:rect l="l" t="t" r="r" b="b"/>
                <a:pathLst>
                  <a:path w="740" h="992" extrusionOk="0">
                    <a:moveTo>
                      <a:pt x="559" y="1"/>
                    </a:moveTo>
                    <a:cubicBezTo>
                      <a:pt x="377" y="57"/>
                      <a:pt x="182" y="98"/>
                      <a:pt x="1" y="140"/>
                    </a:cubicBezTo>
                    <a:cubicBezTo>
                      <a:pt x="15" y="252"/>
                      <a:pt x="57" y="433"/>
                      <a:pt x="84" y="656"/>
                    </a:cubicBezTo>
                    <a:cubicBezTo>
                      <a:pt x="126" y="615"/>
                      <a:pt x="182" y="573"/>
                      <a:pt x="238" y="559"/>
                    </a:cubicBezTo>
                    <a:cubicBezTo>
                      <a:pt x="268" y="553"/>
                      <a:pt x="296" y="550"/>
                      <a:pt x="321" y="550"/>
                    </a:cubicBezTo>
                    <a:cubicBezTo>
                      <a:pt x="415" y="550"/>
                      <a:pt x="475" y="588"/>
                      <a:pt x="475" y="642"/>
                    </a:cubicBezTo>
                    <a:cubicBezTo>
                      <a:pt x="475" y="701"/>
                      <a:pt x="446" y="730"/>
                      <a:pt x="380" y="730"/>
                    </a:cubicBezTo>
                    <a:cubicBezTo>
                      <a:pt x="367" y="730"/>
                      <a:pt x="352" y="728"/>
                      <a:pt x="336" y="726"/>
                    </a:cubicBezTo>
                    <a:cubicBezTo>
                      <a:pt x="294" y="712"/>
                      <a:pt x="252" y="684"/>
                      <a:pt x="210" y="656"/>
                    </a:cubicBezTo>
                    <a:cubicBezTo>
                      <a:pt x="168" y="712"/>
                      <a:pt x="112" y="782"/>
                      <a:pt x="57" y="824"/>
                    </a:cubicBezTo>
                    <a:cubicBezTo>
                      <a:pt x="154" y="921"/>
                      <a:pt x="280" y="977"/>
                      <a:pt x="419" y="991"/>
                    </a:cubicBezTo>
                    <a:cubicBezTo>
                      <a:pt x="503" y="977"/>
                      <a:pt x="573" y="949"/>
                      <a:pt x="628" y="894"/>
                    </a:cubicBezTo>
                    <a:cubicBezTo>
                      <a:pt x="698" y="810"/>
                      <a:pt x="740" y="698"/>
                      <a:pt x="726" y="587"/>
                    </a:cubicBezTo>
                    <a:cubicBezTo>
                      <a:pt x="726" y="517"/>
                      <a:pt x="684" y="447"/>
                      <a:pt x="628" y="405"/>
                    </a:cubicBezTo>
                    <a:cubicBezTo>
                      <a:pt x="559" y="336"/>
                      <a:pt x="461" y="308"/>
                      <a:pt x="363" y="308"/>
                    </a:cubicBezTo>
                    <a:cubicBezTo>
                      <a:pt x="322" y="308"/>
                      <a:pt x="294" y="322"/>
                      <a:pt x="266" y="336"/>
                    </a:cubicBezTo>
                    <a:lnTo>
                      <a:pt x="266" y="294"/>
                    </a:lnTo>
                    <a:cubicBezTo>
                      <a:pt x="377" y="266"/>
                      <a:pt x="489" y="252"/>
                      <a:pt x="614" y="252"/>
                    </a:cubicBezTo>
                    <a:cubicBezTo>
                      <a:pt x="587" y="168"/>
                      <a:pt x="573" y="85"/>
                      <a:pt x="55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3607099" y="3209301"/>
                <a:ext cx="182224" cy="271398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0" extrusionOk="0">
                    <a:moveTo>
                      <a:pt x="810" y="0"/>
                    </a:moveTo>
                    <a:cubicBezTo>
                      <a:pt x="754" y="28"/>
                      <a:pt x="698" y="42"/>
                      <a:pt x="656" y="70"/>
                    </a:cubicBezTo>
                    <a:cubicBezTo>
                      <a:pt x="573" y="126"/>
                      <a:pt x="489" y="181"/>
                      <a:pt x="433" y="251"/>
                    </a:cubicBezTo>
                    <a:cubicBezTo>
                      <a:pt x="322" y="349"/>
                      <a:pt x="238" y="446"/>
                      <a:pt x="154" y="572"/>
                    </a:cubicBezTo>
                    <a:cubicBezTo>
                      <a:pt x="112" y="642"/>
                      <a:pt x="71" y="725"/>
                      <a:pt x="43" y="823"/>
                    </a:cubicBezTo>
                    <a:cubicBezTo>
                      <a:pt x="1" y="963"/>
                      <a:pt x="1" y="1116"/>
                      <a:pt x="43" y="1269"/>
                    </a:cubicBezTo>
                    <a:cubicBezTo>
                      <a:pt x="71" y="1311"/>
                      <a:pt x="99" y="1367"/>
                      <a:pt x="126" y="1409"/>
                    </a:cubicBezTo>
                    <a:cubicBezTo>
                      <a:pt x="154" y="1437"/>
                      <a:pt x="182" y="1451"/>
                      <a:pt x="210" y="1479"/>
                    </a:cubicBezTo>
                    <a:cubicBezTo>
                      <a:pt x="285" y="1521"/>
                      <a:pt x="367" y="1539"/>
                      <a:pt x="452" y="1539"/>
                    </a:cubicBezTo>
                    <a:cubicBezTo>
                      <a:pt x="478" y="1539"/>
                      <a:pt x="505" y="1538"/>
                      <a:pt x="531" y="1534"/>
                    </a:cubicBezTo>
                    <a:cubicBezTo>
                      <a:pt x="643" y="1520"/>
                      <a:pt x="726" y="1493"/>
                      <a:pt x="824" y="1437"/>
                    </a:cubicBezTo>
                    <a:cubicBezTo>
                      <a:pt x="894" y="1381"/>
                      <a:pt x="963" y="1339"/>
                      <a:pt x="1033" y="1269"/>
                    </a:cubicBezTo>
                    <a:lnTo>
                      <a:pt x="852" y="949"/>
                    </a:lnTo>
                    <a:cubicBezTo>
                      <a:pt x="852" y="949"/>
                      <a:pt x="838" y="976"/>
                      <a:pt x="824" y="1018"/>
                    </a:cubicBezTo>
                    <a:cubicBezTo>
                      <a:pt x="768" y="1088"/>
                      <a:pt x="684" y="1144"/>
                      <a:pt x="587" y="1158"/>
                    </a:cubicBezTo>
                    <a:lnTo>
                      <a:pt x="531" y="1158"/>
                    </a:lnTo>
                    <a:cubicBezTo>
                      <a:pt x="447" y="1116"/>
                      <a:pt x="419" y="1032"/>
                      <a:pt x="447" y="893"/>
                    </a:cubicBezTo>
                    <a:cubicBezTo>
                      <a:pt x="475" y="809"/>
                      <a:pt x="531" y="725"/>
                      <a:pt x="601" y="670"/>
                    </a:cubicBezTo>
                    <a:cubicBezTo>
                      <a:pt x="656" y="614"/>
                      <a:pt x="740" y="572"/>
                      <a:pt x="824" y="558"/>
                    </a:cubicBezTo>
                    <a:lnTo>
                      <a:pt x="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3919383" y="3120656"/>
                <a:ext cx="164777" cy="332022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884" extrusionOk="0">
                    <a:moveTo>
                      <a:pt x="865" y="1"/>
                    </a:moveTo>
                    <a:cubicBezTo>
                      <a:pt x="754" y="71"/>
                      <a:pt x="642" y="140"/>
                      <a:pt x="516" y="182"/>
                    </a:cubicBezTo>
                    <a:cubicBezTo>
                      <a:pt x="544" y="461"/>
                      <a:pt x="572" y="656"/>
                      <a:pt x="572" y="810"/>
                    </a:cubicBezTo>
                    <a:cubicBezTo>
                      <a:pt x="544" y="824"/>
                      <a:pt x="516" y="852"/>
                      <a:pt x="489" y="866"/>
                    </a:cubicBezTo>
                    <a:cubicBezTo>
                      <a:pt x="461" y="880"/>
                      <a:pt x="433" y="894"/>
                      <a:pt x="405" y="908"/>
                    </a:cubicBezTo>
                    <a:cubicBezTo>
                      <a:pt x="377" y="615"/>
                      <a:pt x="349" y="308"/>
                      <a:pt x="349" y="15"/>
                    </a:cubicBezTo>
                    <a:cubicBezTo>
                      <a:pt x="237" y="71"/>
                      <a:pt x="126" y="126"/>
                      <a:pt x="0" y="168"/>
                    </a:cubicBezTo>
                    <a:cubicBezTo>
                      <a:pt x="56" y="712"/>
                      <a:pt x="98" y="1270"/>
                      <a:pt x="126" y="1870"/>
                    </a:cubicBezTo>
                    <a:lnTo>
                      <a:pt x="279" y="1786"/>
                    </a:lnTo>
                    <a:lnTo>
                      <a:pt x="447" y="1689"/>
                    </a:lnTo>
                    <a:cubicBezTo>
                      <a:pt x="433" y="1466"/>
                      <a:pt x="419" y="1326"/>
                      <a:pt x="419" y="1284"/>
                    </a:cubicBezTo>
                    <a:lnTo>
                      <a:pt x="600" y="1187"/>
                    </a:lnTo>
                    <a:cubicBezTo>
                      <a:pt x="614" y="1521"/>
                      <a:pt x="628" y="1758"/>
                      <a:pt x="656" y="1884"/>
                    </a:cubicBezTo>
                    <a:cubicBezTo>
                      <a:pt x="698" y="1856"/>
                      <a:pt x="754" y="1800"/>
                      <a:pt x="781" y="1772"/>
                    </a:cubicBezTo>
                    <a:cubicBezTo>
                      <a:pt x="809" y="1758"/>
                      <a:pt x="851" y="1717"/>
                      <a:pt x="921" y="1689"/>
                    </a:cubicBezTo>
                    <a:lnTo>
                      <a:pt x="935" y="1661"/>
                    </a:lnTo>
                    <a:cubicBezTo>
                      <a:pt x="907" y="1340"/>
                      <a:pt x="879" y="782"/>
                      <a:pt x="8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13"/>
              <p:cNvSpPr/>
              <p:nvPr/>
            </p:nvSpPr>
            <p:spPr>
              <a:xfrm>
                <a:off x="3793906" y="3406505"/>
                <a:ext cx="130588" cy="156847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90" extrusionOk="0">
                    <a:moveTo>
                      <a:pt x="365" y="0"/>
                    </a:moveTo>
                    <a:cubicBezTo>
                      <a:pt x="339" y="0"/>
                      <a:pt x="315" y="4"/>
                      <a:pt x="294" y="11"/>
                    </a:cubicBezTo>
                    <a:cubicBezTo>
                      <a:pt x="154" y="39"/>
                      <a:pt x="43" y="136"/>
                      <a:pt x="1" y="276"/>
                    </a:cubicBezTo>
                    <a:cubicBezTo>
                      <a:pt x="1" y="346"/>
                      <a:pt x="15" y="415"/>
                      <a:pt x="57" y="485"/>
                    </a:cubicBezTo>
                    <a:cubicBezTo>
                      <a:pt x="127" y="443"/>
                      <a:pt x="196" y="415"/>
                      <a:pt x="280" y="401"/>
                    </a:cubicBezTo>
                    <a:cubicBezTo>
                      <a:pt x="280" y="374"/>
                      <a:pt x="266" y="360"/>
                      <a:pt x="252" y="346"/>
                    </a:cubicBezTo>
                    <a:cubicBezTo>
                      <a:pt x="238" y="318"/>
                      <a:pt x="252" y="276"/>
                      <a:pt x="280" y="262"/>
                    </a:cubicBezTo>
                    <a:cubicBezTo>
                      <a:pt x="290" y="258"/>
                      <a:pt x="300" y="257"/>
                      <a:pt x="309" y="257"/>
                    </a:cubicBezTo>
                    <a:cubicBezTo>
                      <a:pt x="334" y="257"/>
                      <a:pt x="350" y="272"/>
                      <a:pt x="350" y="304"/>
                    </a:cubicBezTo>
                    <a:cubicBezTo>
                      <a:pt x="350" y="318"/>
                      <a:pt x="350" y="332"/>
                      <a:pt x="350" y="346"/>
                    </a:cubicBezTo>
                    <a:cubicBezTo>
                      <a:pt x="322" y="457"/>
                      <a:pt x="266" y="555"/>
                      <a:pt x="196" y="639"/>
                    </a:cubicBezTo>
                    <a:cubicBezTo>
                      <a:pt x="140" y="708"/>
                      <a:pt x="127" y="806"/>
                      <a:pt x="182" y="890"/>
                    </a:cubicBezTo>
                    <a:cubicBezTo>
                      <a:pt x="238" y="820"/>
                      <a:pt x="405" y="778"/>
                      <a:pt x="684" y="778"/>
                    </a:cubicBezTo>
                    <a:cubicBezTo>
                      <a:pt x="684" y="708"/>
                      <a:pt x="698" y="625"/>
                      <a:pt x="740" y="555"/>
                    </a:cubicBezTo>
                    <a:cubicBezTo>
                      <a:pt x="712" y="551"/>
                      <a:pt x="684" y="549"/>
                      <a:pt x="658" y="549"/>
                    </a:cubicBezTo>
                    <a:cubicBezTo>
                      <a:pt x="594" y="549"/>
                      <a:pt x="534" y="559"/>
                      <a:pt x="475" y="569"/>
                    </a:cubicBezTo>
                    <a:cubicBezTo>
                      <a:pt x="573" y="471"/>
                      <a:pt x="629" y="346"/>
                      <a:pt x="615" y="206"/>
                    </a:cubicBezTo>
                    <a:cubicBezTo>
                      <a:pt x="601" y="109"/>
                      <a:pt x="531" y="39"/>
                      <a:pt x="447" y="11"/>
                    </a:cubicBezTo>
                    <a:cubicBezTo>
                      <a:pt x="419" y="4"/>
                      <a:pt x="392" y="0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2" name="Google Shape;842;p13"/>
            <p:cNvGrpSpPr/>
            <p:nvPr/>
          </p:nvGrpSpPr>
          <p:grpSpPr>
            <a:xfrm>
              <a:off x="8608805" y="4438001"/>
              <a:ext cx="668803" cy="614699"/>
              <a:chOff x="4258655" y="2258351"/>
              <a:chExt cx="668803" cy="614699"/>
            </a:xfrm>
          </p:grpSpPr>
          <p:sp>
            <p:nvSpPr>
              <p:cNvPr id="843" name="Google Shape;843;p13"/>
              <p:cNvSpPr/>
              <p:nvPr/>
            </p:nvSpPr>
            <p:spPr>
              <a:xfrm>
                <a:off x="4258655" y="2349287"/>
                <a:ext cx="317218" cy="477061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2707" extrusionOk="0">
                    <a:moveTo>
                      <a:pt x="1758" y="1"/>
                    </a:moveTo>
                    <a:cubicBezTo>
                      <a:pt x="1646" y="15"/>
                      <a:pt x="1548" y="43"/>
                      <a:pt x="1451" y="85"/>
                    </a:cubicBezTo>
                    <a:cubicBezTo>
                      <a:pt x="1283" y="154"/>
                      <a:pt x="1130" y="224"/>
                      <a:pt x="990" y="336"/>
                    </a:cubicBezTo>
                    <a:cubicBezTo>
                      <a:pt x="795" y="475"/>
                      <a:pt x="600" y="643"/>
                      <a:pt x="446" y="838"/>
                    </a:cubicBezTo>
                    <a:cubicBezTo>
                      <a:pt x="335" y="963"/>
                      <a:pt x="251" y="1103"/>
                      <a:pt x="167" y="1256"/>
                    </a:cubicBezTo>
                    <a:cubicBezTo>
                      <a:pt x="42" y="1507"/>
                      <a:pt x="0" y="1786"/>
                      <a:pt x="28" y="2065"/>
                    </a:cubicBezTo>
                    <a:cubicBezTo>
                      <a:pt x="42" y="2163"/>
                      <a:pt x="84" y="2247"/>
                      <a:pt x="126" y="2344"/>
                    </a:cubicBezTo>
                    <a:cubicBezTo>
                      <a:pt x="167" y="2400"/>
                      <a:pt x="209" y="2442"/>
                      <a:pt x="265" y="2498"/>
                    </a:cubicBezTo>
                    <a:cubicBezTo>
                      <a:pt x="419" y="2609"/>
                      <a:pt x="628" y="2693"/>
                      <a:pt x="823" y="2707"/>
                    </a:cubicBezTo>
                    <a:cubicBezTo>
                      <a:pt x="1018" y="2707"/>
                      <a:pt x="1200" y="2665"/>
                      <a:pt x="1381" y="2581"/>
                    </a:cubicBezTo>
                    <a:cubicBezTo>
                      <a:pt x="1534" y="2526"/>
                      <a:pt x="1674" y="2442"/>
                      <a:pt x="1799" y="2344"/>
                    </a:cubicBezTo>
                    <a:lnTo>
                      <a:pt x="1576" y="1717"/>
                    </a:lnTo>
                    <a:cubicBezTo>
                      <a:pt x="1576" y="1731"/>
                      <a:pt x="1534" y="1758"/>
                      <a:pt x="1479" y="1828"/>
                    </a:cubicBezTo>
                    <a:cubicBezTo>
                      <a:pt x="1353" y="1940"/>
                      <a:pt x="1200" y="2009"/>
                      <a:pt x="1032" y="2037"/>
                    </a:cubicBezTo>
                    <a:cubicBezTo>
                      <a:pt x="990" y="2023"/>
                      <a:pt x="963" y="2023"/>
                      <a:pt x="921" y="2009"/>
                    </a:cubicBezTo>
                    <a:cubicBezTo>
                      <a:pt x="781" y="1926"/>
                      <a:pt x="753" y="1744"/>
                      <a:pt x="851" y="1507"/>
                    </a:cubicBezTo>
                    <a:cubicBezTo>
                      <a:pt x="921" y="1354"/>
                      <a:pt x="1032" y="1228"/>
                      <a:pt x="1172" y="1145"/>
                    </a:cubicBezTo>
                    <a:cubicBezTo>
                      <a:pt x="1311" y="1047"/>
                      <a:pt x="1465" y="1005"/>
                      <a:pt x="1632" y="1005"/>
                    </a:cubicBezTo>
                    <a:lnTo>
                      <a:pt x="175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4597726" y="2258351"/>
                <a:ext cx="329731" cy="614699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3488" extrusionOk="0">
                    <a:moveTo>
                      <a:pt x="963" y="1"/>
                    </a:moveTo>
                    <a:cubicBezTo>
                      <a:pt x="726" y="71"/>
                      <a:pt x="489" y="140"/>
                      <a:pt x="266" y="196"/>
                    </a:cubicBezTo>
                    <a:cubicBezTo>
                      <a:pt x="210" y="1172"/>
                      <a:pt x="127" y="2219"/>
                      <a:pt x="1" y="3307"/>
                    </a:cubicBezTo>
                    <a:lnTo>
                      <a:pt x="308" y="3195"/>
                    </a:lnTo>
                    <a:lnTo>
                      <a:pt x="629" y="3056"/>
                    </a:lnTo>
                    <a:cubicBezTo>
                      <a:pt x="671" y="2651"/>
                      <a:pt x="698" y="2400"/>
                      <a:pt x="698" y="2330"/>
                    </a:cubicBezTo>
                    <a:lnTo>
                      <a:pt x="1033" y="2205"/>
                    </a:lnTo>
                    <a:lnTo>
                      <a:pt x="1033" y="2205"/>
                    </a:lnTo>
                    <a:cubicBezTo>
                      <a:pt x="977" y="2804"/>
                      <a:pt x="936" y="3237"/>
                      <a:pt x="936" y="3488"/>
                    </a:cubicBezTo>
                    <a:cubicBezTo>
                      <a:pt x="1019" y="3418"/>
                      <a:pt x="1117" y="3376"/>
                      <a:pt x="1201" y="3321"/>
                    </a:cubicBezTo>
                    <a:cubicBezTo>
                      <a:pt x="1298" y="3279"/>
                      <a:pt x="1382" y="3223"/>
                      <a:pt x="1480" y="3181"/>
                    </a:cubicBezTo>
                    <a:lnTo>
                      <a:pt x="1521" y="3167"/>
                    </a:lnTo>
                    <a:cubicBezTo>
                      <a:pt x="1549" y="2553"/>
                      <a:pt x="1661" y="1549"/>
                      <a:pt x="1870" y="126"/>
                    </a:cubicBezTo>
                    <a:lnTo>
                      <a:pt x="1870" y="126"/>
                    </a:lnTo>
                    <a:cubicBezTo>
                      <a:pt x="1661" y="238"/>
                      <a:pt x="1424" y="308"/>
                      <a:pt x="1187" y="363"/>
                    </a:cubicBezTo>
                    <a:cubicBezTo>
                      <a:pt x="1159" y="852"/>
                      <a:pt x="1131" y="1228"/>
                      <a:pt x="1117" y="1493"/>
                    </a:cubicBezTo>
                    <a:cubicBezTo>
                      <a:pt x="1047" y="1535"/>
                      <a:pt x="991" y="1549"/>
                      <a:pt x="936" y="1577"/>
                    </a:cubicBezTo>
                    <a:cubicBezTo>
                      <a:pt x="936" y="1577"/>
                      <a:pt x="880" y="1605"/>
                      <a:pt x="782" y="1647"/>
                    </a:cubicBezTo>
                    <a:cubicBezTo>
                      <a:pt x="824" y="1089"/>
                      <a:pt x="880" y="545"/>
                      <a:pt x="96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5" name="Google Shape;845;p13"/>
            <p:cNvGrpSpPr/>
            <p:nvPr/>
          </p:nvGrpSpPr>
          <p:grpSpPr>
            <a:xfrm>
              <a:off x="618320" y="3097294"/>
              <a:ext cx="639196" cy="435118"/>
              <a:chOff x="1097370" y="3735356"/>
              <a:chExt cx="639196" cy="435118"/>
            </a:xfrm>
          </p:grpSpPr>
          <p:sp>
            <p:nvSpPr>
              <p:cNvPr id="846" name="Google Shape;846;p13"/>
              <p:cNvSpPr/>
              <p:nvPr/>
            </p:nvSpPr>
            <p:spPr>
              <a:xfrm>
                <a:off x="1097370" y="3735356"/>
                <a:ext cx="236152" cy="435118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69" extrusionOk="0">
                    <a:moveTo>
                      <a:pt x="670" y="0"/>
                    </a:moveTo>
                    <a:cubicBezTo>
                      <a:pt x="516" y="56"/>
                      <a:pt x="349" y="98"/>
                      <a:pt x="182" y="140"/>
                    </a:cubicBezTo>
                    <a:cubicBezTo>
                      <a:pt x="140" y="837"/>
                      <a:pt x="84" y="1576"/>
                      <a:pt x="0" y="2343"/>
                    </a:cubicBezTo>
                    <a:lnTo>
                      <a:pt x="210" y="2274"/>
                    </a:lnTo>
                    <a:lnTo>
                      <a:pt x="447" y="2176"/>
                    </a:lnTo>
                    <a:cubicBezTo>
                      <a:pt x="475" y="1883"/>
                      <a:pt x="489" y="1702"/>
                      <a:pt x="489" y="1660"/>
                    </a:cubicBezTo>
                    <a:lnTo>
                      <a:pt x="740" y="1562"/>
                    </a:lnTo>
                    <a:lnTo>
                      <a:pt x="740" y="1562"/>
                    </a:lnTo>
                    <a:cubicBezTo>
                      <a:pt x="684" y="1995"/>
                      <a:pt x="670" y="2302"/>
                      <a:pt x="670" y="2469"/>
                    </a:cubicBezTo>
                    <a:cubicBezTo>
                      <a:pt x="726" y="2427"/>
                      <a:pt x="795" y="2399"/>
                      <a:pt x="851" y="2357"/>
                    </a:cubicBezTo>
                    <a:cubicBezTo>
                      <a:pt x="921" y="2316"/>
                      <a:pt x="977" y="2288"/>
                      <a:pt x="1047" y="2260"/>
                    </a:cubicBezTo>
                    <a:lnTo>
                      <a:pt x="1074" y="2246"/>
                    </a:lnTo>
                    <a:cubicBezTo>
                      <a:pt x="1102" y="1813"/>
                      <a:pt x="1186" y="1088"/>
                      <a:pt x="1339" y="84"/>
                    </a:cubicBezTo>
                    <a:lnTo>
                      <a:pt x="1339" y="84"/>
                    </a:lnTo>
                    <a:cubicBezTo>
                      <a:pt x="1172" y="167"/>
                      <a:pt x="1019" y="223"/>
                      <a:pt x="851" y="265"/>
                    </a:cubicBezTo>
                    <a:cubicBezTo>
                      <a:pt x="837" y="614"/>
                      <a:pt x="809" y="879"/>
                      <a:pt x="795" y="1060"/>
                    </a:cubicBezTo>
                    <a:cubicBezTo>
                      <a:pt x="740" y="1088"/>
                      <a:pt x="698" y="1102"/>
                      <a:pt x="670" y="1130"/>
                    </a:cubicBezTo>
                    <a:cubicBezTo>
                      <a:pt x="628" y="1144"/>
                      <a:pt x="586" y="1158"/>
                      <a:pt x="558" y="1172"/>
                    </a:cubicBezTo>
                    <a:cubicBezTo>
                      <a:pt x="586" y="781"/>
                      <a:pt x="614" y="391"/>
                      <a:pt x="6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3"/>
              <p:cNvSpPr/>
              <p:nvPr/>
            </p:nvSpPr>
            <p:spPr>
              <a:xfrm>
                <a:off x="1328411" y="3985078"/>
                <a:ext cx="125478" cy="151031"/>
              </a:xfrm>
              <a:custGeom>
                <a:avLst/>
                <a:gdLst/>
                <a:ahLst/>
                <a:cxnLst/>
                <a:rect l="l" t="t" r="r" b="b"/>
                <a:pathLst>
                  <a:path w="712" h="857" extrusionOk="0">
                    <a:moveTo>
                      <a:pt x="392" y="0"/>
                    </a:moveTo>
                    <a:cubicBezTo>
                      <a:pt x="376" y="0"/>
                      <a:pt x="362" y="2"/>
                      <a:pt x="349" y="6"/>
                    </a:cubicBezTo>
                    <a:cubicBezTo>
                      <a:pt x="210" y="6"/>
                      <a:pt x="84" y="76"/>
                      <a:pt x="28" y="201"/>
                    </a:cubicBezTo>
                    <a:cubicBezTo>
                      <a:pt x="1" y="271"/>
                      <a:pt x="14" y="355"/>
                      <a:pt x="42" y="424"/>
                    </a:cubicBezTo>
                    <a:cubicBezTo>
                      <a:pt x="126" y="396"/>
                      <a:pt x="196" y="382"/>
                      <a:pt x="280" y="382"/>
                    </a:cubicBezTo>
                    <a:cubicBezTo>
                      <a:pt x="280" y="355"/>
                      <a:pt x="280" y="341"/>
                      <a:pt x="266" y="327"/>
                    </a:cubicBezTo>
                    <a:cubicBezTo>
                      <a:pt x="266" y="285"/>
                      <a:pt x="280" y="257"/>
                      <a:pt x="307" y="243"/>
                    </a:cubicBezTo>
                    <a:cubicBezTo>
                      <a:pt x="349" y="243"/>
                      <a:pt x="377" y="257"/>
                      <a:pt x="377" y="285"/>
                    </a:cubicBezTo>
                    <a:cubicBezTo>
                      <a:pt x="377" y="313"/>
                      <a:pt x="363" y="327"/>
                      <a:pt x="363" y="341"/>
                    </a:cubicBezTo>
                    <a:cubicBezTo>
                      <a:pt x="307" y="438"/>
                      <a:pt x="238" y="536"/>
                      <a:pt x="154" y="606"/>
                    </a:cubicBezTo>
                    <a:cubicBezTo>
                      <a:pt x="84" y="675"/>
                      <a:pt x="70" y="773"/>
                      <a:pt x="98" y="857"/>
                    </a:cubicBezTo>
                    <a:cubicBezTo>
                      <a:pt x="140" y="823"/>
                      <a:pt x="224" y="804"/>
                      <a:pt x="341" y="804"/>
                    </a:cubicBezTo>
                    <a:cubicBezTo>
                      <a:pt x="418" y="804"/>
                      <a:pt x="510" y="812"/>
                      <a:pt x="614" y="829"/>
                    </a:cubicBezTo>
                    <a:cubicBezTo>
                      <a:pt x="628" y="745"/>
                      <a:pt x="656" y="675"/>
                      <a:pt x="712" y="606"/>
                    </a:cubicBezTo>
                    <a:cubicBezTo>
                      <a:pt x="663" y="589"/>
                      <a:pt x="609" y="583"/>
                      <a:pt x="556" y="583"/>
                    </a:cubicBezTo>
                    <a:cubicBezTo>
                      <a:pt x="519" y="583"/>
                      <a:pt x="482" y="586"/>
                      <a:pt x="447" y="592"/>
                    </a:cubicBezTo>
                    <a:cubicBezTo>
                      <a:pt x="558" y="508"/>
                      <a:pt x="628" y="382"/>
                      <a:pt x="642" y="243"/>
                    </a:cubicBezTo>
                    <a:cubicBezTo>
                      <a:pt x="642" y="145"/>
                      <a:pt x="586" y="62"/>
                      <a:pt x="503" y="20"/>
                    </a:cubicBezTo>
                    <a:cubicBezTo>
                      <a:pt x="473" y="10"/>
                      <a:pt x="430" y="0"/>
                      <a:pt x="3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3"/>
              <p:cNvSpPr/>
              <p:nvPr/>
            </p:nvSpPr>
            <p:spPr>
              <a:xfrm>
                <a:off x="1466048" y="3838452"/>
                <a:ext cx="270517" cy="30100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708" extrusionOk="0">
                    <a:moveTo>
                      <a:pt x="907" y="684"/>
                    </a:moveTo>
                    <a:cubicBezTo>
                      <a:pt x="1028" y="684"/>
                      <a:pt x="1084" y="749"/>
                      <a:pt x="1088" y="853"/>
                    </a:cubicBezTo>
                    <a:lnTo>
                      <a:pt x="1088" y="853"/>
                    </a:lnTo>
                    <a:cubicBezTo>
                      <a:pt x="1032" y="1117"/>
                      <a:pt x="837" y="1312"/>
                      <a:pt x="573" y="1368"/>
                    </a:cubicBezTo>
                    <a:cubicBezTo>
                      <a:pt x="503" y="1354"/>
                      <a:pt x="461" y="1298"/>
                      <a:pt x="447" y="1200"/>
                    </a:cubicBezTo>
                    <a:cubicBezTo>
                      <a:pt x="461" y="1075"/>
                      <a:pt x="517" y="949"/>
                      <a:pt x="614" y="852"/>
                    </a:cubicBezTo>
                    <a:cubicBezTo>
                      <a:pt x="684" y="768"/>
                      <a:pt x="796" y="712"/>
                      <a:pt x="907" y="684"/>
                    </a:cubicBezTo>
                    <a:close/>
                    <a:moveTo>
                      <a:pt x="1103" y="1"/>
                    </a:moveTo>
                    <a:cubicBezTo>
                      <a:pt x="1005" y="15"/>
                      <a:pt x="893" y="29"/>
                      <a:pt x="810" y="71"/>
                    </a:cubicBezTo>
                    <a:cubicBezTo>
                      <a:pt x="670" y="126"/>
                      <a:pt x="545" y="196"/>
                      <a:pt x="433" y="280"/>
                    </a:cubicBezTo>
                    <a:cubicBezTo>
                      <a:pt x="308" y="405"/>
                      <a:pt x="210" y="545"/>
                      <a:pt x="126" y="698"/>
                    </a:cubicBezTo>
                    <a:cubicBezTo>
                      <a:pt x="43" y="866"/>
                      <a:pt x="1" y="1047"/>
                      <a:pt x="15" y="1228"/>
                    </a:cubicBezTo>
                    <a:cubicBezTo>
                      <a:pt x="43" y="1368"/>
                      <a:pt x="98" y="1479"/>
                      <a:pt x="196" y="1577"/>
                    </a:cubicBezTo>
                    <a:cubicBezTo>
                      <a:pt x="266" y="1647"/>
                      <a:pt x="363" y="1689"/>
                      <a:pt x="461" y="1703"/>
                    </a:cubicBezTo>
                    <a:cubicBezTo>
                      <a:pt x="489" y="1706"/>
                      <a:pt x="518" y="1708"/>
                      <a:pt x="549" y="1708"/>
                    </a:cubicBezTo>
                    <a:cubicBezTo>
                      <a:pt x="641" y="1708"/>
                      <a:pt x="740" y="1692"/>
                      <a:pt x="824" y="1661"/>
                    </a:cubicBezTo>
                    <a:cubicBezTo>
                      <a:pt x="949" y="1591"/>
                      <a:pt x="1075" y="1507"/>
                      <a:pt x="1172" y="1410"/>
                    </a:cubicBezTo>
                    <a:cubicBezTo>
                      <a:pt x="1214" y="1368"/>
                      <a:pt x="1256" y="1312"/>
                      <a:pt x="1298" y="1270"/>
                    </a:cubicBezTo>
                    <a:cubicBezTo>
                      <a:pt x="1354" y="1173"/>
                      <a:pt x="1409" y="1089"/>
                      <a:pt x="1451" y="991"/>
                    </a:cubicBezTo>
                    <a:cubicBezTo>
                      <a:pt x="1507" y="852"/>
                      <a:pt x="1535" y="712"/>
                      <a:pt x="1535" y="573"/>
                    </a:cubicBezTo>
                    <a:cubicBezTo>
                      <a:pt x="1535" y="447"/>
                      <a:pt x="1507" y="336"/>
                      <a:pt x="1451" y="224"/>
                    </a:cubicBezTo>
                    <a:cubicBezTo>
                      <a:pt x="1382" y="99"/>
                      <a:pt x="1256" y="15"/>
                      <a:pt x="110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9" name="Google Shape;849;p13"/>
            <p:cNvGrpSpPr/>
            <p:nvPr/>
          </p:nvGrpSpPr>
          <p:grpSpPr>
            <a:xfrm>
              <a:off x="8210711" y="2409147"/>
              <a:ext cx="1042592" cy="1524238"/>
              <a:chOff x="2028936" y="878797"/>
              <a:chExt cx="1042592" cy="1524238"/>
            </a:xfrm>
          </p:grpSpPr>
          <p:sp>
            <p:nvSpPr>
              <p:cNvPr id="850" name="Google Shape;850;p13"/>
              <p:cNvSpPr/>
              <p:nvPr/>
            </p:nvSpPr>
            <p:spPr>
              <a:xfrm>
                <a:off x="2186311" y="1417189"/>
                <a:ext cx="248488" cy="218881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42" extrusionOk="0">
                    <a:moveTo>
                      <a:pt x="1409" y="1"/>
                    </a:moveTo>
                    <a:lnTo>
                      <a:pt x="1340" y="42"/>
                    </a:lnTo>
                    <a:cubicBezTo>
                      <a:pt x="1298" y="70"/>
                      <a:pt x="1228" y="112"/>
                      <a:pt x="1158" y="168"/>
                    </a:cubicBezTo>
                    <a:cubicBezTo>
                      <a:pt x="1019" y="279"/>
                      <a:pt x="838" y="433"/>
                      <a:pt x="670" y="586"/>
                    </a:cubicBezTo>
                    <a:cubicBezTo>
                      <a:pt x="489" y="740"/>
                      <a:pt x="321" y="907"/>
                      <a:pt x="196" y="1033"/>
                    </a:cubicBezTo>
                    <a:cubicBezTo>
                      <a:pt x="140" y="1089"/>
                      <a:pt x="84" y="1144"/>
                      <a:pt x="56" y="1186"/>
                    </a:cubicBezTo>
                    <a:lnTo>
                      <a:pt x="1" y="1242"/>
                    </a:lnTo>
                    <a:lnTo>
                      <a:pt x="70" y="1200"/>
                    </a:lnTo>
                    <a:cubicBezTo>
                      <a:pt x="112" y="1172"/>
                      <a:pt x="168" y="1130"/>
                      <a:pt x="238" y="1075"/>
                    </a:cubicBezTo>
                    <a:cubicBezTo>
                      <a:pt x="391" y="963"/>
                      <a:pt x="572" y="823"/>
                      <a:pt x="740" y="656"/>
                    </a:cubicBezTo>
                    <a:cubicBezTo>
                      <a:pt x="921" y="503"/>
                      <a:pt x="1089" y="349"/>
                      <a:pt x="1200" y="210"/>
                    </a:cubicBezTo>
                    <a:cubicBezTo>
                      <a:pt x="1270" y="154"/>
                      <a:pt x="1312" y="98"/>
                      <a:pt x="1354" y="56"/>
                    </a:cubicBezTo>
                    <a:cubicBezTo>
                      <a:pt x="1381" y="28"/>
                      <a:pt x="1409" y="1"/>
                      <a:pt x="140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3"/>
              <p:cNvSpPr/>
              <p:nvPr/>
            </p:nvSpPr>
            <p:spPr>
              <a:xfrm>
                <a:off x="2228079" y="1478694"/>
                <a:ext cx="186983" cy="16724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949" extrusionOk="0">
                    <a:moveTo>
                      <a:pt x="1061" y="0"/>
                    </a:moveTo>
                    <a:cubicBezTo>
                      <a:pt x="991" y="28"/>
                      <a:pt x="935" y="70"/>
                      <a:pt x="866" y="126"/>
                    </a:cubicBezTo>
                    <a:cubicBezTo>
                      <a:pt x="768" y="196"/>
                      <a:pt x="628" y="307"/>
                      <a:pt x="489" y="433"/>
                    </a:cubicBezTo>
                    <a:cubicBezTo>
                      <a:pt x="363" y="544"/>
                      <a:pt x="238" y="670"/>
                      <a:pt x="140" y="767"/>
                    </a:cubicBezTo>
                    <a:cubicBezTo>
                      <a:pt x="57" y="865"/>
                      <a:pt x="1" y="949"/>
                      <a:pt x="1" y="949"/>
                    </a:cubicBezTo>
                    <a:cubicBezTo>
                      <a:pt x="1" y="949"/>
                      <a:pt x="84" y="893"/>
                      <a:pt x="182" y="823"/>
                    </a:cubicBezTo>
                    <a:cubicBezTo>
                      <a:pt x="294" y="740"/>
                      <a:pt x="433" y="628"/>
                      <a:pt x="559" y="516"/>
                    </a:cubicBezTo>
                    <a:cubicBezTo>
                      <a:pt x="698" y="391"/>
                      <a:pt x="824" y="279"/>
                      <a:pt x="907" y="168"/>
                    </a:cubicBezTo>
                    <a:cubicBezTo>
                      <a:pt x="1005" y="70"/>
                      <a:pt x="1061" y="0"/>
                      <a:pt x="106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3"/>
              <p:cNvSpPr/>
              <p:nvPr/>
            </p:nvSpPr>
            <p:spPr>
              <a:xfrm>
                <a:off x="2432156" y="1417189"/>
                <a:ext cx="248488" cy="218881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42" extrusionOk="0">
                    <a:moveTo>
                      <a:pt x="0" y="1"/>
                    </a:moveTo>
                    <a:lnTo>
                      <a:pt x="11" y="7"/>
                    </a:lnTo>
                    <a:lnTo>
                      <a:pt x="11" y="7"/>
                    </a:lnTo>
                    <a:cubicBezTo>
                      <a:pt x="8" y="5"/>
                      <a:pt x="4" y="2"/>
                      <a:pt x="0" y="1"/>
                    </a:cubicBezTo>
                    <a:close/>
                    <a:moveTo>
                      <a:pt x="11" y="7"/>
                    </a:moveTo>
                    <a:cubicBezTo>
                      <a:pt x="32" y="22"/>
                      <a:pt x="44" y="44"/>
                      <a:pt x="56" y="56"/>
                    </a:cubicBezTo>
                    <a:cubicBezTo>
                      <a:pt x="98" y="98"/>
                      <a:pt x="140" y="154"/>
                      <a:pt x="210" y="210"/>
                    </a:cubicBezTo>
                    <a:cubicBezTo>
                      <a:pt x="321" y="349"/>
                      <a:pt x="503" y="503"/>
                      <a:pt x="670" y="656"/>
                    </a:cubicBezTo>
                    <a:cubicBezTo>
                      <a:pt x="851" y="823"/>
                      <a:pt x="1033" y="963"/>
                      <a:pt x="1172" y="1075"/>
                    </a:cubicBezTo>
                    <a:cubicBezTo>
                      <a:pt x="1242" y="1130"/>
                      <a:pt x="1298" y="1172"/>
                      <a:pt x="1340" y="1200"/>
                    </a:cubicBezTo>
                    <a:lnTo>
                      <a:pt x="1409" y="1242"/>
                    </a:lnTo>
                    <a:lnTo>
                      <a:pt x="1353" y="1186"/>
                    </a:lnTo>
                    <a:cubicBezTo>
                      <a:pt x="1326" y="1144"/>
                      <a:pt x="1270" y="1089"/>
                      <a:pt x="1214" y="1033"/>
                    </a:cubicBezTo>
                    <a:cubicBezTo>
                      <a:pt x="1088" y="907"/>
                      <a:pt x="921" y="740"/>
                      <a:pt x="740" y="586"/>
                    </a:cubicBezTo>
                    <a:cubicBezTo>
                      <a:pt x="572" y="433"/>
                      <a:pt x="391" y="279"/>
                      <a:pt x="252" y="168"/>
                    </a:cubicBezTo>
                    <a:cubicBezTo>
                      <a:pt x="182" y="112"/>
                      <a:pt x="112" y="70"/>
                      <a:pt x="70" y="42"/>
                    </a:cubicBezTo>
                    <a:lnTo>
                      <a:pt x="11" y="7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3"/>
              <p:cNvSpPr/>
              <p:nvPr/>
            </p:nvSpPr>
            <p:spPr>
              <a:xfrm>
                <a:off x="2432156" y="1967916"/>
                <a:ext cx="248488" cy="221348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56" extrusionOk="0">
                    <a:moveTo>
                      <a:pt x="1409" y="0"/>
                    </a:moveTo>
                    <a:lnTo>
                      <a:pt x="1340" y="42"/>
                    </a:lnTo>
                    <a:cubicBezTo>
                      <a:pt x="1298" y="84"/>
                      <a:pt x="1242" y="126"/>
                      <a:pt x="1172" y="167"/>
                    </a:cubicBezTo>
                    <a:cubicBezTo>
                      <a:pt x="1019" y="279"/>
                      <a:pt x="851" y="432"/>
                      <a:pt x="670" y="586"/>
                    </a:cubicBezTo>
                    <a:cubicBezTo>
                      <a:pt x="503" y="739"/>
                      <a:pt x="321" y="907"/>
                      <a:pt x="210" y="1032"/>
                    </a:cubicBezTo>
                    <a:cubicBezTo>
                      <a:pt x="140" y="1102"/>
                      <a:pt x="98" y="1144"/>
                      <a:pt x="56" y="1186"/>
                    </a:cubicBezTo>
                    <a:cubicBezTo>
                      <a:pt x="28" y="1227"/>
                      <a:pt x="0" y="1255"/>
                      <a:pt x="0" y="1255"/>
                    </a:cubicBezTo>
                    <a:lnTo>
                      <a:pt x="70" y="1200"/>
                    </a:lnTo>
                    <a:cubicBezTo>
                      <a:pt x="112" y="1172"/>
                      <a:pt x="182" y="1130"/>
                      <a:pt x="252" y="1074"/>
                    </a:cubicBezTo>
                    <a:cubicBezTo>
                      <a:pt x="391" y="976"/>
                      <a:pt x="572" y="823"/>
                      <a:pt x="740" y="670"/>
                    </a:cubicBezTo>
                    <a:cubicBezTo>
                      <a:pt x="921" y="502"/>
                      <a:pt x="1088" y="349"/>
                      <a:pt x="1214" y="223"/>
                    </a:cubicBezTo>
                    <a:cubicBezTo>
                      <a:pt x="1270" y="153"/>
                      <a:pt x="1326" y="98"/>
                      <a:pt x="1353" y="56"/>
                    </a:cubicBezTo>
                    <a:lnTo>
                      <a:pt x="140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3"/>
              <p:cNvSpPr/>
              <p:nvPr/>
            </p:nvSpPr>
            <p:spPr>
              <a:xfrm>
                <a:off x="2186311" y="1967916"/>
                <a:ext cx="248488" cy="221348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256" extrusionOk="0">
                    <a:moveTo>
                      <a:pt x="1" y="0"/>
                    </a:moveTo>
                    <a:lnTo>
                      <a:pt x="56" y="56"/>
                    </a:lnTo>
                    <a:cubicBezTo>
                      <a:pt x="84" y="98"/>
                      <a:pt x="140" y="153"/>
                      <a:pt x="196" y="223"/>
                    </a:cubicBezTo>
                    <a:cubicBezTo>
                      <a:pt x="321" y="349"/>
                      <a:pt x="489" y="502"/>
                      <a:pt x="670" y="670"/>
                    </a:cubicBezTo>
                    <a:cubicBezTo>
                      <a:pt x="838" y="823"/>
                      <a:pt x="1019" y="976"/>
                      <a:pt x="1158" y="1074"/>
                    </a:cubicBezTo>
                    <a:cubicBezTo>
                      <a:pt x="1242" y="1130"/>
                      <a:pt x="1298" y="1172"/>
                      <a:pt x="1340" y="1200"/>
                    </a:cubicBezTo>
                    <a:lnTo>
                      <a:pt x="1409" y="1255"/>
                    </a:lnTo>
                    <a:lnTo>
                      <a:pt x="1354" y="1186"/>
                    </a:lnTo>
                    <a:cubicBezTo>
                      <a:pt x="1312" y="1158"/>
                      <a:pt x="1270" y="1102"/>
                      <a:pt x="1200" y="1032"/>
                    </a:cubicBezTo>
                    <a:cubicBezTo>
                      <a:pt x="1089" y="907"/>
                      <a:pt x="921" y="739"/>
                      <a:pt x="740" y="586"/>
                    </a:cubicBezTo>
                    <a:cubicBezTo>
                      <a:pt x="559" y="432"/>
                      <a:pt x="377" y="279"/>
                      <a:pt x="238" y="167"/>
                    </a:cubicBezTo>
                    <a:cubicBezTo>
                      <a:pt x="168" y="126"/>
                      <a:pt x="112" y="84"/>
                      <a:pt x="70" y="42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3"/>
              <p:cNvSpPr/>
              <p:nvPr/>
            </p:nvSpPr>
            <p:spPr>
              <a:xfrm>
                <a:off x="2237948" y="1967916"/>
                <a:ext cx="177114" cy="157376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" y="56"/>
                      <a:pt x="84" y="112"/>
                      <a:pt x="140" y="167"/>
                    </a:cubicBezTo>
                    <a:cubicBezTo>
                      <a:pt x="224" y="265"/>
                      <a:pt x="349" y="377"/>
                      <a:pt x="461" y="488"/>
                    </a:cubicBezTo>
                    <a:cubicBezTo>
                      <a:pt x="586" y="586"/>
                      <a:pt x="698" y="683"/>
                      <a:pt x="823" y="781"/>
                    </a:cubicBezTo>
                    <a:cubicBezTo>
                      <a:pt x="879" y="823"/>
                      <a:pt x="935" y="865"/>
                      <a:pt x="1005" y="893"/>
                    </a:cubicBezTo>
                    <a:cubicBezTo>
                      <a:pt x="1005" y="893"/>
                      <a:pt x="949" y="823"/>
                      <a:pt x="865" y="739"/>
                    </a:cubicBezTo>
                    <a:cubicBezTo>
                      <a:pt x="782" y="642"/>
                      <a:pt x="656" y="530"/>
                      <a:pt x="531" y="418"/>
                    </a:cubicBezTo>
                    <a:cubicBezTo>
                      <a:pt x="405" y="293"/>
                      <a:pt x="279" y="195"/>
                      <a:pt x="182" y="126"/>
                    </a:cubicBezTo>
                    <a:cubicBezTo>
                      <a:pt x="84" y="5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3"/>
              <p:cNvSpPr/>
              <p:nvPr/>
            </p:nvSpPr>
            <p:spPr>
              <a:xfrm>
                <a:off x="2670599" y="1635894"/>
                <a:ext cx="19914" cy="33202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884" extrusionOk="0">
                    <a:moveTo>
                      <a:pt x="28" y="1"/>
                    </a:moveTo>
                    <a:cubicBezTo>
                      <a:pt x="28" y="1"/>
                      <a:pt x="28" y="29"/>
                      <a:pt x="28" y="85"/>
                    </a:cubicBezTo>
                    <a:cubicBezTo>
                      <a:pt x="28" y="140"/>
                      <a:pt x="14" y="210"/>
                      <a:pt x="14" y="294"/>
                    </a:cubicBezTo>
                    <a:cubicBezTo>
                      <a:pt x="0" y="475"/>
                      <a:pt x="0" y="712"/>
                      <a:pt x="0" y="949"/>
                    </a:cubicBezTo>
                    <a:cubicBezTo>
                      <a:pt x="14" y="1173"/>
                      <a:pt x="28" y="1410"/>
                      <a:pt x="42" y="1591"/>
                    </a:cubicBezTo>
                    <a:cubicBezTo>
                      <a:pt x="42" y="1675"/>
                      <a:pt x="56" y="1745"/>
                      <a:pt x="56" y="1800"/>
                    </a:cubicBezTo>
                    <a:cubicBezTo>
                      <a:pt x="70" y="1856"/>
                      <a:pt x="70" y="1884"/>
                      <a:pt x="70" y="1884"/>
                    </a:cubicBezTo>
                    <a:cubicBezTo>
                      <a:pt x="70" y="1884"/>
                      <a:pt x="70" y="1856"/>
                      <a:pt x="70" y="1800"/>
                    </a:cubicBezTo>
                    <a:cubicBezTo>
                      <a:pt x="84" y="1745"/>
                      <a:pt x="98" y="1675"/>
                      <a:pt x="98" y="1591"/>
                    </a:cubicBezTo>
                    <a:cubicBezTo>
                      <a:pt x="98" y="1410"/>
                      <a:pt x="112" y="1173"/>
                      <a:pt x="98" y="936"/>
                    </a:cubicBezTo>
                    <a:cubicBezTo>
                      <a:pt x="98" y="712"/>
                      <a:pt x="84" y="475"/>
                      <a:pt x="70" y="294"/>
                    </a:cubicBezTo>
                    <a:cubicBezTo>
                      <a:pt x="56" y="210"/>
                      <a:pt x="56" y="140"/>
                      <a:pt x="42" y="85"/>
                    </a:cubicBezTo>
                    <a:cubicBezTo>
                      <a:pt x="28" y="29"/>
                      <a:pt x="28" y="1"/>
                      <a:pt x="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2643635" y="1694932"/>
                <a:ext cx="19738" cy="21412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15" extrusionOk="0">
                    <a:moveTo>
                      <a:pt x="42" y="1"/>
                    </a:moveTo>
                    <a:cubicBezTo>
                      <a:pt x="28" y="57"/>
                      <a:pt x="28" y="126"/>
                      <a:pt x="14" y="196"/>
                    </a:cubicBezTo>
                    <a:cubicBezTo>
                      <a:pt x="0" y="335"/>
                      <a:pt x="0" y="475"/>
                      <a:pt x="0" y="614"/>
                    </a:cubicBezTo>
                    <a:cubicBezTo>
                      <a:pt x="14" y="768"/>
                      <a:pt x="14" y="921"/>
                      <a:pt x="28" y="1033"/>
                    </a:cubicBezTo>
                    <a:cubicBezTo>
                      <a:pt x="42" y="1089"/>
                      <a:pt x="56" y="1158"/>
                      <a:pt x="70" y="1214"/>
                    </a:cubicBezTo>
                    <a:cubicBezTo>
                      <a:pt x="84" y="1158"/>
                      <a:pt x="84" y="1089"/>
                      <a:pt x="98" y="1033"/>
                    </a:cubicBezTo>
                    <a:cubicBezTo>
                      <a:pt x="112" y="921"/>
                      <a:pt x="112" y="768"/>
                      <a:pt x="112" y="614"/>
                    </a:cubicBezTo>
                    <a:cubicBezTo>
                      <a:pt x="112" y="461"/>
                      <a:pt x="98" y="322"/>
                      <a:pt x="70" y="196"/>
                    </a:cubicBezTo>
                    <a:cubicBezTo>
                      <a:pt x="70" y="126"/>
                      <a:pt x="56" y="57"/>
                      <a:pt x="4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3"/>
              <p:cNvSpPr/>
              <p:nvPr/>
            </p:nvSpPr>
            <p:spPr>
              <a:xfrm>
                <a:off x="2422287" y="1183680"/>
                <a:ext cx="19914" cy="21394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214" extrusionOk="0">
                    <a:moveTo>
                      <a:pt x="56" y="0"/>
                    </a:moveTo>
                    <a:cubicBezTo>
                      <a:pt x="43" y="56"/>
                      <a:pt x="29" y="126"/>
                      <a:pt x="29" y="182"/>
                    </a:cubicBezTo>
                    <a:cubicBezTo>
                      <a:pt x="15" y="321"/>
                      <a:pt x="1" y="461"/>
                      <a:pt x="15" y="614"/>
                    </a:cubicBezTo>
                    <a:cubicBezTo>
                      <a:pt x="15" y="754"/>
                      <a:pt x="29" y="893"/>
                      <a:pt x="43" y="1033"/>
                    </a:cubicBezTo>
                    <a:cubicBezTo>
                      <a:pt x="56" y="1144"/>
                      <a:pt x="70" y="1214"/>
                      <a:pt x="70" y="1214"/>
                    </a:cubicBezTo>
                    <a:cubicBezTo>
                      <a:pt x="84" y="1158"/>
                      <a:pt x="98" y="1088"/>
                      <a:pt x="98" y="1033"/>
                    </a:cubicBezTo>
                    <a:cubicBezTo>
                      <a:pt x="112" y="879"/>
                      <a:pt x="112" y="740"/>
                      <a:pt x="112" y="600"/>
                    </a:cubicBezTo>
                    <a:cubicBezTo>
                      <a:pt x="112" y="461"/>
                      <a:pt x="98" y="321"/>
                      <a:pt x="84" y="182"/>
                    </a:cubicBezTo>
                    <a:cubicBezTo>
                      <a:pt x="70" y="126"/>
                      <a:pt x="70" y="56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3"/>
              <p:cNvSpPr/>
              <p:nvPr/>
            </p:nvSpPr>
            <p:spPr>
              <a:xfrm>
                <a:off x="2419820" y="2189089"/>
                <a:ext cx="17447" cy="213946"/>
              </a:xfrm>
              <a:custGeom>
                <a:avLst/>
                <a:gdLst/>
                <a:ahLst/>
                <a:cxnLst/>
                <a:rect l="l" t="t" r="r" b="b"/>
                <a:pathLst>
                  <a:path w="99" h="1214" extrusionOk="0">
                    <a:moveTo>
                      <a:pt x="43" y="0"/>
                    </a:moveTo>
                    <a:cubicBezTo>
                      <a:pt x="29" y="56"/>
                      <a:pt x="15" y="126"/>
                      <a:pt x="15" y="182"/>
                    </a:cubicBezTo>
                    <a:cubicBezTo>
                      <a:pt x="1" y="321"/>
                      <a:pt x="1" y="461"/>
                      <a:pt x="1" y="600"/>
                    </a:cubicBezTo>
                    <a:cubicBezTo>
                      <a:pt x="1" y="754"/>
                      <a:pt x="15" y="907"/>
                      <a:pt x="29" y="1033"/>
                    </a:cubicBezTo>
                    <a:cubicBezTo>
                      <a:pt x="43" y="1144"/>
                      <a:pt x="70" y="1214"/>
                      <a:pt x="70" y="1214"/>
                    </a:cubicBezTo>
                    <a:cubicBezTo>
                      <a:pt x="70" y="1158"/>
                      <a:pt x="84" y="1088"/>
                      <a:pt x="98" y="1019"/>
                    </a:cubicBezTo>
                    <a:cubicBezTo>
                      <a:pt x="98" y="907"/>
                      <a:pt x="98" y="754"/>
                      <a:pt x="98" y="600"/>
                    </a:cubicBezTo>
                    <a:cubicBezTo>
                      <a:pt x="98" y="461"/>
                      <a:pt x="98" y="321"/>
                      <a:pt x="70" y="182"/>
                    </a:cubicBezTo>
                    <a:cubicBezTo>
                      <a:pt x="70" y="126"/>
                      <a:pt x="57" y="56"/>
                      <a:pt x="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2685402" y="1478694"/>
                <a:ext cx="150150" cy="15490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79" extrusionOk="0">
                    <a:moveTo>
                      <a:pt x="851" y="0"/>
                    </a:moveTo>
                    <a:lnTo>
                      <a:pt x="851" y="0"/>
                    </a:lnTo>
                    <a:cubicBezTo>
                      <a:pt x="795" y="42"/>
                      <a:pt x="739" y="84"/>
                      <a:pt x="698" y="126"/>
                    </a:cubicBezTo>
                    <a:cubicBezTo>
                      <a:pt x="586" y="209"/>
                      <a:pt x="488" y="307"/>
                      <a:pt x="391" y="405"/>
                    </a:cubicBezTo>
                    <a:cubicBezTo>
                      <a:pt x="293" y="502"/>
                      <a:pt x="195" y="614"/>
                      <a:pt x="112" y="726"/>
                    </a:cubicBezTo>
                    <a:cubicBezTo>
                      <a:pt x="70" y="781"/>
                      <a:pt x="42" y="823"/>
                      <a:pt x="0" y="879"/>
                    </a:cubicBezTo>
                    <a:cubicBezTo>
                      <a:pt x="0" y="879"/>
                      <a:pt x="70" y="837"/>
                      <a:pt x="154" y="767"/>
                    </a:cubicBezTo>
                    <a:cubicBezTo>
                      <a:pt x="265" y="684"/>
                      <a:pt x="363" y="586"/>
                      <a:pt x="460" y="474"/>
                    </a:cubicBezTo>
                    <a:cubicBezTo>
                      <a:pt x="558" y="377"/>
                      <a:pt x="656" y="265"/>
                      <a:pt x="739" y="154"/>
                    </a:cubicBezTo>
                    <a:cubicBezTo>
                      <a:pt x="781" y="112"/>
                      <a:pt x="809" y="56"/>
                      <a:pt x="85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2682935" y="1965449"/>
                <a:ext cx="154908" cy="149974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51" extrusionOk="0">
                    <a:moveTo>
                      <a:pt x="0" y="0"/>
                    </a:moveTo>
                    <a:cubicBezTo>
                      <a:pt x="0" y="0"/>
                      <a:pt x="42" y="70"/>
                      <a:pt x="112" y="153"/>
                    </a:cubicBezTo>
                    <a:cubicBezTo>
                      <a:pt x="195" y="251"/>
                      <a:pt x="293" y="363"/>
                      <a:pt x="405" y="460"/>
                    </a:cubicBezTo>
                    <a:cubicBezTo>
                      <a:pt x="516" y="558"/>
                      <a:pt x="628" y="670"/>
                      <a:pt x="726" y="739"/>
                    </a:cubicBezTo>
                    <a:cubicBezTo>
                      <a:pt x="767" y="781"/>
                      <a:pt x="823" y="809"/>
                      <a:pt x="879" y="851"/>
                    </a:cubicBezTo>
                    <a:cubicBezTo>
                      <a:pt x="837" y="795"/>
                      <a:pt x="809" y="739"/>
                      <a:pt x="767" y="697"/>
                    </a:cubicBezTo>
                    <a:cubicBezTo>
                      <a:pt x="670" y="586"/>
                      <a:pt x="572" y="488"/>
                      <a:pt x="474" y="391"/>
                    </a:cubicBezTo>
                    <a:cubicBezTo>
                      <a:pt x="377" y="293"/>
                      <a:pt x="265" y="195"/>
                      <a:pt x="154" y="112"/>
                    </a:cubicBezTo>
                    <a:cubicBezTo>
                      <a:pt x="70" y="42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2031403" y="1965449"/>
                <a:ext cx="150150" cy="15490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79" extrusionOk="0">
                    <a:moveTo>
                      <a:pt x="852" y="0"/>
                    </a:moveTo>
                    <a:cubicBezTo>
                      <a:pt x="852" y="0"/>
                      <a:pt x="782" y="42"/>
                      <a:pt x="698" y="112"/>
                    </a:cubicBezTo>
                    <a:cubicBezTo>
                      <a:pt x="587" y="209"/>
                      <a:pt x="475" y="307"/>
                      <a:pt x="391" y="405"/>
                    </a:cubicBezTo>
                    <a:cubicBezTo>
                      <a:pt x="294" y="502"/>
                      <a:pt x="196" y="614"/>
                      <a:pt x="112" y="725"/>
                    </a:cubicBezTo>
                    <a:cubicBezTo>
                      <a:pt x="43" y="809"/>
                      <a:pt x="1" y="879"/>
                      <a:pt x="1" y="879"/>
                    </a:cubicBezTo>
                    <a:cubicBezTo>
                      <a:pt x="57" y="837"/>
                      <a:pt x="98" y="809"/>
                      <a:pt x="154" y="767"/>
                    </a:cubicBezTo>
                    <a:cubicBezTo>
                      <a:pt x="266" y="670"/>
                      <a:pt x="363" y="572"/>
                      <a:pt x="461" y="474"/>
                    </a:cubicBezTo>
                    <a:cubicBezTo>
                      <a:pt x="559" y="363"/>
                      <a:pt x="670" y="251"/>
                      <a:pt x="740" y="153"/>
                    </a:cubicBezTo>
                    <a:cubicBezTo>
                      <a:pt x="768" y="112"/>
                      <a:pt x="810" y="56"/>
                      <a:pt x="8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2028936" y="1483629"/>
                <a:ext cx="155085" cy="149974"/>
              </a:xfrm>
              <a:custGeom>
                <a:avLst/>
                <a:gdLst/>
                <a:ahLst/>
                <a:cxnLst/>
                <a:rect l="l" t="t" r="r" b="b"/>
                <a:pathLst>
                  <a:path w="880" h="85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" y="56"/>
                      <a:pt x="71" y="112"/>
                      <a:pt x="112" y="154"/>
                    </a:cubicBezTo>
                    <a:cubicBezTo>
                      <a:pt x="196" y="265"/>
                      <a:pt x="294" y="363"/>
                      <a:pt x="405" y="460"/>
                    </a:cubicBezTo>
                    <a:cubicBezTo>
                      <a:pt x="503" y="558"/>
                      <a:pt x="601" y="656"/>
                      <a:pt x="712" y="739"/>
                    </a:cubicBezTo>
                    <a:cubicBezTo>
                      <a:pt x="768" y="781"/>
                      <a:pt x="824" y="809"/>
                      <a:pt x="880" y="851"/>
                    </a:cubicBezTo>
                    <a:cubicBezTo>
                      <a:pt x="880" y="851"/>
                      <a:pt x="838" y="781"/>
                      <a:pt x="754" y="698"/>
                    </a:cubicBezTo>
                    <a:cubicBezTo>
                      <a:pt x="670" y="586"/>
                      <a:pt x="573" y="488"/>
                      <a:pt x="475" y="391"/>
                    </a:cubicBezTo>
                    <a:cubicBezTo>
                      <a:pt x="364" y="293"/>
                      <a:pt x="252" y="181"/>
                      <a:pt x="154" y="112"/>
                    </a:cubicBezTo>
                    <a:cubicBezTo>
                      <a:pt x="57" y="42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2178910" y="1635894"/>
                <a:ext cx="19914" cy="33202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884" extrusionOk="0">
                    <a:moveTo>
                      <a:pt x="43" y="1"/>
                    </a:moveTo>
                    <a:cubicBezTo>
                      <a:pt x="43" y="1"/>
                      <a:pt x="43" y="29"/>
                      <a:pt x="29" y="85"/>
                    </a:cubicBezTo>
                    <a:cubicBezTo>
                      <a:pt x="29" y="140"/>
                      <a:pt x="15" y="210"/>
                      <a:pt x="15" y="294"/>
                    </a:cubicBezTo>
                    <a:cubicBezTo>
                      <a:pt x="15" y="475"/>
                      <a:pt x="1" y="712"/>
                      <a:pt x="15" y="949"/>
                    </a:cubicBezTo>
                    <a:cubicBezTo>
                      <a:pt x="15" y="1173"/>
                      <a:pt x="29" y="1410"/>
                      <a:pt x="43" y="1591"/>
                    </a:cubicBezTo>
                    <a:cubicBezTo>
                      <a:pt x="57" y="1675"/>
                      <a:pt x="57" y="1745"/>
                      <a:pt x="70" y="1800"/>
                    </a:cubicBezTo>
                    <a:cubicBezTo>
                      <a:pt x="84" y="1856"/>
                      <a:pt x="84" y="1884"/>
                      <a:pt x="84" y="1884"/>
                    </a:cubicBezTo>
                    <a:cubicBezTo>
                      <a:pt x="84" y="1884"/>
                      <a:pt x="84" y="1856"/>
                      <a:pt x="84" y="1800"/>
                    </a:cubicBezTo>
                    <a:cubicBezTo>
                      <a:pt x="98" y="1745"/>
                      <a:pt x="98" y="1675"/>
                      <a:pt x="98" y="1591"/>
                    </a:cubicBezTo>
                    <a:cubicBezTo>
                      <a:pt x="112" y="1410"/>
                      <a:pt x="112" y="1173"/>
                      <a:pt x="112" y="936"/>
                    </a:cubicBezTo>
                    <a:cubicBezTo>
                      <a:pt x="112" y="712"/>
                      <a:pt x="98" y="475"/>
                      <a:pt x="84" y="294"/>
                    </a:cubicBezTo>
                    <a:cubicBezTo>
                      <a:pt x="70" y="210"/>
                      <a:pt x="70" y="140"/>
                      <a:pt x="57" y="85"/>
                    </a:cubicBezTo>
                    <a:cubicBezTo>
                      <a:pt x="43" y="29"/>
                      <a:pt x="43" y="1"/>
                      <a:pt x="4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2296986" y="968852"/>
                <a:ext cx="142748" cy="158433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99" extrusionOk="0">
                    <a:moveTo>
                      <a:pt x="516" y="285"/>
                    </a:moveTo>
                    <a:cubicBezTo>
                      <a:pt x="544" y="299"/>
                      <a:pt x="572" y="327"/>
                      <a:pt x="586" y="369"/>
                    </a:cubicBezTo>
                    <a:cubicBezTo>
                      <a:pt x="572" y="438"/>
                      <a:pt x="544" y="508"/>
                      <a:pt x="488" y="564"/>
                    </a:cubicBezTo>
                    <a:cubicBezTo>
                      <a:pt x="447" y="606"/>
                      <a:pt x="391" y="634"/>
                      <a:pt x="335" y="648"/>
                    </a:cubicBezTo>
                    <a:cubicBezTo>
                      <a:pt x="265" y="648"/>
                      <a:pt x="237" y="620"/>
                      <a:pt x="237" y="550"/>
                    </a:cubicBezTo>
                    <a:cubicBezTo>
                      <a:pt x="265" y="424"/>
                      <a:pt x="377" y="313"/>
                      <a:pt x="516" y="285"/>
                    </a:cubicBezTo>
                    <a:close/>
                    <a:moveTo>
                      <a:pt x="514" y="0"/>
                    </a:moveTo>
                    <a:cubicBezTo>
                      <a:pt x="469" y="0"/>
                      <a:pt x="426" y="10"/>
                      <a:pt x="377" y="20"/>
                    </a:cubicBezTo>
                    <a:cubicBezTo>
                      <a:pt x="307" y="62"/>
                      <a:pt x="251" y="104"/>
                      <a:pt x="196" y="159"/>
                    </a:cubicBezTo>
                    <a:cubicBezTo>
                      <a:pt x="168" y="187"/>
                      <a:pt x="154" y="201"/>
                      <a:pt x="126" y="229"/>
                    </a:cubicBezTo>
                    <a:cubicBezTo>
                      <a:pt x="98" y="285"/>
                      <a:pt x="70" y="327"/>
                      <a:pt x="56" y="382"/>
                    </a:cubicBezTo>
                    <a:cubicBezTo>
                      <a:pt x="14" y="452"/>
                      <a:pt x="0" y="522"/>
                      <a:pt x="0" y="606"/>
                    </a:cubicBezTo>
                    <a:cubicBezTo>
                      <a:pt x="0" y="661"/>
                      <a:pt x="14" y="731"/>
                      <a:pt x="42" y="773"/>
                    </a:cubicBezTo>
                    <a:cubicBezTo>
                      <a:pt x="84" y="843"/>
                      <a:pt x="140" y="885"/>
                      <a:pt x="223" y="899"/>
                    </a:cubicBezTo>
                    <a:cubicBezTo>
                      <a:pt x="279" y="899"/>
                      <a:pt x="335" y="885"/>
                      <a:pt x="377" y="857"/>
                    </a:cubicBezTo>
                    <a:cubicBezTo>
                      <a:pt x="447" y="829"/>
                      <a:pt x="516" y="801"/>
                      <a:pt x="572" y="759"/>
                    </a:cubicBezTo>
                    <a:cubicBezTo>
                      <a:pt x="656" y="703"/>
                      <a:pt x="712" y="634"/>
                      <a:pt x="767" y="550"/>
                    </a:cubicBezTo>
                    <a:cubicBezTo>
                      <a:pt x="795" y="508"/>
                      <a:pt x="809" y="466"/>
                      <a:pt x="809" y="410"/>
                    </a:cubicBezTo>
                    <a:cubicBezTo>
                      <a:pt x="809" y="369"/>
                      <a:pt x="809" y="313"/>
                      <a:pt x="809" y="271"/>
                    </a:cubicBezTo>
                    <a:cubicBezTo>
                      <a:pt x="795" y="201"/>
                      <a:pt x="754" y="131"/>
                      <a:pt x="712" y="62"/>
                    </a:cubicBezTo>
                    <a:cubicBezTo>
                      <a:pt x="670" y="34"/>
                      <a:pt x="614" y="6"/>
                      <a:pt x="572" y="6"/>
                    </a:cubicBezTo>
                    <a:cubicBezTo>
                      <a:pt x="552" y="2"/>
                      <a:pt x="533" y="0"/>
                      <a:pt x="5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2449427" y="878797"/>
                <a:ext cx="154908" cy="287788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633" extrusionOk="0">
                    <a:moveTo>
                      <a:pt x="446" y="1"/>
                    </a:moveTo>
                    <a:lnTo>
                      <a:pt x="446" y="1"/>
                    </a:lnTo>
                    <a:cubicBezTo>
                      <a:pt x="335" y="43"/>
                      <a:pt x="223" y="71"/>
                      <a:pt x="112" y="98"/>
                    </a:cubicBezTo>
                    <a:cubicBezTo>
                      <a:pt x="98" y="559"/>
                      <a:pt x="56" y="1047"/>
                      <a:pt x="0" y="1563"/>
                    </a:cubicBezTo>
                    <a:lnTo>
                      <a:pt x="140" y="1507"/>
                    </a:lnTo>
                    <a:lnTo>
                      <a:pt x="293" y="1451"/>
                    </a:lnTo>
                    <a:cubicBezTo>
                      <a:pt x="307" y="1242"/>
                      <a:pt x="321" y="1131"/>
                      <a:pt x="321" y="1103"/>
                    </a:cubicBezTo>
                    <a:lnTo>
                      <a:pt x="488" y="1033"/>
                    </a:lnTo>
                    <a:lnTo>
                      <a:pt x="488" y="1033"/>
                    </a:lnTo>
                    <a:cubicBezTo>
                      <a:pt x="446" y="1326"/>
                      <a:pt x="433" y="1521"/>
                      <a:pt x="433" y="1633"/>
                    </a:cubicBezTo>
                    <a:cubicBezTo>
                      <a:pt x="474" y="1605"/>
                      <a:pt x="516" y="1591"/>
                      <a:pt x="558" y="1563"/>
                    </a:cubicBezTo>
                    <a:cubicBezTo>
                      <a:pt x="600" y="1535"/>
                      <a:pt x="642" y="1521"/>
                      <a:pt x="684" y="1493"/>
                    </a:cubicBezTo>
                    <a:lnTo>
                      <a:pt x="711" y="1493"/>
                    </a:lnTo>
                    <a:cubicBezTo>
                      <a:pt x="739" y="1200"/>
                      <a:pt x="781" y="726"/>
                      <a:pt x="879" y="71"/>
                    </a:cubicBezTo>
                    <a:lnTo>
                      <a:pt x="879" y="71"/>
                    </a:lnTo>
                    <a:cubicBezTo>
                      <a:pt x="781" y="112"/>
                      <a:pt x="670" y="154"/>
                      <a:pt x="572" y="182"/>
                    </a:cubicBezTo>
                    <a:cubicBezTo>
                      <a:pt x="558" y="405"/>
                      <a:pt x="544" y="573"/>
                      <a:pt x="530" y="698"/>
                    </a:cubicBezTo>
                    <a:lnTo>
                      <a:pt x="446" y="740"/>
                    </a:lnTo>
                    <a:lnTo>
                      <a:pt x="377" y="768"/>
                    </a:lnTo>
                    <a:cubicBezTo>
                      <a:pt x="391" y="517"/>
                      <a:pt x="419" y="252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2877143" y="1289420"/>
                <a:ext cx="194384" cy="186983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61" extrusionOk="0">
                    <a:moveTo>
                      <a:pt x="488" y="0"/>
                    </a:moveTo>
                    <a:lnTo>
                      <a:pt x="209" y="56"/>
                    </a:lnTo>
                    <a:cubicBezTo>
                      <a:pt x="154" y="293"/>
                      <a:pt x="126" y="460"/>
                      <a:pt x="98" y="586"/>
                    </a:cubicBezTo>
                    <a:cubicBezTo>
                      <a:pt x="84" y="698"/>
                      <a:pt x="42" y="837"/>
                      <a:pt x="0" y="1032"/>
                    </a:cubicBezTo>
                    <a:cubicBezTo>
                      <a:pt x="140" y="1004"/>
                      <a:pt x="237" y="991"/>
                      <a:pt x="307" y="977"/>
                    </a:cubicBezTo>
                    <a:lnTo>
                      <a:pt x="349" y="753"/>
                    </a:lnTo>
                    <a:lnTo>
                      <a:pt x="391" y="558"/>
                    </a:lnTo>
                    <a:cubicBezTo>
                      <a:pt x="447" y="726"/>
                      <a:pt x="502" y="893"/>
                      <a:pt x="586" y="1060"/>
                    </a:cubicBezTo>
                    <a:cubicBezTo>
                      <a:pt x="656" y="1032"/>
                      <a:pt x="725" y="1004"/>
                      <a:pt x="795" y="1004"/>
                    </a:cubicBezTo>
                    <a:cubicBezTo>
                      <a:pt x="879" y="712"/>
                      <a:pt x="977" y="405"/>
                      <a:pt x="1102" y="98"/>
                    </a:cubicBezTo>
                    <a:lnTo>
                      <a:pt x="1102" y="98"/>
                    </a:lnTo>
                    <a:cubicBezTo>
                      <a:pt x="991" y="126"/>
                      <a:pt x="879" y="154"/>
                      <a:pt x="767" y="168"/>
                    </a:cubicBezTo>
                    <a:cubicBezTo>
                      <a:pt x="739" y="321"/>
                      <a:pt x="698" y="447"/>
                      <a:pt x="670" y="544"/>
                    </a:cubicBezTo>
                    <a:cubicBezTo>
                      <a:pt x="656" y="502"/>
                      <a:pt x="642" y="460"/>
                      <a:pt x="614" y="419"/>
                    </a:cubicBezTo>
                    <a:cubicBezTo>
                      <a:pt x="572" y="265"/>
                      <a:pt x="530" y="126"/>
                      <a:pt x="48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2882078" y="1977257"/>
                <a:ext cx="137814" cy="219762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247" extrusionOk="0">
                    <a:moveTo>
                      <a:pt x="635" y="0"/>
                    </a:moveTo>
                    <a:cubicBezTo>
                      <a:pt x="489" y="0"/>
                      <a:pt x="345" y="43"/>
                      <a:pt x="223" y="128"/>
                    </a:cubicBezTo>
                    <a:cubicBezTo>
                      <a:pt x="167" y="156"/>
                      <a:pt x="126" y="212"/>
                      <a:pt x="98" y="268"/>
                    </a:cubicBezTo>
                    <a:cubicBezTo>
                      <a:pt x="70" y="324"/>
                      <a:pt x="42" y="365"/>
                      <a:pt x="28" y="421"/>
                    </a:cubicBezTo>
                    <a:cubicBezTo>
                      <a:pt x="0" y="505"/>
                      <a:pt x="0" y="589"/>
                      <a:pt x="14" y="672"/>
                    </a:cubicBezTo>
                    <a:cubicBezTo>
                      <a:pt x="14" y="700"/>
                      <a:pt x="28" y="728"/>
                      <a:pt x="56" y="756"/>
                    </a:cubicBezTo>
                    <a:cubicBezTo>
                      <a:pt x="70" y="784"/>
                      <a:pt x="98" y="798"/>
                      <a:pt x="140" y="812"/>
                    </a:cubicBezTo>
                    <a:cubicBezTo>
                      <a:pt x="167" y="826"/>
                      <a:pt x="209" y="826"/>
                      <a:pt x="251" y="826"/>
                    </a:cubicBezTo>
                    <a:lnTo>
                      <a:pt x="307" y="826"/>
                    </a:lnTo>
                    <a:cubicBezTo>
                      <a:pt x="349" y="812"/>
                      <a:pt x="391" y="798"/>
                      <a:pt x="419" y="784"/>
                    </a:cubicBezTo>
                    <a:cubicBezTo>
                      <a:pt x="460" y="770"/>
                      <a:pt x="488" y="756"/>
                      <a:pt x="530" y="742"/>
                    </a:cubicBezTo>
                    <a:cubicBezTo>
                      <a:pt x="544" y="742"/>
                      <a:pt x="558" y="756"/>
                      <a:pt x="558" y="770"/>
                    </a:cubicBezTo>
                    <a:cubicBezTo>
                      <a:pt x="558" y="784"/>
                      <a:pt x="558" y="798"/>
                      <a:pt x="544" y="812"/>
                    </a:cubicBezTo>
                    <a:cubicBezTo>
                      <a:pt x="530" y="854"/>
                      <a:pt x="502" y="882"/>
                      <a:pt x="474" y="909"/>
                    </a:cubicBezTo>
                    <a:cubicBezTo>
                      <a:pt x="419" y="951"/>
                      <a:pt x="349" y="979"/>
                      <a:pt x="279" y="979"/>
                    </a:cubicBezTo>
                    <a:cubicBezTo>
                      <a:pt x="251" y="986"/>
                      <a:pt x="223" y="990"/>
                      <a:pt x="195" y="990"/>
                    </a:cubicBezTo>
                    <a:cubicBezTo>
                      <a:pt x="167" y="990"/>
                      <a:pt x="140" y="986"/>
                      <a:pt x="112" y="979"/>
                    </a:cubicBezTo>
                    <a:cubicBezTo>
                      <a:pt x="98" y="1063"/>
                      <a:pt x="70" y="1147"/>
                      <a:pt x="42" y="1230"/>
                    </a:cubicBezTo>
                    <a:cubicBezTo>
                      <a:pt x="70" y="1244"/>
                      <a:pt x="112" y="1244"/>
                      <a:pt x="140" y="1244"/>
                    </a:cubicBezTo>
                    <a:cubicBezTo>
                      <a:pt x="158" y="1246"/>
                      <a:pt x="176" y="1247"/>
                      <a:pt x="194" y="1247"/>
                    </a:cubicBezTo>
                    <a:cubicBezTo>
                      <a:pt x="315" y="1247"/>
                      <a:pt x="433" y="1209"/>
                      <a:pt x="530" y="1161"/>
                    </a:cubicBezTo>
                    <a:cubicBezTo>
                      <a:pt x="600" y="1119"/>
                      <a:pt x="656" y="1077"/>
                      <a:pt x="684" y="1007"/>
                    </a:cubicBezTo>
                    <a:cubicBezTo>
                      <a:pt x="711" y="965"/>
                      <a:pt x="739" y="937"/>
                      <a:pt x="753" y="896"/>
                    </a:cubicBezTo>
                    <a:cubicBezTo>
                      <a:pt x="781" y="812"/>
                      <a:pt x="781" y="742"/>
                      <a:pt x="767" y="658"/>
                    </a:cubicBezTo>
                    <a:cubicBezTo>
                      <a:pt x="767" y="630"/>
                      <a:pt x="753" y="603"/>
                      <a:pt x="725" y="575"/>
                    </a:cubicBezTo>
                    <a:cubicBezTo>
                      <a:pt x="725" y="561"/>
                      <a:pt x="711" y="561"/>
                      <a:pt x="697" y="547"/>
                    </a:cubicBezTo>
                    <a:cubicBezTo>
                      <a:pt x="670" y="519"/>
                      <a:pt x="642" y="505"/>
                      <a:pt x="614" y="505"/>
                    </a:cubicBezTo>
                    <a:cubicBezTo>
                      <a:pt x="593" y="498"/>
                      <a:pt x="575" y="494"/>
                      <a:pt x="558" y="494"/>
                    </a:cubicBezTo>
                    <a:cubicBezTo>
                      <a:pt x="541" y="494"/>
                      <a:pt x="523" y="498"/>
                      <a:pt x="502" y="505"/>
                    </a:cubicBezTo>
                    <a:cubicBezTo>
                      <a:pt x="460" y="519"/>
                      <a:pt x="419" y="533"/>
                      <a:pt x="391" y="547"/>
                    </a:cubicBezTo>
                    <a:cubicBezTo>
                      <a:pt x="362" y="558"/>
                      <a:pt x="340" y="565"/>
                      <a:pt x="324" y="565"/>
                    </a:cubicBezTo>
                    <a:cubicBezTo>
                      <a:pt x="300" y="565"/>
                      <a:pt x="287" y="552"/>
                      <a:pt x="279" y="519"/>
                    </a:cubicBezTo>
                    <a:cubicBezTo>
                      <a:pt x="279" y="435"/>
                      <a:pt x="321" y="365"/>
                      <a:pt x="405" y="338"/>
                    </a:cubicBezTo>
                    <a:cubicBezTo>
                      <a:pt x="446" y="324"/>
                      <a:pt x="492" y="317"/>
                      <a:pt x="539" y="317"/>
                    </a:cubicBezTo>
                    <a:cubicBezTo>
                      <a:pt x="586" y="317"/>
                      <a:pt x="635" y="324"/>
                      <a:pt x="684" y="338"/>
                    </a:cubicBezTo>
                    <a:lnTo>
                      <a:pt x="697" y="3"/>
                    </a:lnTo>
                    <a:cubicBezTo>
                      <a:pt x="677" y="1"/>
                      <a:pt x="656" y="0"/>
                      <a:pt x="63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9" name="Google Shape;869;p13"/>
            <p:cNvGrpSpPr/>
            <p:nvPr/>
          </p:nvGrpSpPr>
          <p:grpSpPr>
            <a:xfrm>
              <a:off x="532975" y="-97680"/>
              <a:ext cx="1299540" cy="1315402"/>
              <a:chOff x="268900" y="871395"/>
              <a:chExt cx="1299540" cy="1315402"/>
            </a:xfrm>
          </p:grpSpPr>
          <p:sp>
            <p:nvSpPr>
              <p:cNvPr id="870" name="Google Shape;870;p13"/>
              <p:cNvSpPr/>
              <p:nvPr/>
            </p:nvSpPr>
            <p:spPr>
              <a:xfrm>
                <a:off x="377107" y="1105080"/>
                <a:ext cx="46878" cy="250779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23" extrusionOk="0">
                    <a:moveTo>
                      <a:pt x="265" y="0"/>
                    </a:moveTo>
                    <a:cubicBezTo>
                      <a:pt x="265" y="0"/>
                      <a:pt x="265" y="14"/>
                      <a:pt x="251" y="56"/>
                    </a:cubicBezTo>
                    <a:cubicBezTo>
                      <a:pt x="238" y="98"/>
                      <a:pt x="224" y="153"/>
                      <a:pt x="210" y="223"/>
                    </a:cubicBezTo>
                    <a:cubicBezTo>
                      <a:pt x="168" y="349"/>
                      <a:pt x="126" y="530"/>
                      <a:pt x="98" y="697"/>
                    </a:cubicBezTo>
                    <a:cubicBezTo>
                      <a:pt x="56" y="879"/>
                      <a:pt x="28" y="1060"/>
                      <a:pt x="14" y="1200"/>
                    </a:cubicBezTo>
                    <a:cubicBezTo>
                      <a:pt x="0" y="1269"/>
                      <a:pt x="0" y="1325"/>
                      <a:pt x="0" y="1367"/>
                    </a:cubicBezTo>
                    <a:lnTo>
                      <a:pt x="0" y="1423"/>
                    </a:lnTo>
                    <a:lnTo>
                      <a:pt x="28" y="1367"/>
                    </a:lnTo>
                    <a:cubicBezTo>
                      <a:pt x="28" y="1325"/>
                      <a:pt x="56" y="1269"/>
                      <a:pt x="70" y="1214"/>
                    </a:cubicBezTo>
                    <a:cubicBezTo>
                      <a:pt x="98" y="1074"/>
                      <a:pt x="140" y="893"/>
                      <a:pt x="182" y="725"/>
                    </a:cubicBezTo>
                    <a:cubicBezTo>
                      <a:pt x="210" y="544"/>
                      <a:pt x="238" y="363"/>
                      <a:pt x="251" y="223"/>
                    </a:cubicBezTo>
                    <a:cubicBezTo>
                      <a:pt x="265" y="153"/>
                      <a:pt x="265" y="98"/>
                      <a:pt x="265" y="56"/>
                    </a:cubicBezTo>
                    <a:lnTo>
                      <a:pt x="265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679522" y="871395"/>
                <a:ext cx="46878" cy="25342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38" extrusionOk="0">
                    <a:moveTo>
                      <a:pt x="265" y="1"/>
                    </a:moveTo>
                    <a:cubicBezTo>
                      <a:pt x="265" y="1"/>
                      <a:pt x="251" y="15"/>
                      <a:pt x="237" y="57"/>
                    </a:cubicBezTo>
                    <a:cubicBezTo>
                      <a:pt x="223" y="99"/>
                      <a:pt x="209" y="154"/>
                      <a:pt x="195" y="224"/>
                    </a:cubicBezTo>
                    <a:cubicBezTo>
                      <a:pt x="154" y="350"/>
                      <a:pt x="112" y="531"/>
                      <a:pt x="84" y="712"/>
                    </a:cubicBezTo>
                    <a:cubicBezTo>
                      <a:pt x="56" y="880"/>
                      <a:pt x="28" y="1061"/>
                      <a:pt x="14" y="1201"/>
                    </a:cubicBezTo>
                    <a:cubicBezTo>
                      <a:pt x="0" y="1284"/>
                      <a:pt x="0" y="1340"/>
                      <a:pt x="0" y="1382"/>
                    </a:cubicBezTo>
                    <a:lnTo>
                      <a:pt x="0" y="1438"/>
                    </a:lnTo>
                    <a:lnTo>
                      <a:pt x="14" y="1382"/>
                    </a:lnTo>
                    <a:cubicBezTo>
                      <a:pt x="28" y="1340"/>
                      <a:pt x="42" y="1284"/>
                      <a:pt x="56" y="1214"/>
                    </a:cubicBezTo>
                    <a:cubicBezTo>
                      <a:pt x="98" y="1075"/>
                      <a:pt x="140" y="908"/>
                      <a:pt x="167" y="726"/>
                    </a:cubicBezTo>
                    <a:cubicBezTo>
                      <a:pt x="195" y="559"/>
                      <a:pt x="223" y="378"/>
                      <a:pt x="237" y="238"/>
                    </a:cubicBezTo>
                    <a:cubicBezTo>
                      <a:pt x="265" y="154"/>
                      <a:pt x="265" y="99"/>
                      <a:pt x="265" y="57"/>
                    </a:cubicBezTo>
                    <a:lnTo>
                      <a:pt x="265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406538" y="1151782"/>
                <a:ext cx="34718" cy="18945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075" extrusionOk="0">
                    <a:moveTo>
                      <a:pt x="196" y="0"/>
                    </a:moveTo>
                    <a:cubicBezTo>
                      <a:pt x="182" y="56"/>
                      <a:pt x="168" y="112"/>
                      <a:pt x="154" y="167"/>
                    </a:cubicBezTo>
                    <a:cubicBezTo>
                      <a:pt x="112" y="265"/>
                      <a:pt x="84" y="391"/>
                      <a:pt x="57" y="530"/>
                    </a:cubicBezTo>
                    <a:cubicBezTo>
                      <a:pt x="43" y="670"/>
                      <a:pt x="15" y="795"/>
                      <a:pt x="15" y="907"/>
                    </a:cubicBezTo>
                    <a:cubicBezTo>
                      <a:pt x="1" y="1004"/>
                      <a:pt x="1" y="1074"/>
                      <a:pt x="1" y="1074"/>
                    </a:cubicBezTo>
                    <a:cubicBezTo>
                      <a:pt x="15" y="1018"/>
                      <a:pt x="43" y="963"/>
                      <a:pt x="57" y="907"/>
                    </a:cubicBezTo>
                    <a:cubicBezTo>
                      <a:pt x="84" y="809"/>
                      <a:pt x="112" y="684"/>
                      <a:pt x="140" y="544"/>
                    </a:cubicBezTo>
                    <a:cubicBezTo>
                      <a:pt x="168" y="419"/>
                      <a:pt x="182" y="279"/>
                      <a:pt x="196" y="167"/>
                    </a:cubicBezTo>
                    <a:cubicBezTo>
                      <a:pt x="196" y="70"/>
                      <a:pt x="196" y="0"/>
                      <a:pt x="1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423809" y="1102613"/>
                <a:ext cx="255890" cy="19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12" extrusionOk="0">
                    <a:moveTo>
                      <a:pt x="0" y="0"/>
                    </a:moveTo>
                    <a:lnTo>
                      <a:pt x="70" y="14"/>
                    </a:lnTo>
                    <a:cubicBezTo>
                      <a:pt x="112" y="28"/>
                      <a:pt x="168" y="42"/>
                      <a:pt x="238" y="42"/>
                    </a:cubicBezTo>
                    <a:cubicBezTo>
                      <a:pt x="363" y="70"/>
                      <a:pt x="544" y="84"/>
                      <a:pt x="726" y="98"/>
                    </a:cubicBezTo>
                    <a:cubicBezTo>
                      <a:pt x="907" y="112"/>
                      <a:pt x="1088" y="112"/>
                      <a:pt x="1228" y="112"/>
                    </a:cubicBezTo>
                    <a:lnTo>
                      <a:pt x="1451" y="112"/>
                    </a:lnTo>
                    <a:lnTo>
                      <a:pt x="1409" y="98"/>
                    </a:lnTo>
                    <a:cubicBezTo>
                      <a:pt x="1367" y="98"/>
                      <a:pt x="1312" y="84"/>
                      <a:pt x="1242" y="84"/>
                    </a:cubicBezTo>
                    <a:cubicBezTo>
                      <a:pt x="1102" y="56"/>
                      <a:pt x="921" y="42"/>
                      <a:pt x="740" y="28"/>
                    </a:cubicBezTo>
                    <a:cubicBezTo>
                      <a:pt x="558" y="0"/>
                      <a:pt x="377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726224" y="871395"/>
                <a:ext cx="255713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13" extrusionOk="0">
                    <a:moveTo>
                      <a:pt x="0" y="1"/>
                    </a:moveTo>
                    <a:lnTo>
                      <a:pt x="56" y="15"/>
                    </a:lnTo>
                    <a:lnTo>
                      <a:pt x="223" y="43"/>
                    </a:lnTo>
                    <a:cubicBezTo>
                      <a:pt x="363" y="57"/>
                      <a:pt x="544" y="71"/>
                      <a:pt x="725" y="99"/>
                    </a:cubicBezTo>
                    <a:cubicBezTo>
                      <a:pt x="907" y="113"/>
                      <a:pt x="1088" y="113"/>
                      <a:pt x="1214" y="113"/>
                    </a:cubicBezTo>
                    <a:lnTo>
                      <a:pt x="1451" y="113"/>
                    </a:lnTo>
                    <a:lnTo>
                      <a:pt x="1381" y="99"/>
                    </a:lnTo>
                    <a:cubicBezTo>
                      <a:pt x="1339" y="99"/>
                      <a:pt x="1283" y="85"/>
                      <a:pt x="1228" y="71"/>
                    </a:cubicBezTo>
                    <a:cubicBezTo>
                      <a:pt x="1088" y="57"/>
                      <a:pt x="907" y="43"/>
                      <a:pt x="725" y="15"/>
                    </a:cubicBezTo>
                    <a:cubicBezTo>
                      <a:pt x="544" y="1"/>
                      <a:pt x="363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790020" y="1326253"/>
                <a:ext cx="46878" cy="25342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38" extrusionOk="0">
                    <a:moveTo>
                      <a:pt x="266" y="0"/>
                    </a:moveTo>
                    <a:cubicBezTo>
                      <a:pt x="266" y="0"/>
                      <a:pt x="252" y="14"/>
                      <a:pt x="252" y="56"/>
                    </a:cubicBezTo>
                    <a:cubicBezTo>
                      <a:pt x="238" y="98"/>
                      <a:pt x="210" y="154"/>
                      <a:pt x="196" y="224"/>
                    </a:cubicBezTo>
                    <a:cubicBezTo>
                      <a:pt x="168" y="363"/>
                      <a:pt x="126" y="530"/>
                      <a:pt x="84" y="712"/>
                    </a:cubicBezTo>
                    <a:cubicBezTo>
                      <a:pt x="57" y="879"/>
                      <a:pt x="29" y="1061"/>
                      <a:pt x="15" y="1200"/>
                    </a:cubicBezTo>
                    <a:cubicBezTo>
                      <a:pt x="1" y="1270"/>
                      <a:pt x="1" y="1339"/>
                      <a:pt x="1" y="1367"/>
                    </a:cubicBezTo>
                    <a:lnTo>
                      <a:pt x="1" y="1437"/>
                    </a:lnTo>
                    <a:lnTo>
                      <a:pt x="15" y="1381"/>
                    </a:lnTo>
                    <a:cubicBezTo>
                      <a:pt x="29" y="1339"/>
                      <a:pt x="43" y="1284"/>
                      <a:pt x="71" y="1214"/>
                    </a:cubicBezTo>
                    <a:cubicBezTo>
                      <a:pt x="98" y="1088"/>
                      <a:pt x="140" y="907"/>
                      <a:pt x="168" y="726"/>
                    </a:cubicBezTo>
                    <a:cubicBezTo>
                      <a:pt x="210" y="544"/>
                      <a:pt x="238" y="377"/>
                      <a:pt x="252" y="238"/>
                    </a:cubicBezTo>
                    <a:cubicBezTo>
                      <a:pt x="252" y="154"/>
                      <a:pt x="266" y="98"/>
                      <a:pt x="266" y="56"/>
                    </a:cubicBezTo>
                    <a:lnTo>
                      <a:pt x="26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1107239" y="1090277"/>
                <a:ext cx="46878" cy="255713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51" extrusionOk="0">
                    <a:moveTo>
                      <a:pt x="265" y="0"/>
                    </a:moveTo>
                    <a:cubicBezTo>
                      <a:pt x="265" y="0"/>
                      <a:pt x="251" y="28"/>
                      <a:pt x="251" y="70"/>
                    </a:cubicBezTo>
                    <a:cubicBezTo>
                      <a:pt x="237" y="112"/>
                      <a:pt x="223" y="154"/>
                      <a:pt x="195" y="224"/>
                    </a:cubicBezTo>
                    <a:cubicBezTo>
                      <a:pt x="168" y="363"/>
                      <a:pt x="126" y="530"/>
                      <a:pt x="84" y="712"/>
                    </a:cubicBezTo>
                    <a:cubicBezTo>
                      <a:pt x="56" y="893"/>
                      <a:pt x="28" y="1074"/>
                      <a:pt x="14" y="1214"/>
                    </a:cubicBezTo>
                    <a:cubicBezTo>
                      <a:pt x="0" y="1284"/>
                      <a:pt x="0" y="1339"/>
                      <a:pt x="0" y="1381"/>
                    </a:cubicBezTo>
                    <a:lnTo>
                      <a:pt x="0" y="1451"/>
                    </a:lnTo>
                    <a:lnTo>
                      <a:pt x="14" y="1381"/>
                    </a:lnTo>
                    <a:cubicBezTo>
                      <a:pt x="28" y="1339"/>
                      <a:pt x="42" y="1298"/>
                      <a:pt x="70" y="1228"/>
                    </a:cubicBezTo>
                    <a:cubicBezTo>
                      <a:pt x="98" y="1088"/>
                      <a:pt x="140" y="921"/>
                      <a:pt x="168" y="740"/>
                    </a:cubicBezTo>
                    <a:cubicBezTo>
                      <a:pt x="209" y="558"/>
                      <a:pt x="237" y="377"/>
                      <a:pt x="251" y="237"/>
                    </a:cubicBezTo>
                    <a:cubicBezTo>
                      <a:pt x="251" y="168"/>
                      <a:pt x="265" y="112"/>
                      <a:pt x="265" y="70"/>
                    </a:cubicBezTo>
                    <a:lnTo>
                      <a:pt x="265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534483" y="1559761"/>
                <a:ext cx="255713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13" extrusionOk="0">
                    <a:moveTo>
                      <a:pt x="0" y="1"/>
                    </a:moveTo>
                    <a:lnTo>
                      <a:pt x="42" y="14"/>
                    </a:lnTo>
                    <a:cubicBezTo>
                      <a:pt x="84" y="14"/>
                      <a:pt x="140" y="28"/>
                      <a:pt x="209" y="42"/>
                    </a:cubicBezTo>
                    <a:cubicBezTo>
                      <a:pt x="349" y="56"/>
                      <a:pt x="530" y="70"/>
                      <a:pt x="712" y="84"/>
                    </a:cubicBezTo>
                    <a:cubicBezTo>
                      <a:pt x="893" y="112"/>
                      <a:pt x="1074" y="112"/>
                      <a:pt x="1214" y="112"/>
                    </a:cubicBezTo>
                    <a:lnTo>
                      <a:pt x="1451" y="112"/>
                    </a:lnTo>
                    <a:lnTo>
                      <a:pt x="1381" y="98"/>
                    </a:lnTo>
                    <a:lnTo>
                      <a:pt x="1228" y="70"/>
                    </a:lnTo>
                    <a:cubicBezTo>
                      <a:pt x="1088" y="56"/>
                      <a:pt x="907" y="42"/>
                      <a:pt x="725" y="14"/>
                    </a:cubicBezTo>
                    <a:cubicBezTo>
                      <a:pt x="544" y="1"/>
                      <a:pt x="363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856460" y="1331187"/>
                <a:ext cx="246021" cy="19738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12" extrusionOk="0">
                    <a:moveTo>
                      <a:pt x="0" y="0"/>
                    </a:moveTo>
                    <a:cubicBezTo>
                      <a:pt x="42" y="14"/>
                      <a:pt x="98" y="28"/>
                      <a:pt x="168" y="28"/>
                    </a:cubicBezTo>
                    <a:cubicBezTo>
                      <a:pt x="307" y="56"/>
                      <a:pt x="489" y="70"/>
                      <a:pt x="670" y="84"/>
                    </a:cubicBezTo>
                    <a:cubicBezTo>
                      <a:pt x="851" y="112"/>
                      <a:pt x="1033" y="112"/>
                      <a:pt x="1158" y="112"/>
                    </a:cubicBezTo>
                    <a:lnTo>
                      <a:pt x="1395" y="112"/>
                    </a:lnTo>
                    <a:lnTo>
                      <a:pt x="1326" y="98"/>
                    </a:lnTo>
                    <a:cubicBezTo>
                      <a:pt x="1284" y="84"/>
                      <a:pt x="1228" y="70"/>
                      <a:pt x="1172" y="70"/>
                    </a:cubicBezTo>
                    <a:cubicBezTo>
                      <a:pt x="1033" y="42"/>
                      <a:pt x="851" y="28"/>
                      <a:pt x="670" y="14"/>
                    </a:cubicBezTo>
                    <a:cubicBezTo>
                      <a:pt x="489" y="0"/>
                      <a:pt x="307" y="0"/>
                      <a:pt x="16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566381" y="1532797"/>
                <a:ext cx="179581" cy="17271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8" extrusionOk="0">
                    <a:moveTo>
                      <a:pt x="154" y="0"/>
                    </a:moveTo>
                    <a:cubicBezTo>
                      <a:pt x="70" y="14"/>
                      <a:pt x="0" y="14"/>
                      <a:pt x="0" y="14"/>
                    </a:cubicBezTo>
                    <a:cubicBezTo>
                      <a:pt x="0" y="14"/>
                      <a:pt x="70" y="42"/>
                      <a:pt x="154" y="56"/>
                    </a:cubicBezTo>
                    <a:cubicBezTo>
                      <a:pt x="252" y="70"/>
                      <a:pt x="377" y="84"/>
                      <a:pt x="503" y="98"/>
                    </a:cubicBezTo>
                    <a:lnTo>
                      <a:pt x="851" y="98"/>
                    </a:lnTo>
                    <a:cubicBezTo>
                      <a:pt x="907" y="98"/>
                      <a:pt x="963" y="98"/>
                      <a:pt x="1019" y="84"/>
                    </a:cubicBezTo>
                    <a:cubicBezTo>
                      <a:pt x="1019" y="84"/>
                      <a:pt x="949" y="70"/>
                      <a:pt x="851" y="56"/>
                    </a:cubicBezTo>
                    <a:cubicBezTo>
                      <a:pt x="768" y="42"/>
                      <a:pt x="628" y="14"/>
                      <a:pt x="503" y="14"/>
                    </a:cubicBezTo>
                    <a:cubicBezTo>
                      <a:pt x="391" y="0"/>
                      <a:pt x="252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1311140" y="1923506"/>
                <a:ext cx="214122" cy="19914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13" extrusionOk="0">
                    <a:moveTo>
                      <a:pt x="1" y="1"/>
                    </a:moveTo>
                    <a:lnTo>
                      <a:pt x="57" y="15"/>
                    </a:lnTo>
                    <a:lnTo>
                      <a:pt x="182" y="43"/>
                    </a:lnTo>
                    <a:cubicBezTo>
                      <a:pt x="294" y="71"/>
                      <a:pt x="447" y="85"/>
                      <a:pt x="601" y="99"/>
                    </a:cubicBezTo>
                    <a:cubicBezTo>
                      <a:pt x="754" y="113"/>
                      <a:pt x="908" y="113"/>
                      <a:pt x="1019" y="113"/>
                    </a:cubicBezTo>
                    <a:lnTo>
                      <a:pt x="1214" y="113"/>
                    </a:lnTo>
                    <a:lnTo>
                      <a:pt x="1159" y="99"/>
                    </a:lnTo>
                    <a:cubicBezTo>
                      <a:pt x="1131" y="99"/>
                      <a:pt x="1075" y="85"/>
                      <a:pt x="1019" y="85"/>
                    </a:cubicBezTo>
                    <a:cubicBezTo>
                      <a:pt x="908" y="57"/>
                      <a:pt x="754" y="43"/>
                      <a:pt x="601" y="29"/>
                    </a:cubicBezTo>
                    <a:cubicBezTo>
                      <a:pt x="461" y="1"/>
                      <a:pt x="308" y="1"/>
                      <a:pt x="19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677055" y="1124642"/>
                <a:ext cx="162310" cy="199319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131" extrusionOk="0">
                    <a:moveTo>
                      <a:pt x="0" y="1"/>
                    </a:moveTo>
                    <a:lnTo>
                      <a:pt x="42" y="56"/>
                    </a:lnTo>
                    <a:cubicBezTo>
                      <a:pt x="56" y="84"/>
                      <a:pt x="98" y="140"/>
                      <a:pt x="126" y="196"/>
                    </a:cubicBezTo>
                    <a:cubicBezTo>
                      <a:pt x="209" y="308"/>
                      <a:pt x="321" y="447"/>
                      <a:pt x="433" y="586"/>
                    </a:cubicBezTo>
                    <a:cubicBezTo>
                      <a:pt x="544" y="740"/>
                      <a:pt x="670" y="865"/>
                      <a:pt x="753" y="977"/>
                    </a:cubicBezTo>
                    <a:cubicBezTo>
                      <a:pt x="809" y="1019"/>
                      <a:pt x="851" y="1061"/>
                      <a:pt x="865" y="1089"/>
                    </a:cubicBezTo>
                    <a:lnTo>
                      <a:pt x="921" y="1130"/>
                    </a:lnTo>
                    <a:cubicBezTo>
                      <a:pt x="921" y="1130"/>
                      <a:pt x="907" y="1117"/>
                      <a:pt x="879" y="1075"/>
                    </a:cubicBezTo>
                    <a:cubicBezTo>
                      <a:pt x="865" y="1047"/>
                      <a:pt x="837" y="1005"/>
                      <a:pt x="795" y="949"/>
                    </a:cubicBezTo>
                    <a:cubicBezTo>
                      <a:pt x="712" y="824"/>
                      <a:pt x="600" y="684"/>
                      <a:pt x="488" y="545"/>
                    </a:cubicBezTo>
                    <a:cubicBezTo>
                      <a:pt x="377" y="405"/>
                      <a:pt x="265" y="266"/>
                      <a:pt x="168" y="168"/>
                    </a:cubicBezTo>
                    <a:cubicBezTo>
                      <a:pt x="126" y="112"/>
                      <a:pt x="84" y="70"/>
                      <a:pt x="56" y="42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999032" y="893601"/>
                <a:ext cx="160019" cy="201786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145" extrusionOk="0">
                    <a:moveTo>
                      <a:pt x="0" y="0"/>
                    </a:moveTo>
                    <a:lnTo>
                      <a:pt x="28" y="56"/>
                    </a:lnTo>
                    <a:cubicBezTo>
                      <a:pt x="56" y="84"/>
                      <a:pt x="84" y="140"/>
                      <a:pt x="126" y="196"/>
                    </a:cubicBezTo>
                    <a:cubicBezTo>
                      <a:pt x="196" y="307"/>
                      <a:pt x="307" y="461"/>
                      <a:pt x="419" y="600"/>
                    </a:cubicBezTo>
                    <a:cubicBezTo>
                      <a:pt x="530" y="740"/>
                      <a:pt x="656" y="879"/>
                      <a:pt x="754" y="977"/>
                    </a:cubicBezTo>
                    <a:lnTo>
                      <a:pt x="865" y="1088"/>
                    </a:lnTo>
                    <a:lnTo>
                      <a:pt x="907" y="1144"/>
                    </a:lnTo>
                    <a:lnTo>
                      <a:pt x="879" y="1088"/>
                    </a:lnTo>
                    <a:cubicBezTo>
                      <a:pt x="851" y="1047"/>
                      <a:pt x="823" y="1005"/>
                      <a:pt x="782" y="949"/>
                    </a:cubicBezTo>
                    <a:cubicBezTo>
                      <a:pt x="712" y="837"/>
                      <a:pt x="600" y="684"/>
                      <a:pt x="489" y="544"/>
                    </a:cubicBezTo>
                    <a:cubicBezTo>
                      <a:pt x="377" y="405"/>
                      <a:pt x="251" y="265"/>
                      <a:pt x="154" y="168"/>
                    </a:cubicBezTo>
                    <a:cubicBezTo>
                      <a:pt x="112" y="112"/>
                      <a:pt x="70" y="70"/>
                      <a:pt x="42" y="42"/>
                    </a:cubicBezTo>
                    <a:cubicBezTo>
                      <a:pt x="28" y="28"/>
                      <a:pt x="14" y="14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839189" y="1712203"/>
                <a:ext cx="46878" cy="25342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38" extrusionOk="0">
                    <a:moveTo>
                      <a:pt x="266" y="0"/>
                    </a:moveTo>
                    <a:lnTo>
                      <a:pt x="238" y="56"/>
                    </a:lnTo>
                    <a:cubicBezTo>
                      <a:pt x="224" y="98"/>
                      <a:pt x="210" y="154"/>
                      <a:pt x="196" y="224"/>
                    </a:cubicBezTo>
                    <a:cubicBezTo>
                      <a:pt x="154" y="363"/>
                      <a:pt x="112" y="530"/>
                      <a:pt x="84" y="712"/>
                    </a:cubicBezTo>
                    <a:cubicBezTo>
                      <a:pt x="57" y="893"/>
                      <a:pt x="29" y="1060"/>
                      <a:pt x="15" y="1200"/>
                    </a:cubicBezTo>
                    <a:cubicBezTo>
                      <a:pt x="1" y="1284"/>
                      <a:pt x="1" y="1339"/>
                      <a:pt x="1" y="1381"/>
                    </a:cubicBezTo>
                    <a:lnTo>
                      <a:pt x="1" y="1437"/>
                    </a:lnTo>
                    <a:lnTo>
                      <a:pt x="15" y="1381"/>
                    </a:lnTo>
                    <a:cubicBezTo>
                      <a:pt x="29" y="1339"/>
                      <a:pt x="43" y="1284"/>
                      <a:pt x="57" y="1214"/>
                    </a:cubicBezTo>
                    <a:cubicBezTo>
                      <a:pt x="98" y="1074"/>
                      <a:pt x="140" y="907"/>
                      <a:pt x="168" y="726"/>
                    </a:cubicBezTo>
                    <a:cubicBezTo>
                      <a:pt x="196" y="558"/>
                      <a:pt x="224" y="377"/>
                      <a:pt x="238" y="237"/>
                    </a:cubicBezTo>
                    <a:cubicBezTo>
                      <a:pt x="266" y="168"/>
                      <a:pt x="266" y="98"/>
                      <a:pt x="266" y="70"/>
                    </a:cubicBezTo>
                    <a:lnTo>
                      <a:pt x="26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885891" y="1712203"/>
                <a:ext cx="255890" cy="19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12" extrusionOk="0">
                    <a:moveTo>
                      <a:pt x="1" y="0"/>
                    </a:moveTo>
                    <a:lnTo>
                      <a:pt x="57" y="14"/>
                    </a:lnTo>
                    <a:lnTo>
                      <a:pt x="224" y="42"/>
                    </a:lnTo>
                    <a:cubicBezTo>
                      <a:pt x="363" y="56"/>
                      <a:pt x="545" y="70"/>
                      <a:pt x="726" y="98"/>
                    </a:cubicBezTo>
                    <a:cubicBezTo>
                      <a:pt x="907" y="112"/>
                      <a:pt x="1089" y="112"/>
                      <a:pt x="1214" y="112"/>
                    </a:cubicBezTo>
                    <a:lnTo>
                      <a:pt x="1451" y="112"/>
                    </a:lnTo>
                    <a:lnTo>
                      <a:pt x="1382" y="98"/>
                    </a:lnTo>
                    <a:cubicBezTo>
                      <a:pt x="1354" y="98"/>
                      <a:pt x="1284" y="84"/>
                      <a:pt x="1228" y="70"/>
                    </a:cubicBezTo>
                    <a:cubicBezTo>
                      <a:pt x="1089" y="56"/>
                      <a:pt x="907" y="42"/>
                      <a:pt x="726" y="28"/>
                    </a:cubicBezTo>
                    <a:cubicBezTo>
                      <a:pt x="545" y="0"/>
                      <a:pt x="363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1266906" y="1930908"/>
                <a:ext cx="46878" cy="25589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452" extrusionOk="0">
                    <a:moveTo>
                      <a:pt x="266" y="1"/>
                    </a:moveTo>
                    <a:cubicBezTo>
                      <a:pt x="266" y="1"/>
                      <a:pt x="252" y="29"/>
                      <a:pt x="252" y="71"/>
                    </a:cubicBezTo>
                    <a:cubicBezTo>
                      <a:pt x="238" y="112"/>
                      <a:pt x="224" y="154"/>
                      <a:pt x="196" y="224"/>
                    </a:cubicBezTo>
                    <a:cubicBezTo>
                      <a:pt x="168" y="363"/>
                      <a:pt x="126" y="531"/>
                      <a:pt x="85" y="712"/>
                    </a:cubicBezTo>
                    <a:cubicBezTo>
                      <a:pt x="57" y="893"/>
                      <a:pt x="29" y="1075"/>
                      <a:pt x="15" y="1214"/>
                    </a:cubicBezTo>
                    <a:cubicBezTo>
                      <a:pt x="1" y="1284"/>
                      <a:pt x="1" y="1340"/>
                      <a:pt x="1" y="1382"/>
                    </a:cubicBezTo>
                    <a:lnTo>
                      <a:pt x="1" y="1451"/>
                    </a:lnTo>
                    <a:lnTo>
                      <a:pt x="15" y="1382"/>
                    </a:lnTo>
                    <a:cubicBezTo>
                      <a:pt x="29" y="1340"/>
                      <a:pt x="43" y="1298"/>
                      <a:pt x="71" y="1228"/>
                    </a:cubicBezTo>
                    <a:cubicBezTo>
                      <a:pt x="98" y="1089"/>
                      <a:pt x="140" y="921"/>
                      <a:pt x="168" y="740"/>
                    </a:cubicBezTo>
                    <a:cubicBezTo>
                      <a:pt x="210" y="559"/>
                      <a:pt x="238" y="377"/>
                      <a:pt x="252" y="238"/>
                    </a:cubicBezTo>
                    <a:cubicBezTo>
                      <a:pt x="252" y="168"/>
                      <a:pt x="266" y="112"/>
                      <a:pt x="266" y="71"/>
                    </a:cubicBezTo>
                    <a:lnTo>
                      <a:pt x="266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839189" y="1965449"/>
                <a:ext cx="160019" cy="199143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130" extrusionOk="0">
                    <a:moveTo>
                      <a:pt x="1" y="0"/>
                    </a:moveTo>
                    <a:cubicBezTo>
                      <a:pt x="1" y="0"/>
                      <a:pt x="1" y="28"/>
                      <a:pt x="29" y="56"/>
                    </a:cubicBezTo>
                    <a:cubicBezTo>
                      <a:pt x="43" y="84"/>
                      <a:pt x="84" y="140"/>
                      <a:pt x="112" y="195"/>
                    </a:cubicBezTo>
                    <a:cubicBezTo>
                      <a:pt x="196" y="307"/>
                      <a:pt x="308" y="446"/>
                      <a:pt x="419" y="600"/>
                    </a:cubicBezTo>
                    <a:cubicBezTo>
                      <a:pt x="531" y="739"/>
                      <a:pt x="656" y="879"/>
                      <a:pt x="740" y="976"/>
                    </a:cubicBezTo>
                    <a:cubicBezTo>
                      <a:pt x="796" y="1018"/>
                      <a:pt x="838" y="1060"/>
                      <a:pt x="852" y="1088"/>
                    </a:cubicBezTo>
                    <a:lnTo>
                      <a:pt x="907" y="1130"/>
                    </a:lnTo>
                    <a:cubicBezTo>
                      <a:pt x="893" y="1116"/>
                      <a:pt x="880" y="1102"/>
                      <a:pt x="866" y="1088"/>
                    </a:cubicBezTo>
                    <a:cubicBezTo>
                      <a:pt x="852" y="1046"/>
                      <a:pt x="824" y="1004"/>
                      <a:pt x="782" y="949"/>
                    </a:cubicBezTo>
                    <a:cubicBezTo>
                      <a:pt x="698" y="837"/>
                      <a:pt x="587" y="684"/>
                      <a:pt x="475" y="544"/>
                    </a:cubicBezTo>
                    <a:cubicBezTo>
                      <a:pt x="363" y="405"/>
                      <a:pt x="252" y="265"/>
                      <a:pt x="154" y="167"/>
                    </a:cubicBezTo>
                    <a:cubicBezTo>
                      <a:pt x="112" y="112"/>
                      <a:pt x="71" y="70"/>
                      <a:pt x="43" y="42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>
                <a:off x="1158875" y="1734232"/>
                <a:ext cx="159843" cy="201786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45" extrusionOk="0">
                    <a:moveTo>
                      <a:pt x="0" y="1"/>
                    </a:moveTo>
                    <a:lnTo>
                      <a:pt x="28" y="57"/>
                    </a:lnTo>
                    <a:cubicBezTo>
                      <a:pt x="56" y="99"/>
                      <a:pt x="84" y="140"/>
                      <a:pt x="126" y="196"/>
                    </a:cubicBezTo>
                    <a:cubicBezTo>
                      <a:pt x="195" y="308"/>
                      <a:pt x="307" y="461"/>
                      <a:pt x="419" y="601"/>
                    </a:cubicBezTo>
                    <a:cubicBezTo>
                      <a:pt x="530" y="740"/>
                      <a:pt x="656" y="880"/>
                      <a:pt x="753" y="977"/>
                    </a:cubicBezTo>
                    <a:cubicBezTo>
                      <a:pt x="795" y="1033"/>
                      <a:pt x="837" y="1061"/>
                      <a:pt x="865" y="1103"/>
                    </a:cubicBezTo>
                    <a:lnTo>
                      <a:pt x="907" y="1145"/>
                    </a:lnTo>
                    <a:lnTo>
                      <a:pt x="879" y="1089"/>
                    </a:lnTo>
                    <a:cubicBezTo>
                      <a:pt x="851" y="1047"/>
                      <a:pt x="823" y="1005"/>
                      <a:pt x="781" y="949"/>
                    </a:cubicBezTo>
                    <a:cubicBezTo>
                      <a:pt x="711" y="838"/>
                      <a:pt x="600" y="684"/>
                      <a:pt x="488" y="545"/>
                    </a:cubicBezTo>
                    <a:cubicBezTo>
                      <a:pt x="377" y="405"/>
                      <a:pt x="251" y="266"/>
                      <a:pt x="154" y="168"/>
                    </a:cubicBezTo>
                    <a:cubicBezTo>
                      <a:pt x="112" y="112"/>
                      <a:pt x="70" y="85"/>
                      <a:pt x="42" y="57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>
                <a:off x="689215" y="1171344"/>
                <a:ext cx="105916" cy="130412"/>
              </a:xfrm>
              <a:custGeom>
                <a:avLst/>
                <a:gdLst/>
                <a:ahLst/>
                <a:cxnLst/>
                <a:rect l="l" t="t" r="r" b="b"/>
                <a:pathLst>
                  <a:path w="601" h="740" extrusionOk="0">
                    <a:moveTo>
                      <a:pt x="1" y="1"/>
                    </a:moveTo>
                    <a:cubicBezTo>
                      <a:pt x="15" y="43"/>
                      <a:pt x="43" y="84"/>
                      <a:pt x="71" y="126"/>
                    </a:cubicBezTo>
                    <a:cubicBezTo>
                      <a:pt x="126" y="224"/>
                      <a:pt x="196" y="308"/>
                      <a:pt x="266" y="405"/>
                    </a:cubicBezTo>
                    <a:cubicBezTo>
                      <a:pt x="336" y="489"/>
                      <a:pt x="405" y="559"/>
                      <a:pt x="489" y="642"/>
                    </a:cubicBezTo>
                    <a:cubicBezTo>
                      <a:pt x="517" y="670"/>
                      <a:pt x="559" y="712"/>
                      <a:pt x="601" y="740"/>
                    </a:cubicBezTo>
                    <a:cubicBezTo>
                      <a:pt x="601" y="740"/>
                      <a:pt x="573" y="684"/>
                      <a:pt x="517" y="614"/>
                    </a:cubicBezTo>
                    <a:cubicBezTo>
                      <a:pt x="391" y="433"/>
                      <a:pt x="266" y="252"/>
                      <a:pt x="112" y="98"/>
                    </a:cubicBezTo>
                    <a:cubicBezTo>
                      <a:pt x="43" y="43"/>
                      <a:pt x="1" y="1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>
                <a:off x="313134" y="962508"/>
                <a:ext cx="103448" cy="130412"/>
              </a:xfrm>
              <a:custGeom>
                <a:avLst/>
                <a:gdLst/>
                <a:ahLst/>
                <a:cxnLst/>
                <a:rect l="l" t="t" r="r" b="b"/>
                <a:pathLst>
                  <a:path w="587" h="740" extrusionOk="0">
                    <a:moveTo>
                      <a:pt x="1" y="0"/>
                    </a:moveTo>
                    <a:cubicBezTo>
                      <a:pt x="15" y="42"/>
                      <a:pt x="43" y="84"/>
                      <a:pt x="71" y="126"/>
                    </a:cubicBezTo>
                    <a:cubicBezTo>
                      <a:pt x="126" y="223"/>
                      <a:pt x="196" y="307"/>
                      <a:pt x="266" y="391"/>
                    </a:cubicBezTo>
                    <a:cubicBezTo>
                      <a:pt x="336" y="474"/>
                      <a:pt x="405" y="558"/>
                      <a:pt x="475" y="642"/>
                    </a:cubicBezTo>
                    <a:cubicBezTo>
                      <a:pt x="545" y="697"/>
                      <a:pt x="587" y="739"/>
                      <a:pt x="587" y="739"/>
                    </a:cubicBezTo>
                    <a:cubicBezTo>
                      <a:pt x="587" y="739"/>
                      <a:pt x="573" y="684"/>
                      <a:pt x="517" y="614"/>
                    </a:cubicBezTo>
                    <a:cubicBezTo>
                      <a:pt x="475" y="530"/>
                      <a:pt x="405" y="432"/>
                      <a:pt x="322" y="349"/>
                    </a:cubicBezTo>
                    <a:cubicBezTo>
                      <a:pt x="252" y="251"/>
                      <a:pt x="182" y="181"/>
                      <a:pt x="112" y="98"/>
                    </a:cubicBezTo>
                    <a:cubicBezTo>
                      <a:pt x="43" y="42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1097370" y="1350749"/>
                <a:ext cx="427893" cy="592670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363" extrusionOk="0">
                    <a:moveTo>
                      <a:pt x="0" y="1"/>
                    </a:moveTo>
                    <a:lnTo>
                      <a:pt x="98" y="154"/>
                    </a:lnTo>
                    <a:cubicBezTo>
                      <a:pt x="168" y="252"/>
                      <a:pt x="251" y="391"/>
                      <a:pt x="363" y="545"/>
                    </a:cubicBezTo>
                    <a:cubicBezTo>
                      <a:pt x="475" y="698"/>
                      <a:pt x="600" y="894"/>
                      <a:pt x="740" y="1089"/>
                    </a:cubicBezTo>
                    <a:lnTo>
                      <a:pt x="1186" y="1717"/>
                    </a:lnTo>
                    <a:lnTo>
                      <a:pt x="1632" y="2330"/>
                    </a:lnTo>
                    <a:cubicBezTo>
                      <a:pt x="1772" y="2512"/>
                      <a:pt x="1911" y="2693"/>
                      <a:pt x="2023" y="2846"/>
                    </a:cubicBezTo>
                    <a:cubicBezTo>
                      <a:pt x="2135" y="3000"/>
                      <a:pt x="2246" y="3125"/>
                      <a:pt x="2316" y="3223"/>
                    </a:cubicBezTo>
                    <a:lnTo>
                      <a:pt x="2427" y="3363"/>
                    </a:lnTo>
                    <a:lnTo>
                      <a:pt x="2330" y="3209"/>
                    </a:lnTo>
                    <a:cubicBezTo>
                      <a:pt x="2260" y="3111"/>
                      <a:pt x="2176" y="2986"/>
                      <a:pt x="2065" y="2819"/>
                    </a:cubicBezTo>
                    <a:cubicBezTo>
                      <a:pt x="1953" y="2665"/>
                      <a:pt x="1828" y="2470"/>
                      <a:pt x="1688" y="2275"/>
                    </a:cubicBezTo>
                    <a:lnTo>
                      <a:pt x="1242" y="1661"/>
                    </a:lnTo>
                    <a:lnTo>
                      <a:pt x="795" y="1047"/>
                    </a:lnTo>
                    <a:cubicBezTo>
                      <a:pt x="656" y="852"/>
                      <a:pt x="516" y="670"/>
                      <a:pt x="405" y="517"/>
                    </a:cubicBezTo>
                    <a:cubicBezTo>
                      <a:pt x="279" y="364"/>
                      <a:pt x="182" y="238"/>
                      <a:pt x="112" y="140"/>
                    </a:cubicBezTo>
                    <a:lnTo>
                      <a:pt x="0" y="1"/>
                    </a:lnTo>
                    <a:close/>
                    <a:moveTo>
                      <a:pt x="2427" y="3363"/>
                    </a:moveTo>
                    <a:lnTo>
                      <a:pt x="2427" y="3363"/>
                    </a:lnTo>
                    <a:lnTo>
                      <a:pt x="2427" y="3363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785085" y="1581966"/>
                <a:ext cx="103448" cy="12794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7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" y="42"/>
                      <a:pt x="43" y="84"/>
                      <a:pt x="71" y="126"/>
                    </a:cubicBezTo>
                    <a:cubicBezTo>
                      <a:pt x="140" y="209"/>
                      <a:pt x="196" y="307"/>
                      <a:pt x="266" y="391"/>
                    </a:cubicBezTo>
                    <a:cubicBezTo>
                      <a:pt x="336" y="474"/>
                      <a:pt x="405" y="558"/>
                      <a:pt x="489" y="628"/>
                    </a:cubicBezTo>
                    <a:cubicBezTo>
                      <a:pt x="545" y="698"/>
                      <a:pt x="587" y="725"/>
                      <a:pt x="587" y="725"/>
                    </a:cubicBezTo>
                    <a:cubicBezTo>
                      <a:pt x="587" y="725"/>
                      <a:pt x="573" y="670"/>
                      <a:pt x="517" y="600"/>
                    </a:cubicBezTo>
                    <a:cubicBezTo>
                      <a:pt x="475" y="530"/>
                      <a:pt x="405" y="432"/>
                      <a:pt x="336" y="335"/>
                    </a:cubicBezTo>
                    <a:cubicBezTo>
                      <a:pt x="266" y="251"/>
                      <a:pt x="182" y="167"/>
                      <a:pt x="112" y="98"/>
                    </a:cubicBezTo>
                    <a:cubicBezTo>
                      <a:pt x="71" y="56"/>
                      <a:pt x="43" y="28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509810" y="1559761"/>
                <a:ext cx="19914" cy="16742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50" extrusionOk="0">
                    <a:moveTo>
                      <a:pt x="112" y="1"/>
                    </a:moveTo>
                    <a:cubicBezTo>
                      <a:pt x="84" y="56"/>
                      <a:pt x="84" y="98"/>
                      <a:pt x="70" y="154"/>
                    </a:cubicBezTo>
                    <a:cubicBezTo>
                      <a:pt x="42" y="238"/>
                      <a:pt x="29" y="349"/>
                      <a:pt x="15" y="475"/>
                    </a:cubicBezTo>
                    <a:cubicBezTo>
                      <a:pt x="1" y="572"/>
                      <a:pt x="1" y="684"/>
                      <a:pt x="1" y="796"/>
                    </a:cubicBezTo>
                    <a:cubicBezTo>
                      <a:pt x="1" y="851"/>
                      <a:pt x="1" y="893"/>
                      <a:pt x="1" y="949"/>
                    </a:cubicBezTo>
                    <a:cubicBezTo>
                      <a:pt x="15" y="893"/>
                      <a:pt x="29" y="851"/>
                      <a:pt x="42" y="796"/>
                    </a:cubicBezTo>
                    <a:cubicBezTo>
                      <a:pt x="56" y="698"/>
                      <a:pt x="70" y="586"/>
                      <a:pt x="84" y="475"/>
                    </a:cubicBezTo>
                    <a:cubicBezTo>
                      <a:pt x="112" y="363"/>
                      <a:pt x="112" y="238"/>
                      <a:pt x="112" y="154"/>
                    </a:cubicBezTo>
                    <a:cubicBezTo>
                      <a:pt x="112" y="98"/>
                      <a:pt x="112" y="56"/>
                      <a:pt x="11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377107" y="1355683"/>
                <a:ext cx="160019" cy="201786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145" extrusionOk="0">
                    <a:moveTo>
                      <a:pt x="0" y="1"/>
                    </a:moveTo>
                    <a:lnTo>
                      <a:pt x="28" y="57"/>
                    </a:lnTo>
                    <a:cubicBezTo>
                      <a:pt x="56" y="84"/>
                      <a:pt x="84" y="140"/>
                      <a:pt x="126" y="196"/>
                    </a:cubicBezTo>
                    <a:cubicBezTo>
                      <a:pt x="210" y="308"/>
                      <a:pt x="307" y="461"/>
                      <a:pt x="419" y="601"/>
                    </a:cubicBezTo>
                    <a:cubicBezTo>
                      <a:pt x="544" y="740"/>
                      <a:pt x="656" y="880"/>
                      <a:pt x="754" y="977"/>
                    </a:cubicBezTo>
                    <a:lnTo>
                      <a:pt x="865" y="1089"/>
                    </a:lnTo>
                    <a:lnTo>
                      <a:pt x="907" y="1145"/>
                    </a:lnTo>
                    <a:cubicBezTo>
                      <a:pt x="907" y="1117"/>
                      <a:pt x="893" y="1103"/>
                      <a:pt x="879" y="1089"/>
                    </a:cubicBezTo>
                    <a:cubicBezTo>
                      <a:pt x="851" y="1047"/>
                      <a:pt x="823" y="1005"/>
                      <a:pt x="782" y="949"/>
                    </a:cubicBezTo>
                    <a:cubicBezTo>
                      <a:pt x="712" y="838"/>
                      <a:pt x="600" y="684"/>
                      <a:pt x="489" y="545"/>
                    </a:cubicBezTo>
                    <a:cubicBezTo>
                      <a:pt x="377" y="405"/>
                      <a:pt x="251" y="266"/>
                      <a:pt x="168" y="168"/>
                    </a:cubicBezTo>
                    <a:cubicBezTo>
                      <a:pt x="112" y="112"/>
                      <a:pt x="70" y="71"/>
                      <a:pt x="42" y="43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1480852" y="1908350"/>
                <a:ext cx="87588" cy="67497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83" extrusionOk="0">
                    <a:moveTo>
                      <a:pt x="250" y="0"/>
                    </a:moveTo>
                    <a:cubicBezTo>
                      <a:pt x="206" y="0"/>
                      <a:pt x="162" y="15"/>
                      <a:pt x="126" y="45"/>
                    </a:cubicBezTo>
                    <a:cubicBezTo>
                      <a:pt x="0" y="143"/>
                      <a:pt x="56" y="366"/>
                      <a:pt x="224" y="380"/>
                    </a:cubicBezTo>
                    <a:cubicBezTo>
                      <a:pt x="234" y="382"/>
                      <a:pt x="245" y="383"/>
                      <a:pt x="255" y="383"/>
                    </a:cubicBezTo>
                    <a:cubicBezTo>
                      <a:pt x="405" y="383"/>
                      <a:pt x="496" y="203"/>
                      <a:pt x="405" y="73"/>
                    </a:cubicBezTo>
                    <a:cubicBezTo>
                      <a:pt x="365" y="25"/>
                      <a:pt x="308" y="0"/>
                      <a:pt x="2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268900" y="928495"/>
                <a:ext cx="88116" cy="6873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0" extrusionOk="0">
                    <a:moveTo>
                      <a:pt x="247" y="0"/>
                    </a:moveTo>
                    <a:cubicBezTo>
                      <a:pt x="210" y="0"/>
                      <a:pt x="173" y="12"/>
                      <a:pt x="140" y="40"/>
                    </a:cubicBezTo>
                    <a:cubicBezTo>
                      <a:pt x="1" y="137"/>
                      <a:pt x="56" y="360"/>
                      <a:pt x="224" y="388"/>
                    </a:cubicBezTo>
                    <a:cubicBezTo>
                      <a:pt x="230" y="389"/>
                      <a:pt x="235" y="389"/>
                      <a:pt x="241" y="389"/>
                    </a:cubicBezTo>
                    <a:cubicBezTo>
                      <a:pt x="399" y="389"/>
                      <a:pt x="500" y="203"/>
                      <a:pt x="405" y="81"/>
                    </a:cubicBezTo>
                    <a:cubicBezTo>
                      <a:pt x="363" y="30"/>
                      <a:pt x="304" y="0"/>
                      <a:pt x="24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466633" y="1695108"/>
                <a:ext cx="91817" cy="65911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74" extrusionOk="0">
                    <a:moveTo>
                      <a:pt x="258" y="0"/>
                    </a:moveTo>
                    <a:cubicBezTo>
                      <a:pt x="125" y="0"/>
                      <a:pt x="1" y="150"/>
                      <a:pt x="92" y="293"/>
                    </a:cubicBezTo>
                    <a:cubicBezTo>
                      <a:pt x="138" y="350"/>
                      <a:pt x="195" y="374"/>
                      <a:pt x="249" y="374"/>
                    </a:cubicBezTo>
                    <a:cubicBezTo>
                      <a:pt x="392" y="374"/>
                      <a:pt x="521" y="207"/>
                      <a:pt x="399" y="56"/>
                    </a:cubicBezTo>
                    <a:lnTo>
                      <a:pt x="399" y="56"/>
                    </a:lnTo>
                    <a:lnTo>
                      <a:pt x="399" y="69"/>
                    </a:lnTo>
                    <a:cubicBezTo>
                      <a:pt x="358" y="21"/>
                      <a:pt x="307" y="0"/>
                      <a:pt x="25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7" name="Google Shape;897;p13"/>
            <p:cNvGrpSpPr/>
            <p:nvPr/>
          </p:nvGrpSpPr>
          <p:grpSpPr>
            <a:xfrm>
              <a:off x="7399307" y="136190"/>
              <a:ext cx="1947018" cy="1532697"/>
              <a:chOff x="3951282" y="456015"/>
              <a:chExt cx="1947018" cy="1532697"/>
            </a:xfrm>
          </p:grpSpPr>
          <p:sp>
            <p:nvSpPr>
              <p:cNvPr id="898" name="Google Shape;898;p13"/>
              <p:cNvSpPr/>
              <p:nvPr/>
            </p:nvSpPr>
            <p:spPr>
              <a:xfrm>
                <a:off x="3951282" y="492847"/>
                <a:ext cx="469660" cy="297657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689" extrusionOk="0">
                    <a:moveTo>
                      <a:pt x="1" y="1"/>
                    </a:moveTo>
                    <a:lnTo>
                      <a:pt x="112" y="98"/>
                    </a:lnTo>
                    <a:cubicBezTo>
                      <a:pt x="182" y="140"/>
                      <a:pt x="280" y="224"/>
                      <a:pt x="391" y="308"/>
                    </a:cubicBezTo>
                    <a:cubicBezTo>
                      <a:pt x="628" y="489"/>
                      <a:pt x="963" y="712"/>
                      <a:pt x="1284" y="921"/>
                    </a:cubicBezTo>
                    <a:cubicBezTo>
                      <a:pt x="1619" y="1131"/>
                      <a:pt x="1954" y="1326"/>
                      <a:pt x="2219" y="1465"/>
                    </a:cubicBezTo>
                    <a:cubicBezTo>
                      <a:pt x="2344" y="1549"/>
                      <a:pt x="2456" y="1591"/>
                      <a:pt x="2539" y="1633"/>
                    </a:cubicBezTo>
                    <a:lnTo>
                      <a:pt x="2665" y="1689"/>
                    </a:lnTo>
                    <a:lnTo>
                      <a:pt x="2665" y="1689"/>
                    </a:lnTo>
                    <a:lnTo>
                      <a:pt x="2553" y="1605"/>
                    </a:lnTo>
                    <a:cubicBezTo>
                      <a:pt x="2484" y="1563"/>
                      <a:pt x="2400" y="1479"/>
                      <a:pt x="2274" y="1382"/>
                    </a:cubicBezTo>
                    <a:cubicBezTo>
                      <a:pt x="2037" y="1214"/>
                      <a:pt x="1716" y="991"/>
                      <a:pt x="1382" y="782"/>
                    </a:cubicBezTo>
                    <a:cubicBezTo>
                      <a:pt x="1047" y="559"/>
                      <a:pt x="712" y="364"/>
                      <a:pt x="447" y="224"/>
                    </a:cubicBezTo>
                    <a:cubicBezTo>
                      <a:pt x="322" y="154"/>
                      <a:pt x="210" y="98"/>
                      <a:pt x="126" y="57"/>
                    </a:cubicBezTo>
                    <a:cubicBezTo>
                      <a:pt x="57" y="29"/>
                      <a:pt x="1" y="1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3"/>
              <p:cNvSpPr/>
              <p:nvPr/>
            </p:nvSpPr>
            <p:spPr>
              <a:xfrm>
                <a:off x="5384406" y="1422123"/>
                <a:ext cx="324620" cy="260648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4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98" y="112"/>
                      <a:pt x="266" y="265"/>
                    </a:cubicBezTo>
                    <a:cubicBezTo>
                      <a:pt x="419" y="419"/>
                      <a:pt x="642" y="628"/>
                      <a:pt x="866" y="809"/>
                    </a:cubicBezTo>
                    <a:cubicBezTo>
                      <a:pt x="1103" y="991"/>
                      <a:pt x="1340" y="1172"/>
                      <a:pt x="1521" y="1284"/>
                    </a:cubicBezTo>
                    <a:cubicBezTo>
                      <a:pt x="1716" y="1409"/>
                      <a:pt x="1842" y="1479"/>
                      <a:pt x="1842" y="1479"/>
                    </a:cubicBezTo>
                    <a:cubicBezTo>
                      <a:pt x="1842" y="1479"/>
                      <a:pt x="1744" y="1367"/>
                      <a:pt x="1591" y="1214"/>
                    </a:cubicBezTo>
                    <a:cubicBezTo>
                      <a:pt x="1437" y="1061"/>
                      <a:pt x="1214" y="851"/>
                      <a:pt x="977" y="670"/>
                    </a:cubicBezTo>
                    <a:cubicBezTo>
                      <a:pt x="754" y="489"/>
                      <a:pt x="517" y="307"/>
                      <a:pt x="322" y="182"/>
                    </a:cubicBezTo>
                    <a:cubicBezTo>
                      <a:pt x="140" y="70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3"/>
              <p:cNvSpPr/>
              <p:nvPr/>
            </p:nvSpPr>
            <p:spPr>
              <a:xfrm>
                <a:off x="5332769" y="1515527"/>
                <a:ext cx="324796" cy="260824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480" extrusionOk="0">
                    <a:moveTo>
                      <a:pt x="1" y="0"/>
                    </a:moveTo>
                    <a:cubicBezTo>
                      <a:pt x="1" y="1"/>
                      <a:pt x="98" y="112"/>
                      <a:pt x="266" y="265"/>
                    </a:cubicBezTo>
                    <a:cubicBezTo>
                      <a:pt x="419" y="419"/>
                      <a:pt x="642" y="628"/>
                      <a:pt x="866" y="809"/>
                    </a:cubicBezTo>
                    <a:cubicBezTo>
                      <a:pt x="1103" y="991"/>
                      <a:pt x="1340" y="1172"/>
                      <a:pt x="1521" y="1298"/>
                    </a:cubicBezTo>
                    <a:cubicBezTo>
                      <a:pt x="1633" y="1367"/>
                      <a:pt x="1730" y="1423"/>
                      <a:pt x="1842" y="1479"/>
                    </a:cubicBezTo>
                    <a:cubicBezTo>
                      <a:pt x="1842" y="1479"/>
                      <a:pt x="1744" y="1367"/>
                      <a:pt x="1591" y="1214"/>
                    </a:cubicBezTo>
                    <a:cubicBezTo>
                      <a:pt x="1424" y="1061"/>
                      <a:pt x="1200" y="865"/>
                      <a:pt x="977" y="670"/>
                    </a:cubicBezTo>
                    <a:cubicBezTo>
                      <a:pt x="754" y="489"/>
                      <a:pt x="503" y="307"/>
                      <a:pt x="322" y="196"/>
                    </a:cubicBezTo>
                    <a:cubicBezTo>
                      <a:pt x="140" y="70"/>
                      <a:pt x="1" y="1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4187257" y="1478694"/>
                <a:ext cx="260824" cy="32462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842" extrusionOk="0">
                    <a:moveTo>
                      <a:pt x="1479" y="0"/>
                    </a:moveTo>
                    <a:cubicBezTo>
                      <a:pt x="1396" y="84"/>
                      <a:pt x="1298" y="168"/>
                      <a:pt x="1214" y="251"/>
                    </a:cubicBezTo>
                    <a:cubicBezTo>
                      <a:pt x="1061" y="419"/>
                      <a:pt x="866" y="642"/>
                      <a:pt x="670" y="865"/>
                    </a:cubicBezTo>
                    <a:cubicBezTo>
                      <a:pt x="489" y="1102"/>
                      <a:pt x="308" y="1339"/>
                      <a:pt x="196" y="1521"/>
                    </a:cubicBezTo>
                    <a:cubicBezTo>
                      <a:pt x="71" y="1702"/>
                      <a:pt x="1" y="1841"/>
                      <a:pt x="1" y="1841"/>
                    </a:cubicBezTo>
                    <a:cubicBezTo>
                      <a:pt x="84" y="1758"/>
                      <a:pt x="182" y="1674"/>
                      <a:pt x="266" y="1590"/>
                    </a:cubicBezTo>
                    <a:cubicBezTo>
                      <a:pt x="419" y="1423"/>
                      <a:pt x="615" y="1200"/>
                      <a:pt x="810" y="977"/>
                    </a:cubicBezTo>
                    <a:cubicBezTo>
                      <a:pt x="991" y="740"/>
                      <a:pt x="1172" y="502"/>
                      <a:pt x="1298" y="321"/>
                    </a:cubicBezTo>
                    <a:cubicBezTo>
                      <a:pt x="1410" y="140"/>
                      <a:pt x="1479" y="0"/>
                      <a:pt x="14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4093854" y="1427058"/>
                <a:ext cx="260824" cy="32462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842" extrusionOk="0">
                    <a:moveTo>
                      <a:pt x="1479" y="0"/>
                    </a:moveTo>
                    <a:cubicBezTo>
                      <a:pt x="1479" y="0"/>
                      <a:pt x="1368" y="98"/>
                      <a:pt x="1214" y="251"/>
                    </a:cubicBezTo>
                    <a:cubicBezTo>
                      <a:pt x="1061" y="419"/>
                      <a:pt x="852" y="628"/>
                      <a:pt x="670" y="865"/>
                    </a:cubicBezTo>
                    <a:cubicBezTo>
                      <a:pt x="489" y="1088"/>
                      <a:pt x="308" y="1339"/>
                      <a:pt x="182" y="1521"/>
                    </a:cubicBezTo>
                    <a:cubicBezTo>
                      <a:pt x="112" y="1618"/>
                      <a:pt x="57" y="1730"/>
                      <a:pt x="1" y="1842"/>
                    </a:cubicBezTo>
                    <a:cubicBezTo>
                      <a:pt x="1" y="1842"/>
                      <a:pt x="112" y="1744"/>
                      <a:pt x="266" y="1590"/>
                    </a:cubicBezTo>
                    <a:cubicBezTo>
                      <a:pt x="419" y="1423"/>
                      <a:pt x="628" y="1200"/>
                      <a:pt x="810" y="977"/>
                    </a:cubicBezTo>
                    <a:cubicBezTo>
                      <a:pt x="991" y="740"/>
                      <a:pt x="1158" y="502"/>
                      <a:pt x="1284" y="321"/>
                    </a:cubicBezTo>
                    <a:cubicBezTo>
                      <a:pt x="1409" y="126"/>
                      <a:pt x="1479" y="0"/>
                      <a:pt x="14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4907520" y="1397451"/>
                <a:ext cx="415732" cy="371498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2108" extrusionOk="0">
                    <a:moveTo>
                      <a:pt x="2358" y="1"/>
                    </a:moveTo>
                    <a:lnTo>
                      <a:pt x="2246" y="85"/>
                    </a:lnTo>
                    <a:cubicBezTo>
                      <a:pt x="2177" y="126"/>
                      <a:pt x="2065" y="196"/>
                      <a:pt x="1954" y="294"/>
                    </a:cubicBezTo>
                    <a:cubicBezTo>
                      <a:pt x="1716" y="475"/>
                      <a:pt x="1410" y="726"/>
                      <a:pt x="1117" y="991"/>
                    </a:cubicBezTo>
                    <a:cubicBezTo>
                      <a:pt x="824" y="1256"/>
                      <a:pt x="545" y="1521"/>
                      <a:pt x="335" y="1731"/>
                    </a:cubicBezTo>
                    <a:cubicBezTo>
                      <a:pt x="238" y="1842"/>
                      <a:pt x="154" y="1940"/>
                      <a:pt x="98" y="1996"/>
                    </a:cubicBezTo>
                    <a:lnTo>
                      <a:pt x="1" y="2107"/>
                    </a:lnTo>
                    <a:lnTo>
                      <a:pt x="1" y="2107"/>
                    </a:lnTo>
                    <a:lnTo>
                      <a:pt x="126" y="2023"/>
                    </a:lnTo>
                    <a:cubicBezTo>
                      <a:pt x="182" y="1968"/>
                      <a:pt x="294" y="1898"/>
                      <a:pt x="405" y="1814"/>
                    </a:cubicBezTo>
                    <a:cubicBezTo>
                      <a:pt x="642" y="1633"/>
                      <a:pt x="949" y="1382"/>
                      <a:pt x="1242" y="1117"/>
                    </a:cubicBezTo>
                    <a:cubicBezTo>
                      <a:pt x="1535" y="852"/>
                      <a:pt x="1814" y="587"/>
                      <a:pt x="2023" y="364"/>
                    </a:cubicBezTo>
                    <a:cubicBezTo>
                      <a:pt x="2121" y="266"/>
                      <a:pt x="2205" y="168"/>
                      <a:pt x="2260" y="99"/>
                    </a:cubicBezTo>
                    <a:cubicBezTo>
                      <a:pt x="2330" y="43"/>
                      <a:pt x="2358" y="1"/>
                      <a:pt x="23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4494607" y="1397451"/>
                <a:ext cx="413089" cy="371498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2108" extrusionOk="0">
                    <a:moveTo>
                      <a:pt x="0" y="1"/>
                    </a:moveTo>
                    <a:cubicBezTo>
                      <a:pt x="0" y="1"/>
                      <a:pt x="28" y="43"/>
                      <a:pt x="98" y="113"/>
                    </a:cubicBezTo>
                    <a:cubicBezTo>
                      <a:pt x="154" y="168"/>
                      <a:pt x="237" y="266"/>
                      <a:pt x="335" y="364"/>
                    </a:cubicBezTo>
                    <a:cubicBezTo>
                      <a:pt x="544" y="587"/>
                      <a:pt x="823" y="852"/>
                      <a:pt x="1116" y="1117"/>
                    </a:cubicBezTo>
                    <a:cubicBezTo>
                      <a:pt x="1409" y="1382"/>
                      <a:pt x="1716" y="1633"/>
                      <a:pt x="1953" y="1814"/>
                    </a:cubicBezTo>
                    <a:cubicBezTo>
                      <a:pt x="2065" y="1898"/>
                      <a:pt x="2162" y="1968"/>
                      <a:pt x="2232" y="2023"/>
                    </a:cubicBezTo>
                    <a:lnTo>
                      <a:pt x="2344" y="2107"/>
                    </a:lnTo>
                    <a:cubicBezTo>
                      <a:pt x="2344" y="2107"/>
                      <a:pt x="2316" y="2065"/>
                      <a:pt x="2260" y="1996"/>
                    </a:cubicBezTo>
                    <a:cubicBezTo>
                      <a:pt x="2204" y="1940"/>
                      <a:pt x="2121" y="1842"/>
                      <a:pt x="2023" y="1745"/>
                    </a:cubicBezTo>
                    <a:cubicBezTo>
                      <a:pt x="1814" y="1521"/>
                      <a:pt x="1521" y="1256"/>
                      <a:pt x="1228" y="991"/>
                    </a:cubicBezTo>
                    <a:cubicBezTo>
                      <a:pt x="935" y="726"/>
                      <a:pt x="642" y="461"/>
                      <a:pt x="405" y="294"/>
                    </a:cubicBezTo>
                    <a:cubicBezTo>
                      <a:pt x="293" y="196"/>
                      <a:pt x="182" y="126"/>
                      <a:pt x="112" y="85"/>
                    </a:cubicBezTo>
                    <a:lnTo>
                      <a:pt x="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4462709" y="456015"/>
                <a:ext cx="415556" cy="36885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093" extrusionOk="0">
                    <a:moveTo>
                      <a:pt x="2357" y="1"/>
                    </a:moveTo>
                    <a:lnTo>
                      <a:pt x="2246" y="70"/>
                    </a:lnTo>
                    <a:cubicBezTo>
                      <a:pt x="2176" y="126"/>
                      <a:pt x="2064" y="196"/>
                      <a:pt x="1953" y="294"/>
                    </a:cubicBezTo>
                    <a:cubicBezTo>
                      <a:pt x="1716" y="475"/>
                      <a:pt x="1409" y="726"/>
                      <a:pt x="1116" y="991"/>
                    </a:cubicBezTo>
                    <a:cubicBezTo>
                      <a:pt x="823" y="1242"/>
                      <a:pt x="544" y="1521"/>
                      <a:pt x="335" y="1730"/>
                    </a:cubicBezTo>
                    <a:cubicBezTo>
                      <a:pt x="237" y="1842"/>
                      <a:pt x="153" y="1926"/>
                      <a:pt x="98" y="1995"/>
                    </a:cubicBezTo>
                    <a:cubicBezTo>
                      <a:pt x="42" y="2065"/>
                      <a:pt x="0" y="2093"/>
                      <a:pt x="0" y="2093"/>
                    </a:cubicBezTo>
                    <a:lnTo>
                      <a:pt x="112" y="2023"/>
                    </a:lnTo>
                    <a:cubicBezTo>
                      <a:pt x="181" y="1967"/>
                      <a:pt x="293" y="1898"/>
                      <a:pt x="405" y="1814"/>
                    </a:cubicBezTo>
                    <a:cubicBezTo>
                      <a:pt x="642" y="1619"/>
                      <a:pt x="949" y="1368"/>
                      <a:pt x="1241" y="1117"/>
                    </a:cubicBezTo>
                    <a:cubicBezTo>
                      <a:pt x="1534" y="851"/>
                      <a:pt x="1813" y="573"/>
                      <a:pt x="2023" y="363"/>
                    </a:cubicBezTo>
                    <a:cubicBezTo>
                      <a:pt x="2120" y="252"/>
                      <a:pt x="2204" y="168"/>
                      <a:pt x="2260" y="98"/>
                    </a:cubicBezTo>
                    <a:cubicBezTo>
                      <a:pt x="2315" y="42"/>
                      <a:pt x="2357" y="1"/>
                      <a:pt x="235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4897651" y="456015"/>
                <a:ext cx="413265" cy="36885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093" extrusionOk="0">
                    <a:moveTo>
                      <a:pt x="1" y="1"/>
                    </a:moveTo>
                    <a:cubicBezTo>
                      <a:pt x="1" y="1"/>
                      <a:pt x="29" y="42"/>
                      <a:pt x="85" y="98"/>
                    </a:cubicBezTo>
                    <a:cubicBezTo>
                      <a:pt x="154" y="168"/>
                      <a:pt x="224" y="252"/>
                      <a:pt x="336" y="363"/>
                    </a:cubicBezTo>
                    <a:cubicBezTo>
                      <a:pt x="545" y="573"/>
                      <a:pt x="824" y="838"/>
                      <a:pt x="1117" y="1117"/>
                    </a:cubicBezTo>
                    <a:cubicBezTo>
                      <a:pt x="1410" y="1382"/>
                      <a:pt x="1717" y="1633"/>
                      <a:pt x="1954" y="1814"/>
                    </a:cubicBezTo>
                    <a:cubicBezTo>
                      <a:pt x="2065" y="1898"/>
                      <a:pt x="2163" y="1967"/>
                      <a:pt x="2233" y="2023"/>
                    </a:cubicBezTo>
                    <a:lnTo>
                      <a:pt x="2344" y="2093"/>
                    </a:lnTo>
                    <a:cubicBezTo>
                      <a:pt x="2344" y="2093"/>
                      <a:pt x="2316" y="2065"/>
                      <a:pt x="2261" y="1995"/>
                    </a:cubicBezTo>
                    <a:cubicBezTo>
                      <a:pt x="2191" y="1939"/>
                      <a:pt x="2121" y="1842"/>
                      <a:pt x="2010" y="1730"/>
                    </a:cubicBezTo>
                    <a:cubicBezTo>
                      <a:pt x="1800" y="1521"/>
                      <a:pt x="1521" y="1256"/>
                      <a:pt x="1228" y="991"/>
                    </a:cubicBezTo>
                    <a:cubicBezTo>
                      <a:pt x="935" y="726"/>
                      <a:pt x="629" y="461"/>
                      <a:pt x="405" y="294"/>
                    </a:cubicBezTo>
                    <a:cubicBezTo>
                      <a:pt x="280" y="196"/>
                      <a:pt x="182" y="126"/>
                      <a:pt x="112" y="70"/>
                    </a:cubicBez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5298404" y="844432"/>
                <a:ext cx="34542" cy="5531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139" extrusionOk="0">
                    <a:moveTo>
                      <a:pt x="70" y="0"/>
                    </a:moveTo>
                    <a:cubicBezTo>
                      <a:pt x="70" y="0"/>
                      <a:pt x="56" y="56"/>
                      <a:pt x="56" y="140"/>
                    </a:cubicBezTo>
                    <a:cubicBezTo>
                      <a:pt x="56" y="224"/>
                      <a:pt x="28" y="335"/>
                      <a:pt x="28" y="489"/>
                    </a:cubicBezTo>
                    <a:cubicBezTo>
                      <a:pt x="14" y="782"/>
                      <a:pt x="1" y="1186"/>
                      <a:pt x="14" y="1577"/>
                    </a:cubicBezTo>
                    <a:cubicBezTo>
                      <a:pt x="28" y="1967"/>
                      <a:pt x="42" y="2358"/>
                      <a:pt x="70" y="2651"/>
                    </a:cubicBezTo>
                    <a:cubicBezTo>
                      <a:pt x="84" y="2790"/>
                      <a:pt x="98" y="2916"/>
                      <a:pt x="112" y="2999"/>
                    </a:cubicBezTo>
                    <a:cubicBezTo>
                      <a:pt x="140" y="3083"/>
                      <a:pt x="140" y="3139"/>
                      <a:pt x="140" y="3139"/>
                    </a:cubicBezTo>
                    <a:cubicBezTo>
                      <a:pt x="140" y="3139"/>
                      <a:pt x="140" y="3083"/>
                      <a:pt x="154" y="2999"/>
                    </a:cubicBezTo>
                    <a:cubicBezTo>
                      <a:pt x="154" y="2916"/>
                      <a:pt x="182" y="2790"/>
                      <a:pt x="182" y="2637"/>
                    </a:cubicBezTo>
                    <a:cubicBezTo>
                      <a:pt x="196" y="2344"/>
                      <a:pt x="196" y="1953"/>
                      <a:pt x="196" y="1563"/>
                    </a:cubicBezTo>
                    <a:cubicBezTo>
                      <a:pt x="182" y="1172"/>
                      <a:pt x="154" y="782"/>
                      <a:pt x="126" y="475"/>
                    </a:cubicBezTo>
                    <a:cubicBezTo>
                      <a:pt x="112" y="335"/>
                      <a:pt x="112" y="224"/>
                      <a:pt x="98" y="126"/>
                    </a:cubicBezTo>
                    <a:cubicBezTo>
                      <a:pt x="70" y="42"/>
                      <a:pt x="70" y="0"/>
                      <a:pt x="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4445438" y="815001"/>
                <a:ext cx="34542" cy="5531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139" extrusionOk="0">
                    <a:moveTo>
                      <a:pt x="70" y="0"/>
                    </a:moveTo>
                    <a:cubicBezTo>
                      <a:pt x="70" y="0"/>
                      <a:pt x="70" y="56"/>
                      <a:pt x="56" y="140"/>
                    </a:cubicBezTo>
                    <a:cubicBezTo>
                      <a:pt x="56" y="223"/>
                      <a:pt x="28" y="335"/>
                      <a:pt x="28" y="488"/>
                    </a:cubicBezTo>
                    <a:cubicBezTo>
                      <a:pt x="14" y="781"/>
                      <a:pt x="0" y="1172"/>
                      <a:pt x="14" y="1576"/>
                    </a:cubicBezTo>
                    <a:cubicBezTo>
                      <a:pt x="28" y="1967"/>
                      <a:pt x="42" y="2357"/>
                      <a:pt x="70" y="2650"/>
                    </a:cubicBezTo>
                    <a:cubicBezTo>
                      <a:pt x="84" y="2790"/>
                      <a:pt x="98" y="2915"/>
                      <a:pt x="112" y="2999"/>
                    </a:cubicBezTo>
                    <a:cubicBezTo>
                      <a:pt x="126" y="3083"/>
                      <a:pt x="140" y="3139"/>
                      <a:pt x="140" y="3139"/>
                    </a:cubicBezTo>
                    <a:lnTo>
                      <a:pt x="154" y="2999"/>
                    </a:lnTo>
                    <a:cubicBezTo>
                      <a:pt x="154" y="2915"/>
                      <a:pt x="182" y="2804"/>
                      <a:pt x="182" y="2650"/>
                    </a:cubicBezTo>
                    <a:cubicBezTo>
                      <a:pt x="196" y="2357"/>
                      <a:pt x="196" y="1967"/>
                      <a:pt x="196" y="1562"/>
                    </a:cubicBezTo>
                    <a:cubicBezTo>
                      <a:pt x="182" y="1172"/>
                      <a:pt x="154" y="781"/>
                      <a:pt x="126" y="488"/>
                    </a:cubicBezTo>
                    <a:cubicBezTo>
                      <a:pt x="112" y="349"/>
                      <a:pt x="112" y="223"/>
                      <a:pt x="98" y="140"/>
                    </a:cubicBezTo>
                    <a:cubicBezTo>
                      <a:pt x="70" y="56"/>
                      <a:pt x="70" y="0"/>
                      <a:pt x="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4580608" y="795263"/>
                <a:ext cx="636904" cy="619633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3516" extrusionOk="0">
                    <a:moveTo>
                      <a:pt x="1298" y="3460"/>
                    </a:moveTo>
                    <a:cubicBezTo>
                      <a:pt x="1354" y="3474"/>
                      <a:pt x="1423" y="3488"/>
                      <a:pt x="1493" y="3502"/>
                    </a:cubicBezTo>
                    <a:cubicBezTo>
                      <a:pt x="1423" y="3488"/>
                      <a:pt x="1368" y="3474"/>
                      <a:pt x="1298" y="3460"/>
                    </a:cubicBezTo>
                    <a:close/>
                    <a:moveTo>
                      <a:pt x="1493" y="3502"/>
                    </a:moveTo>
                    <a:lnTo>
                      <a:pt x="1493" y="3502"/>
                    </a:lnTo>
                    <a:cubicBezTo>
                      <a:pt x="1535" y="3502"/>
                      <a:pt x="1577" y="3516"/>
                      <a:pt x="1633" y="3516"/>
                    </a:cubicBezTo>
                    <a:cubicBezTo>
                      <a:pt x="1591" y="3516"/>
                      <a:pt x="1535" y="3502"/>
                      <a:pt x="1493" y="3502"/>
                    </a:cubicBezTo>
                    <a:close/>
                    <a:moveTo>
                      <a:pt x="1758" y="1"/>
                    </a:moveTo>
                    <a:cubicBezTo>
                      <a:pt x="1577" y="1"/>
                      <a:pt x="1409" y="28"/>
                      <a:pt x="1228" y="84"/>
                    </a:cubicBezTo>
                    <a:cubicBezTo>
                      <a:pt x="1075" y="140"/>
                      <a:pt x="907" y="210"/>
                      <a:pt x="768" y="307"/>
                    </a:cubicBezTo>
                    <a:cubicBezTo>
                      <a:pt x="628" y="405"/>
                      <a:pt x="503" y="531"/>
                      <a:pt x="391" y="656"/>
                    </a:cubicBezTo>
                    <a:cubicBezTo>
                      <a:pt x="280" y="782"/>
                      <a:pt x="196" y="935"/>
                      <a:pt x="140" y="1089"/>
                    </a:cubicBezTo>
                    <a:cubicBezTo>
                      <a:pt x="70" y="1228"/>
                      <a:pt x="28" y="1395"/>
                      <a:pt x="14" y="1549"/>
                    </a:cubicBezTo>
                    <a:cubicBezTo>
                      <a:pt x="1" y="1619"/>
                      <a:pt x="1" y="1702"/>
                      <a:pt x="1" y="1772"/>
                    </a:cubicBezTo>
                    <a:cubicBezTo>
                      <a:pt x="1" y="1856"/>
                      <a:pt x="1" y="1925"/>
                      <a:pt x="14" y="2009"/>
                    </a:cubicBezTo>
                    <a:cubicBezTo>
                      <a:pt x="56" y="2274"/>
                      <a:pt x="154" y="2539"/>
                      <a:pt x="321" y="2762"/>
                    </a:cubicBezTo>
                    <a:cubicBezTo>
                      <a:pt x="447" y="2958"/>
                      <a:pt x="614" y="3125"/>
                      <a:pt x="810" y="3251"/>
                    </a:cubicBezTo>
                    <a:cubicBezTo>
                      <a:pt x="963" y="3334"/>
                      <a:pt x="1130" y="3418"/>
                      <a:pt x="1298" y="3460"/>
                    </a:cubicBezTo>
                    <a:cubicBezTo>
                      <a:pt x="1130" y="3404"/>
                      <a:pt x="963" y="3334"/>
                      <a:pt x="824" y="3237"/>
                    </a:cubicBezTo>
                    <a:cubicBezTo>
                      <a:pt x="628" y="3111"/>
                      <a:pt x="461" y="2944"/>
                      <a:pt x="349" y="2748"/>
                    </a:cubicBezTo>
                    <a:cubicBezTo>
                      <a:pt x="196" y="2525"/>
                      <a:pt x="112" y="2260"/>
                      <a:pt x="84" y="1995"/>
                    </a:cubicBezTo>
                    <a:lnTo>
                      <a:pt x="84" y="1786"/>
                    </a:lnTo>
                    <a:cubicBezTo>
                      <a:pt x="98" y="1716"/>
                      <a:pt x="98" y="1633"/>
                      <a:pt x="112" y="1563"/>
                    </a:cubicBezTo>
                    <a:cubicBezTo>
                      <a:pt x="140" y="1409"/>
                      <a:pt x="182" y="1270"/>
                      <a:pt x="252" y="1144"/>
                    </a:cubicBezTo>
                    <a:cubicBezTo>
                      <a:pt x="377" y="851"/>
                      <a:pt x="586" y="614"/>
                      <a:pt x="851" y="447"/>
                    </a:cubicBezTo>
                    <a:cubicBezTo>
                      <a:pt x="1100" y="277"/>
                      <a:pt x="1397" y="181"/>
                      <a:pt x="1697" y="181"/>
                    </a:cubicBezTo>
                    <a:cubicBezTo>
                      <a:pt x="1718" y="181"/>
                      <a:pt x="1738" y="181"/>
                      <a:pt x="1758" y="182"/>
                    </a:cubicBezTo>
                    <a:cubicBezTo>
                      <a:pt x="1911" y="182"/>
                      <a:pt x="2079" y="196"/>
                      <a:pt x="2232" y="238"/>
                    </a:cubicBezTo>
                    <a:cubicBezTo>
                      <a:pt x="2386" y="293"/>
                      <a:pt x="2525" y="349"/>
                      <a:pt x="2665" y="447"/>
                    </a:cubicBezTo>
                    <a:cubicBezTo>
                      <a:pt x="2916" y="614"/>
                      <a:pt x="3139" y="851"/>
                      <a:pt x="3265" y="1144"/>
                    </a:cubicBezTo>
                    <a:cubicBezTo>
                      <a:pt x="3390" y="1409"/>
                      <a:pt x="3446" y="1702"/>
                      <a:pt x="3418" y="1995"/>
                    </a:cubicBezTo>
                    <a:cubicBezTo>
                      <a:pt x="3390" y="2260"/>
                      <a:pt x="3306" y="2525"/>
                      <a:pt x="3167" y="2748"/>
                    </a:cubicBezTo>
                    <a:cubicBezTo>
                      <a:pt x="3041" y="2944"/>
                      <a:pt x="2888" y="3111"/>
                      <a:pt x="2693" y="3237"/>
                    </a:cubicBezTo>
                    <a:cubicBezTo>
                      <a:pt x="2553" y="3334"/>
                      <a:pt x="2386" y="3404"/>
                      <a:pt x="2218" y="3460"/>
                    </a:cubicBezTo>
                    <a:cubicBezTo>
                      <a:pt x="2149" y="3474"/>
                      <a:pt x="2093" y="3488"/>
                      <a:pt x="2023" y="3502"/>
                    </a:cubicBezTo>
                    <a:cubicBezTo>
                      <a:pt x="1967" y="3502"/>
                      <a:pt x="1925" y="3516"/>
                      <a:pt x="1884" y="3516"/>
                    </a:cubicBezTo>
                    <a:cubicBezTo>
                      <a:pt x="1939" y="3516"/>
                      <a:pt x="1981" y="3502"/>
                      <a:pt x="2037" y="3502"/>
                    </a:cubicBezTo>
                    <a:cubicBezTo>
                      <a:pt x="2093" y="3488"/>
                      <a:pt x="2163" y="3474"/>
                      <a:pt x="2232" y="3460"/>
                    </a:cubicBezTo>
                    <a:cubicBezTo>
                      <a:pt x="2400" y="3404"/>
                      <a:pt x="2567" y="3334"/>
                      <a:pt x="2707" y="3237"/>
                    </a:cubicBezTo>
                    <a:cubicBezTo>
                      <a:pt x="2902" y="3111"/>
                      <a:pt x="3069" y="2958"/>
                      <a:pt x="3209" y="2762"/>
                    </a:cubicBezTo>
                    <a:cubicBezTo>
                      <a:pt x="3543" y="2274"/>
                      <a:pt x="3613" y="1633"/>
                      <a:pt x="3376" y="1089"/>
                    </a:cubicBezTo>
                    <a:cubicBezTo>
                      <a:pt x="3251" y="768"/>
                      <a:pt x="3027" y="503"/>
                      <a:pt x="2748" y="307"/>
                    </a:cubicBezTo>
                    <a:cubicBezTo>
                      <a:pt x="2609" y="210"/>
                      <a:pt x="2442" y="140"/>
                      <a:pt x="2274" y="84"/>
                    </a:cubicBezTo>
                    <a:cubicBezTo>
                      <a:pt x="2107" y="28"/>
                      <a:pt x="1939" y="1"/>
                      <a:pt x="17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5676952" y="1699866"/>
                <a:ext cx="221348" cy="217471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234" extrusionOk="0">
                    <a:moveTo>
                      <a:pt x="949" y="84"/>
                    </a:moveTo>
                    <a:lnTo>
                      <a:pt x="949" y="84"/>
                    </a:lnTo>
                    <a:cubicBezTo>
                      <a:pt x="977" y="98"/>
                      <a:pt x="1005" y="126"/>
                      <a:pt x="1033" y="154"/>
                    </a:cubicBezTo>
                    <a:lnTo>
                      <a:pt x="1075" y="182"/>
                    </a:lnTo>
                    <a:lnTo>
                      <a:pt x="1047" y="154"/>
                    </a:lnTo>
                    <a:cubicBezTo>
                      <a:pt x="1019" y="126"/>
                      <a:pt x="977" y="98"/>
                      <a:pt x="949" y="84"/>
                    </a:cubicBezTo>
                    <a:close/>
                    <a:moveTo>
                      <a:pt x="1075" y="182"/>
                    </a:moveTo>
                    <a:lnTo>
                      <a:pt x="1103" y="210"/>
                    </a:lnTo>
                    <a:lnTo>
                      <a:pt x="1103" y="210"/>
                    </a:lnTo>
                    <a:lnTo>
                      <a:pt x="1075" y="182"/>
                    </a:lnTo>
                    <a:close/>
                    <a:moveTo>
                      <a:pt x="1103" y="210"/>
                    </a:moveTo>
                    <a:lnTo>
                      <a:pt x="1103" y="210"/>
                    </a:lnTo>
                    <a:cubicBezTo>
                      <a:pt x="1108" y="216"/>
                      <a:pt x="1114" y="221"/>
                      <a:pt x="1118" y="227"/>
                    </a:cubicBezTo>
                    <a:lnTo>
                      <a:pt x="1118" y="227"/>
                    </a:lnTo>
                    <a:cubicBezTo>
                      <a:pt x="1118" y="226"/>
                      <a:pt x="1117" y="225"/>
                      <a:pt x="1117" y="224"/>
                    </a:cubicBezTo>
                    <a:lnTo>
                      <a:pt x="1103" y="210"/>
                    </a:lnTo>
                    <a:close/>
                    <a:moveTo>
                      <a:pt x="1118" y="227"/>
                    </a:moveTo>
                    <a:lnTo>
                      <a:pt x="1118" y="227"/>
                    </a:lnTo>
                    <a:cubicBezTo>
                      <a:pt x="1133" y="254"/>
                      <a:pt x="1159" y="281"/>
                      <a:pt x="1172" y="321"/>
                    </a:cubicBezTo>
                    <a:cubicBezTo>
                      <a:pt x="1180" y="329"/>
                      <a:pt x="1187" y="340"/>
                      <a:pt x="1195" y="354"/>
                    </a:cubicBezTo>
                    <a:lnTo>
                      <a:pt x="1195" y="354"/>
                    </a:lnTo>
                    <a:cubicBezTo>
                      <a:pt x="1186" y="334"/>
                      <a:pt x="1172" y="317"/>
                      <a:pt x="1172" y="307"/>
                    </a:cubicBezTo>
                    <a:cubicBezTo>
                      <a:pt x="1150" y="274"/>
                      <a:pt x="1137" y="250"/>
                      <a:pt x="1118" y="227"/>
                    </a:cubicBezTo>
                    <a:close/>
                    <a:moveTo>
                      <a:pt x="1195" y="354"/>
                    </a:moveTo>
                    <a:cubicBezTo>
                      <a:pt x="1198" y="361"/>
                      <a:pt x="1200" y="369"/>
                      <a:pt x="1200" y="377"/>
                    </a:cubicBezTo>
                    <a:cubicBezTo>
                      <a:pt x="1207" y="391"/>
                      <a:pt x="1214" y="405"/>
                      <a:pt x="1221" y="420"/>
                    </a:cubicBezTo>
                    <a:lnTo>
                      <a:pt x="1221" y="420"/>
                    </a:lnTo>
                    <a:cubicBezTo>
                      <a:pt x="1217" y="410"/>
                      <a:pt x="1214" y="400"/>
                      <a:pt x="1214" y="391"/>
                    </a:cubicBezTo>
                    <a:cubicBezTo>
                      <a:pt x="1208" y="378"/>
                      <a:pt x="1201" y="365"/>
                      <a:pt x="1195" y="354"/>
                    </a:cubicBezTo>
                    <a:close/>
                    <a:moveTo>
                      <a:pt x="545" y="1"/>
                    </a:moveTo>
                    <a:cubicBezTo>
                      <a:pt x="447" y="15"/>
                      <a:pt x="363" y="56"/>
                      <a:pt x="280" y="98"/>
                    </a:cubicBezTo>
                    <a:cubicBezTo>
                      <a:pt x="182" y="168"/>
                      <a:pt x="112" y="252"/>
                      <a:pt x="70" y="363"/>
                    </a:cubicBezTo>
                    <a:cubicBezTo>
                      <a:pt x="15" y="475"/>
                      <a:pt x="1" y="600"/>
                      <a:pt x="15" y="712"/>
                    </a:cubicBezTo>
                    <a:cubicBezTo>
                      <a:pt x="29" y="782"/>
                      <a:pt x="42" y="838"/>
                      <a:pt x="84" y="893"/>
                    </a:cubicBezTo>
                    <a:cubicBezTo>
                      <a:pt x="112" y="963"/>
                      <a:pt x="154" y="1005"/>
                      <a:pt x="196" y="1061"/>
                    </a:cubicBezTo>
                    <a:cubicBezTo>
                      <a:pt x="294" y="1144"/>
                      <a:pt x="405" y="1200"/>
                      <a:pt x="545" y="1228"/>
                    </a:cubicBezTo>
                    <a:cubicBezTo>
                      <a:pt x="571" y="1231"/>
                      <a:pt x="598" y="1233"/>
                      <a:pt x="626" y="1233"/>
                    </a:cubicBezTo>
                    <a:cubicBezTo>
                      <a:pt x="715" y="1233"/>
                      <a:pt x="808" y="1215"/>
                      <a:pt x="893" y="1172"/>
                    </a:cubicBezTo>
                    <a:cubicBezTo>
                      <a:pt x="949" y="1158"/>
                      <a:pt x="1005" y="1117"/>
                      <a:pt x="1047" y="1089"/>
                    </a:cubicBezTo>
                    <a:lnTo>
                      <a:pt x="1103" y="1033"/>
                    </a:lnTo>
                    <a:cubicBezTo>
                      <a:pt x="1117" y="1019"/>
                      <a:pt x="1130" y="991"/>
                      <a:pt x="1144" y="963"/>
                    </a:cubicBezTo>
                    <a:cubicBezTo>
                      <a:pt x="1200" y="893"/>
                      <a:pt x="1242" y="796"/>
                      <a:pt x="1256" y="698"/>
                    </a:cubicBezTo>
                    <a:cubicBezTo>
                      <a:pt x="1256" y="656"/>
                      <a:pt x="1256" y="614"/>
                      <a:pt x="1256" y="573"/>
                    </a:cubicBezTo>
                    <a:cubicBezTo>
                      <a:pt x="1242" y="531"/>
                      <a:pt x="1242" y="503"/>
                      <a:pt x="1242" y="461"/>
                    </a:cubicBezTo>
                    <a:cubicBezTo>
                      <a:pt x="1235" y="447"/>
                      <a:pt x="1228" y="433"/>
                      <a:pt x="1221" y="420"/>
                    </a:cubicBezTo>
                    <a:lnTo>
                      <a:pt x="1221" y="420"/>
                    </a:lnTo>
                    <a:cubicBezTo>
                      <a:pt x="1230" y="439"/>
                      <a:pt x="1242" y="461"/>
                      <a:pt x="1242" y="489"/>
                    </a:cubicBezTo>
                    <a:cubicBezTo>
                      <a:pt x="1242" y="517"/>
                      <a:pt x="1242" y="559"/>
                      <a:pt x="1242" y="586"/>
                    </a:cubicBezTo>
                    <a:cubicBezTo>
                      <a:pt x="1228" y="628"/>
                      <a:pt x="1228" y="670"/>
                      <a:pt x="1214" y="712"/>
                    </a:cubicBezTo>
                    <a:cubicBezTo>
                      <a:pt x="1200" y="796"/>
                      <a:pt x="1144" y="865"/>
                      <a:pt x="1089" y="935"/>
                    </a:cubicBezTo>
                    <a:cubicBezTo>
                      <a:pt x="1075" y="949"/>
                      <a:pt x="1061" y="963"/>
                      <a:pt x="1047" y="977"/>
                    </a:cubicBezTo>
                    <a:lnTo>
                      <a:pt x="977" y="1019"/>
                    </a:lnTo>
                    <a:cubicBezTo>
                      <a:pt x="949" y="1047"/>
                      <a:pt x="907" y="1061"/>
                      <a:pt x="851" y="1075"/>
                    </a:cubicBezTo>
                    <a:cubicBezTo>
                      <a:pt x="810" y="1089"/>
                      <a:pt x="764" y="1096"/>
                      <a:pt x="717" y="1096"/>
                    </a:cubicBezTo>
                    <a:cubicBezTo>
                      <a:pt x="670" y="1096"/>
                      <a:pt x="621" y="1089"/>
                      <a:pt x="573" y="1075"/>
                    </a:cubicBezTo>
                    <a:cubicBezTo>
                      <a:pt x="475" y="1047"/>
                      <a:pt x="391" y="1005"/>
                      <a:pt x="321" y="935"/>
                    </a:cubicBezTo>
                    <a:cubicBezTo>
                      <a:pt x="294" y="907"/>
                      <a:pt x="266" y="865"/>
                      <a:pt x="238" y="824"/>
                    </a:cubicBezTo>
                    <a:cubicBezTo>
                      <a:pt x="210" y="782"/>
                      <a:pt x="196" y="740"/>
                      <a:pt x="182" y="698"/>
                    </a:cubicBezTo>
                    <a:cubicBezTo>
                      <a:pt x="168" y="600"/>
                      <a:pt x="168" y="503"/>
                      <a:pt x="182" y="405"/>
                    </a:cubicBezTo>
                    <a:cubicBezTo>
                      <a:pt x="210" y="321"/>
                      <a:pt x="266" y="238"/>
                      <a:pt x="335" y="168"/>
                    </a:cubicBezTo>
                    <a:cubicBezTo>
                      <a:pt x="391" y="112"/>
                      <a:pt x="475" y="70"/>
                      <a:pt x="559" y="42"/>
                    </a:cubicBezTo>
                    <a:cubicBezTo>
                      <a:pt x="600" y="42"/>
                      <a:pt x="628" y="29"/>
                      <a:pt x="670" y="29"/>
                    </a:cubicBezTo>
                    <a:lnTo>
                      <a:pt x="782" y="29"/>
                    </a:lnTo>
                    <a:lnTo>
                      <a:pt x="879" y="56"/>
                    </a:lnTo>
                    <a:cubicBezTo>
                      <a:pt x="893" y="56"/>
                      <a:pt x="921" y="70"/>
                      <a:pt x="949" y="84"/>
                    </a:cubicBezTo>
                    <a:lnTo>
                      <a:pt x="949" y="84"/>
                    </a:lnTo>
                    <a:cubicBezTo>
                      <a:pt x="921" y="70"/>
                      <a:pt x="893" y="56"/>
                      <a:pt x="865" y="42"/>
                    </a:cubicBezTo>
                    <a:lnTo>
                      <a:pt x="782" y="15"/>
                    </a:lnTo>
                    <a:cubicBezTo>
                      <a:pt x="740" y="15"/>
                      <a:pt x="712" y="1"/>
                      <a:pt x="67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3958683" y="1771241"/>
                <a:ext cx="218881" cy="21747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234" extrusionOk="0">
                    <a:moveTo>
                      <a:pt x="42" y="391"/>
                    </a:moveTo>
                    <a:lnTo>
                      <a:pt x="42" y="391"/>
                    </a:lnTo>
                    <a:cubicBezTo>
                      <a:pt x="28" y="419"/>
                      <a:pt x="14" y="446"/>
                      <a:pt x="14" y="460"/>
                    </a:cubicBezTo>
                    <a:cubicBezTo>
                      <a:pt x="14" y="482"/>
                      <a:pt x="11" y="504"/>
                      <a:pt x="7" y="524"/>
                    </a:cubicBezTo>
                    <a:lnTo>
                      <a:pt x="7" y="524"/>
                    </a:lnTo>
                    <a:cubicBezTo>
                      <a:pt x="12" y="504"/>
                      <a:pt x="20" y="484"/>
                      <a:pt x="28" y="460"/>
                    </a:cubicBezTo>
                    <a:cubicBezTo>
                      <a:pt x="28" y="433"/>
                      <a:pt x="42" y="405"/>
                      <a:pt x="42" y="391"/>
                    </a:cubicBezTo>
                    <a:close/>
                    <a:moveTo>
                      <a:pt x="7" y="524"/>
                    </a:moveTo>
                    <a:lnTo>
                      <a:pt x="7" y="524"/>
                    </a:lnTo>
                    <a:cubicBezTo>
                      <a:pt x="3" y="539"/>
                      <a:pt x="1" y="554"/>
                      <a:pt x="1" y="572"/>
                    </a:cubicBezTo>
                    <a:cubicBezTo>
                      <a:pt x="1" y="559"/>
                      <a:pt x="4" y="542"/>
                      <a:pt x="7" y="524"/>
                    </a:cubicBezTo>
                    <a:close/>
                    <a:moveTo>
                      <a:pt x="1" y="614"/>
                    </a:moveTo>
                    <a:lnTo>
                      <a:pt x="1" y="656"/>
                    </a:lnTo>
                    <a:cubicBezTo>
                      <a:pt x="1" y="698"/>
                      <a:pt x="14" y="739"/>
                      <a:pt x="28" y="767"/>
                    </a:cubicBezTo>
                    <a:cubicBezTo>
                      <a:pt x="14" y="725"/>
                      <a:pt x="14" y="684"/>
                      <a:pt x="14" y="656"/>
                    </a:cubicBezTo>
                    <a:lnTo>
                      <a:pt x="1" y="614"/>
                    </a:lnTo>
                    <a:close/>
                    <a:moveTo>
                      <a:pt x="28" y="768"/>
                    </a:moveTo>
                    <a:cubicBezTo>
                      <a:pt x="29" y="796"/>
                      <a:pt x="42" y="823"/>
                      <a:pt x="42" y="851"/>
                    </a:cubicBezTo>
                    <a:lnTo>
                      <a:pt x="98" y="935"/>
                    </a:lnTo>
                    <a:lnTo>
                      <a:pt x="56" y="851"/>
                    </a:lnTo>
                    <a:cubicBezTo>
                      <a:pt x="43" y="823"/>
                      <a:pt x="29" y="796"/>
                      <a:pt x="28" y="768"/>
                    </a:cubicBezTo>
                    <a:close/>
                    <a:moveTo>
                      <a:pt x="586" y="0"/>
                    </a:moveTo>
                    <a:cubicBezTo>
                      <a:pt x="558" y="0"/>
                      <a:pt x="531" y="0"/>
                      <a:pt x="503" y="14"/>
                    </a:cubicBezTo>
                    <a:cubicBezTo>
                      <a:pt x="405" y="28"/>
                      <a:pt x="321" y="70"/>
                      <a:pt x="238" y="126"/>
                    </a:cubicBezTo>
                    <a:lnTo>
                      <a:pt x="154" y="209"/>
                    </a:lnTo>
                    <a:cubicBezTo>
                      <a:pt x="126" y="237"/>
                      <a:pt x="112" y="265"/>
                      <a:pt x="84" y="293"/>
                    </a:cubicBezTo>
                    <a:lnTo>
                      <a:pt x="42" y="391"/>
                    </a:lnTo>
                    <a:lnTo>
                      <a:pt x="98" y="307"/>
                    </a:lnTo>
                    <a:cubicBezTo>
                      <a:pt x="112" y="279"/>
                      <a:pt x="140" y="251"/>
                      <a:pt x="168" y="223"/>
                    </a:cubicBezTo>
                    <a:cubicBezTo>
                      <a:pt x="196" y="195"/>
                      <a:pt x="238" y="168"/>
                      <a:pt x="266" y="154"/>
                    </a:cubicBezTo>
                    <a:cubicBezTo>
                      <a:pt x="335" y="112"/>
                      <a:pt x="419" y="84"/>
                      <a:pt x="517" y="84"/>
                    </a:cubicBezTo>
                    <a:lnTo>
                      <a:pt x="572" y="84"/>
                    </a:lnTo>
                    <a:lnTo>
                      <a:pt x="656" y="98"/>
                    </a:lnTo>
                    <a:cubicBezTo>
                      <a:pt x="698" y="112"/>
                      <a:pt x="740" y="126"/>
                      <a:pt x="782" y="140"/>
                    </a:cubicBezTo>
                    <a:cubicBezTo>
                      <a:pt x="865" y="195"/>
                      <a:pt x="935" y="265"/>
                      <a:pt x="991" y="349"/>
                    </a:cubicBezTo>
                    <a:cubicBezTo>
                      <a:pt x="1033" y="419"/>
                      <a:pt x="1061" y="516"/>
                      <a:pt x="1061" y="614"/>
                    </a:cubicBezTo>
                    <a:cubicBezTo>
                      <a:pt x="1061" y="712"/>
                      <a:pt x="1033" y="809"/>
                      <a:pt x="991" y="893"/>
                    </a:cubicBezTo>
                    <a:cubicBezTo>
                      <a:pt x="935" y="977"/>
                      <a:pt x="865" y="1046"/>
                      <a:pt x="782" y="1088"/>
                    </a:cubicBezTo>
                    <a:cubicBezTo>
                      <a:pt x="713" y="1123"/>
                      <a:pt x="634" y="1148"/>
                      <a:pt x="562" y="1148"/>
                    </a:cubicBezTo>
                    <a:cubicBezTo>
                      <a:pt x="547" y="1148"/>
                      <a:pt x="531" y="1146"/>
                      <a:pt x="517" y="1144"/>
                    </a:cubicBezTo>
                    <a:cubicBezTo>
                      <a:pt x="419" y="1144"/>
                      <a:pt x="335" y="1130"/>
                      <a:pt x="266" y="1088"/>
                    </a:cubicBezTo>
                    <a:cubicBezTo>
                      <a:pt x="238" y="1060"/>
                      <a:pt x="196" y="1032"/>
                      <a:pt x="168" y="1018"/>
                    </a:cubicBezTo>
                    <a:cubicBezTo>
                      <a:pt x="140" y="977"/>
                      <a:pt x="112" y="963"/>
                      <a:pt x="98" y="935"/>
                    </a:cubicBezTo>
                    <a:lnTo>
                      <a:pt x="98" y="935"/>
                    </a:lnTo>
                    <a:cubicBezTo>
                      <a:pt x="112" y="963"/>
                      <a:pt x="140" y="990"/>
                      <a:pt x="154" y="1018"/>
                    </a:cubicBezTo>
                    <a:lnTo>
                      <a:pt x="252" y="1116"/>
                    </a:lnTo>
                    <a:cubicBezTo>
                      <a:pt x="321" y="1172"/>
                      <a:pt x="419" y="1200"/>
                      <a:pt x="517" y="1228"/>
                    </a:cubicBezTo>
                    <a:cubicBezTo>
                      <a:pt x="547" y="1231"/>
                      <a:pt x="576" y="1233"/>
                      <a:pt x="606" y="1233"/>
                    </a:cubicBezTo>
                    <a:cubicBezTo>
                      <a:pt x="687" y="1233"/>
                      <a:pt x="766" y="1220"/>
                      <a:pt x="837" y="1200"/>
                    </a:cubicBezTo>
                    <a:cubicBezTo>
                      <a:pt x="949" y="1158"/>
                      <a:pt x="1061" y="1074"/>
                      <a:pt x="1130" y="977"/>
                    </a:cubicBezTo>
                    <a:cubicBezTo>
                      <a:pt x="1200" y="879"/>
                      <a:pt x="1242" y="753"/>
                      <a:pt x="1242" y="628"/>
                    </a:cubicBezTo>
                    <a:cubicBezTo>
                      <a:pt x="1242" y="558"/>
                      <a:pt x="1228" y="488"/>
                      <a:pt x="1214" y="433"/>
                    </a:cubicBezTo>
                    <a:cubicBezTo>
                      <a:pt x="1200" y="363"/>
                      <a:pt x="1172" y="307"/>
                      <a:pt x="1130" y="251"/>
                    </a:cubicBezTo>
                    <a:cubicBezTo>
                      <a:pt x="1061" y="154"/>
                      <a:pt x="949" y="70"/>
                      <a:pt x="837" y="28"/>
                    </a:cubicBezTo>
                    <a:cubicBezTo>
                      <a:pt x="782" y="14"/>
                      <a:pt x="726" y="0"/>
                      <a:pt x="6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2" name="Google Shape;912;p13"/>
            <p:cNvGrpSpPr/>
            <p:nvPr/>
          </p:nvGrpSpPr>
          <p:grpSpPr>
            <a:xfrm>
              <a:off x="173455" y="1888925"/>
              <a:ext cx="899844" cy="481996"/>
              <a:chOff x="2928780" y="271675"/>
              <a:chExt cx="899844" cy="481996"/>
            </a:xfrm>
          </p:grpSpPr>
          <p:sp>
            <p:nvSpPr>
              <p:cNvPr id="913" name="Google Shape;913;p13"/>
              <p:cNvSpPr/>
              <p:nvPr/>
            </p:nvSpPr>
            <p:spPr>
              <a:xfrm>
                <a:off x="2928780" y="298639"/>
                <a:ext cx="309817" cy="455032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582" extrusionOk="0">
                    <a:moveTo>
                      <a:pt x="1758" y="1"/>
                    </a:moveTo>
                    <a:cubicBezTo>
                      <a:pt x="1604" y="1"/>
                      <a:pt x="1479" y="15"/>
                      <a:pt x="1339" y="15"/>
                    </a:cubicBezTo>
                    <a:cubicBezTo>
                      <a:pt x="1200" y="15"/>
                      <a:pt x="1060" y="29"/>
                      <a:pt x="921" y="29"/>
                    </a:cubicBezTo>
                    <a:lnTo>
                      <a:pt x="70" y="85"/>
                    </a:lnTo>
                    <a:lnTo>
                      <a:pt x="0" y="85"/>
                    </a:lnTo>
                    <a:lnTo>
                      <a:pt x="0" y="154"/>
                    </a:lnTo>
                    <a:cubicBezTo>
                      <a:pt x="28" y="949"/>
                      <a:pt x="56" y="1731"/>
                      <a:pt x="112" y="2512"/>
                    </a:cubicBezTo>
                    <a:lnTo>
                      <a:pt x="112" y="2581"/>
                    </a:lnTo>
                    <a:lnTo>
                      <a:pt x="181" y="2581"/>
                    </a:lnTo>
                    <a:lnTo>
                      <a:pt x="963" y="2540"/>
                    </a:lnTo>
                    <a:lnTo>
                      <a:pt x="1353" y="2512"/>
                    </a:lnTo>
                    <a:cubicBezTo>
                      <a:pt x="1493" y="2512"/>
                      <a:pt x="1618" y="2498"/>
                      <a:pt x="1758" y="2484"/>
                    </a:cubicBezTo>
                    <a:cubicBezTo>
                      <a:pt x="1618" y="2470"/>
                      <a:pt x="1493" y="2470"/>
                      <a:pt x="1353" y="2470"/>
                    </a:cubicBezTo>
                    <a:lnTo>
                      <a:pt x="963" y="2456"/>
                    </a:lnTo>
                    <a:lnTo>
                      <a:pt x="250" y="2443"/>
                    </a:lnTo>
                    <a:lnTo>
                      <a:pt x="250" y="2443"/>
                    </a:lnTo>
                    <a:cubicBezTo>
                      <a:pt x="235" y="1709"/>
                      <a:pt x="197" y="963"/>
                      <a:pt x="157" y="228"/>
                    </a:cubicBezTo>
                    <a:lnTo>
                      <a:pt x="157" y="228"/>
                    </a:lnTo>
                    <a:lnTo>
                      <a:pt x="921" y="126"/>
                    </a:lnTo>
                    <a:cubicBezTo>
                      <a:pt x="1060" y="112"/>
                      <a:pt x="1200" y="85"/>
                      <a:pt x="1339" y="71"/>
                    </a:cubicBezTo>
                    <a:cubicBezTo>
                      <a:pt x="1479" y="43"/>
                      <a:pt x="1618" y="29"/>
                      <a:pt x="175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3521098" y="271675"/>
                <a:ext cx="307526" cy="454856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81" extrusionOk="0">
                    <a:moveTo>
                      <a:pt x="1563" y="0"/>
                    </a:moveTo>
                    <a:lnTo>
                      <a:pt x="782" y="28"/>
                    </a:lnTo>
                    <a:cubicBezTo>
                      <a:pt x="656" y="42"/>
                      <a:pt x="517" y="56"/>
                      <a:pt x="391" y="56"/>
                    </a:cubicBezTo>
                    <a:lnTo>
                      <a:pt x="1" y="98"/>
                    </a:lnTo>
                    <a:cubicBezTo>
                      <a:pt x="126" y="98"/>
                      <a:pt x="266" y="112"/>
                      <a:pt x="391" y="112"/>
                    </a:cubicBezTo>
                    <a:lnTo>
                      <a:pt x="782" y="126"/>
                    </a:lnTo>
                    <a:lnTo>
                      <a:pt x="1494" y="139"/>
                    </a:lnTo>
                    <a:lnTo>
                      <a:pt x="1494" y="139"/>
                    </a:lnTo>
                    <a:cubicBezTo>
                      <a:pt x="1509" y="872"/>
                      <a:pt x="1548" y="1606"/>
                      <a:pt x="1600" y="2352"/>
                    </a:cubicBezTo>
                    <a:lnTo>
                      <a:pt x="1600" y="2352"/>
                    </a:lnTo>
                    <a:lnTo>
                      <a:pt x="824" y="2455"/>
                    </a:lnTo>
                    <a:cubicBezTo>
                      <a:pt x="698" y="2469"/>
                      <a:pt x="559" y="2497"/>
                      <a:pt x="419" y="2511"/>
                    </a:cubicBezTo>
                    <a:cubicBezTo>
                      <a:pt x="280" y="2525"/>
                      <a:pt x="140" y="2553"/>
                      <a:pt x="1" y="2581"/>
                    </a:cubicBezTo>
                    <a:cubicBezTo>
                      <a:pt x="140" y="2581"/>
                      <a:pt x="280" y="2567"/>
                      <a:pt x="419" y="2567"/>
                    </a:cubicBezTo>
                    <a:cubicBezTo>
                      <a:pt x="559" y="2553"/>
                      <a:pt x="698" y="2553"/>
                      <a:pt x="838" y="2539"/>
                    </a:cubicBezTo>
                    <a:lnTo>
                      <a:pt x="1675" y="2497"/>
                    </a:lnTo>
                    <a:lnTo>
                      <a:pt x="1744" y="2497"/>
                    </a:lnTo>
                    <a:lnTo>
                      <a:pt x="1744" y="2414"/>
                    </a:lnTo>
                    <a:cubicBezTo>
                      <a:pt x="1730" y="1632"/>
                      <a:pt x="1688" y="851"/>
                      <a:pt x="1633" y="70"/>
                    </a:cubicBezTo>
                    <a:lnTo>
                      <a:pt x="163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3088446" y="330713"/>
                <a:ext cx="196852" cy="302415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6" extrusionOk="0">
                    <a:moveTo>
                      <a:pt x="1117" y="0"/>
                    </a:moveTo>
                    <a:cubicBezTo>
                      <a:pt x="991" y="70"/>
                      <a:pt x="852" y="140"/>
                      <a:pt x="712" y="196"/>
                    </a:cubicBezTo>
                    <a:cubicBezTo>
                      <a:pt x="712" y="405"/>
                      <a:pt x="698" y="572"/>
                      <a:pt x="698" y="712"/>
                    </a:cubicBezTo>
                    <a:lnTo>
                      <a:pt x="601" y="558"/>
                    </a:lnTo>
                    <a:cubicBezTo>
                      <a:pt x="503" y="405"/>
                      <a:pt x="405" y="251"/>
                      <a:pt x="336" y="98"/>
                    </a:cubicBezTo>
                    <a:lnTo>
                      <a:pt x="1" y="293"/>
                    </a:lnTo>
                    <a:lnTo>
                      <a:pt x="1" y="991"/>
                    </a:lnTo>
                    <a:cubicBezTo>
                      <a:pt x="1" y="1144"/>
                      <a:pt x="1" y="1311"/>
                      <a:pt x="1" y="1507"/>
                    </a:cubicBezTo>
                    <a:cubicBezTo>
                      <a:pt x="154" y="1437"/>
                      <a:pt x="280" y="1381"/>
                      <a:pt x="363" y="1339"/>
                    </a:cubicBezTo>
                    <a:lnTo>
                      <a:pt x="349" y="1102"/>
                    </a:lnTo>
                    <a:lnTo>
                      <a:pt x="349" y="851"/>
                    </a:lnTo>
                    <a:cubicBezTo>
                      <a:pt x="517" y="1130"/>
                      <a:pt x="670" y="1423"/>
                      <a:pt x="810" y="1716"/>
                    </a:cubicBezTo>
                    <a:cubicBezTo>
                      <a:pt x="879" y="1646"/>
                      <a:pt x="963" y="1604"/>
                      <a:pt x="1061" y="1562"/>
                    </a:cubicBezTo>
                    <a:lnTo>
                      <a:pt x="1089" y="265"/>
                    </a:lnTo>
                    <a:cubicBezTo>
                      <a:pt x="1103" y="168"/>
                      <a:pt x="1117" y="70"/>
                      <a:pt x="11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3307327" y="396977"/>
                <a:ext cx="182048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1187" extrusionOk="0">
                    <a:moveTo>
                      <a:pt x="628" y="377"/>
                    </a:moveTo>
                    <a:cubicBezTo>
                      <a:pt x="684" y="377"/>
                      <a:pt x="712" y="419"/>
                      <a:pt x="725" y="475"/>
                    </a:cubicBezTo>
                    <a:cubicBezTo>
                      <a:pt x="725" y="573"/>
                      <a:pt x="698" y="656"/>
                      <a:pt x="642" y="726"/>
                    </a:cubicBezTo>
                    <a:cubicBezTo>
                      <a:pt x="586" y="782"/>
                      <a:pt x="516" y="824"/>
                      <a:pt x="447" y="852"/>
                    </a:cubicBezTo>
                    <a:cubicBezTo>
                      <a:pt x="434" y="853"/>
                      <a:pt x="423" y="854"/>
                      <a:pt x="412" y="854"/>
                    </a:cubicBezTo>
                    <a:cubicBezTo>
                      <a:pt x="339" y="854"/>
                      <a:pt x="307" y="813"/>
                      <a:pt x="307" y="740"/>
                    </a:cubicBezTo>
                    <a:cubicBezTo>
                      <a:pt x="321" y="684"/>
                      <a:pt x="335" y="629"/>
                      <a:pt x="363" y="587"/>
                    </a:cubicBezTo>
                    <a:cubicBezTo>
                      <a:pt x="419" y="475"/>
                      <a:pt x="516" y="405"/>
                      <a:pt x="628" y="377"/>
                    </a:cubicBezTo>
                    <a:close/>
                    <a:moveTo>
                      <a:pt x="670" y="1"/>
                    </a:moveTo>
                    <a:cubicBezTo>
                      <a:pt x="586" y="1"/>
                      <a:pt x="502" y="15"/>
                      <a:pt x="433" y="43"/>
                    </a:cubicBezTo>
                    <a:cubicBezTo>
                      <a:pt x="349" y="98"/>
                      <a:pt x="265" y="154"/>
                      <a:pt x="209" y="238"/>
                    </a:cubicBezTo>
                    <a:cubicBezTo>
                      <a:pt x="181" y="266"/>
                      <a:pt x="154" y="308"/>
                      <a:pt x="126" y="336"/>
                    </a:cubicBezTo>
                    <a:cubicBezTo>
                      <a:pt x="98" y="405"/>
                      <a:pt x="70" y="461"/>
                      <a:pt x="42" y="531"/>
                    </a:cubicBezTo>
                    <a:cubicBezTo>
                      <a:pt x="14" y="629"/>
                      <a:pt x="0" y="726"/>
                      <a:pt x="0" y="824"/>
                    </a:cubicBezTo>
                    <a:cubicBezTo>
                      <a:pt x="14" y="908"/>
                      <a:pt x="42" y="977"/>
                      <a:pt x="84" y="1047"/>
                    </a:cubicBezTo>
                    <a:cubicBezTo>
                      <a:pt x="140" y="1131"/>
                      <a:pt x="223" y="1173"/>
                      <a:pt x="321" y="1186"/>
                    </a:cubicBezTo>
                    <a:cubicBezTo>
                      <a:pt x="391" y="1173"/>
                      <a:pt x="460" y="1145"/>
                      <a:pt x="530" y="1117"/>
                    </a:cubicBezTo>
                    <a:cubicBezTo>
                      <a:pt x="614" y="1075"/>
                      <a:pt x="698" y="1019"/>
                      <a:pt x="767" y="963"/>
                    </a:cubicBezTo>
                    <a:cubicBezTo>
                      <a:pt x="865" y="880"/>
                      <a:pt x="935" y="796"/>
                      <a:pt x="991" y="684"/>
                    </a:cubicBezTo>
                    <a:cubicBezTo>
                      <a:pt x="1004" y="629"/>
                      <a:pt x="1018" y="573"/>
                      <a:pt x="1032" y="503"/>
                    </a:cubicBezTo>
                    <a:cubicBezTo>
                      <a:pt x="1032" y="447"/>
                      <a:pt x="1018" y="377"/>
                      <a:pt x="1004" y="322"/>
                    </a:cubicBezTo>
                    <a:cubicBezTo>
                      <a:pt x="977" y="224"/>
                      <a:pt x="935" y="140"/>
                      <a:pt x="851" y="71"/>
                    </a:cubicBezTo>
                    <a:cubicBezTo>
                      <a:pt x="809" y="29"/>
                      <a:pt x="739" y="1"/>
                      <a:pt x="67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3508761" y="504655"/>
                <a:ext cx="125654" cy="1536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872" extrusionOk="0">
                    <a:moveTo>
                      <a:pt x="420" y="0"/>
                    </a:moveTo>
                    <a:cubicBezTo>
                      <a:pt x="301" y="0"/>
                      <a:pt x="176" y="31"/>
                      <a:pt x="71" y="101"/>
                    </a:cubicBezTo>
                    <a:cubicBezTo>
                      <a:pt x="85" y="171"/>
                      <a:pt x="113" y="241"/>
                      <a:pt x="154" y="310"/>
                    </a:cubicBezTo>
                    <a:cubicBezTo>
                      <a:pt x="210" y="255"/>
                      <a:pt x="294" y="227"/>
                      <a:pt x="364" y="227"/>
                    </a:cubicBezTo>
                    <a:cubicBezTo>
                      <a:pt x="405" y="241"/>
                      <a:pt x="405" y="283"/>
                      <a:pt x="378" y="310"/>
                    </a:cubicBezTo>
                    <a:cubicBezTo>
                      <a:pt x="336" y="338"/>
                      <a:pt x="294" y="352"/>
                      <a:pt x="238" y="352"/>
                    </a:cubicBezTo>
                    <a:cubicBezTo>
                      <a:pt x="238" y="394"/>
                      <a:pt x="238" y="450"/>
                      <a:pt x="238" y="492"/>
                    </a:cubicBezTo>
                    <a:cubicBezTo>
                      <a:pt x="364" y="492"/>
                      <a:pt x="433" y="520"/>
                      <a:pt x="447" y="575"/>
                    </a:cubicBezTo>
                    <a:cubicBezTo>
                      <a:pt x="447" y="633"/>
                      <a:pt x="414" y="664"/>
                      <a:pt x="357" y="664"/>
                    </a:cubicBezTo>
                    <a:cubicBezTo>
                      <a:pt x="331" y="664"/>
                      <a:pt x="301" y="658"/>
                      <a:pt x="266" y="645"/>
                    </a:cubicBezTo>
                    <a:cubicBezTo>
                      <a:pt x="210" y="617"/>
                      <a:pt x="168" y="575"/>
                      <a:pt x="140" y="520"/>
                    </a:cubicBezTo>
                    <a:cubicBezTo>
                      <a:pt x="85" y="548"/>
                      <a:pt x="43" y="603"/>
                      <a:pt x="1" y="659"/>
                    </a:cubicBezTo>
                    <a:cubicBezTo>
                      <a:pt x="85" y="771"/>
                      <a:pt x="196" y="841"/>
                      <a:pt x="336" y="868"/>
                    </a:cubicBezTo>
                    <a:cubicBezTo>
                      <a:pt x="350" y="871"/>
                      <a:pt x="365" y="872"/>
                      <a:pt x="380" y="872"/>
                    </a:cubicBezTo>
                    <a:cubicBezTo>
                      <a:pt x="452" y="872"/>
                      <a:pt x="529" y="845"/>
                      <a:pt x="587" y="799"/>
                    </a:cubicBezTo>
                    <a:cubicBezTo>
                      <a:pt x="684" y="729"/>
                      <a:pt x="712" y="603"/>
                      <a:pt x="670" y="492"/>
                    </a:cubicBezTo>
                    <a:cubicBezTo>
                      <a:pt x="643" y="450"/>
                      <a:pt x="601" y="422"/>
                      <a:pt x="559" y="394"/>
                    </a:cubicBezTo>
                    <a:cubicBezTo>
                      <a:pt x="615" y="352"/>
                      <a:pt x="657" y="310"/>
                      <a:pt x="684" y="241"/>
                    </a:cubicBezTo>
                    <a:cubicBezTo>
                      <a:pt x="698" y="115"/>
                      <a:pt x="629" y="31"/>
                      <a:pt x="489" y="4"/>
                    </a:cubicBezTo>
                    <a:cubicBezTo>
                      <a:pt x="467" y="1"/>
                      <a:pt x="444" y="0"/>
                      <a:pt x="4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8" name="Google Shape;918;p13"/>
            <p:cNvGrpSpPr/>
            <p:nvPr/>
          </p:nvGrpSpPr>
          <p:grpSpPr>
            <a:xfrm>
              <a:off x="7434016" y="2246324"/>
              <a:ext cx="737710" cy="533104"/>
              <a:chOff x="1507816" y="2469299"/>
              <a:chExt cx="737710" cy="533104"/>
            </a:xfrm>
          </p:grpSpPr>
          <p:sp>
            <p:nvSpPr>
              <p:cNvPr id="919" name="Google Shape;919;p13"/>
              <p:cNvSpPr/>
              <p:nvPr/>
            </p:nvSpPr>
            <p:spPr>
              <a:xfrm>
                <a:off x="1507816" y="2589842"/>
                <a:ext cx="275628" cy="41256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2341" extrusionOk="0">
                    <a:moveTo>
                      <a:pt x="1089" y="0"/>
                    </a:moveTo>
                    <a:cubicBezTo>
                      <a:pt x="1005" y="28"/>
                      <a:pt x="935" y="84"/>
                      <a:pt x="866" y="126"/>
                    </a:cubicBezTo>
                    <a:cubicBezTo>
                      <a:pt x="740" y="209"/>
                      <a:pt x="642" y="293"/>
                      <a:pt x="545" y="405"/>
                    </a:cubicBezTo>
                    <a:cubicBezTo>
                      <a:pt x="405" y="558"/>
                      <a:pt x="294" y="725"/>
                      <a:pt x="196" y="907"/>
                    </a:cubicBezTo>
                    <a:cubicBezTo>
                      <a:pt x="140" y="1032"/>
                      <a:pt x="84" y="1158"/>
                      <a:pt x="57" y="1297"/>
                    </a:cubicBezTo>
                    <a:cubicBezTo>
                      <a:pt x="1" y="1520"/>
                      <a:pt x="15" y="1744"/>
                      <a:pt x="98" y="1967"/>
                    </a:cubicBezTo>
                    <a:cubicBezTo>
                      <a:pt x="126" y="2037"/>
                      <a:pt x="168" y="2106"/>
                      <a:pt x="224" y="2162"/>
                    </a:cubicBezTo>
                    <a:cubicBezTo>
                      <a:pt x="266" y="2204"/>
                      <a:pt x="308" y="2232"/>
                      <a:pt x="363" y="2260"/>
                    </a:cubicBezTo>
                    <a:cubicBezTo>
                      <a:pt x="477" y="2311"/>
                      <a:pt x="599" y="2340"/>
                      <a:pt x="722" y="2340"/>
                    </a:cubicBezTo>
                    <a:cubicBezTo>
                      <a:pt x="765" y="2340"/>
                      <a:pt x="808" y="2337"/>
                      <a:pt x="852" y="2329"/>
                    </a:cubicBezTo>
                    <a:cubicBezTo>
                      <a:pt x="1005" y="2288"/>
                      <a:pt x="1145" y="2218"/>
                      <a:pt x="1256" y="2134"/>
                    </a:cubicBezTo>
                    <a:cubicBezTo>
                      <a:pt x="1382" y="2050"/>
                      <a:pt x="1479" y="1967"/>
                      <a:pt x="1563" y="1869"/>
                    </a:cubicBezTo>
                    <a:lnTo>
                      <a:pt x="1256" y="1395"/>
                    </a:lnTo>
                    <a:cubicBezTo>
                      <a:pt x="1242" y="1437"/>
                      <a:pt x="1228" y="1479"/>
                      <a:pt x="1200" y="1506"/>
                    </a:cubicBezTo>
                    <a:cubicBezTo>
                      <a:pt x="1131" y="1618"/>
                      <a:pt x="1019" y="1716"/>
                      <a:pt x="880" y="1758"/>
                    </a:cubicBezTo>
                    <a:lnTo>
                      <a:pt x="796" y="1758"/>
                    </a:lnTo>
                    <a:cubicBezTo>
                      <a:pt x="670" y="1716"/>
                      <a:pt x="615" y="1576"/>
                      <a:pt x="642" y="1367"/>
                    </a:cubicBezTo>
                    <a:cubicBezTo>
                      <a:pt x="684" y="1227"/>
                      <a:pt x="740" y="1116"/>
                      <a:pt x="838" y="1018"/>
                    </a:cubicBezTo>
                    <a:cubicBezTo>
                      <a:pt x="921" y="921"/>
                      <a:pt x="1047" y="851"/>
                      <a:pt x="1172" y="823"/>
                    </a:cubicBezTo>
                    <a:lnTo>
                      <a:pt x="108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1748726" y="2469299"/>
                <a:ext cx="273160" cy="506492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2874" extrusionOk="0">
                    <a:moveTo>
                      <a:pt x="1270" y="1"/>
                    </a:moveTo>
                    <a:cubicBezTo>
                      <a:pt x="1117" y="112"/>
                      <a:pt x="949" y="224"/>
                      <a:pt x="782" y="307"/>
                    </a:cubicBezTo>
                    <a:cubicBezTo>
                      <a:pt x="852" y="698"/>
                      <a:pt x="893" y="1005"/>
                      <a:pt x="921" y="1228"/>
                    </a:cubicBezTo>
                    <a:lnTo>
                      <a:pt x="796" y="1326"/>
                    </a:lnTo>
                    <a:lnTo>
                      <a:pt x="684" y="1409"/>
                    </a:lnTo>
                    <a:cubicBezTo>
                      <a:pt x="614" y="963"/>
                      <a:pt x="559" y="517"/>
                      <a:pt x="517" y="56"/>
                    </a:cubicBezTo>
                    <a:cubicBezTo>
                      <a:pt x="349" y="168"/>
                      <a:pt x="182" y="266"/>
                      <a:pt x="1" y="349"/>
                    </a:cubicBezTo>
                    <a:cubicBezTo>
                      <a:pt x="140" y="1144"/>
                      <a:pt x="266" y="1981"/>
                      <a:pt x="377" y="2874"/>
                    </a:cubicBezTo>
                    <a:lnTo>
                      <a:pt x="601" y="2734"/>
                    </a:lnTo>
                    <a:lnTo>
                      <a:pt x="838" y="2553"/>
                    </a:lnTo>
                    <a:cubicBezTo>
                      <a:pt x="782" y="2218"/>
                      <a:pt x="754" y="2023"/>
                      <a:pt x="754" y="1967"/>
                    </a:cubicBezTo>
                    <a:lnTo>
                      <a:pt x="991" y="1800"/>
                    </a:lnTo>
                    <a:cubicBezTo>
                      <a:pt x="1061" y="2302"/>
                      <a:pt x="1117" y="2637"/>
                      <a:pt x="1158" y="2832"/>
                    </a:cubicBezTo>
                    <a:cubicBezTo>
                      <a:pt x="1214" y="2776"/>
                      <a:pt x="1270" y="2721"/>
                      <a:pt x="1326" y="2665"/>
                    </a:cubicBezTo>
                    <a:cubicBezTo>
                      <a:pt x="1368" y="2623"/>
                      <a:pt x="1437" y="2567"/>
                      <a:pt x="1521" y="2497"/>
                    </a:cubicBezTo>
                    <a:lnTo>
                      <a:pt x="1549" y="2469"/>
                    </a:lnTo>
                    <a:cubicBezTo>
                      <a:pt x="1465" y="1981"/>
                      <a:pt x="1368" y="1158"/>
                      <a:pt x="127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3"/>
              <p:cNvSpPr/>
              <p:nvPr/>
            </p:nvSpPr>
            <p:spPr>
              <a:xfrm>
                <a:off x="2083039" y="2783875"/>
                <a:ext cx="162486" cy="192446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092" extrusionOk="0">
                    <a:moveTo>
                      <a:pt x="461" y="1"/>
                    </a:moveTo>
                    <a:cubicBezTo>
                      <a:pt x="280" y="29"/>
                      <a:pt x="126" y="113"/>
                      <a:pt x="1" y="238"/>
                    </a:cubicBezTo>
                    <a:cubicBezTo>
                      <a:pt x="29" y="322"/>
                      <a:pt x="84" y="405"/>
                      <a:pt x="154" y="461"/>
                    </a:cubicBezTo>
                    <a:cubicBezTo>
                      <a:pt x="252" y="364"/>
                      <a:pt x="322" y="308"/>
                      <a:pt x="377" y="308"/>
                    </a:cubicBezTo>
                    <a:cubicBezTo>
                      <a:pt x="433" y="308"/>
                      <a:pt x="447" y="364"/>
                      <a:pt x="419" y="405"/>
                    </a:cubicBezTo>
                    <a:cubicBezTo>
                      <a:pt x="377" y="447"/>
                      <a:pt x="336" y="489"/>
                      <a:pt x="280" y="503"/>
                    </a:cubicBezTo>
                    <a:cubicBezTo>
                      <a:pt x="280" y="559"/>
                      <a:pt x="294" y="615"/>
                      <a:pt x="322" y="657"/>
                    </a:cubicBezTo>
                    <a:cubicBezTo>
                      <a:pt x="366" y="648"/>
                      <a:pt x="406" y="643"/>
                      <a:pt x="441" y="643"/>
                    </a:cubicBezTo>
                    <a:cubicBezTo>
                      <a:pt x="516" y="643"/>
                      <a:pt x="568" y="665"/>
                      <a:pt x="587" y="712"/>
                    </a:cubicBezTo>
                    <a:cubicBezTo>
                      <a:pt x="598" y="802"/>
                      <a:pt x="555" y="846"/>
                      <a:pt x="467" y="846"/>
                    </a:cubicBezTo>
                    <a:cubicBezTo>
                      <a:pt x="444" y="846"/>
                      <a:pt x="419" y="843"/>
                      <a:pt x="391" y="838"/>
                    </a:cubicBezTo>
                    <a:cubicBezTo>
                      <a:pt x="308" y="824"/>
                      <a:pt x="238" y="782"/>
                      <a:pt x="196" y="726"/>
                    </a:cubicBezTo>
                    <a:cubicBezTo>
                      <a:pt x="140" y="782"/>
                      <a:pt x="98" y="866"/>
                      <a:pt x="70" y="936"/>
                    </a:cubicBezTo>
                    <a:cubicBezTo>
                      <a:pt x="183" y="1036"/>
                      <a:pt x="330" y="1091"/>
                      <a:pt x="480" y="1091"/>
                    </a:cubicBezTo>
                    <a:cubicBezTo>
                      <a:pt x="497" y="1091"/>
                      <a:pt x="514" y="1090"/>
                      <a:pt x="531" y="1089"/>
                    </a:cubicBezTo>
                    <a:cubicBezTo>
                      <a:pt x="642" y="1075"/>
                      <a:pt x="754" y="1019"/>
                      <a:pt x="824" y="936"/>
                    </a:cubicBezTo>
                    <a:cubicBezTo>
                      <a:pt x="921" y="824"/>
                      <a:pt x="921" y="657"/>
                      <a:pt x="824" y="545"/>
                    </a:cubicBezTo>
                    <a:cubicBezTo>
                      <a:pt x="768" y="503"/>
                      <a:pt x="712" y="475"/>
                      <a:pt x="642" y="447"/>
                    </a:cubicBezTo>
                    <a:cubicBezTo>
                      <a:pt x="712" y="392"/>
                      <a:pt x="754" y="322"/>
                      <a:pt x="754" y="238"/>
                    </a:cubicBezTo>
                    <a:cubicBezTo>
                      <a:pt x="740" y="71"/>
                      <a:pt x="642" y="1"/>
                      <a:pt x="46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44" name="Google Shape;1144;p17"/>
          <p:cNvGrpSpPr/>
          <p:nvPr/>
        </p:nvGrpSpPr>
        <p:grpSpPr>
          <a:xfrm rot="1492448">
            <a:off x="146805" y="-75517"/>
            <a:ext cx="908898" cy="1506135"/>
            <a:chOff x="6559512" y="4669794"/>
            <a:chExt cx="482466" cy="799495"/>
          </a:xfrm>
        </p:grpSpPr>
        <p:sp>
          <p:nvSpPr>
            <p:cNvPr id="1145" name="Google Shape;1145;p17"/>
            <p:cNvSpPr/>
            <p:nvPr/>
          </p:nvSpPr>
          <p:spPr>
            <a:xfrm>
              <a:off x="6644181" y="4779284"/>
              <a:ext cx="97986" cy="215069"/>
            </a:xfrm>
            <a:custGeom>
              <a:avLst/>
              <a:gdLst/>
              <a:ahLst/>
              <a:cxnLst/>
              <a:rect l="l" t="t" r="r" b="b"/>
              <a:pathLst>
                <a:path w="1354" h="2972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1354" y="0"/>
                    <a:pt x="1340" y="14"/>
                    <a:pt x="1298" y="42"/>
                  </a:cubicBezTo>
                  <a:cubicBezTo>
                    <a:pt x="1256" y="70"/>
                    <a:pt x="1200" y="112"/>
                    <a:pt x="1130" y="154"/>
                  </a:cubicBezTo>
                  <a:cubicBezTo>
                    <a:pt x="1005" y="265"/>
                    <a:pt x="824" y="405"/>
                    <a:pt x="656" y="558"/>
                  </a:cubicBezTo>
                  <a:cubicBezTo>
                    <a:pt x="489" y="698"/>
                    <a:pt x="335" y="851"/>
                    <a:pt x="210" y="977"/>
                  </a:cubicBezTo>
                  <a:cubicBezTo>
                    <a:pt x="154" y="1032"/>
                    <a:pt x="112" y="1088"/>
                    <a:pt x="84" y="1130"/>
                  </a:cubicBezTo>
                  <a:lnTo>
                    <a:pt x="29" y="1186"/>
                  </a:lnTo>
                  <a:cubicBezTo>
                    <a:pt x="29" y="1186"/>
                    <a:pt x="56" y="1172"/>
                    <a:pt x="84" y="1144"/>
                  </a:cubicBezTo>
                  <a:cubicBezTo>
                    <a:pt x="126" y="1102"/>
                    <a:pt x="182" y="1074"/>
                    <a:pt x="252" y="1019"/>
                  </a:cubicBezTo>
                  <a:cubicBezTo>
                    <a:pt x="391" y="921"/>
                    <a:pt x="559" y="767"/>
                    <a:pt x="726" y="628"/>
                  </a:cubicBezTo>
                  <a:cubicBezTo>
                    <a:pt x="893" y="475"/>
                    <a:pt x="1047" y="321"/>
                    <a:pt x="1172" y="196"/>
                  </a:cubicBezTo>
                  <a:cubicBezTo>
                    <a:pt x="1228" y="140"/>
                    <a:pt x="1270" y="84"/>
                    <a:pt x="1312" y="56"/>
                  </a:cubicBezTo>
                  <a:lnTo>
                    <a:pt x="1354" y="0"/>
                  </a:lnTo>
                  <a:close/>
                  <a:moveTo>
                    <a:pt x="29" y="1186"/>
                  </a:moveTo>
                  <a:cubicBezTo>
                    <a:pt x="29" y="1214"/>
                    <a:pt x="29" y="1228"/>
                    <a:pt x="29" y="1256"/>
                  </a:cubicBezTo>
                  <a:cubicBezTo>
                    <a:pt x="29" y="1311"/>
                    <a:pt x="15" y="1381"/>
                    <a:pt x="15" y="1465"/>
                  </a:cubicBezTo>
                  <a:cubicBezTo>
                    <a:pt x="1" y="1632"/>
                    <a:pt x="1" y="1855"/>
                    <a:pt x="1" y="2079"/>
                  </a:cubicBezTo>
                  <a:cubicBezTo>
                    <a:pt x="1" y="2302"/>
                    <a:pt x="15" y="2525"/>
                    <a:pt x="42" y="2692"/>
                  </a:cubicBezTo>
                  <a:cubicBezTo>
                    <a:pt x="42" y="2776"/>
                    <a:pt x="56" y="2846"/>
                    <a:pt x="56" y="2888"/>
                  </a:cubicBezTo>
                  <a:cubicBezTo>
                    <a:pt x="70" y="2943"/>
                    <a:pt x="70" y="2971"/>
                    <a:pt x="70" y="2971"/>
                  </a:cubicBezTo>
                  <a:lnTo>
                    <a:pt x="70" y="2888"/>
                  </a:lnTo>
                  <a:cubicBezTo>
                    <a:pt x="70" y="2846"/>
                    <a:pt x="84" y="2776"/>
                    <a:pt x="84" y="2692"/>
                  </a:cubicBezTo>
                  <a:cubicBezTo>
                    <a:pt x="98" y="2511"/>
                    <a:pt x="98" y="2302"/>
                    <a:pt x="98" y="2079"/>
                  </a:cubicBezTo>
                  <a:cubicBezTo>
                    <a:pt x="84" y="1855"/>
                    <a:pt x="70" y="1632"/>
                    <a:pt x="56" y="1465"/>
                  </a:cubicBezTo>
                  <a:cubicBezTo>
                    <a:pt x="56" y="1381"/>
                    <a:pt x="42" y="1311"/>
                    <a:pt x="42" y="1256"/>
                  </a:cubicBezTo>
                  <a:cubicBezTo>
                    <a:pt x="29" y="1214"/>
                    <a:pt x="29" y="1186"/>
                    <a:pt x="29" y="1186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7"/>
            <p:cNvSpPr/>
            <p:nvPr/>
          </p:nvSpPr>
          <p:spPr>
            <a:xfrm>
              <a:off x="6742093" y="4779284"/>
              <a:ext cx="191846" cy="214056"/>
            </a:xfrm>
            <a:custGeom>
              <a:avLst/>
              <a:gdLst/>
              <a:ahLst/>
              <a:cxnLst/>
              <a:rect l="l" t="t" r="r" b="b"/>
              <a:pathLst>
                <a:path w="2651" h="2958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40" y="140"/>
                    <a:pt x="196" y="196"/>
                  </a:cubicBezTo>
                  <a:cubicBezTo>
                    <a:pt x="307" y="321"/>
                    <a:pt x="475" y="475"/>
                    <a:pt x="642" y="628"/>
                  </a:cubicBezTo>
                  <a:cubicBezTo>
                    <a:pt x="810" y="781"/>
                    <a:pt x="977" y="921"/>
                    <a:pt x="1117" y="1019"/>
                  </a:cubicBezTo>
                  <a:cubicBezTo>
                    <a:pt x="1172" y="1074"/>
                    <a:pt x="1228" y="1102"/>
                    <a:pt x="1270" y="1144"/>
                  </a:cubicBezTo>
                  <a:lnTo>
                    <a:pt x="1326" y="1172"/>
                  </a:lnTo>
                  <a:lnTo>
                    <a:pt x="1284" y="1130"/>
                  </a:lnTo>
                  <a:cubicBezTo>
                    <a:pt x="1256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58"/>
                  </a:cubicBezTo>
                  <a:cubicBezTo>
                    <a:pt x="545" y="405"/>
                    <a:pt x="363" y="265"/>
                    <a:pt x="238" y="154"/>
                  </a:cubicBezTo>
                  <a:cubicBezTo>
                    <a:pt x="168" y="112"/>
                    <a:pt x="112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  <a:moveTo>
                    <a:pt x="2651" y="0"/>
                  </a:moveTo>
                  <a:lnTo>
                    <a:pt x="2651" y="0"/>
                  </a:lnTo>
                  <a:cubicBezTo>
                    <a:pt x="2623" y="14"/>
                    <a:pt x="2595" y="28"/>
                    <a:pt x="2581" y="42"/>
                  </a:cubicBezTo>
                  <a:cubicBezTo>
                    <a:pt x="2539" y="70"/>
                    <a:pt x="2483" y="112"/>
                    <a:pt x="2414" y="154"/>
                  </a:cubicBezTo>
                  <a:cubicBezTo>
                    <a:pt x="2288" y="265"/>
                    <a:pt x="2107" y="405"/>
                    <a:pt x="1953" y="558"/>
                  </a:cubicBezTo>
                  <a:cubicBezTo>
                    <a:pt x="1786" y="698"/>
                    <a:pt x="1619" y="851"/>
                    <a:pt x="1507" y="977"/>
                  </a:cubicBezTo>
                  <a:cubicBezTo>
                    <a:pt x="1451" y="1032"/>
                    <a:pt x="1409" y="1088"/>
                    <a:pt x="1368" y="1130"/>
                  </a:cubicBezTo>
                  <a:lnTo>
                    <a:pt x="1326" y="1172"/>
                  </a:lnTo>
                  <a:lnTo>
                    <a:pt x="1382" y="1144"/>
                  </a:lnTo>
                  <a:cubicBezTo>
                    <a:pt x="1423" y="1102"/>
                    <a:pt x="1479" y="1074"/>
                    <a:pt x="1535" y="1019"/>
                  </a:cubicBezTo>
                  <a:cubicBezTo>
                    <a:pt x="1674" y="921"/>
                    <a:pt x="1842" y="767"/>
                    <a:pt x="2009" y="628"/>
                  </a:cubicBezTo>
                  <a:cubicBezTo>
                    <a:pt x="2177" y="475"/>
                    <a:pt x="2344" y="321"/>
                    <a:pt x="2456" y="196"/>
                  </a:cubicBezTo>
                  <a:cubicBezTo>
                    <a:pt x="2511" y="140"/>
                    <a:pt x="2567" y="84"/>
                    <a:pt x="2595" y="56"/>
                  </a:cubicBezTo>
                  <a:lnTo>
                    <a:pt x="2651" y="0"/>
                  </a:lnTo>
                  <a:close/>
                  <a:moveTo>
                    <a:pt x="1326" y="1172"/>
                  </a:moveTo>
                  <a:lnTo>
                    <a:pt x="1326" y="1256"/>
                  </a:lnTo>
                  <a:cubicBezTo>
                    <a:pt x="1326" y="1297"/>
                    <a:pt x="1312" y="1367"/>
                    <a:pt x="1312" y="1451"/>
                  </a:cubicBezTo>
                  <a:cubicBezTo>
                    <a:pt x="1298" y="1632"/>
                    <a:pt x="1298" y="1841"/>
                    <a:pt x="1312" y="2065"/>
                  </a:cubicBezTo>
                  <a:cubicBezTo>
                    <a:pt x="1326" y="2288"/>
                    <a:pt x="1326" y="2511"/>
                    <a:pt x="1340" y="2678"/>
                  </a:cubicBezTo>
                  <a:cubicBezTo>
                    <a:pt x="1340" y="2762"/>
                    <a:pt x="1368" y="2832"/>
                    <a:pt x="1368" y="2888"/>
                  </a:cubicBezTo>
                  <a:cubicBezTo>
                    <a:pt x="1368" y="2929"/>
                    <a:pt x="1382" y="2957"/>
                    <a:pt x="1382" y="2957"/>
                  </a:cubicBezTo>
                  <a:lnTo>
                    <a:pt x="1382" y="2888"/>
                  </a:lnTo>
                  <a:cubicBezTo>
                    <a:pt x="1382" y="2832"/>
                    <a:pt x="1382" y="2762"/>
                    <a:pt x="1395" y="2678"/>
                  </a:cubicBezTo>
                  <a:cubicBezTo>
                    <a:pt x="1395" y="2511"/>
                    <a:pt x="1409" y="2288"/>
                    <a:pt x="1395" y="2065"/>
                  </a:cubicBezTo>
                  <a:cubicBezTo>
                    <a:pt x="1382" y="1841"/>
                    <a:pt x="1368" y="1618"/>
                    <a:pt x="1354" y="1451"/>
                  </a:cubicBezTo>
                  <a:cubicBezTo>
                    <a:pt x="1354" y="1367"/>
                    <a:pt x="1340" y="1297"/>
                    <a:pt x="1340" y="1256"/>
                  </a:cubicBezTo>
                  <a:cubicBezTo>
                    <a:pt x="1326" y="1200"/>
                    <a:pt x="1326" y="1172"/>
                    <a:pt x="1326" y="1172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7"/>
            <p:cNvSpPr/>
            <p:nvPr/>
          </p:nvSpPr>
          <p:spPr>
            <a:xfrm>
              <a:off x="6661332" y="4803526"/>
              <a:ext cx="72802" cy="64622"/>
            </a:xfrm>
            <a:custGeom>
              <a:avLst/>
              <a:gdLst/>
              <a:ahLst/>
              <a:cxnLst/>
              <a:rect l="l" t="t" r="r" b="b"/>
              <a:pathLst>
                <a:path w="1006" h="893" extrusionOk="0">
                  <a:moveTo>
                    <a:pt x="1005" y="0"/>
                  </a:moveTo>
                  <a:lnTo>
                    <a:pt x="1005" y="0"/>
                  </a:lnTo>
                  <a:cubicBezTo>
                    <a:pt x="949" y="28"/>
                    <a:pt x="893" y="70"/>
                    <a:pt x="838" y="112"/>
                  </a:cubicBezTo>
                  <a:cubicBezTo>
                    <a:pt x="726" y="181"/>
                    <a:pt x="601" y="293"/>
                    <a:pt x="475" y="405"/>
                  </a:cubicBezTo>
                  <a:cubicBezTo>
                    <a:pt x="349" y="516"/>
                    <a:pt x="224" y="628"/>
                    <a:pt x="140" y="725"/>
                  </a:cubicBezTo>
                  <a:cubicBezTo>
                    <a:pt x="98" y="781"/>
                    <a:pt x="43" y="837"/>
                    <a:pt x="1" y="893"/>
                  </a:cubicBezTo>
                  <a:cubicBezTo>
                    <a:pt x="1" y="893"/>
                    <a:pt x="84" y="851"/>
                    <a:pt x="182" y="767"/>
                  </a:cubicBezTo>
                  <a:cubicBezTo>
                    <a:pt x="280" y="697"/>
                    <a:pt x="419" y="600"/>
                    <a:pt x="545" y="474"/>
                  </a:cubicBezTo>
                  <a:cubicBezTo>
                    <a:pt x="670" y="363"/>
                    <a:pt x="782" y="251"/>
                    <a:pt x="866" y="153"/>
                  </a:cubicBezTo>
                  <a:cubicBezTo>
                    <a:pt x="963" y="56"/>
                    <a:pt x="1005" y="0"/>
                    <a:pt x="100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7"/>
            <p:cNvSpPr/>
            <p:nvPr/>
          </p:nvSpPr>
          <p:spPr>
            <a:xfrm>
              <a:off x="6933863" y="4779284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7" y="56"/>
                  </a:lnTo>
                  <a:cubicBezTo>
                    <a:pt x="85" y="84"/>
                    <a:pt x="126" y="140"/>
                    <a:pt x="196" y="196"/>
                  </a:cubicBezTo>
                  <a:cubicBezTo>
                    <a:pt x="308" y="321"/>
                    <a:pt x="461" y="475"/>
                    <a:pt x="629" y="628"/>
                  </a:cubicBezTo>
                  <a:cubicBezTo>
                    <a:pt x="796" y="781"/>
                    <a:pt x="977" y="921"/>
                    <a:pt x="1103" y="1019"/>
                  </a:cubicBezTo>
                  <a:cubicBezTo>
                    <a:pt x="1173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5" y="977"/>
                  </a:cubicBezTo>
                  <a:cubicBezTo>
                    <a:pt x="1033" y="851"/>
                    <a:pt x="866" y="698"/>
                    <a:pt x="698" y="558"/>
                  </a:cubicBezTo>
                  <a:cubicBezTo>
                    <a:pt x="531" y="405"/>
                    <a:pt x="364" y="265"/>
                    <a:pt x="224" y="154"/>
                  </a:cubicBezTo>
                  <a:cubicBezTo>
                    <a:pt x="168" y="112"/>
                    <a:pt x="98" y="70"/>
                    <a:pt x="71" y="42"/>
                  </a:cubicBezTo>
                  <a:cubicBezTo>
                    <a:pt x="29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6743106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326" y="0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3" y="168"/>
                  </a:cubicBezTo>
                  <a:cubicBezTo>
                    <a:pt x="977" y="265"/>
                    <a:pt x="796" y="405"/>
                    <a:pt x="628" y="558"/>
                  </a:cubicBezTo>
                  <a:cubicBezTo>
                    <a:pt x="461" y="698"/>
                    <a:pt x="307" y="851"/>
                    <a:pt x="196" y="977"/>
                  </a:cubicBezTo>
                  <a:cubicBezTo>
                    <a:pt x="126" y="1033"/>
                    <a:pt x="84" y="1088"/>
                    <a:pt x="56" y="1130"/>
                  </a:cubicBezTo>
                  <a:lnTo>
                    <a:pt x="1" y="1186"/>
                  </a:lnTo>
                  <a:cubicBezTo>
                    <a:pt x="15" y="1172"/>
                    <a:pt x="42" y="1158"/>
                    <a:pt x="70" y="1144"/>
                  </a:cubicBezTo>
                  <a:cubicBezTo>
                    <a:pt x="98" y="1116"/>
                    <a:pt x="154" y="1074"/>
                    <a:pt x="224" y="1019"/>
                  </a:cubicBezTo>
                  <a:cubicBezTo>
                    <a:pt x="363" y="921"/>
                    <a:pt x="531" y="781"/>
                    <a:pt x="698" y="628"/>
                  </a:cubicBezTo>
                  <a:cubicBezTo>
                    <a:pt x="865" y="475"/>
                    <a:pt x="1033" y="321"/>
                    <a:pt x="1144" y="210"/>
                  </a:cubicBezTo>
                  <a:cubicBezTo>
                    <a:pt x="1200" y="140"/>
                    <a:pt x="1242" y="84"/>
                    <a:pt x="1284" y="56"/>
                  </a:cubicBezTo>
                  <a:lnTo>
                    <a:pt x="1326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6940955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340" y="0"/>
                  </a:moveTo>
                  <a:cubicBezTo>
                    <a:pt x="1340" y="0"/>
                    <a:pt x="1312" y="14"/>
                    <a:pt x="1270" y="42"/>
                  </a:cubicBezTo>
                  <a:cubicBezTo>
                    <a:pt x="1228" y="70"/>
                    <a:pt x="1172" y="112"/>
                    <a:pt x="1102" y="154"/>
                  </a:cubicBezTo>
                  <a:cubicBezTo>
                    <a:pt x="977" y="265"/>
                    <a:pt x="810" y="405"/>
                    <a:pt x="642" y="544"/>
                  </a:cubicBezTo>
                  <a:cubicBezTo>
                    <a:pt x="475" y="698"/>
                    <a:pt x="307" y="851"/>
                    <a:pt x="196" y="977"/>
                  </a:cubicBezTo>
                  <a:cubicBezTo>
                    <a:pt x="140" y="1032"/>
                    <a:pt x="84" y="1088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112" y="1102"/>
                    <a:pt x="168" y="1074"/>
                    <a:pt x="238" y="1018"/>
                  </a:cubicBezTo>
                  <a:cubicBezTo>
                    <a:pt x="363" y="921"/>
                    <a:pt x="531" y="767"/>
                    <a:pt x="698" y="628"/>
                  </a:cubicBezTo>
                  <a:cubicBezTo>
                    <a:pt x="865" y="474"/>
                    <a:pt x="1033" y="321"/>
                    <a:pt x="1144" y="195"/>
                  </a:cubicBezTo>
                  <a:cubicBezTo>
                    <a:pt x="1200" y="140"/>
                    <a:pt x="1256" y="84"/>
                    <a:pt x="1284" y="56"/>
                  </a:cubicBezTo>
                  <a:lnTo>
                    <a:pt x="134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6646207" y="4994283"/>
              <a:ext cx="95959" cy="85825"/>
            </a:xfrm>
            <a:custGeom>
              <a:avLst/>
              <a:gdLst/>
              <a:ahLst/>
              <a:cxnLst/>
              <a:rect l="l" t="t" r="r" b="b"/>
              <a:pathLst>
                <a:path w="1326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82" y="196"/>
                  </a:cubicBezTo>
                  <a:cubicBezTo>
                    <a:pt x="307" y="321"/>
                    <a:pt x="461" y="475"/>
                    <a:pt x="628" y="628"/>
                  </a:cubicBezTo>
                  <a:cubicBezTo>
                    <a:pt x="796" y="781"/>
                    <a:pt x="977" y="921"/>
                    <a:pt x="1102" y="1019"/>
                  </a:cubicBezTo>
                  <a:cubicBezTo>
                    <a:pt x="1172" y="1074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088"/>
                    <a:pt x="1200" y="1033"/>
                    <a:pt x="1144" y="977"/>
                  </a:cubicBezTo>
                  <a:cubicBezTo>
                    <a:pt x="1019" y="851"/>
                    <a:pt x="865" y="698"/>
                    <a:pt x="698" y="558"/>
                  </a:cubicBezTo>
                  <a:cubicBezTo>
                    <a:pt x="531" y="405"/>
                    <a:pt x="363" y="265"/>
                    <a:pt x="224" y="168"/>
                  </a:cubicBezTo>
                  <a:cubicBezTo>
                    <a:pt x="154" y="112"/>
                    <a:pt x="98" y="70"/>
                    <a:pt x="56" y="42"/>
                  </a:cubicBezTo>
                  <a:cubicBezTo>
                    <a:pt x="28" y="14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6840004" y="4998336"/>
              <a:ext cx="96972" cy="85825"/>
            </a:xfrm>
            <a:custGeom>
              <a:avLst/>
              <a:gdLst/>
              <a:ahLst/>
              <a:cxnLst/>
              <a:rect l="l" t="t" r="r" b="b"/>
              <a:pathLst>
                <a:path w="1340" h="1186" extrusionOk="0">
                  <a:moveTo>
                    <a:pt x="1" y="0"/>
                  </a:moveTo>
                  <a:lnTo>
                    <a:pt x="56" y="56"/>
                  </a:lnTo>
                  <a:cubicBezTo>
                    <a:pt x="84" y="84"/>
                    <a:pt x="126" y="140"/>
                    <a:pt x="196" y="195"/>
                  </a:cubicBezTo>
                  <a:cubicBezTo>
                    <a:pt x="308" y="321"/>
                    <a:pt x="475" y="474"/>
                    <a:pt x="628" y="628"/>
                  </a:cubicBezTo>
                  <a:cubicBezTo>
                    <a:pt x="796" y="781"/>
                    <a:pt x="977" y="921"/>
                    <a:pt x="1103" y="1018"/>
                  </a:cubicBezTo>
                  <a:cubicBezTo>
                    <a:pt x="1172" y="1074"/>
                    <a:pt x="1228" y="1102"/>
                    <a:pt x="1270" y="1144"/>
                  </a:cubicBezTo>
                  <a:cubicBezTo>
                    <a:pt x="1284" y="1158"/>
                    <a:pt x="1312" y="1172"/>
                    <a:pt x="1340" y="1186"/>
                  </a:cubicBezTo>
                  <a:lnTo>
                    <a:pt x="1284" y="1130"/>
                  </a:lnTo>
                  <a:cubicBezTo>
                    <a:pt x="1242" y="1088"/>
                    <a:pt x="1200" y="1032"/>
                    <a:pt x="1144" y="977"/>
                  </a:cubicBezTo>
                  <a:cubicBezTo>
                    <a:pt x="1033" y="851"/>
                    <a:pt x="865" y="698"/>
                    <a:pt x="698" y="544"/>
                  </a:cubicBezTo>
                  <a:cubicBezTo>
                    <a:pt x="531" y="405"/>
                    <a:pt x="363" y="265"/>
                    <a:pt x="224" y="154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29" y="1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7"/>
            <p:cNvSpPr/>
            <p:nvPr/>
          </p:nvSpPr>
          <p:spPr>
            <a:xfrm>
              <a:off x="6665384" y="4994283"/>
              <a:ext cx="68749" cy="61655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1" y="0"/>
                  </a:moveTo>
                  <a:cubicBezTo>
                    <a:pt x="42" y="56"/>
                    <a:pt x="84" y="112"/>
                    <a:pt x="126" y="154"/>
                  </a:cubicBezTo>
                  <a:cubicBezTo>
                    <a:pt x="224" y="265"/>
                    <a:pt x="321" y="363"/>
                    <a:pt x="433" y="461"/>
                  </a:cubicBezTo>
                  <a:cubicBezTo>
                    <a:pt x="558" y="572"/>
                    <a:pt x="684" y="670"/>
                    <a:pt x="782" y="740"/>
                  </a:cubicBezTo>
                  <a:cubicBezTo>
                    <a:pt x="837" y="781"/>
                    <a:pt x="893" y="809"/>
                    <a:pt x="949" y="851"/>
                  </a:cubicBezTo>
                  <a:cubicBezTo>
                    <a:pt x="949" y="851"/>
                    <a:pt x="907" y="781"/>
                    <a:pt x="823" y="698"/>
                  </a:cubicBezTo>
                  <a:cubicBezTo>
                    <a:pt x="740" y="600"/>
                    <a:pt x="642" y="489"/>
                    <a:pt x="517" y="391"/>
                  </a:cubicBezTo>
                  <a:cubicBezTo>
                    <a:pt x="405" y="293"/>
                    <a:pt x="293" y="196"/>
                    <a:pt x="168" y="112"/>
                  </a:cubicBezTo>
                  <a:cubicBezTo>
                    <a:pt x="70" y="42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7"/>
            <p:cNvSpPr/>
            <p:nvPr/>
          </p:nvSpPr>
          <p:spPr>
            <a:xfrm>
              <a:off x="7033801" y="4871116"/>
              <a:ext cx="8178" cy="129316"/>
            </a:xfrm>
            <a:custGeom>
              <a:avLst/>
              <a:gdLst/>
              <a:ahLst/>
              <a:cxnLst/>
              <a:rect l="l" t="t" r="r" b="b"/>
              <a:pathLst>
                <a:path w="113" h="1787" extrusionOk="0">
                  <a:moveTo>
                    <a:pt x="29" y="1"/>
                  </a:moveTo>
                  <a:lnTo>
                    <a:pt x="29" y="84"/>
                  </a:lnTo>
                  <a:cubicBezTo>
                    <a:pt x="29" y="126"/>
                    <a:pt x="29" y="196"/>
                    <a:pt x="15" y="280"/>
                  </a:cubicBezTo>
                  <a:cubicBezTo>
                    <a:pt x="15" y="461"/>
                    <a:pt x="1" y="670"/>
                    <a:pt x="15" y="893"/>
                  </a:cubicBezTo>
                  <a:cubicBezTo>
                    <a:pt x="29" y="1116"/>
                    <a:pt x="43" y="1340"/>
                    <a:pt x="57" y="1507"/>
                  </a:cubicBezTo>
                  <a:cubicBezTo>
                    <a:pt x="57" y="1591"/>
                    <a:pt x="71" y="1660"/>
                    <a:pt x="71" y="1716"/>
                  </a:cubicBezTo>
                  <a:cubicBezTo>
                    <a:pt x="84" y="1758"/>
                    <a:pt x="84" y="1786"/>
                    <a:pt x="84" y="1786"/>
                  </a:cubicBezTo>
                  <a:lnTo>
                    <a:pt x="84" y="1716"/>
                  </a:lnTo>
                  <a:cubicBezTo>
                    <a:pt x="84" y="1660"/>
                    <a:pt x="98" y="1591"/>
                    <a:pt x="98" y="1507"/>
                  </a:cubicBezTo>
                  <a:cubicBezTo>
                    <a:pt x="112" y="1340"/>
                    <a:pt x="112" y="1116"/>
                    <a:pt x="112" y="893"/>
                  </a:cubicBezTo>
                  <a:cubicBezTo>
                    <a:pt x="112" y="670"/>
                    <a:pt x="84" y="447"/>
                    <a:pt x="71" y="280"/>
                  </a:cubicBezTo>
                  <a:cubicBezTo>
                    <a:pt x="71" y="196"/>
                    <a:pt x="57" y="126"/>
                    <a:pt x="43" y="84"/>
                  </a:cubicBezTo>
                  <a:cubicBezTo>
                    <a:pt x="43" y="28"/>
                    <a:pt x="29" y="1"/>
                    <a:pt x="2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>
              <a:off x="6640128" y="5163837"/>
              <a:ext cx="98999" cy="215069"/>
            </a:xfrm>
            <a:custGeom>
              <a:avLst/>
              <a:gdLst/>
              <a:ahLst/>
              <a:cxnLst/>
              <a:rect l="l" t="t" r="r" b="b"/>
              <a:pathLst>
                <a:path w="1368" h="2972" extrusionOk="0">
                  <a:moveTo>
                    <a:pt x="1368" y="1"/>
                  </a:moveTo>
                  <a:cubicBezTo>
                    <a:pt x="1354" y="15"/>
                    <a:pt x="1326" y="29"/>
                    <a:pt x="1312" y="43"/>
                  </a:cubicBezTo>
                  <a:cubicBezTo>
                    <a:pt x="1270" y="84"/>
                    <a:pt x="1200" y="112"/>
                    <a:pt x="1145" y="168"/>
                  </a:cubicBezTo>
                  <a:cubicBezTo>
                    <a:pt x="1005" y="266"/>
                    <a:pt x="838" y="419"/>
                    <a:pt x="670" y="559"/>
                  </a:cubicBezTo>
                  <a:cubicBezTo>
                    <a:pt x="503" y="712"/>
                    <a:pt x="336" y="866"/>
                    <a:pt x="224" y="991"/>
                  </a:cubicBezTo>
                  <a:cubicBezTo>
                    <a:pt x="168" y="1047"/>
                    <a:pt x="126" y="1103"/>
                    <a:pt x="85" y="1131"/>
                  </a:cubicBezTo>
                  <a:lnTo>
                    <a:pt x="29" y="1186"/>
                  </a:lnTo>
                  <a:lnTo>
                    <a:pt x="29" y="1270"/>
                  </a:lnTo>
                  <a:cubicBezTo>
                    <a:pt x="29" y="1312"/>
                    <a:pt x="29" y="1382"/>
                    <a:pt x="15" y="1465"/>
                  </a:cubicBezTo>
                  <a:cubicBezTo>
                    <a:pt x="15" y="1647"/>
                    <a:pt x="1" y="1856"/>
                    <a:pt x="15" y="2079"/>
                  </a:cubicBezTo>
                  <a:cubicBezTo>
                    <a:pt x="29" y="2302"/>
                    <a:pt x="43" y="2525"/>
                    <a:pt x="57" y="2693"/>
                  </a:cubicBezTo>
                  <a:cubicBezTo>
                    <a:pt x="57" y="2776"/>
                    <a:pt x="71" y="2846"/>
                    <a:pt x="71" y="2902"/>
                  </a:cubicBezTo>
                  <a:cubicBezTo>
                    <a:pt x="85" y="2944"/>
                    <a:pt x="85" y="2972"/>
                    <a:pt x="85" y="2972"/>
                  </a:cubicBezTo>
                  <a:cubicBezTo>
                    <a:pt x="85" y="2958"/>
                    <a:pt x="85" y="2930"/>
                    <a:pt x="85" y="2902"/>
                  </a:cubicBezTo>
                  <a:cubicBezTo>
                    <a:pt x="85" y="2846"/>
                    <a:pt x="98" y="2776"/>
                    <a:pt x="98" y="2693"/>
                  </a:cubicBezTo>
                  <a:cubicBezTo>
                    <a:pt x="112" y="2525"/>
                    <a:pt x="112" y="2302"/>
                    <a:pt x="112" y="2079"/>
                  </a:cubicBezTo>
                  <a:cubicBezTo>
                    <a:pt x="112" y="1856"/>
                    <a:pt x="98" y="1633"/>
                    <a:pt x="71" y="1465"/>
                  </a:cubicBezTo>
                  <a:cubicBezTo>
                    <a:pt x="71" y="1382"/>
                    <a:pt x="57" y="1312"/>
                    <a:pt x="57" y="1270"/>
                  </a:cubicBezTo>
                  <a:cubicBezTo>
                    <a:pt x="43" y="1214"/>
                    <a:pt x="43" y="1186"/>
                    <a:pt x="43" y="1186"/>
                  </a:cubicBezTo>
                  <a:cubicBezTo>
                    <a:pt x="57" y="1172"/>
                    <a:pt x="85" y="1158"/>
                    <a:pt x="112" y="1144"/>
                  </a:cubicBezTo>
                  <a:cubicBezTo>
                    <a:pt x="140" y="1117"/>
                    <a:pt x="196" y="1075"/>
                    <a:pt x="266" y="1033"/>
                  </a:cubicBezTo>
                  <a:cubicBezTo>
                    <a:pt x="405" y="921"/>
                    <a:pt x="573" y="782"/>
                    <a:pt x="740" y="628"/>
                  </a:cubicBezTo>
                  <a:cubicBezTo>
                    <a:pt x="907" y="489"/>
                    <a:pt x="1075" y="335"/>
                    <a:pt x="1186" y="210"/>
                  </a:cubicBezTo>
                  <a:cubicBezTo>
                    <a:pt x="1242" y="154"/>
                    <a:pt x="1284" y="98"/>
                    <a:pt x="1326" y="56"/>
                  </a:cubicBezTo>
                  <a:lnTo>
                    <a:pt x="136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>
              <a:off x="6739053" y="5163837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43" y="56"/>
                  </a:lnTo>
                  <a:cubicBezTo>
                    <a:pt x="84" y="98"/>
                    <a:pt x="126" y="154"/>
                    <a:pt x="182" y="210"/>
                  </a:cubicBezTo>
                  <a:cubicBezTo>
                    <a:pt x="308" y="335"/>
                    <a:pt x="461" y="489"/>
                    <a:pt x="628" y="642"/>
                  </a:cubicBezTo>
                  <a:cubicBezTo>
                    <a:pt x="810" y="782"/>
                    <a:pt x="963" y="921"/>
                    <a:pt x="1103" y="1033"/>
                  </a:cubicBezTo>
                  <a:cubicBezTo>
                    <a:pt x="1172" y="1075"/>
                    <a:pt x="1228" y="1117"/>
                    <a:pt x="1270" y="1144"/>
                  </a:cubicBezTo>
                  <a:cubicBezTo>
                    <a:pt x="1284" y="1158"/>
                    <a:pt x="1312" y="1172"/>
                    <a:pt x="1326" y="1186"/>
                  </a:cubicBezTo>
                  <a:lnTo>
                    <a:pt x="1284" y="1131"/>
                  </a:lnTo>
                  <a:cubicBezTo>
                    <a:pt x="1242" y="1103"/>
                    <a:pt x="1200" y="1047"/>
                    <a:pt x="1145" y="991"/>
                  </a:cubicBezTo>
                  <a:cubicBezTo>
                    <a:pt x="1019" y="866"/>
                    <a:pt x="866" y="712"/>
                    <a:pt x="698" y="559"/>
                  </a:cubicBezTo>
                  <a:cubicBezTo>
                    <a:pt x="531" y="405"/>
                    <a:pt x="349" y="266"/>
                    <a:pt x="224" y="168"/>
                  </a:cubicBezTo>
                  <a:cubicBezTo>
                    <a:pt x="154" y="112"/>
                    <a:pt x="98" y="84"/>
                    <a:pt x="57" y="43"/>
                  </a:cubicBezTo>
                  <a:cubicBezTo>
                    <a:pt x="15" y="15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7"/>
            <p:cNvSpPr/>
            <p:nvPr/>
          </p:nvSpPr>
          <p:spPr>
            <a:xfrm>
              <a:off x="6746145" y="5382890"/>
              <a:ext cx="96972" cy="85897"/>
            </a:xfrm>
            <a:custGeom>
              <a:avLst/>
              <a:gdLst/>
              <a:ahLst/>
              <a:cxnLst/>
              <a:rect l="l" t="t" r="r" b="b"/>
              <a:pathLst>
                <a:path w="1340" h="1187" extrusionOk="0">
                  <a:moveTo>
                    <a:pt x="1339" y="1"/>
                  </a:moveTo>
                  <a:cubicBezTo>
                    <a:pt x="1312" y="14"/>
                    <a:pt x="1284" y="28"/>
                    <a:pt x="1270" y="42"/>
                  </a:cubicBezTo>
                  <a:cubicBezTo>
                    <a:pt x="1228" y="70"/>
                    <a:pt x="1172" y="112"/>
                    <a:pt x="1102" y="168"/>
                  </a:cubicBezTo>
                  <a:cubicBezTo>
                    <a:pt x="977" y="266"/>
                    <a:pt x="795" y="419"/>
                    <a:pt x="642" y="558"/>
                  </a:cubicBezTo>
                  <a:cubicBezTo>
                    <a:pt x="475" y="712"/>
                    <a:pt x="307" y="865"/>
                    <a:pt x="196" y="991"/>
                  </a:cubicBezTo>
                  <a:cubicBezTo>
                    <a:pt x="140" y="1047"/>
                    <a:pt x="84" y="1102"/>
                    <a:pt x="56" y="1130"/>
                  </a:cubicBezTo>
                  <a:lnTo>
                    <a:pt x="0" y="1186"/>
                  </a:lnTo>
                  <a:cubicBezTo>
                    <a:pt x="0" y="1186"/>
                    <a:pt x="28" y="1172"/>
                    <a:pt x="70" y="1144"/>
                  </a:cubicBezTo>
                  <a:cubicBezTo>
                    <a:pt x="98" y="1116"/>
                    <a:pt x="168" y="1075"/>
                    <a:pt x="224" y="1033"/>
                  </a:cubicBezTo>
                  <a:cubicBezTo>
                    <a:pt x="363" y="921"/>
                    <a:pt x="530" y="782"/>
                    <a:pt x="698" y="628"/>
                  </a:cubicBezTo>
                  <a:cubicBezTo>
                    <a:pt x="865" y="489"/>
                    <a:pt x="1033" y="335"/>
                    <a:pt x="1144" y="210"/>
                  </a:cubicBezTo>
                  <a:cubicBezTo>
                    <a:pt x="1200" y="154"/>
                    <a:pt x="1256" y="98"/>
                    <a:pt x="1284" y="56"/>
                  </a:cubicBezTo>
                  <a:lnTo>
                    <a:pt x="1339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7"/>
            <p:cNvSpPr/>
            <p:nvPr/>
          </p:nvSpPr>
          <p:spPr>
            <a:xfrm>
              <a:off x="6645194" y="5382890"/>
              <a:ext cx="95959" cy="85897"/>
            </a:xfrm>
            <a:custGeom>
              <a:avLst/>
              <a:gdLst/>
              <a:ahLst/>
              <a:cxnLst/>
              <a:rect l="l" t="t" r="r" b="b"/>
              <a:pathLst>
                <a:path w="1326" h="1187" extrusionOk="0">
                  <a:moveTo>
                    <a:pt x="1" y="1"/>
                  </a:moveTo>
                  <a:lnTo>
                    <a:pt x="56" y="56"/>
                  </a:lnTo>
                  <a:cubicBezTo>
                    <a:pt x="84" y="98"/>
                    <a:pt x="126" y="154"/>
                    <a:pt x="196" y="210"/>
                  </a:cubicBezTo>
                  <a:cubicBezTo>
                    <a:pt x="307" y="335"/>
                    <a:pt x="461" y="489"/>
                    <a:pt x="628" y="628"/>
                  </a:cubicBezTo>
                  <a:cubicBezTo>
                    <a:pt x="796" y="782"/>
                    <a:pt x="977" y="921"/>
                    <a:pt x="1102" y="1033"/>
                  </a:cubicBezTo>
                  <a:cubicBezTo>
                    <a:pt x="1172" y="1075"/>
                    <a:pt x="1228" y="1116"/>
                    <a:pt x="1270" y="1144"/>
                  </a:cubicBezTo>
                  <a:cubicBezTo>
                    <a:pt x="1312" y="1172"/>
                    <a:pt x="1326" y="1186"/>
                    <a:pt x="1326" y="1186"/>
                  </a:cubicBezTo>
                  <a:lnTo>
                    <a:pt x="1284" y="1130"/>
                  </a:lnTo>
                  <a:cubicBezTo>
                    <a:pt x="1242" y="1102"/>
                    <a:pt x="1200" y="1047"/>
                    <a:pt x="1144" y="991"/>
                  </a:cubicBezTo>
                  <a:cubicBezTo>
                    <a:pt x="1033" y="865"/>
                    <a:pt x="865" y="712"/>
                    <a:pt x="698" y="558"/>
                  </a:cubicBezTo>
                  <a:cubicBezTo>
                    <a:pt x="531" y="405"/>
                    <a:pt x="363" y="266"/>
                    <a:pt x="224" y="168"/>
                  </a:cubicBezTo>
                  <a:cubicBezTo>
                    <a:pt x="168" y="112"/>
                    <a:pt x="98" y="70"/>
                    <a:pt x="70" y="42"/>
                  </a:cubicBezTo>
                  <a:cubicBezTo>
                    <a:pt x="42" y="28"/>
                    <a:pt x="15" y="15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>
              <a:off x="6824880" y="4888267"/>
              <a:ext cx="7164" cy="82858"/>
            </a:xfrm>
            <a:custGeom>
              <a:avLst/>
              <a:gdLst/>
              <a:ahLst/>
              <a:cxnLst/>
              <a:rect l="l" t="t" r="r" b="b"/>
              <a:pathLst>
                <a:path w="99" h="1145" extrusionOk="0">
                  <a:moveTo>
                    <a:pt x="42" y="1"/>
                  </a:moveTo>
                  <a:cubicBezTo>
                    <a:pt x="42" y="1"/>
                    <a:pt x="28" y="70"/>
                    <a:pt x="14" y="182"/>
                  </a:cubicBezTo>
                  <a:cubicBezTo>
                    <a:pt x="0" y="308"/>
                    <a:pt x="0" y="447"/>
                    <a:pt x="0" y="573"/>
                  </a:cubicBezTo>
                  <a:cubicBezTo>
                    <a:pt x="0" y="712"/>
                    <a:pt x="14" y="838"/>
                    <a:pt x="28" y="977"/>
                  </a:cubicBezTo>
                  <a:cubicBezTo>
                    <a:pt x="42" y="1075"/>
                    <a:pt x="56" y="1145"/>
                    <a:pt x="56" y="1145"/>
                  </a:cubicBezTo>
                  <a:cubicBezTo>
                    <a:pt x="70" y="1089"/>
                    <a:pt x="84" y="1033"/>
                    <a:pt x="84" y="977"/>
                  </a:cubicBezTo>
                  <a:cubicBezTo>
                    <a:pt x="98" y="838"/>
                    <a:pt x="98" y="712"/>
                    <a:pt x="98" y="573"/>
                  </a:cubicBezTo>
                  <a:cubicBezTo>
                    <a:pt x="98" y="433"/>
                    <a:pt x="84" y="280"/>
                    <a:pt x="70" y="182"/>
                  </a:cubicBezTo>
                  <a:cubicBezTo>
                    <a:pt x="56" y="112"/>
                    <a:pt x="56" y="57"/>
                    <a:pt x="4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7"/>
            <p:cNvSpPr/>
            <p:nvPr/>
          </p:nvSpPr>
          <p:spPr>
            <a:xfrm>
              <a:off x="6737027" y="5080037"/>
              <a:ext cx="7164" cy="83871"/>
            </a:xfrm>
            <a:custGeom>
              <a:avLst/>
              <a:gdLst/>
              <a:ahLst/>
              <a:cxnLst/>
              <a:rect l="l" t="t" r="r" b="b"/>
              <a:pathLst>
                <a:path w="99" h="1159" extrusionOk="0">
                  <a:moveTo>
                    <a:pt x="43" y="1"/>
                  </a:moveTo>
                  <a:cubicBezTo>
                    <a:pt x="43" y="1"/>
                    <a:pt x="29" y="71"/>
                    <a:pt x="15" y="182"/>
                  </a:cubicBezTo>
                  <a:cubicBezTo>
                    <a:pt x="1" y="322"/>
                    <a:pt x="1" y="447"/>
                    <a:pt x="1" y="587"/>
                  </a:cubicBezTo>
                  <a:cubicBezTo>
                    <a:pt x="1" y="726"/>
                    <a:pt x="15" y="866"/>
                    <a:pt x="29" y="977"/>
                  </a:cubicBezTo>
                  <a:cubicBezTo>
                    <a:pt x="43" y="1033"/>
                    <a:pt x="43" y="1103"/>
                    <a:pt x="71" y="1159"/>
                  </a:cubicBezTo>
                  <a:cubicBezTo>
                    <a:pt x="71" y="1159"/>
                    <a:pt x="85" y="1075"/>
                    <a:pt x="85" y="977"/>
                  </a:cubicBezTo>
                  <a:cubicBezTo>
                    <a:pt x="99" y="852"/>
                    <a:pt x="99" y="712"/>
                    <a:pt x="99" y="587"/>
                  </a:cubicBezTo>
                  <a:cubicBezTo>
                    <a:pt x="99" y="447"/>
                    <a:pt x="85" y="308"/>
                    <a:pt x="71" y="182"/>
                  </a:cubicBezTo>
                  <a:cubicBezTo>
                    <a:pt x="71" y="126"/>
                    <a:pt x="57" y="57"/>
                    <a:pt x="43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7"/>
            <p:cNvSpPr/>
            <p:nvPr/>
          </p:nvSpPr>
          <p:spPr>
            <a:xfrm>
              <a:off x="6559512" y="4993270"/>
              <a:ext cx="84742" cy="78950"/>
            </a:xfrm>
            <a:custGeom>
              <a:avLst/>
              <a:gdLst/>
              <a:ahLst/>
              <a:cxnLst/>
              <a:rect l="l" t="t" r="r" b="b"/>
              <a:pathLst>
                <a:path w="1171" h="1091" extrusionOk="0">
                  <a:moveTo>
                    <a:pt x="1171" y="0"/>
                  </a:moveTo>
                  <a:cubicBezTo>
                    <a:pt x="1115" y="28"/>
                    <a:pt x="1059" y="70"/>
                    <a:pt x="1017" y="112"/>
                  </a:cubicBezTo>
                  <a:cubicBezTo>
                    <a:pt x="920" y="196"/>
                    <a:pt x="822" y="279"/>
                    <a:pt x="724" y="377"/>
                  </a:cubicBezTo>
                  <a:cubicBezTo>
                    <a:pt x="641" y="475"/>
                    <a:pt x="557" y="558"/>
                    <a:pt x="501" y="642"/>
                  </a:cubicBezTo>
                  <a:cubicBezTo>
                    <a:pt x="452" y="607"/>
                    <a:pt x="402" y="591"/>
                    <a:pt x="353" y="591"/>
                  </a:cubicBezTo>
                  <a:cubicBezTo>
                    <a:pt x="155" y="591"/>
                    <a:pt x="1" y="850"/>
                    <a:pt x="180" y="1019"/>
                  </a:cubicBezTo>
                  <a:cubicBezTo>
                    <a:pt x="234" y="1069"/>
                    <a:pt x="293" y="1090"/>
                    <a:pt x="351" y="1090"/>
                  </a:cubicBezTo>
                  <a:cubicBezTo>
                    <a:pt x="533" y="1090"/>
                    <a:pt x="691" y="875"/>
                    <a:pt x="543" y="684"/>
                  </a:cubicBezTo>
                  <a:cubicBezTo>
                    <a:pt x="627" y="614"/>
                    <a:pt x="710" y="530"/>
                    <a:pt x="794" y="447"/>
                  </a:cubicBezTo>
                  <a:cubicBezTo>
                    <a:pt x="892" y="349"/>
                    <a:pt x="975" y="251"/>
                    <a:pt x="1059" y="140"/>
                  </a:cubicBezTo>
                  <a:cubicBezTo>
                    <a:pt x="1101" y="98"/>
                    <a:pt x="1129" y="42"/>
                    <a:pt x="1171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6840004" y="5084090"/>
              <a:ext cx="102038" cy="385199"/>
            </a:xfrm>
            <a:custGeom>
              <a:avLst/>
              <a:gdLst/>
              <a:ahLst/>
              <a:cxnLst/>
              <a:rect l="l" t="t" r="r" b="b"/>
              <a:pathLst>
                <a:path w="1410" h="5323" extrusionOk="0">
                  <a:moveTo>
                    <a:pt x="1326" y="1"/>
                  </a:moveTo>
                  <a:cubicBezTo>
                    <a:pt x="1326" y="1"/>
                    <a:pt x="1326" y="84"/>
                    <a:pt x="1312" y="224"/>
                  </a:cubicBezTo>
                  <a:cubicBezTo>
                    <a:pt x="1298" y="363"/>
                    <a:pt x="1284" y="559"/>
                    <a:pt x="1270" y="796"/>
                  </a:cubicBezTo>
                  <a:cubicBezTo>
                    <a:pt x="1256" y="1033"/>
                    <a:pt x="1242" y="1312"/>
                    <a:pt x="1228" y="1605"/>
                  </a:cubicBezTo>
                  <a:cubicBezTo>
                    <a:pt x="1214" y="1898"/>
                    <a:pt x="1200" y="2219"/>
                    <a:pt x="1186" y="2539"/>
                  </a:cubicBezTo>
                  <a:cubicBezTo>
                    <a:pt x="1172" y="2860"/>
                    <a:pt x="1172" y="3181"/>
                    <a:pt x="1172" y="3474"/>
                  </a:cubicBezTo>
                  <a:cubicBezTo>
                    <a:pt x="1158" y="3767"/>
                    <a:pt x="1172" y="4046"/>
                    <a:pt x="1158" y="4283"/>
                  </a:cubicBezTo>
                  <a:cubicBezTo>
                    <a:pt x="1144" y="4534"/>
                    <a:pt x="1158" y="4715"/>
                    <a:pt x="1158" y="4855"/>
                  </a:cubicBezTo>
                  <a:cubicBezTo>
                    <a:pt x="1103" y="4855"/>
                    <a:pt x="1047" y="4869"/>
                    <a:pt x="1005" y="4911"/>
                  </a:cubicBezTo>
                  <a:cubicBezTo>
                    <a:pt x="907" y="4813"/>
                    <a:pt x="782" y="4674"/>
                    <a:pt x="642" y="4548"/>
                  </a:cubicBezTo>
                  <a:cubicBezTo>
                    <a:pt x="503" y="4422"/>
                    <a:pt x="363" y="4297"/>
                    <a:pt x="252" y="4213"/>
                  </a:cubicBezTo>
                  <a:cubicBezTo>
                    <a:pt x="196" y="4171"/>
                    <a:pt x="140" y="4143"/>
                    <a:pt x="112" y="4116"/>
                  </a:cubicBezTo>
                  <a:lnTo>
                    <a:pt x="70" y="4088"/>
                  </a:lnTo>
                  <a:cubicBezTo>
                    <a:pt x="70" y="4032"/>
                    <a:pt x="84" y="3976"/>
                    <a:pt x="84" y="3892"/>
                  </a:cubicBezTo>
                  <a:cubicBezTo>
                    <a:pt x="98" y="3725"/>
                    <a:pt x="98" y="3502"/>
                    <a:pt x="98" y="3279"/>
                  </a:cubicBezTo>
                  <a:cubicBezTo>
                    <a:pt x="84" y="3056"/>
                    <a:pt x="70" y="2832"/>
                    <a:pt x="56" y="2665"/>
                  </a:cubicBezTo>
                  <a:cubicBezTo>
                    <a:pt x="56" y="2581"/>
                    <a:pt x="42" y="2512"/>
                    <a:pt x="42" y="2470"/>
                  </a:cubicBezTo>
                  <a:cubicBezTo>
                    <a:pt x="29" y="2414"/>
                    <a:pt x="29" y="2386"/>
                    <a:pt x="29" y="2386"/>
                  </a:cubicBezTo>
                  <a:lnTo>
                    <a:pt x="29" y="2470"/>
                  </a:lnTo>
                  <a:cubicBezTo>
                    <a:pt x="29" y="2512"/>
                    <a:pt x="15" y="2581"/>
                    <a:pt x="15" y="2665"/>
                  </a:cubicBezTo>
                  <a:cubicBezTo>
                    <a:pt x="15" y="2846"/>
                    <a:pt x="1" y="3056"/>
                    <a:pt x="15" y="3279"/>
                  </a:cubicBezTo>
                  <a:cubicBezTo>
                    <a:pt x="15" y="3502"/>
                    <a:pt x="29" y="3725"/>
                    <a:pt x="42" y="3892"/>
                  </a:cubicBezTo>
                  <a:cubicBezTo>
                    <a:pt x="42" y="3976"/>
                    <a:pt x="56" y="4046"/>
                    <a:pt x="70" y="4102"/>
                  </a:cubicBezTo>
                  <a:lnTo>
                    <a:pt x="112" y="4143"/>
                  </a:lnTo>
                  <a:cubicBezTo>
                    <a:pt x="140" y="4171"/>
                    <a:pt x="168" y="4213"/>
                    <a:pt x="224" y="4269"/>
                  </a:cubicBezTo>
                  <a:cubicBezTo>
                    <a:pt x="321" y="4367"/>
                    <a:pt x="447" y="4506"/>
                    <a:pt x="586" y="4632"/>
                  </a:cubicBezTo>
                  <a:cubicBezTo>
                    <a:pt x="726" y="4757"/>
                    <a:pt x="865" y="4869"/>
                    <a:pt x="977" y="4953"/>
                  </a:cubicBezTo>
                  <a:cubicBezTo>
                    <a:pt x="949" y="4994"/>
                    <a:pt x="935" y="5036"/>
                    <a:pt x="935" y="5092"/>
                  </a:cubicBezTo>
                  <a:cubicBezTo>
                    <a:pt x="935" y="5245"/>
                    <a:pt x="1050" y="5322"/>
                    <a:pt x="1165" y="5322"/>
                  </a:cubicBezTo>
                  <a:cubicBezTo>
                    <a:pt x="1280" y="5322"/>
                    <a:pt x="1395" y="5245"/>
                    <a:pt x="1395" y="5092"/>
                  </a:cubicBezTo>
                  <a:cubicBezTo>
                    <a:pt x="1409" y="4966"/>
                    <a:pt x="1298" y="4855"/>
                    <a:pt x="1172" y="4855"/>
                  </a:cubicBezTo>
                  <a:cubicBezTo>
                    <a:pt x="1186" y="4715"/>
                    <a:pt x="1200" y="4520"/>
                    <a:pt x="1214" y="4297"/>
                  </a:cubicBezTo>
                  <a:cubicBezTo>
                    <a:pt x="1228" y="4060"/>
                    <a:pt x="1242" y="3767"/>
                    <a:pt x="1256" y="3474"/>
                  </a:cubicBezTo>
                  <a:cubicBezTo>
                    <a:pt x="1270" y="3181"/>
                    <a:pt x="1270" y="2860"/>
                    <a:pt x="1284" y="2539"/>
                  </a:cubicBezTo>
                  <a:cubicBezTo>
                    <a:pt x="1298" y="2233"/>
                    <a:pt x="1298" y="1912"/>
                    <a:pt x="1312" y="1605"/>
                  </a:cubicBezTo>
                  <a:cubicBezTo>
                    <a:pt x="1326" y="1312"/>
                    <a:pt x="1312" y="1033"/>
                    <a:pt x="1326" y="796"/>
                  </a:cubicBezTo>
                  <a:cubicBezTo>
                    <a:pt x="1340" y="559"/>
                    <a:pt x="1326" y="363"/>
                    <a:pt x="1326" y="224"/>
                  </a:cubicBezTo>
                  <a:lnTo>
                    <a:pt x="1326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6718863" y="4669794"/>
              <a:ext cx="40164" cy="100443"/>
            </a:xfrm>
            <a:custGeom>
              <a:avLst/>
              <a:gdLst/>
              <a:ahLst/>
              <a:cxnLst/>
              <a:rect l="l" t="t" r="r" b="b"/>
              <a:pathLst>
                <a:path w="555" h="1388" extrusionOk="0">
                  <a:moveTo>
                    <a:pt x="312" y="1"/>
                  </a:moveTo>
                  <a:cubicBezTo>
                    <a:pt x="257" y="1"/>
                    <a:pt x="201" y="20"/>
                    <a:pt x="154" y="63"/>
                  </a:cubicBezTo>
                  <a:cubicBezTo>
                    <a:pt x="1" y="188"/>
                    <a:pt x="84" y="453"/>
                    <a:pt x="280" y="467"/>
                  </a:cubicBezTo>
                  <a:cubicBezTo>
                    <a:pt x="280" y="579"/>
                    <a:pt x="280" y="690"/>
                    <a:pt x="280" y="816"/>
                  </a:cubicBezTo>
                  <a:cubicBezTo>
                    <a:pt x="280" y="955"/>
                    <a:pt x="294" y="1081"/>
                    <a:pt x="308" y="1220"/>
                  </a:cubicBezTo>
                  <a:cubicBezTo>
                    <a:pt x="308" y="1276"/>
                    <a:pt x="322" y="1332"/>
                    <a:pt x="336" y="1388"/>
                  </a:cubicBezTo>
                  <a:cubicBezTo>
                    <a:pt x="350" y="1332"/>
                    <a:pt x="363" y="1276"/>
                    <a:pt x="363" y="1220"/>
                  </a:cubicBezTo>
                  <a:cubicBezTo>
                    <a:pt x="377" y="1081"/>
                    <a:pt x="377" y="955"/>
                    <a:pt x="377" y="816"/>
                  </a:cubicBezTo>
                  <a:cubicBezTo>
                    <a:pt x="377" y="690"/>
                    <a:pt x="363" y="565"/>
                    <a:pt x="350" y="467"/>
                  </a:cubicBezTo>
                  <a:cubicBezTo>
                    <a:pt x="461" y="453"/>
                    <a:pt x="545" y="356"/>
                    <a:pt x="545" y="244"/>
                  </a:cubicBezTo>
                  <a:cubicBezTo>
                    <a:pt x="554" y="99"/>
                    <a:pt x="437" y="1"/>
                    <a:pt x="31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17"/>
          <p:cNvGrpSpPr/>
          <p:nvPr/>
        </p:nvGrpSpPr>
        <p:grpSpPr>
          <a:xfrm rot="1776382">
            <a:off x="-148903" y="4254435"/>
            <a:ext cx="1004611" cy="1463278"/>
            <a:chOff x="6997534" y="1264110"/>
            <a:chExt cx="654858" cy="953840"/>
          </a:xfrm>
        </p:grpSpPr>
        <p:sp>
          <p:nvSpPr>
            <p:cNvPr id="1165" name="Google Shape;1165;p17"/>
            <p:cNvSpPr/>
            <p:nvPr/>
          </p:nvSpPr>
          <p:spPr>
            <a:xfrm>
              <a:off x="7122389" y="1639064"/>
              <a:ext cx="117066" cy="103427"/>
            </a:xfrm>
            <a:custGeom>
              <a:avLst/>
              <a:gdLst/>
              <a:ahLst/>
              <a:cxnLst/>
              <a:rect l="l" t="t" r="r" b="b"/>
              <a:pathLst>
                <a:path w="601" h="531" extrusionOk="0">
                  <a:moveTo>
                    <a:pt x="601" y="1"/>
                  </a:moveTo>
                  <a:cubicBezTo>
                    <a:pt x="601" y="1"/>
                    <a:pt x="559" y="29"/>
                    <a:pt x="503" y="70"/>
                  </a:cubicBezTo>
                  <a:cubicBezTo>
                    <a:pt x="433" y="112"/>
                    <a:pt x="363" y="168"/>
                    <a:pt x="280" y="238"/>
                  </a:cubicBezTo>
                  <a:cubicBezTo>
                    <a:pt x="210" y="307"/>
                    <a:pt x="140" y="377"/>
                    <a:pt x="84" y="433"/>
                  </a:cubicBezTo>
                  <a:cubicBezTo>
                    <a:pt x="29" y="489"/>
                    <a:pt x="1" y="531"/>
                    <a:pt x="1" y="531"/>
                  </a:cubicBezTo>
                  <a:cubicBezTo>
                    <a:pt x="1" y="531"/>
                    <a:pt x="43" y="503"/>
                    <a:pt x="112" y="461"/>
                  </a:cubicBezTo>
                  <a:cubicBezTo>
                    <a:pt x="168" y="419"/>
                    <a:pt x="252" y="349"/>
                    <a:pt x="322" y="294"/>
                  </a:cubicBezTo>
                  <a:cubicBezTo>
                    <a:pt x="391" y="224"/>
                    <a:pt x="461" y="154"/>
                    <a:pt x="517" y="98"/>
                  </a:cubicBezTo>
                  <a:cubicBezTo>
                    <a:pt x="573" y="42"/>
                    <a:pt x="601" y="1"/>
                    <a:pt x="60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7252892" y="1601081"/>
              <a:ext cx="152322" cy="135955"/>
            </a:xfrm>
            <a:custGeom>
              <a:avLst/>
              <a:gdLst/>
              <a:ahLst/>
              <a:cxnLst/>
              <a:rect l="l" t="t" r="r" b="b"/>
              <a:pathLst>
                <a:path w="782" h="698" extrusionOk="0">
                  <a:moveTo>
                    <a:pt x="0" y="0"/>
                  </a:moveTo>
                  <a:cubicBezTo>
                    <a:pt x="0" y="0"/>
                    <a:pt x="14" y="14"/>
                    <a:pt x="28" y="28"/>
                  </a:cubicBezTo>
                  <a:cubicBezTo>
                    <a:pt x="42" y="42"/>
                    <a:pt x="70" y="84"/>
                    <a:pt x="112" y="112"/>
                  </a:cubicBezTo>
                  <a:cubicBezTo>
                    <a:pt x="182" y="196"/>
                    <a:pt x="279" y="279"/>
                    <a:pt x="377" y="377"/>
                  </a:cubicBezTo>
                  <a:cubicBezTo>
                    <a:pt x="461" y="461"/>
                    <a:pt x="572" y="544"/>
                    <a:pt x="656" y="600"/>
                  </a:cubicBezTo>
                  <a:lnTo>
                    <a:pt x="754" y="684"/>
                  </a:lnTo>
                  <a:lnTo>
                    <a:pt x="781" y="698"/>
                  </a:lnTo>
                  <a:lnTo>
                    <a:pt x="754" y="670"/>
                  </a:lnTo>
                  <a:lnTo>
                    <a:pt x="670" y="586"/>
                  </a:lnTo>
                  <a:cubicBezTo>
                    <a:pt x="600" y="502"/>
                    <a:pt x="502" y="419"/>
                    <a:pt x="405" y="321"/>
                  </a:cubicBezTo>
                  <a:cubicBezTo>
                    <a:pt x="321" y="237"/>
                    <a:pt x="210" y="154"/>
                    <a:pt x="126" y="98"/>
                  </a:cubicBez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7252892" y="1951492"/>
              <a:ext cx="146868" cy="133423"/>
            </a:xfrm>
            <a:custGeom>
              <a:avLst/>
              <a:gdLst/>
              <a:ahLst/>
              <a:cxnLst/>
              <a:rect l="l" t="t" r="r" b="b"/>
              <a:pathLst>
                <a:path w="754" h="685" extrusionOk="0">
                  <a:moveTo>
                    <a:pt x="754" y="1"/>
                  </a:moveTo>
                  <a:lnTo>
                    <a:pt x="754" y="1"/>
                  </a:lnTo>
                  <a:cubicBezTo>
                    <a:pt x="726" y="15"/>
                    <a:pt x="698" y="29"/>
                    <a:pt x="656" y="70"/>
                  </a:cubicBezTo>
                  <a:cubicBezTo>
                    <a:pt x="572" y="126"/>
                    <a:pt x="475" y="210"/>
                    <a:pt x="377" y="308"/>
                  </a:cubicBezTo>
                  <a:cubicBezTo>
                    <a:pt x="265" y="391"/>
                    <a:pt x="182" y="475"/>
                    <a:pt x="112" y="559"/>
                  </a:cubicBezTo>
                  <a:cubicBezTo>
                    <a:pt x="70" y="587"/>
                    <a:pt x="42" y="628"/>
                    <a:pt x="28" y="642"/>
                  </a:cubicBezTo>
                  <a:cubicBezTo>
                    <a:pt x="14" y="656"/>
                    <a:pt x="0" y="670"/>
                    <a:pt x="0" y="684"/>
                  </a:cubicBezTo>
                  <a:lnTo>
                    <a:pt x="28" y="656"/>
                  </a:lnTo>
                  <a:lnTo>
                    <a:pt x="126" y="573"/>
                  </a:lnTo>
                  <a:cubicBezTo>
                    <a:pt x="210" y="517"/>
                    <a:pt x="307" y="433"/>
                    <a:pt x="405" y="349"/>
                  </a:cubicBezTo>
                  <a:cubicBezTo>
                    <a:pt x="516" y="252"/>
                    <a:pt x="600" y="168"/>
                    <a:pt x="670" y="98"/>
                  </a:cubicBezTo>
                  <a:lnTo>
                    <a:pt x="754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7103495" y="1951492"/>
              <a:ext cx="149595" cy="133423"/>
            </a:xfrm>
            <a:custGeom>
              <a:avLst/>
              <a:gdLst/>
              <a:ahLst/>
              <a:cxnLst/>
              <a:rect l="l" t="t" r="r" b="b"/>
              <a:pathLst>
                <a:path w="768" h="685" extrusionOk="0">
                  <a:moveTo>
                    <a:pt x="0" y="1"/>
                  </a:moveTo>
                  <a:lnTo>
                    <a:pt x="84" y="98"/>
                  </a:lnTo>
                  <a:cubicBezTo>
                    <a:pt x="154" y="168"/>
                    <a:pt x="251" y="252"/>
                    <a:pt x="349" y="349"/>
                  </a:cubicBezTo>
                  <a:cubicBezTo>
                    <a:pt x="433" y="433"/>
                    <a:pt x="544" y="517"/>
                    <a:pt x="628" y="587"/>
                  </a:cubicBezTo>
                  <a:cubicBezTo>
                    <a:pt x="670" y="614"/>
                    <a:pt x="698" y="642"/>
                    <a:pt x="725" y="656"/>
                  </a:cubicBezTo>
                  <a:lnTo>
                    <a:pt x="767" y="684"/>
                  </a:lnTo>
                  <a:lnTo>
                    <a:pt x="725" y="642"/>
                  </a:lnTo>
                  <a:cubicBezTo>
                    <a:pt x="711" y="614"/>
                    <a:pt x="684" y="587"/>
                    <a:pt x="656" y="559"/>
                  </a:cubicBezTo>
                  <a:cubicBezTo>
                    <a:pt x="586" y="489"/>
                    <a:pt x="474" y="377"/>
                    <a:pt x="391" y="308"/>
                  </a:cubicBezTo>
                  <a:cubicBezTo>
                    <a:pt x="293" y="224"/>
                    <a:pt x="181" y="126"/>
                    <a:pt x="98" y="70"/>
                  </a:cubicBezTo>
                  <a:cubicBezTo>
                    <a:pt x="70" y="43"/>
                    <a:pt x="28" y="15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>
              <a:off x="7130570" y="1946038"/>
              <a:ext cx="108885" cy="97973"/>
            </a:xfrm>
            <a:custGeom>
              <a:avLst/>
              <a:gdLst/>
              <a:ahLst/>
              <a:cxnLst/>
              <a:rect l="l" t="t" r="r" b="b"/>
              <a:pathLst>
                <a:path w="559" h="503" extrusionOk="0">
                  <a:moveTo>
                    <a:pt x="1" y="1"/>
                  </a:moveTo>
                  <a:cubicBezTo>
                    <a:pt x="15" y="43"/>
                    <a:pt x="42" y="71"/>
                    <a:pt x="70" y="98"/>
                  </a:cubicBezTo>
                  <a:cubicBezTo>
                    <a:pt x="126" y="154"/>
                    <a:pt x="196" y="210"/>
                    <a:pt x="252" y="266"/>
                  </a:cubicBezTo>
                  <a:cubicBezTo>
                    <a:pt x="321" y="336"/>
                    <a:pt x="405" y="391"/>
                    <a:pt x="461" y="433"/>
                  </a:cubicBezTo>
                  <a:cubicBezTo>
                    <a:pt x="517" y="475"/>
                    <a:pt x="559" y="503"/>
                    <a:pt x="559" y="503"/>
                  </a:cubicBezTo>
                  <a:cubicBezTo>
                    <a:pt x="531" y="475"/>
                    <a:pt x="503" y="433"/>
                    <a:pt x="489" y="405"/>
                  </a:cubicBezTo>
                  <a:cubicBezTo>
                    <a:pt x="419" y="350"/>
                    <a:pt x="363" y="294"/>
                    <a:pt x="294" y="238"/>
                  </a:cubicBezTo>
                  <a:cubicBezTo>
                    <a:pt x="224" y="168"/>
                    <a:pt x="154" y="112"/>
                    <a:pt x="98" y="71"/>
                  </a:cubicBezTo>
                  <a:cubicBezTo>
                    <a:pt x="29" y="29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>
              <a:off x="7383201" y="177502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29" y="0"/>
                  </a:moveTo>
                  <a:cubicBezTo>
                    <a:pt x="15" y="28"/>
                    <a:pt x="15" y="70"/>
                    <a:pt x="15" y="112"/>
                  </a:cubicBezTo>
                  <a:cubicBezTo>
                    <a:pt x="1" y="181"/>
                    <a:pt x="1" y="265"/>
                    <a:pt x="15" y="349"/>
                  </a:cubicBezTo>
                  <a:cubicBezTo>
                    <a:pt x="15" y="419"/>
                    <a:pt x="15" y="502"/>
                    <a:pt x="29" y="586"/>
                  </a:cubicBezTo>
                  <a:cubicBezTo>
                    <a:pt x="29" y="642"/>
                    <a:pt x="43" y="684"/>
                    <a:pt x="43" y="684"/>
                  </a:cubicBezTo>
                  <a:cubicBezTo>
                    <a:pt x="57" y="656"/>
                    <a:pt x="57" y="614"/>
                    <a:pt x="57" y="586"/>
                  </a:cubicBezTo>
                  <a:cubicBezTo>
                    <a:pt x="57" y="516"/>
                    <a:pt x="71" y="432"/>
                    <a:pt x="57" y="335"/>
                  </a:cubicBezTo>
                  <a:cubicBezTo>
                    <a:pt x="57" y="265"/>
                    <a:pt x="57" y="181"/>
                    <a:pt x="43" y="98"/>
                  </a:cubicBezTo>
                  <a:cubicBezTo>
                    <a:pt x="43" y="70"/>
                    <a:pt x="29" y="28"/>
                    <a:pt x="29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7"/>
            <p:cNvSpPr/>
            <p:nvPr/>
          </p:nvSpPr>
          <p:spPr>
            <a:xfrm>
              <a:off x="7247439" y="1454411"/>
              <a:ext cx="13830" cy="133228"/>
            </a:xfrm>
            <a:custGeom>
              <a:avLst/>
              <a:gdLst/>
              <a:ahLst/>
              <a:cxnLst/>
              <a:rect l="l" t="t" r="r" b="b"/>
              <a:pathLst>
                <a:path w="71" h="684" extrusionOk="0">
                  <a:moveTo>
                    <a:pt x="14" y="0"/>
                  </a:moveTo>
                  <a:cubicBezTo>
                    <a:pt x="14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19"/>
                    <a:pt x="14" y="502"/>
                    <a:pt x="14" y="586"/>
                  </a:cubicBezTo>
                  <a:cubicBezTo>
                    <a:pt x="28" y="642"/>
                    <a:pt x="42" y="684"/>
                    <a:pt x="42" y="684"/>
                  </a:cubicBezTo>
                  <a:cubicBezTo>
                    <a:pt x="42" y="684"/>
                    <a:pt x="42" y="642"/>
                    <a:pt x="56" y="586"/>
                  </a:cubicBezTo>
                  <a:cubicBezTo>
                    <a:pt x="70" y="516"/>
                    <a:pt x="56" y="419"/>
                    <a:pt x="56" y="335"/>
                  </a:cubicBezTo>
                  <a:cubicBezTo>
                    <a:pt x="56" y="265"/>
                    <a:pt x="42" y="181"/>
                    <a:pt x="28" y="98"/>
                  </a:cubicBezTo>
                  <a:cubicBezTo>
                    <a:pt x="28" y="70"/>
                    <a:pt x="28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7244712" y="2084723"/>
              <a:ext cx="8376" cy="133228"/>
            </a:xfrm>
            <a:custGeom>
              <a:avLst/>
              <a:gdLst/>
              <a:ahLst/>
              <a:cxnLst/>
              <a:rect l="l" t="t" r="r" b="b"/>
              <a:pathLst>
                <a:path w="43" h="684" extrusionOk="0">
                  <a:moveTo>
                    <a:pt x="14" y="0"/>
                  </a:moveTo>
                  <a:cubicBezTo>
                    <a:pt x="0" y="28"/>
                    <a:pt x="0" y="70"/>
                    <a:pt x="0" y="98"/>
                  </a:cubicBezTo>
                  <a:lnTo>
                    <a:pt x="0" y="335"/>
                  </a:lnTo>
                  <a:cubicBezTo>
                    <a:pt x="0" y="433"/>
                    <a:pt x="0" y="516"/>
                    <a:pt x="14" y="572"/>
                  </a:cubicBezTo>
                  <a:cubicBezTo>
                    <a:pt x="28" y="642"/>
                    <a:pt x="28" y="684"/>
                    <a:pt x="28" y="684"/>
                  </a:cubicBezTo>
                  <a:cubicBezTo>
                    <a:pt x="42" y="656"/>
                    <a:pt x="42" y="614"/>
                    <a:pt x="42" y="572"/>
                  </a:cubicBezTo>
                  <a:lnTo>
                    <a:pt x="42" y="335"/>
                  </a:lnTo>
                  <a:cubicBezTo>
                    <a:pt x="42" y="265"/>
                    <a:pt x="42" y="182"/>
                    <a:pt x="28" y="98"/>
                  </a:cubicBezTo>
                  <a:cubicBezTo>
                    <a:pt x="28" y="70"/>
                    <a:pt x="14" y="28"/>
                    <a:pt x="14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7410471" y="1639064"/>
              <a:ext cx="92523" cy="97973"/>
            </a:xfrm>
            <a:custGeom>
              <a:avLst/>
              <a:gdLst/>
              <a:ahLst/>
              <a:cxnLst/>
              <a:rect l="l" t="t" r="r" b="b"/>
              <a:pathLst>
                <a:path w="475" h="503" extrusionOk="0">
                  <a:moveTo>
                    <a:pt x="475" y="1"/>
                  </a:moveTo>
                  <a:cubicBezTo>
                    <a:pt x="475" y="1"/>
                    <a:pt x="447" y="29"/>
                    <a:pt x="391" y="70"/>
                  </a:cubicBezTo>
                  <a:cubicBezTo>
                    <a:pt x="321" y="126"/>
                    <a:pt x="265" y="182"/>
                    <a:pt x="210" y="238"/>
                  </a:cubicBezTo>
                  <a:cubicBezTo>
                    <a:pt x="154" y="294"/>
                    <a:pt x="112" y="349"/>
                    <a:pt x="56" y="405"/>
                  </a:cubicBezTo>
                  <a:cubicBezTo>
                    <a:pt x="42" y="433"/>
                    <a:pt x="14" y="475"/>
                    <a:pt x="0" y="503"/>
                  </a:cubicBezTo>
                  <a:cubicBezTo>
                    <a:pt x="0" y="503"/>
                    <a:pt x="28" y="475"/>
                    <a:pt x="84" y="433"/>
                  </a:cubicBezTo>
                  <a:cubicBezTo>
                    <a:pt x="140" y="377"/>
                    <a:pt x="196" y="321"/>
                    <a:pt x="265" y="266"/>
                  </a:cubicBezTo>
                  <a:cubicBezTo>
                    <a:pt x="307" y="210"/>
                    <a:pt x="363" y="154"/>
                    <a:pt x="419" y="98"/>
                  </a:cubicBezTo>
                  <a:cubicBezTo>
                    <a:pt x="433" y="70"/>
                    <a:pt x="461" y="42"/>
                    <a:pt x="475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7402290" y="1747751"/>
              <a:ext cx="103431" cy="290998"/>
            </a:xfrm>
            <a:custGeom>
              <a:avLst/>
              <a:gdLst/>
              <a:ahLst/>
              <a:cxnLst/>
              <a:rect l="l" t="t" r="r" b="b"/>
              <a:pathLst>
                <a:path w="531" h="1494" extrusionOk="0">
                  <a:moveTo>
                    <a:pt x="0" y="1"/>
                  </a:moveTo>
                  <a:lnTo>
                    <a:pt x="0" y="112"/>
                  </a:lnTo>
                  <a:lnTo>
                    <a:pt x="0" y="489"/>
                  </a:lnTo>
                  <a:cubicBezTo>
                    <a:pt x="0" y="614"/>
                    <a:pt x="14" y="754"/>
                    <a:pt x="28" y="851"/>
                  </a:cubicBezTo>
                  <a:cubicBezTo>
                    <a:pt x="28" y="893"/>
                    <a:pt x="28" y="935"/>
                    <a:pt x="42" y="963"/>
                  </a:cubicBezTo>
                  <a:lnTo>
                    <a:pt x="42" y="851"/>
                  </a:lnTo>
                  <a:lnTo>
                    <a:pt x="42" y="475"/>
                  </a:lnTo>
                  <a:cubicBezTo>
                    <a:pt x="42" y="349"/>
                    <a:pt x="28" y="210"/>
                    <a:pt x="14" y="112"/>
                  </a:cubicBezTo>
                  <a:cubicBezTo>
                    <a:pt x="14" y="70"/>
                    <a:pt x="14" y="28"/>
                    <a:pt x="0" y="1"/>
                  </a:cubicBezTo>
                  <a:close/>
                  <a:moveTo>
                    <a:pt x="42" y="1005"/>
                  </a:moveTo>
                  <a:cubicBezTo>
                    <a:pt x="56" y="1033"/>
                    <a:pt x="84" y="1061"/>
                    <a:pt x="98" y="1089"/>
                  </a:cubicBezTo>
                  <a:cubicBezTo>
                    <a:pt x="154" y="1158"/>
                    <a:pt x="210" y="1214"/>
                    <a:pt x="265" y="1270"/>
                  </a:cubicBezTo>
                  <a:cubicBezTo>
                    <a:pt x="321" y="1326"/>
                    <a:pt x="391" y="1381"/>
                    <a:pt x="433" y="1423"/>
                  </a:cubicBezTo>
                  <a:cubicBezTo>
                    <a:pt x="461" y="1451"/>
                    <a:pt x="503" y="1465"/>
                    <a:pt x="531" y="1493"/>
                  </a:cubicBezTo>
                  <a:cubicBezTo>
                    <a:pt x="531" y="1493"/>
                    <a:pt x="503" y="1451"/>
                    <a:pt x="461" y="1395"/>
                  </a:cubicBezTo>
                  <a:cubicBezTo>
                    <a:pt x="405" y="1340"/>
                    <a:pt x="363" y="1284"/>
                    <a:pt x="293" y="1228"/>
                  </a:cubicBezTo>
                  <a:cubicBezTo>
                    <a:pt x="238" y="1172"/>
                    <a:pt x="182" y="1116"/>
                    <a:pt x="126" y="1075"/>
                  </a:cubicBezTo>
                  <a:cubicBezTo>
                    <a:pt x="98" y="1047"/>
                    <a:pt x="70" y="1033"/>
                    <a:pt x="42" y="1005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7"/>
            <p:cNvSpPr/>
            <p:nvPr/>
          </p:nvSpPr>
          <p:spPr>
            <a:xfrm>
              <a:off x="7000261" y="1943312"/>
              <a:ext cx="92523" cy="98168"/>
            </a:xfrm>
            <a:custGeom>
              <a:avLst/>
              <a:gdLst/>
              <a:ahLst/>
              <a:cxnLst/>
              <a:rect l="l" t="t" r="r" b="b"/>
              <a:pathLst>
                <a:path w="475" h="504" extrusionOk="0">
                  <a:moveTo>
                    <a:pt x="474" y="1"/>
                  </a:moveTo>
                  <a:lnTo>
                    <a:pt x="474" y="1"/>
                  </a:lnTo>
                  <a:cubicBezTo>
                    <a:pt x="474" y="1"/>
                    <a:pt x="446" y="29"/>
                    <a:pt x="391" y="71"/>
                  </a:cubicBezTo>
                  <a:cubicBezTo>
                    <a:pt x="335" y="126"/>
                    <a:pt x="279" y="182"/>
                    <a:pt x="223" y="238"/>
                  </a:cubicBezTo>
                  <a:cubicBezTo>
                    <a:pt x="154" y="294"/>
                    <a:pt x="98" y="364"/>
                    <a:pt x="70" y="405"/>
                  </a:cubicBezTo>
                  <a:cubicBezTo>
                    <a:pt x="42" y="433"/>
                    <a:pt x="14" y="461"/>
                    <a:pt x="0" y="503"/>
                  </a:cubicBezTo>
                  <a:cubicBezTo>
                    <a:pt x="0" y="503"/>
                    <a:pt x="42" y="475"/>
                    <a:pt x="84" y="433"/>
                  </a:cubicBezTo>
                  <a:cubicBezTo>
                    <a:pt x="154" y="377"/>
                    <a:pt x="209" y="322"/>
                    <a:pt x="265" y="266"/>
                  </a:cubicBezTo>
                  <a:cubicBezTo>
                    <a:pt x="321" y="210"/>
                    <a:pt x="377" y="140"/>
                    <a:pt x="419" y="99"/>
                  </a:cubicBezTo>
                  <a:cubicBezTo>
                    <a:pt x="446" y="71"/>
                    <a:pt x="460" y="29"/>
                    <a:pt x="474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6997534" y="1641791"/>
              <a:ext cx="97977" cy="95246"/>
            </a:xfrm>
            <a:custGeom>
              <a:avLst/>
              <a:gdLst/>
              <a:ahLst/>
              <a:cxnLst/>
              <a:rect l="l" t="t" r="r" b="b"/>
              <a:pathLst>
                <a:path w="503" h="489" extrusionOk="0">
                  <a:moveTo>
                    <a:pt x="0" y="1"/>
                  </a:moveTo>
                  <a:cubicBezTo>
                    <a:pt x="0" y="1"/>
                    <a:pt x="28" y="42"/>
                    <a:pt x="70" y="84"/>
                  </a:cubicBezTo>
                  <a:cubicBezTo>
                    <a:pt x="126" y="154"/>
                    <a:pt x="168" y="210"/>
                    <a:pt x="237" y="266"/>
                  </a:cubicBezTo>
                  <a:cubicBezTo>
                    <a:pt x="293" y="321"/>
                    <a:pt x="363" y="377"/>
                    <a:pt x="405" y="419"/>
                  </a:cubicBezTo>
                  <a:cubicBezTo>
                    <a:pt x="433" y="447"/>
                    <a:pt x="460" y="461"/>
                    <a:pt x="502" y="489"/>
                  </a:cubicBezTo>
                  <a:cubicBezTo>
                    <a:pt x="502" y="489"/>
                    <a:pt x="474" y="447"/>
                    <a:pt x="433" y="391"/>
                  </a:cubicBezTo>
                  <a:cubicBezTo>
                    <a:pt x="377" y="335"/>
                    <a:pt x="321" y="280"/>
                    <a:pt x="265" y="224"/>
                  </a:cubicBezTo>
                  <a:cubicBezTo>
                    <a:pt x="209" y="168"/>
                    <a:pt x="140" y="98"/>
                    <a:pt x="98" y="70"/>
                  </a:cubicBezTo>
                  <a:cubicBezTo>
                    <a:pt x="70" y="42"/>
                    <a:pt x="28" y="2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7092587" y="1598354"/>
              <a:ext cx="155049" cy="337160"/>
            </a:xfrm>
            <a:custGeom>
              <a:avLst/>
              <a:gdLst/>
              <a:ahLst/>
              <a:cxnLst/>
              <a:rect l="l" t="t" r="r" b="b"/>
              <a:pathLst>
                <a:path w="796" h="1731" extrusionOk="0">
                  <a:moveTo>
                    <a:pt x="795" y="0"/>
                  </a:moveTo>
                  <a:lnTo>
                    <a:pt x="754" y="28"/>
                  </a:lnTo>
                  <a:cubicBezTo>
                    <a:pt x="740" y="56"/>
                    <a:pt x="698" y="70"/>
                    <a:pt x="656" y="112"/>
                  </a:cubicBezTo>
                  <a:cubicBezTo>
                    <a:pt x="586" y="168"/>
                    <a:pt x="475" y="251"/>
                    <a:pt x="377" y="335"/>
                  </a:cubicBezTo>
                  <a:cubicBezTo>
                    <a:pt x="279" y="433"/>
                    <a:pt x="182" y="516"/>
                    <a:pt x="112" y="586"/>
                  </a:cubicBezTo>
                  <a:lnTo>
                    <a:pt x="28" y="684"/>
                  </a:lnTo>
                  <a:lnTo>
                    <a:pt x="0" y="712"/>
                  </a:lnTo>
                  <a:lnTo>
                    <a:pt x="0" y="712"/>
                  </a:lnTo>
                  <a:lnTo>
                    <a:pt x="42" y="684"/>
                  </a:lnTo>
                  <a:lnTo>
                    <a:pt x="140" y="614"/>
                  </a:lnTo>
                  <a:cubicBezTo>
                    <a:pt x="224" y="558"/>
                    <a:pt x="321" y="475"/>
                    <a:pt x="419" y="377"/>
                  </a:cubicBezTo>
                  <a:cubicBezTo>
                    <a:pt x="516" y="293"/>
                    <a:pt x="614" y="210"/>
                    <a:pt x="684" y="126"/>
                  </a:cubicBezTo>
                  <a:cubicBezTo>
                    <a:pt x="726" y="98"/>
                    <a:pt x="740" y="56"/>
                    <a:pt x="767" y="42"/>
                  </a:cubicBezTo>
                  <a:lnTo>
                    <a:pt x="795" y="0"/>
                  </a:lnTo>
                  <a:close/>
                  <a:moveTo>
                    <a:pt x="0" y="768"/>
                  </a:moveTo>
                  <a:lnTo>
                    <a:pt x="0" y="879"/>
                  </a:lnTo>
                  <a:cubicBezTo>
                    <a:pt x="0" y="977"/>
                    <a:pt x="0" y="1116"/>
                    <a:pt x="0" y="1256"/>
                  </a:cubicBezTo>
                  <a:cubicBezTo>
                    <a:pt x="0" y="1381"/>
                    <a:pt x="14" y="1521"/>
                    <a:pt x="28" y="1618"/>
                  </a:cubicBezTo>
                  <a:cubicBezTo>
                    <a:pt x="28" y="1660"/>
                    <a:pt x="28" y="1702"/>
                    <a:pt x="42" y="1730"/>
                  </a:cubicBezTo>
                  <a:lnTo>
                    <a:pt x="42" y="1618"/>
                  </a:lnTo>
                  <a:lnTo>
                    <a:pt x="42" y="1242"/>
                  </a:lnTo>
                  <a:cubicBezTo>
                    <a:pt x="42" y="1116"/>
                    <a:pt x="28" y="977"/>
                    <a:pt x="14" y="879"/>
                  </a:cubicBezTo>
                  <a:cubicBezTo>
                    <a:pt x="14" y="837"/>
                    <a:pt x="0" y="795"/>
                    <a:pt x="0" y="768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7165825" y="1318454"/>
              <a:ext cx="89991" cy="97973"/>
            </a:xfrm>
            <a:custGeom>
              <a:avLst/>
              <a:gdLst/>
              <a:ahLst/>
              <a:cxnLst/>
              <a:rect l="l" t="t" r="r" b="b"/>
              <a:pathLst>
                <a:path w="462" h="503" extrusionOk="0">
                  <a:moveTo>
                    <a:pt x="294" y="168"/>
                  </a:moveTo>
                  <a:cubicBezTo>
                    <a:pt x="308" y="168"/>
                    <a:pt x="322" y="182"/>
                    <a:pt x="336" y="210"/>
                  </a:cubicBezTo>
                  <a:cubicBezTo>
                    <a:pt x="322" y="252"/>
                    <a:pt x="308" y="294"/>
                    <a:pt x="280" y="322"/>
                  </a:cubicBezTo>
                  <a:cubicBezTo>
                    <a:pt x="252" y="349"/>
                    <a:pt x="224" y="363"/>
                    <a:pt x="196" y="363"/>
                  </a:cubicBezTo>
                  <a:cubicBezTo>
                    <a:pt x="154" y="363"/>
                    <a:pt x="140" y="349"/>
                    <a:pt x="140" y="322"/>
                  </a:cubicBezTo>
                  <a:cubicBezTo>
                    <a:pt x="140" y="294"/>
                    <a:pt x="154" y="266"/>
                    <a:pt x="168" y="252"/>
                  </a:cubicBezTo>
                  <a:cubicBezTo>
                    <a:pt x="196" y="210"/>
                    <a:pt x="238" y="168"/>
                    <a:pt x="294" y="168"/>
                  </a:cubicBezTo>
                  <a:close/>
                  <a:moveTo>
                    <a:pt x="322" y="1"/>
                  </a:moveTo>
                  <a:cubicBezTo>
                    <a:pt x="294" y="1"/>
                    <a:pt x="252" y="1"/>
                    <a:pt x="224" y="15"/>
                  </a:cubicBezTo>
                  <a:cubicBezTo>
                    <a:pt x="182" y="29"/>
                    <a:pt x="140" y="56"/>
                    <a:pt x="113" y="84"/>
                  </a:cubicBezTo>
                  <a:cubicBezTo>
                    <a:pt x="99" y="98"/>
                    <a:pt x="85" y="112"/>
                    <a:pt x="71" y="126"/>
                  </a:cubicBezTo>
                  <a:cubicBezTo>
                    <a:pt x="57" y="154"/>
                    <a:pt x="43" y="182"/>
                    <a:pt x="29" y="210"/>
                  </a:cubicBezTo>
                  <a:cubicBezTo>
                    <a:pt x="15" y="252"/>
                    <a:pt x="1" y="294"/>
                    <a:pt x="1" y="335"/>
                  </a:cubicBezTo>
                  <a:cubicBezTo>
                    <a:pt x="1" y="377"/>
                    <a:pt x="15" y="419"/>
                    <a:pt x="29" y="447"/>
                  </a:cubicBezTo>
                  <a:cubicBezTo>
                    <a:pt x="43" y="475"/>
                    <a:pt x="85" y="503"/>
                    <a:pt x="126" y="503"/>
                  </a:cubicBezTo>
                  <a:cubicBezTo>
                    <a:pt x="154" y="503"/>
                    <a:pt x="196" y="503"/>
                    <a:pt x="224" y="489"/>
                  </a:cubicBezTo>
                  <a:cubicBezTo>
                    <a:pt x="266" y="475"/>
                    <a:pt x="294" y="461"/>
                    <a:pt x="336" y="433"/>
                  </a:cubicBezTo>
                  <a:cubicBezTo>
                    <a:pt x="378" y="405"/>
                    <a:pt x="405" y="363"/>
                    <a:pt x="433" y="322"/>
                  </a:cubicBezTo>
                  <a:cubicBezTo>
                    <a:pt x="447" y="294"/>
                    <a:pt x="461" y="266"/>
                    <a:pt x="461" y="238"/>
                  </a:cubicBezTo>
                  <a:cubicBezTo>
                    <a:pt x="461" y="210"/>
                    <a:pt x="461" y="182"/>
                    <a:pt x="461" y="154"/>
                  </a:cubicBezTo>
                  <a:cubicBezTo>
                    <a:pt x="447" y="112"/>
                    <a:pt x="433" y="70"/>
                    <a:pt x="405" y="43"/>
                  </a:cubicBezTo>
                  <a:cubicBezTo>
                    <a:pt x="378" y="15"/>
                    <a:pt x="350" y="1"/>
                    <a:pt x="322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7263800" y="1264110"/>
              <a:ext cx="95250" cy="179585"/>
            </a:xfrm>
            <a:custGeom>
              <a:avLst/>
              <a:gdLst/>
              <a:ahLst/>
              <a:cxnLst/>
              <a:rect l="l" t="t" r="r" b="b"/>
              <a:pathLst>
                <a:path w="489" h="922" extrusionOk="0">
                  <a:moveTo>
                    <a:pt x="251" y="1"/>
                  </a:moveTo>
                  <a:cubicBezTo>
                    <a:pt x="195" y="15"/>
                    <a:pt x="126" y="29"/>
                    <a:pt x="70" y="43"/>
                  </a:cubicBezTo>
                  <a:cubicBezTo>
                    <a:pt x="56" y="308"/>
                    <a:pt x="28" y="587"/>
                    <a:pt x="0" y="879"/>
                  </a:cubicBezTo>
                  <a:lnTo>
                    <a:pt x="70" y="852"/>
                  </a:lnTo>
                  <a:lnTo>
                    <a:pt x="167" y="810"/>
                  </a:lnTo>
                  <a:cubicBezTo>
                    <a:pt x="167" y="698"/>
                    <a:pt x="181" y="628"/>
                    <a:pt x="181" y="614"/>
                  </a:cubicBezTo>
                  <a:lnTo>
                    <a:pt x="265" y="573"/>
                  </a:lnTo>
                  <a:lnTo>
                    <a:pt x="265" y="573"/>
                  </a:lnTo>
                  <a:cubicBezTo>
                    <a:pt x="251" y="740"/>
                    <a:pt x="237" y="852"/>
                    <a:pt x="237" y="921"/>
                  </a:cubicBezTo>
                  <a:cubicBezTo>
                    <a:pt x="265" y="907"/>
                    <a:pt x="293" y="893"/>
                    <a:pt x="307" y="879"/>
                  </a:cubicBezTo>
                  <a:lnTo>
                    <a:pt x="377" y="838"/>
                  </a:lnTo>
                  <a:lnTo>
                    <a:pt x="391" y="838"/>
                  </a:lnTo>
                  <a:cubicBezTo>
                    <a:pt x="391" y="670"/>
                    <a:pt x="432" y="405"/>
                    <a:pt x="488" y="29"/>
                  </a:cubicBezTo>
                  <a:lnTo>
                    <a:pt x="488" y="29"/>
                  </a:lnTo>
                  <a:cubicBezTo>
                    <a:pt x="432" y="57"/>
                    <a:pt x="377" y="84"/>
                    <a:pt x="321" y="98"/>
                  </a:cubicBezTo>
                  <a:cubicBezTo>
                    <a:pt x="321" y="224"/>
                    <a:pt x="307" y="322"/>
                    <a:pt x="293" y="391"/>
                  </a:cubicBezTo>
                  <a:lnTo>
                    <a:pt x="251" y="419"/>
                  </a:lnTo>
                  <a:lnTo>
                    <a:pt x="209" y="433"/>
                  </a:lnTo>
                  <a:cubicBezTo>
                    <a:pt x="209" y="294"/>
                    <a:pt x="223" y="14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7530066" y="1519468"/>
              <a:ext cx="122325" cy="117061"/>
            </a:xfrm>
            <a:custGeom>
              <a:avLst/>
              <a:gdLst/>
              <a:ahLst/>
              <a:cxnLst/>
              <a:rect l="l" t="t" r="r" b="b"/>
              <a:pathLst>
                <a:path w="628" h="601" extrusionOk="0">
                  <a:moveTo>
                    <a:pt x="279" y="1"/>
                  </a:moveTo>
                  <a:lnTo>
                    <a:pt x="112" y="29"/>
                  </a:lnTo>
                  <a:cubicBezTo>
                    <a:pt x="84" y="168"/>
                    <a:pt x="70" y="266"/>
                    <a:pt x="56" y="336"/>
                  </a:cubicBezTo>
                  <a:cubicBezTo>
                    <a:pt x="42" y="391"/>
                    <a:pt x="28" y="475"/>
                    <a:pt x="0" y="587"/>
                  </a:cubicBezTo>
                  <a:cubicBezTo>
                    <a:pt x="70" y="587"/>
                    <a:pt x="126" y="573"/>
                    <a:pt x="167" y="559"/>
                  </a:cubicBezTo>
                  <a:lnTo>
                    <a:pt x="195" y="433"/>
                  </a:lnTo>
                  <a:lnTo>
                    <a:pt x="209" y="322"/>
                  </a:lnTo>
                  <a:cubicBezTo>
                    <a:pt x="251" y="419"/>
                    <a:pt x="279" y="517"/>
                    <a:pt x="335" y="601"/>
                  </a:cubicBezTo>
                  <a:cubicBezTo>
                    <a:pt x="363" y="587"/>
                    <a:pt x="405" y="573"/>
                    <a:pt x="446" y="573"/>
                  </a:cubicBezTo>
                  <a:cubicBezTo>
                    <a:pt x="502" y="405"/>
                    <a:pt x="558" y="238"/>
                    <a:pt x="628" y="57"/>
                  </a:cubicBezTo>
                  <a:lnTo>
                    <a:pt x="628" y="57"/>
                  </a:lnTo>
                  <a:cubicBezTo>
                    <a:pt x="558" y="71"/>
                    <a:pt x="502" y="85"/>
                    <a:pt x="432" y="99"/>
                  </a:cubicBezTo>
                  <a:cubicBezTo>
                    <a:pt x="419" y="182"/>
                    <a:pt x="391" y="252"/>
                    <a:pt x="377" y="308"/>
                  </a:cubicBezTo>
                  <a:lnTo>
                    <a:pt x="349" y="238"/>
                  </a:lnTo>
                  <a:cubicBezTo>
                    <a:pt x="321" y="154"/>
                    <a:pt x="293" y="71"/>
                    <a:pt x="279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7532599" y="1953635"/>
              <a:ext cx="87264" cy="136734"/>
            </a:xfrm>
            <a:custGeom>
              <a:avLst/>
              <a:gdLst/>
              <a:ahLst/>
              <a:cxnLst/>
              <a:rect l="l" t="t" r="r" b="b"/>
              <a:pathLst>
                <a:path w="448" h="702" extrusionOk="0">
                  <a:moveTo>
                    <a:pt x="355" y="0"/>
                  </a:moveTo>
                  <a:cubicBezTo>
                    <a:pt x="275" y="0"/>
                    <a:pt x="198" y="27"/>
                    <a:pt x="140" y="73"/>
                  </a:cubicBezTo>
                  <a:cubicBezTo>
                    <a:pt x="85" y="101"/>
                    <a:pt x="57" y="143"/>
                    <a:pt x="57" y="157"/>
                  </a:cubicBezTo>
                  <a:cubicBezTo>
                    <a:pt x="43" y="185"/>
                    <a:pt x="29" y="213"/>
                    <a:pt x="29" y="241"/>
                  </a:cubicBezTo>
                  <a:cubicBezTo>
                    <a:pt x="15" y="283"/>
                    <a:pt x="1" y="324"/>
                    <a:pt x="15" y="380"/>
                  </a:cubicBezTo>
                  <a:cubicBezTo>
                    <a:pt x="15" y="394"/>
                    <a:pt x="29" y="408"/>
                    <a:pt x="43" y="422"/>
                  </a:cubicBezTo>
                  <a:cubicBezTo>
                    <a:pt x="43" y="436"/>
                    <a:pt x="71" y="450"/>
                    <a:pt x="85" y="464"/>
                  </a:cubicBezTo>
                  <a:lnTo>
                    <a:pt x="182" y="464"/>
                  </a:lnTo>
                  <a:cubicBezTo>
                    <a:pt x="210" y="450"/>
                    <a:pt x="224" y="450"/>
                    <a:pt x="252" y="436"/>
                  </a:cubicBezTo>
                  <a:cubicBezTo>
                    <a:pt x="266" y="422"/>
                    <a:pt x="280" y="422"/>
                    <a:pt x="308" y="408"/>
                  </a:cubicBezTo>
                  <a:cubicBezTo>
                    <a:pt x="308" y="408"/>
                    <a:pt x="322" y="422"/>
                    <a:pt x="322" y="422"/>
                  </a:cubicBezTo>
                  <a:cubicBezTo>
                    <a:pt x="322" y="436"/>
                    <a:pt x="322" y="436"/>
                    <a:pt x="322" y="450"/>
                  </a:cubicBezTo>
                  <a:cubicBezTo>
                    <a:pt x="308" y="478"/>
                    <a:pt x="294" y="492"/>
                    <a:pt x="280" y="506"/>
                  </a:cubicBezTo>
                  <a:cubicBezTo>
                    <a:pt x="238" y="534"/>
                    <a:pt x="210" y="548"/>
                    <a:pt x="168" y="548"/>
                  </a:cubicBezTo>
                  <a:lnTo>
                    <a:pt x="71" y="548"/>
                  </a:lnTo>
                  <a:cubicBezTo>
                    <a:pt x="57" y="603"/>
                    <a:pt x="43" y="645"/>
                    <a:pt x="29" y="687"/>
                  </a:cubicBezTo>
                  <a:lnTo>
                    <a:pt x="99" y="701"/>
                  </a:lnTo>
                  <a:cubicBezTo>
                    <a:pt x="168" y="701"/>
                    <a:pt x="238" y="687"/>
                    <a:pt x="308" y="659"/>
                  </a:cubicBezTo>
                  <a:cubicBezTo>
                    <a:pt x="350" y="631"/>
                    <a:pt x="378" y="603"/>
                    <a:pt x="392" y="576"/>
                  </a:cubicBezTo>
                  <a:cubicBezTo>
                    <a:pt x="406" y="548"/>
                    <a:pt x="419" y="534"/>
                    <a:pt x="433" y="506"/>
                  </a:cubicBezTo>
                  <a:cubicBezTo>
                    <a:pt x="447" y="464"/>
                    <a:pt x="447" y="422"/>
                    <a:pt x="447" y="380"/>
                  </a:cubicBezTo>
                  <a:cubicBezTo>
                    <a:pt x="433" y="352"/>
                    <a:pt x="433" y="338"/>
                    <a:pt x="419" y="324"/>
                  </a:cubicBezTo>
                  <a:cubicBezTo>
                    <a:pt x="419" y="324"/>
                    <a:pt x="406" y="311"/>
                    <a:pt x="406" y="311"/>
                  </a:cubicBezTo>
                  <a:cubicBezTo>
                    <a:pt x="392" y="297"/>
                    <a:pt x="364" y="283"/>
                    <a:pt x="350" y="283"/>
                  </a:cubicBezTo>
                  <a:lnTo>
                    <a:pt x="294" y="283"/>
                  </a:lnTo>
                  <a:cubicBezTo>
                    <a:pt x="266" y="297"/>
                    <a:pt x="252" y="297"/>
                    <a:pt x="224" y="311"/>
                  </a:cubicBezTo>
                  <a:cubicBezTo>
                    <a:pt x="213" y="314"/>
                    <a:pt x="204" y="316"/>
                    <a:pt x="196" y="316"/>
                  </a:cubicBezTo>
                  <a:cubicBezTo>
                    <a:pt x="176" y="316"/>
                    <a:pt x="168" y="303"/>
                    <a:pt x="168" y="283"/>
                  </a:cubicBezTo>
                  <a:cubicBezTo>
                    <a:pt x="154" y="241"/>
                    <a:pt x="196" y="199"/>
                    <a:pt x="238" y="185"/>
                  </a:cubicBezTo>
                  <a:cubicBezTo>
                    <a:pt x="259" y="178"/>
                    <a:pt x="283" y="175"/>
                    <a:pt x="310" y="175"/>
                  </a:cubicBezTo>
                  <a:cubicBezTo>
                    <a:pt x="336" y="175"/>
                    <a:pt x="364" y="178"/>
                    <a:pt x="392" y="185"/>
                  </a:cubicBezTo>
                  <a:lnTo>
                    <a:pt x="406" y="4"/>
                  </a:lnTo>
                  <a:cubicBezTo>
                    <a:pt x="389" y="1"/>
                    <a:pt x="372" y="0"/>
                    <a:pt x="355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17"/>
          <p:cNvGrpSpPr/>
          <p:nvPr/>
        </p:nvGrpSpPr>
        <p:grpSpPr>
          <a:xfrm>
            <a:off x="8396775" y="4447949"/>
            <a:ext cx="795904" cy="543426"/>
            <a:chOff x="5467216" y="5440421"/>
            <a:chExt cx="149437" cy="102035"/>
          </a:xfrm>
        </p:grpSpPr>
        <p:sp>
          <p:nvSpPr>
            <p:cNvPr id="1183" name="Google Shape;1183;p17"/>
            <p:cNvSpPr/>
            <p:nvPr/>
          </p:nvSpPr>
          <p:spPr>
            <a:xfrm>
              <a:off x="5467216" y="5440421"/>
              <a:ext cx="54565" cy="102035"/>
            </a:xfrm>
            <a:custGeom>
              <a:avLst/>
              <a:gdLst/>
              <a:ahLst/>
              <a:cxnLst/>
              <a:rect l="l" t="t" r="r" b="b"/>
              <a:pathLst>
                <a:path w="754" h="1410" extrusionOk="0">
                  <a:moveTo>
                    <a:pt x="377" y="1"/>
                  </a:moveTo>
                  <a:cubicBezTo>
                    <a:pt x="293" y="29"/>
                    <a:pt x="196" y="56"/>
                    <a:pt x="98" y="84"/>
                  </a:cubicBezTo>
                  <a:cubicBezTo>
                    <a:pt x="84" y="475"/>
                    <a:pt x="56" y="893"/>
                    <a:pt x="1" y="1340"/>
                  </a:cubicBezTo>
                  <a:lnTo>
                    <a:pt x="126" y="1298"/>
                  </a:lnTo>
                  <a:lnTo>
                    <a:pt x="252" y="1242"/>
                  </a:lnTo>
                  <a:cubicBezTo>
                    <a:pt x="266" y="1061"/>
                    <a:pt x="280" y="977"/>
                    <a:pt x="280" y="949"/>
                  </a:cubicBezTo>
                  <a:lnTo>
                    <a:pt x="419" y="893"/>
                  </a:lnTo>
                  <a:lnTo>
                    <a:pt x="419" y="893"/>
                  </a:lnTo>
                  <a:cubicBezTo>
                    <a:pt x="391" y="1130"/>
                    <a:pt x="377" y="1312"/>
                    <a:pt x="377" y="1409"/>
                  </a:cubicBezTo>
                  <a:cubicBezTo>
                    <a:pt x="419" y="1395"/>
                    <a:pt x="447" y="1368"/>
                    <a:pt x="489" y="1354"/>
                  </a:cubicBezTo>
                  <a:cubicBezTo>
                    <a:pt x="517" y="1326"/>
                    <a:pt x="558" y="1312"/>
                    <a:pt x="600" y="1298"/>
                  </a:cubicBezTo>
                  <a:lnTo>
                    <a:pt x="614" y="1298"/>
                  </a:lnTo>
                  <a:cubicBezTo>
                    <a:pt x="628" y="1047"/>
                    <a:pt x="670" y="642"/>
                    <a:pt x="754" y="70"/>
                  </a:cubicBezTo>
                  <a:lnTo>
                    <a:pt x="754" y="70"/>
                  </a:lnTo>
                  <a:cubicBezTo>
                    <a:pt x="670" y="112"/>
                    <a:pt x="572" y="140"/>
                    <a:pt x="489" y="154"/>
                  </a:cubicBezTo>
                  <a:cubicBezTo>
                    <a:pt x="475" y="349"/>
                    <a:pt x="461" y="503"/>
                    <a:pt x="447" y="600"/>
                  </a:cubicBezTo>
                  <a:lnTo>
                    <a:pt x="377" y="642"/>
                  </a:lnTo>
                  <a:lnTo>
                    <a:pt x="321" y="670"/>
                  </a:lnTo>
                  <a:cubicBezTo>
                    <a:pt x="335" y="447"/>
                    <a:pt x="349" y="224"/>
                    <a:pt x="37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5520695" y="5498531"/>
              <a:ext cx="30394" cy="35821"/>
            </a:xfrm>
            <a:custGeom>
              <a:avLst/>
              <a:gdLst/>
              <a:ahLst/>
              <a:cxnLst/>
              <a:rect l="l" t="t" r="r" b="b"/>
              <a:pathLst>
                <a:path w="420" h="495" extrusionOk="0">
                  <a:moveTo>
                    <a:pt x="230" y="1"/>
                  </a:moveTo>
                  <a:cubicBezTo>
                    <a:pt x="219" y="1"/>
                    <a:pt x="208" y="3"/>
                    <a:pt x="196" y="7"/>
                  </a:cubicBezTo>
                  <a:cubicBezTo>
                    <a:pt x="126" y="7"/>
                    <a:pt x="57" y="48"/>
                    <a:pt x="15" y="118"/>
                  </a:cubicBezTo>
                  <a:cubicBezTo>
                    <a:pt x="1" y="160"/>
                    <a:pt x="15" y="202"/>
                    <a:pt x="29" y="244"/>
                  </a:cubicBezTo>
                  <a:cubicBezTo>
                    <a:pt x="71" y="230"/>
                    <a:pt x="112" y="216"/>
                    <a:pt x="154" y="216"/>
                  </a:cubicBezTo>
                  <a:cubicBezTo>
                    <a:pt x="168" y="202"/>
                    <a:pt x="168" y="202"/>
                    <a:pt x="154" y="188"/>
                  </a:cubicBezTo>
                  <a:cubicBezTo>
                    <a:pt x="154" y="160"/>
                    <a:pt x="168" y="146"/>
                    <a:pt x="182" y="132"/>
                  </a:cubicBezTo>
                  <a:cubicBezTo>
                    <a:pt x="210" y="132"/>
                    <a:pt x="224" y="146"/>
                    <a:pt x="224" y="174"/>
                  </a:cubicBezTo>
                  <a:cubicBezTo>
                    <a:pt x="224" y="174"/>
                    <a:pt x="224" y="188"/>
                    <a:pt x="224" y="202"/>
                  </a:cubicBezTo>
                  <a:cubicBezTo>
                    <a:pt x="196" y="258"/>
                    <a:pt x="154" y="314"/>
                    <a:pt x="112" y="355"/>
                  </a:cubicBezTo>
                  <a:cubicBezTo>
                    <a:pt x="71" y="383"/>
                    <a:pt x="57" y="439"/>
                    <a:pt x="71" y="495"/>
                  </a:cubicBezTo>
                  <a:cubicBezTo>
                    <a:pt x="94" y="472"/>
                    <a:pt x="134" y="461"/>
                    <a:pt x="193" y="461"/>
                  </a:cubicBezTo>
                  <a:cubicBezTo>
                    <a:pt x="241" y="461"/>
                    <a:pt x="302" y="468"/>
                    <a:pt x="377" y="481"/>
                  </a:cubicBezTo>
                  <a:cubicBezTo>
                    <a:pt x="377" y="425"/>
                    <a:pt x="391" y="383"/>
                    <a:pt x="419" y="355"/>
                  </a:cubicBezTo>
                  <a:cubicBezTo>
                    <a:pt x="387" y="339"/>
                    <a:pt x="354" y="332"/>
                    <a:pt x="321" y="332"/>
                  </a:cubicBezTo>
                  <a:cubicBezTo>
                    <a:pt x="298" y="332"/>
                    <a:pt x="275" y="336"/>
                    <a:pt x="252" y="341"/>
                  </a:cubicBezTo>
                  <a:cubicBezTo>
                    <a:pt x="322" y="286"/>
                    <a:pt x="363" y="216"/>
                    <a:pt x="363" y="132"/>
                  </a:cubicBezTo>
                  <a:cubicBezTo>
                    <a:pt x="363" y="90"/>
                    <a:pt x="336" y="35"/>
                    <a:pt x="294" y="21"/>
                  </a:cubicBezTo>
                  <a:cubicBezTo>
                    <a:pt x="274" y="11"/>
                    <a:pt x="254" y="1"/>
                    <a:pt x="23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5553042" y="5464663"/>
              <a:ext cx="63611" cy="70122"/>
            </a:xfrm>
            <a:custGeom>
              <a:avLst/>
              <a:gdLst/>
              <a:ahLst/>
              <a:cxnLst/>
              <a:rect l="l" t="t" r="r" b="b"/>
              <a:pathLst>
                <a:path w="879" h="969" extrusionOk="0">
                  <a:moveTo>
                    <a:pt x="516" y="391"/>
                  </a:moveTo>
                  <a:cubicBezTo>
                    <a:pt x="586" y="391"/>
                    <a:pt x="628" y="419"/>
                    <a:pt x="614" y="489"/>
                  </a:cubicBezTo>
                  <a:cubicBezTo>
                    <a:pt x="614" y="530"/>
                    <a:pt x="586" y="572"/>
                    <a:pt x="558" y="614"/>
                  </a:cubicBezTo>
                  <a:cubicBezTo>
                    <a:pt x="516" y="698"/>
                    <a:pt x="419" y="754"/>
                    <a:pt x="321" y="782"/>
                  </a:cubicBezTo>
                  <a:cubicBezTo>
                    <a:pt x="293" y="782"/>
                    <a:pt x="265" y="740"/>
                    <a:pt x="251" y="684"/>
                  </a:cubicBezTo>
                  <a:cubicBezTo>
                    <a:pt x="265" y="530"/>
                    <a:pt x="377" y="419"/>
                    <a:pt x="516" y="391"/>
                  </a:cubicBezTo>
                  <a:close/>
                  <a:moveTo>
                    <a:pt x="628" y="0"/>
                  </a:moveTo>
                  <a:cubicBezTo>
                    <a:pt x="572" y="0"/>
                    <a:pt x="516" y="14"/>
                    <a:pt x="460" y="42"/>
                  </a:cubicBezTo>
                  <a:cubicBezTo>
                    <a:pt x="377" y="70"/>
                    <a:pt x="307" y="112"/>
                    <a:pt x="237" y="154"/>
                  </a:cubicBezTo>
                  <a:cubicBezTo>
                    <a:pt x="182" y="224"/>
                    <a:pt x="112" y="307"/>
                    <a:pt x="70" y="391"/>
                  </a:cubicBezTo>
                  <a:cubicBezTo>
                    <a:pt x="28" y="489"/>
                    <a:pt x="0" y="600"/>
                    <a:pt x="14" y="698"/>
                  </a:cubicBezTo>
                  <a:cubicBezTo>
                    <a:pt x="28" y="768"/>
                    <a:pt x="56" y="837"/>
                    <a:pt x="112" y="893"/>
                  </a:cubicBezTo>
                  <a:cubicBezTo>
                    <a:pt x="154" y="935"/>
                    <a:pt x="195" y="963"/>
                    <a:pt x="265" y="963"/>
                  </a:cubicBezTo>
                  <a:cubicBezTo>
                    <a:pt x="282" y="967"/>
                    <a:pt x="299" y="969"/>
                    <a:pt x="317" y="969"/>
                  </a:cubicBezTo>
                  <a:cubicBezTo>
                    <a:pt x="362" y="969"/>
                    <a:pt x="411" y="959"/>
                    <a:pt x="460" y="949"/>
                  </a:cubicBezTo>
                  <a:cubicBezTo>
                    <a:pt x="530" y="907"/>
                    <a:pt x="600" y="865"/>
                    <a:pt x="656" y="809"/>
                  </a:cubicBezTo>
                  <a:cubicBezTo>
                    <a:pt x="684" y="782"/>
                    <a:pt x="712" y="754"/>
                    <a:pt x="739" y="726"/>
                  </a:cubicBezTo>
                  <a:cubicBezTo>
                    <a:pt x="767" y="670"/>
                    <a:pt x="795" y="614"/>
                    <a:pt x="823" y="558"/>
                  </a:cubicBezTo>
                  <a:cubicBezTo>
                    <a:pt x="851" y="489"/>
                    <a:pt x="865" y="405"/>
                    <a:pt x="865" y="321"/>
                  </a:cubicBezTo>
                  <a:cubicBezTo>
                    <a:pt x="879" y="251"/>
                    <a:pt x="851" y="182"/>
                    <a:pt x="823" y="126"/>
                  </a:cubicBezTo>
                  <a:cubicBezTo>
                    <a:pt x="781" y="56"/>
                    <a:pt x="712" y="14"/>
                    <a:pt x="62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17"/>
          <p:cNvGrpSpPr/>
          <p:nvPr/>
        </p:nvGrpSpPr>
        <p:grpSpPr>
          <a:xfrm>
            <a:off x="7757627" y="231693"/>
            <a:ext cx="1064486" cy="713396"/>
            <a:chOff x="181096" y="315758"/>
            <a:chExt cx="654303" cy="438500"/>
          </a:xfrm>
        </p:grpSpPr>
        <p:sp>
          <p:nvSpPr>
            <p:cNvPr id="1187" name="Google Shape;1187;p17"/>
            <p:cNvSpPr/>
            <p:nvPr/>
          </p:nvSpPr>
          <p:spPr>
            <a:xfrm>
              <a:off x="708673" y="557277"/>
              <a:ext cx="126727" cy="173619"/>
            </a:xfrm>
            <a:custGeom>
              <a:avLst/>
              <a:gdLst/>
              <a:ahLst/>
              <a:cxnLst/>
              <a:rect l="l" t="t" r="r" b="b"/>
              <a:pathLst>
                <a:path w="754" h="1033" extrusionOk="0">
                  <a:moveTo>
                    <a:pt x="572" y="0"/>
                  </a:moveTo>
                  <a:cubicBezTo>
                    <a:pt x="391" y="56"/>
                    <a:pt x="196" y="98"/>
                    <a:pt x="0" y="140"/>
                  </a:cubicBezTo>
                  <a:lnTo>
                    <a:pt x="98" y="684"/>
                  </a:lnTo>
                  <a:cubicBezTo>
                    <a:pt x="126" y="642"/>
                    <a:pt x="182" y="600"/>
                    <a:pt x="237" y="572"/>
                  </a:cubicBezTo>
                  <a:cubicBezTo>
                    <a:pt x="275" y="565"/>
                    <a:pt x="308" y="562"/>
                    <a:pt x="337" y="562"/>
                  </a:cubicBezTo>
                  <a:cubicBezTo>
                    <a:pt x="427" y="562"/>
                    <a:pt x="478" y="596"/>
                    <a:pt x="488" y="670"/>
                  </a:cubicBezTo>
                  <a:cubicBezTo>
                    <a:pt x="499" y="735"/>
                    <a:pt x="459" y="758"/>
                    <a:pt x="400" y="758"/>
                  </a:cubicBezTo>
                  <a:cubicBezTo>
                    <a:pt x="384" y="758"/>
                    <a:pt x="367" y="756"/>
                    <a:pt x="349" y="753"/>
                  </a:cubicBezTo>
                  <a:cubicBezTo>
                    <a:pt x="293" y="739"/>
                    <a:pt x="251" y="711"/>
                    <a:pt x="210" y="684"/>
                  </a:cubicBezTo>
                  <a:cubicBezTo>
                    <a:pt x="168" y="739"/>
                    <a:pt x="112" y="809"/>
                    <a:pt x="56" y="865"/>
                  </a:cubicBezTo>
                  <a:cubicBezTo>
                    <a:pt x="154" y="962"/>
                    <a:pt x="279" y="1018"/>
                    <a:pt x="433" y="1032"/>
                  </a:cubicBezTo>
                  <a:cubicBezTo>
                    <a:pt x="516" y="1018"/>
                    <a:pt x="586" y="990"/>
                    <a:pt x="656" y="921"/>
                  </a:cubicBezTo>
                  <a:cubicBezTo>
                    <a:pt x="726" y="837"/>
                    <a:pt x="754" y="725"/>
                    <a:pt x="754" y="614"/>
                  </a:cubicBezTo>
                  <a:cubicBezTo>
                    <a:pt x="740" y="544"/>
                    <a:pt x="712" y="474"/>
                    <a:pt x="642" y="418"/>
                  </a:cubicBezTo>
                  <a:cubicBezTo>
                    <a:pt x="572" y="349"/>
                    <a:pt x="475" y="321"/>
                    <a:pt x="363" y="321"/>
                  </a:cubicBezTo>
                  <a:cubicBezTo>
                    <a:pt x="335" y="321"/>
                    <a:pt x="293" y="335"/>
                    <a:pt x="265" y="349"/>
                  </a:cubicBezTo>
                  <a:lnTo>
                    <a:pt x="265" y="307"/>
                  </a:lnTo>
                  <a:cubicBezTo>
                    <a:pt x="391" y="279"/>
                    <a:pt x="502" y="251"/>
                    <a:pt x="628" y="251"/>
                  </a:cubicBezTo>
                  <a:cubicBezTo>
                    <a:pt x="614" y="167"/>
                    <a:pt x="586" y="84"/>
                    <a:pt x="57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181096" y="404836"/>
              <a:ext cx="178325" cy="268076"/>
            </a:xfrm>
            <a:custGeom>
              <a:avLst/>
              <a:gdLst/>
              <a:ahLst/>
              <a:cxnLst/>
              <a:rect l="l" t="t" r="r" b="b"/>
              <a:pathLst>
                <a:path w="1061" h="1595" extrusionOk="0">
                  <a:moveTo>
                    <a:pt x="824" y="0"/>
                  </a:moveTo>
                  <a:cubicBezTo>
                    <a:pt x="768" y="14"/>
                    <a:pt x="712" y="42"/>
                    <a:pt x="656" y="70"/>
                  </a:cubicBezTo>
                  <a:cubicBezTo>
                    <a:pt x="573" y="126"/>
                    <a:pt x="489" y="182"/>
                    <a:pt x="419" y="251"/>
                  </a:cubicBezTo>
                  <a:cubicBezTo>
                    <a:pt x="322" y="349"/>
                    <a:pt x="224" y="461"/>
                    <a:pt x="154" y="586"/>
                  </a:cubicBezTo>
                  <a:cubicBezTo>
                    <a:pt x="112" y="656"/>
                    <a:pt x="71" y="754"/>
                    <a:pt x="43" y="837"/>
                  </a:cubicBezTo>
                  <a:cubicBezTo>
                    <a:pt x="1" y="991"/>
                    <a:pt x="1" y="1158"/>
                    <a:pt x="43" y="1312"/>
                  </a:cubicBezTo>
                  <a:cubicBezTo>
                    <a:pt x="57" y="1353"/>
                    <a:pt x="85" y="1409"/>
                    <a:pt x="126" y="1451"/>
                  </a:cubicBezTo>
                  <a:cubicBezTo>
                    <a:pt x="140" y="1479"/>
                    <a:pt x="182" y="1507"/>
                    <a:pt x="210" y="1521"/>
                  </a:cubicBezTo>
                  <a:cubicBezTo>
                    <a:pt x="291" y="1567"/>
                    <a:pt x="391" y="1594"/>
                    <a:pt x="486" y="1594"/>
                  </a:cubicBezTo>
                  <a:cubicBezTo>
                    <a:pt x="506" y="1594"/>
                    <a:pt x="526" y="1593"/>
                    <a:pt x="545" y="1591"/>
                  </a:cubicBezTo>
                  <a:cubicBezTo>
                    <a:pt x="656" y="1577"/>
                    <a:pt x="754" y="1535"/>
                    <a:pt x="838" y="1479"/>
                  </a:cubicBezTo>
                  <a:cubicBezTo>
                    <a:pt x="921" y="1437"/>
                    <a:pt x="991" y="1381"/>
                    <a:pt x="1061" y="1312"/>
                  </a:cubicBezTo>
                  <a:lnTo>
                    <a:pt x="880" y="977"/>
                  </a:lnTo>
                  <a:cubicBezTo>
                    <a:pt x="866" y="1005"/>
                    <a:pt x="852" y="1019"/>
                    <a:pt x="838" y="1047"/>
                  </a:cubicBezTo>
                  <a:cubicBezTo>
                    <a:pt x="782" y="1116"/>
                    <a:pt x="698" y="1172"/>
                    <a:pt x="601" y="1200"/>
                  </a:cubicBezTo>
                  <a:lnTo>
                    <a:pt x="531" y="1200"/>
                  </a:lnTo>
                  <a:cubicBezTo>
                    <a:pt x="447" y="1158"/>
                    <a:pt x="419" y="1074"/>
                    <a:pt x="447" y="921"/>
                  </a:cubicBezTo>
                  <a:cubicBezTo>
                    <a:pt x="475" y="837"/>
                    <a:pt x="531" y="754"/>
                    <a:pt x="601" y="684"/>
                  </a:cubicBezTo>
                  <a:cubicBezTo>
                    <a:pt x="670" y="628"/>
                    <a:pt x="754" y="586"/>
                    <a:pt x="838" y="572"/>
                  </a:cubicBezTo>
                  <a:lnTo>
                    <a:pt x="824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485978" y="315758"/>
              <a:ext cx="164207" cy="330767"/>
            </a:xfrm>
            <a:custGeom>
              <a:avLst/>
              <a:gdLst/>
              <a:ahLst/>
              <a:cxnLst/>
              <a:rect l="l" t="t" r="r" b="b"/>
              <a:pathLst>
                <a:path w="977" h="1968" extrusionOk="0">
                  <a:moveTo>
                    <a:pt x="907" y="0"/>
                  </a:moveTo>
                  <a:cubicBezTo>
                    <a:pt x="795" y="84"/>
                    <a:pt x="670" y="154"/>
                    <a:pt x="544" y="196"/>
                  </a:cubicBezTo>
                  <a:cubicBezTo>
                    <a:pt x="572" y="475"/>
                    <a:pt x="600" y="684"/>
                    <a:pt x="600" y="837"/>
                  </a:cubicBezTo>
                  <a:lnTo>
                    <a:pt x="516" y="907"/>
                  </a:lnTo>
                  <a:cubicBezTo>
                    <a:pt x="488" y="921"/>
                    <a:pt x="460" y="935"/>
                    <a:pt x="433" y="949"/>
                  </a:cubicBezTo>
                  <a:cubicBezTo>
                    <a:pt x="405" y="642"/>
                    <a:pt x="377" y="321"/>
                    <a:pt x="377" y="14"/>
                  </a:cubicBezTo>
                  <a:cubicBezTo>
                    <a:pt x="251" y="84"/>
                    <a:pt x="126" y="140"/>
                    <a:pt x="0" y="182"/>
                  </a:cubicBezTo>
                  <a:cubicBezTo>
                    <a:pt x="70" y="740"/>
                    <a:pt x="112" y="1325"/>
                    <a:pt x="140" y="1953"/>
                  </a:cubicBezTo>
                  <a:lnTo>
                    <a:pt x="307" y="1869"/>
                  </a:lnTo>
                  <a:lnTo>
                    <a:pt x="474" y="1758"/>
                  </a:lnTo>
                  <a:cubicBezTo>
                    <a:pt x="460" y="1521"/>
                    <a:pt x="447" y="1381"/>
                    <a:pt x="447" y="1339"/>
                  </a:cubicBezTo>
                  <a:lnTo>
                    <a:pt x="614" y="1242"/>
                  </a:lnTo>
                  <a:cubicBezTo>
                    <a:pt x="642" y="1590"/>
                    <a:pt x="656" y="1828"/>
                    <a:pt x="684" y="1967"/>
                  </a:cubicBezTo>
                  <a:cubicBezTo>
                    <a:pt x="725" y="1925"/>
                    <a:pt x="767" y="1883"/>
                    <a:pt x="823" y="1855"/>
                  </a:cubicBezTo>
                  <a:cubicBezTo>
                    <a:pt x="865" y="1814"/>
                    <a:pt x="907" y="1786"/>
                    <a:pt x="949" y="1758"/>
                  </a:cubicBezTo>
                  <a:lnTo>
                    <a:pt x="977" y="1730"/>
                  </a:lnTo>
                  <a:cubicBezTo>
                    <a:pt x="949" y="1381"/>
                    <a:pt x="921" y="809"/>
                    <a:pt x="907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361605" y="600303"/>
              <a:ext cx="131433" cy="153954"/>
            </a:xfrm>
            <a:custGeom>
              <a:avLst/>
              <a:gdLst/>
              <a:ahLst/>
              <a:cxnLst/>
              <a:rect l="l" t="t" r="r" b="b"/>
              <a:pathLst>
                <a:path w="782" h="916" extrusionOk="0">
                  <a:moveTo>
                    <a:pt x="392" y="0"/>
                  </a:moveTo>
                  <a:cubicBezTo>
                    <a:pt x="227" y="0"/>
                    <a:pt x="75" y="105"/>
                    <a:pt x="15" y="260"/>
                  </a:cubicBezTo>
                  <a:cubicBezTo>
                    <a:pt x="1" y="344"/>
                    <a:pt x="29" y="414"/>
                    <a:pt x="71" y="483"/>
                  </a:cubicBezTo>
                  <a:cubicBezTo>
                    <a:pt x="140" y="441"/>
                    <a:pt x="224" y="414"/>
                    <a:pt x="308" y="400"/>
                  </a:cubicBezTo>
                  <a:cubicBezTo>
                    <a:pt x="294" y="386"/>
                    <a:pt x="294" y="372"/>
                    <a:pt x="280" y="344"/>
                  </a:cubicBezTo>
                  <a:cubicBezTo>
                    <a:pt x="266" y="316"/>
                    <a:pt x="280" y="274"/>
                    <a:pt x="308" y="260"/>
                  </a:cubicBezTo>
                  <a:cubicBezTo>
                    <a:pt x="350" y="260"/>
                    <a:pt x="377" y="274"/>
                    <a:pt x="377" y="302"/>
                  </a:cubicBezTo>
                  <a:cubicBezTo>
                    <a:pt x="391" y="316"/>
                    <a:pt x="391" y="330"/>
                    <a:pt x="377" y="358"/>
                  </a:cubicBezTo>
                  <a:cubicBezTo>
                    <a:pt x="350" y="455"/>
                    <a:pt x="294" y="567"/>
                    <a:pt x="224" y="651"/>
                  </a:cubicBezTo>
                  <a:cubicBezTo>
                    <a:pt x="168" y="720"/>
                    <a:pt x="154" y="832"/>
                    <a:pt x="196" y="916"/>
                  </a:cubicBezTo>
                  <a:cubicBezTo>
                    <a:pt x="266" y="846"/>
                    <a:pt x="447" y="804"/>
                    <a:pt x="726" y="804"/>
                  </a:cubicBezTo>
                  <a:cubicBezTo>
                    <a:pt x="712" y="720"/>
                    <a:pt x="740" y="637"/>
                    <a:pt x="782" y="567"/>
                  </a:cubicBezTo>
                  <a:cubicBezTo>
                    <a:pt x="742" y="561"/>
                    <a:pt x="701" y="558"/>
                    <a:pt x="662" y="558"/>
                  </a:cubicBezTo>
                  <a:cubicBezTo>
                    <a:pt x="606" y="558"/>
                    <a:pt x="552" y="565"/>
                    <a:pt x="503" y="581"/>
                  </a:cubicBezTo>
                  <a:cubicBezTo>
                    <a:pt x="601" y="483"/>
                    <a:pt x="656" y="344"/>
                    <a:pt x="643" y="204"/>
                  </a:cubicBezTo>
                  <a:cubicBezTo>
                    <a:pt x="629" y="107"/>
                    <a:pt x="559" y="37"/>
                    <a:pt x="475" y="9"/>
                  </a:cubicBezTo>
                  <a:cubicBezTo>
                    <a:pt x="447" y="3"/>
                    <a:pt x="420" y="0"/>
                    <a:pt x="392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●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○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■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●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○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■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●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○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M Sans"/>
              <a:buChar char="■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3" r:id="rId9"/>
    <p:sldLayoutId id="2147483667" r:id="rId10"/>
    <p:sldLayoutId id="2147483673" r:id="rId11"/>
    <p:sldLayoutId id="2147483674" r:id="rId12"/>
    <p:sldLayoutId id="2147483676" r:id="rId13"/>
    <p:sldLayoutId id="2147483677" r:id="rId14"/>
    <p:sldLayoutId id="2147483681" r:id="rId15"/>
    <p:sldLayoutId id="2147483682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40"/>
          <p:cNvSpPr/>
          <p:nvPr/>
        </p:nvSpPr>
        <p:spPr>
          <a:xfrm>
            <a:off x="5062077" y="927650"/>
            <a:ext cx="3769800" cy="3769800"/>
          </a:xfrm>
          <a:prstGeom prst="ellipse">
            <a:avLst/>
          </a:prstGeom>
          <a:gradFill>
            <a:gsLst>
              <a:gs pos="0">
                <a:srgbClr val="EEE3FF">
                  <a:alpha val="5490"/>
                </a:srgbClr>
              </a:gs>
              <a:gs pos="100000">
                <a:srgbClr val="EEE3FF">
                  <a:alpha val="1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2" name="Google Shape;2412;p40"/>
          <p:cNvGrpSpPr/>
          <p:nvPr/>
        </p:nvGrpSpPr>
        <p:grpSpPr>
          <a:xfrm>
            <a:off x="7695266" y="1878841"/>
            <a:ext cx="1698917" cy="1867407"/>
            <a:chOff x="787822" y="2614666"/>
            <a:chExt cx="1989597" cy="2186916"/>
          </a:xfrm>
        </p:grpSpPr>
        <p:sp>
          <p:nvSpPr>
            <p:cNvPr id="2413" name="Google Shape;2413;p40"/>
            <p:cNvSpPr/>
            <p:nvPr/>
          </p:nvSpPr>
          <p:spPr>
            <a:xfrm>
              <a:off x="2203019" y="3787097"/>
              <a:ext cx="145271" cy="593980"/>
            </a:xfrm>
            <a:custGeom>
              <a:avLst/>
              <a:gdLst/>
              <a:ahLst/>
              <a:cxnLst/>
              <a:rect l="l" t="t" r="r" b="b"/>
              <a:pathLst>
                <a:path w="1870" h="7646" extrusionOk="0">
                  <a:moveTo>
                    <a:pt x="924" y="0"/>
                  </a:moveTo>
                  <a:cubicBezTo>
                    <a:pt x="730" y="0"/>
                    <a:pt x="492" y="12"/>
                    <a:pt x="196" y="31"/>
                  </a:cubicBezTo>
                  <a:lnTo>
                    <a:pt x="15" y="296"/>
                  </a:lnTo>
                  <a:cubicBezTo>
                    <a:pt x="489" y="533"/>
                    <a:pt x="1" y="7186"/>
                    <a:pt x="447" y="7479"/>
                  </a:cubicBezTo>
                  <a:cubicBezTo>
                    <a:pt x="610" y="7598"/>
                    <a:pt x="781" y="7645"/>
                    <a:pt x="957" y="7645"/>
                  </a:cubicBezTo>
                  <a:cubicBezTo>
                    <a:pt x="1113" y="7645"/>
                    <a:pt x="1274" y="7608"/>
                    <a:pt x="1438" y="7549"/>
                  </a:cubicBezTo>
                  <a:lnTo>
                    <a:pt x="1605" y="7284"/>
                  </a:lnTo>
                  <a:cubicBezTo>
                    <a:pt x="1646" y="7090"/>
                    <a:pt x="1495" y="337"/>
                    <a:pt x="1862" y="337"/>
                  </a:cubicBezTo>
                  <a:cubicBezTo>
                    <a:pt x="1865" y="337"/>
                    <a:pt x="1867" y="337"/>
                    <a:pt x="1870" y="338"/>
                  </a:cubicBezTo>
                  <a:cubicBezTo>
                    <a:pt x="1657" y="84"/>
                    <a:pt x="1444" y="0"/>
                    <a:pt x="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2187793" y="3791913"/>
              <a:ext cx="175024" cy="40940"/>
            </a:xfrm>
            <a:custGeom>
              <a:avLst/>
              <a:gdLst/>
              <a:ahLst/>
              <a:cxnLst/>
              <a:rect l="l" t="t" r="r" b="b"/>
              <a:pathLst>
                <a:path w="2253" h="527" extrusionOk="0">
                  <a:moveTo>
                    <a:pt x="1098" y="0"/>
                  </a:moveTo>
                  <a:cubicBezTo>
                    <a:pt x="541" y="0"/>
                    <a:pt x="0" y="167"/>
                    <a:pt x="546" y="499"/>
                  </a:cubicBezTo>
                  <a:cubicBezTo>
                    <a:pt x="497" y="299"/>
                    <a:pt x="723" y="220"/>
                    <a:pt x="989" y="220"/>
                  </a:cubicBezTo>
                  <a:cubicBezTo>
                    <a:pt x="1335" y="220"/>
                    <a:pt x="1749" y="353"/>
                    <a:pt x="1717" y="527"/>
                  </a:cubicBezTo>
                  <a:cubicBezTo>
                    <a:pt x="2253" y="174"/>
                    <a:pt x="1667" y="0"/>
                    <a:pt x="1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16071" y="3840389"/>
              <a:ext cx="119246" cy="545504"/>
            </a:xfrm>
            <a:custGeom>
              <a:avLst/>
              <a:gdLst/>
              <a:ahLst/>
              <a:cxnLst/>
              <a:rect l="l" t="t" r="r" b="b"/>
              <a:pathLst>
                <a:path w="1535" h="7022" extrusionOk="0">
                  <a:moveTo>
                    <a:pt x="238" y="98"/>
                  </a:moveTo>
                  <a:cubicBezTo>
                    <a:pt x="415" y="156"/>
                    <a:pt x="600" y="185"/>
                    <a:pt x="785" y="185"/>
                  </a:cubicBezTo>
                  <a:cubicBezTo>
                    <a:pt x="968" y="185"/>
                    <a:pt x="1152" y="157"/>
                    <a:pt x="1329" y="98"/>
                  </a:cubicBezTo>
                  <a:close/>
                  <a:moveTo>
                    <a:pt x="0" y="0"/>
                  </a:moveTo>
                  <a:cubicBezTo>
                    <a:pt x="0" y="1"/>
                    <a:pt x="56" y="6500"/>
                    <a:pt x="56" y="6500"/>
                  </a:cubicBezTo>
                  <a:cubicBezTo>
                    <a:pt x="0" y="6770"/>
                    <a:pt x="473" y="7022"/>
                    <a:pt x="891" y="7022"/>
                  </a:cubicBezTo>
                  <a:cubicBezTo>
                    <a:pt x="1207" y="7022"/>
                    <a:pt x="1493" y="6877"/>
                    <a:pt x="1493" y="6486"/>
                  </a:cubicBezTo>
                  <a:lnTo>
                    <a:pt x="1535" y="14"/>
                  </a:lnTo>
                  <a:lnTo>
                    <a:pt x="1535" y="14"/>
                  </a:lnTo>
                  <a:cubicBezTo>
                    <a:pt x="1467" y="47"/>
                    <a:pt x="1399" y="75"/>
                    <a:pt x="1329" y="98"/>
                  </a:cubicBezTo>
                  <a:lnTo>
                    <a:pt x="1381" y="98"/>
                  </a:lnTo>
                  <a:lnTo>
                    <a:pt x="1381" y="6500"/>
                  </a:lnTo>
                  <a:cubicBezTo>
                    <a:pt x="1381" y="6500"/>
                    <a:pt x="1465" y="6919"/>
                    <a:pt x="823" y="6919"/>
                  </a:cubicBezTo>
                  <a:cubicBezTo>
                    <a:pt x="195" y="6919"/>
                    <a:pt x="168" y="6500"/>
                    <a:pt x="168" y="6500"/>
                  </a:cubicBezTo>
                  <a:lnTo>
                    <a:pt x="168" y="98"/>
                  </a:lnTo>
                  <a:lnTo>
                    <a:pt x="238" y="98"/>
                  </a:lnTo>
                  <a:cubicBezTo>
                    <a:pt x="157" y="71"/>
                    <a:pt x="77" y="3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132714" y="3775988"/>
              <a:ext cx="291474" cy="89415"/>
            </a:xfrm>
            <a:custGeom>
              <a:avLst/>
              <a:gdLst/>
              <a:ahLst/>
              <a:cxnLst/>
              <a:rect l="l" t="t" r="r" b="b"/>
              <a:pathLst>
                <a:path w="3752" h="1151" extrusionOk="0">
                  <a:moveTo>
                    <a:pt x="1782" y="209"/>
                  </a:moveTo>
                  <a:cubicBezTo>
                    <a:pt x="2384" y="209"/>
                    <a:pt x="3033" y="406"/>
                    <a:pt x="2356" y="774"/>
                  </a:cubicBezTo>
                  <a:cubicBezTo>
                    <a:pt x="2201" y="867"/>
                    <a:pt x="2028" y="913"/>
                    <a:pt x="1857" y="913"/>
                  </a:cubicBezTo>
                  <a:cubicBezTo>
                    <a:pt x="1646" y="913"/>
                    <a:pt x="1438" y="843"/>
                    <a:pt x="1268" y="704"/>
                  </a:cubicBezTo>
                  <a:cubicBezTo>
                    <a:pt x="741" y="367"/>
                    <a:pt x="1242" y="209"/>
                    <a:pt x="1782" y="209"/>
                  </a:cubicBezTo>
                  <a:close/>
                  <a:moveTo>
                    <a:pt x="1710" y="1"/>
                  </a:moveTo>
                  <a:cubicBezTo>
                    <a:pt x="502" y="1"/>
                    <a:pt x="1" y="689"/>
                    <a:pt x="1868" y="1150"/>
                  </a:cubicBezTo>
                  <a:cubicBezTo>
                    <a:pt x="2468" y="1108"/>
                    <a:pt x="3751" y="509"/>
                    <a:pt x="2677" y="132"/>
                  </a:cubicBezTo>
                  <a:cubicBezTo>
                    <a:pt x="2329" y="40"/>
                    <a:pt x="1999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2140482" y="3780726"/>
              <a:ext cx="226063" cy="78850"/>
            </a:xfrm>
            <a:custGeom>
              <a:avLst/>
              <a:gdLst/>
              <a:ahLst/>
              <a:cxnLst/>
              <a:rect l="l" t="t" r="r" b="b"/>
              <a:pathLst>
                <a:path w="2910" h="1015" extrusionOk="0">
                  <a:moveTo>
                    <a:pt x="1747" y="16"/>
                  </a:moveTo>
                  <a:cubicBezTo>
                    <a:pt x="2365" y="16"/>
                    <a:pt x="2910" y="259"/>
                    <a:pt x="2647" y="559"/>
                  </a:cubicBezTo>
                  <a:cubicBezTo>
                    <a:pt x="2370" y="814"/>
                    <a:pt x="2069" y="910"/>
                    <a:pt x="1795" y="910"/>
                  </a:cubicBezTo>
                  <a:cubicBezTo>
                    <a:pt x="1198" y="910"/>
                    <a:pt x="723" y="459"/>
                    <a:pt x="876" y="210"/>
                  </a:cubicBezTo>
                  <a:cubicBezTo>
                    <a:pt x="1127" y="73"/>
                    <a:pt x="1445" y="16"/>
                    <a:pt x="1747" y="16"/>
                  </a:cubicBezTo>
                  <a:close/>
                  <a:moveTo>
                    <a:pt x="1659" y="1"/>
                  </a:moveTo>
                  <a:cubicBezTo>
                    <a:pt x="811" y="1"/>
                    <a:pt x="1" y="243"/>
                    <a:pt x="1420" y="936"/>
                  </a:cubicBezTo>
                  <a:cubicBezTo>
                    <a:pt x="1420" y="936"/>
                    <a:pt x="1570" y="1014"/>
                    <a:pt x="1809" y="1014"/>
                  </a:cubicBezTo>
                  <a:cubicBezTo>
                    <a:pt x="2054" y="1014"/>
                    <a:pt x="2392" y="932"/>
                    <a:pt x="2759" y="601"/>
                  </a:cubicBezTo>
                  <a:cubicBezTo>
                    <a:pt x="2856" y="503"/>
                    <a:pt x="2856" y="350"/>
                    <a:pt x="2759" y="252"/>
                  </a:cubicBezTo>
                  <a:cubicBezTo>
                    <a:pt x="2781" y="104"/>
                    <a:pt x="2212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2233394" y="3956296"/>
              <a:ext cx="91125" cy="429210"/>
            </a:xfrm>
            <a:custGeom>
              <a:avLst/>
              <a:gdLst/>
              <a:ahLst/>
              <a:cxnLst/>
              <a:rect l="l" t="t" r="r" b="b"/>
              <a:pathLst>
                <a:path w="1173" h="5525" extrusionOk="0">
                  <a:moveTo>
                    <a:pt x="1074" y="4967"/>
                  </a:moveTo>
                  <a:cubicBezTo>
                    <a:pt x="1172" y="5525"/>
                    <a:pt x="0" y="5441"/>
                    <a:pt x="0" y="4967"/>
                  </a:cubicBezTo>
                  <a:lnTo>
                    <a:pt x="0" y="238"/>
                  </a:lnTo>
                  <a:cubicBezTo>
                    <a:pt x="349" y="1"/>
                    <a:pt x="837" y="112"/>
                    <a:pt x="1088" y="238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2233394" y="3964919"/>
              <a:ext cx="83511" cy="19654"/>
            </a:xfrm>
            <a:custGeom>
              <a:avLst/>
              <a:gdLst/>
              <a:ahLst/>
              <a:cxnLst/>
              <a:rect l="l" t="t" r="r" b="b"/>
              <a:pathLst>
                <a:path w="1075" h="253" extrusionOk="0">
                  <a:moveTo>
                    <a:pt x="465" y="0"/>
                  </a:moveTo>
                  <a:cubicBezTo>
                    <a:pt x="280" y="0"/>
                    <a:pt x="100" y="33"/>
                    <a:pt x="0" y="127"/>
                  </a:cubicBezTo>
                  <a:cubicBezTo>
                    <a:pt x="154" y="211"/>
                    <a:pt x="380" y="253"/>
                    <a:pt x="590" y="253"/>
                  </a:cubicBezTo>
                  <a:cubicBezTo>
                    <a:pt x="799" y="253"/>
                    <a:pt x="991" y="211"/>
                    <a:pt x="1074" y="127"/>
                  </a:cubicBezTo>
                  <a:cubicBezTo>
                    <a:pt x="1041" y="76"/>
                    <a:pt x="747" y="0"/>
                    <a:pt x="465" y="0"/>
                  </a:cubicBezTo>
                  <a:close/>
                </a:path>
              </a:pathLst>
            </a:custGeom>
            <a:solidFill>
              <a:srgbClr val="2CD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2270217" y="3963909"/>
              <a:ext cx="46689" cy="21286"/>
            </a:xfrm>
            <a:custGeom>
              <a:avLst/>
              <a:gdLst/>
              <a:ahLst/>
              <a:cxnLst/>
              <a:rect l="l" t="t" r="r" b="b"/>
              <a:pathLst>
                <a:path w="601" h="274" extrusionOk="0">
                  <a:moveTo>
                    <a:pt x="15" y="1"/>
                  </a:moveTo>
                  <a:cubicBezTo>
                    <a:pt x="15" y="1"/>
                    <a:pt x="154" y="154"/>
                    <a:pt x="1" y="266"/>
                  </a:cubicBezTo>
                  <a:cubicBezTo>
                    <a:pt x="42" y="271"/>
                    <a:pt x="85" y="274"/>
                    <a:pt x="127" y="274"/>
                  </a:cubicBezTo>
                  <a:cubicBezTo>
                    <a:pt x="297" y="274"/>
                    <a:pt x="467" y="229"/>
                    <a:pt x="600" y="140"/>
                  </a:cubicBezTo>
                  <a:cubicBezTo>
                    <a:pt x="419" y="42"/>
                    <a:pt x="224" y="1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233394" y="3964142"/>
              <a:ext cx="83511" cy="11730"/>
            </a:xfrm>
            <a:custGeom>
              <a:avLst/>
              <a:gdLst/>
              <a:ahLst/>
              <a:cxnLst/>
              <a:rect l="l" t="t" r="r" b="b"/>
              <a:pathLst>
                <a:path w="1075" h="151" extrusionOk="0">
                  <a:moveTo>
                    <a:pt x="496" y="1"/>
                  </a:moveTo>
                  <a:cubicBezTo>
                    <a:pt x="337" y="1"/>
                    <a:pt x="163" y="35"/>
                    <a:pt x="0" y="137"/>
                  </a:cubicBezTo>
                  <a:lnTo>
                    <a:pt x="28" y="137"/>
                  </a:lnTo>
                  <a:cubicBezTo>
                    <a:pt x="49" y="83"/>
                    <a:pt x="282" y="55"/>
                    <a:pt x="523" y="55"/>
                  </a:cubicBezTo>
                  <a:cubicBezTo>
                    <a:pt x="777" y="55"/>
                    <a:pt x="1039" y="86"/>
                    <a:pt x="1060" y="151"/>
                  </a:cubicBezTo>
                  <a:lnTo>
                    <a:pt x="1074" y="137"/>
                  </a:lnTo>
                  <a:cubicBezTo>
                    <a:pt x="1074" y="137"/>
                    <a:pt x="814" y="1"/>
                    <a:pt x="496" y="1"/>
                  </a:cubicBezTo>
                  <a:close/>
                </a:path>
              </a:pathLst>
            </a:custGeom>
            <a:solidFill>
              <a:srgbClr val="0D9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291348" y="4327710"/>
              <a:ext cx="17945" cy="18800"/>
            </a:xfrm>
            <a:custGeom>
              <a:avLst/>
              <a:gdLst/>
              <a:ahLst/>
              <a:cxnLst/>
              <a:rect l="l" t="t" r="r" b="b"/>
              <a:pathLst>
                <a:path w="231" h="242" extrusionOk="0">
                  <a:moveTo>
                    <a:pt x="119" y="1"/>
                  </a:moveTo>
                  <a:cubicBezTo>
                    <a:pt x="63" y="1"/>
                    <a:pt x="8" y="39"/>
                    <a:pt x="8" y="116"/>
                  </a:cubicBezTo>
                  <a:cubicBezTo>
                    <a:pt x="1" y="200"/>
                    <a:pt x="56" y="241"/>
                    <a:pt x="114" y="241"/>
                  </a:cubicBezTo>
                  <a:cubicBezTo>
                    <a:pt x="171" y="241"/>
                    <a:pt x="231" y="200"/>
                    <a:pt x="231" y="116"/>
                  </a:cubicBezTo>
                  <a:cubicBezTo>
                    <a:pt x="231" y="39"/>
                    <a:pt x="175" y="1"/>
                    <a:pt x="11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256156" y="4254841"/>
              <a:ext cx="18489" cy="16314"/>
            </a:xfrm>
            <a:custGeom>
              <a:avLst/>
              <a:gdLst/>
              <a:ahLst/>
              <a:cxnLst/>
              <a:rect l="l" t="t" r="r" b="b"/>
              <a:pathLst>
                <a:path w="238" h="210" extrusionOk="0">
                  <a:moveTo>
                    <a:pt x="119" y="1"/>
                  </a:moveTo>
                  <a:cubicBezTo>
                    <a:pt x="63" y="1"/>
                    <a:pt x="7" y="36"/>
                    <a:pt x="0" y="105"/>
                  </a:cubicBezTo>
                  <a:cubicBezTo>
                    <a:pt x="7" y="175"/>
                    <a:pt x="63" y="210"/>
                    <a:pt x="119" y="210"/>
                  </a:cubicBezTo>
                  <a:cubicBezTo>
                    <a:pt x="175" y="210"/>
                    <a:pt x="230" y="175"/>
                    <a:pt x="237" y="105"/>
                  </a:cubicBezTo>
                  <a:cubicBezTo>
                    <a:pt x="230" y="36"/>
                    <a:pt x="175" y="1"/>
                    <a:pt x="11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2291348" y="4158977"/>
              <a:ext cx="17945" cy="18722"/>
            </a:xfrm>
            <a:custGeom>
              <a:avLst/>
              <a:gdLst/>
              <a:ahLst/>
              <a:cxnLst/>
              <a:rect l="l" t="t" r="r" b="b"/>
              <a:pathLst>
                <a:path w="231" h="241" extrusionOk="0">
                  <a:moveTo>
                    <a:pt x="119" y="0"/>
                  </a:moveTo>
                  <a:cubicBezTo>
                    <a:pt x="63" y="0"/>
                    <a:pt x="8" y="42"/>
                    <a:pt x="8" y="126"/>
                  </a:cubicBezTo>
                  <a:cubicBezTo>
                    <a:pt x="1" y="203"/>
                    <a:pt x="56" y="241"/>
                    <a:pt x="114" y="241"/>
                  </a:cubicBezTo>
                  <a:cubicBezTo>
                    <a:pt x="171" y="241"/>
                    <a:pt x="231" y="203"/>
                    <a:pt x="231" y="126"/>
                  </a:cubicBezTo>
                  <a:cubicBezTo>
                    <a:pt x="231" y="42"/>
                    <a:pt x="175" y="0"/>
                    <a:pt x="11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2249631" y="4066299"/>
              <a:ext cx="18489" cy="16314"/>
            </a:xfrm>
            <a:custGeom>
              <a:avLst/>
              <a:gdLst/>
              <a:ahLst/>
              <a:cxnLst/>
              <a:rect l="l" t="t" r="r" b="b"/>
              <a:pathLst>
                <a:path w="238" h="210" extrusionOk="0">
                  <a:moveTo>
                    <a:pt x="124" y="1"/>
                  </a:moveTo>
                  <a:cubicBezTo>
                    <a:pt x="70" y="1"/>
                    <a:pt x="15" y="36"/>
                    <a:pt x="1" y="105"/>
                  </a:cubicBezTo>
                  <a:cubicBezTo>
                    <a:pt x="15" y="175"/>
                    <a:pt x="70" y="210"/>
                    <a:pt x="124" y="210"/>
                  </a:cubicBezTo>
                  <a:cubicBezTo>
                    <a:pt x="178" y="210"/>
                    <a:pt x="231" y="175"/>
                    <a:pt x="238" y="105"/>
                  </a:cubicBezTo>
                  <a:cubicBezTo>
                    <a:pt x="231" y="36"/>
                    <a:pt x="178" y="1"/>
                    <a:pt x="12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2282181" y="4038409"/>
              <a:ext cx="18489" cy="17945"/>
            </a:xfrm>
            <a:custGeom>
              <a:avLst/>
              <a:gdLst/>
              <a:ahLst/>
              <a:cxnLst/>
              <a:rect l="l" t="t" r="r" b="b"/>
              <a:pathLst>
                <a:path w="238" h="231" extrusionOk="0">
                  <a:moveTo>
                    <a:pt x="119" y="0"/>
                  </a:moveTo>
                  <a:cubicBezTo>
                    <a:pt x="59" y="0"/>
                    <a:pt x="0" y="39"/>
                    <a:pt x="0" y="116"/>
                  </a:cubicBezTo>
                  <a:cubicBezTo>
                    <a:pt x="0" y="192"/>
                    <a:pt x="59" y="231"/>
                    <a:pt x="119" y="231"/>
                  </a:cubicBezTo>
                  <a:cubicBezTo>
                    <a:pt x="178" y="231"/>
                    <a:pt x="237" y="192"/>
                    <a:pt x="237" y="116"/>
                  </a:cubicBezTo>
                  <a:cubicBezTo>
                    <a:pt x="237" y="39"/>
                    <a:pt x="178" y="0"/>
                    <a:pt x="11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87541" y="4003451"/>
              <a:ext cx="18489" cy="16314"/>
            </a:xfrm>
            <a:custGeom>
              <a:avLst/>
              <a:gdLst/>
              <a:ahLst/>
              <a:cxnLst/>
              <a:rect l="l" t="t" r="r" b="b"/>
              <a:pathLst>
                <a:path w="238" h="210" extrusionOk="0">
                  <a:moveTo>
                    <a:pt x="114" y="1"/>
                  </a:moveTo>
                  <a:cubicBezTo>
                    <a:pt x="60" y="1"/>
                    <a:pt x="8" y="36"/>
                    <a:pt x="1" y="105"/>
                  </a:cubicBezTo>
                  <a:cubicBezTo>
                    <a:pt x="8" y="175"/>
                    <a:pt x="60" y="210"/>
                    <a:pt x="114" y="210"/>
                  </a:cubicBezTo>
                  <a:cubicBezTo>
                    <a:pt x="168" y="210"/>
                    <a:pt x="224" y="175"/>
                    <a:pt x="238" y="105"/>
                  </a:cubicBezTo>
                  <a:cubicBezTo>
                    <a:pt x="224" y="36"/>
                    <a:pt x="168" y="1"/>
                    <a:pt x="11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245280" y="3984263"/>
              <a:ext cx="17401" cy="17945"/>
            </a:xfrm>
            <a:custGeom>
              <a:avLst/>
              <a:gdLst/>
              <a:ahLst/>
              <a:cxnLst/>
              <a:rect l="l" t="t" r="r" b="b"/>
              <a:pathLst>
                <a:path w="224" h="231" extrusionOk="0">
                  <a:moveTo>
                    <a:pt x="112" y="0"/>
                  </a:moveTo>
                  <a:cubicBezTo>
                    <a:pt x="57" y="0"/>
                    <a:pt x="1" y="38"/>
                    <a:pt x="1" y="115"/>
                  </a:cubicBezTo>
                  <a:cubicBezTo>
                    <a:pt x="1" y="192"/>
                    <a:pt x="57" y="230"/>
                    <a:pt x="112" y="230"/>
                  </a:cubicBezTo>
                  <a:cubicBezTo>
                    <a:pt x="168" y="230"/>
                    <a:pt x="224" y="192"/>
                    <a:pt x="224" y="115"/>
                  </a:cubicBezTo>
                  <a:cubicBezTo>
                    <a:pt x="224" y="38"/>
                    <a:pt x="168" y="0"/>
                    <a:pt x="11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2270217" y="4308211"/>
              <a:ext cx="18489" cy="17945"/>
            </a:xfrm>
            <a:custGeom>
              <a:avLst/>
              <a:gdLst/>
              <a:ahLst/>
              <a:cxnLst/>
              <a:rect l="l" t="t" r="r" b="b"/>
              <a:pathLst>
                <a:path w="238" h="231" extrusionOk="0">
                  <a:moveTo>
                    <a:pt x="124" y="1"/>
                  </a:moveTo>
                  <a:cubicBezTo>
                    <a:pt x="67" y="1"/>
                    <a:pt x="8" y="39"/>
                    <a:pt x="1" y="116"/>
                  </a:cubicBezTo>
                  <a:cubicBezTo>
                    <a:pt x="1" y="192"/>
                    <a:pt x="60" y="231"/>
                    <a:pt x="119" y="231"/>
                  </a:cubicBezTo>
                  <a:cubicBezTo>
                    <a:pt x="178" y="231"/>
                    <a:pt x="238" y="192"/>
                    <a:pt x="238" y="116"/>
                  </a:cubicBezTo>
                  <a:cubicBezTo>
                    <a:pt x="238" y="39"/>
                    <a:pt x="182" y="1"/>
                    <a:pt x="12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2252893" y="4333148"/>
              <a:ext cx="13051" cy="11420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4" y="1"/>
                  </a:moveTo>
                  <a:cubicBezTo>
                    <a:pt x="46" y="1"/>
                    <a:pt x="7" y="25"/>
                    <a:pt x="0" y="74"/>
                  </a:cubicBezTo>
                  <a:cubicBezTo>
                    <a:pt x="7" y="123"/>
                    <a:pt x="46" y="147"/>
                    <a:pt x="84" y="147"/>
                  </a:cubicBezTo>
                  <a:cubicBezTo>
                    <a:pt x="122" y="147"/>
                    <a:pt x="161" y="123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0"/>
            <p:cNvSpPr/>
            <p:nvPr/>
          </p:nvSpPr>
          <p:spPr>
            <a:xfrm>
              <a:off x="2259419" y="4289800"/>
              <a:ext cx="13051" cy="11497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84" y="1"/>
                  </a:moveTo>
                  <a:cubicBezTo>
                    <a:pt x="45" y="1"/>
                    <a:pt x="7" y="25"/>
                    <a:pt x="0" y="74"/>
                  </a:cubicBezTo>
                  <a:cubicBezTo>
                    <a:pt x="7" y="123"/>
                    <a:pt x="45" y="147"/>
                    <a:pt x="84" y="147"/>
                  </a:cubicBezTo>
                  <a:cubicBezTo>
                    <a:pt x="122" y="147"/>
                    <a:pt x="161" y="123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0"/>
            <p:cNvSpPr/>
            <p:nvPr/>
          </p:nvSpPr>
          <p:spPr>
            <a:xfrm>
              <a:off x="2291348" y="4265174"/>
              <a:ext cx="12585" cy="13051"/>
            </a:xfrm>
            <a:custGeom>
              <a:avLst/>
              <a:gdLst/>
              <a:ahLst/>
              <a:cxnLst/>
              <a:rect l="l" t="t" r="r" b="b"/>
              <a:pathLst>
                <a:path w="162" h="168" extrusionOk="0">
                  <a:moveTo>
                    <a:pt x="84" y="0"/>
                  </a:moveTo>
                  <a:cubicBezTo>
                    <a:pt x="46" y="0"/>
                    <a:pt x="8" y="28"/>
                    <a:pt x="8" y="84"/>
                  </a:cubicBezTo>
                  <a:cubicBezTo>
                    <a:pt x="1" y="140"/>
                    <a:pt x="39" y="168"/>
                    <a:pt x="79" y="168"/>
                  </a:cubicBezTo>
                  <a:cubicBezTo>
                    <a:pt x="119" y="168"/>
                    <a:pt x="161" y="140"/>
                    <a:pt x="161" y="84"/>
                  </a:cubicBezTo>
                  <a:cubicBezTo>
                    <a:pt x="161" y="28"/>
                    <a:pt x="123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0"/>
            <p:cNvSpPr/>
            <p:nvPr/>
          </p:nvSpPr>
          <p:spPr>
            <a:xfrm>
              <a:off x="2275655" y="4191994"/>
              <a:ext cx="13051" cy="10643"/>
            </a:xfrm>
            <a:custGeom>
              <a:avLst/>
              <a:gdLst/>
              <a:ahLst/>
              <a:cxnLst/>
              <a:rect l="l" t="t" r="r" b="b"/>
              <a:pathLst>
                <a:path w="168" h="137" extrusionOk="0">
                  <a:moveTo>
                    <a:pt x="84" y="1"/>
                  </a:moveTo>
                  <a:cubicBezTo>
                    <a:pt x="46" y="1"/>
                    <a:pt x="7" y="22"/>
                    <a:pt x="0" y="63"/>
                  </a:cubicBezTo>
                  <a:cubicBezTo>
                    <a:pt x="7" y="112"/>
                    <a:pt x="46" y="137"/>
                    <a:pt x="84" y="137"/>
                  </a:cubicBezTo>
                  <a:cubicBezTo>
                    <a:pt x="122" y="137"/>
                    <a:pt x="161" y="112"/>
                    <a:pt x="168" y="63"/>
                  </a:cubicBezTo>
                  <a:cubicBezTo>
                    <a:pt x="161" y="22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0"/>
            <p:cNvSpPr/>
            <p:nvPr/>
          </p:nvSpPr>
          <p:spPr>
            <a:xfrm>
              <a:off x="2275655" y="4146781"/>
              <a:ext cx="13051" cy="11420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4" y="0"/>
                  </a:moveTo>
                  <a:cubicBezTo>
                    <a:pt x="46" y="0"/>
                    <a:pt x="7" y="25"/>
                    <a:pt x="0" y="74"/>
                  </a:cubicBezTo>
                  <a:cubicBezTo>
                    <a:pt x="7" y="122"/>
                    <a:pt x="46" y="147"/>
                    <a:pt x="84" y="147"/>
                  </a:cubicBezTo>
                  <a:cubicBezTo>
                    <a:pt x="122" y="147"/>
                    <a:pt x="161" y="122"/>
                    <a:pt x="168" y="74"/>
                  </a:cubicBezTo>
                  <a:cubicBezTo>
                    <a:pt x="161" y="25"/>
                    <a:pt x="122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0"/>
            <p:cNvSpPr/>
            <p:nvPr/>
          </p:nvSpPr>
          <p:spPr>
            <a:xfrm>
              <a:off x="2257244" y="4155715"/>
              <a:ext cx="11963" cy="12274"/>
            </a:xfrm>
            <a:custGeom>
              <a:avLst/>
              <a:gdLst/>
              <a:ahLst/>
              <a:cxnLst/>
              <a:rect l="l" t="t" r="r" b="b"/>
              <a:pathLst>
                <a:path w="154" h="158" extrusionOk="0">
                  <a:moveTo>
                    <a:pt x="77" y="0"/>
                  </a:moveTo>
                  <a:cubicBezTo>
                    <a:pt x="39" y="0"/>
                    <a:pt x="0" y="28"/>
                    <a:pt x="0" y="84"/>
                  </a:cubicBezTo>
                  <a:cubicBezTo>
                    <a:pt x="0" y="133"/>
                    <a:pt x="39" y="157"/>
                    <a:pt x="77" y="157"/>
                  </a:cubicBezTo>
                  <a:cubicBezTo>
                    <a:pt x="115" y="157"/>
                    <a:pt x="154" y="133"/>
                    <a:pt x="154" y="84"/>
                  </a:cubicBezTo>
                  <a:cubicBezTo>
                    <a:pt x="154" y="28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0"/>
            <p:cNvSpPr/>
            <p:nvPr/>
          </p:nvSpPr>
          <p:spPr>
            <a:xfrm>
              <a:off x="2239920" y="4152452"/>
              <a:ext cx="13051" cy="1305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84" y="1"/>
                  </a:moveTo>
                  <a:cubicBezTo>
                    <a:pt x="42" y="1"/>
                    <a:pt x="0" y="28"/>
                    <a:pt x="0" y="84"/>
                  </a:cubicBezTo>
                  <a:cubicBezTo>
                    <a:pt x="0" y="140"/>
                    <a:pt x="42" y="168"/>
                    <a:pt x="84" y="168"/>
                  </a:cubicBezTo>
                  <a:cubicBezTo>
                    <a:pt x="126" y="168"/>
                    <a:pt x="167" y="140"/>
                    <a:pt x="167" y="84"/>
                  </a:cubicBezTo>
                  <a:cubicBezTo>
                    <a:pt x="167" y="28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0"/>
            <p:cNvSpPr/>
            <p:nvPr/>
          </p:nvSpPr>
          <p:spPr>
            <a:xfrm>
              <a:off x="2246368" y="4118892"/>
              <a:ext cx="13129" cy="13051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84" y="0"/>
                  </a:moveTo>
                  <a:cubicBezTo>
                    <a:pt x="43" y="0"/>
                    <a:pt x="1" y="28"/>
                    <a:pt x="1" y="84"/>
                  </a:cubicBezTo>
                  <a:cubicBezTo>
                    <a:pt x="1" y="140"/>
                    <a:pt x="43" y="168"/>
                    <a:pt x="84" y="168"/>
                  </a:cubicBezTo>
                  <a:cubicBezTo>
                    <a:pt x="126" y="168"/>
                    <a:pt x="168" y="140"/>
                    <a:pt x="168" y="84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0"/>
            <p:cNvSpPr/>
            <p:nvPr/>
          </p:nvSpPr>
          <p:spPr>
            <a:xfrm>
              <a:off x="2275655" y="4113143"/>
              <a:ext cx="13051" cy="11497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84" y="1"/>
                  </a:moveTo>
                  <a:cubicBezTo>
                    <a:pt x="46" y="1"/>
                    <a:pt x="7" y="25"/>
                    <a:pt x="0" y="74"/>
                  </a:cubicBezTo>
                  <a:cubicBezTo>
                    <a:pt x="7" y="123"/>
                    <a:pt x="46" y="147"/>
                    <a:pt x="84" y="147"/>
                  </a:cubicBezTo>
                  <a:cubicBezTo>
                    <a:pt x="122" y="147"/>
                    <a:pt x="161" y="123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0"/>
            <p:cNvSpPr/>
            <p:nvPr/>
          </p:nvSpPr>
          <p:spPr>
            <a:xfrm>
              <a:off x="2257244" y="4020231"/>
              <a:ext cx="11963" cy="13129"/>
            </a:xfrm>
            <a:custGeom>
              <a:avLst/>
              <a:gdLst/>
              <a:ahLst/>
              <a:cxnLst/>
              <a:rect l="l" t="t" r="r" b="b"/>
              <a:pathLst>
                <a:path w="154" h="169" extrusionOk="0">
                  <a:moveTo>
                    <a:pt x="77" y="1"/>
                  </a:moveTo>
                  <a:cubicBezTo>
                    <a:pt x="39" y="1"/>
                    <a:pt x="0" y="29"/>
                    <a:pt x="0" y="85"/>
                  </a:cubicBezTo>
                  <a:cubicBezTo>
                    <a:pt x="0" y="140"/>
                    <a:pt x="39" y="168"/>
                    <a:pt x="77" y="168"/>
                  </a:cubicBezTo>
                  <a:cubicBezTo>
                    <a:pt x="115" y="168"/>
                    <a:pt x="154" y="140"/>
                    <a:pt x="154" y="85"/>
                  </a:cubicBezTo>
                  <a:cubicBezTo>
                    <a:pt x="154" y="29"/>
                    <a:pt x="115" y="1"/>
                    <a:pt x="7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0"/>
            <p:cNvSpPr/>
            <p:nvPr/>
          </p:nvSpPr>
          <p:spPr>
            <a:xfrm>
              <a:off x="2285366" y="4081991"/>
              <a:ext cx="12041" cy="12274"/>
            </a:xfrm>
            <a:custGeom>
              <a:avLst/>
              <a:gdLst/>
              <a:ahLst/>
              <a:cxnLst/>
              <a:rect l="l" t="t" r="r" b="b"/>
              <a:pathLst>
                <a:path w="155" h="158" extrusionOk="0">
                  <a:moveTo>
                    <a:pt x="78" y="1"/>
                  </a:moveTo>
                  <a:cubicBezTo>
                    <a:pt x="39" y="1"/>
                    <a:pt x="1" y="29"/>
                    <a:pt x="1" y="85"/>
                  </a:cubicBezTo>
                  <a:cubicBezTo>
                    <a:pt x="1" y="133"/>
                    <a:pt x="39" y="158"/>
                    <a:pt x="78" y="158"/>
                  </a:cubicBezTo>
                  <a:cubicBezTo>
                    <a:pt x="116" y="158"/>
                    <a:pt x="154" y="133"/>
                    <a:pt x="154" y="85"/>
                  </a:cubicBezTo>
                  <a:cubicBezTo>
                    <a:pt x="154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0"/>
            <p:cNvSpPr/>
            <p:nvPr/>
          </p:nvSpPr>
          <p:spPr>
            <a:xfrm>
              <a:off x="2269130" y="4351871"/>
              <a:ext cx="13129" cy="12274"/>
            </a:xfrm>
            <a:custGeom>
              <a:avLst/>
              <a:gdLst/>
              <a:ahLst/>
              <a:cxnLst/>
              <a:rect l="l" t="t" r="r" b="b"/>
              <a:pathLst>
                <a:path w="169" h="158" extrusionOk="0">
                  <a:moveTo>
                    <a:pt x="84" y="0"/>
                  </a:moveTo>
                  <a:cubicBezTo>
                    <a:pt x="43" y="0"/>
                    <a:pt x="1" y="28"/>
                    <a:pt x="1" y="84"/>
                  </a:cubicBezTo>
                  <a:cubicBezTo>
                    <a:pt x="1" y="133"/>
                    <a:pt x="43" y="157"/>
                    <a:pt x="84" y="157"/>
                  </a:cubicBezTo>
                  <a:cubicBezTo>
                    <a:pt x="126" y="157"/>
                    <a:pt x="168" y="133"/>
                    <a:pt x="168" y="84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0"/>
            <p:cNvSpPr/>
            <p:nvPr/>
          </p:nvSpPr>
          <p:spPr>
            <a:xfrm>
              <a:off x="2246368" y="4301997"/>
              <a:ext cx="13129" cy="13051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84" y="0"/>
                  </a:moveTo>
                  <a:cubicBezTo>
                    <a:pt x="43" y="0"/>
                    <a:pt x="1" y="28"/>
                    <a:pt x="1" y="84"/>
                  </a:cubicBezTo>
                  <a:cubicBezTo>
                    <a:pt x="1" y="140"/>
                    <a:pt x="43" y="168"/>
                    <a:pt x="84" y="168"/>
                  </a:cubicBezTo>
                  <a:cubicBezTo>
                    <a:pt x="126" y="168"/>
                    <a:pt x="168" y="140"/>
                    <a:pt x="168" y="84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0"/>
            <p:cNvSpPr/>
            <p:nvPr/>
          </p:nvSpPr>
          <p:spPr>
            <a:xfrm>
              <a:off x="2243105" y="4213124"/>
              <a:ext cx="13129" cy="12274"/>
            </a:xfrm>
            <a:custGeom>
              <a:avLst/>
              <a:gdLst/>
              <a:ahLst/>
              <a:cxnLst/>
              <a:rect l="l" t="t" r="r" b="b"/>
              <a:pathLst>
                <a:path w="169" h="158" extrusionOk="0">
                  <a:moveTo>
                    <a:pt x="90" y="1"/>
                  </a:moveTo>
                  <a:cubicBezTo>
                    <a:pt x="50" y="1"/>
                    <a:pt x="8" y="29"/>
                    <a:pt x="1" y="84"/>
                  </a:cubicBezTo>
                  <a:cubicBezTo>
                    <a:pt x="1" y="133"/>
                    <a:pt x="43" y="158"/>
                    <a:pt x="85" y="158"/>
                  </a:cubicBezTo>
                  <a:cubicBezTo>
                    <a:pt x="126" y="158"/>
                    <a:pt x="168" y="133"/>
                    <a:pt x="168" y="84"/>
                  </a:cubicBezTo>
                  <a:cubicBezTo>
                    <a:pt x="168" y="29"/>
                    <a:pt x="130" y="1"/>
                    <a:pt x="9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0"/>
            <p:cNvSpPr/>
            <p:nvPr/>
          </p:nvSpPr>
          <p:spPr>
            <a:xfrm>
              <a:off x="2275655" y="4224777"/>
              <a:ext cx="13051" cy="10643"/>
            </a:xfrm>
            <a:custGeom>
              <a:avLst/>
              <a:gdLst/>
              <a:ahLst/>
              <a:cxnLst/>
              <a:rect l="l" t="t" r="r" b="b"/>
              <a:pathLst>
                <a:path w="168" h="137" extrusionOk="0">
                  <a:moveTo>
                    <a:pt x="84" y="1"/>
                  </a:moveTo>
                  <a:cubicBezTo>
                    <a:pt x="46" y="1"/>
                    <a:pt x="7" y="25"/>
                    <a:pt x="0" y="74"/>
                  </a:cubicBezTo>
                  <a:cubicBezTo>
                    <a:pt x="7" y="116"/>
                    <a:pt x="46" y="137"/>
                    <a:pt x="84" y="137"/>
                  </a:cubicBezTo>
                  <a:cubicBezTo>
                    <a:pt x="122" y="137"/>
                    <a:pt x="161" y="116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0"/>
            <p:cNvSpPr/>
            <p:nvPr/>
          </p:nvSpPr>
          <p:spPr>
            <a:xfrm>
              <a:off x="2296242" y="4230992"/>
              <a:ext cx="13051" cy="10643"/>
            </a:xfrm>
            <a:custGeom>
              <a:avLst/>
              <a:gdLst/>
              <a:ahLst/>
              <a:cxnLst/>
              <a:rect l="l" t="t" r="r" b="b"/>
              <a:pathLst>
                <a:path w="168" h="137" extrusionOk="0">
                  <a:moveTo>
                    <a:pt x="84" y="1"/>
                  </a:moveTo>
                  <a:cubicBezTo>
                    <a:pt x="46" y="1"/>
                    <a:pt x="7" y="22"/>
                    <a:pt x="0" y="64"/>
                  </a:cubicBezTo>
                  <a:cubicBezTo>
                    <a:pt x="7" y="112"/>
                    <a:pt x="46" y="137"/>
                    <a:pt x="84" y="137"/>
                  </a:cubicBezTo>
                  <a:cubicBezTo>
                    <a:pt x="122" y="137"/>
                    <a:pt x="161" y="112"/>
                    <a:pt x="168" y="64"/>
                  </a:cubicBezTo>
                  <a:cubicBezTo>
                    <a:pt x="161" y="22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0"/>
            <p:cNvSpPr/>
            <p:nvPr/>
          </p:nvSpPr>
          <p:spPr>
            <a:xfrm>
              <a:off x="2301680" y="4208541"/>
              <a:ext cx="5438" cy="4117"/>
            </a:xfrm>
            <a:custGeom>
              <a:avLst/>
              <a:gdLst/>
              <a:ahLst/>
              <a:cxnLst/>
              <a:rect l="l" t="t" r="r" b="b"/>
              <a:pathLst>
                <a:path w="70" h="53" extrusionOk="0">
                  <a:moveTo>
                    <a:pt x="35" y="0"/>
                  </a:moveTo>
                  <a:cubicBezTo>
                    <a:pt x="21" y="0"/>
                    <a:pt x="7" y="11"/>
                    <a:pt x="0" y="32"/>
                  </a:cubicBezTo>
                  <a:cubicBezTo>
                    <a:pt x="7" y="46"/>
                    <a:pt x="21" y="53"/>
                    <a:pt x="35" y="53"/>
                  </a:cubicBezTo>
                  <a:cubicBezTo>
                    <a:pt x="49" y="53"/>
                    <a:pt x="63" y="46"/>
                    <a:pt x="70" y="32"/>
                  </a:cubicBezTo>
                  <a:cubicBezTo>
                    <a:pt x="63" y="11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0"/>
            <p:cNvSpPr/>
            <p:nvPr/>
          </p:nvSpPr>
          <p:spPr>
            <a:xfrm>
              <a:off x="2300592" y="4123708"/>
              <a:ext cx="4350" cy="3340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28" y="1"/>
                  </a:moveTo>
                  <a:cubicBezTo>
                    <a:pt x="14" y="1"/>
                    <a:pt x="0" y="8"/>
                    <a:pt x="0" y="22"/>
                  </a:cubicBezTo>
                  <a:cubicBezTo>
                    <a:pt x="0" y="36"/>
                    <a:pt x="14" y="43"/>
                    <a:pt x="28" y="43"/>
                  </a:cubicBezTo>
                  <a:cubicBezTo>
                    <a:pt x="42" y="43"/>
                    <a:pt x="56" y="36"/>
                    <a:pt x="56" y="22"/>
                  </a:cubicBezTo>
                  <a:cubicBezTo>
                    <a:pt x="56" y="8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0"/>
            <p:cNvSpPr/>
            <p:nvPr/>
          </p:nvSpPr>
          <p:spPr>
            <a:xfrm>
              <a:off x="2253981" y="4189042"/>
              <a:ext cx="4428" cy="4117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4" y="0"/>
                  </a:moveTo>
                  <a:cubicBezTo>
                    <a:pt x="21" y="0"/>
                    <a:pt x="7" y="11"/>
                    <a:pt x="0" y="32"/>
                  </a:cubicBezTo>
                  <a:cubicBezTo>
                    <a:pt x="7" y="46"/>
                    <a:pt x="21" y="53"/>
                    <a:pt x="34" y="53"/>
                  </a:cubicBezTo>
                  <a:cubicBezTo>
                    <a:pt x="46" y="53"/>
                    <a:pt x="56" y="46"/>
                    <a:pt x="56" y="32"/>
                  </a:cubicBezTo>
                  <a:cubicBezTo>
                    <a:pt x="56" y="11"/>
                    <a:pt x="46" y="0"/>
                    <a:pt x="3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0"/>
            <p:cNvSpPr/>
            <p:nvPr/>
          </p:nvSpPr>
          <p:spPr>
            <a:xfrm>
              <a:off x="2300592" y="4309066"/>
              <a:ext cx="4350" cy="3340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28" y="0"/>
                  </a:moveTo>
                  <a:cubicBezTo>
                    <a:pt x="14" y="0"/>
                    <a:pt x="0" y="7"/>
                    <a:pt x="0" y="21"/>
                  </a:cubicBezTo>
                  <a:cubicBezTo>
                    <a:pt x="0" y="35"/>
                    <a:pt x="14" y="42"/>
                    <a:pt x="28" y="42"/>
                  </a:cubicBezTo>
                  <a:cubicBezTo>
                    <a:pt x="42" y="42"/>
                    <a:pt x="56" y="35"/>
                    <a:pt x="56" y="21"/>
                  </a:cubicBezTo>
                  <a:cubicBezTo>
                    <a:pt x="56" y="7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0"/>
            <p:cNvSpPr/>
            <p:nvPr/>
          </p:nvSpPr>
          <p:spPr>
            <a:xfrm>
              <a:off x="2238832" y="3974785"/>
              <a:ext cx="78073" cy="10254"/>
            </a:xfrm>
            <a:custGeom>
              <a:avLst/>
              <a:gdLst/>
              <a:ahLst/>
              <a:cxnLst/>
              <a:rect l="l" t="t" r="r" b="b"/>
              <a:pathLst>
                <a:path w="1005" h="132" extrusionOk="0">
                  <a:moveTo>
                    <a:pt x="1004" y="0"/>
                  </a:moveTo>
                  <a:cubicBezTo>
                    <a:pt x="1003" y="1"/>
                    <a:pt x="1002" y="2"/>
                    <a:pt x="999" y="3"/>
                  </a:cubicBezTo>
                  <a:lnTo>
                    <a:pt x="999" y="3"/>
                  </a:lnTo>
                  <a:cubicBezTo>
                    <a:pt x="1001" y="2"/>
                    <a:pt x="1003" y="1"/>
                    <a:pt x="1004" y="0"/>
                  </a:cubicBezTo>
                  <a:close/>
                  <a:moveTo>
                    <a:pt x="0" y="14"/>
                  </a:moveTo>
                  <a:cubicBezTo>
                    <a:pt x="27" y="26"/>
                    <a:pt x="65" y="41"/>
                    <a:pt x="110" y="55"/>
                  </a:cubicBezTo>
                  <a:lnTo>
                    <a:pt x="110" y="55"/>
                  </a:lnTo>
                  <a:cubicBezTo>
                    <a:pt x="75" y="43"/>
                    <a:pt x="38" y="30"/>
                    <a:pt x="0" y="14"/>
                  </a:cubicBezTo>
                  <a:close/>
                  <a:moveTo>
                    <a:pt x="999" y="3"/>
                  </a:moveTo>
                  <a:cubicBezTo>
                    <a:pt x="848" y="91"/>
                    <a:pt x="681" y="121"/>
                    <a:pt x="526" y="121"/>
                  </a:cubicBezTo>
                  <a:cubicBezTo>
                    <a:pt x="365" y="121"/>
                    <a:pt x="216" y="89"/>
                    <a:pt x="110" y="55"/>
                  </a:cubicBezTo>
                  <a:lnTo>
                    <a:pt x="110" y="55"/>
                  </a:lnTo>
                  <a:cubicBezTo>
                    <a:pt x="275" y="111"/>
                    <a:pt x="416" y="131"/>
                    <a:pt x="536" y="131"/>
                  </a:cubicBezTo>
                  <a:cubicBezTo>
                    <a:pt x="812" y="131"/>
                    <a:pt x="966" y="24"/>
                    <a:pt x="999" y="3"/>
                  </a:cubicBezTo>
                  <a:close/>
                </a:path>
              </a:pathLst>
            </a:custGeom>
            <a:solidFill>
              <a:srgbClr val="A10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0"/>
            <p:cNvSpPr/>
            <p:nvPr/>
          </p:nvSpPr>
          <p:spPr>
            <a:xfrm>
              <a:off x="2388377" y="3829513"/>
              <a:ext cx="228705" cy="594290"/>
            </a:xfrm>
            <a:custGeom>
              <a:avLst/>
              <a:gdLst/>
              <a:ahLst/>
              <a:cxnLst/>
              <a:rect l="l" t="t" r="r" b="b"/>
              <a:pathLst>
                <a:path w="2944" h="7650" extrusionOk="0">
                  <a:moveTo>
                    <a:pt x="1353" y="1"/>
                  </a:moveTo>
                  <a:lnTo>
                    <a:pt x="1116" y="238"/>
                  </a:lnTo>
                  <a:cubicBezTo>
                    <a:pt x="1562" y="545"/>
                    <a:pt x="0" y="7045"/>
                    <a:pt x="391" y="7394"/>
                  </a:cubicBezTo>
                  <a:cubicBezTo>
                    <a:pt x="577" y="7581"/>
                    <a:pt x="806" y="7649"/>
                    <a:pt x="1047" y="7649"/>
                  </a:cubicBezTo>
                  <a:cubicBezTo>
                    <a:pt x="1147" y="7649"/>
                    <a:pt x="1250" y="7637"/>
                    <a:pt x="1353" y="7617"/>
                  </a:cubicBezTo>
                  <a:lnTo>
                    <a:pt x="1562" y="7394"/>
                  </a:lnTo>
                  <a:cubicBezTo>
                    <a:pt x="1645" y="7201"/>
                    <a:pt x="2573" y="570"/>
                    <a:pt x="2931" y="570"/>
                  </a:cubicBezTo>
                  <a:cubicBezTo>
                    <a:pt x="2935" y="570"/>
                    <a:pt x="2939" y="571"/>
                    <a:pt x="2943" y="573"/>
                  </a:cubicBezTo>
                  <a:cubicBezTo>
                    <a:pt x="2720" y="182"/>
                    <a:pt x="2427" y="112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0"/>
            <p:cNvSpPr/>
            <p:nvPr/>
          </p:nvSpPr>
          <p:spPr>
            <a:xfrm>
              <a:off x="2469714" y="3838058"/>
              <a:ext cx="174247" cy="50107"/>
            </a:xfrm>
            <a:custGeom>
              <a:avLst/>
              <a:gdLst/>
              <a:ahLst/>
              <a:cxnLst/>
              <a:rect l="l" t="t" r="r" b="b"/>
              <a:pathLst>
                <a:path w="2243" h="645" extrusionOk="0">
                  <a:moveTo>
                    <a:pt x="613" y="1"/>
                  </a:moveTo>
                  <a:cubicBezTo>
                    <a:pt x="237" y="1"/>
                    <a:pt x="0" y="120"/>
                    <a:pt x="362" y="435"/>
                  </a:cubicBezTo>
                  <a:cubicBezTo>
                    <a:pt x="353" y="272"/>
                    <a:pt x="490" y="210"/>
                    <a:pt x="674" y="210"/>
                  </a:cubicBezTo>
                  <a:cubicBezTo>
                    <a:pt x="1042" y="210"/>
                    <a:pt x="1594" y="458"/>
                    <a:pt x="1520" y="644"/>
                  </a:cubicBezTo>
                  <a:cubicBezTo>
                    <a:pt x="2242" y="331"/>
                    <a:pt x="1237" y="1"/>
                    <a:pt x="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0"/>
            <p:cNvSpPr/>
            <p:nvPr/>
          </p:nvSpPr>
          <p:spPr>
            <a:xfrm>
              <a:off x="2397389" y="3879387"/>
              <a:ext cx="202292" cy="550087"/>
            </a:xfrm>
            <a:custGeom>
              <a:avLst/>
              <a:gdLst/>
              <a:ahLst/>
              <a:cxnLst/>
              <a:rect l="l" t="t" r="r" b="b"/>
              <a:pathLst>
                <a:path w="2604" h="7081" extrusionOk="0">
                  <a:moveTo>
                    <a:pt x="1098" y="1"/>
                  </a:moveTo>
                  <a:cubicBezTo>
                    <a:pt x="1098" y="1"/>
                    <a:pt x="107" y="6431"/>
                    <a:pt x="107" y="6431"/>
                  </a:cubicBezTo>
                  <a:cubicBezTo>
                    <a:pt x="0" y="6707"/>
                    <a:pt x="555" y="7081"/>
                    <a:pt x="1005" y="7081"/>
                  </a:cubicBezTo>
                  <a:cubicBezTo>
                    <a:pt x="1259" y="7081"/>
                    <a:pt x="1480" y="6962"/>
                    <a:pt x="1530" y="6640"/>
                  </a:cubicBezTo>
                  <a:lnTo>
                    <a:pt x="2604" y="252"/>
                  </a:lnTo>
                  <a:lnTo>
                    <a:pt x="2604" y="252"/>
                  </a:lnTo>
                  <a:cubicBezTo>
                    <a:pt x="2522" y="276"/>
                    <a:pt x="2439" y="294"/>
                    <a:pt x="2356" y="306"/>
                  </a:cubicBezTo>
                  <a:lnTo>
                    <a:pt x="2356" y="306"/>
                  </a:lnTo>
                  <a:lnTo>
                    <a:pt x="1328" y="139"/>
                  </a:lnTo>
                  <a:lnTo>
                    <a:pt x="1328" y="139"/>
                  </a:lnTo>
                  <a:cubicBezTo>
                    <a:pt x="1571" y="260"/>
                    <a:pt x="1839" y="323"/>
                    <a:pt x="2111" y="323"/>
                  </a:cubicBezTo>
                  <a:cubicBezTo>
                    <a:pt x="2192" y="323"/>
                    <a:pt x="2274" y="317"/>
                    <a:pt x="2356" y="306"/>
                  </a:cubicBezTo>
                  <a:lnTo>
                    <a:pt x="2356" y="306"/>
                  </a:lnTo>
                  <a:lnTo>
                    <a:pt x="2451" y="321"/>
                  </a:lnTo>
                  <a:lnTo>
                    <a:pt x="1418" y="6626"/>
                  </a:lnTo>
                  <a:cubicBezTo>
                    <a:pt x="1418" y="6626"/>
                    <a:pt x="1430" y="6975"/>
                    <a:pt x="977" y="6975"/>
                  </a:cubicBezTo>
                  <a:cubicBezTo>
                    <a:pt x="925" y="6975"/>
                    <a:pt x="868" y="6971"/>
                    <a:pt x="805" y="6961"/>
                  </a:cubicBezTo>
                  <a:cubicBezTo>
                    <a:pt x="177" y="6863"/>
                    <a:pt x="219" y="6431"/>
                    <a:pt x="219" y="6431"/>
                  </a:cubicBezTo>
                  <a:lnTo>
                    <a:pt x="1251" y="126"/>
                  </a:lnTo>
                  <a:lnTo>
                    <a:pt x="1328" y="139"/>
                  </a:lnTo>
                  <a:lnTo>
                    <a:pt x="1328" y="139"/>
                  </a:lnTo>
                  <a:cubicBezTo>
                    <a:pt x="1248" y="99"/>
                    <a:pt x="1171" y="53"/>
                    <a:pt x="1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0"/>
            <p:cNvSpPr/>
            <p:nvPr/>
          </p:nvSpPr>
          <p:spPr>
            <a:xfrm>
              <a:off x="2420772" y="3820346"/>
              <a:ext cx="266149" cy="94232"/>
            </a:xfrm>
            <a:custGeom>
              <a:avLst/>
              <a:gdLst/>
              <a:ahLst/>
              <a:cxnLst/>
              <a:rect l="l" t="t" r="r" b="b"/>
              <a:pathLst>
                <a:path w="3426" h="1213" extrusionOk="0">
                  <a:moveTo>
                    <a:pt x="1227" y="223"/>
                  </a:moveTo>
                  <a:cubicBezTo>
                    <a:pt x="1864" y="223"/>
                    <a:pt x="2957" y="596"/>
                    <a:pt x="2080" y="900"/>
                  </a:cubicBezTo>
                  <a:cubicBezTo>
                    <a:pt x="1962" y="948"/>
                    <a:pt x="1838" y="972"/>
                    <a:pt x="1716" y="972"/>
                  </a:cubicBezTo>
                  <a:cubicBezTo>
                    <a:pt x="1448" y="972"/>
                    <a:pt x="1188" y="860"/>
                    <a:pt x="1006" y="649"/>
                  </a:cubicBezTo>
                  <a:cubicBezTo>
                    <a:pt x="656" y="339"/>
                    <a:pt x="870" y="223"/>
                    <a:pt x="1227" y="223"/>
                  </a:cubicBezTo>
                  <a:close/>
                  <a:moveTo>
                    <a:pt x="1130" y="0"/>
                  </a:moveTo>
                  <a:cubicBezTo>
                    <a:pt x="255" y="0"/>
                    <a:pt x="1" y="542"/>
                    <a:pt x="1536" y="1207"/>
                  </a:cubicBezTo>
                  <a:cubicBezTo>
                    <a:pt x="1574" y="1210"/>
                    <a:pt x="1615" y="1212"/>
                    <a:pt x="1659" y="1212"/>
                  </a:cubicBezTo>
                  <a:cubicBezTo>
                    <a:pt x="2299" y="1212"/>
                    <a:pt x="3425" y="837"/>
                    <a:pt x="2498" y="328"/>
                  </a:cubicBezTo>
                  <a:cubicBezTo>
                    <a:pt x="1990" y="99"/>
                    <a:pt x="1503" y="0"/>
                    <a:pt x="1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0"/>
            <p:cNvSpPr/>
            <p:nvPr/>
          </p:nvSpPr>
          <p:spPr>
            <a:xfrm>
              <a:off x="2437785" y="3825706"/>
              <a:ext cx="212002" cy="83900"/>
            </a:xfrm>
            <a:custGeom>
              <a:avLst/>
              <a:gdLst/>
              <a:ahLst/>
              <a:cxnLst/>
              <a:rect l="l" t="t" r="r" b="b"/>
              <a:pathLst>
                <a:path w="2729" h="1080" extrusionOk="0">
                  <a:moveTo>
                    <a:pt x="1030" y="48"/>
                  </a:moveTo>
                  <a:cubicBezTo>
                    <a:pt x="1702" y="48"/>
                    <a:pt x="2728" y="383"/>
                    <a:pt x="2265" y="761"/>
                  </a:cubicBezTo>
                  <a:lnTo>
                    <a:pt x="2251" y="761"/>
                  </a:lnTo>
                  <a:cubicBezTo>
                    <a:pt x="1974" y="935"/>
                    <a:pt x="1732" y="989"/>
                    <a:pt x="1541" y="989"/>
                  </a:cubicBezTo>
                  <a:cubicBezTo>
                    <a:pt x="1242" y="989"/>
                    <a:pt x="1066" y="859"/>
                    <a:pt x="1066" y="859"/>
                  </a:cubicBezTo>
                  <a:cubicBezTo>
                    <a:pt x="174" y="267"/>
                    <a:pt x="486" y="48"/>
                    <a:pt x="1030" y="48"/>
                  </a:cubicBezTo>
                  <a:close/>
                  <a:moveTo>
                    <a:pt x="842" y="0"/>
                  </a:moveTo>
                  <a:cubicBezTo>
                    <a:pt x="278" y="0"/>
                    <a:pt x="1" y="222"/>
                    <a:pt x="996" y="929"/>
                  </a:cubicBezTo>
                  <a:cubicBezTo>
                    <a:pt x="996" y="929"/>
                    <a:pt x="1204" y="1079"/>
                    <a:pt x="1550" y="1079"/>
                  </a:cubicBezTo>
                  <a:cubicBezTo>
                    <a:pt x="1771" y="1079"/>
                    <a:pt x="2048" y="1018"/>
                    <a:pt x="2363" y="817"/>
                  </a:cubicBezTo>
                  <a:cubicBezTo>
                    <a:pt x="2489" y="733"/>
                    <a:pt x="2516" y="580"/>
                    <a:pt x="2433" y="468"/>
                  </a:cubicBezTo>
                  <a:cubicBezTo>
                    <a:pt x="2485" y="283"/>
                    <a:pt x="1480" y="0"/>
                    <a:pt x="8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0"/>
            <p:cNvSpPr/>
            <p:nvPr/>
          </p:nvSpPr>
          <p:spPr>
            <a:xfrm>
              <a:off x="2425200" y="3824153"/>
              <a:ext cx="61837" cy="54224"/>
            </a:xfrm>
            <a:custGeom>
              <a:avLst/>
              <a:gdLst/>
              <a:ahLst/>
              <a:cxnLst/>
              <a:rect l="l" t="t" r="r" b="b"/>
              <a:pathLst>
                <a:path w="796" h="698" extrusionOk="0">
                  <a:moveTo>
                    <a:pt x="795" y="0"/>
                  </a:moveTo>
                  <a:lnTo>
                    <a:pt x="795" y="0"/>
                  </a:lnTo>
                  <a:cubicBezTo>
                    <a:pt x="795" y="0"/>
                    <a:pt x="0" y="42"/>
                    <a:pt x="781" y="698"/>
                  </a:cubicBezTo>
                  <a:cubicBezTo>
                    <a:pt x="781" y="684"/>
                    <a:pt x="223" y="154"/>
                    <a:pt x="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0"/>
            <p:cNvSpPr/>
            <p:nvPr/>
          </p:nvSpPr>
          <p:spPr>
            <a:xfrm>
              <a:off x="2413236" y="4000732"/>
              <a:ext cx="147446" cy="434648"/>
            </a:xfrm>
            <a:custGeom>
              <a:avLst/>
              <a:gdLst/>
              <a:ahLst/>
              <a:cxnLst/>
              <a:rect l="l" t="t" r="r" b="b"/>
              <a:pathLst>
                <a:path w="1898" h="5595" extrusionOk="0">
                  <a:moveTo>
                    <a:pt x="1145" y="5022"/>
                  </a:moveTo>
                  <a:cubicBezTo>
                    <a:pt x="1145" y="5594"/>
                    <a:pt x="1" y="5315"/>
                    <a:pt x="85" y="4855"/>
                  </a:cubicBezTo>
                  <a:lnTo>
                    <a:pt x="838" y="182"/>
                  </a:lnTo>
                  <a:cubicBezTo>
                    <a:pt x="1214" y="1"/>
                    <a:pt x="1689" y="196"/>
                    <a:pt x="1898" y="349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0"/>
            <p:cNvSpPr/>
            <p:nvPr/>
          </p:nvSpPr>
          <p:spPr>
            <a:xfrm>
              <a:off x="2452235" y="4018056"/>
              <a:ext cx="109536" cy="398369"/>
            </a:xfrm>
            <a:custGeom>
              <a:avLst/>
              <a:gdLst/>
              <a:ahLst/>
              <a:cxnLst/>
              <a:rect l="l" t="t" r="r" b="b"/>
              <a:pathLst>
                <a:path w="1410" h="5128" extrusionOk="0">
                  <a:moveTo>
                    <a:pt x="1145" y="1"/>
                  </a:moveTo>
                  <a:lnTo>
                    <a:pt x="824" y="168"/>
                  </a:lnTo>
                  <a:cubicBezTo>
                    <a:pt x="810" y="168"/>
                    <a:pt x="1" y="5092"/>
                    <a:pt x="1" y="5092"/>
                  </a:cubicBezTo>
                  <a:cubicBezTo>
                    <a:pt x="78" y="5117"/>
                    <a:pt x="148" y="5128"/>
                    <a:pt x="211" y="5128"/>
                  </a:cubicBezTo>
                  <a:cubicBezTo>
                    <a:pt x="537" y="5128"/>
                    <a:pt x="678" y="4846"/>
                    <a:pt x="643" y="4799"/>
                  </a:cubicBezTo>
                  <a:lnTo>
                    <a:pt x="1410" y="140"/>
                  </a:lnTo>
                  <a:cubicBezTo>
                    <a:pt x="1326" y="85"/>
                    <a:pt x="1242" y="29"/>
                    <a:pt x="114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0"/>
            <p:cNvSpPr/>
            <p:nvPr/>
          </p:nvSpPr>
          <p:spPr>
            <a:xfrm>
              <a:off x="2478259" y="4008501"/>
              <a:ext cx="82424" cy="24471"/>
            </a:xfrm>
            <a:custGeom>
              <a:avLst/>
              <a:gdLst/>
              <a:ahLst/>
              <a:cxnLst/>
              <a:rect l="l" t="t" r="r" b="b"/>
              <a:pathLst>
                <a:path w="1061" h="315" extrusionOk="0">
                  <a:moveTo>
                    <a:pt x="276" y="0"/>
                  </a:moveTo>
                  <a:cubicBezTo>
                    <a:pt x="168" y="0"/>
                    <a:pt x="70" y="20"/>
                    <a:pt x="1" y="68"/>
                  </a:cubicBezTo>
                  <a:cubicBezTo>
                    <a:pt x="191" y="220"/>
                    <a:pt x="524" y="314"/>
                    <a:pt x="779" y="314"/>
                  </a:cubicBezTo>
                  <a:cubicBezTo>
                    <a:pt x="897" y="314"/>
                    <a:pt x="999" y="294"/>
                    <a:pt x="1061" y="249"/>
                  </a:cubicBezTo>
                  <a:cubicBezTo>
                    <a:pt x="1029" y="176"/>
                    <a:pt x="604" y="0"/>
                    <a:pt x="276" y="0"/>
                  </a:cubicBezTo>
                  <a:close/>
                </a:path>
              </a:pathLst>
            </a:custGeom>
            <a:solidFill>
              <a:srgbClr val="F9C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0"/>
            <p:cNvSpPr/>
            <p:nvPr/>
          </p:nvSpPr>
          <p:spPr>
            <a:xfrm>
              <a:off x="2512985" y="4009433"/>
              <a:ext cx="47699" cy="24160"/>
            </a:xfrm>
            <a:custGeom>
              <a:avLst/>
              <a:gdLst/>
              <a:ahLst/>
              <a:cxnLst/>
              <a:rect l="l" t="t" r="r" b="b"/>
              <a:pathLst>
                <a:path w="614" h="311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167" y="182"/>
                    <a:pt x="0" y="265"/>
                  </a:cubicBezTo>
                  <a:cubicBezTo>
                    <a:pt x="91" y="296"/>
                    <a:pt x="184" y="310"/>
                    <a:pt x="275" y="310"/>
                  </a:cubicBezTo>
                  <a:cubicBezTo>
                    <a:pt x="394" y="310"/>
                    <a:pt x="511" y="285"/>
                    <a:pt x="614" y="237"/>
                  </a:cubicBezTo>
                  <a:cubicBezTo>
                    <a:pt x="446" y="126"/>
                    <a:pt x="265" y="42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0"/>
            <p:cNvSpPr/>
            <p:nvPr/>
          </p:nvSpPr>
          <p:spPr>
            <a:xfrm>
              <a:off x="2478259" y="4009044"/>
              <a:ext cx="82424" cy="19965"/>
            </a:xfrm>
            <a:custGeom>
              <a:avLst/>
              <a:gdLst/>
              <a:ahLst/>
              <a:cxnLst/>
              <a:rect l="l" t="t" r="r" b="b"/>
              <a:pathLst>
                <a:path w="1061" h="257" extrusionOk="0">
                  <a:moveTo>
                    <a:pt x="355" y="1"/>
                  </a:moveTo>
                  <a:cubicBezTo>
                    <a:pt x="241" y="1"/>
                    <a:pt x="121" y="21"/>
                    <a:pt x="1" y="75"/>
                  </a:cubicBezTo>
                  <a:lnTo>
                    <a:pt x="29" y="75"/>
                  </a:lnTo>
                  <a:cubicBezTo>
                    <a:pt x="42" y="48"/>
                    <a:pt x="107" y="37"/>
                    <a:pt x="197" y="37"/>
                  </a:cubicBezTo>
                  <a:cubicBezTo>
                    <a:pt x="482" y="37"/>
                    <a:pt x="1026" y="151"/>
                    <a:pt x="1047" y="256"/>
                  </a:cubicBezTo>
                  <a:lnTo>
                    <a:pt x="1061" y="242"/>
                  </a:lnTo>
                  <a:cubicBezTo>
                    <a:pt x="1061" y="242"/>
                    <a:pt x="744" y="1"/>
                    <a:pt x="35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0"/>
            <p:cNvSpPr/>
            <p:nvPr/>
          </p:nvSpPr>
          <p:spPr>
            <a:xfrm>
              <a:off x="2419762" y="3969347"/>
              <a:ext cx="79161" cy="419421"/>
            </a:xfrm>
            <a:custGeom>
              <a:avLst/>
              <a:gdLst/>
              <a:ahLst/>
              <a:cxnLst/>
              <a:rect l="l" t="t" r="r" b="b"/>
              <a:pathLst>
                <a:path w="1019" h="5399" extrusionOk="0">
                  <a:moveTo>
                    <a:pt x="1019" y="0"/>
                  </a:moveTo>
                  <a:lnTo>
                    <a:pt x="1" y="5259"/>
                  </a:lnTo>
                  <a:cubicBezTo>
                    <a:pt x="56" y="5357"/>
                    <a:pt x="196" y="5398"/>
                    <a:pt x="293" y="5343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0"/>
            <p:cNvSpPr/>
            <p:nvPr/>
          </p:nvSpPr>
          <p:spPr>
            <a:xfrm>
              <a:off x="2476006" y="4374244"/>
              <a:ext cx="19810" cy="18101"/>
            </a:xfrm>
            <a:custGeom>
              <a:avLst/>
              <a:gdLst/>
              <a:ahLst/>
              <a:cxnLst/>
              <a:rect l="l" t="t" r="r" b="b"/>
              <a:pathLst>
                <a:path w="255" h="233" extrusionOk="0">
                  <a:moveTo>
                    <a:pt x="127" y="1"/>
                  </a:moveTo>
                  <a:cubicBezTo>
                    <a:pt x="75" y="1"/>
                    <a:pt x="22" y="33"/>
                    <a:pt x="16" y="103"/>
                  </a:cubicBezTo>
                  <a:cubicBezTo>
                    <a:pt x="1" y="186"/>
                    <a:pt x="64" y="233"/>
                    <a:pt x="127" y="233"/>
                  </a:cubicBezTo>
                  <a:cubicBezTo>
                    <a:pt x="180" y="233"/>
                    <a:pt x="233" y="200"/>
                    <a:pt x="239" y="131"/>
                  </a:cubicBezTo>
                  <a:cubicBezTo>
                    <a:pt x="254" y="47"/>
                    <a:pt x="191" y="1"/>
                    <a:pt x="12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0"/>
            <p:cNvSpPr/>
            <p:nvPr/>
          </p:nvSpPr>
          <p:spPr>
            <a:xfrm>
              <a:off x="2453244" y="4295160"/>
              <a:ext cx="20897" cy="18101"/>
            </a:xfrm>
            <a:custGeom>
              <a:avLst/>
              <a:gdLst/>
              <a:ahLst/>
              <a:cxnLst/>
              <a:rect l="l" t="t" r="r" b="b"/>
              <a:pathLst>
                <a:path w="269" h="233" extrusionOk="0">
                  <a:moveTo>
                    <a:pt x="139" y="0"/>
                  </a:moveTo>
                  <a:cubicBezTo>
                    <a:pt x="85" y="0"/>
                    <a:pt x="29" y="33"/>
                    <a:pt x="16" y="102"/>
                  </a:cubicBezTo>
                  <a:cubicBezTo>
                    <a:pt x="1" y="186"/>
                    <a:pt x="64" y="232"/>
                    <a:pt x="130" y="232"/>
                  </a:cubicBezTo>
                  <a:cubicBezTo>
                    <a:pt x="184" y="232"/>
                    <a:pt x="240" y="200"/>
                    <a:pt x="253" y="130"/>
                  </a:cubicBezTo>
                  <a:cubicBezTo>
                    <a:pt x="268" y="47"/>
                    <a:pt x="205" y="0"/>
                    <a:pt x="13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0"/>
            <p:cNvSpPr/>
            <p:nvPr/>
          </p:nvSpPr>
          <p:spPr>
            <a:xfrm>
              <a:off x="2503662" y="4208152"/>
              <a:ext cx="19111" cy="16935"/>
            </a:xfrm>
            <a:custGeom>
              <a:avLst/>
              <a:gdLst/>
              <a:ahLst/>
              <a:cxnLst/>
              <a:rect l="l" t="t" r="r" b="b"/>
              <a:pathLst>
                <a:path w="246" h="218" extrusionOk="0">
                  <a:moveTo>
                    <a:pt x="121" y="1"/>
                  </a:moveTo>
                  <a:cubicBezTo>
                    <a:pt x="70" y="1"/>
                    <a:pt x="21" y="30"/>
                    <a:pt x="9" y="93"/>
                  </a:cubicBezTo>
                  <a:cubicBezTo>
                    <a:pt x="1" y="170"/>
                    <a:pt x="63" y="218"/>
                    <a:pt x="126" y="218"/>
                  </a:cubicBezTo>
                  <a:cubicBezTo>
                    <a:pt x="176" y="218"/>
                    <a:pt x="227" y="188"/>
                    <a:pt x="246" y="121"/>
                  </a:cubicBezTo>
                  <a:cubicBezTo>
                    <a:pt x="246" y="44"/>
                    <a:pt x="182" y="1"/>
                    <a:pt x="12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0"/>
            <p:cNvSpPr/>
            <p:nvPr/>
          </p:nvSpPr>
          <p:spPr>
            <a:xfrm>
              <a:off x="2477094" y="4108171"/>
              <a:ext cx="20276" cy="18567"/>
            </a:xfrm>
            <a:custGeom>
              <a:avLst/>
              <a:gdLst/>
              <a:ahLst/>
              <a:cxnLst/>
              <a:rect l="l" t="t" r="r" b="b"/>
              <a:pathLst>
                <a:path w="261" h="239" extrusionOk="0">
                  <a:moveTo>
                    <a:pt x="127" y="0"/>
                  </a:moveTo>
                  <a:cubicBezTo>
                    <a:pt x="77" y="0"/>
                    <a:pt x="28" y="30"/>
                    <a:pt x="16" y="96"/>
                  </a:cubicBezTo>
                  <a:cubicBezTo>
                    <a:pt x="0" y="189"/>
                    <a:pt x="66" y="239"/>
                    <a:pt x="133" y="239"/>
                  </a:cubicBezTo>
                  <a:cubicBezTo>
                    <a:pt x="186" y="239"/>
                    <a:pt x="240" y="207"/>
                    <a:pt x="253" y="138"/>
                  </a:cubicBezTo>
                  <a:cubicBezTo>
                    <a:pt x="261" y="51"/>
                    <a:pt x="192" y="0"/>
                    <a:pt x="12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0"/>
            <p:cNvSpPr/>
            <p:nvPr/>
          </p:nvSpPr>
          <p:spPr>
            <a:xfrm>
              <a:off x="2513917" y="4086497"/>
              <a:ext cx="19810" cy="18256"/>
            </a:xfrm>
            <a:custGeom>
              <a:avLst/>
              <a:gdLst/>
              <a:ahLst/>
              <a:cxnLst/>
              <a:rect l="l" t="t" r="r" b="b"/>
              <a:pathLst>
                <a:path w="255" h="235" extrusionOk="0">
                  <a:moveTo>
                    <a:pt x="120" y="0"/>
                  </a:moveTo>
                  <a:cubicBezTo>
                    <a:pt x="70" y="0"/>
                    <a:pt x="22" y="30"/>
                    <a:pt x="16" y="96"/>
                  </a:cubicBezTo>
                  <a:cubicBezTo>
                    <a:pt x="0" y="183"/>
                    <a:pt x="70" y="234"/>
                    <a:pt x="135" y="234"/>
                  </a:cubicBezTo>
                  <a:cubicBezTo>
                    <a:pt x="185" y="234"/>
                    <a:pt x="233" y="205"/>
                    <a:pt x="239" y="138"/>
                  </a:cubicBezTo>
                  <a:cubicBezTo>
                    <a:pt x="255" y="51"/>
                    <a:pt x="186" y="0"/>
                    <a:pt x="12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0"/>
            <p:cNvSpPr/>
            <p:nvPr/>
          </p:nvSpPr>
          <p:spPr>
            <a:xfrm>
              <a:off x="2524715" y="4051771"/>
              <a:ext cx="19887" cy="18334"/>
            </a:xfrm>
            <a:custGeom>
              <a:avLst/>
              <a:gdLst/>
              <a:ahLst/>
              <a:cxnLst/>
              <a:rect l="l" t="t" r="r" b="b"/>
              <a:pathLst>
                <a:path w="256" h="236" extrusionOk="0">
                  <a:moveTo>
                    <a:pt x="121" y="1"/>
                  </a:moveTo>
                  <a:cubicBezTo>
                    <a:pt x="70" y="1"/>
                    <a:pt x="23" y="31"/>
                    <a:pt x="16" y="97"/>
                  </a:cubicBezTo>
                  <a:cubicBezTo>
                    <a:pt x="1" y="184"/>
                    <a:pt x="66" y="235"/>
                    <a:pt x="130" y="235"/>
                  </a:cubicBezTo>
                  <a:cubicBezTo>
                    <a:pt x="179" y="235"/>
                    <a:pt x="228" y="205"/>
                    <a:pt x="240" y="139"/>
                  </a:cubicBezTo>
                  <a:cubicBezTo>
                    <a:pt x="255" y="52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0"/>
            <p:cNvSpPr/>
            <p:nvPr/>
          </p:nvSpPr>
          <p:spPr>
            <a:xfrm>
              <a:off x="2485717" y="4026834"/>
              <a:ext cx="19887" cy="18334"/>
            </a:xfrm>
            <a:custGeom>
              <a:avLst/>
              <a:gdLst/>
              <a:ahLst/>
              <a:cxnLst/>
              <a:rect l="l" t="t" r="r" b="b"/>
              <a:pathLst>
                <a:path w="256" h="236" extrusionOk="0">
                  <a:moveTo>
                    <a:pt x="126" y="1"/>
                  </a:moveTo>
                  <a:cubicBezTo>
                    <a:pt x="77" y="1"/>
                    <a:pt x="28" y="31"/>
                    <a:pt x="16" y="97"/>
                  </a:cubicBezTo>
                  <a:cubicBezTo>
                    <a:pt x="1" y="184"/>
                    <a:pt x="70" y="235"/>
                    <a:pt x="135" y="235"/>
                  </a:cubicBezTo>
                  <a:cubicBezTo>
                    <a:pt x="186" y="235"/>
                    <a:pt x="233" y="205"/>
                    <a:pt x="240" y="139"/>
                  </a:cubicBezTo>
                  <a:cubicBezTo>
                    <a:pt x="255" y="52"/>
                    <a:pt x="190" y="1"/>
                    <a:pt x="126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0"/>
            <p:cNvSpPr/>
            <p:nvPr/>
          </p:nvSpPr>
          <p:spPr>
            <a:xfrm>
              <a:off x="2458682" y="4351482"/>
              <a:ext cx="20276" cy="18101"/>
            </a:xfrm>
            <a:custGeom>
              <a:avLst/>
              <a:gdLst/>
              <a:ahLst/>
              <a:cxnLst/>
              <a:rect l="l" t="t" r="r" b="b"/>
              <a:pathLst>
                <a:path w="261" h="233" extrusionOk="0">
                  <a:moveTo>
                    <a:pt x="134" y="1"/>
                  </a:moveTo>
                  <a:cubicBezTo>
                    <a:pt x="81" y="1"/>
                    <a:pt x="28" y="33"/>
                    <a:pt x="16" y="103"/>
                  </a:cubicBezTo>
                  <a:cubicBezTo>
                    <a:pt x="0" y="186"/>
                    <a:pt x="64" y="233"/>
                    <a:pt x="129" y="233"/>
                  </a:cubicBezTo>
                  <a:cubicBezTo>
                    <a:pt x="184" y="233"/>
                    <a:pt x="240" y="200"/>
                    <a:pt x="253" y="131"/>
                  </a:cubicBezTo>
                  <a:cubicBezTo>
                    <a:pt x="260" y="47"/>
                    <a:pt x="198" y="1"/>
                    <a:pt x="13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0"/>
            <p:cNvSpPr/>
            <p:nvPr/>
          </p:nvSpPr>
          <p:spPr>
            <a:xfrm>
              <a:off x="2438173" y="4372690"/>
              <a:ext cx="13129" cy="11497"/>
            </a:xfrm>
            <a:custGeom>
              <a:avLst/>
              <a:gdLst/>
              <a:ahLst/>
              <a:cxnLst/>
              <a:rect l="l" t="t" r="r" b="b"/>
              <a:pathLst>
                <a:path w="169" h="148" extrusionOk="0">
                  <a:moveTo>
                    <a:pt x="87" y="0"/>
                  </a:moveTo>
                  <a:cubicBezTo>
                    <a:pt x="51" y="0"/>
                    <a:pt x="14" y="22"/>
                    <a:pt x="1" y="67"/>
                  </a:cubicBezTo>
                  <a:cubicBezTo>
                    <a:pt x="1" y="119"/>
                    <a:pt x="41" y="147"/>
                    <a:pt x="82" y="147"/>
                  </a:cubicBezTo>
                  <a:cubicBezTo>
                    <a:pt x="118" y="147"/>
                    <a:pt x="155" y="126"/>
                    <a:pt x="168" y="81"/>
                  </a:cubicBezTo>
                  <a:cubicBezTo>
                    <a:pt x="168" y="29"/>
                    <a:pt x="128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0"/>
            <p:cNvSpPr/>
            <p:nvPr/>
          </p:nvSpPr>
          <p:spPr>
            <a:xfrm>
              <a:off x="2451691" y="4329963"/>
              <a:ext cx="13750" cy="12430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88" y="1"/>
                  </a:moveTo>
                  <a:cubicBezTo>
                    <a:pt x="52" y="1"/>
                    <a:pt x="14" y="23"/>
                    <a:pt x="8" y="73"/>
                  </a:cubicBezTo>
                  <a:cubicBezTo>
                    <a:pt x="0" y="127"/>
                    <a:pt x="43" y="159"/>
                    <a:pt x="86" y="159"/>
                  </a:cubicBezTo>
                  <a:cubicBezTo>
                    <a:pt x="120" y="159"/>
                    <a:pt x="155" y="137"/>
                    <a:pt x="161" y="87"/>
                  </a:cubicBezTo>
                  <a:cubicBezTo>
                    <a:pt x="177" y="33"/>
                    <a:pt x="133" y="1"/>
                    <a:pt x="8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0"/>
            <p:cNvSpPr/>
            <p:nvPr/>
          </p:nvSpPr>
          <p:spPr>
            <a:xfrm>
              <a:off x="2486805" y="4311630"/>
              <a:ext cx="13828" cy="13284"/>
            </a:xfrm>
            <a:custGeom>
              <a:avLst/>
              <a:gdLst/>
              <a:ahLst/>
              <a:cxnLst/>
              <a:rect l="l" t="t" r="r" b="b"/>
              <a:pathLst>
                <a:path w="178" h="171" extrusionOk="0">
                  <a:moveTo>
                    <a:pt x="89" y="1"/>
                  </a:moveTo>
                  <a:cubicBezTo>
                    <a:pt x="55" y="1"/>
                    <a:pt x="22" y="23"/>
                    <a:pt x="16" y="72"/>
                  </a:cubicBezTo>
                  <a:cubicBezTo>
                    <a:pt x="1" y="134"/>
                    <a:pt x="47" y="171"/>
                    <a:pt x="92" y="171"/>
                  </a:cubicBezTo>
                  <a:cubicBezTo>
                    <a:pt x="128" y="171"/>
                    <a:pt x="164" y="149"/>
                    <a:pt x="170" y="100"/>
                  </a:cubicBezTo>
                  <a:cubicBezTo>
                    <a:pt x="178" y="37"/>
                    <a:pt x="133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0"/>
            <p:cNvSpPr/>
            <p:nvPr/>
          </p:nvSpPr>
          <p:spPr>
            <a:xfrm>
              <a:off x="2483076" y="4235808"/>
              <a:ext cx="14294" cy="12818"/>
            </a:xfrm>
            <a:custGeom>
              <a:avLst/>
              <a:gdLst/>
              <a:ahLst/>
              <a:cxnLst/>
              <a:rect l="l" t="t" r="r" b="b"/>
              <a:pathLst>
                <a:path w="184" h="165" extrusionOk="0">
                  <a:moveTo>
                    <a:pt x="87" y="0"/>
                  </a:moveTo>
                  <a:cubicBezTo>
                    <a:pt x="50" y="0"/>
                    <a:pt x="15" y="22"/>
                    <a:pt x="8" y="71"/>
                  </a:cubicBezTo>
                  <a:cubicBezTo>
                    <a:pt x="1" y="133"/>
                    <a:pt x="44" y="165"/>
                    <a:pt x="89" y="165"/>
                  </a:cubicBezTo>
                  <a:cubicBezTo>
                    <a:pt x="125" y="165"/>
                    <a:pt x="163" y="143"/>
                    <a:pt x="176" y="99"/>
                  </a:cubicBezTo>
                  <a:cubicBezTo>
                    <a:pt x="184" y="37"/>
                    <a:pt x="134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0"/>
            <p:cNvSpPr/>
            <p:nvPr/>
          </p:nvSpPr>
          <p:spPr>
            <a:xfrm>
              <a:off x="2490689" y="4191372"/>
              <a:ext cx="14294" cy="13284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87" y="0"/>
                  </a:moveTo>
                  <a:cubicBezTo>
                    <a:pt x="50" y="0"/>
                    <a:pt x="14" y="23"/>
                    <a:pt x="8" y="71"/>
                  </a:cubicBezTo>
                  <a:cubicBezTo>
                    <a:pt x="0" y="134"/>
                    <a:pt x="45" y="170"/>
                    <a:pt x="91" y="170"/>
                  </a:cubicBezTo>
                  <a:cubicBezTo>
                    <a:pt x="127" y="170"/>
                    <a:pt x="163" y="148"/>
                    <a:pt x="176" y="99"/>
                  </a:cubicBezTo>
                  <a:cubicBezTo>
                    <a:pt x="183" y="37"/>
                    <a:pt x="134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0"/>
            <p:cNvSpPr/>
            <p:nvPr/>
          </p:nvSpPr>
          <p:spPr>
            <a:xfrm>
              <a:off x="2470568" y="4197898"/>
              <a:ext cx="13828" cy="12430"/>
            </a:xfrm>
            <a:custGeom>
              <a:avLst/>
              <a:gdLst/>
              <a:ahLst/>
              <a:cxnLst/>
              <a:rect l="l" t="t" r="r" b="b"/>
              <a:pathLst>
                <a:path w="178" h="160" extrusionOk="0">
                  <a:moveTo>
                    <a:pt x="89" y="0"/>
                  </a:moveTo>
                  <a:cubicBezTo>
                    <a:pt x="55" y="0"/>
                    <a:pt x="22" y="22"/>
                    <a:pt x="16" y="71"/>
                  </a:cubicBezTo>
                  <a:cubicBezTo>
                    <a:pt x="0" y="127"/>
                    <a:pt x="48" y="160"/>
                    <a:pt x="94" y="160"/>
                  </a:cubicBezTo>
                  <a:cubicBezTo>
                    <a:pt x="129" y="160"/>
                    <a:pt x="163" y="141"/>
                    <a:pt x="169" y="99"/>
                  </a:cubicBezTo>
                  <a:cubicBezTo>
                    <a:pt x="177" y="36"/>
                    <a:pt x="132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0"/>
            <p:cNvSpPr/>
            <p:nvPr/>
          </p:nvSpPr>
          <p:spPr>
            <a:xfrm>
              <a:off x="2454254" y="4192227"/>
              <a:ext cx="14527" cy="12663"/>
            </a:xfrm>
            <a:custGeom>
              <a:avLst/>
              <a:gdLst/>
              <a:ahLst/>
              <a:cxnLst/>
              <a:rect l="l" t="t" r="r" b="b"/>
              <a:pathLst>
                <a:path w="187" h="163" extrusionOk="0">
                  <a:moveTo>
                    <a:pt x="89" y="1"/>
                  </a:moveTo>
                  <a:cubicBezTo>
                    <a:pt x="55" y="1"/>
                    <a:pt x="23" y="20"/>
                    <a:pt x="17" y="60"/>
                  </a:cubicBezTo>
                  <a:cubicBezTo>
                    <a:pt x="1" y="125"/>
                    <a:pt x="51" y="162"/>
                    <a:pt x="98" y="162"/>
                  </a:cubicBezTo>
                  <a:cubicBezTo>
                    <a:pt x="132" y="162"/>
                    <a:pt x="164" y="143"/>
                    <a:pt x="170" y="102"/>
                  </a:cubicBezTo>
                  <a:cubicBezTo>
                    <a:pt x="186" y="37"/>
                    <a:pt x="137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0"/>
            <p:cNvSpPr/>
            <p:nvPr/>
          </p:nvSpPr>
          <p:spPr>
            <a:xfrm>
              <a:off x="2466373" y="4160764"/>
              <a:ext cx="13051" cy="11187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78" y="0"/>
                  </a:moveTo>
                  <a:cubicBezTo>
                    <a:pt x="45" y="0"/>
                    <a:pt x="12" y="19"/>
                    <a:pt x="0" y="61"/>
                  </a:cubicBezTo>
                  <a:cubicBezTo>
                    <a:pt x="0" y="115"/>
                    <a:pt x="44" y="144"/>
                    <a:pt x="87" y="144"/>
                  </a:cubicBezTo>
                  <a:cubicBezTo>
                    <a:pt x="121" y="144"/>
                    <a:pt x="155" y="126"/>
                    <a:pt x="168" y="89"/>
                  </a:cubicBezTo>
                  <a:cubicBezTo>
                    <a:pt x="168" y="33"/>
                    <a:pt x="122" y="0"/>
                    <a:pt x="78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0"/>
            <p:cNvSpPr/>
            <p:nvPr/>
          </p:nvSpPr>
          <p:spPr>
            <a:xfrm>
              <a:off x="2496127" y="4158589"/>
              <a:ext cx="14294" cy="12507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0" y="0"/>
                  </a:moveTo>
                  <a:cubicBezTo>
                    <a:pt x="55" y="0"/>
                    <a:pt x="20" y="19"/>
                    <a:pt x="8" y="61"/>
                  </a:cubicBezTo>
                  <a:cubicBezTo>
                    <a:pt x="0" y="124"/>
                    <a:pt x="49" y="160"/>
                    <a:pt x="97" y="160"/>
                  </a:cubicBezTo>
                  <a:cubicBezTo>
                    <a:pt x="134" y="160"/>
                    <a:pt x="169" y="138"/>
                    <a:pt x="175" y="89"/>
                  </a:cubicBezTo>
                  <a:cubicBezTo>
                    <a:pt x="183" y="33"/>
                    <a:pt x="137" y="0"/>
                    <a:pt x="9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0"/>
            <p:cNvSpPr/>
            <p:nvPr/>
          </p:nvSpPr>
          <p:spPr>
            <a:xfrm>
              <a:off x="2492864" y="4065366"/>
              <a:ext cx="12585" cy="11264"/>
            </a:xfrm>
            <a:custGeom>
              <a:avLst/>
              <a:gdLst/>
              <a:ahLst/>
              <a:cxnLst/>
              <a:rect l="l" t="t" r="r" b="b"/>
              <a:pathLst>
                <a:path w="162" h="145" extrusionOk="0">
                  <a:moveTo>
                    <a:pt x="75" y="1"/>
                  </a:moveTo>
                  <a:cubicBezTo>
                    <a:pt x="43" y="1"/>
                    <a:pt x="14" y="20"/>
                    <a:pt x="8" y="61"/>
                  </a:cubicBezTo>
                  <a:cubicBezTo>
                    <a:pt x="0" y="116"/>
                    <a:pt x="40" y="144"/>
                    <a:pt x="82" y="144"/>
                  </a:cubicBezTo>
                  <a:cubicBezTo>
                    <a:pt x="115" y="144"/>
                    <a:pt x="149" y="126"/>
                    <a:pt x="161" y="89"/>
                  </a:cubicBezTo>
                  <a:cubicBezTo>
                    <a:pt x="161" y="34"/>
                    <a:pt x="116" y="1"/>
                    <a:pt x="7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0"/>
            <p:cNvSpPr/>
            <p:nvPr/>
          </p:nvSpPr>
          <p:spPr>
            <a:xfrm>
              <a:off x="2510188" y="4129612"/>
              <a:ext cx="14294" cy="12507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87" y="0"/>
                  </a:moveTo>
                  <a:cubicBezTo>
                    <a:pt x="50" y="0"/>
                    <a:pt x="14" y="22"/>
                    <a:pt x="8" y="71"/>
                  </a:cubicBezTo>
                  <a:cubicBezTo>
                    <a:pt x="0" y="127"/>
                    <a:pt x="47" y="160"/>
                    <a:pt x="93" y="160"/>
                  </a:cubicBezTo>
                  <a:cubicBezTo>
                    <a:pt x="128" y="160"/>
                    <a:pt x="164" y="141"/>
                    <a:pt x="176" y="99"/>
                  </a:cubicBezTo>
                  <a:cubicBezTo>
                    <a:pt x="183" y="37"/>
                    <a:pt x="134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0"/>
            <p:cNvSpPr/>
            <p:nvPr/>
          </p:nvSpPr>
          <p:spPr>
            <a:xfrm>
              <a:off x="2451069" y="4392889"/>
              <a:ext cx="13828" cy="13284"/>
            </a:xfrm>
            <a:custGeom>
              <a:avLst/>
              <a:gdLst/>
              <a:ahLst/>
              <a:cxnLst/>
              <a:rect l="l" t="t" r="r" b="b"/>
              <a:pathLst>
                <a:path w="178" h="171" extrusionOk="0">
                  <a:moveTo>
                    <a:pt x="89" y="1"/>
                  </a:moveTo>
                  <a:cubicBezTo>
                    <a:pt x="55" y="1"/>
                    <a:pt x="22" y="23"/>
                    <a:pt x="16" y="72"/>
                  </a:cubicBezTo>
                  <a:cubicBezTo>
                    <a:pt x="0" y="135"/>
                    <a:pt x="46" y="171"/>
                    <a:pt x="92" y="171"/>
                  </a:cubicBezTo>
                  <a:cubicBezTo>
                    <a:pt x="128" y="171"/>
                    <a:pt x="163" y="149"/>
                    <a:pt x="169" y="100"/>
                  </a:cubicBezTo>
                  <a:cubicBezTo>
                    <a:pt x="177" y="37"/>
                    <a:pt x="132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0"/>
            <p:cNvSpPr/>
            <p:nvPr/>
          </p:nvSpPr>
          <p:spPr>
            <a:xfrm>
              <a:off x="2437086" y="4341228"/>
              <a:ext cx="13129" cy="11497"/>
            </a:xfrm>
            <a:custGeom>
              <a:avLst/>
              <a:gdLst/>
              <a:ahLst/>
              <a:cxnLst/>
              <a:rect l="l" t="t" r="r" b="b"/>
              <a:pathLst>
                <a:path w="169" h="148" extrusionOk="0">
                  <a:moveTo>
                    <a:pt x="87" y="1"/>
                  </a:moveTo>
                  <a:cubicBezTo>
                    <a:pt x="51" y="1"/>
                    <a:pt x="14" y="22"/>
                    <a:pt x="1" y="67"/>
                  </a:cubicBezTo>
                  <a:cubicBezTo>
                    <a:pt x="1" y="120"/>
                    <a:pt x="41" y="148"/>
                    <a:pt x="82" y="148"/>
                  </a:cubicBezTo>
                  <a:cubicBezTo>
                    <a:pt x="118" y="148"/>
                    <a:pt x="155" y="127"/>
                    <a:pt x="168" y="81"/>
                  </a:cubicBezTo>
                  <a:cubicBezTo>
                    <a:pt x="168" y="29"/>
                    <a:pt x="128" y="1"/>
                    <a:pt x="8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0"/>
            <p:cNvSpPr/>
            <p:nvPr/>
          </p:nvSpPr>
          <p:spPr>
            <a:xfrm>
              <a:off x="2448428" y="4252045"/>
              <a:ext cx="14294" cy="13284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87" y="1"/>
                  </a:moveTo>
                  <a:cubicBezTo>
                    <a:pt x="50" y="1"/>
                    <a:pt x="14" y="23"/>
                    <a:pt x="8" y="72"/>
                  </a:cubicBezTo>
                  <a:cubicBezTo>
                    <a:pt x="0" y="134"/>
                    <a:pt x="45" y="171"/>
                    <a:pt x="91" y="171"/>
                  </a:cubicBezTo>
                  <a:cubicBezTo>
                    <a:pt x="127" y="171"/>
                    <a:pt x="163" y="148"/>
                    <a:pt x="176" y="99"/>
                  </a:cubicBezTo>
                  <a:cubicBezTo>
                    <a:pt x="183" y="37"/>
                    <a:pt x="134" y="1"/>
                    <a:pt x="8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0"/>
            <p:cNvSpPr/>
            <p:nvPr/>
          </p:nvSpPr>
          <p:spPr>
            <a:xfrm>
              <a:off x="2477715" y="4268203"/>
              <a:ext cx="14216" cy="12430"/>
            </a:xfrm>
            <a:custGeom>
              <a:avLst/>
              <a:gdLst/>
              <a:ahLst/>
              <a:cxnLst/>
              <a:rect l="l" t="t" r="r" b="b"/>
              <a:pathLst>
                <a:path w="183" h="160" extrusionOk="0">
                  <a:moveTo>
                    <a:pt x="95" y="1"/>
                  </a:moveTo>
                  <a:cubicBezTo>
                    <a:pt x="58" y="1"/>
                    <a:pt x="20" y="23"/>
                    <a:pt x="8" y="73"/>
                  </a:cubicBezTo>
                  <a:cubicBezTo>
                    <a:pt x="0" y="126"/>
                    <a:pt x="47" y="159"/>
                    <a:pt x="93" y="159"/>
                  </a:cubicBezTo>
                  <a:cubicBezTo>
                    <a:pt x="131" y="159"/>
                    <a:pt x="169" y="137"/>
                    <a:pt x="175" y="87"/>
                  </a:cubicBezTo>
                  <a:cubicBezTo>
                    <a:pt x="183" y="33"/>
                    <a:pt x="140" y="1"/>
                    <a:pt x="9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0"/>
            <p:cNvSpPr/>
            <p:nvPr/>
          </p:nvSpPr>
          <p:spPr>
            <a:xfrm>
              <a:off x="2497681" y="4277759"/>
              <a:ext cx="13828" cy="12507"/>
            </a:xfrm>
            <a:custGeom>
              <a:avLst/>
              <a:gdLst/>
              <a:ahLst/>
              <a:cxnLst/>
              <a:rect l="l" t="t" r="r" b="b"/>
              <a:pathLst>
                <a:path w="178" h="161" extrusionOk="0">
                  <a:moveTo>
                    <a:pt x="87" y="1"/>
                  </a:moveTo>
                  <a:cubicBezTo>
                    <a:pt x="54" y="1"/>
                    <a:pt x="22" y="19"/>
                    <a:pt x="16" y="61"/>
                  </a:cubicBezTo>
                  <a:cubicBezTo>
                    <a:pt x="0" y="124"/>
                    <a:pt x="46" y="160"/>
                    <a:pt x="92" y="160"/>
                  </a:cubicBezTo>
                  <a:cubicBezTo>
                    <a:pt x="127" y="160"/>
                    <a:pt x="163" y="138"/>
                    <a:pt x="169" y="89"/>
                  </a:cubicBezTo>
                  <a:cubicBezTo>
                    <a:pt x="177" y="34"/>
                    <a:pt x="131" y="1"/>
                    <a:pt x="8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0"/>
            <p:cNvSpPr/>
            <p:nvPr/>
          </p:nvSpPr>
          <p:spPr>
            <a:xfrm>
              <a:off x="2480901" y="4338431"/>
              <a:ext cx="5671" cy="4583"/>
            </a:xfrm>
            <a:custGeom>
              <a:avLst/>
              <a:gdLst/>
              <a:ahLst/>
              <a:cxnLst/>
              <a:rect l="l" t="t" r="r" b="b"/>
              <a:pathLst>
                <a:path w="73" h="59" extrusionOk="0">
                  <a:moveTo>
                    <a:pt x="37" y="0"/>
                  </a:moveTo>
                  <a:cubicBezTo>
                    <a:pt x="23" y="0"/>
                    <a:pt x="9" y="7"/>
                    <a:pt x="9" y="20"/>
                  </a:cubicBezTo>
                  <a:cubicBezTo>
                    <a:pt x="0" y="44"/>
                    <a:pt x="21" y="59"/>
                    <a:pt x="39" y="59"/>
                  </a:cubicBezTo>
                  <a:cubicBezTo>
                    <a:pt x="52" y="59"/>
                    <a:pt x="64" y="51"/>
                    <a:pt x="64" y="34"/>
                  </a:cubicBezTo>
                  <a:cubicBezTo>
                    <a:pt x="72" y="11"/>
                    <a:pt x="54" y="0"/>
                    <a:pt x="3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0"/>
            <p:cNvSpPr/>
            <p:nvPr/>
          </p:nvSpPr>
          <p:spPr>
            <a:xfrm>
              <a:off x="2507547" y="4256628"/>
              <a:ext cx="5516" cy="4117"/>
            </a:xfrm>
            <a:custGeom>
              <a:avLst/>
              <a:gdLst/>
              <a:ahLst/>
              <a:cxnLst/>
              <a:rect l="l" t="t" r="r" b="b"/>
              <a:pathLst>
                <a:path w="71" h="53" extrusionOk="0">
                  <a:moveTo>
                    <a:pt x="31" y="0"/>
                  </a:moveTo>
                  <a:cubicBezTo>
                    <a:pt x="19" y="0"/>
                    <a:pt x="7" y="8"/>
                    <a:pt x="0" y="27"/>
                  </a:cubicBezTo>
                  <a:cubicBezTo>
                    <a:pt x="0" y="42"/>
                    <a:pt x="17" y="53"/>
                    <a:pt x="35" y="53"/>
                  </a:cubicBezTo>
                  <a:cubicBezTo>
                    <a:pt x="49" y="53"/>
                    <a:pt x="64" y="45"/>
                    <a:pt x="70" y="27"/>
                  </a:cubicBezTo>
                  <a:cubicBezTo>
                    <a:pt x="62" y="11"/>
                    <a:pt x="46" y="0"/>
                    <a:pt x="31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0"/>
            <p:cNvSpPr/>
            <p:nvPr/>
          </p:nvSpPr>
          <p:spPr>
            <a:xfrm>
              <a:off x="2520520" y="4172106"/>
              <a:ext cx="5050" cy="4117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9" y="0"/>
                  </a:moveTo>
                  <a:cubicBezTo>
                    <a:pt x="15" y="0"/>
                    <a:pt x="1" y="8"/>
                    <a:pt x="1" y="27"/>
                  </a:cubicBezTo>
                  <a:cubicBezTo>
                    <a:pt x="1" y="42"/>
                    <a:pt x="13" y="53"/>
                    <a:pt x="27" y="53"/>
                  </a:cubicBezTo>
                  <a:cubicBezTo>
                    <a:pt x="38" y="53"/>
                    <a:pt x="50" y="45"/>
                    <a:pt x="57" y="27"/>
                  </a:cubicBezTo>
                  <a:cubicBezTo>
                    <a:pt x="64" y="11"/>
                    <a:pt x="47" y="0"/>
                    <a:pt x="2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0"/>
            <p:cNvSpPr/>
            <p:nvPr/>
          </p:nvSpPr>
          <p:spPr>
            <a:xfrm>
              <a:off x="2532484" y="4143518"/>
              <a:ext cx="4350" cy="4117"/>
            </a:xfrm>
            <a:custGeom>
              <a:avLst/>
              <a:gdLst/>
              <a:ahLst/>
              <a:cxnLst/>
              <a:rect l="l" t="t" r="r" b="b"/>
              <a:pathLst>
                <a:path w="56" h="53" extrusionOk="0">
                  <a:moveTo>
                    <a:pt x="28" y="1"/>
                  </a:moveTo>
                  <a:cubicBezTo>
                    <a:pt x="14" y="1"/>
                    <a:pt x="0" y="11"/>
                    <a:pt x="0" y="32"/>
                  </a:cubicBezTo>
                  <a:cubicBezTo>
                    <a:pt x="0" y="46"/>
                    <a:pt x="14" y="53"/>
                    <a:pt x="28" y="53"/>
                  </a:cubicBezTo>
                  <a:cubicBezTo>
                    <a:pt x="42" y="53"/>
                    <a:pt x="56" y="46"/>
                    <a:pt x="56" y="32"/>
                  </a:cubicBezTo>
                  <a:cubicBezTo>
                    <a:pt x="56" y="11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0"/>
            <p:cNvSpPr/>
            <p:nvPr/>
          </p:nvSpPr>
          <p:spPr>
            <a:xfrm>
              <a:off x="2532484" y="4114075"/>
              <a:ext cx="4350" cy="4195"/>
            </a:xfrm>
            <a:custGeom>
              <a:avLst/>
              <a:gdLst/>
              <a:ahLst/>
              <a:cxnLst/>
              <a:rect l="l" t="t" r="r" b="b"/>
              <a:pathLst>
                <a:path w="56" h="54" extrusionOk="0">
                  <a:moveTo>
                    <a:pt x="30" y="1"/>
                  </a:moveTo>
                  <a:cubicBezTo>
                    <a:pt x="18" y="1"/>
                    <a:pt x="6" y="8"/>
                    <a:pt x="0" y="20"/>
                  </a:cubicBezTo>
                  <a:cubicBezTo>
                    <a:pt x="0" y="43"/>
                    <a:pt x="13" y="54"/>
                    <a:pt x="27" y="54"/>
                  </a:cubicBezTo>
                  <a:cubicBezTo>
                    <a:pt x="38" y="54"/>
                    <a:pt x="50" y="47"/>
                    <a:pt x="56" y="34"/>
                  </a:cubicBezTo>
                  <a:cubicBezTo>
                    <a:pt x="56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0"/>
            <p:cNvSpPr/>
            <p:nvPr/>
          </p:nvSpPr>
          <p:spPr>
            <a:xfrm>
              <a:off x="2509722" y="4107627"/>
              <a:ext cx="4972" cy="4583"/>
            </a:xfrm>
            <a:custGeom>
              <a:avLst/>
              <a:gdLst/>
              <a:ahLst/>
              <a:cxnLst/>
              <a:rect l="l" t="t" r="r" b="b"/>
              <a:pathLst>
                <a:path w="64" h="59" extrusionOk="0">
                  <a:moveTo>
                    <a:pt x="29" y="0"/>
                  </a:moveTo>
                  <a:cubicBezTo>
                    <a:pt x="14" y="0"/>
                    <a:pt x="0" y="7"/>
                    <a:pt x="0" y="20"/>
                  </a:cubicBezTo>
                  <a:cubicBezTo>
                    <a:pt x="0" y="44"/>
                    <a:pt x="19" y="59"/>
                    <a:pt x="35" y="59"/>
                  </a:cubicBezTo>
                  <a:cubicBezTo>
                    <a:pt x="46" y="59"/>
                    <a:pt x="56" y="51"/>
                    <a:pt x="56" y="34"/>
                  </a:cubicBezTo>
                  <a:cubicBezTo>
                    <a:pt x="64" y="11"/>
                    <a:pt x="46" y="0"/>
                    <a:pt x="2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2489135" y="4090847"/>
              <a:ext cx="5438" cy="4117"/>
            </a:xfrm>
            <a:custGeom>
              <a:avLst/>
              <a:gdLst/>
              <a:ahLst/>
              <a:cxnLst/>
              <a:rect l="l" t="t" r="r" b="b"/>
              <a:pathLst>
                <a:path w="70" h="53" extrusionOk="0">
                  <a:moveTo>
                    <a:pt x="31" y="0"/>
                  </a:moveTo>
                  <a:cubicBezTo>
                    <a:pt x="19" y="0"/>
                    <a:pt x="7" y="8"/>
                    <a:pt x="0" y="26"/>
                  </a:cubicBezTo>
                  <a:cubicBezTo>
                    <a:pt x="0" y="42"/>
                    <a:pt x="17" y="53"/>
                    <a:pt x="34" y="53"/>
                  </a:cubicBezTo>
                  <a:cubicBezTo>
                    <a:pt x="49" y="53"/>
                    <a:pt x="64" y="45"/>
                    <a:pt x="70" y="26"/>
                  </a:cubicBezTo>
                  <a:cubicBezTo>
                    <a:pt x="62" y="11"/>
                    <a:pt x="46" y="0"/>
                    <a:pt x="31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2464198" y="4229904"/>
              <a:ext cx="5516" cy="3807"/>
            </a:xfrm>
            <a:custGeom>
              <a:avLst/>
              <a:gdLst/>
              <a:ahLst/>
              <a:cxnLst/>
              <a:rect l="l" t="t" r="r" b="b"/>
              <a:pathLst>
                <a:path w="71" h="49" extrusionOk="0">
                  <a:moveTo>
                    <a:pt x="41" y="1"/>
                  </a:moveTo>
                  <a:cubicBezTo>
                    <a:pt x="25" y="1"/>
                    <a:pt x="7" y="8"/>
                    <a:pt x="0" y="22"/>
                  </a:cubicBezTo>
                  <a:cubicBezTo>
                    <a:pt x="0" y="37"/>
                    <a:pt x="17" y="48"/>
                    <a:pt x="35" y="48"/>
                  </a:cubicBezTo>
                  <a:cubicBezTo>
                    <a:pt x="49" y="48"/>
                    <a:pt x="64" y="41"/>
                    <a:pt x="70" y="22"/>
                  </a:cubicBezTo>
                  <a:cubicBezTo>
                    <a:pt x="70" y="8"/>
                    <a:pt x="56" y="1"/>
                    <a:pt x="4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2466373" y="4272165"/>
              <a:ext cx="4428" cy="3807"/>
            </a:xfrm>
            <a:custGeom>
              <a:avLst/>
              <a:gdLst/>
              <a:ahLst/>
              <a:cxnLst/>
              <a:rect l="l" t="t" r="r" b="b"/>
              <a:pathLst>
                <a:path w="57" h="49" extrusionOk="0">
                  <a:moveTo>
                    <a:pt x="33" y="1"/>
                  </a:moveTo>
                  <a:cubicBezTo>
                    <a:pt x="21" y="1"/>
                    <a:pt x="7" y="8"/>
                    <a:pt x="0" y="22"/>
                  </a:cubicBezTo>
                  <a:cubicBezTo>
                    <a:pt x="0" y="37"/>
                    <a:pt x="13" y="48"/>
                    <a:pt x="27" y="48"/>
                  </a:cubicBezTo>
                  <a:cubicBezTo>
                    <a:pt x="38" y="48"/>
                    <a:pt x="50" y="41"/>
                    <a:pt x="56" y="22"/>
                  </a:cubicBezTo>
                  <a:cubicBezTo>
                    <a:pt x="56" y="8"/>
                    <a:pt x="46" y="1"/>
                    <a:pt x="3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2439261" y="4298345"/>
              <a:ext cx="5516" cy="4583"/>
            </a:xfrm>
            <a:custGeom>
              <a:avLst/>
              <a:gdLst/>
              <a:ahLst/>
              <a:cxnLst/>
              <a:rect l="l" t="t" r="r" b="b"/>
              <a:pathLst>
                <a:path w="71" h="59" extrusionOk="0">
                  <a:moveTo>
                    <a:pt x="36" y="0"/>
                  </a:moveTo>
                  <a:cubicBezTo>
                    <a:pt x="22" y="0"/>
                    <a:pt x="7" y="7"/>
                    <a:pt x="1" y="20"/>
                  </a:cubicBezTo>
                  <a:cubicBezTo>
                    <a:pt x="1" y="44"/>
                    <a:pt x="19" y="59"/>
                    <a:pt x="38" y="59"/>
                  </a:cubicBezTo>
                  <a:cubicBezTo>
                    <a:pt x="51" y="59"/>
                    <a:pt x="65" y="51"/>
                    <a:pt x="70" y="34"/>
                  </a:cubicBezTo>
                  <a:cubicBezTo>
                    <a:pt x="70" y="11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2490223" y="4355755"/>
              <a:ext cx="4350" cy="3884"/>
            </a:xfrm>
            <a:custGeom>
              <a:avLst/>
              <a:gdLst/>
              <a:ahLst/>
              <a:cxnLst/>
              <a:rect l="l" t="t" r="r" b="b"/>
              <a:pathLst>
                <a:path w="56" h="50" extrusionOk="0">
                  <a:moveTo>
                    <a:pt x="30" y="0"/>
                  </a:moveTo>
                  <a:cubicBezTo>
                    <a:pt x="18" y="0"/>
                    <a:pt x="6" y="7"/>
                    <a:pt x="0" y="20"/>
                  </a:cubicBezTo>
                  <a:cubicBezTo>
                    <a:pt x="0" y="37"/>
                    <a:pt x="21" y="49"/>
                    <a:pt x="38" y="49"/>
                  </a:cubicBezTo>
                  <a:cubicBezTo>
                    <a:pt x="48" y="49"/>
                    <a:pt x="56" y="44"/>
                    <a:pt x="56" y="34"/>
                  </a:cubicBezTo>
                  <a:cubicBezTo>
                    <a:pt x="56" y="11"/>
                    <a:pt x="43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2482610" y="4017046"/>
              <a:ext cx="78073" cy="16081"/>
            </a:xfrm>
            <a:custGeom>
              <a:avLst/>
              <a:gdLst/>
              <a:ahLst/>
              <a:cxnLst/>
              <a:rect l="l" t="t" r="r" b="b"/>
              <a:pathLst>
                <a:path w="1005" h="207" extrusionOk="0">
                  <a:moveTo>
                    <a:pt x="1" y="0"/>
                  </a:moveTo>
                  <a:lnTo>
                    <a:pt x="1" y="0"/>
                  </a:lnTo>
                  <a:cubicBezTo>
                    <a:pt x="279" y="162"/>
                    <a:pt x="509" y="207"/>
                    <a:pt x="679" y="207"/>
                  </a:cubicBezTo>
                  <a:cubicBezTo>
                    <a:pt x="875" y="207"/>
                    <a:pt x="990" y="147"/>
                    <a:pt x="1005" y="139"/>
                  </a:cubicBezTo>
                  <a:lnTo>
                    <a:pt x="1005" y="139"/>
                  </a:lnTo>
                  <a:cubicBezTo>
                    <a:pt x="900" y="183"/>
                    <a:pt x="791" y="200"/>
                    <a:pt x="686" y="200"/>
                  </a:cubicBezTo>
                  <a:cubicBezTo>
                    <a:pt x="388" y="200"/>
                    <a:pt x="114" y="62"/>
                    <a:pt x="1" y="0"/>
                  </a:cubicBezTo>
                  <a:close/>
                </a:path>
              </a:pathLst>
            </a:custGeom>
            <a:solidFill>
              <a:srgbClr val="F976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1918069" y="3832232"/>
              <a:ext cx="214644" cy="588930"/>
            </a:xfrm>
            <a:custGeom>
              <a:avLst/>
              <a:gdLst/>
              <a:ahLst/>
              <a:cxnLst/>
              <a:rect l="l" t="t" r="r" b="b"/>
              <a:pathLst>
                <a:path w="2763" h="7581" extrusionOk="0">
                  <a:moveTo>
                    <a:pt x="1252" y="1"/>
                  </a:moveTo>
                  <a:cubicBezTo>
                    <a:pt x="1001" y="1"/>
                    <a:pt x="663" y="71"/>
                    <a:pt x="140" y="203"/>
                  </a:cubicBezTo>
                  <a:lnTo>
                    <a:pt x="0" y="482"/>
                  </a:lnTo>
                  <a:cubicBezTo>
                    <a:pt x="516" y="649"/>
                    <a:pt x="1158" y="7275"/>
                    <a:pt x="1646" y="7484"/>
                  </a:cubicBezTo>
                  <a:cubicBezTo>
                    <a:pt x="1771" y="7552"/>
                    <a:pt x="1897" y="7581"/>
                    <a:pt x="2021" y="7581"/>
                  </a:cubicBezTo>
                  <a:cubicBezTo>
                    <a:pt x="2229" y="7581"/>
                    <a:pt x="2436" y="7500"/>
                    <a:pt x="2637" y="7387"/>
                  </a:cubicBezTo>
                  <a:lnTo>
                    <a:pt x="2748" y="7108"/>
                  </a:lnTo>
                  <a:cubicBezTo>
                    <a:pt x="2762" y="6899"/>
                    <a:pt x="1470" y="217"/>
                    <a:pt x="1839" y="217"/>
                  </a:cubicBezTo>
                  <a:cubicBezTo>
                    <a:pt x="1840" y="217"/>
                    <a:pt x="1841" y="217"/>
                    <a:pt x="1842" y="217"/>
                  </a:cubicBezTo>
                  <a:cubicBezTo>
                    <a:pt x="1667" y="71"/>
                    <a:pt x="1503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1890257" y="3837204"/>
              <a:ext cx="175335" cy="48786"/>
            </a:xfrm>
            <a:custGeom>
              <a:avLst/>
              <a:gdLst/>
              <a:ahLst/>
              <a:cxnLst/>
              <a:rect l="l" t="t" r="r" b="b"/>
              <a:pathLst>
                <a:path w="2257" h="628" extrusionOk="0">
                  <a:moveTo>
                    <a:pt x="1612" y="1"/>
                  </a:moveTo>
                  <a:cubicBezTo>
                    <a:pt x="980" y="1"/>
                    <a:pt x="0" y="325"/>
                    <a:pt x="735" y="627"/>
                  </a:cubicBezTo>
                  <a:cubicBezTo>
                    <a:pt x="631" y="371"/>
                    <a:pt x="1033" y="248"/>
                    <a:pt x="1394" y="248"/>
                  </a:cubicBezTo>
                  <a:cubicBezTo>
                    <a:pt x="1662" y="248"/>
                    <a:pt x="1907" y="315"/>
                    <a:pt x="1907" y="446"/>
                  </a:cubicBezTo>
                  <a:cubicBezTo>
                    <a:pt x="2257" y="122"/>
                    <a:pt x="2000" y="1"/>
                    <a:pt x="1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1935393" y="3878300"/>
              <a:ext cx="205632" cy="546592"/>
            </a:xfrm>
            <a:custGeom>
              <a:avLst/>
              <a:gdLst/>
              <a:ahLst/>
              <a:cxnLst/>
              <a:rect l="l" t="t" r="r" b="b"/>
              <a:pathLst>
                <a:path w="2647" h="7036" extrusionOk="0">
                  <a:moveTo>
                    <a:pt x="1507" y="1"/>
                  </a:moveTo>
                  <a:cubicBezTo>
                    <a:pt x="1432" y="56"/>
                    <a:pt x="1353" y="105"/>
                    <a:pt x="1272" y="146"/>
                  </a:cubicBezTo>
                  <a:lnTo>
                    <a:pt x="1272" y="146"/>
                  </a:lnTo>
                  <a:lnTo>
                    <a:pt x="1395" y="126"/>
                  </a:lnTo>
                  <a:lnTo>
                    <a:pt x="2469" y="6417"/>
                  </a:lnTo>
                  <a:cubicBezTo>
                    <a:pt x="2469" y="6417"/>
                    <a:pt x="2609" y="6821"/>
                    <a:pt x="1995" y="6933"/>
                  </a:cubicBezTo>
                  <a:cubicBezTo>
                    <a:pt x="1928" y="6944"/>
                    <a:pt x="1866" y="6948"/>
                    <a:pt x="1810" y="6948"/>
                  </a:cubicBezTo>
                  <a:cubicBezTo>
                    <a:pt x="1348" y="6948"/>
                    <a:pt x="1270" y="6626"/>
                    <a:pt x="1270" y="6626"/>
                  </a:cubicBezTo>
                  <a:lnTo>
                    <a:pt x="182" y="321"/>
                  </a:lnTo>
                  <a:lnTo>
                    <a:pt x="261" y="309"/>
                  </a:lnTo>
                  <a:lnTo>
                    <a:pt x="261" y="309"/>
                  </a:lnTo>
                  <a:cubicBezTo>
                    <a:pt x="344" y="320"/>
                    <a:pt x="426" y="326"/>
                    <a:pt x="509" y="326"/>
                  </a:cubicBezTo>
                  <a:cubicBezTo>
                    <a:pt x="773" y="326"/>
                    <a:pt x="1035" y="266"/>
                    <a:pt x="1272" y="146"/>
                  </a:cubicBezTo>
                  <a:lnTo>
                    <a:pt x="1272" y="146"/>
                  </a:lnTo>
                  <a:lnTo>
                    <a:pt x="261" y="309"/>
                  </a:lnTo>
                  <a:lnTo>
                    <a:pt x="261" y="309"/>
                  </a:lnTo>
                  <a:cubicBezTo>
                    <a:pt x="174" y="296"/>
                    <a:pt x="87" y="277"/>
                    <a:pt x="0" y="252"/>
                  </a:cubicBezTo>
                  <a:lnTo>
                    <a:pt x="0" y="252"/>
                  </a:lnTo>
                  <a:cubicBezTo>
                    <a:pt x="1" y="252"/>
                    <a:pt x="1158" y="6654"/>
                    <a:pt x="1158" y="6654"/>
                  </a:cubicBezTo>
                  <a:cubicBezTo>
                    <a:pt x="1152" y="6881"/>
                    <a:pt x="1510" y="7035"/>
                    <a:pt x="1869" y="7035"/>
                  </a:cubicBezTo>
                  <a:cubicBezTo>
                    <a:pt x="2258" y="7035"/>
                    <a:pt x="2647" y="6854"/>
                    <a:pt x="2567" y="6389"/>
                  </a:cubicBezTo>
                  <a:lnTo>
                    <a:pt x="15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1828886" y="3821744"/>
              <a:ext cx="307011" cy="90192"/>
            </a:xfrm>
            <a:custGeom>
              <a:avLst/>
              <a:gdLst/>
              <a:ahLst/>
              <a:cxnLst/>
              <a:rect l="l" t="t" r="r" b="b"/>
              <a:pathLst>
                <a:path w="3952" h="1161" extrusionOk="0">
                  <a:moveTo>
                    <a:pt x="2390" y="205"/>
                  </a:moveTo>
                  <a:cubicBezTo>
                    <a:pt x="2804" y="205"/>
                    <a:pt x="3076" y="340"/>
                    <a:pt x="2627" y="701"/>
                  </a:cubicBezTo>
                  <a:cubicBezTo>
                    <a:pt x="2446" y="865"/>
                    <a:pt x="2222" y="947"/>
                    <a:pt x="1998" y="947"/>
                  </a:cubicBezTo>
                  <a:cubicBezTo>
                    <a:pt x="1840" y="947"/>
                    <a:pt x="1682" y="907"/>
                    <a:pt x="1539" y="826"/>
                  </a:cubicBezTo>
                  <a:cubicBezTo>
                    <a:pt x="808" y="515"/>
                    <a:pt x="1762" y="205"/>
                    <a:pt x="2390" y="205"/>
                  </a:cubicBezTo>
                  <a:close/>
                  <a:moveTo>
                    <a:pt x="2465" y="0"/>
                  </a:moveTo>
                  <a:cubicBezTo>
                    <a:pt x="841" y="0"/>
                    <a:pt x="1" y="992"/>
                    <a:pt x="2222" y="1161"/>
                  </a:cubicBezTo>
                  <a:cubicBezTo>
                    <a:pt x="2794" y="1008"/>
                    <a:pt x="3952" y="212"/>
                    <a:pt x="2836" y="17"/>
                  </a:cubicBezTo>
                  <a:cubicBezTo>
                    <a:pt x="2709" y="6"/>
                    <a:pt x="2585" y="0"/>
                    <a:pt x="2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1820806" y="3824930"/>
              <a:ext cx="255506" cy="81569"/>
            </a:xfrm>
            <a:custGeom>
              <a:avLst/>
              <a:gdLst/>
              <a:ahLst/>
              <a:cxnLst/>
              <a:rect l="l" t="t" r="r" b="b"/>
              <a:pathLst>
                <a:path w="3289" h="1050" extrusionOk="0">
                  <a:moveTo>
                    <a:pt x="2493" y="31"/>
                  </a:moveTo>
                  <a:cubicBezTo>
                    <a:pt x="2934" y="31"/>
                    <a:pt x="3255" y="179"/>
                    <a:pt x="3094" y="450"/>
                  </a:cubicBezTo>
                  <a:cubicBezTo>
                    <a:pt x="2807" y="820"/>
                    <a:pt x="2439" y="952"/>
                    <a:pt x="2109" y="952"/>
                  </a:cubicBezTo>
                  <a:cubicBezTo>
                    <a:pt x="1604" y="952"/>
                    <a:pt x="1187" y="645"/>
                    <a:pt x="1280" y="409"/>
                  </a:cubicBezTo>
                  <a:cubicBezTo>
                    <a:pt x="1604" y="151"/>
                    <a:pt x="2097" y="31"/>
                    <a:pt x="2493" y="31"/>
                  </a:cubicBezTo>
                  <a:close/>
                  <a:moveTo>
                    <a:pt x="2715" y="0"/>
                  </a:moveTo>
                  <a:cubicBezTo>
                    <a:pt x="1818" y="0"/>
                    <a:pt x="0" y="456"/>
                    <a:pt x="1950" y="1022"/>
                  </a:cubicBezTo>
                  <a:cubicBezTo>
                    <a:pt x="1950" y="1022"/>
                    <a:pt x="2033" y="1049"/>
                    <a:pt x="2168" y="1049"/>
                  </a:cubicBezTo>
                  <a:cubicBezTo>
                    <a:pt x="2411" y="1049"/>
                    <a:pt x="2820" y="963"/>
                    <a:pt x="3205" y="478"/>
                  </a:cubicBezTo>
                  <a:cubicBezTo>
                    <a:pt x="3289" y="367"/>
                    <a:pt x="3261" y="199"/>
                    <a:pt x="3149" y="116"/>
                  </a:cubicBezTo>
                  <a:cubicBezTo>
                    <a:pt x="3146" y="36"/>
                    <a:pt x="2967" y="0"/>
                    <a:pt x="2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1975478" y="4003995"/>
              <a:ext cx="158322" cy="421596"/>
            </a:xfrm>
            <a:custGeom>
              <a:avLst/>
              <a:gdLst/>
              <a:ahLst/>
              <a:cxnLst/>
              <a:rect l="l" t="t" r="r" b="b"/>
              <a:pathLst>
                <a:path w="2038" h="5427" extrusionOk="0">
                  <a:moveTo>
                    <a:pt x="1856" y="4785"/>
                  </a:moveTo>
                  <a:cubicBezTo>
                    <a:pt x="2037" y="5315"/>
                    <a:pt x="879" y="5427"/>
                    <a:pt x="796" y="4952"/>
                  </a:cubicBezTo>
                  <a:lnTo>
                    <a:pt x="1" y="280"/>
                  </a:lnTo>
                  <a:cubicBezTo>
                    <a:pt x="294" y="1"/>
                    <a:pt x="796" y="29"/>
                    <a:pt x="1061" y="98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1975478" y="4008734"/>
              <a:ext cx="82424" cy="21752"/>
            </a:xfrm>
            <a:custGeom>
              <a:avLst/>
              <a:gdLst/>
              <a:ahLst/>
              <a:cxnLst/>
              <a:rect l="l" t="t" r="r" b="b"/>
              <a:pathLst>
                <a:path w="1061" h="280" extrusionOk="0">
                  <a:moveTo>
                    <a:pt x="761" y="1"/>
                  </a:moveTo>
                  <a:cubicBezTo>
                    <a:pt x="493" y="1"/>
                    <a:pt x="126" y="54"/>
                    <a:pt x="1" y="233"/>
                  </a:cubicBezTo>
                  <a:cubicBezTo>
                    <a:pt x="96" y="264"/>
                    <a:pt x="212" y="279"/>
                    <a:pt x="333" y="279"/>
                  </a:cubicBezTo>
                  <a:cubicBezTo>
                    <a:pt x="634" y="279"/>
                    <a:pt x="961" y="187"/>
                    <a:pt x="1061" y="37"/>
                  </a:cubicBezTo>
                  <a:cubicBezTo>
                    <a:pt x="1031" y="17"/>
                    <a:pt x="911" y="1"/>
                    <a:pt x="76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2011214" y="4008267"/>
              <a:ext cx="46689" cy="21829"/>
            </a:xfrm>
            <a:custGeom>
              <a:avLst/>
              <a:gdLst/>
              <a:ahLst/>
              <a:cxnLst/>
              <a:rect l="l" t="t" r="r" b="b"/>
              <a:pathLst>
                <a:path w="601" h="281" extrusionOk="0">
                  <a:moveTo>
                    <a:pt x="212" y="1"/>
                  </a:moveTo>
                  <a:cubicBezTo>
                    <a:pt x="141" y="1"/>
                    <a:pt x="70" y="5"/>
                    <a:pt x="1" y="15"/>
                  </a:cubicBezTo>
                  <a:cubicBezTo>
                    <a:pt x="1" y="15"/>
                    <a:pt x="154" y="155"/>
                    <a:pt x="29" y="280"/>
                  </a:cubicBezTo>
                  <a:cubicBezTo>
                    <a:pt x="238" y="280"/>
                    <a:pt x="447" y="197"/>
                    <a:pt x="601" y="43"/>
                  </a:cubicBezTo>
                  <a:cubicBezTo>
                    <a:pt x="475" y="16"/>
                    <a:pt x="343" y="1"/>
                    <a:pt x="21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1975478" y="4007801"/>
              <a:ext cx="82424" cy="19033"/>
            </a:xfrm>
            <a:custGeom>
              <a:avLst/>
              <a:gdLst/>
              <a:ahLst/>
              <a:cxnLst/>
              <a:rect l="l" t="t" r="r" b="b"/>
              <a:pathLst>
                <a:path w="1061" h="245" extrusionOk="0">
                  <a:moveTo>
                    <a:pt x="693" y="0"/>
                  </a:moveTo>
                  <a:cubicBezTo>
                    <a:pt x="482" y="0"/>
                    <a:pt x="217" y="49"/>
                    <a:pt x="1" y="245"/>
                  </a:cubicBezTo>
                  <a:lnTo>
                    <a:pt x="15" y="245"/>
                  </a:lnTo>
                  <a:cubicBezTo>
                    <a:pt x="36" y="150"/>
                    <a:pt x="576" y="39"/>
                    <a:pt x="862" y="39"/>
                  </a:cubicBezTo>
                  <a:cubicBezTo>
                    <a:pt x="954" y="39"/>
                    <a:pt x="1019" y="50"/>
                    <a:pt x="1033" y="77"/>
                  </a:cubicBezTo>
                  <a:lnTo>
                    <a:pt x="1061" y="49"/>
                  </a:lnTo>
                  <a:cubicBezTo>
                    <a:pt x="1061" y="49"/>
                    <a:pt x="904" y="0"/>
                    <a:pt x="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2082141" y="4245208"/>
              <a:ext cx="5050" cy="4661"/>
            </a:xfrm>
            <a:custGeom>
              <a:avLst/>
              <a:gdLst/>
              <a:ahLst/>
              <a:cxnLst/>
              <a:rect l="l" t="t" r="r" b="b"/>
              <a:pathLst>
                <a:path w="65" h="60" extrusionOk="0">
                  <a:moveTo>
                    <a:pt x="36" y="1"/>
                  </a:moveTo>
                  <a:cubicBezTo>
                    <a:pt x="19" y="1"/>
                    <a:pt x="1" y="11"/>
                    <a:pt x="9" y="34"/>
                  </a:cubicBezTo>
                  <a:cubicBezTo>
                    <a:pt x="9" y="52"/>
                    <a:pt x="18" y="59"/>
                    <a:pt x="30" y="59"/>
                  </a:cubicBezTo>
                  <a:cubicBezTo>
                    <a:pt x="45" y="59"/>
                    <a:pt x="64" y="44"/>
                    <a:pt x="64" y="20"/>
                  </a:cubicBezTo>
                  <a:cubicBezTo>
                    <a:pt x="64" y="8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2093560" y="4365155"/>
              <a:ext cx="18567" cy="16236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5" y="0"/>
                  </a:moveTo>
                  <a:cubicBezTo>
                    <a:pt x="63" y="0"/>
                    <a:pt x="1" y="43"/>
                    <a:pt x="1" y="122"/>
                  </a:cubicBezTo>
                  <a:cubicBezTo>
                    <a:pt x="19" y="182"/>
                    <a:pt x="65" y="208"/>
                    <a:pt x="111" y="208"/>
                  </a:cubicBezTo>
                  <a:cubicBezTo>
                    <a:pt x="174" y="208"/>
                    <a:pt x="238" y="160"/>
                    <a:pt x="238" y="80"/>
                  </a:cubicBezTo>
                  <a:cubicBezTo>
                    <a:pt x="220" y="26"/>
                    <a:pt x="173" y="0"/>
                    <a:pt x="12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2046405" y="4297102"/>
              <a:ext cx="18644" cy="17401"/>
            </a:xfrm>
            <a:custGeom>
              <a:avLst/>
              <a:gdLst/>
              <a:ahLst/>
              <a:cxnLst/>
              <a:rect l="l" t="t" r="r" b="b"/>
              <a:pathLst>
                <a:path w="240" h="224" extrusionOk="0">
                  <a:moveTo>
                    <a:pt x="123" y="1"/>
                  </a:moveTo>
                  <a:cubicBezTo>
                    <a:pt x="62" y="1"/>
                    <a:pt x="0" y="47"/>
                    <a:pt x="8" y="133"/>
                  </a:cubicBezTo>
                  <a:cubicBezTo>
                    <a:pt x="21" y="195"/>
                    <a:pt x="68" y="224"/>
                    <a:pt x="116" y="224"/>
                  </a:cubicBezTo>
                  <a:cubicBezTo>
                    <a:pt x="177" y="224"/>
                    <a:pt x="239" y="177"/>
                    <a:pt x="231" y="91"/>
                  </a:cubicBezTo>
                  <a:cubicBezTo>
                    <a:pt x="219" y="30"/>
                    <a:pt x="172" y="1"/>
                    <a:pt x="12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2064817" y="4198209"/>
              <a:ext cx="18644" cy="16625"/>
            </a:xfrm>
            <a:custGeom>
              <a:avLst/>
              <a:gdLst/>
              <a:ahLst/>
              <a:cxnLst/>
              <a:rect l="l" t="t" r="r" b="b"/>
              <a:pathLst>
                <a:path w="240" h="214" extrusionOk="0">
                  <a:moveTo>
                    <a:pt x="120" y="1"/>
                  </a:moveTo>
                  <a:cubicBezTo>
                    <a:pt x="59" y="1"/>
                    <a:pt x="0" y="44"/>
                    <a:pt x="8" y="123"/>
                  </a:cubicBezTo>
                  <a:cubicBezTo>
                    <a:pt x="27" y="184"/>
                    <a:pt x="75" y="213"/>
                    <a:pt x="122" y="213"/>
                  </a:cubicBezTo>
                  <a:cubicBezTo>
                    <a:pt x="182" y="213"/>
                    <a:pt x="239" y="167"/>
                    <a:pt x="232" y="81"/>
                  </a:cubicBezTo>
                  <a:cubicBezTo>
                    <a:pt x="213" y="27"/>
                    <a:pt x="166" y="1"/>
                    <a:pt x="12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2008029" y="4113687"/>
              <a:ext cx="19111" cy="16236"/>
            </a:xfrm>
            <a:custGeom>
              <a:avLst/>
              <a:gdLst/>
              <a:ahLst/>
              <a:cxnLst/>
              <a:rect l="l" t="t" r="r" b="b"/>
              <a:pathLst>
                <a:path w="246" h="209" extrusionOk="0">
                  <a:moveTo>
                    <a:pt x="124" y="1"/>
                  </a:moveTo>
                  <a:cubicBezTo>
                    <a:pt x="62" y="1"/>
                    <a:pt x="0" y="44"/>
                    <a:pt x="0" y="123"/>
                  </a:cubicBezTo>
                  <a:cubicBezTo>
                    <a:pt x="18" y="182"/>
                    <a:pt x="66" y="209"/>
                    <a:pt x="115" y="209"/>
                  </a:cubicBezTo>
                  <a:cubicBezTo>
                    <a:pt x="180" y="209"/>
                    <a:pt x="245" y="161"/>
                    <a:pt x="237" y="81"/>
                  </a:cubicBezTo>
                  <a:cubicBezTo>
                    <a:pt x="219" y="27"/>
                    <a:pt x="172" y="1"/>
                    <a:pt x="12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2035063" y="4080748"/>
              <a:ext cx="19111" cy="16236"/>
            </a:xfrm>
            <a:custGeom>
              <a:avLst/>
              <a:gdLst/>
              <a:ahLst/>
              <a:cxnLst/>
              <a:rect l="l" t="t" r="r" b="b"/>
              <a:pathLst>
                <a:path w="246" h="209" extrusionOk="0">
                  <a:moveTo>
                    <a:pt x="128" y="1"/>
                  </a:moveTo>
                  <a:cubicBezTo>
                    <a:pt x="65" y="1"/>
                    <a:pt x="1" y="49"/>
                    <a:pt x="1" y="129"/>
                  </a:cubicBezTo>
                  <a:cubicBezTo>
                    <a:pt x="19" y="183"/>
                    <a:pt x="69" y="209"/>
                    <a:pt x="118" y="209"/>
                  </a:cubicBezTo>
                  <a:cubicBezTo>
                    <a:pt x="182" y="209"/>
                    <a:pt x="246" y="165"/>
                    <a:pt x="238" y="87"/>
                  </a:cubicBezTo>
                  <a:cubicBezTo>
                    <a:pt x="220" y="27"/>
                    <a:pt x="174" y="1"/>
                    <a:pt x="12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2033354" y="4043148"/>
              <a:ext cx="20353" cy="18644"/>
            </a:xfrm>
            <a:custGeom>
              <a:avLst/>
              <a:gdLst/>
              <a:ahLst/>
              <a:cxnLst/>
              <a:rect l="l" t="t" r="r" b="b"/>
              <a:pathLst>
                <a:path w="262" h="240" extrusionOk="0">
                  <a:moveTo>
                    <a:pt x="135" y="0"/>
                  </a:moveTo>
                  <a:cubicBezTo>
                    <a:pt x="69" y="0"/>
                    <a:pt x="1" y="51"/>
                    <a:pt x="9" y="138"/>
                  </a:cubicBezTo>
                  <a:cubicBezTo>
                    <a:pt x="21" y="207"/>
                    <a:pt x="75" y="239"/>
                    <a:pt x="129" y="239"/>
                  </a:cubicBezTo>
                  <a:cubicBezTo>
                    <a:pt x="196" y="239"/>
                    <a:pt x="261" y="189"/>
                    <a:pt x="246" y="96"/>
                  </a:cubicBezTo>
                  <a:cubicBezTo>
                    <a:pt x="234" y="30"/>
                    <a:pt x="185" y="0"/>
                    <a:pt x="13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1988374" y="4032894"/>
              <a:ext cx="20897" cy="17790"/>
            </a:xfrm>
            <a:custGeom>
              <a:avLst/>
              <a:gdLst/>
              <a:ahLst/>
              <a:cxnLst/>
              <a:rect l="l" t="t" r="r" b="b"/>
              <a:pathLst>
                <a:path w="269" h="229" extrusionOk="0">
                  <a:moveTo>
                    <a:pt x="130" y="1"/>
                  </a:moveTo>
                  <a:cubicBezTo>
                    <a:pt x="64" y="1"/>
                    <a:pt x="1" y="47"/>
                    <a:pt x="16" y="131"/>
                  </a:cubicBezTo>
                  <a:cubicBezTo>
                    <a:pt x="28" y="199"/>
                    <a:pt x="81" y="228"/>
                    <a:pt x="134" y="228"/>
                  </a:cubicBezTo>
                  <a:cubicBezTo>
                    <a:pt x="202" y="228"/>
                    <a:pt x="269" y="181"/>
                    <a:pt x="253" y="103"/>
                  </a:cubicBezTo>
                  <a:cubicBezTo>
                    <a:pt x="240" y="33"/>
                    <a:pt x="184" y="1"/>
                    <a:pt x="13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2068546" y="4348064"/>
              <a:ext cx="20975" cy="17868"/>
            </a:xfrm>
            <a:custGeom>
              <a:avLst/>
              <a:gdLst/>
              <a:ahLst/>
              <a:cxnLst/>
              <a:rect l="l" t="t" r="r" b="b"/>
              <a:pathLst>
                <a:path w="270" h="230" extrusionOk="0">
                  <a:moveTo>
                    <a:pt x="135" y="1"/>
                  </a:moveTo>
                  <a:cubicBezTo>
                    <a:pt x="68" y="1"/>
                    <a:pt x="1" y="47"/>
                    <a:pt x="16" y="133"/>
                  </a:cubicBezTo>
                  <a:cubicBezTo>
                    <a:pt x="28" y="199"/>
                    <a:pt x="80" y="229"/>
                    <a:pt x="132" y="229"/>
                  </a:cubicBezTo>
                  <a:cubicBezTo>
                    <a:pt x="200" y="229"/>
                    <a:pt x="269" y="178"/>
                    <a:pt x="253" y="91"/>
                  </a:cubicBezTo>
                  <a:cubicBezTo>
                    <a:pt x="241" y="29"/>
                    <a:pt x="188" y="1"/>
                    <a:pt x="13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2055028" y="4375565"/>
              <a:ext cx="14372" cy="12507"/>
            </a:xfrm>
            <a:custGeom>
              <a:avLst/>
              <a:gdLst/>
              <a:ahLst/>
              <a:cxnLst/>
              <a:rect l="l" t="t" r="r" b="b"/>
              <a:pathLst>
                <a:path w="185" h="161" extrusionOk="0">
                  <a:moveTo>
                    <a:pt x="98" y="1"/>
                  </a:moveTo>
                  <a:cubicBezTo>
                    <a:pt x="50" y="1"/>
                    <a:pt x="1" y="37"/>
                    <a:pt x="9" y="100"/>
                  </a:cubicBezTo>
                  <a:cubicBezTo>
                    <a:pt x="21" y="142"/>
                    <a:pt x="56" y="160"/>
                    <a:pt x="91" y="160"/>
                  </a:cubicBezTo>
                  <a:cubicBezTo>
                    <a:pt x="138" y="160"/>
                    <a:pt x="184" y="127"/>
                    <a:pt x="176" y="72"/>
                  </a:cubicBezTo>
                  <a:cubicBezTo>
                    <a:pt x="170" y="23"/>
                    <a:pt x="134" y="1"/>
                    <a:pt x="9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2053941" y="4331983"/>
              <a:ext cx="14372" cy="12430"/>
            </a:xfrm>
            <a:custGeom>
              <a:avLst/>
              <a:gdLst/>
              <a:ahLst/>
              <a:cxnLst/>
              <a:rect l="l" t="t" r="r" b="b"/>
              <a:pathLst>
                <a:path w="185" h="160" extrusionOk="0">
                  <a:moveTo>
                    <a:pt x="100" y="0"/>
                  </a:moveTo>
                  <a:cubicBezTo>
                    <a:pt x="52" y="0"/>
                    <a:pt x="1" y="33"/>
                    <a:pt x="9" y="89"/>
                  </a:cubicBezTo>
                  <a:cubicBezTo>
                    <a:pt x="21" y="138"/>
                    <a:pt x="57" y="160"/>
                    <a:pt x="93" y="160"/>
                  </a:cubicBezTo>
                  <a:cubicBezTo>
                    <a:pt x="139" y="160"/>
                    <a:pt x="184" y="124"/>
                    <a:pt x="176" y="61"/>
                  </a:cubicBezTo>
                  <a:cubicBezTo>
                    <a:pt x="170" y="19"/>
                    <a:pt x="136" y="0"/>
                    <a:pt x="10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2082141" y="4303006"/>
              <a:ext cx="13828" cy="12430"/>
            </a:xfrm>
            <a:custGeom>
              <a:avLst/>
              <a:gdLst/>
              <a:ahLst/>
              <a:cxnLst/>
              <a:rect l="l" t="t" r="r" b="b"/>
              <a:pathLst>
                <a:path w="178" h="160" extrusionOk="0">
                  <a:moveTo>
                    <a:pt x="89" y="0"/>
                  </a:moveTo>
                  <a:cubicBezTo>
                    <a:pt x="46" y="0"/>
                    <a:pt x="1" y="36"/>
                    <a:pt x="9" y="99"/>
                  </a:cubicBezTo>
                  <a:cubicBezTo>
                    <a:pt x="15" y="141"/>
                    <a:pt x="49" y="160"/>
                    <a:pt x="84" y="160"/>
                  </a:cubicBezTo>
                  <a:cubicBezTo>
                    <a:pt x="130" y="160"/>
                    <a:pt x="178" y="127"/>
                    <a:pt x="162" y="71"/>
                  </a:cubicBezTo>
                  <a:cubicBezTo>
                    <a:pt x="156" y="22"/>
                    <a:pt x="123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2053941" y="4232235"/>
              <a:ext cx="14372" cy="12507"/>
            </a:xfrm>
            <a:custGeom>
              <a:avLst/>
              <a:gdLst/>
              <a:ahLst/>
              <a:cxnLst/>
              <a:rect l="l" t="t" r="r" b="b"/>
              <a:pathLst>
                <a:path w="185" h="161" extrusionOk="0">
                  <a:moveTo>
                    <a:pt x="94" y="1"/>
                  </a:moveTo>
                  <a:cubicBezTo>
                    <a:pt x="47" y="1"/>
                    <a:pt x="1" y="34"/>
                    <a:pt x="9" y="89"/>
                  </a:cubicBezTo>
                  <a:cubicBezTo>
                    <a:pt x="15" y="138"/>
                    <a:pt x="51" y="161"/>
                    <a:pt x="87" y="161"/>
                  </a:cubicBezTo>
                  <a:cubicBezTo>
                    <a:pt x="135" y="161"/>
                    <a:pt x="184" y="124"/>
                    <a:pt x="176" y="62"/>
                  </a:cubicBezTo>
                  <a:cubicBezTo>
                    <a:pt x="164" y="20"/>
                    <a:pt x="129" y="1"/>
                    <a:pt x="9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2046405" y="4187799"/>
              <a:ext cx="14294" cy="12507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3" y="1"/>
                  </a:moveTo>
                  <a:cubicBezTo>
                    <a:pt x="47" y="1"/>
                    <a:pt x="0" y="34"/>
                    <a:pt x="8" y="90"/>
                  </a:cubicBezTo>
                  <a:cubicBezTo>
                    <a:pt x="14" y="139"/>
                    <a:pt x="50" y="161"/>
                    <a:pt x="87" y="161"/>
                  </a:cubicBezTo>
                  <a:cubicBezTo>
                    <a:pt x="134" y="161"/>
                    <a:pt x="183" y="124"/>
                    <a:pt x="176" y="62"/>
                  </a:cubicBezTo>
                  <a:cubicBezTo>
                    <a:pt x="164" y="20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2029081" y="4200073"/>
              <a:ext cx="14294" cy="13206"/>
            </a:xfrm>
            <a:custGeom>
              <a:avLst/>
              <a:gdLst/>
              <a:ahLst/>
              <a:cxnLst/>
              <a:rect l="l" t="t" r="r" b="b"/>
              <a:pathLst>
                <a:path w="184" h="170" extrusionOk="0">
                  <a:moveTo>
                    <a:pt x="97" y="0"/>
                  </a:moveTo>
                  <a:cubicBezTo>
                    <a:pt x="50" y="0"/>
                    <a:pt x="0" y="36"/>
                    <a:pt x="8" y="99"/>
                  </a:cubicBezTo>
                  <a:cubicBezTo>
                    <a:pt x="20" y="148"/>
                    <a:pt x="57" y="170"/>
                    <a:pt x="92" y="170"/>
                  </a:cubicBezTo>
                  <a:cubicBezTo>
                    <a:pt x="138" y="170"/>
                    <a:pt x="183" y="134"/>
                    <a:pt x="175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2011758" y="4200073"/>
              <a:ext cx="14216" cy="12818"/>
            </a:xfrm>
            <a:custGeom>
              <a:avLst/>
              <a:gdLst/>
              <a:ahLst/>
              <a:cxnLst/>
              <a:rect l="l" t="t" r="r" b="b"/>
              <a:pathLst>
                <a:path w="183" h="165" extrusionOk="0">
                  <a:moveTo>
                    <a:pt x="97" y="0"/>
                  </a:moveTo>
                  <a:cubicBezTo>
                    <a:pt x="49" y="0"/>
                    <a:pt x="0" y="36"/>
                    <a:pt x="8" y="99"/>
                  </a:cubicBezTo>
                  <a:cubicBezTo>
                    <a:pt x="20" y="143"/>
                    <a:pt x="58" y="164"/>
                    <a:pt x="95" y="164"/>
                  </a:cubicBezTo>
                  <a:cubicBezTo>
                    <a:pt x="140" y="164"/>
                    <a:pt x="183" y="132"/>
                    <a:pt x="175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2012767" y="4166124"/>
              <a:ext cx="14372" cy="12507"/>
            </a:xfrm>
            <a:custGeom>
              <a:avLst/>
              <a:gdLst/>
              <a:ahLst/>
              <a:cxnLst/>
              <a:rect l="l" t="t" r="r" b="b"/>
              <a:pathLst>
                <a:path w="185" h="161" extrusionOk="0">
                  <a:moveTo>
                    <a:pt x="94" y="1"/>
                  </a:moveTo>
                  <a:cubicBezTo>
                    <a:pt x="47" y="1"/>
                    <a:pt x="1" y="34"/>
                    <a:pt x="9" y="90"/>
                  </a:cubicBezTo>
                  <a:cubicBezTo>
                    <a:pt x="15" y="139"/>
                    <a:pt x="51" y="161"/>
                    <a:pt x="87" y="161"/>
                  </a:cubicBezTo>
                  <a:cubicBezTo>
                    <a:pt x="135" y="161"/>
                    <a:pt x="184" y="124"/>
                    <a:pt x="176" y="62"/>
                  </a:cubicBezTo>
                  <a:cubicBezTo>
                    <a:pt x="164" y="20"/>
                    <a:pt x="129" y="1"/>
                    <a:pt x="9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2040346" y="4154549"/>
              <a:ext cx="14449" cy="13284"/>
            </a:xfrm>
            <a:custGeom>
              <a:avLst/>
              <a:gdLst/>
              <a:ahLst/>
              <a:cxnLst/>
              <a:rect l="l" t="t" r="r" b="b"/>
              <a:pathLst>
                <a:path w="186" h="171" extrusionOk="0">
                  <a:moveTo>
                    <a:pt x="92" y="0"/>
                  </a:moveTo>
                  <a:cubicBezTo>
                    <a:pt x="47" y="0"/>
                    <a:pt x="1" y="36"/>
                    <a:pt x="16" y="99"/>
                  </a:cubicBezTo>
                  <a:cubicBezTo>
                    <a:pt x="23" y="148"/>
                    <a:pt x="58" y="170"/>
                    <a:pt x="94" y="170"/>
                  </a:cubicBezTo>
                  <a:cubicBezTo>
                    <a:pt x="140" y="170"/>
                    <a:pt x="186" y="134"/>
                    <a:pt x="170" y="71"/>
                  </a:cubicBezTo>
                  <a:cubicBezTo>
                    <a:pt x="164" y="22"/>
                    <a:pt x="128" y="0"/>
                    <a:pt x="9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2006320" y="4066765"/>
              <a:ext cx="14294" cy="13284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7" y="0"/>
                  </a:moveTo>
                  <a:cubicBezTo>
                    <a:pt x="50" y="0"/>
                    <a:pt x="0" y="37"/>
                    <a:pt x="8" y="99"/>
                  </a:cubicBezTo>
                  <a:cubicBezTo>
                    <a:pt x="20" y="148"/>
                    <a:pt x="57" y="170"/>
                    <a:pt x="93" y="170"/>
                  </a:cubicBezTo>
                  <a:cubicBezTo>
                    <a:pt x="138" y="170"/>
                    <a:pt x="183" y="134"/>
                    <a:pt x="175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2044230" y="4122854"/>
              <a:ext cx="14294" cy="1243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9" y="0"/>
                  </a:moveTo>
                  <a:cubicBezTo>
                    <a:pt x="51" y="0"/>
                    <a:pt x="0" y="33"/>
                    <a:pt x="8" y="89"/>
                  </a:cubicBezTo>
                  <a:cubicBezTo>
                    <a:pt x="21" y="138"/>
                    <a:pt x="57" y="160"/>
                    <a:pt x="93" y="160"/>
                  </a:cubicBezTo>
                  <a:cubicBezTo>
                    <a:pt x="139" y="160"/>
                    <a:pt x="184" y="123"/>
                    <a:pt x="176" y="61"/>
                  </a:cubicBezTo>
                  <a:cubicBezTo>
                    <a:pt x="170" y="19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0"/>
            <p:cNvSpPr/>
            <p:nvPr/>
          </p:nvSpPr>
          <p:spPr>
            <a:xfrm>
              <a:off x="2074605" y="4390713"/>
              <a:ext cx="14294" cy="13284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1" y="1"/>
                  </a:moveTo>
                  <a:cubicBezTo>
                    <a:pt x="45" y="1"/>
                    <a:pt x="0" y="37"/>
                    <a:pt x="8" y="100"/>
                  </a:cubicBezTo>
                  <a:cubicBezTo>
                    <a:pt x="14" y="149"/>
                    <a:pt x="50" y="171"/>
                    <a:pt x="86" y="171"/>
                  </a:cubicBezTo>
                  <a:cubicBezTo>
                    <a:pt x="134" y="171"/>
                    <a:pt x="183" y="135"/>
                    <a:pt x="175" y="72"/>
                  </a:cubicBezTo>
                  <a:cubicBezTo>
                    <a:pt x="163" y="23"/>
                    <a:pt x="127" y="1"/>
                    <a:pt x="9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0"/>
            <p:cNvSpPr/>
            <p:nvPr/>
          </p:nvSpPr>
          <p:spPr>
            <a:xfrm>
              <a:off x="2043609" y="4346355"/>
              <a:ext cx="14449" cy="12430"/>
            </a:xfrm>
            <a:custGeom>
              <a:avLst/>
              <a:gdLst/>
              <a:ahLst/>
              <a:cxnLst/>
              <a:rect l="l" t="t" r="r" b="b"/>
              <a:pathLst>
                <a:path w="186" h="160" extrusionOk="0">
                  <a:moveTo>
                    <a:pt x="92" y="0"/>
                  </a:moveTo>
                  <a:cubicBezTo>
                    <a:pt x="47" y="0"/>
                    <a:pt x="1" y="36"/>
                    <a:pt x="16" y="99"/>
                  </a:cubicBezTo>
                  <a:cubicBezTo>
                    <a:pt x="22" y="141"/>
                    <a:pt x="57" y="160"/>
                    <a:pt x="92" y="160"/>
                  </a:cubicBezTo>
                  <a:cubicBezTo>
                    <a:pt x="138" y="160"/>
                    <a:pt x="186" y="127"/>
                    <a:pt x="170" y="71"/>
                  </a:cubicBezTo>
                  <a:cubicBezTo>
                    <a:pt x="164" y="22"/>
                    <a:pt x="128" y="0"/>
                    <a:pt x="9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0"/>
            <p:cNvSpPr/>
            <p:nvPr/>
          </p:nvSpPr>
          <p:spPr>
            <a:xfrm>
              <a:off x="2025819" y="4258570"/>
              <a:ext cx="14294" cy="13284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7" y="0"/>
                  </a:moveTo>
                  <a:cubicBezTo>
                    <a:pt x="50" y="0"/>
                    <a:pt x="0" y="37"/>
                    <a:pt x="8" y="99"/>
                  </a:cubicBezTo>
                  <a:cubicBezTo>
                    <a:pt x="20" y="148"/>
                    <a:pt x="57" y="170"/>
                    <a:pt x="93" y="170"/>
                  </a:cubicBezTo>
                  <a:cubicBezTo>
                    <a:pt x="138" y="170"/>
                    <a:pt x="183" y="134"/>
                    <a:pt x="176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0"/>
            <p:cNvSpPr/>
            <p:nvPr/>
          </p:nvSpPr>
          <p:spPr>
            <a:xfrm>
              <a:off x="2059379" y="4263931"/>
              <a:ext cx="14294" cy="13284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2" y="1"/>
                  </a:moveTo>
                  <a:cubicBezTo>
                    <a:pt x="46" y="1"/>
                    <a:pt x="1" y="37"/>
                    <a:pt x="9" y="100"/>
                  </a:cubicBezTo>
                  <a:cubicBezTo>
                    <a:pt x="15" y="149"/>
                    <a:pt x="50" y="171"/>
                    <a:pt x="87" y="171"/>
                  </a:cubicBezTo>
                  <a:cubicBezTo>
                    <a:pt x="134" y="171"/>
                    <a:pt x="184" y="135"/>
                    <a:pt x="176" y="72"/>
                  </a:cubicBezTo>
                  <a:cubicBezTo>
                    <a:pt x="164" y="23"/>
                    <a:pt x="127" y="1"/>
                    <a:pt x="9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0"/>
            <p:cNvSpPr/>
            <p:nvPr/>
          </p:nvSpPr>
          <p:spPr>
            <a:xfrm>
              <a:off x="2081053" y="4266960"/>
              <a:ext cx="13828" cy="12430"/>
            </a:xfrm>
            <a:custGeom>
              <a:avLst/>
              <a:gdLst/>
              <a:ahLst/>
              <a:cxnLst/>
              <a:rect l="l" t="t" r="r" b="b"/>
              <a:pathLst>
                <a:path w="178" h="160" extrusionOk="0">
                  <a:moveTo>
                    <a:pt x="91" y="0"/>
                  </a:moveTo>
                  <a:cubicBezTo>
                    <a:pt x="47" y="0"/>
                    <a:pt x="1" y="33"/>
                    <a:pt x="9" y="89"/>
                  </a:cubicBezTo>
                  <a:cubicBezTo>
                    <a:pt x="15" y="138"/>
                    <a:pt x="50" y="160"/>
                    <a:pt x="86" y="160"/>
                  </a:cubicBezTo>
                  <a:cubicBezTo>
                    <a:pt x="132" y="160"/>
                    <a:pt x="178" y="124"/>
                    <a:pt x="162" y="61"/>
                  </a:cubicBezTo>
                  <a:cubicBezTo>
                    <a:pt x="156" y="19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0"/>
            <p:cNvSpPr/>
            <p:nvPr/>
          </p:nvSpPr>
          <p:spPr>
            <a:xfrm>
              <a:off x="2083850" y="4331439"/>
              <a:ext cx="5516" cy="4661"/>
            </a:xfrm>
            <a:custGeom>
              <a:avLst/>
              <a:gdLst/>
              <a:ahLst/>
              <a:cxnLst/>
              <a:rect l="l" t="t" r="r" b="b"/>
              <a:pathLst>
                <a:path w="71" h="60" extrusionOk="0">
                  <a:moveTo>
                    <a:pt x="38" y="1"/>
                  </a:moveTo>
                  <a:cubicBezTo>
                    <a:pt x="19" y="1"/>
                    <a:pt x="0" y="16"/>
                    <a:pt x="0" y="40"/>
                  </a:cubicBezTo>
                  <a:cubicBezTo>
                    <a:pt x="7" y="52"/>
                    <a:pt x="21" y="59"/>
                    <a:pt x="36" y="59"/>
                  </a:cubicBezTo>
                  <a:cubicBezTo>
                    <a:pt x="53" y="59"/>
                    <a:pt x="70" y="49"/>
                    <a:pt x="70" y="26"/>
                  </a:cubicBezTo>
                  <a:cubicBezTo>
                    <a:pt x="64" y="8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0"/>
            <p:cNvSpPr/>
            <p:nvPr/>
          </p:nvSpPr>
          <p:spPr>
            <a:xfrm>
              <a:off x="2066526" y="4160842"/>
              <a:ext cx="4972" cy="5360"/>
            </a:xfrm>
            <a:custGeom>
              <a:avLst/>
              <a:gdLst/>
              <a:ahLst/>
              <a:cxnLst/>
              <a:rect l="l" t="t" r="r" b="b"/>
              <a:pathLst>
                <a:path w="64" h="69" extrusionOk="0">
                  <a:moveTo>
                    <a:pt x="33" y="1"/>
                  </a:moveTo>
                  <a:cubicBezTo>
                    <a:pt x="18" y="1"/>
                    <a:pt x="0" y="11"/>
                    <a:pt x="0" y="32"/>
                  </a:cubicBezTo>
                  <a:cubicBezTo>
                    <a:pt x="7" y="58"/>
                    <a:pt x="22" y="69"/>
                    <a:pt x="36" y="69"/>
                  </a:cubicBezTo>
                  <a:cubicBezTo>
                    <a:pt x="51" y="69"/>
                    <a:pt x="64" y="54"/>
                    <a:pt x="56" y="32"/>
                  </a:cubicBezTo>
                  <a:cubicBezTo>
                    <a:pt x="63" y="11"/>
                    <a:pt x="49" y="1"/>
                    <a:pt x="3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0"/>
            <p:cNvSpPr/>
            <p:nvPr/>
          </p:nvSpPr>
          <p:spPr>
            <a:xfrm>
              <a:off x="2068080" y="4130389"/>
              <a:ext cx="4972" cy="4117"/>
            </a:xfrm>
            <a:custGeom>
              <a:avLst/>
              <a:gdLst/>
              <a:ahLst/>
              <a:cxnLst/>
              <a:rect l="l" t="t" r="r" b="b"/>
              <a:pathLst>
                <a:path w="64" h="53" extrusionOk="0">
                  <a:moveTo>
                    <a:pt x="30" y="0"/>
                  </a:moveTo>
                  <a:cubicBezTo>
                    <a:pt x="14" y="0"/>
                    <a:pt x="0" y="10"/>
                    <a:pt x="8" y="34"/>
                  </a:cubicBezTo>
                  <a:cubicBezTo>
                    <a:pt x="8" y="46"/>
                    <a:pt x="19" y="53"/>
                    <a:pt x="32" y="53"/>
                  </a:cubicBezTo>
                  <a:cubicBezTo>
                    <a:pt x="47" y="53"/>
                    <a:pt x="64" y="43"/>
                    <a:pt x="64" y="20"/>
                  </a:cubicBezTo>
                  <a:cubicBezTo>
                    <a:pt x="58" y="7"/>
                    <a:pt x="43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0"/>
            <p:cNvSpPr/>
            <p:nvPr/>
          </p:nvSpPr>
          <p:spPr>
            <a:xfrm>
              <a:off x="2058913" y="4102189"/>
              <a:ext cx="5050" cy="4661"/>
            </a:xfrm>
            <a:custGeom>
              <a:avLst/>
              <a:gdLst/>
              <a:ahLst/>
              <a:cxnLst/>
              <a:rect l="l" t="t" r="r" b="b"/>
              <a:pathLst>
                <a:path w="65" h="60" extrusionOk="0">
                  <a:moveTo>
                    <a:pt x="33" y="0"/>
                  </a:moveTo>
                  <a:cubicBezTo>
                    <a:pt x="18" y="0"/>
                    <a:pt x="1" y="11"/>
                    <a:pt x="1" y="34"/>
                  </a:cubicBezTo>
                  <a:cubicBezTo>
                    <a:pt x="6" y="51"/>
                    <a:pt x="20" y="59"/>
                    <a:pt x="32" y="59"/>
                  </a:cubicBezTo>
                  <a:cubicBezTo>
                    <a:pt x="49" y="59"/>
                    <a:pt x="65" y="44"/>
                    <a:pt x="56" y="20"/>
                  </a:cubicBezTo>
                  <a:cubicBezTo>
                    <a:pt x="56" y="7"/>
                    <a:pt x="45" y="0"/>
                    <a:pt x="33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0"/>
            <p:cNvSpPr/>
            <p:nvPr/>
          </p:nvSpPr>
          <p:spPr>
            <a:xfrm>
              <a:off x="2035529" y="4103898"/>
              <a:ext cx="5050" cy="5127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39" y="1"/>
                  </a:moveTo>
                  <a:cubicBezTo>
                    <a:pt x="21" y="1"/>
                    <a:pt x="1" y="15"/>
                    <a:pt x="9" y="40"/>
                  </a:cubicBezTo>
                  <a:cubicBezTo>
                    <a:pt x="9" y="57"/>
                    <a:pt x="19" y="65"/>
                    <a:pt x="30" y="65"/>
                  </a:cubicBezTo>
                  <a:cubicBezTo>
                    <a:pt x="46" y="65"/>
                    <a:pt x="65" y="50"/>
                    <a:pt x="65" y="26"/>
                  </a:cubicBezTo>
                  <a:cubicBezTo>
                    <a:pt x="65" y="8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0"/>
            <p:cNvSpPr/>
            <p:nvPr/>
          </p:nvSpPr>
          <p:spPr>
            <a:xfrm>
              <a:off x="2011214" y="4094576"/>
              <a:ext cx="4428" cy="4195"/>
            </a:xfrm>
            <a:custGeom>
              <a:avLst/>
              <a:gdLst/>
              <a:ahLst/>
              <a:cxnLst/>
              <a:rect l="l" t="t" r="r" b="b"/>
              <a:pathLst>
                <a:path w="57" h="54" extrusionOk="0">
                  <a:moveTo>
                    <a:pt x="27" y="1"/>
                  </a:moveTo>
                  <a:cubicBezTo>
                    <a:pt x="14" y="1"/>
                    <a:pt x="1" y="11"/>
                    <a:pt x="1" y="34"/>
                  </a:cubicBezTo>
                  <a:cubicBezTo>
                    <a:pt x="7" y="47"/>
                    <a:pt x="19" y="54"/>
                    <a:pt x="30" y="54"/>
                  </a:cubicBezTo>
                  <a:cubicBezTo>
                    <a:pt x="44" y="54"/>
                    <a:pt x="57" y="43"/>
                    <a:pt x="57" y="20"/>
                  </a:cubicBezTo>
                  <a:cubicBezTo>
                    <a:pt x="50" y="8"/>
                    <a:pt x="39" y="1"/>
                    <a:pt x="2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0"/>
            <p:cNvSpPr/>
            <p:nvPr/>
          </p:nvSpPr>
          <p:spPr>
            <a:xfrm>
              <a:off x="2031800" y="4233944"/>
              <a:ext cx="5516" cy="5050"/>
            </a:xfrm>
            <a:custGeom>
              <a:avLst/>
              <a:gdLst/>
              <a:ahLst/>
              <a:cxnLst/>
              <a:rect l="l" t="t" r="r" b="b"/>
              <a:pathLst>
                <a:path w="71" h="65" extrusionOk="0">
                  <a:moveTo>
                    <a:pt x="38" y="0"/>
                  </a:moveTo>
                  <a:cubicBezTo>
                    <a:pt x="20" y="0"/>
                    <a:pt x="1" y="15"/>
                    <a:pt x="1" y="40"/>
                  </a:cubicBezTo>
                  <a:cubicBezTo>
                    <a:pt x="7" y="57"/>
                    <a:pt x="20" y="65"/>
                    <a:pt x="33" y="65"/>
                  </a:cubicBezTo>
                  <a:cubicBezTo>
                    <a:pt x="52" y="65"/>
                    <a:pt x="71" y="50"/>
                    <a:pt x="71" y="26"/>
                  </a:cubicBezTo>
                  <a:cubicBezTo>
                    <a:pt x="65" y="8"/>
                    <a:pt x="52" y="0"/>
                    <a:pt x="38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2048114" y="4272942"/>
              <a:ext cx="5050" cy="5050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5" y="1"/>
                  </a:moveTo>
                  <a:cubicBezTo>
                    <a:pt x="19" y="1"/>
                    <a:pt x="0" y="15"/>
                    <a:pt x="0" y="40"/>
                  </a:cubicBezTo>
                  <a:cubicBezTo>
                    <a:pt x="6" y="57"/>
                    <a:pt x="19" y="65"/>
                    <a:pt x="32" y="65"/>
                  </a:cubicBezTo>
                  <a:cubicBezTo>
                    <a:pt x="49" y="65"/>
                    <a:pt x="64" y="50"/>
                    <a:pt x="56" y="26"/>
                  </a:cubicBezTo>
                  <a:cubicBezTo>
                    <a:pt x="56" y="8"/>
                    <a:pt x="46" y="1"/>
                    <a:pt x="3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2031800" y="4307279"/>
              <a:ext cx="4428" cy="4350"/>
            </a:xfrm>
            <a:custGeom>
              <a:avLst/>
              <a:gdLst/>
              <a:ahLst/>
              <a:cxnLst/>
              <a:rect l="l" t="t" r="r" b="b"/>
              <a:pathLst>
                <a:path w="57" h="56" extrusionOk="0">
                  <a:moveTo>
                    <a:pt x="32" y="1"/>
                  </a:moveTo>
                  <a:cubicBezTo>
                    <a:pt x="17" y="1"/>
                    <a:pt x="1" y="13"/>
                    <a:pt x="1" y="30"/>
                  </a:cubicBezTo>
                  <a:cubicBezTo>
                    <a:pt x="7" y="48"/>
                    <a:pt x="18" y="55"/>
                    <a:pt x="28" y="55"/>
                  </a:cubicBezTo>
                  <a:cubicBezTo>
                    <a:pt x="43" y="55"/>
                    <a:pt x="57" y="41"/>
                    <a:pt x="57" y="16"/>
                  </a:cubicBezTo>
                  <a:cubicBezTo>
                    <a:pt x="51" y="6"/>
                    <a:pt x="42" y="1"/>
                    <a:pt x="3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2098998" y="4344491"/>
              <a:ext cx="4428" cy="4273"/>
            </a:xfrm>
            <a:custGeom>
              <a:avLst/>
              <a:gdLst/>
              <a:ahLst/>
              <a:cxnLst/>
              <a:rect l="l" t="t" r="r" b="b"/>
              <a:pathLst>
                <a:path w="57" h="55" extrusionOk="0">
                  <a:moveTo>
                    <a:pt x="29" y="0"/>
                  </a:moveTo>
                  <a:cubicBezTo>
                    <a:pt x="15" y="0"/>
                    <a:pt x="1" y="15"/>
                    <a:pt x="1" y="39"/>
                  </a:cubicBezTo>
                  <a:cubicBezTo>
                    <a:pt x="6" y="50"/>
                    <a:pt x="15" y="55"/>
                    <a:pt x="25" y="55"/>
                  </a:cubicBezTo>
                  <a:cubicBezTo>
                    <a:pt x="41" y="55"/>
                    <a:pt x="57" y="43"/>
                    <a:pt x="57" y="25"/>
                  </a:cubicBezTo>
                  <a:cubicBezTo>
                    <a:pt x="51" y="8"/>
                    <a:pt x="40" y="0"/>
                    <a:pt x="2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1980916" y="4012696"/>
              <a:ext cx="76986" cy="18023"/>
            </a:xfrm>
            <a:custGeom>
              <a:avLst/>
              <a:gdLst/>
              <a:ahLst/>
              <a:cxnLst/>
              <a:rect l="l" t="t" r="r" b="b"/>
              <a:pathLst>
                <a:path w="991" h="232" extrusionOk="0">
                  <a:moveTo>
                    <a:pt x="991" y="0"/>
                  </a:moveTo>
                  <a:cubicBezTo>
                    <a:pt x="785" y="180"/>
                    <a:pt x="521" y="223"/>
                    <a:pt x="310" y="223"/>
                  </a:cubicBezTo>
                  <a:cubicBezTo>
                    <a:pt x="177" y="223"/>
                    <a:pt x="65" y="206"/>
                    <a:pt x="0" y="195"/>
                  </a:cubicBezTo>
                  <a:lnTo>
                    <a:pt x="0" y="195"/>
                  </a:lnTo>
                  <a:cubicBezTo>
                    <a:pt x="123" y="221"/>
                    <a:pt x="234" y="232"/>
                    <a:pt x="332" y="232"/>
                  </a:cubicBezTo>
                  <a:cubicBezTo>
                    <a:pt x="769" y="232"/>
                    <a:pt x="968" y="23"/>
                    <a:pt x="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1788023" y="3933922"/>
              <a:ext cx="110701" cy="561196"/>
            </a:xfrm>
            <a:custGeom>
              <a:avLst/>
              <a:gdLst/>
              <a:ahLst/>
              <a:cxnLst/>
              <a:rect l="l" t="t" r="r" b="b"/>
              <a:pathLst>
                <a:path w="1425" h="7224" extrusionOk="0">
                  <a:moveTo>
                    <a:pt x="146" y="1"/>
                  </a:moveTo>
                  <a:cubicBezTo>
                    <a:pt x="92" y="1"/>
                    <a:pt x="36" y="26"/>
                    <a:pt x="0" y="80"/>
                  </a:cubicBezTo>
                  <a:lnTo>
                    <a:pt x="1130" y="7096"/>
                  </a:lnTo>
                  <a:cubicBezTo>
                    <a:pt x="1143" y="7183"/>
                    <a:pt x="1205" y="7223"/>
                    <a:pt x="1268" y="7223"/>
                  </a:cubicBezTo>
                  <a:cubicBezTo>
                    <a:pt x="1346" y="7223"/>
                    <a:pt x="1425" y="7162"/>
                    <a:pt x="1409" y="7054"/>
                  </a:cubicBezTo>
                  <a:lnTo>
                    <a:pt x="307" y="135"/>
                  </a:lnTo>
                  <a:cubicBezTo>
                    <a:pt x="291" y="47"/>
                    <a:pt x="22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2624541" y="3922036"/>
              <a:ext cx="110623" cy="560497"/>
            </a:xfrm>
            <a:custGeom>
              <a:avLst/>
              <a:gdLst/>
              <a:ahLst/>
              <a:cxnLst/>
              <a:rect l="l" t="t" r="r" b="b"/>
              <a:pathLst>
                <a:path w="1424" h="7215" extrusionOk="0">
                  <a:moveTo>
                    <a:pt x="1277" y="0"/>
                  </a:moveTo>
                  <a:cubicBezTo>
                    <a:pt x="1201" y="0"/>
                    <a:pt x="1127" y="47"/>
                    <a:pt x="1103" y="135"/>
                  </a:cubicBezTo>
                  <a:lnTo>
                    <a:pt x="1" y="7054"/>
                  </a:lnTo>
                  <a:cubicBezTo>
                    <a:pt x="1" y="7157"/>
                    <a:pt x="82" y="7215"/>
                    <a:pt x="160" y="7215"/>
                  </a:cubicBezTo>
                  <a:cubicBezTo>
                    <a:pt x="219" y="7215"/>
                    <a:pt x="276" y="7181"/>
                    <a:pt x="294" y="7109"/>
                  </a:cubicBezTo>
                  <a:lnTo>
                    <a:pt x="1424" y="79"/>
                  </a:lnTo>
                  <a:cubicBezTo>
                    <a:pt x="1388" y="26"/>
                    <a:pt x="1332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1935393" y="4494890"/>
              <a:ext cx="114974" cy="33638"/>
            </a:xfrm>
            <a:custGeom>
              <a:avLst/>
              <a:gdLst/>
              <a:ahLst/>
              <a:cxnLst/>
              <a:rect l="l" t="t" r="r" b="b"/>
              <a:pathLst>
                <a:path w="1480" h="433" extrusionOk="0">
                  <a:moveTo>
                    <a:pt x="1409" y="0"/>
                  </a:moveTo>
                  <a:lnTo>
                    <a:pt x="0" y="224"/>
                  </a:lnTo>
                  <a:lnTo>
                    <a:pt x="56" y="433"/>
                  </a:lnTo>
                  <a:lnTo>
                    <a:pt x="1479" y="321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2512985" y="4494890"/>
              <a:ext cx="111633" cy="33638"/>
            </a:xfrm>
            <a:custGeom>
              <a:avLst/>
              <a:gdLst/>
              <a:ahLst/>
              <a:cxnLst/>
              <a:rect l="l" t="t" r="r" b="b"/>
              <a:pathLst>
                <a:path w="1437" h="433" extrusionOk="0">
                  <a:moveTo>
                    <a:pt x="98" y="0"/>
                  </a:moveTo>
                  <a:lnTo>
                    <a:pt x="0" y="307"/>
                  </a:lnTo>
                  <a:lnTo>
                    <a:pt x="1437" y="433"/>
                  </a:lnTo>
                  <a:lnTo>
                    <a:pt x="1437" y="0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1741800" y="3960879"/>
              <a:ext cx="1035619" cy="51894"/>
            </a:xfrm>
            <a:custGeom>
              <a:avLst/>
              <a:gdLst/>
              <a:ahLst/>
              <a:cxnLst/>
              <a:rect l="l" t="t" r="r" b="b"/>
              <a:pathLst>
                <a:path w="13331" h="668" extrusionOk="0">
                  <a:moveTo>
                    <a:pt x="7340" y="1"/>
                  </a:moveTo>
                  <a:cubicBezTo>
                    <a:pt x="4389" y="1"/>
                    <a:pt x="1678" y="297"/>
                    <a:pt x="177" y="388"/>
                  </a:cubicBezTo>
                  <a:cubicBezTo>
                    <a:pt x="0" y="402"/>
                    <a:pt x="49" y="668"/>
                    <a:pt x="194" y="668"/>
                  </a:cubicBezTo>
                  <a:cubicBezTo>
                    <a:pt x="198" y="668"/>
                    <a:pt x="201" y="668"/>
                    <a:pt x="205" y="667"/>
                  </a:cubicBezTo>
                  <a:cubicBezTo>
                    <a:pt x="2834" y="408"/>
                    <a:pt x="5031" y="325"/>
                    <a:pt x="6832" y="325"/>
                  </a:cubicBezTo>
                  <a:cubicBezTo>
                    <a:pt x="10039" y="325"/>
                    <a:pt x="11995" y="588"/>
                    <a:pt x="12916" y="588"/>
                  </a:cubicBezTo>
                  <a:cubicBezTo>
                    <a:pt x="13091" y="588"/>
                    <a:pt x="13229" y="578"/>
                    <a:pt x="13331" y="556"/>
                  </a:cubicBezTo>
                  <a:cubicBezTo>
                    <a:pt x="11422" y="135"/>
                    <a:pt x="9327" y="1"/>
                    <a:pt x="7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1822671" y="4448822"/>
              <a:ext cx="874578" cy="79705"/>
            </a:xfrm>
            <a:custGeom>
              <a:avLst/>
              <a:gdLst/>
              <a:ahLst/>
              <a:cxnLst/>
              <a:rect l="l" t="t" r="r" b="b"/>
              <a:pathLst>
                <a:path w="11258" h="1026" extrusionOk="0">
                  <a:moveTo>
                    <a:pt x="7238" y="1"/>
                  </a:moveTo>
                  <a:cubicBezTo>
                    <a:pt x="3670" y="1"/>
                    <a:pt x="1" y="440"/>
                    <a:pt x="1" y="440"/>
                  </a:cubicBezTo>
                  <a:lnTo>
                    <a:pt x="266" y="1026"/>
                  </a:lnTo>
                  <a:cubicBezTo>
                    <a:pt x="1878" y="660"/>
                    <a:pt x="3880" y="548"/>
                    <a:pt x="5719" y="548"/>
                  </a:cubicBezTo>
                  <a:cubicBezTo>
                    <a:pt x="8573" y="548"/>
                    <a:pt x="11034" y="817"/>
                    <a:pt x="11034" y="817"/>
                  </a:cubicBezTo>
                  <a:lnTo>
                    <a:pt x="11257" y="273"/>
                  </a:lnTo>
                  <a:cubicBezTo>
                    <a:pt x="10099" y="72"/>
                    <a:pt x="8677" y="1"/>
                    <a:pt x="7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1819408" y="3964297"/>
              <a:ext cx="861604" cy="20276"/>
            </a:xfrm>
            <a:custGeom>
              <a:avLst/>
              <a:gdLst/>
              <a:ahLst/>
              <a:cxnLst/>
              <a:rect l="l" t="t" r="r" b="b"/>
              <a:pathLst>
                <a:path w="11091" h="261" extrusionOk="0">
                  <a:moveTo>
                    <a:pt x="5717" y="1"/>
                  </a:moveTo>
                  <a:cubicBezTo>
                    <a:pt x="3808" y="1"/>
                    <a:pt x="1901" y="88"/>
                    <a:pt x="1" y="261"/>
                  </a:cubicBezTo>
                  <a:cubicBezTo>
                    <a:pt x="181" y="251"/>
                    <a:pt x="3511" y="94"/>
                    <a:pt x="6793" y="94"/>
                  </a:cubicBezTo>
                  <a:cubicBezTo>
                    <a:pt x="8350" y="94"/>
                    <a:pt x="9896" y="129"/>
                    <a:pt x="11090" y="233"/>
                  </a:cubicBezTo>
                  <a:cubicBezTo>
                    <a:pt x="9301" y="77"/>
                    <a:pt x="7508" y="1"/>
                    <a:pt x="571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1822671" y="4448822"/>
              <a:ext cx="874578" cy="46145"/>
            </a:xfrm>
            <a:custGeom>
              <a:avLst/>
              <a:gdLst/>
              <a:ahLst/>
              <a:cxnLst/>
              <a:rect l="l" t="t" r="r" b="b"/>
              <a:pathLst>
                <a:path w="11258" h="594" extrusionOk="0">
                  <a:moveTo>
                    <a:pt x="7238" y="1"/>
                  </a:moveTo>
                  <a:cubicBezTo>
                    <a:pt x="3670" y="1"/>
                    <a:pt x="1" y="440"/>
                    <a:pt x="1" y="440"/>
                  </a:cubicBezTo>
                  <a:lnTo>
                    <a:pt x="57" y="593"/>
                  </a:lnTo>
                  <a:cubicBezTo>
                    <a:pt x="57" y="593"/>
                    <a:pt x="3000" y="160"/>
                    <a:pt x="5482" y="160"/>
                  </a:cubicBezTo>
                  <a:cubicBezTo>
                    <a:pt x="5557" y="160"/>
                    <a:pt x="5632" y="160"/>
                    <a:pt x="5706" y="161"/>
                  </a:cubicBezTo>
                  <a:cubicBezTo>
                    <a:pt x="8231" y="189"/>
                    <a:pt x="11188" y="440"/>
                    <a:pt x="11188" y="440"/>
                  </a:cubicBezTo>
                  <a:lnTo>
                    <a:pt x="11257" y="273"/>
                  </a:lnTo>
                  <a:cubicBezTo>
                    <a:pt x="10099" y="72"/>
                    <a:pt x="8677" y="1"/>
                    <a:pt x="723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1798821" y="4007258"/>
              <a:ext cx="27190" cy="32550"/>
            </a:xfrm>
            <a:custGeom>
              <a:avLst/>
              <a:gdLst/>
              <a:ahLst/>
              <a:cxnLst/>
              <a:rect l="l" t="t" r="r" b="b"/>
              <a:pathLst>
                <a:path w="350" h="419" extrusionOk="0">
                  <a:moveTo>
                    <a:pt x="308" y="0"/>
                  </a:moveTo>
                  <a:lnTo>
                    <a:pt x="1" y="28"/>
                  </a:lnTo>
                  <a:lnTo>
                    <a:pt x="71" y="419"/>
                  </a:lnTo>
                  <a:lnTo>
                    <a:pt x="350" y="279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2693914" y="4003995"/>
              <a:ext cx="29365" cy="42338"/>
            </a:xfrm>
            <a:custGeom>
              <a:avLst/>
              <a:gdLst/>
              <a:ahLst/>
              <a:cxnLst/>
              <a:rect l="l" t="t" r="r" b="b"/>
              <a:pathLst>
                <a:path w="378" h="545" extrusionOk="0">
                  <a:moveTo>
                    <a:pt x="70" y="1"/>
                  </a:moveTo>
                  <a:lnTo>
                    <a:pt x="1" y="405"/>
                  </a:lnTo>
                  <a:lnTo>
                    <a:pt x="293" y="545"/>
                  </a:lnTo>
                  <a:lnTo>
                    <a:pt x="377" y="29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1936480" y="4499240"/>
              <a:ext cx="111711" cy="13051"/>
            </a:xfrm>
            <a:custGeom>
              <a:avLst/>
              <a:gdLst/>
              <a:ahLst/>
              <a:cxnLst/>
              <a:rect l="l" t="t" r="r" b="b"/>
              <a:pathLst>
                <a:path w="1438" h="168" extrusionOk="0">
                  <a:moveTo>
                    <a:pt x="1409" y="0"/>
                  </a:moveTo>
                  <a:lnTo>
                    <a:pt x="0" y="168"/>
                  </a:lnTo>
                  <a:lnTo>
                    <a:pt x="1437" y="168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2518345" y="4499240"/>
              <a:ext cx="106273" cy="21752"/>
            </a:xfrm>
            <a:custGeom>
              <a:avLst/>
              <a:gdLst/>
              <a:ahLst/>
              <a:cxnLst/>
              <a:rect l="l" t="t" r="r" b="b"/>
              <a:pathLst>
                <a:path w="1368" h="280" extrusionOk="0">
                  <a:moveTo>
                    <a:pt x="1" y="0"/>
                  </a:moveTo>
                  <a:lnTo>
                    <a:pt x="1368" y="279"/>
                  </a:lnTo>
                  <a:lnTo>
                    <a:pt x="1368" y="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1804259" y="4039730"/>
              <a:ext cx="75976" cy="436823"/>
            </a:xfrm>
            <a:custGeom>
              <a:avLst/>
              <a:gdLst/>
              <a:ahLst/>
              <a:cxnLst/>
              <a:rect l="l" t="t" r="r" b="b"/>
              <a:pathLst>
                <a:path w="978" h="5623" extrusionOk="0">
                  <a:moveTo>
                    <a:pt x="1" y="1"/>
                  </a:moveTo>
                  <a:lnTo>
                    <a:pt x="907" y="5622"/>
                  </a:lnTo>
                  <a:lnTo>
                    <a:pt x="977" y="56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2626716" y="4035457"/>
              <a:ext cx="67275" cy="425869"/>
            </a:xfrm>
            <a:custGeom>
              <a:avLst/>
              <a:gdLst/>
              <a:ahLst/>
              <a:cxnLst/>
              <a:rect l="l" t="t" r="r" b="b"/>
              <a:pathLst>
                <a:path w="866" h="5482" extrusionOk="0">
                  <a:moveTo>
                    <a:pt x="866" y="0"/>
                  </a:moveTo>
                  <a:lnTo>
                    <a:pt x="1" y="5468"/>
                  </a:lnTo>
                  <a:lnTo>
                    <a:pt x="84" y="5482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2702615" y="3930349"/>
              <a:ext cx="8701" cy="54224"/>
            </a:xfrm>
            <a:custGeom>
              <a:avLst/>
              <a:gdLst/>
              <a:ahLst/>
              <a:cxnLst/>
              <a:rect l="l" t="t" r="r" b="b"/>
              <a:pathLst>
                <a:path w="112" h="698" extrusionOk="0">
                  <a:moveTo>
                    <a:pt x="112" y="0"/>
                  </a:moveTo>
                  <a:lnTo>
                    <a:pt x="0" y="684"/>
                  </a:lnTo>
                  <a:lnTo>
                    <a:pt x="42" y="69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0"/>
            <p:cNvSpPr/>
            <p:nvPr/>
          </p:nvSpPr>
          <p:spPr>
            <a:xfrm>
              <a:off x="1788023" y="3940060"/>
              <a:ext cx="9866" cy="46689"/>
            </a:xfrm>
            <a:custGeom>
              <a:avLst/>
              <a:gdLst/>
              <a:ahLst/>
              <a:cxnLst/>
              <a:rect l="l" t="t" r="r" b="b"/>
              <a:pathLst>
                <a:path w="127" h="601" extrusionOk="0">
                  <a:moveTo>
                    <a:pt x="0" y="1"/>
                  </a:moveTo>
                  <a:lnTo>
                    <a:pt x="98" y="600"/>
                  </a:lnTo>
                  <a:lnTo>
                    <a:pt x="126" y="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0"/>
            <p:cNvSpPr/>
            <p:nvPr/>
          </p:nvSpPr>
          <p:spPr>
            <a:xfrm>
              <a:off x="787822" y="3366818"/>
              <a:ext cx="1184463" cy="1434764"/>
            </a:xfrm>
            <a:custGeom>
              <a:avLst/>
              <a:gdLst/>
              <a:ahLst/>
              <a:cxnLst/>
              <a:rect l="l" t="t" r="r" b="b"/>
              <a:pathLst>
                <a:path w="15247" h="18469" extrusionOk="0">
                  <a:moveTo>
                    <a:pt x="6543" y="1"/>
                  </a:moveTo>
                  <a:lnTo>
                    <a:pt x="2121" y="3335"/>
                  </a:lnTo>
                  <a:lnTo>
                    <a:pt x="2121" y="5915"/>
                  </a:lnTo>
                  <a:lnTo>
                    <a:pt x="1842" y="6278"/>
                  </a:lnTo>
                  <a:lnTo>
                    <a:pt x="1968" y="12164"/>
                  </a:lnTo>
                  <a:lnTo>
                    <a:pt x="1619" y="12276"/>
                  </a:lnTo>
                  <a:lnTo>
                    <a:pt x="1619" y="12527"/>
                  </a:lnTo>
                  <a:lnTo>
                    <a:pt x="1" y="13573"/>
                  </a:lnTo>
                  <a:lnTo>
                    <a:pt x="1" y="14675"/>
                  </a:lnTo>
                  <a:lnTo>
                    <a:pt x="8272" y="18469"/>
                  </a:lnTo>
                  <a:lnTo>
                    <a:pt x="10658" y="17869"/>
                  </a:lnTo>
                  <a:lnTo>
                    <a:pt x="10937" y="18009"/>
                  </a:lnTo>
                  <a:lnTo>
                    <a:pt x="14033" y="16851"/>
                  </a:lnTo>
                  <a:lnTo>
                    <a:pt x="14033" y="16614"/>
                  </a:lnTo>
                  <a:lnTo>
                    <a:pt x="15247" y="15888"/>
                  </a:lnTo>
                  <a:lnTo>
                    <a:pt x="15247" y="14717"/>
                  </a:lnTo>
                  <a:lnTo>
                    <a:pt x="7868" y="12206"/>
                  </a:lnTo>
                  <a:lnTo>
                    <a:pt x="7910" y="6292"/>
                  </a:lnTo>
                  <a:lnTo>
                    <a:pt x="6055" y="5762"/>
                  </a:lnTo>
                  <a:lnTo>
                    <a:pt x="5999" y="4171"/>
                  </a:lnTo>
                  <a:lnTo>
                    <a:pt x="7938" y="1521"/>
                  </a:lnTo>
                  <a:lnTo>
                    <a:pt x="8063" y="1382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1097787" y="3453515"/>
              <a:ext cx="316489" cy="966634"/>
            </a:xfrm>
            <a:custGeom>
              <a:avLst/>
              <a:gdLst/>
              <a:ahLst/>
              <a:cxnLst/>
              <a:rect l="l" t="t" r="r" b="b"/>
              <a:pathLst>
                <a:path w="4074" h="12443" extrusionOk="0">
                  <a:moveTo>
                    <a:pt x="2539" y="1"/>
                  </a:moveTo>
                  <a:lnTo>
                    <a:pt x="42" y="3293"/>
                  </a:lnTo>
                  <a:lnTo>
                    <a:pt x="0" y="5148"/>
                  </a:lnTo>
                  <a:lnTo>
                    <a:pt x="991" y="5720"/>
                  </a:lnTo>
                  <a:lnTo>
                    <a:pt x="991" y="12443"/>
                  </a:lnTo>
                  <a:lnTo>
                    <a:pt x="3878" y="11090"/>
                  </a:lnTo>
                  <a:lnTo>
                    <a:pt x="3934" y="5176"/>
                  </a:lnTo>
                  <a:lnTo>
                    <a:pt x="2079" y="4646"/>
                  </a:lnTo>
                  <a:lnTo>
                    <a:pt x="2009" y="3055"/>
                  </a:lnTo>
                  <a:lnTo>
                    <a:pt x="4073" y="266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917867" y="3611760"/>
              <a:ext cx="256904" cy="765042"/>
            </a:xfrm>
            <a:custGeom>
              <a:avLst/>
              <a:gdLst/>
              <a:ahLst/>
              <a:cxnLst/>
              <a:rect l="l" t="t" r="r" b="b"/>
              <a:pathLst>
                <a:path w="3307" h="9848" extrusionOk="0">
                  <a:moveTo>
                    <a:pt x="684" y="0"/>
                  </a:moveTo>
                  <a:lnTo>
                    <a:pt x="447" y="182"/>
                  </a:lnTo>
                  <a:cubicBezTo>
                    <a:pt x="1" y="447"/>
                    <a:pt x="3209" y="9374"/>
                    <a:pt x="3307" y="9848"/>
                  </a:cubicBezTo>
                  <a:lnTo>
                    <a:pt x="3307" y="778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0"/>
            <p:cNvSpPr/>
            <p:nvPr/>
          </p:nvSpPr>
          <p:spPr>
            <a:xfrm>
              <a:off x="1378387" y="3453981"/>
              <a:ext cx="373976" cy="118858"/>
            </a:xfrm>
            <a:custGeom>
              <a:avLst/>
              <a:gdLst/>
              <a:ahLst/>
              <a:cxnLst/>
              <a:rect l="l" t="t" r="r" b="b"/>
              <a:pathLst>
                <a:path w="4814" h="1530" extrusionOk="0">
                  <a:moveTo>
                    <a:pt x="3914" y="1"/>
                  </a:moveTo>
                  <a:cubicBezTo>
                    <a:pt x="2846" y="1"/>
                    <a:pt x="1157" y="205"/>
                    <a:pt x="228" y="205"/>
                  </a:cubicBezTo>
                  <a:cubicBezTo>
                    <a:pt x="183" y="205"/>
                    <a:pt x="140" y="205"/>
                    <a:pt x="99" y="204"/>
                  </a:cubicBezTo>
                  <a:cubicBezTo>
                    <a:pt x="1" y="497"/>
                    <a:pt x="57" y="1208"/>
                    <a:pt x="99" y="1529"/>
                  </a:cubicBezTo>
                  <a:lnTo>
                    <a:pt x="4813" y="985"/>
                  </a:lnTo>
                  <a:lnTo>
                    <a:pt x="4729" y="148"/>
                  </a:lnTo>
                  <a:cubicBezTo>
                    <a:pt x="4729" y="120"/>
                    <a:pt x="4674" y="92"/>
                    <a:pt x="4660" y="64"/>
                  </a:cubicBezTo>
                  <a:cubicBezTo>
                    <a:pt x="4489" y="19"/>
                    <a:pt x="4228" y="1"/>
                    <a:pt x="3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0"/>
            <p:cNvSpPr/>
            <p:nvPr/>
          </p:nvSpPr>
          <p:spPr>
            <a:xfrm>
              <a:off x="1656890" y="3444892"/>
              <a:ext cx="64012" cy="75898"/>
            </a:xfrm>
            <a:custGeom>
              <a:avLst/>
              <a:gdLst/>
              <a:ahLst/>
              <a:cxnLst/>
              <a:rect l="l" t="t" r="r" b="b"/>
              <a:pathLst>
                <a:path w="824" h="977" extrusionOk="0">
                  <a:moveTo>
                    <a:pt x="754" y="0"/>
                  </a:moveTo>
                  <a:lnTo>
                    <a:pt x="1" y="70"/>
                  </a:lnTo>
                  <a:lnTo>
                    <a:pt x="29" y="963"/>
                  </a:lnTo>
                  <a:lnTo>
                    <a:pt x="824" y="977"/>
                  </a:lnTo>
                  <a:lnTo>
                    <a:pt x="824" y="977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0"/>
            <p:cNvSpPr/>
            <p:nvPr/>
          </p:nvSpPr>
          <p:spPr>
            <a:xfrm>
              <a:off x="1377067" y="3518460"/>
              <a:ext cx="383919" cy="65877"/>
            </a:xfrm>
            <a:custGeom>
              <a:avLst/>
              <a:gdLst/>
              <a:ahLst/>
              <a:cxnLst/>
              <a:rect l="l" t="t" r="r" b="b"/>
              <a:pathLst>
                <a:path w="4942" h="848" extrusionOk="0">
                  <a:moveTo>
                    <a:pt x="4070" y="1"/>
                  </a:moveTo>
                  <a:cubicBezTo>
                    <a:pt x="2716" y="1"/>
                    <a:pt x="1" y="397"/>
                    <a:pt x="116" y="699"/>
                  </a:cubicBezTo>
                  <a:cubicBezTo>
                    <a:pt x="102" y="804"/>
                    <a:pt x="400" y="848"/>
                    <a:pt x="853" y="848"/>
                  </a:cubicBezTo>
                  <a:cubicBezTo>
                    <a:pt x="2208" y="848"/>
                    <a:pt x="4942" y="458"/>
                    <a:pt x="4816" y="155"/>
                  </a:cubicBezTo>
                  <a:cubicBezTo>
                    <a:pt x="4830" y="46"/>
                    <a:pt x="4528" y="1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0"/>
            <p:cNvSpPr/>
            <p:nvPr/>
          </p:nvSpPr>
          <p:spPr>
            <a:xfrm>
              <a:off x="1492352" y="3528248"/>
              <a:ext cx="172228" cy="237405"/>
            </a:xfrm>
            <a:custGeom>
              <a:avLst/>
              <a:gdLst/>
              <a:ahLst/>
              <a:cxnLst/>
              <a:rect l="l" t="t" r="r" b="b"/>
              <a:pathLst>
                <a:path w="2217" h="3056" extrusionOk="0">
                  <a:moveTo>
                    <a:pt x="1469" y="1"/>
                  </a:moveTo>
                  <a:cubicBezTo>
                    <a:pt x="937" y="1"/>
                    <a:pt x="0" y="155"/>
                    <a:pt x="40" y="294"/>
                  </a:cubicBezTo>
                  <a:lnTo>
                    <a:pt x="515" y="3056"/>
                  </a:lnTo>
                  <a:lnTo>
                    <a:pt x="2216" y="2763"/>
                  </a:lnTo>
                  <a:lnTo>
                    <a:pt x="1826" y="85"/>
                  </a:lnTo>
                  <a:cubicBezTo>
                    <a:pt x="1830" y="25"/>
                    <a:pt x="1682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0"/>
            <p:cNvSpPr/>
            <p:nvPr/>
          </p:nvSpPr>
          <p:spPr>
            <a:xfrm>
              <a:off x="1528165" y="3737223"/>
              <a:ext cx="140454" cy="33482"/>
            </a:xfrm>
            <a:custGeom>
              <a:avLst/>
              <a:gdLst/>
              <a:ahLst/>
              <a:cxnLst/>
              <a:rect l="l" t="t" r="r" b="b"/>
              <a:pathLst>
                <a:path w="1808" h="431" extrusionOk="0">
                  <a:moveTo>
                    <a:pt x="1492" y="1"/>
                  </a:moveTo>
                  <a:cubicBezTo>
                    <a:pt x="1001" y="1"/>
                    <a:pt x="1" y="204"/>
                    <a:pt x="54" y="352"/>
                  </a:cubicBezTo>
                  <a:cubicBezTo>
                    <a:pt x="54" y="407"/>
                    <a:pt x="162" y="430"/>
                    <a:pt x="325" y="430"/>
                  </a:cubicBezTo>
                  <a:cubicBezTo>
                    <a:pt x="818" y="430"/>
                    <a:pt x="1808" y="220"/>
                    <a:pt x="1755" y="73"/>
                  </a:cubicBezTo>
                  <a:cubicBezTo>
                    <a:pt x="1755" y="22"/>
                    <a:pt x="1650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0"/>
            <p:cNvSpPr/>
            <p:nvPr/>
          </p:nvSpPr>
          <p:spPr>
            <a:xfrm>
              <a:off x="1630865" y="3531589"/>
              <a:ext cx="33715" cy="211381"/>
            </a:xfrm>
            <a:custGeom>
              <a:avLst/>
              <a:gdLst/>
              <a:ahLst/>
              <a:cxnLst/>
              <a:rect l="l" t="t" r="r" b="b"/>
              <a:pathLst>
                <a:path w="434" h="2721" extrusionOk="0">
                  <a:moveTo>
                    <a:pt x="1" y="0"/>
                  </a:moveTo>
                  <a:lnTo>
                    <a:pt x="392" y="2678"/>
                  </a:lnTo>
                  <a:lnTo>
                    <a:pt x="433" y="2720"/>
                  </a:lnTo>
                  <a:lnTo>
                    <a:pt x="43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0"/>
            <p:cNvSpPr/>
            <p:nvPr/>
          </p:nvSpPr>
          <p:spPr>
            <a:xfrm>
              <a:off x="1739237" y="3458953"/>
              <a:ext cx="12041" cy="72713"/>
            </a:xfrm>
            <a:custGeom>
              <a:avLst/>
              <a:gdLst/>
              <a:ahLst/>
              <a:cxnLst/>
              <a:rect l="l" t="t" r="r" b="b"/>
              <a:pathLst>
                <a:path w="155" h="936" extrusionOk="0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37" y="60"/>
                    <a:pt x="53" y="69"/>
                  </a:cubicBezTo>
                  <a:lnTo>
                    <a:pt x="53" y="69"/>
                  </a:lnTo>
                  <a:cubicBezTo>
                    <a:pt x="39" y="26"/>
                    <a:pt x="22" y="0"/>
                    <a:pt x="3" y="0"/>
                  </a:cubicBezTo>
                  <a:close/>
                  <a:moveTo>
                    <a:pt x="53" y="69"/>
                  </a:moveTo>
                  <a:cubicBezTo>
                    <a:pt x="55" y="74"/>
                    <a:pt x="56" y="80"/>
                    <a:pt x="58" y="85"/>
                  </a:cubicBezTo>
                  <a:lnTo>
                    <a:pt x="58" y="85"/>
                  </a:lnTo>
                  <a:lnTo>
                    <a:pt x="57" y="70"/>
                  </a:lnTo>
                  <a:cubicBezTo>
                    <a:pt x="56" y="70"/>
                    <a:pt x="54" y="70"/>
                    <a:pt x="53" y="69"/>
                  </a:cubicBezTo>
                  <a:close/>
                  <a:moveTo>
                    <a:pt x="58" y="85"/>
                  </a:moveTo>
                  <a:lnTo>
                    <a:pt x="140" y="893"/>
                  </a:lnTo>
                  <a:lnTo>
                    <a:pt x="154" y="935"/>
                  </a:lnTo>
                  <a:cubicBezTo>
                    <a:pt x="143" y="879"/>
                    <a:pt x="123" y="305"/>
                    <a:pt x="5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0"/>
            <p:cNvSpPr/>
            <p:nvPr/>
          </p:nvSpPr>
          <p:spPr>
            <a:xfrm>
              <a:off x="1097787" y="3818637"/>
              <a:ext cx="305613" cy="79239"/>
            </a:xfrm>
            <a:custGeom>
              <a:avLst/>
              <a:gdLst/>
              <a:ahLst/>
              <a:cxnLst/>
              <a:rect l="l" t="t" r="r" b="b"/>
              <a:pathLst>
                <a:path w="3934" h="1020" extrusionOk="0">
                  <a:moveTo>
                    <a:pt x="2020" y="0"/>
                  </a:moveTo>
                  <a:cubicBezTo>
                    <a:pt x="1572" y="0"/>
                    <a:pt x="1159" y="171"/>
                    <a:pt x="0" y="448"/>
                  </a:cubicBezTo>
                  <a:lnTo>
                    <a:pt x="991" y="1020"/>
                  </a:lnTo>
                  <a:lnTo>
                    <a:pt x="3934" y="476"/>
                  </a:lnTo>
                  <a:cubicBezTo>
                    <a:pt x="2868" y="143"/>
                    <a:pt x="2429" y="0"/>
                    <a:pt x="2020" y="0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0"/>
            <p:cNvSpPr/>
            <p:nvPr/>
          </p:nvSpPr>
          <p:spPr>
            <a:xfrm>
              <a:off x="787822" y="4421166"/>
              <a:ext cx="1184463" cy="379336"/>
            </a:xfrm>
            <a:custGeom>
              <a:avLst/>
              <a:gdLst/>
              <a:ahLst/>
              <a:cxnLst/>
              <a:rect l="l" t="t" r="r" b="b"/>
              <a:pathLst>
                <a:path w="15247" h="4883" extrusionOk="0">
                  <a:moveTo>
                    <a:pt x="1" y="1"/>
                  </a:moveTo>
                  <a:lnTo>
                    <a:pt x="1" y="1103"/>
                  </a:lnTo>
                  <a:lnTo>
                    <a:pt x="8272" y="4883"/>
                  </a:lnTo>
                  <a:lnTo>
                    <a:pt x="10672" y="4283"/>
                  </a:lnTo>
                  <a:lnTo>
                    <a:pt x="10951" y="4423"/>
                  </a:lnTo>
                  <a:lnTo>
                    <a:pt x="14033" y="3265"/>
                  </a:lnTo>
                  <a:lnTo>
                    <a:pt x="14033" y="3042"/>
                  </a:lnTo>
                  <a:lnTo>
                    <a:pt x="15247" y="2316"/>
                  </a:lnTo>
                  <a:lnTo>
                    <a:pt x="15247" y="11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0"/>
            <p:cNvSpPr/>
            <p:nvPr/>
          </p:nvSpPr>
          <p:spPr>
            <a:xfrm>
              <a:off x="1066324" y="3967172"/>
              <a:ext cx="943873" cy="164071"/>
            </a:xfrm>
            <a:custGeom>
              <a:avLst/>
              <a:gdLst/>
              <a:ahLst/>
              <a:cxnLst/>
              <a:rect l="l" t="t" r="r" b="b"/>
              <a:pathLst>
                <a:path w="12150" h="2112" extrusionOk="0">
                  <a:moveTo>
                    <a:pt x="12150" y="0"/>
                  </a:moveTo>
                  <a:lnTo>
                    <a:pt x="1" y="28"/>
                  </a:lnTo>
                  <a:lnTo>
                    <a:pt x="405" y="837"/>
                  </a:lnTo>
                  <a:cubicBezTo>
                    <a:pt x="3448" y="1735"/>
                    <a:pt x="4738" y="2112"/>
                    <a:pt x="5833" y="2112"/>
                  </a:cubicBezTo>
                  <a:cubicBezTo>
                    <a:pt x="7187" y="2112"/>
                    <a:pt x="8244" y="1535"/>
                    <a:pt x="11955" y="656"/>
                  </a:cubicBezTo>
                  <a:lnTo>
                    <a:pt x="12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0"/>
            <p:cNvSpPr/>
            <p:nvPr/>
          </p:nvSpPr>
          <p:spPr>
            <a:xfrm>
              <a:off x="1066324" y="3868822"/>
              <a:ext cx="943873" cy="215421"/>
            </a:xfrm>
            <a:custGeom>
              <a:avLst/>
              <a:gdLst/>
              <a:ahLst/>
              <a:cxnLst/>
              <a:rect l="l" t="t" r="r" b="b"/>
              <a:pathLst>
                <a:path w="12150" h="2773" extrusionOk="0">
                  <a:moveTo>
                    <a:pt x="6236" y="1"/>
                  </a:moveTo>
                  <a:cubicBezTo>
                    <a:pt x="4858" y="1"/>
                    <a:pt x="3607" y="475"/>
                    <a:pt x="1" y="1294"/>
                  </a:cubicBezTo>
                  <a:lnTo>
                    <a:pt x="5706" y="2773"/>
                  </a:lnTo>
                  <a:lnTo>
                    <a:pt x="12150" y="1266"/>
                  </a:lnTo>
                  <a:cubicBezTo>
                    <a:pt x="8840" y="391"/>
                    <a:pt x="7486" y="1"/>
                    <a:pt x="6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0"/>
            <p:cNvSpPr/>
            <p:nvPr/>
          </p:nvSpPr>
          <p:spPr>
            <a:xfrm>
              <a:off x="1043562" y="2616220"/>
              <a:ext cx="466032" cy="571917"/>
            </a:xfrm>
            <a:custGeom>
              <a:avLst/>
              <a:gdLst/>
              <a:ahLst/>
              <a:cxnLst/>
              <a:rect l="l" t="t" r="r" b="b"/>
              <a:pathLst>
                <a:path w="5999" h="7362" extrusionOk="0">
                  <a:moveTo>
                    <a:pt x="1786" y="0"/>
                  </a:moveTo>
                  <a:cubicBezTo>
                    <a:pt x="1306" y="0"/>
                    <a:pt x="52" y="897"/>
                    <a:pt x="1" y="1280"/>
                  </a:cubicBezTo>
                  <a:cubicBezTo>
                    <a:pt x="15" y="1308"/>
                    <a:pt x="3781" y="7319"/>
                    <a:pt x="3795" y="7361"/>
                  </a:cubicBezTo>
                  <a:lnTo>
                    <a:pt x="5999" y="6176"/>
                  </a:lnTo>
                  <a:lnTo>
                    <a:pt x="1898" y="24"/>
                  </a:lnTo>
                  <a:cubicBezTo>
                    <a:pt x="1868" y="8"/>
                    <a:pt x="1830" y="0"/>
                    <a:pt x="17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0"/>
            <p:cNvSpPr/>
            <p:nvPr/>
          </p:nvSpPr>
          <p:spPr>
            <a:xfrm>
              <a:off x="929831" y="3826328"/>
              <a:ext cx="22839" cy="485531"/>
            </a:xfrm>
            <a:custGeom>
              <a:avLst/>
              <a:gdLst/>
              <a:ahLst/>
              <a:cxnLst/>
              <a:rect l="l" t="t" r="r" b="b"/>
              <a:pathLst>
                <a:path w="294" h="6250" extrusionOk="0">
                  <a:moveTo>
                    <a:pt x="293" y="0"/>
                  </a:moveTo>
                  <a:lnTo>
                    <a:pt x="0" y="363"/>
                  </a:lnTo>
                  <a:lnTo>
                    <a:pt x="126" y="6249"/>
                  </a:lnTo>
                  <a:lnTo>
                    <a:pt x="70" y="3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0"/>
            <p:cNvSpPr/>
            <p:nvPr/>
          </p:nvSpPr>
          <p:spPr>
            <a:xfrm>
              <a:off x="1126997" y="2614899"/>
              <a:ext cx="382599" cy="508215"/>
            </a:xfrm>
            <a:custGeom>
              <a:avLst/>
              <a:gdLst/>
              <a:ahLst/>
              <a:cxnLst/>
              <a:rect l="l" t="t" r="r" b="b"/>
              <a:pathLst>
                <a:path w="4925" h="6542" extrusionOk="0">
                  <a:moveTo>
                    <a:pt x="723" y="0"/>
                  </a:moveTo>
                  <a:cubicBezTo>
                    <a:pt x="580" y="0"/>
                    <a:pt x="314" y="115"/>
                    <a:pt x="1" y="292"/>
                  </a:cubicBezTo>
                  <a:lnTo>
                    <a:pt x="4297" y="6541"/>
                  </a:lnTo>
                  <a:lnTo>
                    <a:pt x="4925" y="6193"/>
                  </a:lnTo>
                  <a:lnTo>
                    <a:pt x="824" y="41"/>
                  </a:lnTo>
                  <a:cubicBezTo>
                    <a:pt x="806" y="13"/>
                    <a:pt x="772" y="0"/>
                    <a:pt x="72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0"/>
            <p:cNvSpPr/>
            <p:nvPr/>
          </p:nvSpPr>
          <p:spPr>
            <a:xfrm>
              <a:off x="1289593" y="3091578"/>
              <a:ext cx="481181" cy="402098"/>
            </a:xfrm>
            <a:custGeom>
              <a:avLst/>
              <a:gdLst/>
              <a:ahLst/>
              <a:cxnLst/>
              <a:rect l="l" t="t" r="r" b="b"/>
              <a:pathLst>
                <a:path w="6194" h="5176" extrusionOk="0">
                  <a:moveTo>
                    <a:pt x="3766" y="1"/>
                  </a:moveTo>
                  <a:lnTo>
                    <a:pt x="1465" y="154"/>
                  </a:lnTo>
                  <a:lnTo>
                    <a:pt x="335" y="1661"/>
                  </a:lnTo>
                  <a:lnTo>
                    <a:pt x="335" y="1912"/>
                  </a:lnTo>
                  <a:lnTo>
                    <a:pt x="14" y="2163"/>
                  </a:lnTo>
                  <a:cubicBezTo>
                    <a:pt x="0" y="2275"/>
                    <a:pt x="84" y="4478"/>
                    <a:pt x="84" y="4660"/>
                  </a:cubicBezTo>
                  <a:lnTo>
                    <a:pt x="2999" y="5176"/>
                  </a:lnTo>
                  <a:lnTo>
                    <a:pt x="6193" y="4660"/>
                  </a:lnTo>
                  <a:lnTo>
                    <a:pt x="6193" y="2247"/>
                  </a:lnTo>
                  <a:lnTo>
                    <a:pt x="5928" y="2079"/>
                  </a:lnTo>
                  <a:lnTo>
                    <a:pt x="5859" y="1731"/>
                  </a:lnTo>
                  <a:lnTo>
                    <a:pt x="37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0"/>
            <p:cNvSpPr/>
            <p:nvPr/>
          </p:nvSpPr>
          <p:spPr>
            <a:xfrm>
              <a:off x="1290680" y="3235762"/>
              <a:ext cx="240590" cy="257914"/>
            </a:xfrm>
            <a:custGeom>
              <a:avLst/>
              <a:gdLst/>
              <a:ahLst/>
              <a:cxnLst/>
              <a:rect l="l" t="t" r="r" b="b"/>
              <a:pathLst>
                <a:path w="3097" h="3320" extrusionOk="0">
                  <a:moveTo>
                    <a:pt x="1786" y="0"/>
                  </a:moveTo>
                  <a:lnTo>
                    <a:pt x="0" y="307"/>
                  </a:lnTo>
                  <a:lnTo>
                    <a:pt x="56" y="2804"/>
                  </a:lnTo>
                  <a:lnTo>
                    <a:pt x="2999" y="3320"/>
                  </a:lnTo>
                  <a:lnTo>
                    <a:pt x="3097" y="544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0"/>
            <p:cNvSpPr/>
            <p:nvPr/>
          </p:nvSpPr>
          <p:spPr>
            <a:xfrm>
              <a:off x="1315540" y="3102454"/>
              <a:ext cx="237405" cy="137658"/>
            </a:xfrm>
            <a:custGeom>
              <a:avLst/>
              <a:gdLst/>
              <a:ahLst/>
              <a:cxnLst/>
              <a:rect l="l" t="t" r="r" b="b"/>
              <a:pathLst>
                <a:path w="3056" h="1772" extrusionOk="0">
                  <a:moveTo>
                    <a:pt x="1131" y="0"/>
                  </a:moveTo>
                  <a:lnTo>
                    <a:pt x="1" y="1507"/>
                  </a:lnTo>
                  <a:lnTo>
                    <a:pt x="3056" y="1772"/>
                  </a:lnTo>
                  <a:lnTo>
                    <a:pt x="3056" y="1772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0"/>
            <p:cNvSpPr/>
            <p:nvPr/>
          </p:nvSpPr>
          <p:spPr>
            <a:xfrm>
              <a:off x="1290680" y="3219138"/>
              <a:ext cx="262265" cy="58963"/>
            </a:xfrm>
            <a:custGeom>
              <a:avLst/>
              <a:gdLst/>
              <a:ahLst/>
              <a:cxnLst/>
              <a:rect l="l" t="t" r="r" b="b"/>
              <a:pathLst>
                <a:path w="3376" h="759" extrusionOk="0">
                  <a:moveTo>
                    <a:pt x="766" y="1"/>
                  </a:moveTo>
                  <a:cubicBezTo>
                    <a:pt x="625" y="1"/>
                    <a:pt x="477" y="2"/>
                    <a:pt x="321" y="5"/>
                  </a:cubicBezTo>
                  <a:lnTo>
                    <a:pt x="321" y="270"/>
                  </a:lnTo>
                  <a:lnTo>
                    <a:pt x="0" y="521"/>
                  </a:lnTo>
                  <a:lnTo>
                    <a:pt x="0" y="521"/>
                  </a:lnTo>
                  <a:cubicBezTo>
                    <a:pt x="275" y="499"/>
                    <a:pt x="551" y="487"/>
                    <a:pt x="827" y="487"/>
                  </a:cubicBezTo>
                  <a:cubicBezTo>
                    <a:pt x="1586" y="487"/>
                    <a:pt x="2346" y="574"/>
                    <a:pt x="3083" y="758"/>
                  </a:cubicBezTo>
                  <a:lnTo>
                    <a:pt x="3306" y="577"/>
                  </a:lnTo>
                  <a:lnTo>
                    <a:pt x="3376" y="270"/>
                  </a:lnTo>
                  <a:cubicBezTo>
                    <a:pt x="3376" y="270"/>
                    <a:pt x="2838" y="1"/>
                    <a:pt x="766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0"/>
            <p:cNvSpPr/>
            <p:nvPr/>
          </p:nvSpPr>
          <p:spPr>
            <a:xfrm>
              <a:off x="1531195" y="3225974"/>
              <a:ext cx="239581" cy="52127"/>
            </a:xfrm>
            <a:custGeom>
              <a:avLst/>
              <a:gdLst/>
              <a:ahLst/>
              <a:cxnLst/>
              <a:rect l="l" t="t" r="r" b="b"/>
              <a:pathLst>
                <a:path w="3084" h="671" extrusionOk="0">
                  <a:moveTo>
                    <a:pt x="2749" y="1"/>
                  </a:moveTo>
                  <a:lnTo>
                    <a:pt x="280" y="182"/>
                  </a:lnTo>
                  <a:lnTo>
                    <a:pt x="210" y="489"/>
                  </a:lnTo>
                  <a:lnTo>
                    <a:pt x="1" y="670"/>
                  </a:lnTo>
                  <a:lnTo>
                    <a:pt x="3083" y="517"/>
                  </a:lnTo>
                  <a:lnTo>
                    <a:pt x="2818" y="349"/>
                  </a:lnTo>
                  <a:lnTo>
                    <a:pt x="2749" y="1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0"/>
            <p:cNvSpPr/>
            <p:nvPr/>
          </p:nvSpPr>
          <p:spPr>
            <a:xfrm>
              <a:off x="1290680" y="3897799"/>
              <a:ext cx="497417" cy="138823"/>
            </a:xfrm>
            <a:custGeom>
              <a:avLst/>
              <a:gdLst/>
              <a:ahLst/>
              <a:cxnLst/>
              <a:rect l="l" t="t" r="r" b="b"/>
              <a:pathLst>
                <a:path w="6403" h="1787" extrusionOk="0">
                  <a:moveTo>
                    <a:pt x="3362" y="1"/>
                  </a:moveTo>
                  <a:lnTo>
                    <a:pt x="0" y="1019"/>
                  </a:lnTo>
                  <a:lnTo>
                    <a:pt x="3180" y="1786"/>
                  </a:lnTo>
                  <a:lnTo>
                    <a:pt x="6402" y="796"/>
                  </a:lnTo>
                  <a:lnTo>
                    <a:pt x="3362" y="1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0"/>
            <p:cNvSpPr/>
            <p:nvPr/>
          </p:nvSpPr>
          <p:spPr>
            <a:xfrm>
              <a:off x="1052263" y="3496863"/>
              <a:ext cx="119246" cy="212468"/>
            </a:xfrm>
            <a:custGeom>
              <a:avLst/>
              <a:gdLst/>
              <a:ahLst/>
              <a:cxnLst/>
              <a:rect l="l" t="t" r="r" b="b"/>
              <a:pathLst>
                <a:path w="1535" h="2735" extrusionOk="0">
                  <a:moveTo>
                    <a:pt x="935" y="1"/>
                  </a:moveTo>
                  <a:lnTo>
                    <a:pt x="0" y="698"/>
                  </a:lnTo>
                  <a:lnTo>
                    <a:pt x="628" y="2735"/>
                  </a:lnTo>
                  <a:lnTo>
                    <a:pt x="1535" y="1549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0"/>
            <p:cNvSpPr/>
            <p:nvPr/>
          </p:nvSpPr>
          <p:spPr>
            <a:xfrm>
              <a:off x="1145408" y="3991021"/>
              <a:ext cx="57565" cy="69373"/>
            </a:xfrm>
            <a:custGeom>
              <a:avLst/>
              <a:gdLst/>
              <a:ahLst/>
              <a:cxnLst/>
              <a:rect l="l" t="t" r="r" b="b"/>
              <a:pathLst>
                <a:path w="741" h="893" extrusionOk="0">
                  <a:moveTo>
                    <a:pt x="1" y="0"/>
                  </a:moveTo>
                  <a:lnTo>
                    <a:pt x="280" y="767"/>
                  </a:lnTo>
                  <a:lnTo>
                    <a:pt x="740" y="893"/>
                  </a:lnTo>
                  <a:lnTo>
                    <a:pt x="489" y="1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0"/>
            <p:cNvSpPr/>
            <p:nvPr/>
          </p:nvSpPr>
          <p:spPr>
            <a:xfrm>
              <a:off x="1202896" y="4005082"/>
              <a:ext cx="34725" cy="65100"/>
            </a:xfrm>
            <a:custGeom>
              <a:avLst/>
              <a:gdLst/>
              <a:ahLst/>
              <a:cxnLst/>
              <a:rect l="l" t="t" r="r" b="b"/>
              <a:pathLst>
                <a:path w="447" h="838" extrusionOk="0">
                  <a:moveTo>
                    <a:pt x="0" y="1"/>
                  </a:moveTo>
                  <a:lnTo>
                    <a:pt x="196" y="768"/>
                  </a:lnTo>
                  <a:lnTo>
                    <a:pt x="447" y="837"/>
                  </a:lnTo>
                  <a:lnTo>
                    <a:pt x="447" y="837"/>
                  </a:lnTo>
                  <a:lnTo>
                    <a:pt x="223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952593" y="3370081"/>
              <a:ext cx="340260" cy="456322"/>
            </a:xfrm>
            <a:custGeom>
              <a:avLst/>
              <a:gdLst/>
              <a:ahLst/>
              <a:cxnLst/>
              <a:rect l="l" t="t" r="r" b="b"/>
              <a:pathLst>
                <a:path w="4380" h="5874" extrusionOk="0">
                  <a:moveTo>
                    <a:pt x="4380" y="1"/>
                  </a:moveTo>
                  <a:lnTo>
                    <a:pt x="0" y="3293"/>
                  </a:lnTo>
                  <a:lnTo>
                    <a:pt x="0" y="5873"/>
                  </a:lnTo>
                  <a:lnTo>
                    <a:pt x="56" y="3334"/>
                  </a:lnTo>
                  <a:lnTo>
                    <a:pt x="43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1146496" y="2614666"/>
              <a:ext cx="363100" cy="481336"/>
            </a:xfrm>
            <a:custGeom>
              <a:avLst/>
              <a:gdLst/>
              <a:ahLst/>
              <a:cxnLst/>
              <a:rect l="l" t="t" r="r" b="b"/>
              <a:pathLst>
                <a:path w="4674" h="6196" extrusionOk="0">
                  <a:moveTo>
                    <a:pt x="473" y="0"/>
                  </a:moveTo>
                  <a:cubicBezTo>
                    <a:pt x="394" y="0"/>
                    <a:pt x="253" y="33"/>
                    <a:pt x="1" y="156"/>
                  </a:cubicBezTo>
                  <a:cubicBezTo>
                    <a:pt x="1" y="156"/>
                    <a:pt x="272" y="59"/>
                    <a:pt x="435" y="59"/>
                  </a:cubicBezTo>
                  <a:cubicBezTo>
                    <a:pt x="468" y="59"/>
                    <a:pt x="496" y="63"/>
                    <a:pt x="517" y="72"/>
                  </a:cubicBezTo>
                  <a:lnTo>
                    <a:pt x="4660" y="6196"/>
                  </a:lnTo>
                  <a:lnTo>
                    <a:pt x="4674" y="6196"/>
                  </a:lnTo>
                  <a:lnTo>
                    <a:pt x="573" y="44"/>
                  </a:lnTo>
                  <a:cubicBezTo>
                    <a:pt x="573" y="44"/>
                    <a:pt x="56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1315540" y="3090490"/>
              <a:ext cx="455234" cy="175646"/>
            </a:xfrm>
            <a:custGeom>
              <a:avLst/>
              <a:gdLst/>
              <a:ahLst/>
              <a:cxnLst/>
              <a:rect l="l" t="t" r="r" b="b"/>
              <a:pathLst>
                <a:path w="5860" h="2261" extrusionOk="0">
                  <a:moveTo>
                    <a:pt x="3432" y="1"/>
                  </a:moveTo>
                  <a:lnTo>
                    <a:pt x="1131" y="154"/>
                  </a:lnTo>
                  <a:lnTo>
                    <a:pt x="1" y="1661"/>
                  </a:lnTo>
                  <a:lnTo>
                    <a:pt x="1159" y="182"/>
                  </a:lnTo>
                  <a:lnTo>
                    <a:pt x="3418" y="71"/>
                  </a:lnTo>
                  <a:lnTo>
                    <a:pt x="5455" y="1745"/>
                  </a:lnTo>
                  <a:lnTo>
                    <a:pt x="5538" y="2107"/>
                  </a:lnTo>
                  <a:lnTo>
                    <a:pt x="5859" y="2261"/>
                  </a:lnTo>
                  <a:lnTo>
                    <a:pt x="5594" y="2093"/>
                  </a:lnTo>
                  <a:lnTo>
                    <a:pt x="5525" y="1745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1765261" y="3266060"/>
              <a:ext cx="5516" cy="188619"/>
            </a:xfrm>
            <a:custGeom>
              <a:avLst/>
              <a:gdLst/>
              <a:ahLst/>
              <a:cxnLst/>
              <a:rect l="l" t="t" r="r" b="b"/>
              <a:pathLst>
                <a:path w="71" h="2428" extrusionOk="0">
                  <a:moveTo>
                    <a:pt x="70" y="1"/>
                  </a:moveTo>
                  <a:lnTo>
                    <a:pt x="1" y="2428"/>
                  </a:lnTo>
                  <a:lnTo>
                    <a:pt x="70" y="241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1403324" y="3855538"/>
              <a:ext cx="606875" cy="163682"/>
            </a:xfrm>
            <a:custGeom>
              <a:avLst/>
              <a:gdLst/>
              <a:ahLst/>
              <a:cxnLst/>
              <a:rect l="l" t="t" r="r" b="b"/>
              <a:pathLst>
                <a:path w="7812" h="2107" extrusionOk="0">
                  <a:moveTo>
                    <a:pt x="2009" y="1"/>
                  </a:moveTo>
                  <a:lnTo>
                    <a:pt x="1" y="475"/>
                  </a:lnTo>
                  <a:lnTo>
                    <a:pt x="2009" y="43"/>
                  </a:lnTo>
                  <a:lnTo>
                    <a:pt x="7756" y="1451"/>
                  </a:lnTo>
                  <a:lnTo>
                    <a:pt x="7617" y="2107"/>
                  </a:lnTo>
                  <a:lnTo>
                    <a:pt x="7812" y="1437"/>
                  </a:lnTo>
                  <a:lnTo>
                    <a:pt x="2009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1174696" y="4314970"/>
              <a:ext cx="797592" cy="286192"/>
            </a:xfrm>
            <a:custGeom>
              <a:avLst/>
              <a:gdLst/>
              <a:ahLst/>
              <a:cxnLst/>
              <a:rect l="l" t="t" r="r" b="b"/>
              <a:pathLst>
                <a:path w="10267" h="3684" extrusionOk="0">
                  <a:moveTo>
                    <a:pt x="2888" y="1"/>
                  </a:moveTo>
                  <a:lnTo>
                    <a:pt x="1" y="1354"/>
                  </a:lnTo>
                  <a:lnTo>
                    <a:pt x="1" y="1354"/>
                  </a:lnTo>
                  <a:lnTo>
                    <a:pt x="2902" y="57"/>
                  </a:lnTo>
                  <a:lnTo>
                    <a:pt x="10169" y="2540"/>
                  </a:lnTo>
                  <a:lnTo>
                    <a:pt x="10267" y="3683"/>
                  </a:lnTo>
                  <a:lnTo>
                    <a:pt x="10267" y="2512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1066324" y="3967172"/>
              <a:ext cx="943873" cy="108837"/>
            </a:xfrm>
            <a:custGeom>
              <a:avLst/>
              <a:gdLst/>
              <a:ahLst/>
              <a:cxnLst/>
              <a:rect l="l" t="t" r="r" b="b"/>
              <a:pathLst>
                <a:path w="12150" h="1401" extrusionOk="0">
                  <a:moveTo>
                    <a:pt x="12150" y="0"/>
                  </a:moveTo>
                  <a:lnTo>
                    <a:pt x="12150" y="0"/>
                  </a:lnTo>
                  <a:cubicBezTo>
                    <a:pt x="8464" y="829"/>
                    <a:pt x="7241" y="1332"/>
                    <a:pt x="5858" y="1332"/>
                  </a:cubicBezTo>
                  <a:cubicBezTo>
                    <a:pt x="4635" y="1332"/>
                    <a:pt x="3288" y="938"/>
                    <a:pt x="1" y="28"/>
                  </a:cubicBezTo>
                  <a:lnTo>
                    <a:pt x="1" y="28"/>
                  </a:lnTo>
                  <a:cubicBezTo>
                    <a:pt x="3305" y="988"/>
                    <a:pt x="4647" y="1401"/>
                    <a:pt x="5856" y="1401"/>
                  </a:cubicBezTo>
                  <a:cubicBezTo>
                    <a:pt x="7230" y="1401"/>
                    <a:pt x="8433" y="868"/>
                    <a:pt x="1215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1495459" y="3902149"/>
              <a:ext cx="88949" cy="131210"/>
            </a:xfrm>
            <a:custGeom>
              <a:avLst/>
              <a:gdLst/>
              <a:ahLst/>
              <a:cxnLst/>
              <a:rect l="l" t="t" r="r" b="b"/>
              <a:pathLst>
                <a:path w="1145" h="1689" extrusionOk="0">
                  <a:moveTo>
                    <a:pt x="907" y="0"/>
                  </a:moveTo>
                  <a:lnTo>
                    <a:pt x="0" y="1591"/>
                  </a:lnTo>
                  <a:lnTo>
                    <a:pt x="363" y="1688"/>
                  </a:lnTo>
                  <a:lnTo>
                    <a:pt x="1144" y="56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1537720" y="3908675"/>
              <a:ext cx="74811" cy="127947"/>
            </a:xfrm>
            <a:custGeom>
              <a:avLst/>
              <a:gdLst/>
              <a:ahLst/>
              <a:cxnLst/>
              <a:rect l="l" t="t" r="r" b="b"/>
              <a:pathLst>
                <a:path w="963" h="1647" extrusionOk="0">
                  <a:moveTo>
                    <a:pt x="726" y="0"/>
                  </a:moveTo>
                  <a:lnTo>
                    <a:pt x="0" y="1646"/>
                  </a:lnTo>
                  <a:lnTo>
                    <a:pt x="0" y="1646"/>
                  </a:lnTo>
                  <a:lnTo>
                    <a:pt x="405" y="1534"/>
                  </a:lnTo>
                  <a:lnTo>
                    <a:pt x="963" y="70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952593" y="3990944"/>
              <a:ext cx="146902" cy="237483"/>
            </a:xfrm>
            <a:custGeom>
              <a:avLst/>
              <a:gdLst/>
              <a:ahLst/>
              <a:cxnLst/>
              <a:rect l="l" t="t" r="r" b="b"/>
              <a:pathLst>
                <a:path w="1891" h="3057" extrusionOk="0">
                  <a:moveTo>
                    <a:pt x="1204" y="1"/>
                  </a:moveTo>
                  <a:cubicBezTo>
                    <a:pt x="1198" y="1"/>
                    <a:pt x="1192" y="1"/>
                    <a:pt x="1186" y="1"/>
                  </a:cubicBezTo>
                  <a:lnTo>
                    <a:pt x="0" y="1"/>
                  </a:lnTo>
                  <a:lnTo>
                    <a:pt x="0" y="3056"/>
                  </a:lnTo>
                  <a:lnTo>
                    <a:pt x="1186" y="3056"/>
                  </a:lnTo>
                  <a:cubicBezTo>
                    <a:pt x="1192" y="3056"/>
                    <a:pt x="1198" y="3057"/>
                    <a:pt x="1204" y="3057"/>
                  </a:cubicBezTo>
                  <a:cubicBezTo>
                    <a:pt x="1891" y="3057"/>
                    <a:pt x="1891" y="1"/>
                    <a:pt x="1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1174696" y="4053869"/>
              <a:ext cx="3340" cy="366285"/>
            </a:xfrm>
            <a:custGeom>
              <a:avLst/>
              <a:gdLst/>
              <a:ahLst/>
              <a:cxnLst/>
              <a:rect l="l" t="t" r="r" b="b"/>
              <a:pathLst>
                <a:path w="43" h="4715" extrusionOk="0">
                  <a:moveTo>
                    <a:pt x="1" y="0"/>
                  </a:moveTo>
                  <a:lnTo>
                    <a:pt x="1" y="4715"/>
                  </a:lnTo>
                  <a:lnTo>
                    <a:pt x="42" y="470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1097787" y="3453515"/>
              <a:ext cx="197242" cy="492057"/>
            </a:xfrm>
            <a:custGeom>
              <a:avLst/>
              <a:gdLst/>
              <a:ahLst/>
              <a:cxnLst/>
              <a:rect l="l" t="t" r="r" b="b"/>
              <a:pathLst>
                <a:path w="2539" h="6334" extrusionOk="0">
                  <a:moveTo>
                    <a:pt x="2539" y="1"/>
                  </a:moveTo>
                  <a:lnTo>
                    <a:pt x="42" y="3293"/>
                  </a:lnTo>
                  <a:lnTo>
                    <a:pt x="0" y="5148"/>
                  </a:lnTo>
                  <a:lnTo>
                    <a:pt x="991" y="5720"/>
                  </a:lnTo>
                  <a:lnTo>
                    <a:pt x="991" y="6333"/>
                  </a:lnTo>
                  <a:lnTo>
                    <a:pt x="1005" y="6319"/>
                  </a:lnTo>
                  <a:lnTo>
                    <a:pt x="1046" y="5706"/>
                  </a:lnTo>
                  <a:lnTo>
                    <a:pt x="56" y="5120"/>
                  </a:lnTo>
                  <a:lnTo>
                    <a:pt x="98" y="3293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913517" y="4319320"/>
              <a:ext cx="1051233" cy="347951"/>
            </a:xfrm>
            <a:custGeom>
              <a:avLst/>
              <a:gdLst/>
              <a:ahLst/>
              <a:cxnLst/>
              <a:rect l="l" t="t" r="r" b="b"/>
              <a:pathLst>
                <a:path w="13532" h="4479" extrusionOk="0">
                  <a:moveTo>
                    <a:pt x="6264" y="1"/>
                  </a:moveTo>
                  <a:lnTo>
                    <a:pt x="3363" y="1298"/>
                  </a:lnTo>
                  <a:lnTo>
                    <a:pt x="1" y="266"/>
                  </a:lnTo>
                  <a:lnTo>
                    <a:pt x="2986" y="2484"/>
                  </a:lnTo>
                  <a:lnTo>
                    <a:pt x="8105" y="4478"/>
                  </a:lnTo>
                  <a:lnTo>
                    <a:pt x="13531" y="2484"/>
                  </a:lnTo>
                  <a:lnTo>
                    <a:pt x="6264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1635216" y="3585736"/>
              <a:ext cx="346864" cy="257992"/>
            </a:xfrm>
            <a:custGeom>
              <a:avLst/>
              <a:gdLst/>
              <a:ahLst/>
              <a:cxnLst/>
              <a:rect l="l" t="t" r="r" b="b"/>
              <a:pathLst>
                <a:path w="4465" h="3321" extrusionOk="0">
                  <a:moveTo>
                    <a:pt x="4130" y="0"/>
                  </a:moveTo>
                  <a:cubicBezTo>
                    <a:pt x="3418" y="572"/>
                    <a:pt x="336" y="2428"/>
                    <a:pt x="1" y="3320"/>
                  </a:cubicBezTo>
                  <a:cubicBezTo>
                    <a:pt x="391" y="3223"/>
                    <a:pt x="768" y="3097"/>
                    <a:pt x="1117" y="2902"/>
                  </a:cubicBezTo>
                  <a:cubicBezTo>
                    <a:pt x="1912" y="2316"/>
                    <a:pt x="3641" y="1033"/>
                    <a:pt x="4464" y="433"/>
                  </a:cubicBezTo>
                  <a:lnTo>
                    <a:pt x="41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1633040" y="3581385"/>
              <a:ext cx="352301" cy="264517"/>
            </a:xfrm>
            <a:custGeom>
              <a:avLst/>
              <a:gdLst/>
              <a:ahLst/>
              <a:cxnLst/>
              <a:rect l="l" t="t" r="r" b="b"/>
              <a:pathLst>
                <a:path w="4535" h="3405" extrusionOk="0">
                  <a:moveTo>
                    <a:pt x="4171" y="84"/>
                  </a:moveTo>
                  <a:lnTo>
                    <a:pt x="4464" y="489"/>
                  </a:lnTo>
                  <a:lnTo>
                    <a:pt x="1117" y="2958"/>
                  </a:lnTo>
                  <a:cubicBezTo>
                    <a:pt x="810" y="3125"/>
                    <a:pt x="475" y="3251"/>
                    <a:pt x="126" y="3334"/>
                  </a:cubicBezTo>
                  <a:lnTo>
                    <a:pt x="112" y="3306"/>
                  </a:lnTo>
                  <a:cubicBezTo>
                    <a:pt x="545" y="2372"/>
                    <a:pt x="3446" y="698"/>
                    <a:pt x="4171" y="84"/>
                  </a:cubicBezTo>
                  <a:close/>
                  <a:moveTo>
                    <a:pt x="4171" y="1"/>
                  </a:moveTo>
                  <a:cubicBezTo>
                    <a:pt x="3362" y="684"/>
                    <a:pt x="475" y="2302"/>
                    <a:pt x="1" y="3376"/>
                  </a:cubicBezTo>
                  <a:lnTo>
                    <a:pt x="15" y="3404"/>
                  </a:lnTo>
                  <a:cubicBezTo>
                    <a:pt x="1173" y="3306"/>
                    <a:pt x="3641" y="1047"/>
                    <a:pt x="4534" y="503"/>
                  </a:cubicBezTo>
                  <a:lnTo>
                    <a:pt x="4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1645004" y="3646408"/>
              <a:ext cx="292639" cy="189707"/>
            </a:xfrm>
            <a:custGeom>
              <a:avLst/>
              <a:gdLst/>
              <a:ahLst/>
              <a:cxnLst/>
              <a:rect l="l" t="t" r="r" b="b"/>
              <a:pathLst>
                <a:path w="3767" h="2442" extrusionOk="0">
                  <a:moveTo>
                    <a:pt x="0" y="2442"/>
                  </a:moveTo>
                  <a:cubicBezTo>
                    <a:pt x="168" y="1842"/>
                    <a:pt x="2469" y="377"/>
                    <a:pt x="2985" y="1"/>
                  </a:cubicBezTo>
                  <a:lnTo>
                    <a:pt x="3766" y="1"/>
                  </a:lnTo>
                  <a:cubicBezTo>
                    <a:pt x="3027" y="475"/>
                    <a:pt x="949" y="2344"/>
                    <a:pt x="0" y="2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671417" y="3809470"/>
              <a:ext cx="4661" cy="3962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32" y="0"/>
                  </a:moveTo>
                  <a:cubicBezTo>
                    <a:pt x="23" y="0"/>
                    <a:pt x="14" y="6"/>
                    <a:pt x="9" y="22"/>
                  </a:cubicBezTo>
                  <a:cubicBezTo>
                    <a:pt x="0" y="39"/>
                    <a:pt x="13" y="51"/>
                    <a:pt x="27" y="51"/>
                  </a:cubicBezTo>
                  <a:cubicBezTo>
                    <a:pt x="36" y="51"/>
                    <a:pt x="46" y="46"/>
                    <a:pt x="51" y="36"/>
                  </a:cubicBezTo>
                  <a:cubicBezTo>
                    <a:pt x="60" y="1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741023" y="3762936"/>
              <a:ext cx="13828" cy="10643"/>
            </a:xfrm>
            <a:custGeom>
              <a:avLst/>
              <a:gdLst/>
              <a:ahLst/>
              <a:cxnLst/>
              <a:rect l="l" t="t" r="r" b="b"/>
              <a:pathLst>
                <a:path w="178" h="137" extrusionOk="0">
                  <a:moveTo>
                    <a:pt x="89" y="0"/>
                  </a:moveTo>
                  <a:cubicBezTo>
                    <a:pt x="64" y="0"/>
                    <a:pt x="39" y="11"/>
                    <a:pt x="20" y="35"/>
                  </a:cubicBezTo>
                  <a:cubicBezTo>
                    <a:pt x="1" y="92"/>
                    <a:pt x="53" y="136"/>
                    <a:pt x="102" y="136"/>
                  </a:cubicBezTo>
                  <a:cubicBezTo>
                    <a:pt x="124" y="136"/>
                    <a:pt x="146" y="127"/>
                    <a:pt x="159" y="105"/>
                  </a:cubicBezTo>
                  <a:cubicBezTo>
                    <a:pt x="177" y="40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708628" y="3770006"/>
              <a:ext cx="13673" cy="10332"/>
            </a:xfrm>
            <a:custGeom>
              <a:avLst/>
              <a:gdLst/>
              <a:ahLst/>
              <a:cxnLst/>
              <a:rect l="l" t="t" r="r" b="b"/>
              <a:pathLst>
                <a:path w="176" h="133" extrusionOk="0">
                  <a:moveTo>
                    <a:pt x="89" y="0"/>
                  </a:moveTo>
                  <a:cubicBezTo>
                    <a:pt x="64" y="0"/>
                    <a:pt x="38" y="12"/>
                    <a:pt x="18" y="42"/>
                  </a:cubicBezTo>
                  <a:cubicBezTo>
                    <a:pt x="0" y="96"/>
                    <a:pt x="47" y="133"/>
                    <a:pt x="93" y="133"/>
                  </a:cubicBezTo>
                  <a:cubicBezTo>
                    <a:pt x="118" y="133"/>
                    <a:pt x="143" y="122"/>
                    <a:pt x="158" y="97"/>
                  </a:cubicBezTo>
                  <a:cubicBezTo>
                    <a:pt x="176" y="43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726652" y="3778629"/>
              <a:ext cx="13051" cy="10876"/>
            </a:xfrm>
            <a:custGeom>
              <a:avLst/>
              <a:gdLst/>
              <a:ahLst/>
              <a:cxnLst/>
              <a:rect l="l" t="t" r="r" b="b"/>
              <a:pathLst>
                <a:path w="168" h="140" extrusionOk="0">
                  <a:moveTo>
                    <a:pt x="80" y="1"/>
                  </a:moveTo>
                  <a:cubicBezTo>
                    <a:pt x="55" y="1"/>
                    <a:pt x="29" y="13"/>
                    <a:pt x="9" y="42"/>
                  </a:cubicBezTo>
                  <a:cubicBezTo>
                    <a:pt x="0" y="97"/>
                    <a:pt x="44" y="139"/>
                    <a:pt x="88" y="139"/>
                  </a:cubicBezTo>
                  <a:cubicBezTo>
                    <a:pt x="111" y="139"/>
                    <a:pt x="134" y="127"/>
                    <a:pt x="149" y="98"/>
                  </a:cubicBezTo>
                  <a:cubicBezTo>
                    <a:pt x="167" y="43"/>
                    <a:pt x="126" y="1"/>
                    <a:pt x="8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1703190" y="3789505"/>
              <a:ext cx="13750" cy="10798"/>
            </a:xfrm>
            <a:custGeom>
              <a:avLst/>
              <a:gdLst/>
              <a:ahLst/>
              <a:cxnLst/>
              <a:rect l="l" t="t" r="r" b="b"/>
              <a:pathLst>
                <a:path w="177" h="139" extrusionOk="0">
                  <a:moveTo>
                    <a:pt x="89" y="0"/>
                  </a:moveTo>
                  <a:cubicBezTo>
                    <a:pt x="64" y="0"/>
                    <a:pt x="38" y="12"/>
                    <a:pt x="18" y="42"/>
                  </a:cubicBezTo>
                  <a:cubicBezTo>
                    <a:pt x="0" y="96"/>
                    <a:pt x="47" y="139"/>
                    <a:pt x="94" y="139"/>
                  </a:cubicBezTo>
                  <a:cubicBezTo>
                    <a:pt x="119" y="139"/>
                    <a:pt x="143" y="127"/>
                    <a:pt x="158" y="97"/>
                  </a:cubicBezTo>
                  <a:cubicBezTo>
                    <a:pt x="176" y="43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1749802" y="3740718"/>
              <a:ext cx="13673" cy="10876"/>
            </a:xfrm>
            <a:custGeom>
              <a:avLst/>
              <a:gdLst/>
              <a:ahLst/>
              <a:cxnLst/>
              <a:rect l="l" t="t" r="r" b="b"/>
              <a:pathLst>
                <a:path w="176" h="140" extrusionOk="0">
                  <a:moveTo>
                    <a:pt x="82" y="1"/>
                  </a:moveTo>
                  <a:cubicBezTo>
                    <a:pt x="58" y="1"/>
                    <a:pt x="33" y="13"/>
                    <a:pt x="18" y="42"/>
                  </a:cubicBezTo>
                  <a:cubicBezTo>
                    <a:pt x="0" y="96"/>
                    <a:pt x="47" y="139"/>
                    <a:pt x="93" y="139"/>
                  </a:cubicBezTo>
                  <a:cubicBezTo>
                    <a:pt x="118" y="139"/>
                    <a:pt x="143" y="127"/>
                    <a:pt x="158" y="98"/>
                  </a:cubicBezTo>
                  <a:cubicBezTo>
                    <a:pt x="176" y="43"/>
                    <a:pt x="129" y="1"/>
                    <a:pt x="8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1779400" y="3738621"/>
              <a:ext cx="15149" cy="11808"/>
            </a:xfrm>
            <a:custGeom>
              <a:avLst/>
              <a:gdLst/>
              <a:ahLst/>
              <a:cxnLst/>
              <a:rect l="l" t="t" r="r" b="b"/>
              <a:pathLst>
                <a:path w="195" h="152" extrusionOk="0">
                  <a:moveTo>
                    <a:pt x="94" y="0"/>
                  </a:moveTo>
                  <a:cubicBezTo>
                    <a:pt x="68" y="0"/>
                    <a:pt x="42" y="13"/>
                    <a:pt x="28" y="41"/>
                  </a:cubicBezTo>
                  <a:cubicBezTo>
                    <a:pt x="0" y="105"/>
                    <a:pt x="51" y="152"/>
                    <a:pt x="102" y="152"/>
                  </a:cubicBezTo>
                  <a:cubicBezTo>
                    <a:pt x="127" y="152"/>
                    <a:pt x="153" y="139"/>
                    <a:pt x="167" y="111"/>
                  </a:cubicBezTo>
                  <a:cubicBezTo>
                    <a:pt x="195" y="46"/>
                    <a:pt x="144" y="0"/>
                    <a:pt x="9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1778934" y="3721763"/>
              <a:ext cx="13129" cy="10643"/>
            </a:xfrm>
            <a:custGeom>
              <a:avLst/>
              <a:gdLst/>
              <a:ahLst/>
              <a:cxnLst/>
              <a:rect l="l" t="t" r="r" b="b"/>
              <a:pathLst>
                <a:path w="169" h="137" extrusionOk="0">
                  <a:moveTo>
                    <a:pt x="79" y="0"/>
                  </a:moveTo>
                  <a:cubicBezTo>
                    <a:pt x="57" y="0"/>
                    <a:pt x="34" y="11"/>
                    <a:pt x="20" y="35"/>
                  </a:cubicBezTo>
                  <a:cubicBezTo>
                    <a:pt x="1" y="92"/>
                    <a:pt x="47" y="136"/>
                    <a:pt x="96" y="136"/>
                  </a:cubicBezTo>
                  <a:cubicBezTo>
                    <a:pt x="118" y="136"/>
                    <a:pt x="142" y="127"/>
                    <a:pt x="159" y="105"/>
                  </a:cubicBezTo>
                  <a:cubicBezTo>
                    <a:pt x="169" y="40"/>
                    <a:pt x="123" y="0"/>
                    <a:pt x="7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1805036" y="3699545"/>
              <a:ext cx="13750" cy="10876"/>
            </a:xfrm>
            <a:custGeom>
              <a:avLst/>
              <a:gdLst/>
              <a:ahLst/>
              <a:cxnLst/>
              <a:rect l="l" t="t" r="r" b="b"/>
              <a:pathLst>
                <a:path w="177" h="140" extrusionOk="0">
                  <a:moveTo>
                    <a:pt x="89" y="1"/>
                  </a:moveTo>
                  <a:cubicBezTo>
                    <a:pt x="64" y="1"/>
                    <a:pt x="38" y="13"/>
                    <a:pt x="19" y="42"/>
                  </a:cubicBezTo>
                  <a:cubicBezTo>
                    <a:pt x="0" y="96"/>
                    <a:pt x="47" y="139"/>
                    <a:pt x="94" y="139"/>
                  </a:cubicBezTo>
                  <a:cubicBezTo>
                    <a:pt x="119" y="139"/>
                    <a:pt x="144" y="127"/>
                    <a:pt x="158" y="98"/>
                  </a:cubicBezTo>
                  <a:cubicBezTo>
                    <a:pt x="176" y="43"/>
                    <a:pt x="135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1819486" y="3710965"/>
              <a:ext cx="15149" cy="11808"/>
            </a:xfrm>
            <a:custGeom>
              <a:avLst/>
              <a:gdLst/>
              <a:ahLst/>
              <a:cxnLst/>
              <a:rect l="l" t="t" r="r" b="b"/>
              <a:pathLst>
                <a:path w="195" h="152" extrusionOk="0">
                  <a:moveTo>
                    <a:pt x="95" y="1"/>
                  </a:moveTo>
                  <a:cubicBezTo>
                    <a:pt x="69" y="1"/>
                    <a:pt x="42" y="14"/>
                    <a:pt x="28" y="48"/>
                  </a:cubicBezTo>
                  <a:cubicBezTo>
                    <a:pt x="1" y="103"/>
                    <a:pt x="51" y="152"/>
                    <a:pt x="100" y="152"/>
                  </a:cubicBezTo>
                  <a:cubicBezTo>
                    <a:pt x="127" y="152"/>
                    <a:pt x="153" y="138"/>
                    <a:pt x="167" y="104"/>
                  </a:cubicBezTo>
                  <a:cubicBezTo>
                    <a:pt x="195" y="49"/>
                    <a:pt x="145" y="1"/>
                    <a:pt x="9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1842947" y="3688747"/>
              <a:ext cx="13750" cy="10798"/>
            </a:xfrm>
            <a:custGeom>
              <a:avLst/>
              <a:gdLst/>
              <a:ahLst/>
              <a:cxnLst/>
              <a:rect l="l" t="t" r="r" b="b"/>
              <a:pathLst>
                <a:path w="177" h="139" extrusionOk="0">
                  <a:moveTo>
                    <a:pt x="83" y="0"/>
                  </a:moveTo>
                  <a:cubicBezTo>
                    <a:pt x="58" y="0"/>
                    <a:pt x="33" y="12"/>
                    <a:pt x="19" y="41"/>
                  </a:cubicBezTo>
                  <a:cubicBezTo>
                    <a:pt x="1" y="96"/>
                    <a:pt x="48" y="139"/>
                    <a:pt x="94" y="139"/>
                  </a:cubicBezTo>
                  <a:cubicBezTo>
                    <a:pt x="119" y="139"/>
                    <a:pt x="144" y="126"/>
                    <a:pt x="158" y="97"/>
                  </a:cubicBezTo>
                  <a:cubicBezTo>
                    <a:pt x="176" y="43"/>
                    <a:pt x="130" y="0"/>
                    <a:pt x="83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1864621" y="3678958"/>
              <a:ext cx="13750" cy="10876"/>
            </a:xfrm>
            <a:custGeom>
              <a:avLst/>
              <a:gdLst/>
              <a:ahLst/>
              <a:cxnLst/>
              <a:rect l="l" t="t" r="r" b="b"/>
              <a:pathLst>
                <a:path w="177" h="140" extrusionOk="0">
                  <a:moveTo>
                    <a:pt x="83" y="0"/>
                  </a:moveTo>
                  <a:cubicBezTo>
                    <a:pt x="58" y="0"/>
                    <a:pt x="33" y="13"/>
                    <a:pt x="19" y="42"/>
                  </a:cubicBezTo>
                  <a:cubicBezTo>
                    <a:pt x="1" y="96"/>
                    <a:pt x="48" y="139"/>
                    <a:pt x="94" y="139"/>
                  </a:cubicBezTo>
                  <a:cubicBezTo>
                    <a:pt x="119" y="139"/>
                    <a:pt x="144" y="127"/>
                    <a:pt x="158" y="98"/>
                  </a:cubicBezTo>
                  <a:cubicBezTo>
                    <a:pt x="176" y="43"/>
                    <a:pt x="130" y="0"/>
                    <a:pt x="83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1802473" y="3721297"/>
              <a:ext cx="8002" cy="6370"/>
            </a:xfrm>
            <a:custGeom>
              <a:avLst/>
              <a:gdLst/>
              <a:ahLst/>
              <a:cxnLst/>
              <a:rect l="l" t="t" r="r" b="b"/>
              <a:pathLst>
                <a:path w="103" h="82" extrusionOk="0">
                  <a:moveTo>
                    <a:pt x="48" y="0"/>
                  </a:moveTo>
                  <a:cubicBezTo>
                    <a:pt x="34" y="0"/>
                    <a:pt x="19" y="8"/>
                    <a:pt x="10" y="27"/>
                  </a:cubicBezTo>
                  <a:cubicBezTo>
                    <a:pt x="1" y="54"/>
                    <a:pt x="27" y="82"/>
                    <a:pt x="55" y="82"/>
                  </a:cubicBezTo>
                  <a:cubicBezTo>
                    <a:pt x="69" y="82"/>
                    <a:pt x="84" y="74"/>
                    <a:pt x="93" y="55"/>
                  </a:cubicBezTo>
                  <a:cubicBezTo>
                    <a:pt x="103" y="27"/>
                    <a:pt x="76" y="0"/>
                    <a:pt x="48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1829896" y="3700477"/>
              <a:ext cx="9400" cy="7691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64" y="0"/>
                  </a:moveTo>
                  <a:cubicBezTo>
                    <a:pt x="47" y="0"/>
                    <a:pt x="30" y="9"/>
                    <a:pt x="19" y="30"/>
                  </a:cubicBezTo>
                  <a:cubicBezTo>
                    <a:pt x="1" y="67"/>
                    <a:pt x="32" y="98"/>
                    <a:pt x="63" y="98"/>
                  </a:cubicBezTo>
                  <a:cubicBezTo>
                    <a:pt x="78" y="98"/>
                    <a:pt x="94" y="90"/>
                    <a:pt x="103" y="72"/>
                  </a:cubicBezTo>
                  <a:cubicBezTo>
                    <a:pt x="121" y="28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1846909" y="3672511"/>
              <a:ext cx="8701" cy="6448"/>
            </a:xfrm>
            <a:custGeom>
              <a:avLst/>
              <a:gdLst/>
              <a:ahLst/>
              <a:cxnLst/>
              <a:rect l="l" t="t" r="r" b="b"/>
              <a:pathLst>
                <a:path w="112" h="83" extrusionOk="0">
                  <a:moveTo>
                    <a:pt x="52" y="0"/>
                  </a:moveTo>
                  <a:cubicBezTo>
                    <a:pt x="36" y="0"/>
                    <a:pt x="19" y="8"/>
                    <a:pt x="10" y="27"/>
                  </a:cubicBezTo>
                  <a:cubicBezTo>
                    <a:pt x="1" y="55"/>
                    <a:pt x="27" y="82"/>
                    <a:pt x="55" y="82"/>
                  </a:cubicBezTo>
                  <a:cubicBezTo>
                    <a:pt x="69" y="82"/>
                    <a:pt x="84" y="74"/>
                    <a:pt x="93" y="55"/>
                  </a:cubicBezTo>
                  <a:cubicBezTo>
                    <a:pt x="112" y="28"/>
                    <a:pt x="82" y="0"/>
                    <a:pt x="52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1868894" y="3660625"/>
              <a:ext cx="9478" cy="7458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60" y="0"/>
                  </a:moveTo>
                  <a:cubicBezTo>
                    <a:pt x="44" y="0"/>
                    <a:pt x="29" y="8"/>
                    <a:pt x="20" y="27"/>
                  </a:cubicBezTo>
                  <a:cubicBezTo>
                    <a:pt x="1" y="64"/>
                    <a:pt x="32" y="95"/>
                    <a:pt x="63" y="95"/>
                  </a:cubicBezTo>
                  <a:cubicBezTo>
                    <a:pt x="78" y="95"/>
                    <a:pt x="94" y="87"/>
                    <a:pt x="103" y="69"/>
                  </a:cubicBezTo>
                  <a:cubicBezTo>
                    <a:pt x="122" y="31"/>
                    <a:pt x="91" y="0"/>
                    <a:pt x="60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1891733" y="3663887"/>
              <a:ext cx="9400" cy="7691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53" y="0"/>
                  </a:moveTo>
                  <a:cubicBezTo>
                    <a:pt x="37" y="0"/>
                    <a:pt x="23" y="8"/>
                    <a:pt x="19" y="27"/>
                  </a:cubicBezTo>
                  <a:cubicBezTo>
                    <a:pt x="1" y="71"/>
                    <a:pt x="28" y="98"/>
                    <a:pt x="57" y="98"/>
                  </a:cubicBezTo>
                  <a:cubicBezTo>
                    <a:pt x="74" y="98"/>
                    <a:pt x="92" y="89"/>
                    <a:pt x="102" y="69"/>
                  </a:cubicBezTo>
                  <a:cubicBezTo>
                    <a:pt x="121" y="31"/>
                    <a:pt x="84" y="0"/>
                    <a:pt x="53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1877672" y="3676084"/>
              <a:ext cx="9322" cy="7458"/>
            </a:xfrm>
            <a:custGeom>
              <a:avLst/>
              <a:gdLst/>
              <a:ahLst/>
              <a:cxnLst/>
              <a:rect l="l" t="t" r="r" b="b"/>
              <a:pathLst>
                <a:path w="120" h="96" extrusionOk="0">
                  <a:moveTo>
                    <a:pt x="64" y="1"/>
                  </a:moveTo>
                  <a:cubicBezTo>
                    <a:pt x="47" y="1"/>
                    <a:pt x="29" y="11"/>
                    <a:pt x="18" y="37"/>
                  </a:cubicBezTo>
                  <a:cubicBezTo>
                    <a:pt x="1" y="72"/>
                    <a:pt x="26" y="95"/>
                    <a:pt x="55" y="95"/>
                  </a:cubicBezTo>
                  <a:cubicBezTo>
                    <a:pt x="72" y="95"/>
                    <a:pt x="91" y="86"/>
                    <a:pt x="102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1878682" y="3663577"/>
              <a:ext cx="9400" cy="7691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64" y="1"/>
                  </a:moveTo>
                  <a:cubicBezTo>
                    <a:pt x="47" y="1"/>
                    <a:pt x="29" y="10"/>
                    <a:pt x="19" y="31"/>
                  </a:cubicBezTo>
                  <a:cubicBezTo>
                    <a:pt x="1" y="68"/>
                    <a:pt x="32" y="99"/>
                    <a:pt x="63" y="99"/>
                  </a:cubicBezTo>
                  <a:cubicBezTo>
                    <a:pt x="78" y="99"/>
                    <a:pt x="94" y="91"/>
                    <a:pt x="103" y="73"/>
                  </a:cubicBezTo>
                  <a:cubicBezTo>
                    <a:pt x="120" y="28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1855920" y="3674686"/>
              <a:ext cx="9478" cy="7458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59" y="1"/>
                  </a:moveTo>
                  <a:cubicBezTo>
                    <a:pt x="44" y="1"/>
                    <a:pt x="28" y="9"/>
                    <a:pt x="19" y="27"/>
                  </a:cubicBezTo>
                  <a:cubicBezTo>
                    <a:pt x="1" y="64"/>
                    <a:pt x="32" y="95"/>
                    <a:pt x="63" y="95"/>
                  </a:cubicBezTo>
                  <a:cubicBezTo>
                    <a:pt x="78" y="95"/>
                    <a:pt x="94" y="88"/>
                    <a:pt x="103" y="69"/>
                  </a:cubicBezTo>
                  <a:cubicBezTo>
                    <a:pt x="121" y="32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1898259" y="3655187"/>
              <a:ext cx="9400" cy="7147"/>
            </a:xfrm>
            <a:custGeom>
              <a:avLst/>
              <a:gdLst/>
              <a:ahLst/>
              <a:cxnLst/>
              <a:rect l="l" t="t" r="r" b="b"/>
              <a:pathLst>
                <a:path w="121" h="92" extrusionOk="0">
                  <a:moveTo>
                    <a:pt x="60" y="0"/>
                  </a:moveTo>
                  <a:cubicBezTo>
                    <a:pt x="44" y="0"/>
                    <a:pt x="28" y="8"/>
                    <a:pt x="18" y="27"/>
                  </a:cubicBezTo>
                  <a:cubicBezTo>
                    <a:pt x="1" y="62"/>
                    <a:pt x="33" y="92"/>
                    <a:pt x="62" y="92"/>
                  </a:cubicBezTo>
                  <a:cubicBezTo>
                    <a:pt x="80" y="92"/>
                    <a:pt x="97" y="81"/>
                    <a:pt x="102" y="55"/>
                  </a:cubicBezTo>
                  <a:cubicBezTo>
                    <a:pt x="120" y="28"/>
                    <a:pt x="91" y="0"/>
                    <a:pt x="6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1913408" y="3650836"/>
              <a:ext cx="9400" cy="7691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53" y="1"/>
                  </a:moveTo>
                  <a:cubicBezTo>
                    <a:pt x="37" y="1"/>
                    <a:pt x="23" y="9"/>
                    <a:pt x="18" y="27"/>
                  </a:cubicBezTo>
                  <a:cubicBezTo>
                    <a:pt x="1" y="71"/>
                    <a:pt x="28" y="99"/>
                    <a:pt x="57" y="99"/>
                  </a:cubicBezTo>
                  <a:cubicBezTo>
                    <a:pt x="74" y="99"/>
                    <a:pt x="92" y="90"/>
                    <a:pt x="102" y="69"/>
                  </a:cubicBezTo>
                  <a:cubicBezTo>
                    <a:pt x="121" y="32"/>
                    <a:pt x="84" y="1"/>
                    <a:pt x="53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1796413" y="3732406"/>
              <a:ext cx="9322" cy="7924"/>
            </a:xfrm>
            <a:custGeom>
              <a:avLst/>
              <a:gdLst/>
              <a:ahLst/>
              <a:cxnLst/>
              <a:rect l="l" t="t" r="r" b="b"/>
              <a:pathLst>
                <a:path w="120" h="102" extrusionOk="0">
                  <a:moveTo>
                    <a:pt x="64" y="1"/>
                  </a:moveTo>
                  <a:cubicBezTo>
                    <a:pt x="47" y="1"/>
                    <a:pt x="28" y="11"/>
                    <a:pt x="18" y="37"/>
                  </a:cubicBezTo>
                  <a:cubicBezTo>
                    <a:pt x="1" y="72"/>
                    <a:pt x="27" y="102"/>
                    <a:pt x="56" y="102"/>
                  </a:cubicBezTo>
                  <a:cubicBezTo>
                    <a:pt x="73" y="102"/>
                    <a:pt x="91" y="91"/>
                    <a:pt x="102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1824613" y="3693408"/>
              <a:ext cx="9245" cy="7924"/>
            </a:xfrm>
            <a:custGeom>
              <a:avLst/>
              <a:gdLst/>
              <a:ahLst/>
              <a:cxnLst/>
              <a:rect l="l" t="t" r="r" b="b"/>
              <a:pathLst>
                <a:path w="119" h="102" extrusionOk="0">
                  <a:moveTo>
                    <a:pt x="64" y="1"/>
                  </a:moveTo>
                  <a:cubicBezTo>
                    <a:pt x="46" y="1"/>
                    <a:pt x="28" y="11"/>
                    <a:pt x="18" y="37"/>
                  </a:cubicBezTo>
                  <a:cubicBezTo>
                    <a:pt x="0" y="72"/>
                    <a:pt x="27" y="102"/>
                    <a:pt x="55" y="102"/>
                  </a:cubicBezTo>
                  <a:cubicBezTo>
                    <a:pt x="73" y="102"/>
                    <a:pt x="91" y="91"/>
                    <a:pt x="101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1766737" y="3742350"/>
              <a:ext cx="8002" cy="6992"/>
            </a:xfrm>
            <a:custGeom>
              <a:avLst/>
              <a:gdLst/>
              <a:ahLst/>
              <a:cxnLst/>
              <a:rect l="l" t="t" r="r" b="b"/>
              <a:pathLst>
                <a:path w="103" h="90" extrusionOk="0">
                  <a:moveTo>
                    <a:pt x="47" y="1"/>
                  </a:moveTo>
                  <a:cubicBezTo>
                    <a:pt x="33" y="1"/>
                    <a:pt x="19" y="7"/>
                    <a:pt x="9" y="21"/>
                  </a:cubicBezTo>
                  <a:cubicBezTo>
                    <a:pt x="0" y="58"/>
                    <a:pt x="28" y="89"/>
                    <a:pt x="56" y="89"/>
                  </a:cubicBezTo>
                  <a:cubicBezTo>
                    <a:pt x="70" y="89"/>
                    <a:pt x="84" y="81"/>
                    <a:pt x="93" y="63"/>
                  </a:cubicBezTo>
                  <a:cubicBezTo>
                    <a:pt x="102" y="26"/>
                    <a:pt x="75" y="1"/>
                    <a:pt x="4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1876352" y="3642757"/>
              <a:ext cx="63003" cy="6992"/>
            </a:xfrm>
            <a:custGeom>
              <a:avLst/>
              <a:gdLst/>
              <a:ahLst/>
              <a:cxnLst/>
              <a:rect l="l" t="t" r="r" b="b"/>
              <a:pathLst>
                <a:path w="811" h="90" extrusionOk="0">
                  <a:moveTo>
                    <a:pt x="375" y="0"/>
                  </a:moveTo>
                  <a:cubicBezTo>
                    <a:pt x="184" y="0"/>
                    <a:pt x="1" y="15"/>
                    <a:pt x="7" y="48"/>
                  </a:cubicBezTo>
                  <a:cubicBezTo>
                    <a:pt x="0" y="75"/>
                    <a:pt x="196" y="89"/>
                    <a:pt x="393" y="89"/>
                  </a:cubicBezTo>
                  <a:cubicBezTo>
                    <a:pt x="590" y="89"/>
                    <a:pt x="788" y="75"/>
                    <a:pt x="788" y="48"/>
                  </a:cubicBezTo>
                  <a:cubicBezTo>
                    <a:pt x="810" y="18"/>
                    <a:pt x="588" y="0"/>
                    <a:pt x="37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1556132" y="3851187"/>
              <a:ext cx="120334" cy="140998"/>
            </a:xfrm>
            <a:custGeom>
              <a:avLst/>
              <a:gdLst/>
              <a:ahLst/>
              <a:cxnLst/>
              <a:rect l="l" t="t" r="r" b="b"/>
              <a:pathLst>
                <a:path w="1549" h="1815" extrusionOk="0">
                  <a:moveTo>
                    <a:pt x="1033" y="1"/>
                  </a:moveTo>
                  <a:cubicBezTo>
                    <a:pt x="1033" y="1"/>
                    <a:pt x="977" y="126"/>
                    <a:pt x="1256" y="880"/>
                  </a:cubicBezTo>
                  <a:cubicBezTo>
                    <a:pt x="1549" y="1563"/>
                    <a:pt x="796" y="1814"/>
                    <a:pt x="447" y="1424"/>
                  </a:cubicBezTo>
                  <a:cubicBezTo>
                    <a:pt x="0" y="1047"/>
                    <a:pt x="1172" y="57"/>
                    <a:pt x="1033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29" name="Google Shape;2629;p40"/>
            <p:cNvGrpSpPr/>
            <p:nvPr/>
          </p:nvGrpSpPr>
          <p:grpSpPr>
            <a:xfrm>
              <a:off x="1800064" y="3660314"/>
              <a:ext cx="85454" cy="67586"/>
              <a:chOff x="1800064" y="3660314"/>
              <a:chExt cx="85454" cy="67586"/>
            </a:xfrm>
          </p:grpSpPr>
          <p:sp>
            <p:nvSpPr>
              <p:cNvPr id="2630" name="Google Shape;2630;p40"/>
              <p:cNvSpPr/>
              <p:nvPr/>
            </p:nvSpPr>
            <p:spPr>
              <a:xfrm>
                <a:off x="1866175" y="3660314"/>
                <a:ext cx="19344" cy="1988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56" extrusionOk="0">
                    <a:moveTo>
                      <a:pt x="32" y="1"/>
                    </a:moveTo>
                    <a:cubicBezTo>
                      <a:pt x="30" y="1"/>
                      <a:pt x="28" y="2"/>
                      <a:pt x="27" y="3"/>
                    </a:cubicBezTo>
                    <a:cubicBezTo>
                      <a:pt x="0" y="3"/>
                      <a:pt x="189" y="256"/>
                      <a:pt x="219" y="256"/>
                    </a:cubicBezTo>
                    <a:cubicBezTo>
                      <a:pt x="220" y="256"/>
                      <a:pt x="221" y="255"/>
                      <a:pt x="222" y="254"/>
                    </a:cubicBezTo>
                    <a:cubicBezTo>
                      <a:pt x="249" y="254"/>
                      <a:pt x="73" y="1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1855299" y="3667927"/>
                <a:ext cx="19421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70" extrusionOk="0">
                    <a:moveTo>
                      <a:pt x="32" y="1"/>
                    </a:moveTo>
                    <a:cubicBezTo>
                      <a:pt x="30" y="1"/>
                      <a:pt x="29" y="1"/>
                      <a:pt x="27" y="3"/>
                    </a:cubicBezTo>
                    <a:cubicBezTo>
                      <a:pt x="1" y="16"/>
                      <a:pt x="177" y="270"/>
                      <a:pt x="217" y="270"/>
                    </a:cubicBezTo>
                    <a:cubicBezTo>
                      <a:pt x="219" y="270"/>
                      <a:pt x="221" y="269"/>
                      <a:pt x="222" y="268"/>
                    </a:cubicBezTo>
                    <a:cubicBezTo>
                      <a:pt x="249" y="254"/>
                      <a:pt x="73" y="1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844501" y="3675540"/>
                <a:ext cx="19344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70" extrusionOk="0">
                    <a:moveTo>
                      <a:pt x="32" y="0"/>
                    </a:moveTo>
                    <a:cubicBezTo>
                      <a:pt x="30" y="0"/>
                      <a:pt x="28" y="1"/>
                      <a:pt x="27" y="2"/>
                    </a:cubicBezTo>
                    <a:cubicBezTo>
                      <a:pt x="0" y="15"/>
                      <a:pt x="176" y="269"/>
                      <a:pt x="217" y="269"/>
                    </a:cubicBezTo>
                    <a:cubicBezTo>
                      <a:pt x="219" y="269"/>
                      <a:pt x="221" y="269"/>
                      <a:pt x="222" y="267"/>
                    </a:cubicBezTo>
                    <a:cubicBezTo>
                      <a:pt x="249" y="254"/>
                      <a:pt x="73" y="0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1833625" y="3684163"/>
                <a:ext cx="19421" cy="19887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56" extrusionOk="0">
                    <a:moveTo>
                      <a:pt x="31" y="1"/>
                    </a:moveTo>
                    <a:cubicBezTo>
                      <a:pt x="29" y="1"/>
                      <a:pt x="28" y="1"/>
                      <a:pt x="27" y="3"/>
                    </a:cubicBezTo>
                    <a:cubicBezTo>
                      <a:pt x="1" y="3"/>
                      <a:pt x="177" y="256"/>
                      <a:pt x="217" y="256"/>
                    </a:cubicBezTo>
                    <a:cubicBezTo>
                      <a:pt x="219" y="256"/>
                      <a:pt x="221" y="255"/>
                      <a:pt x="223" y="254"/>
                    </a:cubicBezTo>
                    <a:cubicBezTo>
                      <a:pt x="249" y="254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1822826" y="3691777"/>
                <a:ext cx="19266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70" extrusionOk="0">
                    <a:moveTo>
                      <a:pt x="30" y="0"/>
                    </a:moveTo>
                    <a:cubicBezTo>
                      <a:pt x="29" y="0"/>
                      <a:pt x="27" y="1"/>
                      <a:pt x="27" y="2"/>
                    </a:cubicBezTo>
                    <a:cubicBezTo>
                      <a:pt x="0" y="16"/>
                      <a:pt x="176" y="269"/>
                      <a:pt x="205" y="269"/>
                    </a:cubicBezTo>
                    <a:cubicBezTo>
                      <a:pt x="206" y="269"/>
                      <a:pt x="207" y="269"/>
                      <a:pt x="208" y="267"/>
                    </a:cubicBezTo>
                    <a:cubicBezTo>
                      <a:pt x="248" y="254"/>
                      <a:pt x="60" y="0"/>
                      <a:pt x="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1810940" y="3699390"/>
                <a:ext cx="20353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70" extrusionOk="0">
                    <a:moveTo>
                      <a:pt x="44" y="0"/>
                    </a:moveTo>
                    <a:cubicBezTo>
                      <a:pt x="42" y="0"/>
                      <a:pt x="41" y="1"/>
                      <a:pt x="40" y="2"/>
                    </a:cubicBezTo>
                    <a:cubicBezTo>
                      <a:pt x="0" y="15"/>
                      <a:pt x="188" y="269"/>
                      <a:pt x="218" y="269"/>
                    </a:cubicBezTo>
                    <a:cubicBezTo>
                      <a:pt x="220" y="269"/>
                      <a:pt x="221" y="268"/>
                      <a:pt x="222" y="267"/>
                    </a:cubicBezTo>
                    <a:cubicBezTo>
                      <a:pt x="261" y="254"/>
                      <a:pt x="74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1800064" y="3706925"/>
                <a:ext cx="19344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70" extrusionOk="0">
                    <a:moveTo>
                      <a:pt x="44" y="1"/>
                    </a:moveTo>
                    <a:cubicBezTo>
                      <a:pt x="43" y="1"/>
                      <a:pt x="41" y="1"/>
                      <a:pt x="41" y="3"/>
                    </a:cubicBezTo>
                    <a:cubicBezTo>
                      <a:pt x="1" y="16"/>
                      <a:pt x="189" y="270"/>
                      <a:pt x="219" y="270"/>
                    </a:cubicBezTo>
                    <a:cubicBezTo>
                      <a:pt x="220" y="270"/>
                      <a:pt x="221" y="269"/>
                      <a:pt x="222" y="268"/>
                    </a:cubicBezTo>
                    <a:cubicBezTo>
                      <a:pt x="249" y="254"/>
                      <a:pt x="73" y="1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37" name="Google Shape;2637;p40"/>
            <p:cNvSpPr/>
            <p:nvPr/>
          </p:nvSpPr>
          <p:spPr>
            <a:xfrm>
              <a:off x="1940831" y="3495854"/>
              <a:ext cx="187532" cy="143018"/>
            </a:xfrm>
            <a:custGeom>
              <a:avLst/>
              <a:gdLst/>
              <a:ahLst/>
              <a:cxnLst/>
              <a:rect l="l" t="t" r="r" b="b"/>
              <a:pathLst>
                <a:path w="2414" h="1841" extrusionOk="0">
                  <a:moveTo>
                    <a:pt x="1480" y="1"/>
                  </a:moveTo>
                  <a:cubicBezTo>
                    <a:pt x="997" y="1"/>
                    <a:pt x="582" y="826"/>
                    <a:pt x="115" y="826"/>
                  </a:cubicBezTo>
                  <a:cubicBezTo>
                    <a:pt x="77" y="826"/>
                    <a:pt x="39" y="821"/>
                    <a:pt x="0" y="809"/>
                  </a:cubicBezTo>
                  <a:lnTo>
                    <a:pt x="0" y="809"/>
                  </a:lnTo>
                  <a:cubicBezTo>
                    <a:pt x="168" y="1367"/>
                    <a:pt x="154" y="1450"/>
                    <a:pt x="767" y="1841"/>
                  </a:cubicBezTo>
                  <a:cubicBezTo>
                    <a:pt x="753" y="1185"/>
                    <a:pt x="2413" y="1102"/>
                    <a:pt x="1883" y="209"/>
                  </a:cubicBezTo>
                  <a:cubicBezTo>
                    <a:pt x="1742" y="60"/>
                    <a:pt x="1609" y="1"/>
                    <a:pt x="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1984179" y="3512012"/>
              <a:ext cx="144183" cy="126860"/>
            </a:xfrm>
            <a:custGeom>
              <a:avLst/>
              <a:gdLst/>
              <a:ahLst/>
              <a:cxnLst/>
              <a:rect l="l" t="t" r="r" b="b"/>
              <a:pathLst>
                <a:path w="1856" h="1633" extrusionOk="0">
                  <a:moveTo>
                    <a:pt x="1325" y="1"/>
                  </a:moveTo>
                  <a:lnTo>
                    <a:pt x="1325" y="1"/>
                  </a:lnTo>
                  <a:cubicBezTo>
                    <a:pt x="1646" y="824"/>
                    <a:pt x="0" y="963"/>
                    <a:pt x="209" y="1633"/>
                  </a:cubicBezTo>
                  <a:cubicBezTo>
                    <a:pt x="209" y="977"/>
                    <a:pt x="1855" y="908"/>
                    <a:pt x="132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2010204" y="3537493"/>
              <a:ext cx="60672" cy="41328"/>
            </a:xfrm>
            <a:custGeom>
              <a:avLst/>
              <a:gdLst/>
              <a:ahLst/>
              <a:cxnLst/>
              <a:rect l="l" t="t" r="r" b="b"/>
              <a:pathLst>
                <a:path w="781" h="532" extrusionOk="0">
                  <a:moveTo>
                    <a:pt x="564" y="0"/>
                  </a:moveTo>
                  <a:cubicBezTo>
                    <a:pt x="490" y="0"/>
                    <a:pt x="391" y="35"/>
                    <a:pt x="279" y="119"/>
                  </a:cubicBezTo>
                  <a:cubicBezTo>
                    <a:pt x="1" y="318"/>
                    <a:pt x="41" y="531"/>
                    <a:pt x="224" y="531"/>
                  </a:cubicBezTo>
                  <a:cubicBezTo>
                    <a:pt x="297" y="531"/>
                    <a:pt x="394" y="496"/>
                    <a:pt x="502" y="412"/>
                  </a:cubicBezTo>
                  <a:cubicBezTo>
                    <a:pt x="780" y="213"/>
                    <a:pt x="747" y="0"/>
                    <a:pt x="56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952593" y="3990944"/>
              <a:ext cx="146902" cy="237483"/>
            </a:xfrm>
            <a:custGeom>
              <a:avLst/>
              <a:gdLst/>
              <a:ahLst/>
              <a:cxnLst/>
              <a:rect l="l" t="t" r="r" b="b"/>
              <a:pathLst>
                <a:path w="1891" h="3057" extrusionOk="0">
                  <a:moveTo>
                    <a:pt x="1204" y="1"/>
                  </a:moveTo>
                  <a:cubicBezTo>
                    <a:pt x="1198" y="1"/>
                    <a:pt x="1192" y="1"/>
                    <a:pt x="1186" y="1"/>
                  </a:cubicBezTo>
                  <a:lnTo>
                    <a:pt x="0" y="1"/>
                  </a:lnTo>
                  <a:lnTo>
                    <a:pt x="0" y="3056"/>
                  </a:lnTo>
                  <a:lnTo>
                    <a:pt x="1186" y="3056"/>
                  </a:lnTo>
                  <a:cubicBezTo>
                    <a:pt x="1192" y="3056"/>
                    <a:pt x="1198" y="3057"/>
                    <a:pt x="1204" y="3057"/>
                  </a:cubicBezTo>
                  <a:cubicBezTo>
                    <a:pt x="1891" y="3057"/>
                    <a:pt x="1891" y="1"/>
                    <a:pt x="120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908700" y="3993740"/>
              <a:ext cx="87862" cy="231657"/>
            </a:xfrm>
            <a:custGeom>
              <a:avLst/>
              <a:gdLst/>
              <a:ahLst/>
              <a:cxnLst/>
              <a:rect l="l" t="t" r="r" b="b"/>
              <a:pathLst>
                <a:path w="1131" h="2982" extrusionOk="0">
                  <a:moveTo>
                    <a:pt x="565" y="0"/>
                  </a:moveTo>
                  <a:cubicBezTo>
                    <a:pt x="283" y="0"/>
                    <a:pt x="0" y="495"/>
                    <a:pt x="7" y="1486"/>
                  </a:cubicBezTo>
                  <a:cubicBezTo>
                    <a:pt x="0" y="2483"/>
                    <a:pt x="283" y="2982"/>
                    <a:pt x="565" y="2982"/>
                  </a:cubicBezTo>
                  <a:cubicBezTo>
                    <a:pt x="848" y="2982"/>
                    <a:pt x="1130" y="2483"/>
                    <a:pt x="1123" y="1486"/>
                  </a:cubicBezTo>
                  <a:cubicBezTo>
                    <a:pt x="1130" y="495"/>
                    <a:pt x="848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1528165" y="3737223"/>
              <a:ext cx="140454" cy="33482"/>
            </a:xfrm>
            <a:custGeom>
              <a:avLst/>
              <a:gdLst/>
              <a:ahLst/>
              <a:cxnLst/>
              <a:rect l="l" t="t" r="r" b="b"/>
              <a:pathLst>
                <a:path w="1808" h="431" extrusionOk="0">
                  <a:moveTo>
                    <a:pt x="1492" y="1"/>
                  </a:moveTo>
                  <a:cubicBezTo>
                    <a:pt x="1001" y="1"/>
                    <a:pt x="1" y="204"/>
                    <a:pt x="54" y="352"/>
                  </a:cubicBezTo>
                  <a:cubicBezTo>
                    <a:pt x="54" y="407"/>
                    <a:pt x="162" y="430"/>
                    <a:pt x="325" y="430"/>
                  </a:cubicBezTo>
                  <a:cubicBezTo>
                    <a:pt x="818" y="430"/>
                    <a:pt x="1808" y="220"/>
                    <a:pt x="1755" y="73"/>
                  </a:cubicBezTo>
                  <a:cubicBezTo>
                    <a:pt x="1755" y="22"/>
                    <a:pt x="1650" y="1"/>
                    <a:pt x="1492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0"/>
            <p:cNvSpPr/>
            <p:nvPr/>
          </p:nvSpPr>
          <p:spPr>
            <a:xfrm>
              <a:off x="1377067" y="3518460"/>
              <a:ext cx="383919" cy="65877"/>
            </a:xfrm>
            <a:custGeom>
              <a:avLst/>
              <a:gdLst/>
              <a:ahLst/>
              <a:cxnLst/>
              <a:rect l="l" t="t" r="r" b="b"/>
              <a:pathLst>
                <a:path w="4942" h="848" extrusionOk="0">
                  <a:moveTo>
                    <a:pt x="4070" y="1"/>
                  </a:moveTo>
                  <a:cubicBezTo>
                    <a:pt x="2716" y="1"/>
                    <a:pt x="1" y="397"/>
                    <a:pt x="116" y="699"/>
                  </a:cubicBezTo>
                  <a:cubicBezTo>
                    <a:pt x="102" y="804"/>
                    <a:pt x="400" y="848"/>
                    <a:pt x="853" y="848"/>
                  </a:cubicBezTo>
                  <a:cubicBezTo>
                    <a:pt x="2208" y="848"/>
                    <a:pt x="4942" y="458"/>
                    <a:pt x="4816" y="155"/>
                  </a:cubicBezTo>
                  <a:cubicBezTo>
                    <a:pt x="4830" y="46"/>
                    <a:pt x="4528" y="1"/>
                    <a:pt x="4070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4" name="Google Shape;2644;p40"/>
          <p:cNvSpPr txBox="1">
            <a:spLocks noGrp="1"/>
          </p:cNvSpPr>
          <p:nvPr>
            <p:ph type="ctrTitle"/>
          </p:nvPr>
        </p:nvSpPr>
        <p:spPr>
          <a:xfrm>
            <a:off x="413034" y="468157"/>
            <a:ext cx="5554800" cy="21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Физико-химия дисперсных систем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647" name="Google Shape;2647;p40"/>
          <p:cNvGrpSpPr/>
          <p:nvPr/>
        </p:nvGrpSpPr>
        <p:grpSpPr>
          <a:xfrm>
            <a:off x="4155022" y="960616"/>
            <a:ext cx="5433967" cy="4738349"/>
            <a:chOff x="2440400" y="323925"/>
            <a:chExt cx="1247725" cy="1088000"/>
          </a:xfrm>
        </p:grpSpPr>
        <p:sp>
          <p:nvSpPr>
            <p:cNvPr id="2648" name="Google Shape;2648;p40"/>
            <p:cNvSpPr/>
            <p:nvPr/>
          </p:nvSpPr>
          <p:spPr>
            <a:xfrm>
              <a:off x="2951625" y="1357500"/>
              <a:ext cx="66275" cy="42550"/>
            </a:xfrm>
            <a:custGeom>
              <a:avLst/>
              <a:gdLst/>
              <a:ahLst/>
              <a:cxnLst/>
              <a:rect l="l" t="t" r="r" b="b"/>
              <a:pathLst>
                <a:path w="2651" h="1702" extrusionOk="0">
                  <a:moveTo>
                    <a:pt x="1" y="0"/>
                  </a:moveTo>
                  <a:lnTo>
                    <a:pt x="98" y="98"/>
                  </a:lnTo>
                  <a:cubicBezTo>
                    <a:pt x="168" y="153"/>
                    <a:pt x="266" y="237"/>
                    <a:pt x="391" y="321"/>
                  </a:cubicBezTo>
                  <a:cubicBezTo>
                    <a:pt x="628" y="502"/>
                    <a:pt x="949" y="725"/>
                    <a:pt x="1284" y="935"/>
                  </a:cubicBezTo>
                  <a:cubicBezTo>
                    <a:pt x="1605" y="1144"/>
                    <a:pt x="1953" y="1339"/>
                    <a:pt x="2218" y="1479"/>
                  </a:cubicBezTo>
                  <a:cubicBezTo>
                    <a:pt x="2344" y="1562"/>
                    <a:pt x="2455" y="1604"/>
                    <a:pt x="2525" y="1646"/>
                  </a:cubicBezTo>
                  <a:cubicBezTo>
                    <a:pt x="2609" y="1688"/>
                    <a:pt x="2651" y="1702"/>
                    <a:pt x="2651" y="1702"/>
                  </a:cubicBezTo>
                  <a:cubicBezTo>
                    <a:pt x="2651" y="1702"/>
                    <a:pt x="2623" y="1674"/>
                    <a:pt x="2553" y="1618"/>
                  </a:cubicBezTo>
                  <a:cubicBezTo>
                    <a:pt x="2483" y="1562"/>
                    <a:pt x="2386" y="1493"/>
                    <a:pt x="2260" y="1395"/>
                  </a:cubicBezTo>
                  <a:cubicBezTo>
                    <a:pt x="2023" y="1228"/>
                    <a:pt x="1702" y="990"/>
                    <a:pt x="1367" y="781"/>
                  </a:cubicBezTo>
                  <a:cubicBezTo>
                    <a:pt x="1047" y="558"/>
                    <a:pt x="698" y="363"/>
                    <a:pt x="447" y="223"/>
                  </a:cubicBezTo>
                  <a:cubicBezTo>
                    <a:pt x="307" y="153"/>
                    <a:pt x="196" y="98"/>
                    <a:pt x="126" y="56"/>
                  </a:cubicBezTo>
                  <a:cubicBezTo>
                    <a:pt x="42" y="2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2497250" y="536275"/>
              <a:ext cx="50925" cy="45700"/>
            </a:xfrm>
            <a:custGeom>
              <a:avLst/>
              <a:gdLst/>
              <a:ahLst/>
              <a:cxnLst/>
              <a:rect l="l" t="t" r="r" b="b"/>
              <a:pathLst>
                <a:path w="2037" h="1828" extrusionOk="0">
                  <a:moveTo>
                    <a:pt x="2037" y="0"/>
                  </a:moveTo>
                  <a:lnTo>
                    <a:pt x="1939" y="70"/>
                  </a:lnTo>
                  <a:cubicBezTo>
                    <a:pt x="1884" y="112"/>
                    <a:pt x="1786" y="181"/>
                    <a:pt x="1688" y="251"/>
                  </a:cubicBezTo>
                  <a:cubicBezTo>
                    <a:pt x="1493" y="419"/>
                    <a:pt x="1228" y="628"/>
                    <a:pt x="963" y="851"/>
                  </a:cubicBezTo>
                  <a:cubicBezTo>
                    <a:pt x="712" y="1088"/>
                    <a:pt x="461" y="1325"/>
                    <a:pt x="293" y="1507"/>
                  </a:cubicBezTo>
                  <a:cubicBezTo>
                    <a:pt x="196" y="1604"/>
                    <a:pt x="126" y="1674"/>
                    <a:pt x="84" y="1730"/>
                  </a:cubicBezTo>
                  <a:lnTo>
                    <a:pt x="0" y="1827"/>
                  </a:lnTo>
                  <a:cubicBezTo>
                    <a:pt x="0" y="1827"/>
                    <a:pt x="42" y="1799"/>
                    <a:pt x="98" y="1758"/>
                  </a:cubicBezTo>
                  <a:cubicBezTo>
                    <a:pt x="154" y="1716"/>
                    <a:pt x="252" y="1646"/>
                    <a:pt x="349" y="1576"/>
                  </a:cubicBezTo>
                  <a:cubicBezTo>
                    <a:pt x="544" y="1423"/>
                    <a:pt x="810" y="1200"/>
                    <a:pt x="1075" y="976"/>
                  </a:cubicBezTo>
                  <a:cubicBezTo>
                    <a:pt x="1326" y="739"/>
                    <a:pt x="1577" y="502"/>
                    <a:pt x="1744" y="321"/>
                  </a:cubicBezTo>
                  <a:cubicBezTo>
                    <a:pt x="1842" y="237"/>
                    <a:pt x="1911" y="153"/>
                    <a:pt x="1967" y="98"/>
                  </a:cubicBezTo>
                  <a:cubicBezTo>
                    <a:pt x="2009" y="42"/>
                    <a:pt x="2037" y="0"/>
                    <a:pt x="20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2494100" y="581950"/>
              <a:ext cx="4225" cy="44300"/>
            </a:xfrm>
            <a:custGeom>
              <a:avLst/>
              <a:gdLst/>
              <a:ahLst/>
              <a:cxnLst/>
              <a:rect l="l" t="t" r="r" b="b"/>
              <a:pathLst>
                <a:path w="169" h="1772" extrusionOk="0">
                  <a:moveTo>
                    <a:pt x="71" y="0"/>
                  </a:moveTo>
                  <a:cubicBezTo>
                    <a:pt x="43" y="84"/>
                    <a:pt x="29" y="182"/>
                    <a:pt x="29" y="279"/>
                  </a:cubicBezTo>
                  <a:cubicBezTo>
                    <a:pt x="15" y="475"/>
                    <a:pt x="1" y="684"/>
                    <a:pt x="1" y="893"/>
                  </a:cubicBezTo>
                  <a:cubicBezTo>
                    <a:pt x="15" y="1088"/>
                    <a:pt x="29" y="1298"/>
                    <a:pt x="57" y="1507"/>
                  </a:cubicBezTo>
                  <a:cubicBezTo>
                    <a:pt x="57" y="1590"/>
                    <a:pt x="85" y="1688"/>
                    <a:pt x="99" y="1772"/>
                  </a:cubicBezTo>
                  <a:cubicBezTo>
                    <a:pt x="113" y="1688"/>
                    <a:pt x="126" y="1590"/>
                    <a:pt x="140" y="1493"/>
                  </a:cubicBezTo>
                  <a:cubicBezTo>
                    <a:pt x="154" y="1298"/>
                    <a:pt x="168" y="1088"/>
                    <a:pt x="154" y="893"/>
                  </a:cubicBezTo>
                  <a:cubicBezTo>
                    <a:pt x="154" y="684"/>
                    <a:pt x="140" y="475"/>
                    <a:pt x="113" y="279"/>
                  </a:cubicBezTo>
                  <a:cubicBezTo>
                    <a:pt x="99" y="112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2548850" y="535925"/>
              <a:ext cx="32125" cy="31050"/>
            </a:xfrm>
            <a:custGeom>
              <a:avLst/>
              <a:gdLst/>
              <a:ahLst/>
              <a:cxnLst/>
              <a:rect l="l" t="t" r="r" b="b"/>
              <a:pathLst>
                <a:path w="1285" h="1242" extrusionOk="0">
                  <a:moveTo>
                    <a:pt x="1" y="0"/>
                  </a:moveTo>
                  <a:cubicBezTo>
                    <a:pt x="1" y="0"/>
                    <a:pt x="57" y="98"/>
                    <a:pt x="182" y="223"/>
                  </a:cubicBezTo>
                  <a:cubicBezTo>
                    <a:pt x="308" y="377"/>
                    <a:pt x="447" y="530"/>
                    <a:pt x="601" y="670"/>
                  </a:cubicBezTo>
                  <a:cubicBezTo>
                    <a:pt x="740" y="823"/>
                    <a:pt x="894" y="949"/>
                    <a:pt x="1061" y="1074"/>
                  </a:cubicBezTo>
                  <a:cubicBezTo>
                    <a:pt x="1131" y="1130"/>
                    <a:pt x="1214" y="1186"/>
                    <a:pt x="1284" y="1242"/>
                  </a:cubicBezTo>
                  <a:cubicBezTo>
                    <a:pt x="1228" y="1158"/>
                    <a:pt x="1173" y="1088"/>
                    <a:pt x="1117" y="1018"/>
                  </a:cubicBezTo>
                  <a:cubicBezTo>
                    <a:pt x="977" y="851"/>
                    <a:pt x="838" y="711"/>
                    <a:pt x="698" y="572"/>
                  </a:cubicBezTo>
                  <a:cubicBezTo>
                    <a:pt x="545" y="419"/>
                    <a:pt x="391" y="293"/>
                    <a:pt x="238" y="167"/>
                  </a:cubicBezTo>
                  <a:cubicBezTo>
                    <a:pt x="99" y="7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2589650" y="538650"/>
              <a:ext cx="28625" cy="45150"/>
            </a:xfrm>
            <a:custGeom>
              <a:avLst/>
              <a:gdLst/>
              <a:ahLst/>
              <a:cxnLst/>
              <a:rect l="l" t="t" r="r" b="b"/>
              <a:pathLst>
                <a:path w="1145" h="1806" extrusionOk="0">
                  <a:moveTo>
                    <a:pt x="945" y="1"/>
                  </a:moveTo>
                  <a:cubicBezTo>
                    <a:pt x="721" y="1"/>
                    <a:pt x="510" y="58"/>
                    <a:pt x="322" y="184"/>
                  </a:cubicBezTo>
                  <a:cubicBezTo>
                    <a:pt x="210" y="282"/>
                    <a:pt x="126" y="351"/>
                    <a:pt x="126" y="407"/>
                  </a:cubicBezTo>
                  <a:cubicBezTo>
                    <a:pt x="99" y="477"/>
                    <a:pt x="71" y="547"/>
                    <a:pt x="43" y="616"/>
                  </a:cubicBezTo>
                  <a:cubicBezTo>
                    <a:pt x="15" y="728"/>
                    <a:pt x="1" y="854"/>
                    <a:pt x="15" y="979"/>
                  </a:cubicBezTo>
                  <a:cubicBezTo>
                    <a:pt x="29" y="1021"/>
                    <a:pt x="57" y="1063"/>
                    <a:pt x="85" y="1105"/>
                  </a:cubicBezTo>
                  <a:cubicBezTo>
                    <a:pt x="112" y="1146"/>
                    <a:pt x="154" y="1174"/>
                    <a:pt x="196" y="1188"/>
                  </a:cubicBezTo>
                  <a:cubicBezTo>
                    <a:pt x="252" y="1202"/>
                    <a:pt x="308" y="1202"/>
                    <a:pt x="364" y="1202"/>
                  </a:cubicBezTo>
                  <a:cubicBezTo>
                    <a:pt x="391" y="1202"/>
                    <a:pt x="419" y="1202"/>
                    <a:pt x="461" y="1188"/>
                  </a:cubicBezTo>
                  <a:cubicBezTo>
                    <a:pt x="517" y="1174"/>
                    <a:pt x="559" y="1160"/>
                    <a:pt x="615" y="1133"/>
                  </a:cubicBezTo>
                  <a:cubicBezTo>
                    <a:pt x="656" y="1105"/>
                    <a:pt x="712" y="1091"/>
                    <a:pt x="768" y="1077"/>
                  </a:cubicBezTo>
                  <a:cubicBezTo>
                    <a:pt x="776" y="1073"/>
                    <a:pt x="782" y="1071"/>
                    <a:pt x="787" y="1071"/>
                  </a:cubicBezTo>
                  <a:cubicBezTo>
                    <a:pt x="802" y="1071"/>
                    <a:pt x="810" y="1084"/>
                    <a:pt x="810" y="1105"/>
                  </a:cubicBezTo>
                  <a:cubicBezTo>
                    <a:pt x="810" y="1133"/>
                    <a:pt x="810" y="1146"/>
                    <a:pt x="796" y="1174"/>
                  </a:cubicBezTo>
                  <a:cubicBezTo>
                    <a:pt x="768" y="1230"/>
                    <a:pt x="726" y="1272"/>
                    <a:pt x="684" y="1314"/>
                  </a:cubicBezTo>
                  <a:cubicBezTo>
                    <a:pt x="601" y="1370"/>
                    <a:pt x="503" y="1412"/>
                    <a:pt x="405" y="1412"/>
                  </a:cubicBezTo>
                  <a:cubicBezTo>
                    <a:pt x="364" y="1418"/>
                    <a:pt x="322" y="1422"/>
                    <a:pt x="282" y="1422"/>
                  </a:cubicBezTo>
                  <a:cubicBezTo>
                    <a:pt x="241" y="1422"/>
                    <a:pt x="203" y="1418"/>
                    <a:pt x="168" y="1412"/>
                  </a:cubicBezTo>
                  <a:cubicBezTo>
                    <a:pt x="140" y="1537"/>
                    <a:pt x="112" y="1663"/>
                    <a:pt x="71" y="1774"/>
                  </a:cubicBezTo>
                  <a:cubicBezTo>
                    <a:pt x="112" y="1802"/>
                    <a:pt x="168" y="1802"/>
                    <a:pt x="224" y="1802"/>
                  </a:cubicBezTo>
                  <a:cubicBezTo>
                    <a:pt x="256" y="1804"/>
                    <a:pt x="287" y="1806"/>
                    <a:pt x="318" y="1806"/>
                  </a:cubicBezTo>
                  <a:cubicBezTo>
                    <a:pt x="478" y="1806"/>
                    <a:pt x="630" y="1775"/>
                    <a:pt x="782" y="1704"/>
                  </a:cubicBezTo>
                  <a:cubicBezTo>
                    <a:pt x="880" y="1649"/>
                    <a:pt x="949" y="1579"/>
                    <a:pt x="1005" y="1481"/>
                  </a:cubicBezTo>
                  <a:cubicBezTo>
                    <a:pt x="1047" y="1425"/>
                    <a:pt x="1075" y="1370"/>
                    <a:pt x="1103" y="1314"/>
                  </a:cubicBezTo>
                  <a:cubicBezTo>
                    <a:pt x="1145" y="1202"/>
                    <a:pt x="1145" y="1091"/>
                    <a:pt x="1131" y="979"/>
                  </a:cubicBezTo>
                  <a:cubicBezTo>
                    <a:pt x="1117" y="937"/>
                    <a:pt x="1103" y="895"/>
                    <a:pt x="1075" y="854"/>
                  </a:cubicBezTo>
                  <a:cubicBezTo>
                    <a:pt x="1061" y="840"/>
                    <a:pt x="1047" y="826"/>
                    <a:pt x="1019" y="812"/>
                  </a:cubicBezTo>
                  <a:cubicBezTo>
                    <a:pt x="991" y="784"/>
                    <a:pt x="935" y="756"/>
                    <a:pt x="894" y="742"/>
                  </a:cubicBezTo>
                  <a:cubicBezTo>
                    <a:pt x="866" y="735"/>
                    <a:pt x="841" y="732"/>
                    <a:pt x="817" y="732"/>
                  </a:cubicBezTo>
                  <a:cubicBezTo>
                    <a:pt x="792" y="732"/>
                    <a:pt x="768" y="735"/>
                    <a:pt x="740" y="742"/>
                  </a:cubicBezTo>
                  <a:cubicBezTo>
                    <a:pt x="684" y="770"/>
                    <a:pt x="615" y="784"/>
                    <a:pt x="559" y="826"/>
                  </a:cubicBezTo>
                  <a:cubicBezTo>
                    <a:pt x="533" y="839"/>
                    <a:pt x="510" y="845"/>
                    <a:pt x="490" y="845"/>
                  </a:cubicBezTo>
                  <a:cubicBezTo>
                    <a:pt x="445" y="845"/>
                    <a:pt x="415" y="814"/>
                    <a:pt x="405" y="756"/>
                  </a:cubicBezTo>
                  <a:cubicBezTo>
                    <a:pt x="391" y="644"/>
                    <a:pt x="475" y="533"/>
                    <a:pt x="587" y="505"/>
                  </a:cubicBezTo>
                  <a:cubicBezTo>
                    <a:pt x="649" y="484"/>
                    <a:pt x="716" y="473"/>
                    <a:pt x="784" y="473"/>
                  </a:cubicBezTo>
                  <a:cubicBezTo>
                    <a:pt x="852" y="473"/>
                    <a:pt x="921" y="484"/>
                    <a:pt x="991" y="505"/>
                  </a:cubicBezTo>
                  <a:lnTo>
                    <a:pt x="1019" y="3"/>
                  </a:lnTo>
                  <a:cubicBezTo>
                    <a:pt x="994" y="1"/>
                    <a:pt x="970" y="1"/>
                    <a:pt x="9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3099825" y="633200"/>
              <a:ext cx="56875" cy="105700"/>
            </a:xfrm>
            <a:custGeom>
              <a:avLst/>
              <a:gdLst/>
              <a:ahLst/>
              <a:cxnLst/>
              <a:rect l="l" t="t" r="r" b="b"/>
              <a:pathLst>
                <a:path w="2275" h="4228" extrusionOk="0">
                  <a:moveTo>
                    <a:pt x="1158" y="1"/>
                  </a:moveTo>
                  <a:lnTo>
                    <a:pt x="1158" y="1"/>
                  </a:lnTo>
                  <a:cubicBezTo>
                    <a:pt x="879" y="98"/>
                    <a:pt x="600" y="182"/>
                    <a:pt x="308" y="238"/>
                  </a:cubicBezTo>
                  <a:cubicBezTo>
                    <a:pt x="252" y="1424"/>
                    <a:pt x="154" y="2693"/>
                    <a:pt x="1" y="4004"/>
                  </a:cubicBezTo>
                  <a:lnTo>
                    <a:pt x="363" y="3878"/>
                  </a:lnTo>
                  <a:cubicBezTo>
                    <a:pt x="489" y="3823"/>
                    <a:pt x="614" y="3767"/>
                    <a:pt x="768" y="3697"/>
                  </a:cubicBezTo>
                  <a:cubicBezTo>
                    <a:pt x="810" y="3209"/>
                    <a:pt x="838" y="2916"/>
                    <a:pt x="838" y="2832"/>
                  </a:cubicBezTo>
                  <a:lnTo>
                    <a:pt x="1256" y="2679"/>
                  </a:lnTo>
                  <a:lnTo>
                    <a:pt x="1256" y="2679"/>
                  </a:lnTo>
                  <a:cubicBezTo>
                    <a:pt x="1172" y="3404"/>
                    <a:pt x="1144" y="3920"/>
                    <a:pt x="1144" y="4227"/>
                  </a:cubicBezTo>
                  <a:cubicBezTo>
                    <a:pt x="1242" y="4157"/>
                    <a:pt x="1340" y="4088"/>
                    <a:pt x="1465" y="4032"/>
                  </a:cubicBezTo>
                  <a:cubicBezTo>
                    <a:pt x="1563" y="3962"/>
                    <a:pt x="1675" y="3906"/>
                    <a:pt x="1786" y="3851"/>
                  </a:cubicBezTo>
                  <a:lnTo>
                    <a:pt x="1842" y="3823"/>
                  </a:lnTo>
                  <a:cubicBezTo>
                    <a:pt x="1884" y="3097"/>
                    <a:pt x="2023" y="1870"/>
                    <a:pt x="2274" y="154"/>
                  </a:cubicBezTo>
                  <a:lnTo>
                    <a:pt x="2274" y="154"/>
                  </a:lnTo>
                  <a:cubicBezTo>
                    <a:pt x="2009" y="280"/>
                    <a:pt x="1744" y="377"/>
                    <a:pt x="1451" y="447"/>
                  </a:cubicBezTo>
                  <a:cubicBezTo>
                    <a:pt x="1423" y="1033"/>
                    <a:pt x="1382" y="1493"/>
                    <a:pt x="1354" y="1814"/>
                  </a:cubicBezTo>
                  <a:cubicBezTo>
                    <a:pt x="1270" y="1856"/>
                    <a:pt x="1200" y="1884"/>
                    <a:pt x="1144" y="1912"/>
                  </a:cubicBezTo>
                  <a:cubicBezTo>
                    <a:pt x="1131" y="1912"/>
                    <a:pt x="1075" y="1940"/>
                    <a:pt x="949" y="1995"/>
                  </a:cubicBezTo>
                  <a:cubicBezTo>
                    <a:pt x="991" y="1326"/>
                    <a:pt x="1061" y="656"/>
                    <a:pt x="1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3155625" y="693400"/>
              <a:ext cx="30350" cy="36775"/>
            </a:xfrm>
            <a:custGeom>
              <a:avLst/>
              <a:gdLst/>
              <a:ahLst/>
              <a:cxnLst/>
              <a:rect l="l" t="t" r="r" b="b"/>
              <a:pathLst>
                <a:path w="1214" h="1471" extrusionOk="0">
                  <a:moveTo>
                    <a:pt x="657" y="1"/>
                  </a:moveTo>
                  <a:cubicBezTo>
                    <a:pt x="634" y="1"/>
                    <a:pt x="611" y="2"/>
                    <a:pt x="586" y="6"/>
                  </a:cubicBezTo>
                  <a:cubicBezTo>
                    <a:pt x="349" y="6"/>
                    <a:pt x="140" y="145"/>
                    <a:pt x="42" y="369"/>
                  </a:cubicBezTo>
                  <a:cubicBezTo>
                    <a:pt x="0" y="480"/>
                    <a:pt x="14" y="620"/>
                    <a:pt x="70" y="731"/>
                  </a:cubicBezTo>
                  <a:cubicBezTo>
                    <a:pt x="196" y="689"/>
                    <a:pt x="335" y="661"/>
                    <a:pt x="475" y="661"/>
                  </a:cubicBezTo>
                  <a:cubicBezTo>
                    <a:pt x="475" y="620"/>
                    <a:pt x="461" y="592"/>
                    <a:pt x="447" y="564"/>
                  </a:cubicBezTo>
                  <a:cubicBezTo>
                    <a:pt x="433" y="494"/>
                    <a:pt x="461" y="452"/>
                    <a:pt x="517" y="410"/>
                  </a:cubicBezTo>
                  <a:cubicBezTo>
                    <a:pt x="586" y="424"/>
                    <a:pt x="628" y="452"/>
                    <a:pt x="628" y="508"/>
                  </a:cubicBezTo>
                  <a:cubicBezTo>
                    <a:pt x="628" y="536"/>
                    <a:pt x="614" y="564"/>
                    <a:pt x="600" y="592"/>
                  </a:cubicBezTo>
                  <a:cubicBezTo>
                    <a:pt x="517" y="759"/>
                    <a:pt x="405" y="926"/>
                    <a:pt x="252" y="1052"/>
                  </a:cubicBezTo>
                  <a:cubicBezTo>
                    <a:pt x="140" y="1150"/>
                    <a:pt x="98" y="1317"/>
                    <a:pt x="154" y="1470"/>
                  </a:cubicBezTo>
                  <a:cubicBezTo>
                    <a:pt x="227" y="1414"/>
                    <a:pt x="357" y="1385"/>
                    <a:pt x="547" y="1385"/>
                  </a:cubicBezTo>
                  <a:cubicBezTo>
                    <a:pt x="683" y="1385"/>
                    <a:pt x="849" y="1400"/>
                    <a:pt x="1047" y="1429"/>
                  </a:cubicBezTo>
                  <a:cubicBezTo>
                    <a:pt x="1061" y="1289"/>
                    <a:pt x="1116" y="1150"/>
                    <a:pt x="1214" y="1052"/>
                  </a:cubicBezTo>
                  <a:cubicBezTo>
                    <a:pt x="1099" y="1021"/>
                    <a:pt x="984" y="1005"/>
                    <a:pt x="869" y="1005"/>
                  </a:cubicBezTo>
                  <a:cubicBezTo>
                    <a:pt x="830" y="1005"/>
                    <a:pt x="792" y="1007"/>
                    <a:pt x="754" y="1010"/>
                  </a:cubicBezTo>
                  <a:cubicBezTo>
                    <a:pt x="991" y="787"/>
                    <a:pt x="1102" y="592"/>
                    <a:pt x="1102" y="410"/>
                  </a:cubicBezTo>
                  <a:cubicBezTo>
                    <a:pt x="1088" y="257"/>
                    <a:pt x="1005" y="117"/>
                    <a:pt x="865" y="48"/>
                  </a:cubicBezTo>
                  <a:cubicBezTo>
                    <a:pt x="792" y="16"/>
                    <a:pt x="727" y="1"/>
                    <a:pt x="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3189100" y="658675"/>
              <a:ext cx="65575" cy="72475"/>
            </a:xfrm>
            <a:custGeom>
              <a:avLst/>
              <a:gdLst/>
              <a:ahLst/>
              <a:cxnLst/>
              <a:rect l="l" t="t" r="r" b="b"/>
              <a:pathLst>
                <a:path w="2623" h="2899" extrusionOk="0">
                  <a:moveTo>
                    <a:pt x="1535" y="1144"/>
                  </a:moveTo>
                  <a:cubicBezTo>
                    <a:pt x="1758" y="1144"/>
                    <a:pt x="1856" y="1241"/>
                    <a:pt x="1842" y="1437"/>
                  </a:cubicBezTo>
                  <a:cubicBezTo>
                    <a:pt x="1814" y="1576"/>
                    <a:pt x="1758" y="1716"/>
                    <a:pt x="1688" y="1827"/>
                  </a:cubicBezTo>
                  <a:cubicBezTo>
                    <a:pt x="1521" y="2078"/>
                    <a:pt x="1256" y="2260"/>
                    <a:pt x="963" y="2302"/>
                  </a:cubicBezTo>
                  <a:cubicBezTo>
                    <a:pt x="851" y="2288"/>
                    <a:pt x="782" y="2190"/>
                    <a:pt x="754" y="2023"/>
                  </a:cubicBezTo>
                  <a:cubicBezTo>
                    <a:pt x="782" y="1590"/>
                    <a:pt x="1102" y="1228"/>
                    <a:pt x="1535" y="1144"/>
                  </a:cubicBezTo>
                  <a:close/>
                  <a:moveTo>
                    <a:pt x="1884" y="0"/>
                  </a:moveTo>
                  <a:cubicBezTo>
                    <a:pt x="1702" y="14"/>
                    <a:pt x="1535" y="42"/>
                    <a:pt x="1367" y="112"/>
                  </a:cubicBezTo>
                  <a:cubicBezTo>
                    <a:pt x="1144" y="195"/>
                    <a:pt x="921" y="321"/>
                    <a:pt x="726" y="460"/>
                  </a:cubicBezTo>
                  <a:cubicBezTo>
                    <a:pt x="517" y="670"/>
                    <a:pt x="349" y="907"/>
                    <a:pt x="210" y="1172"/>
                  </a:cubicBezTo>
                  <a:cubicBezTo>
                    <a:pt x="70" y="1451"/>
                    <a:pt x="1" y="1772"/>
                    <a:pt x="28" y="2092"/>
                  </a:cubicBezTo>
                  <a:cubicBezTo>
                    <a:pt x="70" y="2302"/>
                    <a:pt x="168" y="2511"/>
                    <a:pt x="321" y="2678"/>
                  </a:cubicBezTo>
                  <a:cubicBezTo>
                    <a:pt x="447" y="2790"/>
                    <a:pt x="600" y="2859"/>
                    <a:pt x="768" y="2887"/>
                  </a:cubicBezTo>
                  <a:cubicBezTo>
                    <a:pt x="824" y="2895"/>
                    <a:pt x="880" y="2898"/>
                    <a:pt x="936" y="2898"/>
                  </a:cubicBezTo>
                  <a:cubicBezTo>
                    <a:pt x="1088" y="2898"/>
                    <a:pt x="1238" y="2872"/>
                    <a:pt x="1381" y="2832"/>
                  </a:cubicBezTo>
                  <a:cubicBezTo>
                    <a:pt x="1605" y="2720"/>
                    <a:pt x="1814" y="2581"/>
                    <a:pt x="1995" y="2399"/>
                  </a:cubicBezTo>
                  <a:cubicBezTo>
                    <a:pt x="2065" y="2329"/>
                    <a:pt x="2149" y="2246"/>
                    <a:pt x="2204" y="2148"/>
                  </a:cubicBezTo>
                  <a:cubicBezTo>
                    <a:pt x="2302" y="2009"/>
                    <a:pt x="2400" y="1841"/>
                    <a:pt x="2469" y="1688"/>
                  </a:cubicBezTo>
                  <a:cubicBezTo>
                    <a:pt x="2567" y="1451"/>
                    <a:pt x="2609" y="1214"/>
                    <a:pt x="2623" y="962"/>
                  </a:cubicBezTo>
                  <a:cubicBezTo>
                    <a:pt x="2623" y="753"/>
                    <a:pt x="2567" y="558"/>
                    <a:pt x="2469" y="377"/>
                  </a:cubicBezTo>
                  <a:cubicBezTo>
                    <a:pt x="2358" y="167"/>
                    <a:pt x="2135" y="28"/>
                    <a:pt x="18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3035325" y="433050"/>
              <a:ext cx="3850" cy="38375"/>
            </a:xfrm>
            <a:custGeom>
              <a:avLst/>
              <a:gdLst/>
              <a:ahLst/>
              <a:cxnLst/>
              <a:rect l="l" t="t" r="r" b="b"/>
              <a:pathLst>
                <a:path w="154" h="1535" extrusionOk="0">
                  <a:moveTo>
                    <a:pt x="70" y="0"/>
                  </a:moveTo>
                  <a:cubicBezTo>
                    <a:pt x="56" y="84"/>
                    <a:pt x="42" y="168"/>
                    <a:pt x="42" y="237"/>
                  </a:cubicBezTo>
                  <a:cubicBezTo>
                    <a:pt x="0" y="600"/>
                    <a:pt x="14" y="949"/>
                    <a:pt x="56" y="1297"/>
                  </a:cubicBezTo>
                  <a:cubicBezTo>
                    <a:pt x="70" y="1381"/>
                    <a:pt x="84" y="1465"/>
                    <a:pt x="98" y="1535"/>
                  </a:cubicBezTo>
                  <a:cubicBezTo>
                    <a:pt x="112" y="1451"/>
                    <a:pt x="126" y="1367"/>
                    <a:pt x="140" y="1284"/>
                  </a:cubicBezTo>
                  <a:cubicBezTo>
                    <a:pt x="154" y="1116"/>
                    <a:pt x="154" y="935"/>
                    <a:pt x="154" y="767"/>
                  </a:cubicBezTo>
                  <a:cubicBezTo>
                    <a:pt x="154" y="572"/>
                    <a:pt x="140" y="391"/>
                    <a:pt x="112" y="237"/>
                  </a:cubicBezTo>
                  <a:cubicBezTo>
                    <a:pt x="98" y="98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3047875" y="433050"/>
              <a:ext cx="3850" cy="38375"/>
            </a:xfrm>
            <a:custGeom>
              <a:avLst/>
              <a:gdLst/>
              <a:ahLst/>
              <a:cxnLst/>
              <a:rect l="l" t="t" r="r" b="b"/>
              <a:pathLst>
                <a:path w="154" h="1535" extrusionOk="0">
                  <a:moveTo>
                    <a:pt x="56" y="0"/>
                  </a:moveTo>
                  <a:cubicBezTo>
                    <a:pt x="56" y="0"/>
                    <a:pt x="42" y="98"/>
                    <a:pt x="28" y="237"/>
                  </a:cubicBezTo>
                  <a:cubicBezTo>
                    <a:pt x="0" y="600"/>
                    <a:pt x="0" y="949"/>
                    <a:pt x="56" y="1297"/>
                  </a:cubicBezTo>
                  <a:cubicBezTo>
                    <a:pt x="56" y="1381"/>
                    <a:pt x="70" y="1465"/>
                    <a:pt x="98" y="1535"/>
                  </a:cubicBezTo>
                  <a:cubicBezTo>
                    <a:pt x="112" y="1451"/>
                    <a:pt x="112" y="1367"/>
                    <a:pt x="126" y="1284"/>
                  </a:cubicBezTo>
                  <a:cubicBezTo>
                    <a:pt x="140" y="1144"/>
                    <a:pt x="154" y="949"/>
                    <a:pt x="140" y="767"/>
                  </a:cubicBezTo>
                  <a:cubicBezTo>
                    <a:pt x="140" y="572"/>
                    <a:pt x="126" y="391"/>
                    <a:pt x="112" y="237"/>
                  </a:cubicBezTo>
                  <a:cubicBezTo>
                    <a:pt x="98" y="168"/>
                    <a:pt x="84" y="84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3161200" y="515700"/>
              <a:ext cx="34550" cy="27900"/>
            </a:xfrm>
            <a:custGeom>
              <a:avLst/>
              <a:gdLst/>
              <a:ahLst/>
              <a:cxnLst/>
              <a:rect l="l" t="t" r="r" b="b"/>
              <a:pathLst>
                <a:path w="1382" h="1116" extrusionOk="0">
                  <a:moveTo>
                    <a:pt x="1" y="0"/>
                  </a:moveTo>
                  <a:cubicBezTo>
                    <a:pt x="1" y="0"/>
                    <a:pt x="70" y="84"/>
                    <a:pt x="182" y="209"/>
                  </a:cubicBezTo>
                  <a:cubicBezTo>
                    <a:pt x="307" y="321"/>
                    <a:pt x="475" y="474"/>
                    <a:pt x="642" y="614"/>
                  </a:cubicBezTo>
                  <a:cubicBezTo>
                    <a:pt x="824" y="753"/>
                    <a:pt x="1005" y="879"/>
                    <a:pt x="1144" y="976"/>
                  </a:cubicBezTo>
                  <a:cubicBezTo>
                    <a:pt x="1284" y="1060"/>
                    <a:pt x="1382" y="1116"/>
                    <a:pt x="1382" y="1116"/>
                  </a:cubicBezTo>
                  <a:cubicBezTo>
                    <a:pt x="1382" y="1116"/>
                    <a:pt x="1298" y="1032"/>
                    <a:pt x="1186" y="907"/>
                  </a:cubicBezTo>
                  <a:cubicBezTo>
                    <a:pt x="1061" y="795"/>
                    <a:pt x="893" y="642"/>
                    <a:pt x="726" y="502"/>
                  </a:cubicBezTo>
                  <a:cubicBezTo>
                    <a:pt x="559" y="363"/>
                    <a:pt x="377" y="237"/>
                    <a:pt x="238" y="140"/>
                  </a:cubicBezTo>
                  <a:cubicBezTo>
                    <a:pt x="98" y="5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3155625" y="525450"/>
              <a:ext cx="34550" cy="28275"/>
            </a:xfrm>
            <a:custGeom>
              <a:avLst/>
              <a:gdLst/>
              <a:ahLst/>
              <a:cxnLst/>
              <a:rect l="l" t="t" r="r" b="b"/>
              <a:pathLst>
                <a:path w="1382" h="1131" extrusionOk="0">
                  <a:moveTo>
                    <a:pt x="0" y="1"/>
                  </a:moveTo>
                  <a:cubicBezTo>
                    <a:pt x="0" y="1"/>
                    <a:pt x="56" y="84"/>
                    <a:pt x="196" y="210"/>
                  </a:cubicBezTo>
                  <a:cubicBezTo>
                    <a:pt x="321" y="335"/>
                    <a:pt x="475" y="475"/>
                    <a:pt x="642" y="614"/>
                  </a:cubicBezTo>
                  <a:cubicBezTo>
                    <a:pt x="823" y="754"/>
                    <a:pt x="1005" y="893"/>
                    <a:pt x="1144" y="977"/>
                  </a:cubicBezTo>
                  <a:cubicBezTo>
                    <a:pt x="1284" y="1075"/>
                    <a:pt x="1381" y="1130"/>
                    <a:pt x="1381" y="1130"/>
                  </a:cubicBezTo>
                  <a:cubicBezTo>
                    <a:pt x="1381" y="1130"/>
                    <a:pt x="1312" y="1033"/>
                    <a:pt x="1186" y="921"/>
                  </a:cubicBezTo>
                  <a:cubicBezTo>
                    <a:pt x="1074" y="810"/>
                    <a:pt x="907" y="656"/>
                    <a:pt x="726" y="517"/>
                  </a:cubicBezTo>
                  <a:cubicBezTo>
                    <a:pt x="558" y="377"/>
                    <a:pt x="377" y="238"/>
                    <a:pt x="238" y="154"/>
                  </a:cubicBezTo>
                  <a:cubicBezTo>
                    <a:pt x="98" y="5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3110300" y="513250"/>
              <a:ext cx="43950" cy="39425"/>
            </a:xfrm>
            <a:custGeom>
              <a:avLst/>
              <a:gdLst/>
              <a:ahLst/>
              <a:cxnLst/>
              <a:rect l="l" t="t" r="r" b="b"/>
              <a:pathLst>
                <a:path w="1758" h="1577" extrusionOk="0">
                  <a:moveTo>
                    <a:pt x="1758" y="0"/>
                  </a:moveTo>
                  <a:lnTo>
                    <a:pt x="1674" y="56"/>
                  </a:lnTo>
                  <a:cubicBezTo>
                    <a:pt x="1632" y="98"/>
                    <a:pt x="1548" y="140"/>
                    <a:pt x="1465" y="210"/>
                  </a:cubicBezTo>
                  <a:cubicBezTo>
                    <a:pt x="1283" y="349"/>
                    <a:pt x="1060" y="544"/>
                    <a:pt x="837" y="740"/>
                  </a:cubicBezTo>
                  <a:cubicBezTo>
                    <a:pt x="614" y="935"/>
                    <a:pt x="405" y="1144"/>
                    <a:pt x="251" y="1298"/>
                  </a:cubicBezTo>
                  <a:cubicBezTo>
                    <a:pt x="168" y="1381"/>
                    <a:pt x="112" y="1451"/>
                    <a:pt x="70" y="1493"/>
                  </a:cubicBezTo>
                  <a:cubicBezTo>
                    <a:pt x="28" y="1549"/>
                    <a:pt x="0" y="1577"/>
                    <a:pt x="0" y="1577"/>
                  </a:cubicBezTo>
                  <a:lnTo>
                    <a:pt x="84" y="1507"/>
                  </a:lnTo>
                  <a:cubicBezTo>
                    <a:pt x="140" y="1479"/>
                    <a:pt x="209" y="1423"/>
                    <a:pt x="307" y="1353"/>
                  </a:cubicBezTo>
                  <a:cubicBezTo>
                    <a:pt x="474" y="1214"/>
                    <a:pt x="698" y="1033"/>
                    <a:pt x="921" y="837"/>
                  </a:cubicBezTo>
                  <a:cubicBezTo>
                    <a:pt x="1144" y="628"/>
                    <a:pt x="1353" y="433"/>
                    <a:pt x="1507" y="265"/>
                  </a:cubicBezTo>
                  <a:cubicBezTo>
                    <a:pt x="1590" y="196"/>
                    <a:pt x="1660" y="126"/>
                    <a:pt x="1702" y="70"/>
                  </a:cubicBezTo>
                  <a:cubicBezTo>
                    <a:pt x="1744" y="28"/>
                    <a:pt x="1758" y="0"/>
                    <a:pt x="1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3066350" y="513250"/>
              <a:ext cx="43625" cy="39425"/>
            </a:xfrm>
            <a:custGeom>
              <a:avLst/>
              <a:gdLst/>
              <a:ahLst/>
              <a:cxnLst/>
              <a:rect l="l" t="t" r="r" b="b"/>
              <a:pathLst>
                <a:path w="1745" h="1577" extrusionOk="0">
                  <a:moveTo>
                    <a:pt x="1" y="0"/>
                  </a:moveTo>
                  <a:cubicBezTo>
                    <a:pt x="1" y="0"/>
                    <a:pt x="15" y="28"/>
                    <a:pt x="56" y="84"/>
                  </a:cubicBezTo>
                  <a:cubicBezTo>
                    <a:pt x="112" y="126"/>
                    <a:pt x="168" y="196"/>
                    <a:pt x="252" y="279"/>
                  </a:cubicBezTo>
                  <a:cubicBezTo>
                    <a:pt x="405" y="433"/>
                    <a:pt x="614" y="642"/>
                    <a:pt x="838" y="837"/>
                  </a:cubicBezTo>
                  <a:cubicBezTo>
                    <a:pt x="1047" y="1033"/>
                    <a:pt x="1284" y="1228"/>
                    <a:pt x="1451" y="1367"/>
                  </a:cubicBezTo>
                  <a:cubicBezTo>
                    <a:pt x="1549" y="1423"/>
                    <a:pt x="1619" y="1479"/>
                    <a:pt x="1674" y="1521"/>
                  </a:cubicBezTo>
                  <a:lnTo>
                    <a:pt x="1744" y="1577"/>
                  </a:lnTo>
                  <a:lnTo>
                    <a:pt x="1688" y="1493"/>
                  </a:lnTo>
                  <a:cubicBezTo>
                    <a:pt x="1647" y="1451"/>
                    <a:pt x="1591" y="1381"/>
                    <a:pt x="1507" y="1298"/>
                  </a:cubicBezTo>
                  <a:cubicBezTo>
                    <a:pt x="1354" y="1144"/>
                    <a:pt x="1144" y="935"/>
                    <a:pt x="921" y="740"/>
                  </a:cubicBezTo>
                  <a:cubicBezTo>
                    <a:pt x="698" y="544"/>
                    <a:pt x="475" y="349"/>
                    <a:pt x="294" y="210"/>
                  </a:cubicBezTo>
                  <a:cubicBezTo>
                    <a:pt x="210" y="140"/>
                    <a:pt x="126" y="98"/>
                    <a:pt x="84" y="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3062875" y="412825"/>
              <a:ext cx="43950" cy="39425"/>
            </a:xfrm>
            <a:custGeom>
              <a:avLst/>
              <a:gdLst/>
              <a:ahLst/>
              <a:cxnLst/>
              <a:rect l="l" t="t" r="r" b="b"/>
              <a:pathLst>
                <a:path w="1758" h="1577" extrusionOk="0">
                  <a:moveTo>
                    <a:pt x="1758" y="0"/>
                  </a:moveTo>
                  <a:cubicBezTo>
                    <a:pt x="1758" y="0"/>
                    <a:pt x="1716" y="28"/>
                    <a:pt x="1674" y="56"/>
                  </a:cubicBezTo>
                  <a:cubicBezTo>
                    <a:pt x="1618" y="98"/>
                    <a:pt x="1534" y="154"/>
                    <a:pt x="1451" y="223"/>
                  </a:cubicBezTo>
                  <a:cubicBezTo>
                    <a:pt x="1283" y="363"/>
                    <a:pt x="1046" y="544"/>
                    <a:pt x="823" y="740"/>
                  </a:cubicBezTo>
                  <a:cubicBezTo>
                    <a:pt x="614" y="949"/>
                    <a:pt x="391" y="1144"/>
                    <a:pt x="237" y="1311"/>
                  </a:cubicBezTo>
                  <a:cubicBezTo>
                    <a:pt x="168" y="1381"/>
                    <a:pt x="112" y="1451"/>
                    <a:pt x="70" y="1507"/>
                  </a:cubicBezTo>
                  <a:lnTo>
                    <a:pt x="0" y="1576"/>
                  </a:lnTo>
                  <a:cubicBezTo>
                    <a:pt x="0" y="1576"/>
                    <a:pt x="28" y="1563"/>
                    <a:pt x="70" y="1521"/>
                  </a:cubicBezTo>
                  <a:cubicBezTo>
                    <a:pt x="126" y="1479"/>
                    <a:pt x="209" y="1437"/>
                    <a:pt x="293" y="1367"/>
                  </a:cubicBezTo>
                  <a:cubicBezTo>
                    <a:pt x="474" y="1228"/>
                    <a:pt x="698" y="1032"/>
                    <a:pt x="921" y="837"/>
                  </a:cubicBezTo>
                  <a:cubicBezTo>
                    <a:pt x="1130" y="642"/>
                    <a:pt x="1353" y="433"/>
                    <a:pt x="1507" y="279"/>
                  </a:cubicBezTo>
                  <a:cubicBezTo>
                    <a:pt x="1576" y="196"/>
                    <a:pt x="1646" y="126"/>
                    <a:pt x="1688" y="84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3109250" y="412825"/>
              <a:ext cx="43950" cy="39425"/>
            </a:xfrm>
            <a:custGeom>
              <a:avLst/>
              <a:gdLst/>
              <a:ahLst/>
              <a:cxnLst/>
              <a:rect l="l" t="t" r="r" b="b"/>
              <a:pathLst>
                <a:path w="1758" h="1577" extrusionOk="0">
                  <a:moveTo>
                    <a:pt x="0" y="0"/>
                  </a:moveTo>
                  <a:lnTo>
                    <a:pt x="56" y="84"/>
                  </a:lnTo>
                  <a:cubicBezTo>
                    <a:pt x="112" y="126"/>
                    <a:pt x="168" y="196"/>
                    <a:pt x="251" y="279"/>
                  </a:cubicBezTo>
                  <a:cubicBezTo>
                    <a:pt x="405" y="433"/>
                    <a:pt x="614" y="642"/>
                    <a:pt x="837" y="837"/>
                  </a:cubicBezTo>
                  <a:cubicBezTo>
                    <a:pt x="1060" y="1046"/>
                    <a:pt x="1284" y="1228"/>
                    <a:pt x="1465" y="1367"/>
                  </a:cubicBezTo>
                  <a:cubicBezTo>
                    <a:pt x="1549" y="1437"/>
                    <a:pt x="1618" y="1479"/>
                    <a:pt x="1674" y="1521"/>
                  </a:cubicBezTo>
                  <a:cubicBezTo>
                    <a:pt x="1730" y="1563"/>
                    <a:pt x="1758" y="1576"/>
                    <a:pt x="1758" y="1576"/>
                  </a:cubicBezTo>
                  <a:lnTo>
                    <a:pt x="1688" y="1507"/>
                  </a:lnTo>
                  <a:cubicBezTo>
                    <a:pt x="1646" y="1451"/>
                    <a:pt x="1590" y="1381"/>
                    <a:pt x="1507" y="1311"/>
                  </a:cubicBezTo>
                  <a:cubicBezTo>
                    <a:pt x="1353" y="1144"/>
                    <a:pt x="1144" y="949"/>
                    <a:pt x="921" y="740"/>
                  </a:cubicBezTo>
                  <a:cubicBezTo>
                    <a:pt x="698" y="544"/>
                    <a:pt x="475" y="363"/>
                    <a:pt x="293" y="223"/>
                  </a:cubicBezTo>
                  <a:cubicBezTo>
                    <a:pt x="210" y="154"/>
                    <a:pt x="126" y="98"/>
                    <a:pt x="84" y="56"/>
                  </a:cubicBezTo>
                  <a:cubicBezTo>
                    <a:pt x="28" y="2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3152125" y="453975"/>
              <a:ext cx="3525" cy="59300"/>
            </a:xfrm>
            <a:custGeom>
              <a:avLst/>
              <a:gdLst/>
              <a:ahLst/>
              <a:cxnLst/>
              <a:rect l="l" t="t" r="r" b="b"/>
              <a:pathLst>
                <a:path w="141" h="2372" extrusionOk="0">
                  <a:moveTo>
                    <a:pt x="43" y="0"/>
                  </a:moveTo>
                  <a:cubicBezTo>
                    <a:pt x="43" y="0"/>
                    <a:pt x="43" y="42"/>
                    <a:pt x="29" y="112"/>
                  </a:cubicBezTo>
                  <a:cubicBezTo>
                    <a:pt x="29" y="168"/>
                    <a:pt x="15" y="265"/>
                    <a:pt x="15" y="377"/>
                  </a:cubicBezTo>
                  <a:cubicBezTo>
                    <a:pt x="1" y="600"/>
                    <a:pt x="1" y="907"/>
                    <a:pt x="1" y="1186"/>
                  </a:cubicBezTo>
                  <a:cubicBezTo>
                    <a:pt x="15" y="1479"/>
                    <a:pt x="29" y="1786"/>
                    <a:pt x="43" y="2009"/>
                  </a:cubicBezTo>
                  <a:cubicBezTo>
                    <a:pt x="57" y="2106"/>
                    <a:pt x="57" y="2204"/>
                    <a:pt x="71" y="2274"/>
                  </a:cubicBezTo>
                  <a:cubicBezTo>
                    <a:pt x="85" y="2330"/>
                    <a:pt x="85" y="2371"/>
                    <a:pt x="85" y="2371"/>
                  </a:cubicBezTo>
                  <a:cubicBezTo>
                    <a:pt x="85" y="2371"/>
                    <a:pt x="99" y="2330"/>
                    <a:pt x="99" y="2274"/>
                  </a:cubicBezTo>
                  <a:cubicBezTo>
                    <a:pt x="113" y="2204"/>
                    <a:pt x="127" y="2106"/>
                    <a:pt x="127" y="1995"/>
                  </a:cubicBezTo>
                  <a:cubicBezTo>
                    <a:pt x="127" y="1772"/>
                    <a:pt x="140" y="1479"/>
                    <a:pt x="127" y="1186"/>
                  </a:cubicBezTo>
                  <a:cubicBezTo>
                    <a:pt x="127" y="893"/>
                    <a:pt x="113" y="600"/>
                    <a:pt x="85" y="377"/>
                  </a:cubicBezTo>
                  <a:cubicBezTo>
                    <a:pt x="85" y="265"/>
                    <a:pt x="71" y="168"/>
                    <a:pt x="57" y="112"/>
                  </a:cubicBezTo>
                  <a:cubicBezTo>
                    <a:pt x="43" y="42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3061125" y="450825"/>
              <a:ext cx="3500" cy="59300"/>
            </a:xfrm>
            <a:custGeom>
              <a:avLst/>
              <a:gdLst/>
              <a:ahLst/>
              <a:cxnLst/>
              <a:rect l="l" t="t" r="r" b="b"/>
              <a:pathLst>
                <a:path w="140" h="2372" extrusionOk="0">
                  <a:moveTo>
                    <a:pt x="42" y="1"/>
                  </a:moveTo>
                  <a:cubicBezTo>
                    <a:pt x="42" y="1"/>
                    <a:pt x="42" y="43"/>
                    <a:pt x="42" y="112"/>
                  </a:cubicBezTo>
                  <a:cubicBezTo>
                    <a:pt x="28" y="168"/>
                    <a:pt x="14" y="266"/>
                    <a:pt x="14" y="377"/>
                  </a:cubicBezTo>
                  <a:cubicBezTo>
                    <a:pt x="0" y="600"/>
                    <a:pt x="0" y="907"/>
                    <a:pt x="0" y="1186"/>
                  </a:cubicBezTo>
                  <a:cubicBezTo>
                    <a:pt x="14" y="1479"/>
                    <a:pt x="28" y="1786"/>
                    <a:pt x="42" y="1995"/>
                  </a:cubicBezTo>
                  <a:cubicBezTo>
                    <a:pt x="56" y="2107"/>
                    <a:pt x="56" y="2205"/>
                    <a:pt x="84" y="2274"/>
                  </a:cubicBezTo>
                  <a:cubicBezTo>
                    <a:pt x="98" y="2330"/>
                    <a:pt x="98" y="2372"/>
                    <a:pt x="98" y="2372"/>
                  </a:cubicBezTo>
                  <a:cubicBezTo>
                    <a:pt x="98" y="2372"/>
                    <a:pt x="98" y="2330"/>
                    <a:pt x="98" y="2274"/>
                  </a:cubicBezTo>
                  <a:cubicBezTo>
                    <a:pt x="112" y="2205"/>
                    <a:pt x="126" y="2107"/>
                    <a:pt x="126" y="1995"/>
                  </a:cubicBezTo>
                  <a:cubicBezTo>
                    <a:pt x="140" y="1772"/>
                    <a:pt x="140" y="1479"/>
                    <a:pt x="140" y="1186"/>
                  </a:cubicBezTo>
                  <a:cubicBezTo>
                    <a:pt x="126" y="893"/>
                    <a:pt x="112" y="600"/>
                    <a:pt x="84" y="377"/>
                  </a:cubicBezTo>
                  <a:cubicBezTo>
                    <a:pt x="84" y="266"/>
                    <a:pt x="56" y="168"/>
                    <a:pt x="56" y="112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3075425" y="448725"/>
              <a:ext cx="70800" cy="66650"/>
            </a:xfrm>
            <a:custGeom>
              <a:avLst/>
              <a:gdLst/>
              <a:ahLst/>
              <a:cxnLst/>
              <a:rect l="l" t="t" r="r" b="b"/>
              <a:pathLst>
                <a:path w="2832" h="2666" extrusionOk="0">
                  <a:moveTo>
                    <a:pt x="1311" y="1"/>
                  </a:moveTo>
                  <a:cubicBezTo>
                    <a:pt x="1186" y="1"/>
                    <a:pt x="1046" y="29"/>
                    <a:pt x="921" y="57"/>
                  </a:cubicBezTo>
                  <a:cubicBezTo>
                    <a:pt x="795" y="99"/>
                    <a:pt x="684" y="168"/>
                    <a:pt x="572" y="238"/>
                  </a:cubicBezTo>
                  <a:cubicBezTo>
                    <a:pt x="461" y="308"/>
                    <a:pt x="377" y="392"/>
                    <a:pt x="293" y="503"/>
                  </a:cubicBezTo>
                  <a:cubicBezTo>
                    <a:pt x="209" y="601"/>
                    <a:pt x="140" y="698"/>
                    <a:pt x="98" y="824"/>
                  </a:cubicBezTo>
                  <a:cubicBezTo>
                    <a:pt x="56" y="936"/>
                    <a:pt x="14" y="1047"/>
                    <a:pt x="0" y="1173"/>
                  </a:cubicBezTo>
                  <a:cubicBezTo>
                    <a:pt x="0" y="1228"/>
                    <a:pt x="0" y="1284"/>
                    <a:pt x="0" y="1340"/>
                  </a:cubicBezTo>
                  <a:cubicBezTo>
                    <a:pt x="0" y="1410"/>
                    <a:pt x="14" y="1466"/>
                    <a:pt x="14" y="1521"/>
                  </a:cubicBezTo>
                  <a:cubicBezTo>
                    <a:pt x="56" y="1898"/>
                    <a:pt x="279" y="2233"/>
                    <a:pt x="614" y="2442"/>
                  </a:cubicBezTo>
                  <a:cubicBezTo>
                    <a:pt x="461" y="2344"/>
                    <a:pt x="349" y="2219"/>
                    <a:pt x="251" y="2079"/>
                  </a:cubicBezTo>
                  <a:cubicBezTo>
                    <a:pt x="140" y="1912"/>
                    <a:pt x="84" y="1717"/>
                    <a:pt x="56" y="1507"/>
                  </a:cubicBezTo>
                  <a:lnTo>
                    <a:pt x="56" y="1354"/>
                  </a:lnTo>
                  <a:cubicBezTo>
                    <a:pt x="56" y="1298"/>
                    <a:pt x="70" y="1242"/>
                    <a:pt x="84" y="1173"/>
                  </a:cubicBezTo>
                  <a:cubicBezTo>
                    <a:pt x="98" y="1061"/>
                    <a:pt x="126" y="963"/>
                    <a:pt x="182" y="852"/>
                  </a:cubicBezTo>
                  <a:cubicBezTo>
                    <a:pt x="279" y="643"/>
                    <a:pt x="433" y="461"/>
                    <a:pt x="628" y="336"/>
                  </a:cubicBezTo>
                  <a:cubicBezTo>
                    <a:pt x="740" y="266"/>
                    <a:pt x="837" y="224"/>
                    <a:pt x="963" y="182"/>
                  </a:cubicBezTo>
                  <a:cubicBezTo>
                    <a:pt x="1074" y="154"/>
                    <a:pt x="1186" y="140"/>
                    <a:pt x="1311" y="140"/>
                  </a:cubicBezTo>
                  <a:cubicBezTo>
                    <a:pt x="1549" y="140"/>
                    <a:pt x="1786" y="210"/>
                    <a:pt x="1995" y="336"/>
                  </a:cubicBezTo>
                  <a:cubicBezTo>
                    <a:pt x="2385" y="587"/>
                    <a:pt x="2595" y="1033"/>
                    <a:pt x="2553" y="1507"/>
                  </a:cubicBezTo>
                  <a:cubicBezTo>
                    <a:pt x="2539" y="1703"/>
                    <a:pt x="2469" y="1898"/>
                    <a:pt x="2372" y="2065"/>
                  </a:cubicBezTo>
                  <a:cubicBezTo>
                    <a:pt x="2274" y="2205"/>
                    <a:pt x="2162" y="2330"/>
                    <a:pt x="2023" y="2428"/>
                  </a:cubicBezTo>
                  <a:cubicBezTo>
                    <a:pt x="2678" y="2010"/>
                    <a:pt x="2832" y="1103"/>
                    <a:pt x="2344" y="489"/>
                  </a:cubicBezTo>
                  <a:cubicBezTo>
                    <a:pt x="2176" y="294"/>
                    <a:pt x="1953" y="140"/>
                    <a:pt x="1702" y="57"/>
                  </a:cubicBezTo>
                  <a:cubicBezTo>
                    <a:pt x="1576" y="29"/>
                    <a:pt x="1451" y="1"/>
                    <a:pt x="1311" y="1"/>
                  </a:cubicBezTo>
                  <a:close/>
                  <a:moveTo>
                    <a:pt x="2020" y="2430"/>
                  </a:moveTo>
                  <a:lnTo>
                    <a:pt x="2020" y="2430"/>
                  </a:lnTo>
                  <a:cubicBezTo>
                    <a:pt x="1909" y="2513"/>
                    <a:pt x="1785" y="2568"/>
                    <a:pt x="1660" y="2595"/>
                  </a:cubicBezTo>
                  <a:cubicBezTo>
                    <a:pt x="1604" y="2609"/>
                    <a:pt x="1563" y="2623"/>
                    <a:pt x="1507" y="2623"/>
                  </a:cubicBezTo>
                  <a:cubicBezTo>
                    <a:pt x="1479" y="2637"/>
                    <a:pt x="1437" y="2637"/>
                    <a:pt x="1395" y="2637"/>
                  </a:cubicBezTo>
                  <a:lnTo>
                    <a:pt x="1311" y="2651"/>
                  </a:lnTo>
                  <a:lnTo>
                    <a:pt x="1409" y="2651"/>
                  </a:lnTo>
                  <a:cubicBezTo>
                    <a:pt x="1437" y="2651"/>
                    <a:pt x="1479" y="2637"/>
                    <a:pt x="1521" y="2637"/>
                  </a:cubicBezTo>
                  <a:cubicBezTo>
                    <a:pt x="1563" y="2623"/>
                    <a:pt x="1604" y="2623"/>
                    <a:pt x="1660" y="2609"/>
                  </a:cubicBezTo>
                  <a:cubicBezTo>
                    <a:pt x="1785" y="2568"/>
                    <a:pt x="1909" y="2513"/>
                    <a:pt x="2020" y="2430"/>
                  </a:cubicBezTo>
                  <a:close/>
                  <a:moveTo>
                    <a:pt x="614" y="2442"/>
                  </a:moveTo>
                  <a:lnTo>
                    <a:pt x="614" y="2442"/>
                  </a:lnTo>
                  <a:cubicBezTo>
                    <a:pt x="712" y="2526"/>
                    <a:pt x="837" y="2581"/>
                    <a:pt x="963" y="2609"/>
                  </a:cubicBezTo>
                  <a:cubicBezTo>
                    <a:pt x="1019" y="2637"/>
                    <a:pt x="1060" y="2637"/>
                    <a:pt x="1116" y="2651"/>
                  </a:cubicBezTo>
                  <a:cubicBezTo>
                    <a:pt x="1144" y="2651"/>
                    <a:pt x="1186" y="2665"/>
                    <a:pt x="1214" y="2665"/>
                  </a:cubicBezTo>
                  <a:lnTo>
                    <a:pt x="1311" y="2651"/>
                  </a:lnTo>
                  <a:lnTo>
                    <a:pt x="1228" y="2651"/>
                  </a:lnTo>
                  <a:cubicBezTo>
                    <a:pt x="1186" y="2651"/>
                    <a:pt x="1158" y="2651"/>
                    <a:pt x="1116" y="2637"/>
                  </a:cubicBezTo>
                  <a:cubicBezTo>
                    <a:pt x="1060" y="2637"/>
                    <a:pt x="1019" y="2623"/>
                    <a:pt x="977" y="2609"/>
                  </a:cubicBezTo>
                  <a:cubicBezTo>
                    <a:pt x="837" y="2568"/>
                    <a:pt x="726" y="2526"/>
                    <a:pt x="614" y="24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3192250" y="545325"/>
              <a:ext cx="23725" cy="23250"/>
            </a:xfrm>
            <a:custGeom>
              <a:avLst/>
              <a:gdLst/>
              <a:ahLst/>
              <a:cxnLst/>
              <a:rect l="l" t="t" r="r" b="b"/>
              <a:pathLst>
                <a:path w="949" h="930" extrusionOk="0">
                  <a:moveTo>
                    <a:pt x="711" y="70"/>
                  </a:moveTo>
                  <a:lnTo>
                    <a:pt x="711" y="70"/>
                  </a:lnTo>
                  <a:cubicBezTo>
                    <a:pt x="732" y="81"/>
                    <a:pt x="745" y="91"/>
                    <a:pt x="762" y="102"/>
                  </a:cubicBezTo>
                  <a:lnTo>
                    <a:pt x="762" y="102"/>
                  </a:lnTo>
                  <a:cubicBezTo>
                    <a:pt x="748" y="89"/>
                    <a:pt x="730" y="80"/>
                    <a:pt x="711" y="70"/>
                  </a:cubicBezTo>
                  <a:close/>
                  <a:moveTo>
                    <a:pt x="762" y="102"/>
                  </a:moveTo>
                  <a:cubicBezTo>
                    <a:pt x="770" y="109"/>
                    <a:pt x="776" y="117"/>
                    <a:pt x="781" y="126"/>
                  </a:cubicBezTo>
                  <a:lnTo>
                    <a:pt x="809" y="140"/>
                  </a:lnTo>
                  <a:lnTo>
                    <a:pt x="781" y="112"/>
                  </a:lnTo>
                  <a:cubicBezTo>
                    <a:pt x="774" y="109"/>
                    <a:pt x="768" y="105"/>
                    <a:pt x="762" y="102"/>
                  </a:cubicBezTo>
                  <a:close/>
                  <a:moveTo>
                    <a:pt x="405" y="1"/>
                  </a:moveTo>
                  <a:cubicBezTo>
                    <a:pt x="251" y="29"/>
                    <a:pt x="112" y="126"/>
                    <a:pt x="56" y="266"/>
                  </a:cubicBezTo>
                  <a:cubicBezTo>
                    <a:pt x="14" y="349"/>
                    <a:pt x="0" y="447"/>
                    <a:pt x="14" y="545"/>
                  </a:cubicBezTo>
                  <a:cubicBezTo>
                    <a:pt x="28" y="587"/>
                    <a:pt x="42" y="642"/>
                    <a:pt x="56" y="684"/>
                  </a:cubicBezTo>
                  <a:cubicBezTo>
                    <a:pt x="84" y="726"/>
                    <a:pt x="112" y="754"/>
                    <a:pt x="140" y="796"/>
                  </a:cubicBezTo>
                  <a:cubicBezTo>
                    <a:pt x="209" y="866"/>
                    <a:pt x="307" y="907"/>
                    <a:pt x="405" y="921"/>
                  </a:cubicBezTo>
                  <a:cubicBezTo>
                    <a:pt x="431" y="927"/>
                    <a:pt x="458" y="930"/>
                    <a:pt x="485" y="930"/>
                  </a:cubicBezTo>
                  <a:cubicBezTo>
                    <a:pt x="587" y="930"/>
                    <a:pt x="693" y="890"/>
                    <a:pt x="781" y="824"/>
                  </a:cubicBezTo>
                  <a:lnTo>
                    <a:pt x="823" y="782"/>
                  </a:lnTo>
                  <a:cubicBezTo>
                    <a:pt x="837" y="754"/>
                    <a:pt x="851" y="740"/>
                    <a:pt x="865" y="726"/>
                  </a:cubicBezTo>
                  <a:cubicBezTo>
                    <a:pt x="907" y="670"/>
                    <a:pt x="935" y="601"/>
                    <a:pt x="935" y="531"/>
                  </a:cubicBezTo>
                  <a:cubicBezTo>
                    <a:pt x="935" y="489"/>
                    <a:pt x="949" y="461"/>
                    <a:pt x="935" y="433"/>
                  </a:cubicBezTo>
                  <a:cubicBezTo>
                    <a:pt x="935" y="405"/>
                    <a:pt x="921" y="377"/>
                    <a:pt x="921" y="349"/>
                  </a:cubicBezTo>
                  <a:lnTo>
                    <a:pt x="907" y="280"/>
                  </a:lnTo>
                  <a:cubicBezTo>
                    <a:pt x="893" y="266"/>
                    <a:pt x="879" y="252"/>
                    <a:pt x="879" y="224"/>
                  </a:cubicBezTo>
                  <a:cubicBezTo>
                    <a:pt x="865" y="196"/>
                    <a:pt x="837" y="182"/>
                    <a:pt x="823" y="154"/>
                  </a:cubicBezTo>
                  <a:lnTo>
                    <a:pt x="809" y="140"/>
                  </a:lnTo>
                  <a:lnTo>
                    <a:pt x="823" y="168"/>
                  </a:lnTo>
                  <a:cubicBezTo>
                    <a:pt x="851" y="182"/>
                    <a:pt x="865" y="210"/>
                    <a:pt x="879" y="238"/>
                  </a:cubicBezTo>
                  <a:cubicBezTo>
                    <a:pt x="879" y="252"/>
                    <a:pt x="893" y="266"/>
                    <a:pt x="907" y="294"/>
                  </a:cubicBezTo>
                  <a:lnTo>
                    <a:pt x="921" y="363"/>
                  </a:lnTo>
                  <a:cubicBezTo>
                    <a:pt x="921" y="377"/>
                    <a:pt x="921" y="405"/>
                    <a:pt x="921" y="433"/>
                  </a:cubicBezTo>
                  <a:cubicBezTo>
                    <a:pt x="921" y="461"/>
                    <a:pt x="907" y="489"/>
                    <a:pt x="907" y="531"/>
                  </a:cubicBezTo>
                  <a:cubicBezTo>
                    <a:pt x="893" y="587"/>
                    <a:pt x="851" y="656"/>
                    <a:pt x="809" y="698"/>
                  </a:cubicBezTo>
                  <a:cubicBezTo>
                    <a:pt x="795" y="712"/>
                    <a:pt x="781" y="740"/>
                    <a:pt x="781" y="740"/>
                  </a:cubicBezTo>
                  <a:lnTo>
                    <a:pt x="725" y="768"/>
                  </a:lnTo>
                  <a:cubicBezTo>
                    <a:pt x="697" y="782"/>
                    <a:pt x="670" y="796"/>
                    <a:pt x="642" y="810"/>
                  </a:cubicBezTo>
                  <a:cubicBezTo>
                    <a:pt x="600" y="817"/>
                    <a:pt x="561" y="820"/>
                    <a:pt x="525" y="820"/>
                  </a:cubicBezTo>
                  <a:cubicBezTo>
                    <a:pt x="488" y="820"/>
                    <a:pt x="453" y="817"/>
                    <a:pt x="419" y="810"/>
                  </a:cubicBezTo>
                  <a:cubicBezTo>
                    <a:pt x="349" y="796"/>
                    <a:pt x="293" y="754"/>
                    <a:pt x="237" y="712"/>
                  </a:cubicBezTo>
                  <a:cubicBezTo>
                    <a:pt x="209" y="684"/>
                    <a:pt x="181" y="642"/>
                    <a:pt x="167" y="614"/>
                  </a:cubicBezTo>
                  <a:cubicBezTo>
                    <a:pt x="153" y="587"/>
                    <a:pt x="140" y="559"/>
                    <a:pt x="126" y="517"/>
                  </a:cubicBezTo>
                  <a:cubicBezTo>
                    <a:pt x="112" y="447"/>
                    <a:pt x="112" y="377"/>
                    <a:pt x="126" y="308"/>
                  </a:cubicBezTo>
                  <a:cubicBezTo>
                    <a:pt x="153" y="238"/>
                    <a:pt x="195" y="182"/>
                    <a:pt x="237" y="126"/>
                  </a:cubicBezTo>
                  <a:cubicBezTo>
                    <a:pt x="293" y="84"/>
                    <a:pt x="349" y="57"/>
                    <a:pt x="419" y="29"/>
                  </a:cubicBezTo>
                  <a:cubicBezTo>
                    <a:pt x="446" y="29"/>
                    <a:pt x="474" y="29"/>
                    <a:pt x="502" y="15"/>
                  </a:cubicBezTo>
                  <a:lnTo>
                    <a:pt x="586" y="15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2984400" y="448725"/>
              <a:ext cx="47100" cy="69775"/>
            </a:xfrm>
            <a:custGeom>
              <a:avLst/>
              <a:gdLst/>
              <a:ahLst/>
              <a:cxnLst/>
              <a:rect l="l" t="t" r="r" b="b"/>
              <a:pathLst>
                <a:path w="1884" h="2791" extrusionOk="0">
                  <a:moveTo>
                    <a:pt x="1884" y="1"/>
                  </a:moveTo>
                  <a:lnTo>
                    <a:pt x="1884" y="1"/>
                  </a:lnTo>
                  <a:cubicBezTo>
                    <a:pt x="1730" y="15"/>
                    <a:pt x="1591" y="15"/>
                    <a:pt x="1437" y="29"/>
                  </a:cubicBezTo>
                  <a:cubicBezTo>
                    <a:pt x="1284" y="29"/>
                    <a:pt x="1131" y="29"/>
                    <a:pt x="991" y="43"/>
                  </a:cubicBezTo>
                  <a:lnTo>
                    <a:pt x="84" y="99"/>
                  </a:lnTo>
                  <a:lnTo>
                    <a:pt x="1" y="99"/>
                  </a:lnTo>
                  <a:lnTo>
                    <a:pt x="1" y="182"/>
                  </a:lnTo>
                  <a:cubicBezTo>
                    <a:pt x="29" y="1019"/>
                    <a:pt x="70" y="1870"/>
                    <a:pt x="126" y="2707"/>
                  </a:cubicBezTo>
                  <a:lnTo>
                    <a:pt x="126" y="2791"/>
                  </a:lnTo>
                  <a:lnTo>
                    <a:pt x="196" y="2791"/>
                  </a:lnTo>
                  <a:lnTo>
                    <a:pt x="1047" y="2749"/>
                  </a:lnTo>
                  <a:cubicBezTo>
                    <a:pt x="1186" y="2749"/>
                    <a:pt x="1326" y="2735"/>
                    <a:pt x="1465" y="2721"/>
                  </a:cubicBezTo>
                  <a:cubicBezTo>
                    <a:pt x="1605" y="2707"/>
                    <a:pt x="1744" y="2707"/>
                    <a:pt x="1884" y="2693"/>
                  </a:cubicBezTo>
                  <a:cubicBezTo>
                    <a:pt x="1744" y="2679"/>
                    <a:pt x="1605" y="2665"/>
                    <a:pt x="1465" y="2665"/>
                  </a:cubicBezTo>
                  <a:cubicBezTo>
                    <a:pt x="1326" y="2665"/>
                    <a:pt x="1186" y="2651"/>
                    <a:pt x="1033" y="2651"/>
                  </a:cubicBezTo>
                  <a:lnTo>
                    <a:pt x="277" y="2639"/>
                  </a:lnTo>
                  <a:lnTo>
                    <a:pt x="277" y="2639"/>
                  </a:lnTo>
                  <a:cubicBezTo>
                    <a:pt x="250" y="1848"/>
                    <a:pt x="211" y="1046"/>
                    <a:pt x="159" y="256"/>
                  </a:cubicBezTo>
                  <a:lnTo>
                    <a:pt x="159" y="256"/>
                  </a:lnTo>
                  <a:lnTo>
                    <a:pt x="991" y="140"/>
                  </a:lnTo>
                  <a:cubicBezTo>
                    <a:pt x="1131" y="127"/>
                    <a:pt x="1284" y="99"/>
                    <a:pt x="1437" y="71"/>
                  </a:cubicBezTo>
                  <a:cubicBezTo>
                    <a:pt x="1591" y="57"/>
                    <a:pt x="1730" y="29"/>
                    <a:pt x="1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2948475" y="1170725"/>
              <a:ext cx="135000" cy="241200"/>
            </a:xfrm>
            <a:custGeom>
              <a:avLst/>
              <a:gdLst/>
              <a:ahLst/>
              <a:cxnLst/>
              <a:rect l="l" t="t" r="r" b="b"/>
              <a:pathLst>
                <a:path w="5400" h="9648" extrusionOk="0">
                  <a:moveTo>
                    <a:pt x="1610" y="0"/>
                  </a:moveTo>
                  <a:cubicBezTo>
                    <a:pt x="1469" y="0"/>
                    <a:pt x="1332" y="25"/>
                    <a:pt x="1201" y="78"/>
                  </a:cubicBezTo>
                  <a:cubicBezTo>
                    <a:pt x="1117" y="106"/>
                    <a:pt x="1033" y="162"/>
                    <a:pt x="963" y="218"/>
                  </a:cubicBezTo>
                  <a:cubicBezTo>
                    <a:pt x="657" y="441"/>
                    <a:pt x="461" y="887"/>
                    <a:pt x="308" y="1487"/>
                  </a:cubicBezTo>
                  <a:cubicBezTo>
                    <a:pt x="57" y="2561"/>
                    <a:pt x="1" y="4109"/>
                    <a:pt x="29" y="5588"/>
                  </a:cubicBezTo>
                  <a:cubicBezTo>
                    <a:pt x="43" y="6327"/>
                    <a:pt x="85" y="7053"/>
                    <a:pt x="127" y="7694"/>
                  </a:cubicBezTo>
                  <a:cubicBezTo>
                    <a:pt x="140" y="7876"/>
                    <a:pt x="154" y="8057"/>
                    <a:pt x="168" y="8224"/>
                  </a:cubicBezTo>
                  <a:cubicBezTo>
                    <a:pt x="168" y="8280"/>
                    <a:pt x="168" y="8322"/>
                    <a:pt x="168" y="8364"/>
                  </a:cubicBezTo>
                  <a:lnTo>
                    <a:pt x="196" y="8629"/>
                  </a:lnTo>
                  <a:cubicBezTo>
                    <a:pt x="210" y="8824"/>
                    <a:pt x="224" y="9005"/>
                    <a:pt x="238" y="9173"/>
                  </a:cubicBezTo>
                  <a:cubicBezTo>
                    <a:pt x="1340" y="9410"/>
                    <a:pt x="2442" y="9577"/>
                    <a:pt x="3558" y="9647"/>
                  </a:cubicBezTo>
                  <a:cubicBezTo>
                    <a:pt x="3642" y="7611"/>
                    <a:pt x="4841" y="4667"/>
                    <a:pt x="5274" y="3705"/>
                  </a:cubicBezTo>
                  <a:lnTo>
                    <a:pt x="5371" y="3454"/>
                  </a:lnTo>
                  <a:cubicBezTo>
                    <a:pt x="5385" y="3426"/>
                    <a:pt x="5399" y="3412"/>
                    <a:pt x="5399" y="3398"/>
                  </a:cubicBezTo>
                  <a:lnTo>
                    <a:pt x="5399" y="3384"/>
                  </a:lnTo>
                  <a:cubicBezTo>
                    <a:pt x="5385" y="3370"/>
                    <a:pt x="5218" y="3105"/>
                    <a:pt x="4953" y="2729"/>
                  </a:cubicBezTo>
                  <a:cubicBezTo>
                    <a:pt x="4230" y="1743"/>
                    <a:pt x="2793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3128075" y="1170375"/>
              <a:ext cx="137075" cy="232475"/>
            </a:xfrm>
            <a:custGeom>
              <a:avLst/>
              <a:gdLst/>
              <a:ahLst/>
              <a:cxnLst/>
              <a:rect l="l" t="t" r="r" b="b"/>
              <a:pathLst>
                <a:path w="5483" h="9299" extrusionOk="0">
                  <a:moveTo>
                    <a:pt x="3822" y="0"/>
                  </a:moveTo>
                  <a:cubicBezTo>
                    <a:pt x="3623" y="0"/>
                    <a:pt x="3428" y="42"/>
                    <a:pt x="3251" y="120"/>
                  </a:cubicBezTo>
                  <a:cubicBezTo>
                    <a:pt x="2176" y="539"/>
                    <a:pt x="1033" y="1920"/>
                    <a:pt x="433" y="2729"/>
                  </a:cubicBezTo>
                  <a:cubicBezTo>
                    <a:pt x="168" y="3091"/>
                    <a:pt x="1" y="3328"/>
                    <a:pt x="1" y="3328"/>
                  </a:cubicBezTo>
                  <a:lnTo>
                    <a:pt x="140" y="3649"/>
                  </a:lnTo>
                  <a:cubicBezTo>
                    <a:pt x="545" y="4570"/>
                    <a:pt x="1660" y="7290"/>
                    <a:pt x="1870" y="9298"/>
                  </a:cubicBezTo>
                  <a:cubicBezTo>
                    <a:pt x="2707" y="9131"/>
                    <a:pt x="3543" y="8922"/>
                    <a:pt x="4366" y="8643"/>
                  </a:cubicBezTo>
                  <a:cubicBezTo>
                    <a:pt x="4659" y="8559"/>
                    <a:pt x="4952" y="8448"/>
                    <a:pt x="5245" y="8350"/>
                  </a:cubicBezTo>
                  <a:lnTo>
                    <a:pt x="5273" y="8350"/>
                  </a:lnTo>
                  <a:lnTo>
                    <a:pt x="5273" y="8461"/>
                  </a:lnTo>
                  <a:cubicBezTo>
                    <a:pt x="5287" y="8420"/>
                    <a:pt x="5287" y="8378"/>
                    <a:pt x="5287" y="8350"/>
                  </a:cubicBezTo>
                  <a:lnTo>
                    <a:pt x="5287" y="8336"/>
                  </a:lnTo>
                  <a:cubicBezTo>
                    <a:pt x="5301" y="8280"/>
                    <a:pt x="5301" y="8238"/>
                    <a:pt x="5301" y="8182"/>
                  </a:cubicBezTo>
                  <a:cubicBezTo>
                    <a:pt x="5329" y="7750"/>
                    <a:pt x="5357" y="7276"/>
                    <a:pt x="5385" y="6760"/>
                  </a:cubicBezTo>
                  <a:lnTo>
                    <a:pt x="5385" y="6746"/>
                  </a:lnTo>
                  <a:cubicBezTo>
                    <a:pt x="5482" y="4626"/>
                    <a:pt x="5468" y="2045"/>
                    <a:pt x="4910" y="804"/>
                  </a:cubicBezTo>
                  <a:cubicBezTo>
                    <a:pt x="4827" y="580"/>
                    <a:pt x="4673" y="371"/>
                    <a:pt x="4492" y="218"/>
                  </a:cubicBezTo>
                  <a:cubicBezTo>
                    <a:pt x="4339" y="106"/>
                    <a:pt x="4171" y="36"/>
                    <a:pt x="3976" y="9"/>
                  </a:cubicBezTo>
                  <a:cubicBezTo>
                    <a:pt x="3925" y="3"/>
                    <a:pt x="3873" y="0"/>
                    <a:pt x="3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2916750" y="1121400"/>
              <a:ext cx="359200" cy="134300"/>
            </a:xfrm>
            <a:custGeom>
              <a:avLst/>
              <a:gdLst/>
              <a:ahLst/>
              <a:cxnLst/>
              <a:rect l="l" t="t" r="r" b="b"/>
              <a:pathLst>
                <a:path w="14368" h="5372" extrusionOk="0">
                  <a:moveTo>
                    <a:pt x="1" y="1"/>
                  </a:moveTo>
                  <a:cubicBezTo>
                    <a:pt x="84" y="1298"/>
                    <a:pt x="642" y="2539"/>
                    <a:pt x="1577" y="3446"/>
                  </a:cubicBezTo>
                  <a:cubicBezTo>
                    <a:pt x="1786" y="3669"/>
                    <a:pt x="2023" y="3851"/>
                    <a:pt x="2274" y="4032"/>
                  </a:cubicBezTo>
                  <a:cubicBezTo>
                    <a:pt x="3251" y="4715"/>
                    <a:pt x="4659" y="5259"/>
                    <a:pt x="6668" y="5357"/>
                  </a:cubicBezTo>
                  <a:cubicBezTo>
                    <a:pt x="6835" y="5371"/>
                    <a:pt x="7003" y="5371"/>
                    <a:pt x="7184" y="5371"/>
                  </a:cubicBezTo>
                  <a:cubicBezTo>
                    <a:pt x="7631" y="5371"/>
                    <a:pt x="8063" y="5343"/>
                    <a:pt x="8454" y="5301"/>
                  </a:cubicBezTo>
                  <a:cubicBezTo>
                    <a:pt x="11104" y="4994"/>
                    <a:pt x="12568" y="3892"/>
                    <a:pt x="13363" y="2777"/>
                  </a:cubicBezTo>
                  <a:cubicBezTo>
                    <a:pt x="13866" y="2065"/>
                    <a:pt x="14200" y="1256"/>
                    <a:pt x="14326" y="405"/>
                  </a:cubicBezTo>
                  <a:cubicBezTo>
                    <a:pt x="14340" y="280"/>
                    <a:pt x="14354" y="140"/>
                    <a:pt x="14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2953375" y="1113400"/>
              <a:ext cx="322575" cy="273500"/>
            </a:xfrm>
            <a:custGeom>
              <a:avLst/>
              <a:gdLst/>
              <a:ahLst/>
              <a:cxnLst/>
              <a:rect l="l" t="t" r="r" b="b"/>
              <a:pathLst>
                <a:path w="12903" h="10940" extrusionOk="0">
                  <a:moveTo>
                    <a:pt x="0" y="0"/>
                  </a:moveTo>
                  <a:lnTo>
                    <a:pt x="14" y="321"/>
                  </a:lnTo>
                  <a:lnTo>
                    <a:pt x="42" y="418"/>
                  </a:lnTo>
                  <a:lnTo>
                    <a:pt x="126" y="795"/>
                  </a:lnTo>
                  <a:cubicBezTo>
                    <a:pt x="126" y="795"/>
                    <a:pt x="475" y="879"/>
                    <a:pt x="1032" y="1004"/>
                  </a:cubicBezTo>
                  <a:cubicBezTo>
                    <a:pt x="2569" y="1348"/>
                    <a:pt x="5769" y="1998"/>
                    <a:pt x="8223" y="1998"/>
                  </a:cubicBezTo>
                  <a:cubicBezTo>
                    <a:pt x="8954" y="1998"/>
                    <a:pt x="9620" y="1940"/>
                    <a:pt x="10155" y="1799"/>
                  </a:cubicBezTo>
                  <a:cubicBezTo>
                    <a:pt x="10155" y="1799"/>
                    <a:pt x="10197" y="2064"/>
                    <a:pt x="10239" y="2413"/>
                  </a:cubicBezTo>
                  <a:cubicBezTo>
                    <a:pt x="10308" y="3138"/>
                    <a:pt x="10336" y="4310"/>
                    <a:pt x="9708" y="4561"/>
                  </a:cubicBezTo>
                  <a:cubicBezTo>
                    <a:pt x="8969" y="4798"/>
                    <a:pt x="8202" y="4938"/>
                    <a:pt x="7421" y="5022"/>
                  </a:cubicBezTo>
                  <a:cubicBezTo>
                    <a:pt x="6975" y="5063"/>
                    <a:pt x="6528" y="5084"/>
                    <a:pt x="6082" y="5084"/>
                  </a:cubicBezTo>
                  <a:cubicBezTo>
                    <a:pt x="5635" y="5084"/>
                    <a:pt x="5189" y="5063"/>
                    <a:pt x="4743" y="5022"/>
                  </a:cubicBezTo>
                  <a:cubicBezTo>
                    <a:pt x="3836" y="4924"/>
                    <a:pt x="2929" y="4715"/>
                    <a:pt x="2079" y="4408"/>
                  </a:cubicBezTo>
                  <a:lnTo>
                    <a:pt x="2079" y="4408"/>
                  </a:lnTo>
                  <a:cubicBezTo>
                    <a:pt x="3181" y="5273"/>
                    <a:pt x="4631" y="5593"/>
                    <a:pt x="5078" y="5663"/>
                  </a:cubicBezTo>
                  <a:cubicBezTo>
                    <a:pt x="5119" y="5677"/>
                    <a:pt x="5161" y="5677"/>
                    <a:pt x="5203" y="5691"/>
                  </a:cubicBezTo>
                  <a:lnTo>
                    <a:pt x="5203" y="5677"/>
                  </a:lnTo>
                  <a:cubicBezTo>
                    <a:pt x="5370" y="5677"/>
                    <a:pt x="5538" y="5691"/>
                    <a:pt x="5719" y="5691"/>
                  </a:cubicBezTo>
                  <a:cubicBezTo>
                    <a:pt x="6166" y="5691"/>
                    <a:pt x="6598" y="5663"/>
                    <a:pt x="6989" y="5607"/>
                  </a:cubicBezTo>
                  <a:cubicBezTo>
                    <a:pt x="6989" y="5607"/>
                    <a:pt x="7565" y="5839"/>
                    <a:pt x="8786" y="5839"/>
                  </a:cubicBezTo>
                  <a:cubicBezTo>
                    <a:pt x="9286" y="5839"/>
                    <a:pt x="9894" y="5800"/>
                    <a:pt x="10615" y="5691"/>
                  </a:cubicBezTo>
                  <a:lnTo>
                    <a:pt x="10615" y="5691"/>
                  </a:lnTo>
                  <a:cubicBezTo>
                    <a:pt x="10615" y="5691"/>
                    <a:pt x="10657" y="9890"/>
                    <a:pt x="10336" y="10880"/>
                  </a:cubicBezTo>
                  <a:cubicBezTo>
                    <a:pt x="10612" y="10914"/>
                    <a:pt x="10897" y="10939"/>
                    <a:pt x="11183" y="10939"/>
                  </a:cubicBezTo>
                  <a:cubicBezTo>
                    <a:pt x="11245" y="10939"/>
                    <a:pt x="11307" y="10938"/>
                    <a:pt x="11368" y="10936"/>
                  </a:cubicBezTo>
                  <a:cubicBezTo>
                    <a:pt x="11661" y="10838"/>
                    <a:pt x="11940" y="10740"/>
                    <a:pt x="12233" y="10629"/>
                  </a:cubicBezTo>
                  <a:lnTo>
                    <a:pt x="12275" y="10629"/>
                  </a:lnTo>
                  <a:lnTo>
                    <a:pt x="12275" y="10615"/>
                  </a:lnTo>
                  <a:lnTo>
                    <a:pt x="12275" y="10461"/>
                  </a:lnTo>
                  <a:lnTo>
                    <a:pt x="12373" y="9039"/>
                  </a:lnTo>
                  <a:lnTo>
                    <a:pt x="12373" y="9025"/>
                  </a:lnTo>
                  <a:lnTo>
                    <a:pt x="12903" y="893"/>
                  </a:lnTo>
                  <a:lnTo>
                    <a:pt x="12847" y="739"/>
                  </a:lnTo>
                  <a:lnTo>
                    <a:pt x="12763" y="349"/>
                  </a:lnTo>
                  <a:lnTo>
                    <a:pt x="12763" y="321"/>
                  </a:lnTo>
                  <a:lnTo>
                    <a:pt x="12735" y="167"/>
                  </a:lnTo>
                  <a:lnTo>
                    <a:pt x="10936" y="153"/>
                  </a:lnTo>
                  <a:lnTo>
                    <a:pt x="106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2949175" y="1211375"/>
              <a:ext cx="45725" cy="178625"/>
            </a:xfrm>
            <a:custGeom>
              <a:avLst/>
              <a:gdLst/>
              <a:ahLst/>
              <a:cxnLst/>
              <a:rect l="l" t="t" r="r" b="b"/>
              <a:pathLst>
                <a:path w="1829" h="7145" extrusionOk="0">
                  <a:moveTo>
                    <a:pt x="1089" y="1"/>
                  </a:moveTo>
                  <a:lnTo>
                    <a:pt x="977" y="433"/>
                  </a:lnTo>
                  <a:lnTo>
                    <a:pt x="1" y="3962"/>
                  </a:lnTo>
                  <a:cubicBezTo>
                    <a:pt x="15" y="4701"/>
                    <a:pt x="57" y="5427"/>
                    <a:pt x="99" y="6068"/>
                  </a:cubicBezTo>
                  <a:lnTo>
                    <a:pt x="461" y="6654"/>
                  </a:lnTo>
                  <a:lnTo>
                    <a:pt x="140" y="6738"/>
                  </a:lnTo>
                  <a:lnTo>
                    <a:pt x="168" y="7003"/>
                  </a:lnTo>
                  <a:cubicBezTo>
                    <a:pt x="168" y="7003"/>
                    <a:pt x="914" y="7144"/>
                    <a:pt x="1428" y="7144"/>
                  </a:cubicBezTo>
                  <a:cubicBezTo>
                    <a:pt x="1599" y="7144"/>
                    <a:pt x="1744" y="7128"/>
                    <a:pt x="1828" y="7086"/>
                  </a:cubicBezTo>
                  <a:cubicBezTo>
                    <a:pt x="1814" y="7086"/>
                    <a:pt x="1340" y="1521"/>
                    <a:pt x="1605" y="1242"/>
                  </a:cubicBezTo>
                  <a:cubicBezTo>
                    <a:pt x="1605" y="1228"/>
                    <a:pt x="1619" y="1228"/>
                    <a:pt x="1633" y="1214"/>
                  </a:cubicBezTo>
                  <a:cubicBezTo>
                    <a:pt x="1549" y="949"/>
                    <a:pt x="1465" y="698"/>
                    <a:pt x="1410" y="419"/>
                  </a:cubicBezTo>
                  <a:cubicBezTo>
                    <a:pt x="1382" y="307"/>
                    <a:pt x="1354" y="210"/>
                    <a:pt x="1326" y="112"/>
                  </a:cubicBezTo>
                  <a:lnTo>
                    <a:pt x="1089" y="1"/>
                  </a:lnTo>
                  <a:close/>
                </a:path>
              </a:pathLst>
            </a:custGeom>
            <a:solidFill>
              <a:srgbClr val="342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2931050" y="612625"/>
              <a:ext cx="368275" cy="529375"/>
            </a:xfrm>
            <a:custGeom>
              <a:avLst/>
              <a:gdLst/>
              <a:ahLst/>
              <a:cxnLst/>
              <a:rect l="l" t="t" r="r" b="b"/>
              <a:pathLst>
                <a:path w="14731" h="21175" extrusionOk="0">
                  <a:moveTo>
                    <a:pt x="4143" y="1"/>
                  </a:moveTo>
                  <a:lnTo>
                    <a:pt x="1" y="20129"/>
                  </a:lnTo>
                  <a:cubicBezTo>
                    <a:pt x="461" y="20310"/>
                    <a:pt x="949" y="20463"/>
                    <a:pt x="1437" y="20575"/>
                  </a:cubicBezTo>
                  <a:cubicBezTo>
                    <a:pt x="2344" y="20798"/>
                    <a:pt x="3278" y="20966"/>
                    <a:pt x="4227" y="21049"/>
                  </a:cubicBezTo>
                  <a:cubicBezTo>
                    <a:pt x="5078" y="21133"/>
                    <a:pt x="5932" y="21175"/>
                    <a:pt x="6787" y="21175"/>
                  </a:cubicBezTo>
                  <a:cubicBezTo>
                    <a:pt x="7641" y="21175"/>
                    <a:pt x="8495" y="21133"/>
                    <a:pt x="9346" y="21049"/>
                  </a:cubicBezTo>
                  <a:cubicBezTo>
                    <a:pt x="10671" y="20924"/>
                    <a:pt x="11982" y="20728"/>
                    <a:pt x="13294" y="20449"/>
                  </a:cubicBezTo>
                  <a:cubicBezTo>
                    <a:pt x="13754" y="20352"/>
                    <a:pt x="14228" y="20240"/>
                    <a:pt x="14730" y="20129"/>
                  </a:cubicBezTo>
                  <a:lnTo>
                    <a:pt x="9193" y="461"/>
                  </a:lnTo>
                  <a:lnTo>
                    <a:pt x="414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2967675" y="1088275"/>
              <a:ext cx="299900" cy="15025"/>
            </a:xfrm>
            <a:custGeom>
              <a:avLst/>
              <a:gdLst/>
              <a:ahLst/>
              <a:cxnLst/>
              <a:rect l="l" t="t" r="r" b="b"/>
              <a:pathLst>
                <a:path w="11996" h="601" extrusionOk="0">
                  <a:moveTo>
                    <a:pt x="0" y="1"/>
                  </a:moveTo>
                  <a:lnTo>
                    <a:pt x="0" y="601"/>
                  </a:lnTo>
                  <a:lnTo>
                    <a:pt x="11996" y="601"/>
                  </a:lnTo>
                  <a:lnTo>
                    <a:pt x="11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2966975" y="1123850"/>
              <a:ext cx="296425" cy="15025"/>
            </a:xfrm>
            <a:custGeom>
              <a:avLst/>
              <a:gdLst/>
              <a:ahLst/>
              <a:cxnLst/>
              <a:rect l="l" t="t" r="r" b="b"/>
              <a:pathLst>
                <a:path w="11857" h="601" extrusionOk="0">
                  <a:moveTo>
                    <a:pt x="0" y="0"/>
                  </a:moveTo>
                  <a:lnTo>
                    <a:pt x="0" y="126"/>
                  </a:lnTo>
                  <a:cubicBezTo>
                    <a:pt x="907" y="349"/>
                    <a:pt x="1841" y="517"/>
                    <a:pt x="2790" y="600"/>
                  </a:cubicBezTo>
                  <a:lnTo>
                    <a:pt x="7909" y="600"/>
                  </a:lnTo>
                  <a:cubicBezTo>
                    <a:pt x="9234" y="475"/>
                    <a:pt x="10545" y="279"/>
                    <a:pt x="1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2968375" y="1052700"/>
              <a:ext cx="299900" cy="15025"/>
            </a:xfrm>
            <a:custGeom>
              <a:avLst/>
              <a:gdLst/>
              <a:ahLst/>
              <a:cxnLst/>
              <a:rect l="l" t="t" r="r" b="b"/>
              <a:pathLst>
                <a:path w="11996" h="601" extrusionOk="0">
                  <a:moveTo>
                    <a:pt x="0" y="1"/>
                  </a:moveTo>
                  <a:lnTo>
                    <a:pt x="0" y="601"/>
                  </a:lnTo>
                  <a:lnTo>
                    <a:pt x="11996" y="601"/>
                  </a:lnTo>
                  <a:lnTo>
                    <a:pt x="11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2964525" y="1017150"/>
              <a:ext cx="300275" cy="15000"/>
            </a:xfrm>
            <a:custGeom>
              <a:avLst/>
              <a:gdLst/>
              <a:ahLst/>
              <a:cxnLst/>
              <a:rect l="l" t="t" r="r" b="b"/>
              <a:pathLst>
                <a:path w="12011" h="600" extrusionOk="0">
                  <a:moveTo>
                    <a:pt x="1" y="0"/>
                  </a:moveTo>
                  <a:lnTo>
                    <a:pt x="1" y="600"/>
                  </a:lnTo>
                  <a:lnTo>
                    <a:pt x="12010" y="600"/>
                  </a:lnTo>
                  <a:lnTo>
                    <a:pt x="120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2965575" y="981575"/>
              <a:ext cx="299925" cy="15025"/>
            </a:xfrm>
            <a:custGeom>
              <a:avLst/>
              <a:gdLst/>
              <a:ahLst/>
              <a:cxnLst/>
              <a:rect l="l" t="t" r="r" b="b"/>
              <a:pathLst>
                <a:path w="11997" h="601" extrusionOk="0">
                  <a:moveTo>
                    <a:pt x="0" y="0"/>
                  </a:moveTo>
                  <a:lnTo>
                    <a:pt x="0" y="600"/>
                  </a:lnTo>
                  <a:lnTo>
                    <a:pt x="11996" y="600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2964875" y="946000"/>
              <a:ext cx="300275" cy="15025"/>
            </a:xfrm>
            <a:custGeom>
              <a:avLst/>
              <a:gdLst/>
              <a:ahLst/>
              <a:cxnLst/>
              <a:rect l="l" t="t" r="r" b="b"/>
              <a:pathLst>
                <a:path w="12011" h="601" extrusionOk="0">
                  <a:moveTo>
                    <a:pt x="1" y="1"/>
                  </a:moveTo>
                  <a:lnTo>
                    <a:pt x="1" y="600"/>
                  </a:lnTo>
                  <a:lnTo>
                    <a:pt x="12010" y="600"/>
                  </a:lnTo>
                  <a:lnTo>
                    <a:pt x="120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2965575" y="910425"/>
              <a:ext cx="300275" cy="15025"/>
            </a:xfrm>
            <a:custGeom>
              <a:avLst/>
              <a:gdLst/>
              <a:ahLst/>
              <a:cxnLst/>
              <a:rect l="l" t="t" r="r" b="b"/>
              <a:pathLst>
                <a:path w="12011" h="601" extrusionOk="0">
                  <a:moveTo>
                    <a:pt x="0" y="1"/>
                  </a:moveTo>
                  <a:lnTo>
                    <a:pt x="0" y="601"/>
                  </a:lnTo>
                  <a:lnTo>
                    <a:pt x="12010" y="601"/>
                  </a:lnTo>
                  <a:lnTo>
                    <a:pt x="120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2965225" y="874875"/>
              <a:ext cx="300275" cy="15000"/>
            </a:xfrm>
            <a:custGeom>
              <a:avLst/>
              <a:gdLst/>
              <a:ahLst/>
              <a:cxnLst/>
              <a:rect l="l" t="t" r="r" b="b"/>
              <a:pathLst>
                <a:path w="12011" h="600" extrusionOk="0">
                  <a:moveTo>
                    <a:pt x="1" y="0"/>
                  </a:moveTo>
                  <a:lnTo>
                    <a:pt x="1" y="600"/>
                  </a:lnTo>
                  <a:lnTo>
                    <a:pt x="12010" y="600"/>
                  </a:lnTo>
                  <a:lnTo>
                    <a:pt x="120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2965925" y="839300"/>
              <a:ext cx="300275" cy="15025"/>
            </a:xfrm>
            <a:custGeom>
              <a:avLst/>
              <a:gdLst/>
              <a:ahLst/>
              <a:cxnLst/>
              <a:rect l="l" t="t" r="r" b="b"/>
              <a:pathLst>
                <a:path w="12011" h="601" extrusionOk="0">
                  <a:moveTo>
                    <a:pt x="0" y="0"/>
                  </a:moveTo>
                  <a:lnTo>
                    <a:pt x="0" y="600"/>
                  </a:lnTo>
                  <a:lnTo>
                    <a:pt x="12010" y="600"/>
                  </a:lnTo>
                  <a:lnTo>
                    <a:pt x="120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2963825" y="803725"/>
              <a:ext cx="299925" cy="15025"/>
            </a:xfrm>
            <a:custGeom>
              <a:avLst/>
              <a:gdLst/>
              <a:ahLst/>
              <a:cxnLst/>
              <a:rect l="l" t="t" r="r" b="b"/>
              <a:pathLst>
                <a:path w="11997" h="601" extrusionOk="0">
                  <a:moveTo>
                    <a:pt x="1" y="1"/>
                  </a:moveTo>
                  <a:lnTo>
                    <a:pt x="1" y="600"/>
                  </a:lnTo>
                  <a:lnTo>
                    <a:pt x="11997" y="600"/>
                  </a:lnTo>
                  <a:lnTo>
                    <a:pt x="119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0"/>
            <p:cNvSpPr/>
            <p:nvPr/>
          </p:nvSpPr>
          <p:spPr>
            <a:xfrm>
              <a:off x="2964525" y="768150"/>
              <a:ext cx="299925" cy="15025"/>
            </a:xfrm>
            <a:custGeom>
              <a:avLst/>
              <a:gdLst/>
              <a:ahLst/>
              <a:cxnLst/>
              <a:rect l="l" t="t" r="r" b="b"/>
              <a:pathLst>
                <a:path w="11997" h="601" extrusionOk="0">
                  <a:moveTo>
                    <a:pt x="1" y="1"/>
                  </a:moveTo>
                  <a:lnTo>
                    <a:pt x="1" y="601"/>
                  </a:lnTo>
                  <a:lnTo>
                    <a:pt x="11996" y="601"/>
                  </a:lnTo>
                  <a:lnTo>
                    <a:pt x="11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0"/>
            <p:cNvSpPr/>
            <p:nvPr/>
          </p:nvSpPr>
          <p:spPr>
            <a:xfrm>
              <a:off x="2956850" y="732600"/>
              <a:ext cx="299925" cy="15000"/>
            </a:xfrm>
            <a:custGeom>
              <a:avLst/>
              <a:gdLst/>
              <a:ahLst/>
              <a:cxnLst/>
              <a:rect l="l" t="t" r="r" b="b"/>
              <a:pathLst>
                <a:path w="11997" h="600" extrusionOk="0">
                  <a:moveTo>
                    <a:pt x="1" y="0"/>
                  </a:moveTo>
                  <a:lnTo>
                    <a:pt x="1" y="600"/>
                  </a:lnTo>
                  <a:lnTo>
                    <a:pt x="11997" y="600"/>
                  </a:lnTo>
                  <a:lnTo>
                    <a:pt x="11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0"/>
            <p:cNvSpPr/>
            <p:nvPr/>
          </p:nvSpPr>
          <p:spPr>
            <a:xfrm>
              <a:off x="2957550" y="697025"/>
              <a:ext cx="300275" cy="14675"/>
            </a:xfrm>
            <a:custGeom>
              <a:avLst/>
              <a:gdLst/>
              <a:ahLst/>
              <a:cxnLst/>
              <a:rect l="l" t="t" r="r" b="b"/>
              <a:pathLst>
                <a:path w="12011" h="587" extrusionOk="0">
                  <a:moveTo>
                    <a:pt x="1" y="0"/>
                  </a:moveTo>
                  <a:lnTo>
                    <a:pt x="1" y="586"/>
                  </a:lnTo>
                  <a:lnTo>
                    <a:pt x="12010" y="586"/>
                  </a:lnTo>
                  <a:lnTo>
                    <a:pt x="120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3008475" y="649250"/>
              <a:ext cx="160775" cy="102550"/>
            </a:xfrm>
            <a:custGeom>
              <a:avLst/>
              <a:gdLst/>
              <a:ahLst/>
              <a:cxnLst/>
              <a:rect l="l" t="t" r="r" b="b"/>
              <a:pathLst>
                <a:path w="6431" h="4102" extrusionOk="0">
                  <a:moveTo>
                    <a:pt x="1716" y="0"/>
                  </a:moveTo>
                  <a:lnTo>
                    <a:pt x="0" y="1326"/>
                  </a:lnTo>
                  <a:lnTo>
                    <a:pt x="1716" y="1967"/>
                  </a:lnTo>
                  <a:lnTo>
                    <a:pt x="3292" y="3822"/>
                  </a:lnTo>
                  <a:lnTo>
                    <a:pt x="3822" y="4101"/>
                  </a:lnTo>
                  <a:lnTo>
                    <a:pt x="5621" y="2274"/>
                  </a:lnTo>
                  <a:lnTo>
                    <a:pt x="6193" y="1256"/>
                  </a:lnTo>
                  <a:lnTo>
                    <a:pt x="6430" y="279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2769950" y="603225"/>
              <a:ext cx="333050" cy="778700"/>
            </a:xfrm>
            <a:custGeom>
              <a:avLst/>
              <a:gdLst/>
              <a:ahLst/>
              <a:cxnLst/>
              <a:rect l="l" t="t" r="r" b="b"/>
              <a:pathLst>
                <a:path w="13322" h="31148" extrusionOk="0">
                  <a:moveTo>
                    <a:pt x="13321" y="0"/>
                  </a:moveTo>
                  <a:cubicBezTo>
                    <a:pt x="13321" y="0"/>
                    <a:pt x="4408" y="2665"/>
                    <a:pt x="2902" y="7407"/>
                  </a:cubicBezTo>
                  <a:cubicBezTo>
                    <a:pt x="2902" y="7407"/>
                    <a:pt x="0" y="12373"/>
                    <a:pt x="1367" y="28455"/>
                  </a:cubicBezTo>
                  <a:cubicBezTo>
                    <a:pt x="1367" y="28455"/>
                    <a:pt x="2525" y="30924"/>
                    <a:pt x="8565" y="31147"/>
                  </a:cubicBezTo>
                  <a:cubicBezTo>
                    <a:pt x="8565" y="31147"/>
                    <a:pt x="7240" y="14298"/>
                    <a:pt x="10894" y="4757"/>
                  </a:cubicBezTo>
                  <a:cubicBezTo>
                    <a:pt x="10894" y="4757"/>
                    <a:pt x="11703" y="1953"/>
                    <a:pt x="13321" y="0"/>
                  </a:cubicBezTo>
                  <a:close/>
                </a:path>
              </a:pathLst>
            </a:custGeom>
            <a:solidFill>
              <a:srgbClr val="FE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0"/>
            <p:cNvSpPr/>
            <p:nvPr/>
          </p:nvSpPr>
          <p:spPr>
            <a:xfrm>
              <a:off x="3044725" y="686550"/>
              <a:ext cx="115800" cy="68025"/>
            </a:xfrm>
            <a:custGeom>
              <a:avLst/>
              <a:gdLst/>
              <a:ahLst/>
              <a:cxnLst/>
              <a:rect l="l" t="t" r="r" b="b"/>
              <a:pathLst>
                <a:path w="4632" h="2721" extrusionOk="0">
                  <a:moveTo>
                    <a:pt x="4632" y="1"/>
                  </a:moveTo>
                  <a:lnTo>
                    <a:pt x="4325" y="140"/>
                  </a:lnTo>
                  <a:cubicBezTo>
                    <a:pt x="4325" y="140"/>
                    <a:pt x="2930" y="2316"/>
                    <a:pt x="2219" y="2330"/>
                  </a:cubicBezTo>
                  <a:cubicBezTo>
                    <a:pt x="2216" y="2330"/>
                    <a:pt x="2214" y="2330"/>
                    <a:pt x="2212" y="2330"/>
                  </a:cubicBezTo>
                  <a:cubicBezTo>
                    <a:pt x="1486" y="2330"/>
                    <a:pt x="405" y="140"/>
                    <a:pt x="405" y="140"/>
                  </a:cubicBezTo>
                  <a:lnTo>
                    <a:pt x="1" y="126"/>
                  </a:lnTo>
                  <a:lnTo>
                    <a:pt x="210" y="643"/>
                  </a:lnTo>
                  <a:cubicBezTo>
                    <a:pt x="210" y="643"/>
                    <a:pt x="1200" y="2721"/>
                    <a:pt x="2219" y="2721"/>
                  </a:cubicBezTo>
                  <a:cubicBezTo>
                    <a:pt x="3223" y="2707"/>
                    <a:pt x="4464" y="503"/>
                    <a:pt x="4464" y="503"/>
                  </a:cubicBezTo>
                  <a:lnTo>
                    <a:pt x="46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0"/>
            <p:cNvSpPr/>
            <p:nvPr/>
          </p:nvSpPr>
          <p:spPr>
            <a:xfrm>
              <a:off x="3104375" y="603225"/>
              <a:ext cx="308625" cy="778350"/>
            </a:xfrm>
            <a:custGeom>
              <a:avLst/>
              <a:gdLst/>
              <a:ahLst/>
              <a:cxnLst/>
              <a:rect l="l" t="t" r="r" b="b"/>
              <a:pathLst>
                <a:path w="12345" h="31134" extrusionOk="0">
                  <a:moveTo>
                    <a:pt x="0" y="0"/>
                  </a:moveTo>
                  <a:lnTo>
                    <a:pt x="0" y="0"/>
                  </a:lnTo>
                  <a:cubicBezTo>
                    <a:pt x="181" y="209"/>
                    <a:pt x="349" y="433"/>
                    <a:pt x="516" y="670"/>
                  </a:cubicBezTo>
                  <a:cubicBezTo>
                    <a:pt x="642" y="865"/>
                    <a:pt x="767" y="1060"/>
                    <a:pt x="893" y="1256"/>
                  </a:cubicBezTo>
                  <a:cubicBezTo>
                    <a:pt x="976" y="1395"/>
                    <a:pt x="1060" y="1535"/>
                    <a:pt x="1144" y="1688"/>
                  </a:cubicBezTo>
                  <a:cubicBezTo>
                    <a:pt x="1200" y="1800"/>
                    <a:pt x="1255" y="1911"/>
                    <a:pt x="1325" y="2037"/>
                  </a:cubicBezTo>
                  <a:cubicBezTo>
                    <a:pt x="1395" y="2176"/>
                    <a:pt x="1465" y="2330"/>
                    <a:pt x="1534" y="2469"/>
                  </a:cubicBezTo>
                  <a:cubicBezTo>
                    <a:pt x="1660" y="2720"/>
                    <a:pt x="1771" y="2957"/>
                    <a:pt x="1855" y="3180"/>
                  </a:cubicBezTo>
                  <a:cubicBezTo>
                    <a:pt x="1897" y="3278"/>
                    <a:pt x="1939" y="3376"/>
                    <a:pt x="1981" y="3473"/>
                  </a:cubicBezTo>
                  <a:lnTo>
                    <a:pt x="2064" y="3697"/>
                  </a:lnTo>
                  <a:cubicBezTo>
                    <a:pt x="2078" y="3711"/>
                    <a:pt x="2078" y="3711"/>
                    <a:pt x="2092" y="3752"/>
                  </a:cubicBezTo>
                  <a:cubicBezTo>
                    <a:pt x="2106" y="3780"/>
                    <a:pt x="2106" y="3808"/>
                    <a:pt x="2120" y="3836"/>
                  </a:cubicBezTo>
                  <a:cubicBezTo>
                    <a:pt x="2190" y="4031"/>
                    <a:pt x="2260" y="4199"/>
                    <a:pt x="2302" y="4338"/>
                  </a:cubicBezTo>
                  <a:cubicBezTo>
                    <a:pt x="2399" y="4603"/>
                    <a:pt x="2441" y="4757"/>
                    <a:pt x="2441" y="4757"/>
                  </a:cubicBezTo>
                  <a:cubicBezTo>
                    <a:pt x="2497" y="4896"/>
                    <a:pt x="2539" y="5036"/>
                    <a:pt x="2594" y="5175"/>
                  </a:cubicBezTo>
                  <a:cubicBezTo>
                    <a:pt x="2664" y="5370"/>
                    <a:pt x="2734" y="5566"/>
                    <a:pt x="2804" y="5761"/>
                  </a:cubicBezTo>
                  <a:cubicBezTo>
                    <a:pt x="2873" y="6040"/>
                    <a:pt x="2971" y="6319"/>
                    <a:pt x="3055" y="6598"/>
                  </a:cubicBezTo>
                  <a:cubicBezTo>
                    <a:pt x="3111" y="6751"/>
                    <a:pt x="3152" y="6919"/>
                    <a:pt x="3194" y="7086"/>
                  </a:cubicBezTo>
                  <a:cubicBezTo>
                    <a:pt x="3208" y="7114"/>
                    <a:pt x="3208" y="7156"/>
                    <a:pt x="3222" y="7184"/>
                  </a:cubicBezTo>
                  <a:cubicBezTo>
                    <a:pt x="3292" y="7463"/>
                    <a:pt x="3376" y="7742"/>
                    <a:pt x="3431" y="8021"/>
                  </a:cubicBezTo>
                  <a:lnTo>
                    <a:pt x="3529" y="8411"/>
                  </a:lnTo>
                  <a:cubicBezTo>
                    <a:pt x="3543" y="8481"/>
                    <a:pt x="3557" y="8537"/>
                    <a:pt x="3571" y="8606"/>
                  </a:cubicBezTo>
                  <a:cubicBezTo>
                    <a:pt x="3641" y="8885"/>
                    <a:pt x="3696" y="9164"/>
                    <a:pt x="3752" y="9443"/>
                  </a:cubicBezTo>
                  <a:cubicBezTo>
                    <a:pt x="3766" y="9555"/>
                    <a:pt x="3794" y="9667"/>
                    <a:pt x="3822" y="9764"/>
                  </a:cubicBezTo>
                  <a:lnTo>
                    <a:pt x="3822" y="9792"/>
                  </a:lnTo>
                  <a:cubicBezTo>
                    <a:pt x="3822" y="9820"/>
                    <a:pt x="3836" y="9876"/>
                    <a:pt x="3850" y="9973"/>
                  </a:cubicBezTo>
                  <a:cubicBezTo>
                    <a:pt x="3864" y="9987"/>
                    <a:pt x="3864" y="10001"/>
                    <a:pt x="3864" y="10029"/>
                  </a:cubicBezTo>
                  <a:cubicBezTo>
                    <a:pt x="3906" y="10266"/>
                    <a:pt x="3947" y="10490"/>
                    <a:pt x="3989" y="10727"/>
                  </a:cubicBezTo>
                  <a:cubicBezTo>
                    <a:pt x="3989" y="10755"/>
                    <a:pt x="4003" y="10769"/>
                    <a:pt x="4003" y="10782"/>
                  </a:cubicBezTo>
                  <a:lnTo>
                    <a:pt x="4003" y="10824"/>
                  </a:lnTo>
                  <a:lnTo>
                    <a:pt x="4003" y="10866"/>
                  </a:lnTo>
                  <a:cubicBezTo>
                    <a:pt x="4017" y="10950"/>
                    <a:pt x="4031" y="11047"/>
                    <a:pt x="4045" y="11145"/>
                  </a:cubicBezTo>
                  <a:cubicBezTo>
                    <a:pt x="4073" y="11243"/>
                    <a:pt x="4087" y="11354"/>
                    <a:pt x="4101" y="11452"/>
                  </a:cubicBezTo>
                  <a:cubicBezTo>
                    <a:pt x="4143" y="11731"/>
                    <a:pt x="4185" y="12010"/>
                    <a:pt x="4226" y="12289"/>
                  </a:cubicBezTo>
                  <a:cubicBezTo>
                    <a:pt x="4254" y="12484"/>
                    <a:pt x="4282" y="12679"/>
                    <a:pt x="4310" y="12875"/>
                  </a:cubicBezTo>
                  <a:cubicBezTo>
                    <a:pt x="4352" y="13154"/>
                    <a:pt x="4380" y="13433"/>
                    <a:pt x="4422" y="13712"/>
                  </a:cubicBezTo>
                  <a:cubicBezTo>
                    <a:pt x="4436" y="13907"/>
                    <a:pt x="4464" y="14102"/>
                    <a:pt x="4491" y="14298"/>
                  </a:cubicBezTo>
                  <a:cubicBezTo>
                    <a:pt x="4519" y="14576"/>
                    <a:pt x="4547" y="14855"/>
                    <a:pt x="4575" y="15134"/>
                  </a:cubicBezTo>
                  <a:cubicBezTo>
                    <a:pt x="4589" y="15330"/>
                    <a:pt x="4617" y="15525"/>
                    <a:pt x="4631" y="15720"/>
                  </a:cubicBezTo>
                  <a:cubicBezTo>
                    <a:pt x="4631" y="15776"/>
                    <a:pt x="4645" y="15832"/>
                    <a:pt x="4645" y="15874"/>
                  </a:cubicBezTo>
                  <a:cubicBezTo>
                    <a:pt x="4659" y="16111"/>
                    <a:pt x="4687" y="16334"/>
                    <a:pt x="4701" y="16557"/>
                  </a:cubicBezTo>
                  <a:cubicBezTo>
                    <a:pt x="4715" y="16752"/>
                    <a:pt x="4729" y="16948"/>
                    <a:pt x="4743" y="17143"/>
                  </a:cubicBezTo>
                  <a:cubicBezTo>
                    <a:pt x="4756" y="17422"/>
                    <a:pt x="4770" y="17701"/>
                    <a:pt x="4798" y="17980"/>
                  </a:cubicBezTo>
                  <a:cubicBezTo>
                    <a:pt x="4812" y="18175"/>
                    <a:pt x="4812" y="18371"/>
                    <a:pt x="4826" y="18566"/>
                  </a:cubicBezTo>
                  <a:cubicBezTo>
                    <a:pt x="4840" y="18845"/>
                    <a:pt x="4854" y="19124"/>
                    <a:pt x="4868" y="19403"/>
                  </a:cubicBezTo>
                  <a:cubicBezTo>
                    <a:pt x="4882" y="19598"/>
                    <a:pt x="4882" y="19807"/>
                    <a:pt x="4896" y="20003"/>
                  </a:cubicBezTo>
                  <a:cubicBezTo>
                    <a:pt x="4896" y="20184"/>
                    <a:pt x="4910" y="20365"/>
                    <a:pt x="4910" y="20547"/>
                  </a:cubicBezTo>
                  <a:lnTo>
                    <a:pt x="4910" y="20714"/>
                  </a:lnTo>
                  <a:lnTo>
                    <a:pt x="4910" y="20825"/>
                  </a:lnTo>
                  <a:lnTo>
                    <a:pt x="4910" y="21104"/>
                  </a:lnTo>
                  <a:cubicBezTo>
                    <a:pt x="4924" y="21648"/>
                    <a:pt x="4938" y="22178"/>
                    <a:pt x="4952" y="22695"/>
                  </a:cubicBezTo>
                  <a:lnTo>
                    <a:pt x="4952" y="24480"/>
                  </a:lnTo>
                  <a:cubicBezTo>
                    <a:pt x="4924" y="28386"/>
                    <a:pt x="4715" y="31134"/>
                    <a:pt x="4715" y="31134"/>
                  </a:cubicBezTo>
                  <a:cubicBezTo>
                    <a:pt x="5245" y="31120"/>
                    <a:pt x="5733" y="31078"/>
                    <a:pt x="6193" y="31036"/>
                  </a:cubicBezTo>
                  <a:lnTo>
                    <a:pt x="6235" y="31036"/>
                  </a:lnTo>
                  <a:cubicBezTo>
                    <a:pt x="10950" y="30492"/>
                    <a:pt x="11912" y="28455"/>
                    <a:pt x="11912" y="28455"/>
                  </a:cubicBezTo>
                  <a:cubicBezTo>
                    <a:pt x="11940" y="28218"/>
                    <a:pt x="11954" y="27995"/>
                    <a:pt x="11968" y="27772"/>
                  </a:cubicBezTo>
                  <a:cubicBezTo>
                    <a:pt x="12247" y="24675"/>
                    <a:pt x="12345" y="21579"/>
                    <a:pt x="12289" y="18468"/>
                  </a:cubicBezTo>
                  <a:cubicBezTo>
                    <a:pt x="12289" y="18189"/>
                    <a:pt x="12275" y="17896"/>
                    <a:pt x="12261" y="17631"/>
                  </a:cubicBezTo>
                  <a:cubicBezTo>
                    <a:pt x="12261" y="17603"/>
                    <a:pt x="12261" y="17589"/>
                    <a:pt x="12261" y="17575"/>
                  </a:cubicBezTo>
                  <a:cubicBezTo>
                    <a:pt x="12205" y="16250"/>
                    <a:pt x="12107" y="15079"/>
                    <a:pt x="11996" y="14046"/>
                  </a:cubicBezTo>
                  <a:cubicBezTo>
                    <a:pt x="11466" y="9164"/>
                    <a:pt x="10420" y="7379"/>
                    <a:pt x="10420" y="7379"/>
                  </a:cubicBezTo>
                  <a:cubicBezTo>
                    <a:pt x="10238" y="6821"/>
                    <a:pt x="9959" y="6291"/>
                    <a:pt x="9611" y="5817"/>
                  </a:cubicBezTo>
                  <a:cubicBezTo>
                    <a:pt x="9318" y="5398"/>
                    <a:pt x="8969" y="5008"/>
                    <a:pt x="8606" y="4645"/>
                  </a:cubicBezTo>
                  <a:cubicBezTo>
                    <a:pt x="8551" y="4589"/>
                    <a:pt x="8495" y="4547"/>
                    <a:pt x="8439" y="4492"/>
                  </a:cubicBezTo>
                  <a:lnTo>
                    <a:pt x="8369" y="4422"/>
                  </a:lnTo>
                  <a:cubicBezTo>
                    <a:pt x="8285" y="4338"/>
                    <a:pt x="8174" y="4255"/>
                    <a:pt x="8090" y="4185"/>
                  </a:cubicBezTo>
                  <a:cubicBezTo>
                    <a:pt x="8020" y="4115"/>
                    <a:pt x="7951" y="4059"/>
                    <a:pt x="7853" y="3976"/>
                  </a:cubicBezTo>
                  <a:cubicBezTo>
                    <a:pt x="7755" y="3906"/>
                    <a:pt x="7672" y="3836"/>
                    <a:pt x="7588" y="3766"/>
                  </a:cubicBezTo>
                  <a:lnTo>
                    <a:pt x="7560" y="3738"/>
                  </a:lnTo>
                  <a:lnTo>
                    <a:pt x="7309" y="3557"/>
                  </a:lnTo>
                  <a:cubicBezTo>
                    <a:pt x="7225" y="3487"/>
                    <a:pt x="7128" y="3418"/>
                    <a:pt x="7030" y="3348"/>
                  </a:cubicBezTo>
                  <a:lnTo>
                    <a:pt x="6863" y="3236"/>
                  </a:lnTo>
                  <a:cubicBezTo>
                    <a:pt x="6486" y="2985"/>
                    <a:pt x="6109" y="2734"/>
                    <a:pt x="5719" y="2511"/>
                  </a:cubicBezTo>
                  <a:cubicBezTo>
                    <a:pt x="5621" y="2455"/>
                    <a:pt x="5538" y="2413"/>
                    <a:pt x="5412" y="2344"/>
                  </a:cubicBezTo>
                  <a:cubicBezTo>
                    <a:pt x="5273" y="2260"/>
                    <a:pt x="5147" y="2190"/>
                    <a:pt x="5008" y="2120"/>
                  </a:cubicBezTo>
                  <a:cubicBezTo>
                    <a:pt x="4729" y="1967"/>
                    <a:pt x="4478" y="1827"/>
                    <a:pt x="4212" y="1702"/>
                  </a:cubicBezTo>
                  <a:cubicBezTo>
                    <a:pt x="4199" y="1702"/>
                    <a:pt x="4199" y="1688"/>
                    <a:pt x="4185" y="1688"/>
                  </a:cubicBezTo>
                  <a:lnTo>
                    <a:pt x="4003" y="1604"/>
                  </a:lnTo>
                  <a:lnTo>
                    <a:pt x="3808" y="1507"/>
                  </a:lnTo>
                  <a:cubicBezTo>
                    <a:pt x="3278" y="1256"/>
                    <a:pt x="2762" y="1032"/>
                    <a:pt x="2302" y="837"/>
                  </a:cubicBezTo>
                  <a:lnTo>
                    <a:pt x="2288" y="837"/>
                  </a:lnTo>
                  <a:cubicBezTo>
                    <a:pt x="1660" y="586"/>
                    <a:pt x="1130" y="377"/>
                    <a:pt x="725" y="237"/>
                  </a:cubicBezTo>
                  <a:cubicBezTo>
                    <a:pt x="321" y="98"/>
                    <a:pt x="56" y="14"/>
                    <a:pt x="0" y="0"/>
                  </a:cubicBezTo>
                  <a:close/>
                </a:path>
              </a:pathLst>
            </a:custGeom>
            <a:solidFill>
              <a:srgbClr val="FE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0"/>
            <p:cNvSpPr/>
            <p:nvPr/>
          </p:nvSpPr>
          <p:spPr>
            <a:xfrm>
              <a:off x="3192925" y="641225"/>
              <a:ext cx="150675" cy="232975"/>
            </a:xfrm>
            <a:custGeom>
              <a:avLst/>
              <a:gdLst/>
              <a:ahLst/>
              <a:cxnLst/>
              <a:rect l="l" t="t" r="r" b="b"/>
              <a:pathLst>
                <a:path w="6027" h="9319" extrusionOk="0">
                  <a:moveTo>
                    <a:pt x="252" y="1"/>
                  </a:moveTo>
                  <a:lnTo>
                    <a:pt x="294" y="1591"/>
                  </a:lnTo>
                  <a:lnTo>
                    <a:pt x="1" y="5482"/>
                  </a:lnTo>
                  <a:cubicBezTo>
                    <a:pt x="1" y="5482"/>
                    <a:pt x="210" y="7979"/>
                    <a:pt x="252" y="8258"/>
                  </a:cubicBezTo>
                  <a:cubicBezTo>
                    <a:pt x="252" y="8272"/>
                    <a:pt x="252" y="8272"/>
                    <a:pt x="252" y="8286"/>
                  </a:cubicBezTo>
                  <a:cubicBezTo>
                    <a:pt x="252" y="8300"/>
                    <a:pt x="266" y="8370"/>
                    <a:pt x="280" y="8453"/>
                  </a:cubicBezTo>
                  <a:cubicBezTo>
                    <a:pt x="336" y="8705"/>
                    <a:pt x="378" y="8956"/>
                    <a:pt x="419" y="9207"/>
                  </a:cubicBezTo>
                  <a:cubicBezTo>
                    <a:pt x="433" y="9235"/>
                    <a:pt x="433" y="9249"/>
                    <a:pt x="433" y="9276"/>
                  </a:cubicBezTo>
                  <a:lnTo>
                    <a:pt x="433" y="9318"/>
                  </a:lnTo>
                  <a:cubicBezTo>
                    <a:pt x="3251" y="6654"/>
                    <a:pt x="2833" y="2818"/>
                    <a:pt x="2833" y="2818"/>
                  </a:cubicBezTo>
                  <a:cubicBezTo>
                    <a:pt x="2952" y="2800"/>
                    <a:pt x="3070" y="2792"/>
                    <a:pt x="3186" y="2792"/>
                  </a:cubicBezTo>
                  <a:cubicBezTo>
                    <a:pt x="4678" y="2792"/>
                    <a:pt x="5910" y="4181"/>
                    <a:pt x="6027" y="4311"/>
                  </a:cubicBezTo>
                  <a:cubicBezTo>
                    <a:pt x="4702" y="2442"/>
                    <a:pt x="2302" y="991"/>
                    <a:pt x="25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0"/>
            <p:cNvSpPr/>
            <p:nvPr/>
          </p:nvSpPr>
          <p:spPr>
            <a:xfrm>
              <a:off x="3172350" y="647150"/>
              <a:ext cx="67350" cy="200900"/>
            </a:xfrm>
            <a:custGeom>
              <a:avLst/>
              <a:gdLst/>
              <a:ahLst/>
              <a:cxnLst/>
              <a:rect l="l" t="t" r="r" b="b"/>
              <a:pathLst>
                <a:path w="2694" h="8036" extrusionOk="0">
                  <a:moveTo>
                    <a:pt x="1410" y="1"/>
                  </a:moveTo>
                  <a:lnTo>
                    <a:pt x="1" y="349"/>
                  </a:lnTo>
                  <a:lnTo>
                    <a:pt x="1061" y="8035"/>
                  </a:lnTo>
                  <a:cubicBezTo>
                    <a:pt x="1061" y="8035"/>
                    <a:pt x="2316" y="5775"/>
                    <a:pt x="1996" y="3460"/>
                  </a:cubicBezTo>
                  <a:lnTo>
                    <a:pt x="1298" y="3042"/>
                  </a:lnTo>
                  <a:lnTo>
                    <a:pt x="2051" y="2916"/>
                  </a:lnTo>
                  <a:cubicBezTo>
                    <a:pt x="2051" y="2916"/>
                    <a:pt x="2693" y="1214"/>
                    <a:pt x="1410" y="1"/>
                  </a:cubicBezTo>
                  <a:close/>
                </a:path>
              </a:pathLst>
            </a:custGeom>
            <a:solidFill>
              <a:srgbClr val="FF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0"/>
            <p:cNvSpPr/>
            <p:nvPr/>
          </p:nvSpPr>
          <p:spPr>
            <a:xfrm>
              <a:off x="3131550" y="637525"/>
              <a:ext cx="103250" cy="210525"/>
            </a:xfrm>
            <a:custGeom>
              <a:avLst/>
              <a:gdLst/>
              <a:ahLst/>
              <a:cxnLst/>
              <a:rect l="l" t="t" r="r" b="b"/>
              <a:pathLst>
                <a:path w="4130" h="8421" extrusionOk="0">
                  <a:moveTo>
                    <a:pt x="1804" y="0"/>
                  </a:moveTo>
                  <a:cubicBezTo>
                    <a:pt x="1268" y="0"/>
                    <a:pt x="635" y="131"/>
                    <a:pt x="1" y="316"/>
                  </a:cubicBezTo>
                  <a:cubicBezTo>
                    <a:pt x="531" y="1292"/>
                    <a:pt x="977" y="2325"/>
                    <a:pt x="1298" y="3385"/>
                  </a:cubicBezTo>
                  <a:cubicBezTo>
                    <a:pt x="1591" y="4124"/>
                    <a:pt x="1842" y="4905"/>
                    <a:pt x="2065" y="5714"/>
                  </a:cubicBezTo>
                  <a:cubicBezTo>
                    <a:pt x="2303" y="6579"/>
                    <a:pt x="2512" y="7486"/>
                    <a:pt x="2693" y="8420"/>
                  </a:cubicBezTo>
                  <a:cubicBezTo>
                    <a:pt x="2693" y="8420"/>
                    <a:pt x="3907" y="5282"/>
                    <a:pt x="3502" y="3901"/>
                  </a:cubicBezTo>
                  <a:lnTo>
                    <a:pt x="2693" y="3385"/>
                  </a:lnTo>
                  <a:lnTo>
                    <a:pt x="3586" y="3217"/>
                  </a:lnTo>
                  <a:cubicBezTo>
                    <a:pt x="3586" y="3217"/>
                    <a:pt x="4130" y="1864"/>
                    <a:pt x="2986" y="428"/>
                  </a:cubicBezTo>
                  <a:cubicBezTo>
                    <a:pt x="2740" y="120"/>
                    <a:pt x="2317" y="0"/>
                    <a:pt x="180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0"/>
            <p:cNvSpPr/>
            <p:nvPr/>
          </p:nvSpPr>
          <p:spPr>
            <a:xfrm>
              <a:off x="2865150" y="639125"/>
              <a:ext cx="151025" cy="232975"/>
            </a:xfrm>
            <a:custGeom>
              <a:avLst/>
              <a:gdLst/>
              <a:ahLst/>
              <a:cxnLst/>
              <a:rect l="l" t="t" r="r" b="b"/>
              <a:pathLst>
                <a:path w="6041" h="9319" extrusionOk="0">
                  <a:moveTo>
                    <a:pt x="5789" y="1"/>
                  </a:moveTo>
                  <a:lnTo>
                    <a:pt x="5789" y="1"/>
                  </a:lnTo>
                  <a:cubicBezTo>
                    <a:pt x="3725" y="991"/>
                    <a:pt x="1339" y="2442"/>
                    <a:pt x="0" y="4311"/>
                  </a:cubicBezTo>
                  <a:cubicBezTo>
                    <a:pt x="117" y="4182"/>
                    <a:pt x="1349" y="2792"/>
                    <a:pt x="2841" y="2792"/>
                  </a:cubicBezTo>
                  <a:cubicBezTo>
                    <a:pt x="2957" y="2792"/>
                    <a:pt x="3075" y="2800"/>
                    <a:pt x="3194" y="2819"/>
                  </a:cubicBezTo>
                  <a:cubicBezTo>
                    <a:pt x="3194" y="2819"/>
                    <a:pt x="2776" y="6654"/>
                    <a:pt x="5594" y="9319"/>
                  </a:cubicBezTo>
                  <a:lnTo>
                    <a:pt x="5608" y="9277"/>
                  </a:lnTo>
                  <a:lnTo>
                    <a:pt x="5622" y="9207"/>
                  </a:lnTo>
                  <a:cubicBezTo>
                    <a:pt x="5663" y="8956"/>
                    <a:pt x="5705" y="8705"/>
                    <a:pt x="5747" y="8454"/>
                  </a:cubicBezTo>
                  <a:cubicBezTo>
                    <a:pt x="5775" y="8370"/>
                    <a:pt x="5789" y="8300"/>
                    <a:pt x="5789" y="8286"/>
                  </a:cubicBezTo>
                  <a:cubicBezTo>
                    <a:pt x="5789" y="8272"/>
                    <a:pt x="5789" y="8272"/>
                    <a:pt x="5789" y="8258"/>
                  </a:cubicBezTo>
                  <a:cubicBezTo>
                    <a:pt x="5817" y="7980"/>
                    <a:pt x="6040" y="5483"/>
                    <a:pt x="6040" y="5483"/>
                  </a:cubicBezTo>
                  <a:lnTo>
                    <a:pt x="5747" y="1591"/>
                  </a:lnTo>
                  <a:lnTo>
                    <a:pt x="5789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0"/>
            <p:cNvSpPr/>
            <p:nvPr/>
          </p:nvSpPr>
          <p:spPr>
            <a:xfrm>
              <a:off x="2965575" y="652725"/>
              <a:ext cx="67325" cy="201250"/>
            </a:xfrm>
            <a:custGeom>
              <a:avLst/>
              <a:gdLst/>
              <a:ahLst/>
              <a:cxnLst/>
              <a:rect l="l" t="t" r="r" b="b"/>
              <a:pathLst>
                <a:path w="2693" h="8050" extrusionOk="0">
                  <a:moveTo>
                    <a:pt x="1284" y="1"/>
                  </a:moveTo>
                  <a:cubicBezTo>
                    <a:pt x="0" y="1242"/>
                    <a:pt x="642" y="2930"/>
                    <a:pt x="642" y="2930"/>
                  </a:cubicBezTo>
                  <a:lnTo>
                    <a:pt x="1395" y="3042"/>
                  </a:lnTo>
                  <a:lnTo>
                    <a:pt x="698" y="3474"/>
                  </a:lnTo>
                  <a:cubicBezTo>
                    <a:pt x="377" y="5790"/>
                    <a:pt x="1632" y="8049"/>
                    <a:pt x="1632" y="8049"/>
                  </a:cubicBezTo>
                  <a:lnTo>
                    <a:pt x="2693" y="350"/>
                  </a:lnTo>
                  <a:lnTo>
                    <a:pt x="1284" y="1"/>
                  </a:lnTo>
                  <a:close/>
                </a:path>
              </a:pathLst>
            </a:custGeom>
            <a:solidFill>
              <a:srgbClr val="FF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0"/>
            <p:cNvSpPr/>
            <p:nvPr/>
          </p:nvSpPr>
          <p:spPr>
            <a:xfrm>
              <a:off x="2970100" y="643500"/>
              <a:ext cx="103600" cy="210475"/>
            </a:xfrm>
            <a:custGeom>
              <a:avLst/>
              <a:gdLst/>
              <a:ahLst/>
              <a:cxnLst/>
              <a:rect l="l" t="t" r="r" b="b"/>
              <a:pathLst>
                <a:path w="4144" h="8419" extrusionOk="0">
                  <a:moveTo>
                    <a:pt x="2352" y="0"/>
                  </a:moveTo>
                  <a:cubicBezTo>
                    <a:pt x="1833" y="0"/>
                    <a:pt x="1406" y="123"/>
                    <a:pt x="1159" y="440"/>
                  </a:cubicBezTo>
                  <a:cubicBezTo>
                    <a:pt x="1" y="1862"/>
                    <a:pt x="559" y="3215"/>
                    <a:pt x="559" y="3215"/>
                  </a:cubicBezTo>
                  <a:lnTo>
                    <a:pt x="1451" y="3383"/>
                  </a:lnTo>
                  <a:lnTo>
                    <a:pt x="642" y="3899"/>
                  </a:lnTo>
                  <a:cubicBezTo>
                    <a:pt x="238" y="5280"/>
                    <a:pt x="1451" y="8418"/>
                    <a:pt x="1451" y="8418"/>
                  </a:cubicBezTo>
                  <a:cubicBezTo>
                    <a:pt x="1633" y="7484"/>
                    <a:pt x="1842" y="6577"/>
                    <a:pt x="2079" y="5712"/>
                  </a:cubicBezTo>
                  <a:cubicBezTo>
                    <a:pt x="2302" y="4903"/>
                    <a:pt x="2553" y="4122"/>
                    <a:pt x="2846" y="3383"/>
                  </a:cubicBezTo>
                  <a:cubicBezTo>
                    <a:pt x="3167" y="2323"/>
                    <a:pt x="3600" y="1291"/>
                    <a:pt x="4144" y="314"/>
                  </a:cubicBezTo>
                  <a:cubicBezTo>
                    <a:pt x="3514" y="130"/>
                    <a:pt x="288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0"/>
            <p:cNvSpPr/>
            <p:nvPr/>
          </p:nvSpPr>
          <p:spPr>
            <a:xfrm>
              <a:off x="3222225" y="1065625"/>
              <a:ext cx="190075" cy="315950"/>
            </a:xfrm>
            <a:custGeom>
              <a:avLst/>
              <a:gdLst/>
              <a:ahLst/>
              <a:cxnLst/>
              <a:rect l="l" t="t" r="r" b="b"/>
              <a:pathLst>
                <a:path w="7603" h="12638" extrusionOk="0">
                  <a:moveTo>
                    <a:pt x="7533" y="0"/>
                  </a:moveTo>
                  <a:cubicBezTo>
                    <a:pt x="7519" y="153"/>
                    <a:pt x="7045" y="6905"/>
                    <a:pt x="6487" y="9401"/>
                  </a:cubicBezTo>
                  <a:cubicBezTo>
                    <a:pt x="6431" y="9625"/>
                    <a:pt x="6333" y="9848"/>
                    <a:pt x="6208" y="10043"/>
                  </a:cubicBezTo>
                  <a:cubicBezTo>
                    <a:pt x="5524" y="11075"/>
                    <a:pt x="3906" y="11745"/>
                    <a:pt x="2483" y="12135"/>
                  </a:cubicBezTo>
                  <a:cubicBezTo>
                    <a:pt x="2149" y="12219"/>
                    <a:pt x="1828" y="12303"/>
                    <a:pt x="1535" y="12372"/>
                  </a:cubicBezTo>
                  <a:cubicBezTo>
                    <a:pt x="642" y="12568"/>
                    <a:pt x="1" y="12638"/>
                    <a:pt x="1" y="12638"/>
                  </a:cubicBezTo>
                  <a:cubicBezTo>
                    <a:pt x="531" y="12624"/>
                    <a:pt x="1019" y="12582"/>
                    <a:pt x="1479" y="12540"/>
                  </a:cubicBezTo>
                  <a:lnTo>
                    <a:pt x="1521" y="12540"/>
                  </a:lnTo>
                  <a:cubicBezTo>
                    <a:pt x="6236" y="11996"/>
                    <a:pt x="7198" y="9959"/>
                    <a:pt x="7198" y="9959"/>
                  </a:cubicBezTo>
                  <a:cubicBezTo>
                    <a:pt x="7226" y="9722"/>
                    <a:pt x="7240" y="9499"/>
                    <a:pt x="7254" y="9276"/>
                  </a:cubicBezTo>
                  <a:cubicBezTo>
                    <a:pt x="7519" y="6193"/>
                    <a:pt x="7603" y="3097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0"/>
            <p:cNvSpPr/>
            <p:nvPr/>
          </p:nvSpPr>
          <p:spPr>
            <a:xfrm>
              <a:off x="2793650" y="1065975"/>
              <a:ext cx="190425" cy="315950"/>
            </a:xfrm>
            <a:custGeom>
              <a:avLst/>
              <a:gdLst/>
              <a:ahLst/>
              <a:cxnLst/>
              <a:rect l="l" t="t" r="r" b="b"/>
              <a:pathLst>
                <a:path w="7617" h="12638" extrusionOk="0">
                  <a:moveTo>
                    <a:pt x="71" y="0"/>
                  </a:moveTo>
                  <a:lnTo>
                    <a:pt x="71" y="0"/>
                  </a:lnTo>
                  <a:cubicBezTo>
                    <a:pt x="1" y="3320"/>
                    <a:pt x="112" y="6640"/>
                    <a:pt x="419" y="9945"/>
                  </a:cubicBezTo>
                  <a:cubicBezTo>
                    <a:pt x="419" y="9945"/>
                    <a:pt x="1577" y="12414"/>
                    <a:pt x="7617" y="12637"/>
                  </a:cubicBezTo>
                  <a:cubicBezTo>
                    <a:pt x="7617" y="12637"/>
                    <a:pt x="1689" y="11912"/>
                    <a:pt x="1117" y="9387"/>
                  </a:cubicBezTo>
                  <a:cubicBezTo>
                    <a:pt x="559" y="6891"/>
                    <a:pt x="84" y="153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0"/>
            <p:cNvSpPr/>
            <p:nvPr/>
          </p:nvSpPr>
          <p:spPr>
            <a:xfrm>
              <a:off x="3372175" y="952275"/>
              <a:ext cx="140550" cy="101575"/>
            </a:xfrm>
            <a:custGeom>
              <a:avLst/>
              <a:gdLst/>
              <a:ahLst/>
              <a:cxnLst/>
              <a:rect l="l" t="t" r="r" b="b"/>
              <a:pathLst>
                <a:path w="5622" h="4063" extrusionOk="0">
                  <a:moveTo>
                    <a:pt x="977" y="1"/>
                  </a:moveTo>
                  <a:lnTo>
                    <a:pt x="907" y="196"/>
                  </a:lnTo>
                  <a:lnTo>
                    <a:pt x="1" y="2874"/>
                  </a:lnTo>
                  <a:cubicBezTo>
                    <a:pt x="433" y="3153"/>
                    <a:pt x="893" y="3390"/>
                    <a:pt x="1367" y="3586"/>
                  </a:cubicBezTo>
                  <a:lnTo>
                    <a:pt x="1507" y="3641"/>
                  </a:lnTo>
                  <a:cubicBezTo>
                    <a:pt x="2379" y="3972"/>
                    <a:pt x="3108" y="4062"/>
                    <a:pt x="3644" y="4062"/>
                  </a:cubicBezTo>
                  <a:cubicBezTo>
                    <a:pt x="4282" y="4062"/>
                    <a:pt x="4645" y="3934"/>
                    <a:pt x="4645" y="3934"/>
                  </a:cubicBezTo>
                  <a:cubicBezTo>
                    <a:pt x="4813" y="3753"/>
                    <a:pt x="4966" y="3558"/>
                    <a:pt x="5106" y="3362"/>
                  </a:cubicBezTo>
                  <a:cubicBezTo>
                    <a:pt x="5594" y="2581"/>
                    <a:pt x="5622" y="1591"/>
                    <a:pt x="5162" y="796"/>
                  </a:cubicBezTo>
                  <a:lnTo>
                    <a:pt x="5162" y="796"/>
                  </a:lnTo>
                  <a:cubicBezTo>
                    <a:pt x="4962" y="843"/>
                    <a:pt x="4741" y="863"/>
                    <a:pt x="4509" y="863"/>
                  </a:cubicBezTo>
                  <a:cubicBezTo>
                    <a:pt x="3641" y="863"/>
                    <a:pt x="2613" y="578"/>
                    <a:pt x="1898" y="336"/>
                  </a:cubicBezTo>
                  <a:cubicBezTo>
                    <a:pt x="1633" y="252"/>
                    <a:pt x="1409" y="168"/>
                    <a:pt x="1242" y="112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rgbClr val="FE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0"/>
            <p:cNvSpPr/>
            <p:nvPr/>
          </p:nvSpPr>
          <p:spPr>
            <a:xfrm>
              <a:off x="3302425" y="714450"/>
              <a:ext cx="197400" cy="339400"/>
            </a:xfrm>
            <a:custGeom>
              <a:avLst/>
              <a:gdLst/>
              <a:ahLst/>
              <a:cxnLst/>
              <a:rect l="l" t="t" r="r" b="b"/>
              <a:pathLst>
                <a:path w="7896" h="13576" extrusionOk="0">
                  <a:moveTo>
                    <a:pt x="391" y="1"/>
                  </a:moveTo>
                  <a:lnTo>
                    <a:pt x="1" y="140"/>
                  </a:lnTo>
                  <a:cubicBezTo>
                    <a:pt x="1982" y="1131"/>
                    <a:pt x="3125" y="6208"/>
                    <a:pt x="3697" y="9709"/>
                  </a:cubicBezTo>
                  <a:cubicBezTo>
                    <a:pt x="4018" y="11648"/>
                    <a:pt x="4157" y="13099"/>
                    <a:pt x="4157" y="13099"/>
                  </a:cubicBezTo>
                  <a:lnTo>
                    <a:pt x="4297" y="13210"/>
                  </a:lnTo>
                  <a:lnTo>
                    <a:pt x="4297" y="13154"/>
                  </a:lnTo>
                  <a:cubicBezTo>
                    <a:pt x="5169" y="13485"/>
                    <a:pt x="5898" y="13575"/>
                    <a:pt x="6434" y="13575"/>
                  </a:cubicBezTo>
                  <a:cubicBezTo>
                    <a:pt x="7072" y="13575"/>
                    <a:pt x="7435" y="13447"/>
                    <a:pt x="7435" y="13447"/>
                  </a:cubicBezTo>
                  <a:cubicBezTo>
                    <a:pt x="7603" y="13266"/>
                    <a:pt x="7756" y="13071"/>
                    <a:pt x="7896" y="12875"/>
                  </a:cubicBezTo>
                  <a:lnTo>
                    <a:pt x="7896" y="12875"/>
                  </a:lnTo>
                  <a:cubicBezTo>
                    <a:pt x="7568" y="12933"/>
                    <a:pt x="7272" y="12960"/>
                    <a:pt x="7006" y="12960"/>
                  </a:cubicBezTo>
                  <a:cubicBezTo>
                    <a:pt x="4126" y="12960"/>
                    <a:pt x="4686" y="9862"/>
                    <a:pt x="4674" y="9862"/>
                  </a:cubicBezTo>
                  <a:cubicBezTo>
                    <a:pt x="4409" y="9779"/>
                    <a:pt x="4185" y="9695"/>
                    <a:pt x="4018" y="9639"/>
                  </a:cubicBezTo>
                  <a:cubicBezTo>
                    <a:pt x="3488" y="4743"/>
                    <a:pt x="2442" y="2972"/>
                    <a:pt x="2442" y="2972"/>
                  </a:cubicBezTo>
                  <a:cubicBezTo>
                    <a:pt x="2247" y="2400"/>
                    <a:pt x="1982" y="1884"/>
                    <a:pt x="1633" y="1396"/>
                  </a:cubicBezTo>
                  <a:cubicBezTo>
                    <a:pt x="1270" y="880"/>
                    <a:pt x="852" y="419"/>
                    <a:pt x="39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0"/>
            <p:cNvSpPr/>
            <p:nvPr/>
          </p:nvSpPr>
          <p:spPr>
            <a:xfrm>
              <a:off x="3529100" y="986075"/>
              <a:ext cx="92050" cy="57100"/>
            </a:xfrm>
            <a:custGeom>
              <a:avLst/>
              <a:gdLst/>
              <a:ahLst/>
              <a:cxnLst/>
              <a:rect l="l" t="t" r="r" b="b"/>
              <a:pathLst>
                <a:path w="3682" h="2284" extrusionOk="0">
                  <a:moveTo>
                    <a:pt x="1093" y="1"/>
                  </a:moveTo>
                  <a:cubicBezTo>
                    <a:pt x="1086" y="1"/>
                    <a:pt x="1080" y="6"/>
                    <a:pt x="1074" y="16"/>
                  </a:cubicBezTo>
                  <a:cubicBezTo>
                    <a:pt x="893" y="309"/>
                    <a:pt x="628" y="783"/>
                    <a:pt x="670" y="950"/>
                  </a:cubicBezTo>
                  <a:lnTo>
                    <a:pt x="28" y="839"/>
                  </a:lnTo>
                  <a:lnTo>
                    <a:pt x="0" y="1857"/>
                  </a:lnTo>
                  <a:lnTo>
                    <a:pt x="698" y="1731"/>
                  </a:lnTo>
                  <a:cubicBezTo>
                    <a:pt x="698" y="1731"/>
                    <a:pt x="809" y="2010"/>
                    <a:pt x="1270" y="2066"/>
                  </a:cubicBezTo>
                  <a:cubicBezTo>
                    <a:pt x="1498" y="2093"/>
                    <a:pt x="1706" y="2113"/>
                    <a:pt x="1880" y="2113"/>
                  </a:cubicBezTo>
                  <a:cubicBezTo>
                    <a:pt x="2068" y="2113"/>
                    <a:pt x="2215" y="2090"/>
                    <a:pt x="2302" y="2024"/>
                  </a:cubicBezTo>
                  <a:lnTo>
                    <a:pt x="2302" y="2024"/>
                  </a:lnTo>
                  <a:cubicBezTo>
                    <a:pt x="2246" y="2080"/>
                    <a:pt x="2176" y="2192"/>
                    <a:pt x="2302" y="2234"/>
                  </a:cubicBezTo>
                  <a:cubicBezTo>
                    <a:pt x="2375" y="2254"/>
                    <a:pt x="2551" y="2283"/>
                    <a:pt x="2723" y="2283"/>
                  </a:cubicBezTo>
                  <a:cubicBezTo>
                    <a:pt x="3011" y="2283"/>
                    <a:pt x="3286" y="2203"/>
                    <a:pt x="3041" y="1871"/>
                  </a:cubicBezTo>
                  <a:cubicBezTo>
                    <a:pt x="3041" y="1871"/>
                    <a:pt x="3669" y="1550"/>
                    <a:pt x="2734" y="1327"/>
                  </a:cubicBezTo>
                  <a:lnTo>
                    <a:pt x="2734" y="1327"/>
                  </a:lnTo>
                  <a:cubicBezTo>
                    <a:pt x="2734" y="1327"/>
                    <a:pt x="2839" y="1340"/>
                    <a:pt x="2968" y="1340"/>
                  </a:cubicBezTo>
                  <a:cubicBezTo>
                    <a:pt x="3261" y="1340"/>
                    <a:pt x="3682" y="1273"/>
                    <a:pt x="3334" y="839"/>
                  </a:cubicBezTo>
                  <a:cubicBezTo>
                    <a:pt x="3376" y="839"/>
                    <a:pt x="3418" y="811"/>
                    <a:pt x="3418" y="769"/>
                  </a:cubicBezTo>
                  <a:cubicBezTo>
                    <a:pt x="3585" y="602"/>
                    <a:pt x="3502" y="337"/>
                    <a:pt x="3278" y="281"/>
                  </a:cubicBezTo>
                  <a:cubicBezTo>
                    <a:pt x="3019" y="133"/>
                    <a:pt x="2727" y="61"/>
                    <a:pt x="2436" y="61"/>
                  </a:cubicBezTo>
                  <a:cubicBezTo>
                    <a:pt x="2037" y="61"/>
                    <a:pt x="1640" y="196"/>
                    <a:pt x="1326" y="462"/>
                  </a:cubicBezTo>
                  <a:cubicBezTo>
                    <a:pt x="1326" y="462"/>
                    <a:pt x="1164" y="1"/>
                    <a:pt x="1093" y="1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0"/>
            <p:cNvSpPr/>
            <p:nvPr/>
          </p:nvSpPr>
          <p:spPr>
            <a:xfrm>
              <a:off x="3493875" y="960125"/>
              <a:ext cx="153125" cy="181175"/>
            </a:xfrm>
            <a:custGeom>
              <a:avLst/>
              <a:gdLst/>
              <a:ahLst/>
              <a:cxnLst/>
              <a:rect l="l" t="t" r="r" b="b"/>
              <a:pathLst>
                <a:path w="6125" h="7247" extrusionOk="0">
                  <a:moveTo>
                    <a:pt x="3462" y="1"/>
                  </a:moveTo>
                  <a:cubicBezTo>
                    <a:pt x="3409" y="1"/>
                    <a:pt x="3357" y="3"/>
                    <a:pt x="3306" y="8"/>
                  </a:cubicBezTo>
                  <a:cubicBezTo>
                    <a:pt x="2693" y="49"/>
                    <a:pt x="3306" y="677"/>
                    <a:pt x="3306" y="677"/>
                  </a:cubicBezTo>
                  <a:lnTo>
                    <a:pt x="3181" y="831"/>
                  </a:lnTo>
                  <a:lnTo>
                    <a:pt x="2832" y="3062"/>
                  </a:lnTo>
                  <a:lnTo>
                    <a:pt x="2456" y="3258"/>
                  </a:lnTo>
                  <a:lnTo>
                    <a:pt x="1172" y="3941"/>
                  </a:lnTo>
                  <a:lnTo>
                    <a:pt x="377" y="4541"/>
                  </a:lnTo>
                  <a:lnTo>
                    <a:pt x="1" y="5252"/>
                  </a:lnTo>
                  <a:lnTo>
                    <a:pt x="168" y="5964"/>
                  </a:lnTo>
                  <a:lnTo>
                    <a:pt x="782" y="6536"/>
                  </a:lnTo>
                  <a:lnTo>
                    <a:pt x="2525" y="7066"/>
                  </a:lnTo>
                  <a:lnTo>
                    <a:pt x="4576" y="7247"/>
                  </a:lnTo>
                  <a:lnTo>
                    <a:pt x="5622" y="6996"/>
                  </a:lnTo>
                  <a:lnTo>
                    <a:pt x="6026" y="6480"/>
                  </a:lnTo>
                  <a:lnTo>
                    <a:pt x="6124" y="5936"/>
                  </a:lnTo>
                  <a:lnTo>
                    <a:pt x="5761" y="5113"/>
                  </a:lnTo>
                  <a:lnTo>
                    <a:pt x="5008" y="4220"/>
                  </a:lnTo>
                  <a:lnTo>
                    <a:pt x="4115" y="3272"/>
                  </a:lnTo>
                  <a:lnTo>
                    <a:pt x="4464" y="872"/>
                  </a:lnTo>
                  <a:cubicBezTo>
                    <a:pt x="4464" y="872"/>
                    <a:pt x="4855" y="579"/>
                    <a:pt x="4855" y="412"/>
                  </a:cubicBezTo>
                  <a:cubicBezTo>
                    <a:pt x="4842" y="271"/>
                    <a:pt x="4064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0"/>
            <p:cNvSpPr/>
            <p:nvPr/>
          </p:nvSpPr>
          <p:spPr>
            <a:xfrm>
              <a:off x="3529450" y="1060525"/>
              <a:ext cx="93475" cy="23250"/>
            </a:xfrm>
            <a:custGeom>
              <a:avLst/>
              <a:gdLst/>
              <a:ahLst/>
              <a:cxnLst/>
              <a:rect l="l" t="t" r="r" b="b"/>
              <a:pathLst>
                <a:path w="3739" h="930" extrusionOk="0">
                  <a:moveTo>
                    <a:pt x="604" y="0"/>
                  </a:moveTo>
                  <a:cubicBezTo>
                    <a:pt x="244" y="0"/>
                    <a:pt x="30" y="32"/>
                    <a:pt x="0" y="37"/>
                  </a:cubicBezTo>
                  <a:cubicBezTo>
                    <a:pt x="891" y="738"/>
                    <a:pt x="1742" y="930"/>
                    <a:pt x="2407" y="930"/>
                  </a:cubicBezTo>
                  <a:cubicBezTo>
                    <a:pt x="3209" y="930"/>
                    <a:pt x="3739" y="650"/>
                    <a:pt x="3739" y="650"/>
                  </a:cubicBezTo>
                  <a:cubicBezTo>
                    <a:pt x="2374" y="103"/>
                    <a:pt x="1253" y="0"/>
                    <a:pt x="604" y="0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0"/>
            <p:cNvSpPr/>
            <p:nvPr/>
          </p:nvSpPr>
          <p:spPr>
            <a:xfrm>
              <a:off x="3499800" y="1061425"/>
              <a:ext cx="143700" cy="76400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5566" y="2219"/>
                  </a:moveTo>
                  <a:cubicBezTo>
                    <a:pt x="5510" y="2428"/>
                    <a:pt x="5357" y="2609"/>
                    <a:pt x="5176" y="2707"/>
                  </a:cubicBezTo>
                  <a:cubicBezTo>
                    <a:pt x="4590" y="3055"/>
                    <a:pt x="3516" y="2916"/>
                    <a:pt x="2693" y="2804"/>
                  </a:cubicBezTo>
                  <a:cubicBezTo>
                    <a:pt x="1954" y="2721"/>
                    <a:pt x="935" y="2372"/>
                    <a:pt x="391" y="1940"/>
                  </a:cubicBezTo>
                  <a:cubicBezTo>
                    <a:pt x="154" y="1744"/>
                    <a:pt x="1" y="1535"/>
                    <a:pt x="1" y="1326"/>
                  </a:cubicBezTo>
                  <a:cubicBezTo>
                    <a:pt x="29" y="628"/>
                    <a:pt x="1186" y="1"/>
                    <a:pt x="1186" y="1"/>
                  </a:cubicBezTo>
                  <a:lnTo>
                    <a:pt x="1200" y="15"/>
                  </a:lnTo>
                  <a:cubicBezTo>
                    <a:pt x="1270" y="70"/>
                    <a:pt x="1758" y="391"/>
                    <a:pt x="3055" y="642"/>
                  </a:cubicBezTo>
                  <a:cubicBezTo>
                    <a:pt x="4450" y="921"/>
                    <a:pt x="4911" y="628"/>
                    <a:pt x="4925" y="614"/>
                  </a:cubicBezTo>
                  <a:lnTo>
                    <a:pt x="4925" y="614"/>
                  </a:lnTo>
                  <a:cubicBezTo>
                    <a:pt x="4939" y="642"/>
                    <a:pt x="5748" y="1633"/>
                    <a:pt x="5566" y="2219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0"/>
            <p:cNvSpPr/>
            <p:nvPr/>
          </p:nvSpPr>
          <p:spPr>
            <a:xfrm>
              <a:off x="3535825" y="1100625"/>
              <a:ext cx="7500" cy="6225"/>
            </a:xfrm>
            <a:custGeom>
              <a:avLst/>
              <a:gdLst/>
              <a:ahLst/>
              <a:cxnLst/>
              <a:rect l="l" t="t" r="r" b="b"/>
              <a:pathLst>
                <a:path w="300" h="249" extrusionOk="0">
                  <a:moveTo>
                    <a:pt x="165" y="0"/>
                  </a:moveTo>
                  <a:cubicBezTo>
                    <a:pt x="136" y="0"/>
                    <a:pt x="105" y="12"/>
                    <a:pt x="80" y="37"/>
                  </a:cubicBezTo>
                  <a:cubicBezTo>
                    <a:pt x="0" y="104"/>
                    <a:pt x="48" y="247"/>
                    <a:pt x="162" y="247"/>
                  </a:cubicBezTo>
                  <a:cubicBezTo>
                    <a:pt x="167" y="247"/>
                    <a:pt x="172" y="247"/>
                    <a:pt x="178" y="246"/>
                  </a:cubicBezTo>
                  <a:cubicBezTo>
                    <a:pt x="183" y="248"/>
                    <a:pt x="189" y="249"/>
                    <a:pt x="195" y="249"/>
                  </a:cubicBezTo>
                  <a:cubicBezTo>
                    <a:pt x="233" y="249"/>
                    <a:pt x="277" y="209"/>
                    <a:pt x="289" y="148"/>
                  </a:cubicBezTo>
                  <a:cubicBezTo>
                    <a:pt x="299" y="61"/>
                    <a:pt x="234" y="0"/>
                    <a:pt x="1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0"/>
            <p:cNvSpPr/>
            <p:nvPr/>
          </p:nvSpPr>
          <p:spPr>
            <a:xfrm>
              <a:off x="3539900" y="1102225"/>
              <a:ext cx="1775" cy="2125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43" y="1"/>
                  </a:moveTo>
                  <a:cubicBezTo>
                    <a:pt x="29" y="1"/>
                    <a:pt x="1" y="15"/>
                    <a:pt x="1" y="29"/>
                  </a:cubicBezTo>
                  <a:cubicBezTo>
                    <a:pt x="1" y="56"/>
                    <a:pt x="15" y="70"/>
                    <a:pt x="29" y="84"/>
                  </a:cubicBezTo>
                  <a:cubicBezTo>
                    <a:pt x="43" y="70"/>
                    <a:pt x="71" y="56"/>
                    <a:pt x="71" y="43"/>
                  </a:cubicBezTo>
                  <a:cubicBezTo>
                    <a:pt x="71" y="29"/>
                    <a:pt x="57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0"/>
            <p:cNvSpPr/>
            <p:nvPr/>
          </p:nvSpPr>
          <p:spPr>
            <a:xfrm>
              <a:off x="3545825" y="1099700"/>
              <a:ext cx="2825" cy="2550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5" y="0"/>
                  </a:moveTo>
                  <a:cubicBezTo>
                    <a:pt x="33" y="0"/>
                    <a:pt x="15" y="23"/>
                    <a:pt x="15" y="46"/>
                  </a:cubicBezTo>
                  <a:cubicBezTo>
                    <a:pt x="1" y="60"/>
                    <a:pt x="29" y="88"/>
                    <a:pt x="57" y="102"/>
                  </a:cubicBezTo>
                  <a:cubicBezTo>
                    <a:pt x="85" y="102"/>
                    <a:pt x="99" y="88"/>
                    <a:pt x="113" y="60"/>
                  </a:cubicBezTo>
                  <a:cubicBezTo>
                    <a:pt x="113" y="32"/>
                    <a:pt x="99" y="4"/>
                    <a:pt x="71" y="4"/>
                  </a:cubicBezTo>
                  <a:cubicBezTo>
                    <a:pt x="66" y="1"/>
                    <a:pt x="60" y="0"/>
                    <a:pt x="5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0"/>
            <p:cNvSpPr/>
            <p:nvPr/>
          </p:nvSpPr>
          <p:spPr>
            <a:xfrm>
              <a:off x="3609650" y="1091225"/>
              <a:ext cx="6575" cy="5475"/>
            </a:xfrm>
            <a:custGeom>
              <a:avLst/>
              <a:gdLst/>
              <a:ahLst/>
              <a:cxnLst/>
              <a:rect l="l" t="t" r="r" b="b"/>
              <a:pathLst>
                <a:path w="263" h="219" extrusionOk="0">
                  <a:moveTo>
                    <a:pt x="119" y="1"/>
                  </a:moveTo>
                  <a:cubicBezTo>
                    <a:pt x="70" y="1"/>
                    <a:pt x="23" y="34"/>
                    <a:pt x="14" y="92"/>
                  </a:cubicBezTo>
                  <a:cubicBezTo>
                    <a:pt x="1" y="148"/>
                    <a:pt x="42" y="204"/>
                    <a:pt x="98" y="217"/>
                  </a:cubicBezTo>
                  <a:cubicBezTo>
                    <a:pt x="104" y="218"/>
                    <a:pt x="109" y="219"/>
                    <a:pt x="115" y="219"/>
                  </a:cubicBezTo>
                  <a:cubicBezTo>
                    <a:pt x="203" y="219"/>
                    <a:pt x="262" y="116"/>
                    <a:pt x="210" y="50"/>
                  </a:cubicBezTo>
                  <a:cubicBezTo>
                    <a:pt x="187" y="16"/>
                    <a:pt x="153" y="1"/>
                    <a:pt x="11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0"/>
            <p:cNvSpPr/>
            <p:nvPr/>
          </p:nvSpPr>
          <p:spPr>
            <a:xfrm>
              <a:off x="3612450" y="1093150"/>
              <a:ext cx="1750" cy="1775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42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57"/>
                    <a:pt x="14" y="71"/>
                    <a:pt x="28" y="71"/>
                  </a:cubicBezTo>
                  <a:cubicBezTo>
                    <a:pt x="42" y="71"/>
                    <a:pt x="70" y="57"/>
                    <a:pt x="70" y="43"/>
                  </a:cubicBezTo>
                  <a:cubicBezTo>
                    <a:pt x="70" y="29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0"/>
            <p:cNvSpPr/>
            <p:nvPr/>
          </p:nvSpPr>
          <p:spPr>
            <a:xfrm>
              <a:off x="3616625" y="1116100"/>
              <a:ext cx="6550" cy="5350"/>
            </a:xfrm>
            <a:custGeom>
              <a:avLst/>
              <a:gdLst/>
              <a:ahLst/>
              <a:cxnLst/>
              <a:rect l="l" t="t" r="r" b="b"/>
              <a:pathLst>
                <a:path w="262" h="214" extrusionOk="0">
                  <a:moveTo>
                    <a:pt x="104" y="1"/>
                  </a:moveTo>
                  <a:cubicBezTo>
                    <a:pt x="56" y="1"/>
                    <a:pt x="13" y="39"/>
                    <a:pt x="1" y="87"/>
                  </a:cubicBezTo>
                  <a:cubicBezTo>
                    <a:pt x="1" y="143"/>
                    <a:pt x="28" y="199"/>
                    <a:pt x="98" y="213"/>
                  </a:cubicBezTo>
                  <a:cubicBezTo>
                    <a:pt x="103" y="213"/>
                    <a:pt x="107" y="214"/>
                    <a:pt x="111" y="214"/>
                  </a:cubicBezTo>
                  <a:cubicBezTo>
                    <a:pt x="239" y="214"/>
                    <a:pt x="261" y="17"/>
                    <a:pt x="126" y="4"/>
                  </a:cubicBezTo>
                  <a:cubicBezTo>
                    <a:pt x="119" y="2"/>
                    <a:pt x="111" y="1"/>
                    <a:pt x="1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0"/>
            <p:cNvSpPr/>
            <p:nvPr/>
          </p:nvSpPr>
          <p:spPr>
            <a:xfrm>
              <a:off x="3542000" y="1085850"/>
              <a:ext cx="2825" cy="2550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70" y="0"/>
                  </a:moveTo>
                  <a:cubicBezTo>
                    <a:pt x="42" y="0"/>
                    <a:pt x="14" y="14"/>
                    <a:pt x="14" y="42"/>
                  </a:cubicBezTo>
                  <a:cubicBezTo>
                    <a:pt x="1" y="70"/>
                    <a:pt x="28" y="98"/>
                    <a:pt x="56" y="98"/>
                  </a:cubicBezTo>
                  <a:cubicBezTo>
                    <a:pt x="59" y="100"/>
                    <a:pt x="62" y="101"/>
                    <a:pt x="65" y="101"/>
                  </a:cubicBezTo>
                  <a:cubicBezTo>
                    <a:pt x="80" y="101"/>
                    <a:pt x="101" y="79"/>
                    <a:pt x="112" y="56"/>
                  </a:cubicBezTo>
                  <a:cubicBezTo>
                    <a:pt x="112" y="28"/>
                    <a:pt x="98" y="14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0"/>
            <p:cNvSpPr/>
            <p:nvPr/>
          </p:nvSpPr>
          <p:spPr>
            <a:xfrm>
              <a:off x="3543050" y="1086200"/>
              <a:ext cx="1075" cy="1050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14"/>
                  </a:cubicBezTo>
                  <a:cubicBezTo>
                    <a:pt x="0" y="28"/>
                    <a:pt x="0" y="42"/>
                    <a:pt x="14" y="42"/>
                  </a:cubicBezTo>
                  <a:cubicBezTo>
                    <a:pt x="28" y="42"/>
                    <a:pt x="28" y="28"/>
                    <a:pt x="28" y="28"/>
                  </a:cubicBezTo>
                  <a:cubicBezTo>
                    <a:pt x="42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0"/>
            <p:cNvSpPr/>
            <p:nvPr/>
          </p:nvSpPr>
          <p:spPr>
            <a:xfrm>
              <a:off x="3530400" y="1084075"/>
              <a:ext cx="2550" cy="1925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49" y="0"/>
                  </a:moveTo>
                  <a:cubicBezTo>
                    <a:pt x="0" y="0"/>
                    <a:pt x="53" y="77"/>
                    <a:pt x="84" y="77"/>
                  </a:cubicBezTo>
                  <a:cubicBezTo>
                    <a:pt x="92" y="77"/>
                    <a:pt x="99" y="71"/>
                    <a:pt x="102" y="57"/>
                  </a:cubicBezTo>
                  <a:cubicBezTo>
                    <a:pt x="102" y="29"/>
                    <a:pt x="88" y="1"/>
                    <a:pt x="60" y="1"/>
                  </a:cubicBezTo>
                  <a:cubicBezTo>
                    <a:pt x="56" y="1"/>
                    <a:pt x="52" y="0"/>
                    <a:pt x="4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0"/>
            <p:cNvSpPr/>
            <p:nvPr/>
          </p:nvSpPr>
          <p:spPr>
            <a:xfrm>
              <a:off x="3556075" y="1078475"/>
              <a:ext cx="3025" cy="2500"/>
            </a:xfrm>
            <a:custGeom>
              <a:avLst/>
              <a:gdLst/>
              <a:ahLst/>
              <a:cxnLst/>
              <a:rect l="l" t="t" r="r" b="b"/>
              <a:pathLst>
                <a:path w="121" h="100" extrusionOk="0">
                  <a:moveTo>
                    <a:pt x="66" y="1"/>
                  </a:moveTo>
                  <a:cubicBezTo>
                    <a:pt x="8" y="1"/>
                    <a:pt x="0" y="87"/>
                    <a:pt x="65" y="100"/>
                  </a:cubicBezTo>
                  <a:cubicBezTo>
                    <a:pt x="93" y="100"/>
                    <a:pt x="107" y="86"/>
                    <a:pt x="121" y="58"/>
                  </a:cubicBezTo>
                  <a:cubicBezTo>
                    <a:pt x="121" y="30"/>
                    <a:pt x="107" y="2"/>
                    <a:pt x="79" y="2"/>
                  </a:cubicBezTo>
                  <a:cubicBezTo>
                    <a:pt x="75" y="1"/>
                    <a:pt x="70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0"/>
            <p:cNvSpPr/>
            <p:nvPr/>
          </p:nvSpPr>
          <p:spPr>
            <a:xfrm>
              <a:off x="3580350" y="1100550"/>
              <a:ext cx="7625" cy="6300"/>
            </a:xfrm>
            <a:custGeom>
              <a:avLst/>
              <a:gdLst/>
              <a:ahLst/>
              <a:cxnLst/>
              <a:rect l="l" t="t" r="r" b="b"/>
              <a:pathLst>
                <a:path w="305" h="252" extrusionOk="0">
                  <a:moveTo>
                    <a:pt x="167" y="0"/>
                  </a:moveTo>
                  <a:cubicBezTo>
                    <a:pt x="144" y="0"/>
                    <a:pt x="120" y="8"/>
                    <a:pt x="98" y="26"/>
                  </a:cubicBezTo>
                  <a:cubicBezTo>
                    <a:pt x="1" y="96"/>
                    <a:pt x="43" y="235"/>
                    <a:pt x="154" y="249"/>
                  </a:cubicBezTo>
                  <a:cubicBezTo>
                    <a:pt x="163" y="251"/>
                    <a:pt x="172" y="252"/>
                    <a:pt x="181" y="252"/>
                  </a:cubicBezTo>
                  <a:cubicBezTo>
                    <a:pt x="238" y="252"/>
                    <a:pt x="282" y="212"/>
                    <a:pt x="294" y="151"/>
                  </a:cubicBezTo>
                  <a:cubicBezTo>
                    <a:pt x="304" y="68"/>
                    <a:pt x="237" y="0"/>
                    <a:pt x="16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0"/>
            <p:cNvSpPr/>
            <p:nvPr/>
          </p:nvSpPr>
          <p:spPr>
            <a:xfrm>
              <a:off x="3583500" y="1101875"/>
              <a:ext cx="2475" cy="2225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56" y="1"/>
                  </a:moveTo>
                  <a:cubicBezTo>
                    <a:pt x="28" y="1"/>
                    <a:pt x="14" y="15"/>
                    <a:pt x="0" y="43"/>
                  </a:cubicBezTo>
                  <a:cubicBezTo>
                    <a:pt x="0" y="57"/>
                    <a:pt x="14" y="84"/>
                    <a:pt x="42" y="84"/>
                  </a:cubicBezTo>
                  <a:cubicBezTo>
                    <a:pt x="48" y="87"/>
                    <a:pt x="52" y="88"/>
                    <a:pt x="57" y="88"/>
                  </a:cubicBezTo>
                  <a:cubicBezTo>
                    <a:pt x="75" y="88"/>
                    <a:pt x="87" y="68"/>
                    <a:pt x="98" y="57"/>
                  </a:cubicBezTo>
                  <a:cubicBezTo>
                    <a:pt x="98" y="29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0"/>
            <p:cNvSpPr/>
            <p:nvPr/>
          </p:nvSpPr>
          <p:spPr>
            <a:xfrm>
              <a:off x="3595000" y="1096650"/>
              <a:ext cx="2825" cy="2550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6" y="0"/>
                  </a:moveTo>
                  <a:cubicBezTo>
                    <a:pt x="29" y="0"/>
                    <a:pt x="1" y="14"/>
                    <a:pt x="1" y="42"/>
                  </a:cubicBezTo>
                  <a:cubicBezTo>
                    <a:pt x="1" y="70"/>
                    <a:pt x="15" y="98"/>
                    <a:pt x="43" y="98"/>
                  </a:cubicBezTo>
                  <a:cubicBezTo>
                    <a:pt x="48" y="101"/>
                    <a:pt x="53" y="102"/>
                    <a:pt x="58" y="102"/>
                  </a:cubicBezTo>
                  <a:cubicBezTo>
                    <a:pt x="80" y="102"/>
                    <a:pt x="98" y="79"/>
                    <a:pt x="98" y="56"/>
                  </a:cubicBezTo>
                  <a:cubicBezTo>
                    <a:pt x="112" y="28"/>
                    <a:pt x="84" y="0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0"/>
            <p:cNvSpPr/>
            <p:nvPr/>
          </p:nvSpPr>
          <p:spPr>
            <a:xfrm>
              <a:off x="3563625" y="1118625"/>
              <a:ext cx="2800" cy="2550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56" y="0"/>
                  </a:moveTo>
                  <a:cubicBezTo>
                    <a:pt x="28" y="0"/>
                    <a:pt x="14" y="14"/>
                    <a:pt x="0" y="42"/>
                  </a:cubicBezTo>
                  <a:cubicBezTo>
                    <a:pt x="0" y="80"/>
                    <a:pt x="30" y="102"/>
                    <a:pt x="56" y="102"/>
                  </a:cubicBezTo>
                  <a:cubicBezTo>
                    <a:pt x="78" y="102"/>
                    <a:pt x="98" y="87"/>
                    <a:pt x="98" y="56"/>
                  </a:cubicBezTo>
                  <a:cubicBezTo>
                    <a:pt x="112" y="28"/>
                    <a:pt x="84" y="14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0"/>
            <p:cNvSpPr/>
            <p:nvPr/>
          </p:nvSpPr>
          <p:spPr>
            <a:xfrm>
              <a:off x="3593600" y="1114000"/>
              <a:ext cx="9350" cy="7775"/>
            </a:xfrm>
            <a:custGeom>
              <a:avLst/>
              <a:gdLst/>
              <a:ahLst/>
              <a:cxnLst/>
              <a:rect l="l" t="t" r="r" b="b"/>
              <a:pathLst>
                <a:path w="374" h="311" extrusionOk="0">
                  <a:moveTo>
                    <a:pt x="204" y="1"/>
                  </a:moveTo>
                  <a:cubicBezTo>
                    <a:pt x="173" y="1"/>
                    <a:pt x="141" y="10"/>
                    <a:pt x="112" y="32"/>
                  </a:cubicBezTo>
                  <a:cubicBezTo>
                    <a:pt x="1" y="116"/>
                    <a:pt x="43" y="283"/>
                    <a:pt x="182" y="311"/>
                  </a:cubicBezTo>
                  <a:cubicBezTo>
                    <a:pt x="266" y="311"/>
                    <a:pt x="350" y="255"/>
                    <a:pt x="364" y="171"/>
                  </a:cubicBezTo>
                  <a:cubicBezTo>
                    <a:pt x="374" y="78"/>
                    <a:pt x="292" y="1"/>
                    <a:pt x="2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0"/>
            <p:cNvSpPr/>
            <p:nvPr/>
          </p:nvSpPr>
          <p:spPr>
            <a:xfrm>
              <a:off x="3579050" y="1124400"/>
              <a:ext cx="6300" cy="3725"/>
            </a:xfrm>
            <a:custGeom>
              <a:avLst/>
              <a:gdLst/>
              <a:ahLst/>
              <a:cxnLst/>
              <a:rect l="l" t="t" r="r" b="b"/>
              <a:pathLst>
                <a:path w="252" h="149" extrusionOk="0">
                  <a:moveTo>
                    <a:pt x="205" y="0"/>
                  </a:moveTo>
                  <a:cubicBezTo>
                    <a:pt x="132" y="0"/>
                    <a:pt x="0" y="125"/>
                    <a:pt x="123" y="146"/>
                  </a:cubicBezTo>
                  <a:cubicBezTo>
                    <a:pt x="130" y="148"/>
                    <a:pt x="137" y="149"/>
                    <a:pt x="145" y="149"/>
                  </a:cubicBezTo>
                  <a:cubicBezTo>
                    <a:pt x="192" y="149"/>
                    <a:pt x="236" y="111"/>
                    <a:pt x="248" y="62"/>
                  </a:cubicBezTo>
                  <a:cubicBezTo>
                    <a:pt x="252" y="17"/>
                    <a:pt x="233" y="0"/>
                    <a:pt x="20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0"/>
            <p:cNvSpPr/>
            <p:nvPr/>
          </p:nvSpPr>
          <p:spPr>
            <a:xfrm>
              <a:off x="3582175" y="1124850"/>
              <a:ext cx="2050" cy="1825"/>
            </a:xfrm>
            <a:custGeom>
              <a:avLst/>
              <a:gdLst/>
              <a:ahLst/>
              <a:cxnLst/>
              <a:rect l="l" t="t" r="r" b="b"/>
              <a:pathLst>
                <a:path w="82" h="73" extrusionOk="0">
                  <a:moveTo>
                    <a:pt x="44" y="1"/>
                  </a:moveTo>
                  <a:cubicBezTo>
                    <a:pt x="10" y="1"/>
                    <a:pt x="1" y="72"/>
                    <a:pt x="39" y="72"/>
                  </a:cubicBezTo>
                  <a:cubicBezTo>
                    <a:pt x="53" y="72"/>
                    <a:pt x="81" y="58"/>
                    <a:pt x="81" y="44"/>
                  </a:cubicBezTo>
                  <a:cubicBezTo>
                    <a:pt x="81" y="16"/>
                    <a:pt x="67" y="2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0"/>
            <p:cNvSpPr/>
            <p:nvPr/>
          </p:nvSpPr>
          <p:spPr>
            <a:xfrm>
              <a:off x="3509300" y="1095100"/>
              <a:ext cx="6050" cy="3725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200" y="1"/>
                  </a:moveTo>
                  <a:cubicBezTo>
                    <a:pt x="132" y="1"/>
                    <a:pt x="0" y="126"/>
                    <a:pt x="123" y="146"/>
                  </a:cubicBezTo>
                  <a:cubicBezTo>
                    <a:pt x="130" y="148"/>
                    <a:pt x="138" y="149"/>
                    <a:pt x="145" y="149"/>
                  </a:cubicBezTo>
                  <a:cubicBezTo>
                    <a:pt x="192" y="149"/>
                    <a:pt x="234" y="111"/>
                    <a:pt x="234" y="62"/>
                  </a:cubicBezTo>
                  <a:cubicBezTo>
                    <a:pt x="242" y="18"/>
                    <a:pt x="225" y="1"/>
                    <a:pt x="20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0"/>
            <p:cNvSpPr/>
            <p:nvPr/>
          </p:nvSpPr>
          <p:spPr>
            <a:xfrm>
              <a:off x="3512000" y="10952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56"/>
                    <a:pt x="15" y="84"/>
                    <a:pt x="43" y="84"/>
                  </a:cubicBezTo>
                  <a:cubicBezTo>
                    <a:pt x="71" y="84"/>
                    <a:pt x="85" y="70"/>
                    <a:pt x="85" y="43"/>
                  </a:cubicBezTo>
                  <a:cubicBezTo>
                    <a:pt x="85" y="29"/>
                    <a:pt x="71" y="1"/>
                    <a:pt x="5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0"/>
            <p:cNvSpPr/>
            <p:nvPr/>
          </p:nvSpPr>
          <p:spPr>
            <a:xfrm>
              <a:off x="3517250" y="1106475"/>
              <a:ext cx="6475" cy="3800"/>
            </a:xfrm>
            <a:custGeom>
              <a:avLst/>
              <a:gdLst/>
              <a:ahLst/>
              <a:cxnLst/>
              <a:rect l="l" t="t" r="r" b="b"/>
              <a:pathLst>
                <a:path w="259" h="152" extrusionOk="0">
                  <a:moveTo>
                    <a:pt x="219" y="0"/>
                  </a:moveTo>
                  <a:cubicBezTo>
                    <a:pt x="148" y="0"/>
                    <a:pt x="0" y="131"/>
                    <a:pt x="126" y="151"/>
                  </a:cubicBezTo>
                  <a:cubicBezTo>
                    <a:pt x="181" y="151"/>
                    <a:pt x="237" y="124"/>
                    <a:pt x="251" y="54"/>
                  </a:cubicBezTo>
                  <a:cubicBezTo>
                    <a:pt x="258" y="15"/>
                    <a:pt x="243" y="0"/>
                    <a:pt x="21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0"/>
            <p:cNvSpPr/>
            <p:nvPr/>
          </p:nvSpPr>
          <p:spPr>
            <a:xfrm>
              <a:off x="3520375" y="1106750"/>
              <a:ext cx="2125" cy="177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5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3"/>
                    <a:pt x="15" y="71"/>
                    <a:pt x="43" y="71"/>
                  </a:cubicBezTo>
                  <a:cubicBezTo>
                    <a:pt x="56" y="71"/>
                    <a:pt x="70" y="57"/>
                    <a:pt x="84" y="43"/>
                  </a:cubicBezTo>
                  <a:cubicBezTo>
                    <a:pt x="84" y="15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0"/>
            <p:cNvSpPr/>
            <p:nvPr/>
          </p:nvSpPr>
          <p:spPr>
            <a:xfrm>
              <a:off x="3574375" y="1084350"/>
              <a:ext cx="6200" cy="3950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0" y="1"/>
                    <a:pt x="0" y="137"/>
                    <a:pt x="114" y="158"/>
                  </a:cubicBezTo>
                  <a:cubicBezTo>
                    <a:pt x="184" y="158"/>
                    <a:pt x="226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0"/>
            <p:cNvSpPr/>
            <p:nvPr/>
          </p:nvSpPr>
          <p:spPr>
            <a:xfrm>
              <a:off x="3577250" y="1085300"/>
              <a:ext cx="2075" cy="1250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66" y="1"/>
                  </a:moveTo>
                  <a:cubicBezTo>
                    <a:pt x="41" y="1"/>
                    <a:pt x="1" y="40"/>
                    <a:pt x="41" y="50"/>
                  </a:cubicBezTo>
                  <a:cubicBezTo>
                    <a:pt x="55" y="50"/>
                    <a:pt x="83" y="36"/>
                    <a:pt x="83" y="22"/>
                  </a:cubicBezTo>
                  <a:cubicBezTo>
                    <a:pt x="83" y="7"/>
                    <a:pt x="75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0"/>
            <p:cNvSpPr/>
            <p:nvPr/>
          </p:nvSpPr>
          <p:spPr>
            <a:xfrm>
              <a:off x="3606800" y="1123750"/>
              <a:ext cx="6200" cy="3950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1" y="1"/>
                    <a:pt x="1" y="137"/>
                    <a:pt x="115" y="158"/>
                  </a:cubicBezTo>
                  <a:cubicBezTo>
                    <a:pt x="184" y="158"/>
                    <a:pt x="240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0"/>
            <p:cNvSpPr/>
            <p:nvPr/>
          </p:nvSpPr>
          <p:spPr>
            <a:xfrm>
              <a:off x="3559450" y="1097350"/>
              <a:ext cx="9075" cy="8275"/>
            </a:xfrm>
            <a:custGeom>
              <a:avLst/>
              <a:gdLst/>
              <a:ahLst/>
              <a:cxnLst/>
              <a:rect l="l" t="t" r="r" b="b"/>
              <a:pathLst>
                <a:path w="363" h="331" extrusionOk="0">
                  <a:moveTo>
                    <a:pt x="209" y="0"/>
                  </a:moveTo>
                  <a:cubicBezTo>
                    <a:pt x="139" y="0"/>
                    <a:pt x="56" y="70"/>
                    <a:pt x="42" y="168"/>
                  </a:cubicBezTo>
                  <a:cubicBezTo>
                    <a:pt x="1" y="266"/>
                    <a:pt x="114" y="331"/>
                    <a:pt x="211" y="331"/>
                  </a:cubicBezTo>
                  <a:cubicBezTo>
                    <a:pt x="280" y="331"/>
                    <a:pt x="340" y="299"/>
                    <a:pt x="335" y="224"/>
                  </a:cubicBezTo>
                  <a:cubicBezTo>
                    <a:pt x="363" y="126"/>
                    <a:pt x="307" y="28"/>
                    <a:pt x="20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0"/>
            <p:cNvSpPr/>
            <p:nvPr/>
          </p:nvSpPr>
          <p:spPr>
            <a:xfrm>
              <a:off x="3562925" y="1099450"/>
              <a:ext cx="2800" cy="3375"/>
            </a:xfrm>
            <a:custGeom>
              <a:avLst/>
              <a:gdLst/>
              <a:ahLst/>
              <a:cxnLst/>
              <a:rect l="l" t="t" r="r" b="b"/>
              <a:pathLst>
                <a:path w="112" h="135" extrusionOk="0">
                  <a:moveTo>
                    <a:pt x="70" y="0"/>
                  </a:moveTo>
                  <a:cubicBezTo>
                    <a:pt x="42" y="0"/>
                    <a:pt x="0" y="14"/>
                    <a:pt x="0" y="56"/>
                  </a:cubicBezTo>
                  <a:cubicBezTo>
                    <a:pt x="0" y="84"/>
                    <a:pt x="14" y="112"/>
                    <a:pt x="42" y="126"/>
                  </a:cubicBezTo>
                  <a:cubicBezTo>
                    <a:pt x="52" y="132"/>
                    <a:pt x="60" y="135"/>
                    <a:pt x="66" y="135"/>
                  </a:cubicBezTo>
                  <a:cubicBezTo>
                    <a:pt x="90" y="135"/>
                    <a:pt x="98" y="102"/>
                    <a:pt x="98" y="70"/>
                  </a:cubicBezTo>
                  <a:cubicBezTo>
                    <a:pt x="112" y="42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0"/>
            <p:cNvSpPr/>
            <p:nvPr/>
          </p:nvSpPr>
          <p:spPr>
            <a:xfrm>
              <a:off x="3548975" y="1111700"/>
              <a:ext cx="4900" cy="3925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121" y="1"/>
                  </a:moveTo>
                  <a:cubicBezTo>
                    <a:pt x="109" y="1"/>
                    <a:pt x="96" y="4"/>
                    <a:pt x="84" y="12"/>
                  </a:cubicBezTo>
                  <a:cubicBezTo>
                    <a:pt x="28" y="12"/>
                    <a:pt x="0" y="54"/>
                    <a:pt x="14" y="110"/>
                  </a:cubicBezTo>
                  <a:cubicBezTo>
                    <a:pt x="25" y="141"/>
                    <a:pt x="51" y="157"/>
                    <a:pt x="87" y="157"/>
                  </a:cubicBezTo>
                  <a:cubicBezTo>
                    <a:pt x="99" y="157"/>
                    <a:pt x="112" y="155"/>
                    <a:pt x="126" y="152"/>
                  </a:cubicBezTo>
                  <a:cubicBezTo>
                    <a:pt x="168" y="138"/>
                    <a:pt x="196" y="96"/>
                    <a:pt x="196" y="54"/>
                  </a:cubicBezTo>
                  <a:cubicBezTo>
                    <a:pt x="186" y="24"/>
                    <a:pt x="154" y="1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0"/>
            <p:cNvSpPr/>
            <p:nvPr/>
          </p:nvSpPr>
          <p:spPr>
            <a:xfrm>
              <a:off x="3551425" y="1112900"/>
              <a:ext cx="1400" cy="1350"/>
            </a:xfrm>
            <a:custGeom>
              <a:avLst/>
              <a:gdLst/>
              <a:ahLst/>
              <a:cxnLst/>
              <a:rect l="l" t="t" r="r" b="b"/>
              <a:pathLst>
                <a:path w="56" h="54" extrusionOk="0">
                  <a:moveTo>
                    <a:pt x="29" y="0"/>
                  </a:moveTo>
                  <a:cubicBezTo>
                    <a:pt x="23" y="0"/>
                    <a:pt x="18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4"/>
                    <a:pt x="7" y="54"/>
                    <a:pt x="16" y="54"/>
                  </a:cubicBezTo>
                  <a:cubicBezTo>
                    <a:pt x="20" y="54"/>
                    <a:pt x="24" y="52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0"/>
            <p:cNvSpPr/>
            <p:nvPr/>
          </p:nvSpPr>
          <p:spPr>
            <a:xfrm>
              <a:off x="3595350" y="1085675"/>
              <a:ext cx="4550" cy="3800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95" y="0"/>
                  </a:moveTo>
                  <a:cubicBezTo>
                    <a:pt x="47" y="0"/>
                    <a:pt x="1" y="37"/>
                    <a:pt x="1" y="105"/>
                  </a:cubicBezTo>
                  <a:cubicBezTo>
                    <a:pt x="11" y="136"/>
                    <a:pt x="45" y="152"/>
                    <a:pt x="79" y="152"/>
                  </a:cubicBezTo>
                  <a:cubicBezTo>
                    <a:pt x="90" y="152"/>
                    <a:pt x="102" y="150"/>
                    <a:pt x="112" y="147"/>
                  </a:cubicBezTo>
                  <a:cubicBezTo>
                    <a:pt x="154" y="133"/>
                    <a:pt x="182" y="91"/>
                    <a:pt x="182" y="49"/>
                  </a:cubicBezTo>
                  <a:cubicBezTo>
                    <a:pt x="160" y="16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0"/>
            <p:cNvSpPr/>
            <p:nvPr/>
          </p:nvSpPr>
          <p:spPr>
            <a:xfrm>
              <a:off x="3597450" y="108675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35" y="0"/>
                  </a:moveTo>
                  <a:cubicBezTo>
                    <a:pt x="29" y="0"/>
                    <a:pt x="22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8"/>
                    <a:pt x="14" y="48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0"/>
            <p:cNvSpPr/>
            <p:nvPr/>
          </p:nvSpPr>
          <p:spPr>
            <a:xfrm>
              <a:off x="3453425" y="974950"/>
              <a:ext cx="234700" cy="167550"/>
            </a:xfrm>
            <a:custGeom>
              <a:avLst/>
              <a:gdLst/>
              <a:ahLst/>
              <a:cxnLst/>
              <a:rect l="l" t="t" r="r" b="b"/>
              <a:pathLst>
                <a:path w="9388" h="6702" extrusionOk="0">
                  <a:moveTo>
                    <a:pt x="4883" y="279"/>
                  </a:moveTo>
                  <a:cubicBezTo>
                    <a:pt x="5091" y="451"/>
                    <a:pt x="5351" y="541"/>
                    <a:pt x="5616" y="541"/>
                  </a:cubicBezTo>
                  <a:cubicBezTo>
                    <a:pt x="5759" y="541"/>
                    <a:pt x="5903" y="515"/>
                    <a:pt x="6040" y="461"/>
                  </a:cubicBezTo>
                  <a:lnTo>
                    <a:pt x="6040" y="461"/>
                  </a:lnTo>
                  <a:lnTo>
                    <a:pt x="5664" y="2734"/>
                  </a:lnTo>
                  <a:cubicBezTo>
                    <a:pt x="5664" y="2734"/>
                    <a:pt x="9388" y="5775"/>
                    <a:pt x="6640" y="6500"/>
                  </a:cubicBezTo>
                  <a:cubicBezTo>
                    <a:pt x="6640" y="6500"/>
                    <a:pt x="6367" y="6570"/>
                    <a:pt x="5812" y="6570"/>
                  </a:cubicBezTo>
                  <a:cubicBezTo>
                    <a:pt x="5471" y="6570"/>
                    <a:pt x="5022" y="6544"/>
                    <a:pt x="4464" y="6459"/>
                  </a:cubicBezTo>
                  <a:cubicBezTo>
                    <a:pt x="3000" y="6208"/>
                    <a:pt x="2372" y="5803"/>
                    <a:pt x="2372" y="5803"/>
                  </a:cubicBezTo>
                  <a:cubicBezTo>
                    <a:pt x="1" y="4241"/>
                    <a:pt x="4506" y="2539"/>
                    <a:pt x="4506" y="2539"/>
                  </a:cubicBezTo>
                  <a:lnTo>
                    <a:pt x="4883" y="279"/>
                  </a:lnTo>
                  <a:close/>
                  <a:moveTo>
                    <a:pt x="4771" y="0"/>
                  </a:moveTo>
                  <a:lnTo>
                    <a:pt x="4450" y="2455"/>
                  </a:lnTo>
                  <a:cubicBezTo>
                    <a:pt x="3976" y="2651"/>
                    <a:pt x="1674" y="3557"/>
                    <a:pt x="1535" y="4715"/>
                  </a:cubicBezTo>
                  <a:cubicBezTo>
                    <a:pt x="1493" y="5161"/>
                    <a:pt x="1744" y="5566"/>
                    <a:pt x="2288" y="5929"/>
                  </a:cubicBezTo>
                  <a:cubicBezTo>
                    <a:pt x="2316" y="5943"/>
                    <a:pt x="2958" y="6305"/>
                    <a:pt x="4436" y="6570"/>
                  </a:cubicBezTo>
                  <a:cubicBezTo>
                    <a:pt x="5121" y="6673"/>
                    <a:pt x="5642" y="6702"/>
                    <a:pt x="6009" y="6702"/>
                  </a:cubicBezTo>
                  <a:cubicBezTo>
                    <a:pt x="6441" y="6702"/>
                    <a:pt x="6659" y="6661"/>
                    <a:pt x="6682" y="6654"/>
                  </a:cubicBezTo>
                  <a:cubicBezTo>
                    <a:pt x="7324" y="6487"/>
                    <a:pt x="7686" y="6180"/>
                    <a:pt x="7784" y="5733"/>
                  </a:cubicBezTo>
                  <a:cubicBezTo>
                    <a:pt x="8035" y="4603"/>
                    <a:pt x="6124" y="3013"/>
                    <a:pt x="5733" y="2679"/>
                  </a:cubicBezTo>
                  <a:lnTo>
                    <a:pt x="6236" y="196"/>
                  </a:lnTo>
                  <a:lnTo>
                    <a:pt x="5985" y="321"/>
                  </a:lnTo>
                  <a:cubicBezTo>
                    <a:pt x="5873" y="358"/>
                    <a:pt x="5761" y="383"/>
                    <a:pt x="5646" y="383"/>
                  </a:cubicBezTo>
                  <a:cubicBezTo>
                    <a:pt x="5588" y="383"/>
                    <a:pt x="5529" y="377"/>
                    <a:pt x="5468" y="363"/>
                  </a:cubicBezTo>
                  <a:cubicBezTo>
                    <a:pt x="5287" y="335"/>
                    <a:pt x="5120" y="265"/>
                    <a:pt x="4980" y="154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485175" y="1084100"/>
              <a:ext cx="17800" cy="30700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460" y="0"/>
                  </a:moveTo>
                  <a:cubicBezTo>
                    <a:pt x="460" y="1"/>
                    <a:pt x="0" y="600"/>
                    <a:pt x="711" y="1228"/>
                  </a:cubicBezTo>
                  <a:cubicBezTo>
                    <a:pt x="711" y="1228"/>
                    <a:pt x="111" y="656"/>
                    <a:pt x="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0"/>
            <p:cNvSpPr/>
            <p:nvPr/>
          </p:nvSpPr>
          <p:spPr>
            <a:xfrm>
              <a:off x="3510975" y="1041550"/>
              <a:ext cx="45000" cy="26175"/>
            </a:xfrm>
            <a:custGeom>
              <a:avLst/>
              <a:gdLst/>
              <a:ahLst/>
              <a:cxnLst/>
              <a:rect l="l" t="t" r="r" b="b"/>
              <a:pathLst>
                <a:path w="1800" h="1047" extrusionOk="0">
                  <a:moveTo>
                    <a:pt x="1799" y="1"/>
                  </a:moveTo>
                  <a:cubicBezTo>
                    <a:pt x="419" y="489"/>
                    <a:pt x="0" y="1047"/>
                    <a:pt x="0" y="1047"/>
                  </a:cubicBezTo>
                  <a:cubicBezTo>
                    <a:pt x="432" y="587"/>
                    <a:pt x="1799" y="1"/>
                    <a:pt x="1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0"/>
            <p:cNvSpPr/>
            <p:nvPr/>
          </p:nvSpPr>
          <p:spPr>
            <a:xfrm>
              <a:off x="3578275" y="977750"/>
              <a:ext cx="28250" cy="7650"/>
            </a:xfrm>
            <a:custGeom>
              <a:avLst/>
              <a:gdLst/>
              <a:ahLst/>
              <a:cxnLst/>
              <a:rect l="l" t="t" r="r" b="b"/>
              <a:pathLst>
                <a:path w="1130" h="306" extrusionOk="0">
                  <a:moveTo>
                    <a:pt x="0" y="0"/>
                  </a:moveTo>
                  <a:lnTo>
                    <a:pt x="0" y="0"/>
                  </a:lnTo>
                  <a:cubicBezTo>
                    <a:pt x="184" y="237"/>
                    <a:pt x="416" y="306"/>
                    <a:pt x="622" y="306"/>
                  </a:cubicBezTo>
                  <a:cubicBezTo>
                    <a:pt x="900" y="306"/>
                    <a:pt x="1130" y="181"/>
                    <a:pt x="1130" y="181"/>
                  </a:cubicBezTo>
                  <a:lnTo>
                    <a:pt x="1130" y="181"/>
                  </a:lnTo>
                  <a:cubicBezTo>
                    <a:pt x="967" y="238"/>
                    <a:pt x="820" y="260"/>
                    <a:pt x="690" y="260"/>
                  </a:cubicBezTo>
                  <a:cubicBezTo>
                    <a:pt x="243" y="2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3576525" y="959700"/>
              <a:ext cx="34200" cy="7600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364" y="0"/>
                  </a:moveTo>
                  <a:cubicBezTo>
                    <a:pt x="135" y="0"/>
                    <a:pt x="0" y="52"/>
                    <a:pt x="0" y="52"/>
                  </a:cubicBezTo>
                  <a:cubicBezTo>
                    <a:pt x="79" y="46"/>
                    <a:pt x="159" y="42"/>
                    <a:pt x="237" y="42"/>
                  </a:cubicBezTo>
                  <a:cubicBezTo>
                    <a:pt x="631" y="42"/>
                    <a:pt x="1019" y="129"/>
                    <a:pt x="1367" y="304"/>
                  </a:cubicBezTo>
                  <a:cubicBezTo>
                    <a:pt x="958" y="59"/>
                    <a:pt x="607" y="0"/>
                    <a:pt x="36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0"/>
            <p:cNvSpPr/>
            <p:nvPr/>
          </p:nvSpPr>
          <p:spPr>
            <a:xfrm>
              <a:off x="3529800" y="1060525"/>
              <a:ext cx="93125" cy="16275"/>
            </a:xfrm>
            <a:custGeom>
              <a:avLst/>
              <a:gdLst/>
              <a:ahLst/>
              <a:cxnLst/>
              <a:rect l="l" t="t" r="r" b="b"/>
              <a:pathLst>
                <a:path w="3725" h="651" extrusionOk="0">
                  <a:moveTo>
                    <a:pt x="594" y="0"/>
                  </a:moveTo>
                  <a:cubicBezTo>
                    <a:pt x="236" y="0"/>
                    <a:pt x="25" y="32"/>
                    <a:pt x="0" y="37"/>
                  </a:cubicBezTo>
                  <a:cubicBezTo>
                    <a:pt x="0" y="37"/>
                    <a:pt x="1074" y="106"/>
                    <a:pt x="1842" y="232"/>
                  </a:cubicBezTo>
                  <a:cubicBezTo>
                    <a:pt x="2609" y="357"/>
                    <a:pt x="3725" y="650"/>
                    <a:pt x="3725" y="650"/>
                  </a:cubicBezTo>
                  <a:cubicBezTo>
                    <a:pt x="2360" y="103"/>
                    <a:pt x="1239" y="0"/>
                    <a:pt x="5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0"/>
            <p:cNvSpPr/>
            <p:nvPr/>
          </p:nvSpPr>
          <p:spPr>
            <a:xfrm>
              <a:off x="3608601" y="1069261"/>
              <a:ext cx="18850" cy="11950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321" y="1"/>
                  </a:moveTo>
                  <a:cubicBezTo>
                    <a:pt x="321" y="1"/>
                    <a:pt x="558" y="405"/>
                    <a:pt x="0" y="475"/>
                  </a:cubicBezTo>
                  <a:cubicBezTo>
                    <a:pt x="23" y="477"/>
                    <a:pt x="45" y="478"/>
                    <a:pt x="68" y="478"/>
                  </a:cubicBezTo>
                  <a:cubicBezTo>
                    <a:pt x="229" y="478"/>
                    <a:pt x="396" y="434"/>
                    <a:pt x="530" y="336"/>
                  </a:cubicBezTo>
                  <a:cubicBezTo>
                    <a:pt x="754" y="154"/>
                    <a:pt x="321" y="1"/>
                    <a:pt x="32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529800" y="1061425"/>
              <a:ext cx="93125" cy="20550"/>
            </a:xfrm>
            <a:custGeom>
              <a:avLst/>
              <a:gdLst/>
              <a:ahLst/>
              <a:cxnLst/>
              <a:rect l="l" t="t" r="r" b="b"/>
              <a:pathLst>
                <a:path w="3725" h="822" extrusionOk="0">
                  <a:moveTo>
                    <a:pt x="0" y="1"/>
                  </a:moveTo>
                  <a:cubicBezTo>
                    <a:pt x="42" y="70"/>
                    <a:pt x="377" y="419"/>
                    <a:pt x="1855" y="698"/>
                  </a:cubicBezTo>
                  <a:cubicBezTo>
                    <a:pt x="2315" y="789"/>
                    <a:pt x="2664" y="822"/>
                    <a:pt x="2929" y="822"/>
                  </a:cubicBezTo>
                  <a:cubicBezTo>
                    <a:pt x="3596" y="822"/>
                    <a:pt x="3725" y="614"/>
                    <a:pt x="3725" y="614"/>
                  </a:cubicBezTo>
                  <a:lnTo>
                    <a:pt x="3725" y="614"/>
                  </a:lnTo>
                  <a:cubicBezTo>
                    <a:pt x="3715" y="614"/>
                    <a:pt x="3494" y="753"/>
                    <a:pt x="2902" y="753"/>
                  </a:cubicBezTo>
                  <a:cubicBezTo>
                    <a:pt x="2634" y="753"/>
                    <a:pt x="2290" y="725"/>
                    <a:pt x="1855" y="642"/>
                  </a:cubicBezTo>
                  <a:cubicBezTo>
                    <a:pt x="558" y="391"/>
                    <a:pt x="70" y="5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554600" y="957525"/>
              <a:ext cx="80525" cy="28600"/>
            </a:xfrm>
            <a:custGeom>
              <a:avLst/>
              <a:gdLst/>
              <a:ahLst/>
              <a:cxnLst/>
              <a:rect l="l" t="t" r="r" b="b"/>
              <a:pathLst>
                <a:path w="3221" h="1144" extrusionOk="0">
                  <a:moveTo>
                    <a:pt x="1144" y="219"/>
                  </a:moveTo>
                  <a:cubicBezTo>
                    <a:pt x="1434" y="219"/>
                    <a:pt x="1817" y="299"/>
                    <a:pt x="2063" y="418"/>
                  </a:cubicBezTo>
                  <a:cubicBezTo>
                    <a:pt x="2495" y="642"/>
                    <a:pt x="2189" y="795"/>
                    <a:pt x="2021" y="851"/>
                  </a:cubicBezTo>
                  <a:lnTo>
                    <a:pt x="1951" y="879"/>
                  </a:lnTo>
                  <a:cubicBezTo>
                    <a:pt x="1784" y="935"/>
                    <a:pt x="1617" y="962"/>
                    <a:pt x="1449" y="962"/>
                  </a:cubicBezTo>
                  <a:cubicBezTo>
                    <a:pt x="1282" y="921"/>
                    <a:pt x="1115" y="851"/>
                    <a:pt x="1003" y="725"/>
                  </a:cubicBezTo>
                  <a:cubicBezTo>
                    <a:pt x="961" y="697"/>
                    <a:pt x="933" y="670"/>
                    <a:pt x="905" y="642"/>
                  </a:cubicBezTo>
                  <a:cubicBezTo>
                    <a:pt x="577" y="336"/>
                    <a:pt x="792" y="219"/>
                    <a:pt x="1144" y="219"/>
                  </a:cubicBezTo>
                  <a:close/>
                  <a:moveTo>
                    <a:pt x="948" y="0"/>
                  </a:moveTo>
                  <a:cubicBezTo>
                    <a:pt x="352" y="0"/>
                    <a:pt x="1" y="215"/>
                    <a:pt x="710" y="781"/>
                  </a:cubicBezTo>
                  <a:cubicBezTo>
                    <a:pt x="905" y="976"/>
                    <a:pt x="1142" y="1102"/>
                    <a:pt x="1407" y="1144"/>
                  </a:cubicBezTo>
                  <a:cubicBezTo>
                    <a:pt x="1672" y="1144"/>
                    <a:pt x="1938" y="1116"/>
                    <a:pt x="2175" y="1018"/>
                  </a:cubicBezTo>
                  <a:cubicBezTo>
                    <a:pt x="2175" y="1018"/>
                    <a:pt x="3221" y="739"/>
                    <a:pt x="2356" y="307"/>
                  </a:cubicBezTo>
                  <a:cubicBezTo>
                    <a:pt x="1979" y="121"/>
                    <a:pt x="1395" y="0"/>
                    <a:pt x="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568950" y="962850"/>
              <a:ext cx="48400" cy="15950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577" y="0"/>
                  </a:moveTo>
                  <a:cubicBezTo>
                    <a:pt x="221" y="0"/>
                    <a:pt x="1" y="121"/>
                    <a:pt x="331" y="429"/>
                  </a:cubicBezTo>
                  <a:cubicBezTo>
                    <a:pt x="331" y="405"/>
                    <a:pt x="302" y="207"/>
                    <a:pt x="625" y="207"/>
                  </a:cubicBezTo>
                  <a:cubicBezTo>
                    <a:pt x="689" y="207"/>
                    <a:pt x="767" y="215"/>
                    <a:pt x="861" y="233"/>
                  </a:cubicBezTo>
                  <a:cubicBezTo>
                    <a:pt x="1433" y="345"/>
                    <a:pt x="1461" y="638"/>
                    <a:pt x="1461" y="638"/>
                  </a:cubicBezTo>
                  <a:cubicBezTo>
                    <a:pt x="1615" y="582"/>
                    <a:pt x="1935" y="415"/>
                    <a:pt x="1489" y="205"/>
                  </a:cubicBezTo>
                  <a:cubicBezTo>
                    <a:pt x="1245" y="80"/>
                    <a:pt x="866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563625" y="958200"/>
              <a:ext cx="55825" cy="27175"/>
            </a:xfrm>
            <a:custGeom>
              <a:avLst/>
              <a:gdLst/>
              <a:ahLst/>
              <a:cxnLst/>
              <a:rect l="l" t="t" r="r" b="b"/>
              <a:pathLst>
                <a:path w="2233" h="1087" extrusionOk="0">
                  <a:moveTo>
                    <a:pt x="544" y="57"/>
                  </a:moveTo>
                  <a:cubicBezTo>
                    <a:pt x="1549" y="99"/>
                    <a:pt x="1911" y="308"/>
                    <a:pt x="2023" y="475"/>
                  </a:cubicBezTo>
                  <a:cubicBezTo>
                    <a:pt x="2093" y="573"/>
                    <a:pt x="2079" y="698"/>
                    <a:pt x="1981" y="768"/>
                  </a:cubicBezTo>
                  <a:cubicBezTo>
                    <a:pt x="1709" y="942"/>
                    <a:pt x="1471" y="995"/>
                    <a:pt x="1281" y="995"/>
                  </a:cubicBezTo>
                  <a:cubicBezTo>
                    <a:pt x="986" y="995"/>
                    <a:pt x="809" y="866"/>
                    <a:pt x="809" y="866"/>
                  </a:cubicBezTo>
                  <a:cubicBezTo>
                    <a:pt x="182" y="503"/>
                    <a:pt x="210" y="266"/>
                    <a:pt x="321" y="154"/>
                  </a:cubicBezTo>
                  <a:cubicBezTo>
                    <a:pt x="377" y="85"/>
                    <a:pt x="461" y="57"/>
                    <a:pt x="544" y="57"/>
                  </a:cubicBezTo>
                  <a:close/>
                  <a:moveTo>
                    <a:pt x="433" y="1"/>
                  </a:moveTo>
                  <a:cubicBezTo>
                    <a:pt x="335" y="1"/>
                    <a:pt x="251" y="43"/>
                    <a:pt x="182" y="112"/>
                  </a:cubicBezTo>
                  <a:cubicBezTo>
                    <a:pt x="56" y="252"/>
                    <a:pt x="0" y="517"/>
                    <a:pt x="740" y="935"/>
                  </a:cubicBezTo>
                  <a:cubicBezTo>
                    <a:pt x="740" y="935"/>
                    <a:pt x="942" y="1086"/>
                    <a:pt x="1281" y="1086"/>
                  </a:cubicBezTo>
                  <a:cubicBezTo>
                    <a:pt x="1497" y="1086"/>
                    <a:pt x="1769" y="1025"/>
                    <a:pt x="2079" y="824"/>
                  </a:cubicBezTo>
                  <a:cubicBezTo>
                    <a:pt x="2204" y="754"/>
                    <a:pt x="2232" y="601"/>
                    <a:pt x="2148" y="489"/>
                  </a:cubicBezTo>
                  <a:cubicBezTo>
                    <a:pt x="2009" y="294"/>
                    <a:pt x="1590" y="57"/>
                    <a:pt x="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553850" y="958200"/>
              <a:ext cx="19550" cy="17125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782" y="1"/>
                  </a:moveTo>
                  <a:cubicBezTo>
                    <a:pt x="782" y="1"/>
                    <a:pt x="1" y="43"/>
                    <a:pt x="754" y="684"/>
                  </a:cubicBezTo>
                  <a:cubicBezTo>
                    <a:pt x="754" y="684"/>
                    <a:pt x="224" y="154"/>
                    <a:pt x="78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612100" y="965875"/>
              <a:ext cx="15350" cy="13625"/>
            </a:xfrm>
            <a:custGeom>
              <a:avLst/>
              <a:gdLst/>
              <a:ahLst/>
              <a:cxnLst/>
              <a:rect l="l" t="t" r="r" b="b"/>
              <a:pathLst>
                <a:path w="614" h="545" extrusionOk="0">
                  <a:moveTo>
                    <a:pt x="0" y="1"/>
                  </a:moveTo>
                  <a:lnTo>
                    <a:pt x="0" y="1"/>
                  </a:lnTo>
                  <a:cubicBezTo>
                    <a:pt x="488" y="308"/>
                    <a:pt x="112" y="545"/>
                    <a:pt x="112" y="545"/>
                  </a:cubicBezTo>
                  <a:cubicBezTo>
                    <a:pt x="614" y="2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575125" y="977050"/>
              <a:ext cx="31400" cy="9450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20" y="378"/>
                    <a:pt x="801" y="378"/>
                  </a:cubicBezTo>
                  <a:cubicBezTo>
                    <a:pt x="941" y="378"/>
                    <a:pt x="1093" y="346"/>
                    <a:pt x="1256" y="265"/>
                  </a:cubicBezTo>
                  <a:lnTo>
                    <a:pt x="1256" y="265"/>
                  </a:lnTo>
                  <a:cubicBezTo>
                    <a:pt x="1128" y="301"/>
                    <a:pt x="999" y="319"/>
                    <a:pt x="872" y="319"/>
                  </a:cubicBezTo>
                  <a:cubicBezTo>
                    <a:pt x="555" y="319"/>
                    <a:pt x="249" y="20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555600" y="970050"/>
              <a:ext cx="28575" cy="27250"/>
            </a:xfrm>
            <a:custGeom>
              <a:avLst/>
              <a:gdLst/>
              <a:ahLst/>
              <a:cxnLst/>
              <a:rect l="l" t="t" r="r" b="b"/>
              <a:pathLst>
                <a:path w="1143" h="1090" extrusionOk="0">
                  <a:moveTo>
                    <a:pt x="797" y="1"/>
                  </a:moveTo>
                  <a:cubicBezTo>
                    <a:pt x="751" y="1"/>
                    <a:pt x="699" y="9"/>
                    <a:pt x="642" y="29"/>
                  </a:cubicBezTo>
                  <a:cubicBezTo>
                    <a:pt x="377" y="113"/>
                    <a:pt x="321" y="294"/>
                    <a:pt x="252" y="364"/>
                  </a:cubicBezTo>
                  <a:cubicBezTo>
                    <a:pt x="154" y="447"/>
                    <a:pt x="70" y="545"/>
                    <a:pt x="1" y="657"/>
                  </a:cubicBezTo>
                  <a:lnTo>
                    <a:pt x="252" y="1089"/>
                  </a:lnTo>
                  <a:cubicBezTo>
                    <a:pt x="252" y="1089"/>
                    <a:pt x="341" y="541"/>
                    <a:pt x="568" y="541"/>
                  </a:cubicBezTo>
                  <a:cubicBezTo>
                    <a:pt x="578" y="541"/>
                    <a:pt x="589" y="543"/>
                    <a:pt x="600" y="545"/>
                  </a:cubicBezTo>
                  <a:cubicBezTo>
                    <a:pt x="687" y="568"/>
                    <a:pt x="754" y="580"/>
                    <a:pt x="809" y="580"/>
                  </a:cubicBezTo>
                  <a:cubicBezTo>
                    <a:pt x="923" y="580"/>
                    <a:pt x="985" y="528"/>
                    <a:pt x="1061" y="406"/>
                  </a:cubicBezTo>
                  <a:cubicBezTo>
                    <a:pt x="1143" y="253"/>
                    <a:pt x="1047" y="1"/>
                    <a:pt x="797" y="1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582700" y="993000"/>
              <a:ext cx="29775" cy="14050"/>
            </a:xfrm>
            <a:custGeom>
              <a:avLst/>
              <a:gdLst/>
              <a:ahLst/>
              <a:cxnLst/>
              <a:rect l="l" t="t" r="r" b="b"/>
              <a:pathLst>
                <a:path w="1191" h="562" extrusionOk="0">
                  <a:moveTo>
                    <a:pt x="782" y="0"/>
                  </a:moveTo>
                  <a:cubicBezTo>
                    <a:pt x="726" y="0"/>
                    <a:pt x="674" y="18"/>
                    <a:pt x="674" y="18"/>
                  </a:cubicBezTo>
                  <a:cubicBezTo>
                    <a:pt x="0" y="539"/>
                    <a:pt x="983" y="562"/>
                    <a:pt x="1163" y="562"/>
                  </a:cubicBezTo>
                  <a:cubicBezTo>
                    <a:pt x="1180" y="562"/>
                    <a:pt x="1190" y="562"/>
                    <a:pt x="1190" y="562"/>
                  </a:cubicBezTo>
                  <a:cubicBezTo>
                    <a:pt x="1190" y="562"/>
                    <a:pt x="1150" y="129"/>
                    <a:pt x="1122" y="129"/>
                  </a:cubicBezTo>
                  <a:cubicBezTo>
                    <a:pt x="1121" y="129"/>
                    <a:pt x="1121" y="129"/>
                    <a:pt x="1120" y="129"/>
                  </a:cubicBezTo>
                  <a:cubicBezTo>
                    <a:pt x="1099" y="144"/>
                    <a:pt x="1046" y="166"/>
                    <a:pt x="999" y="166"/>
                  </a:cubicBezTo>
                  <a:cubicBezTo>
                    <a:pt x="956" y="166"/>
                    <a:pt x="918" y="147"/>
                    <a:pt x="911" y="87"/>
                  </a:cubicBezTo>
                  <a:cubicBezTo>
                    <a:pt x="897" y="18"/>
                    <a:pt x="838" y="0"/>
                    <a:pt x="782" y="0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0"/>
            <p:cNvSpPr/>
            <p:nvPr/>
          </p:nvSpPr>
          <p:spPr>
            <a:xfrm>
              <a:off x="3590475" y="1006625"/>
              <a:ext cx="22350" cy="12975"/>
            </a:xfrm>
            <a:custGeom>
              <a:avLst/>
              <a:gdLst/>
              <a:ahLst/>
              <a:cxnLst/>
              <a:rect l="l" t="t" r="r" b="b"/>
              <a:pathLst>
                <a:path w="894" h="519" extrusionOk="0">
                  <a:moveTo>
                    <a:pt x="322" y="0"/>
                  </a:moveTo>
                  <a:cubicBezTo>
                    <a:pt x="228" y="0"/>
                    <a:pt x="129" y="33"/>
                    <a:pt x="84" y="156"/>
                  </a:cubicBezTo>
                  <a:cubicBezTo>
                    <a:pt x="0" y="407"/>
                    <a:pt x="433" y="519"/>
                    <a:pt x="433" y="519"/>
                  </a:cubicBezTo>
                  <a:lnTo>
                    <a:pt x="893" y="86"/>
                  </a:lnTo>
                  <a:lnTo>
                    <a:pt x="530" y="45"/>
                  </a:lnTo>
                  <a:cubicBezTo>
                    <a:pt x="530" y="45"/>
                    <a:pt x="430" y="0"/>
                    <a:pt x="322" y="0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0"/>
            <p:cNvSpPr/>
            <p:nvPr/>
          </p:nvSpPr>
          <p:spPr>
            <a:xfrm>
              <a:off x="3589625" y="1019900"/>
              <a:ext cx="16900" cy="12600"/>
            </a:xfrm>
            <a:custGeom>
              <a:avLst/>
              <a:gdLst/>
              <a:ahLst/>
              <a:cxnLst/>
              <a:rect l="l" t="t" r="r" b="b"/>
              <a:pathLst>
                <a:path w="676" h="504" extrusionOk="0">
                  <a:moveTo>
                    <a:pt x="297" y="1"/>
                  </a:moveTo>
                  <a:cubicBezTo>
                    <a:pt x="164" y="1"/>
                    <a:pt x="0" y="37"/>
                    <a:pt x="34" y="225"/>
                  </a:cubicBezTo>
                  <a:cubicBezTo>
                    <a:pt x="48" y="323"/>
                    <a:pt x="383" y="504"/>
                    <a:pt x="383" y="504"/>
                  </a:cubicBezTo>
                  <a:lnTo>
                    <a:pt x="676" y="295"/>
                  </a:lnTo>
                  <a:lnTo>
                    <a:pt x="453" y="16"/>
                  </a:lnTo>
                  <a:cubicBezTo>
                    <a:pt x="453" y="16"/>
                    <a:pt x="381" y="1"/>
                    <a:pt x="297" y="1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3579350" y="1032175"/>
              <a:ext cx="20900" cy="11150"/>
            </a:xfrm>
            <a:custGeom>
              <a:avLst/>
              <a:gdLst/>
              <a:ahLst/>
              <a:cxnLst/>
              <a:rect l="l" t="t" r="r" b="b"/>
              <a:pathLst>
                <a:path w="836" h="446" extrusionOk="0">
                  <a:moveTo>
                    <a:pt x="697" y="0"/>
                  </a:moveTo>
                  <a:cubicBezTo>
                    <a:pt x="612" y="0"/>
                    <a:pt x="466" y="32"/>
                    <a:pt x="278" y="194"/>
                  </a:cubicBezTo>
                  <a:cubicBezTo>
                    <a:pt x="0" y="434"/>
                    <a:pt x="613" y="445"/>
                    <a:pt x="733" y="445"/>
                  </a:cubicBezTo>
                  <a:cubicBezTo>
                    <a:pt x="745" y="445"/>
                    <a:pt x="752" y="445"/>
                    <a:pt x="752" y="445"/>
                  </a:cubicBezTo>
                  <a:lnTo>
                    <a:pt x="836" y="362"/>
                  </a:lnTo>
                  <a:lnTo>
                    <a:pt x="780" y="13"/>
                  </a:lnTo>
                  <a:cubicBezTo>
                    <a:pt x="780" y="13"/>
                    <a:pt x="751" y="0"/>
                    <a:pt x="697" y="0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0"/>
            <p:cNvSpPr/>
            <p:nvPr/>
          </p:nvSpPr>
          <p:spPr>
            <a:xfrm>
              <a:off x="3473650" y="953950"/>
              <a:ext cx="65925" cy="114100"/>
            </a:xfrm>
            <a:custGeom>
              <a:avLst/>
              <a:gdLst/>
              <a:ahLst/>
              <a:cxnLst/>
              <a:rect l="l" t="t" r="r" b="b"/>
              <a:pathLst>
                <a:path w="2637" h="4564" extrusionOk="0">
                  <a:moveTo>
                    <a:pt x="1391" y="0"/>
                  </a:moveTo>
                  <a:cubicBezTo>
                    <a:pt x="1189" y="0"/>
                    <a:pt x="980" y="31"/>
                    <a:pt x="782" y="101"/>
                  </a:cubicBezTo>
                  <a:lnTo>
                    <a:pt x="698" y="143"/>
                  </a:lnTo>
                  <a:cubicBezTo>
                    <a:pt x="698" y="143"/>
                    <a:pt x="1" y="3463"/>
                    <a:pt x="307" y="4328"/>
                  </a:cubicBezTo>
                  <a:cubicBezTo>
                    <a:pt x="307" y="4328"/>
                    <a:pt x="771" y="4563"/>
                    <a:pt x="1349" y="4563"/>
                  </a:cubicBezTo>
                  <a:cubicBezTo>
                    <a:pt x="1529" y="4563"/>
                    <a:pt x="1720" y="4540"/>
                    <a:pt x="1912" y="4481"/>
                  </a:cubicBezTo>
                  <a:cubicBezTo>
                    <a:pt x="1912" y="4481"/>
                    <a:pt x="2637" y="3142"/>
                    <a:pt x="2511" y="296"/>
                  </a:cubicBezTo>
                  <a:cubicBezTo>
                    <a:pt x="2204" y="129"/>
                    <a:pt x="1870" y="31"/>
                    <a:pt x="1507" y="4"/>
                  </a:cubicBezTo>
                  <a:cubicBezTo>
                    <a:pt x="1469" y="1"/>
                    <a:pt x="1430" y="0"/>
                    <a:pt x="1391" y="0"/>
                  </a:cubicBezTo>
                  <a:close/>
                </a:path>
              </a:pathLst>
            </a:custGeom>
            <a:solidFill>
              <a:srgbClr val="FE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0"/>
            <p:cNvSpPr/>
            <p:nvPr/>
          </p:nvSpPr>
          <p:spPr>
            <a:xfrm>
              <a:off x="3470525" y="953850"/>
              <a:ext cx="50925" cy="114200"/>
            </a:xfrm>
            <a:custGeom>
              <a:avLst/>
              <a:gdLst/>
              <a:ahLst/>
              <a:cxnLst/>
              <a:rect l="l" t="t" r="r" b="b"/>
              <a:pathLst>
                <a:path w="2037" h="4568" extrusionOk="0">
                  <a:moveTo>
                    <a:pt x="1489" y="0"/>
                  </a:moveTo>
                  <a:cubicBezTo>
                    <a:pt x="1258" y="0"/>
                    <a:pt x="1031" y="55"/>
                    <a:pt x="823" y="147"/>
                  </a:cubicBezTo>
                  <a:cubicBezTo>
                    <a:pt x="823" y="147"/>
                    <a:pt x="126" y="3467"/>
                    <a:pt x="432" y="4332"/>
                  </a:cubicBezTo>
                  <a:cubicBezTo>
                    <a:pt x="432" y="4332"/>
                    <a:pt x="896" y="4567"/>
                    <a:pt x="1474" y="4567"/>
                  </a:cubicBezTo>
                  <a:cubicBezTo>
                    <a:pt x="1654" y="4567"/>
                    <a:pt x="1845" y="4544"/>
                    <a:pt x="2037" y="4485"/>
                  </a:cubicBezTo>
                  <a:cubicBezTo>
                    <a:pt x="0" y="4025"/>
                    <a:pt x="1632" y="8"/>
                    <a:pt x="1632" y="8"/>
                  </a:cubicBezTo>
                  <a:cubicBezTo>
                    <a:pt x="1584" y="3"/>
                    <a:pt x="1536" y="0"/>
                    <a:pt x="148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0"/>
            <p:cNvSpPr/>
            <p:nvPr/>
          </p:nvSpPr>
          <p:spPr>
            <a:xfrm>
              <a:off x="3473650" y="956475"/>
              <a:ext cx="19550" cy="105675"/>
            </a:xfrm>
            <a:custGeom>
              <a:avLst/>
              <a:gdLst/>
              <a:ahLst/>
              <a:cxnLst/>
              <a:rect l="l" t="t" r="r" b="b"/>
              <a:pathLst>
                <a:path w="782" h="4227" extrusionOk="0">
                  <a:moveTo>
                    <a:pt x="782" y="0"/>
                  </a:moveTo>
                  <a:lnTo>
                    <a:pt x="698" y="42"/>
                  </a:lnTo>
                  <a:cubicBezTo>
                    <a:pt x="698" y="42"/>
                    <a:pt x="1" y="3362"/>
                    <a:pt x="307" y="4227"/>
                  </a:cubicBezTo>
                  <a:cubicBezTo>
                    <a:pt x="503" y="2358"/>
                    <a:pt x="782" y="0"/>
                    <a:pt x="782" y="0"/>
                  </a:cubicBezTo>
                  <a:close/>
                </a:path>
              </a:pathLst>
            </a:custGeom>
            <a:solidFill>
              <a:srgbClr val="FF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0"/>
            <p:cNvSpPr/>
            <p:nvPr/>
          </p:nvSpPr>
          <p:spPr>
            <a:xfrm>
              <a:off x="2693575" y="952275"/>
              <a:ext cx="140550" cy="101575"/>
            </a:xfrm>
            <a:custGeom>
              <a:avLst/>
              <a:gdLst/>
              <a:ahLst/>
              <a:cxnLst/>
              <a:rect l="l" t="t" r="r" b="b"/>
              <a:pathLst>
                <a:path w="5622" h="4063" extrusionOk="0">
                  <a:moveTo>
                    <a:pt x="4645" y="1"/>
                  </a:moveTo>
                  <a:lnTo>
                    <a:pt x="4380" y="112"/>
                  </a:lnTo>
                  <a:cubicBezTo>
                    <a:pt x="4213" y="168"/>
                    <a:pt x="3990" y="252"/>
                    <a:pt x="3725" y="336"/>
                  </a:cubicBezTo>
                  <a:cubicBezTo>
                    <a:pt x="3009" y="578"/>
                    <a:pt x="1981" y="863"/>
                    <a:pt x="1113" y="863"/>
                  </a:cubicBezTo>
                  <a:cubicBezTo>
                    <a:pt x="881" y="863"/>
                    <a:pt x="661" y="843"/>
                    <a:pt x="461" y="796"/>
                  </a:cubicBezTo>
                  <a:lnTo>
                    <a:pt x="461" y="796"/>
                  </a:lnTo>
                  <a:cubicBezTo>
                    <a:pt x="1" y="1591"/>
                    <a:pt x="28" y="2581"/>
                    <a:pt x="517" y="3362"/>
                  </a:cubicBezTo>
                  <a:cubicBezTo>
                    <a:pt x="656" y="3558"/>
                    <a:pt x="810" y="3753"/>
                    <a:pt x="977" y="3934"/>
                  </a:cubicBezTo>
                  <a:cubicBezTo>
                    <a:pt x="977" y="3934"/>
                    <a:pt x="1340" y="4062"/>
                    <a:pt x="1979" y="4062"/>
                  </a:cubicBezTo>
                  <a:cubicBezTo>
                    <a:pt x="2514" y="4062"/>
                    <a:pt x="3244" y="3972"/>
                    <a:pt x="4115" y="3641"/>
                  </a:cubicBezTo>
                  <a:lnTo>
                    <a:pt x="4255" y="3586"/>
                  </a:lnTo>
                  <a:cubicBezTo>
                    <a:pt x="4729" y="3390"/>
                    <a:pt x="5189" y="3153"/>
                    <a:pt x="5622" y="2874"/>
                  </a:cubicBezTo>
                  <a:lnTo>
                    <a:pt x="4715" y="196"/>
                  </a:lnTo>
                  <a:lnTo>
                    <a:pt x="4645" y="1"/>
                  </a:lnTo>
                  <a:close/>
                </a:path>
              </a:pathLst>
            </a:custGeom>
            <a:solidFill>
              <a:srgbClr val="FE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2706475" y="714450"/>
              <a:ext cx="197400" cy="339400"/>
            </a:xfrm>
            <a:custGeom>
              <a:avLst/>
              <a:gdLst/>
              <a:ahLst/>
              <a:cxnLst/>
              <a:rect l="l" t="t" r="r" b="b"/>
              <a:pathLst>
                <a:path w="7896" h="13576" extrusionOk="0">
                  <a:moveTo>
                    <a:pt x="7505" y="1"/>
                  </a:moveTo>
                  <a:cubicBezTo>
                    <a:pt x="7045" y="419"/>
                    <a:pt x="6626" y="880"/>
                    <a:pt x="6264" y="1396"/>
                  </a:cubicBezTo>
                  <a:lnTo>
                    <a:pt x="6250" y="1396"/>
                  </a:lnTo>
                  <a:cubicBezTo>
                    <a:pt x="5901" y="1884"/>
                    <a:pt x="5636" y="2414"/>
                    <a:pt x="5441" y="2972"/>
                  </a:cubicBezTo>
                  <a:cubicBezTo>
                    <a:pt x="5441" y="2972"/>
                    <a:pt x="4394" y="4743"/>
                    <a:pt x="3864" y="9639"/>
                  </a:cubicBezTo>
                  <a:cubicBezTo>
                    <a:pt x="3697" y="9695"/>
                    <a:pt x="3474" y="9779"/>
                    <a:pt x="3209" y="9862"/>
                  </a:cubicBezTo>
                  <a:cubicBezTo>
                    <a:pt x="3209" y="9862"/>
                    <a:pt x="3770" y="12960"/>
                    <a:pt x="891" y="12960"/>
                  </a:cubicBezTo>
                  <a:cubicBezTo>
                    <a:pt x="624" y="12960"/>
                    <a:pt x="329" y="12933"/>
                    <a:pt x="1" y="12875"/>
                  </a:cubicBezTo>
                  <a:lnTo>
                    <a:pt x="1" y="12875"/>
                  </a:lnTo>
                  <a:cubicBezTo>
                    <a:pt x="140" y="13071"/>
                    <a:pt x="294" y="13266"/>
                    <a:pt x="461" y="13447"/>
                  </a:cubicBezTo>
                  <a:cubicBezTo>
                    <a:pt x="461" y="13447"/>
                    <a:pt x="824" y="13575"/>
                    <a:pt x="1463" y="13575"/>
                  </a:cubicBezTo>
                  <a:cubicBezTo>
                    <a:pt x="1998" y="13575"/>
                    <a:pt x="2728" y="13485"/>
                    <a:pt x="3599" y="13154"/>
                  </a:cubicBezTo>
                  <a:lnTo>
                    <a:pt x="3599" y="13210"/>
                  </a:lnTo>
                  <a:lnTo>
                    <a:pt x="3739" y="13099"/>
                  </a:lnTo>
                  <a:cubicBezTo>
                    <a:pt x="3739" y="13099"/>
                    <a:pt x="3878" y="11648"/>
                    <a:pt x="4199" y="9709"/>
                  </a:cubicBezTo>
                  <a:cubicBezTo>
                    <a:pt x="4771" y="6208"/>
                    <a:pt x="5915" y="1131"/>
                    <a:pt x="7896" y="140"/>
                  </a:cubicBezTo>
                  <a:lnTo>
                    <a:pt x="7505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0"/>
            <p:cNvSpPr/>
            <p:nvPr/>
          </p:nvSpPr>
          <p:spPr>
            <a:xfrm>
              <a:off x="2585400" y="986075"/>
              <a:ext cx="91800" cy="57100"/>
            </a:xfrm>
            <a:custGeom>
              <a:avLst/>
              <a:gdLst/>
              <a:ahLst/>
              <a:cxnLst/>
              <a:rect l="l" t="t" r="r" b="b"/>
              <a:pathLst>
                <a:path w="3672" h="2284" extrusionOk="0">
                  <a:moveTo>
                    <a:pt x="2590" y="1"/>
                  </a:moveTo>
                  <a:cubicBezTo>
                    <a:pt x="2511" y="1"/>
                    <a:pt x="2361" y="462"/>
                    <a:pt x="2361" y="462"/>
                  </a:cubicBezTo>
                  <a:cubicBezTo>
                    <a:pt x="2039" y="196"/>
                    <a:pt x="1642" y="61"/>
                    <a:pt x="1244" y="61"/>
                  </a:cubicBezTo>
                  <a:cubicBezTo>
                    <a:pt x="952" y="61"/>
                    <a:pt x="659" y="133"/>
                    <a:pt x="394" y="281"/>
                  </a:cubicBezTo>
                  <a:cubicBezTo>
                    <a:pt x="185" y="337"/>
                    <a:pt x="101" y="602"/>
                    <a:pt x="255" y="769"/>
                  </a:cubicBezTo>
                  <a:cubicBezTo>
                    <a:pt x="269" y="797"/>
                    <a:pt x="296" y="839"/>
                    <a:pt x="338" y="839"/>
                  </a:cubicBezTo>
                  <a:cubicBezTo>
                    <a:pt x="0" y="1273"/>
                    <a:pt x="424" y="1340"/>
                    <a:pt x="717" y="1340"/>
                  </a:cubicBezTo>
                  <a:cubicBezTo>
                    <a:pt x="848" y="1340"/>
                    <a:pt x="952" y="1327"/>
                    <a:pt x="952" y="1327"/>
                  </a:cubicBezTo>
                  <a:lnTo>
                    <a:pt x="952" y="1327"/>
                  </a:lnTo>
                  <a:cubicBezTo>
                    <a:pt x="17" y="1550"/>
                    <a:pt x="645" y="1871"/>
                    <a:pt x="645" y="1871"/>
                  </a:cubicBezTo>
                  <a:cubicBezTo>
                    <a:pt x="392" y="2203"/>
                    <a:pt x="669" y="2283"/>
                    <a:pt x="956" y="2283"/>
                  </a:cubicBezTo>
                  <a:cubicBezTo>
                    <a:pt x="1128" y="2283"/>
                    <a:pt x="1303" y="2254"/>
                    <a:pt x="1370" y="2234"/>
                  </a:cubicBezTo>
                  <a:cubicBezTo>
                    <a:pt x="1496" y="2192"/>
                    <a:pt x="1426" y="2080"/>
                    <a:pt x="1370" y="2024"/>
                  </a:cubicBezTo>
                  <a:lnTo>
                    <a:pt x="1370" y="2024"/>
                  </a:lnTo>
                  <a:cubicBezTo>
                    <a:pt x="1465" y="2090"/>
                    <a:pt x="1615" y="2113"/>
                    <a:pt x="1803" y="2113"/>
                  </a:cubicBezTo>
                  <a:cubicBezTo>
                    <a:pt x="1976" y="2113"/>
                    <a:pt x="2181" y="2093"/>
                    <a:pt x="2403" y="2066"/>
                  </a:cubicBezTo>
                  <a:cubicBezTo>
                    <a:pt x="2863" y="2010"/>
                    <a:pt x="2975" y="1731"/>
                    <a:pt x="2975" y="1731"/>
                  </a:cubicBezTo>
                  <a:lnTo>
                    <a:pt x="3672" y="1857"/>
                  </a:lnTo>
                  <a:lnTo>
                    <a:pt x="3658" y="839"/>
                  </a:lnTo>
                  <a:lnTo>
                    <a:pt x="3002" y="950"/>
                  </a:lnTo>
                  <a:cubicBezTo>
                    <a:pt x="3044" y="783"/>
                    <a:pt x="2779" y="309"/>
                    <a:pt x="2612" y="16"/>
                  </a:cubicBezTo>
                  <a:cubicBezTo>
                    <a:pt x="2606" y="6"/>
                    <a:pt x="2598" y="1"/>
                    <a:pt x="2590" y="1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0"/>
            <p:cNvSpPr/>
            <p:nvPr/>
          </p:nvSpPr>
          <p:spPr>
            <a:xfrm>
              <a:off x="2559325" y="960125"/>
              <a:ext cx="153100" cy="181525"/>
            </a:xfrm>
            <a:custGeom>
              <a:avLst/>
              <a:gdLst/>
              <a:ahLst/>
              <a:cxnLst/>
              <a:rect l="l" t="t" r="r" b="b"/>
              <a:pathLst>
                <a:path w="6124" h="7261" extrusionOk="0">
                  <a:moveTo>
                    <a:pt x="2662" y="1"/>
                  </a:moveTo>
                  <a:cubicBezTo>
                    <a:pt x="2060" y="1"/>
                    <a:pt x="1284" y="271"/>
                    <a:pt x="1284" y="412"/>
                  </a:cubicBezTo>
                  <a:cubicBezTo>
                    <a:pt x="1270" y="579"/>
                    <a:pt x="1660" y="872"/>
                    <a:pt x="1660" y="872"/>
                  </a:cubicBezTo>
                  <a:lnTo>
                    <a:pt x="2009" y="3272"/>
                  </a:lnTo>
                  <a:lnTo>
                    <a:pt x="1102" y="4220"/>
                  </a:lnTo>
                  <a:lnTo>
                    <a:pt x="363" y="5127"/>
                  </a:lnTo>
                  <a:lnTo>
                    <a:pt x="0" y="5950"/>
                  </a:lnTo>
                  <a:lnTo>
                    <a:pt x="84" y="6494"/>
                  </a:lnTo>
                  <a:lnTo>
                    <a:pt x="502" y="6996"/>
                  </a:lnTo>
                  <a:lnTo>
                    <a:pt x="1549" y="7261"/>
                  </a:lnTo>
                  <a:lnTo>
                    <a:pt x="3599" y="7066"/>
                  </a:lnTo>
                  <a:lnTo>
                    <a:pt x="5343" y="6536"/>
                  </a:lnTo>
                  <a:lnTo>
                    <a:pt x="5956" y="5964"/>
                  </a:lnTo>
                  <a:lnTo>
                    <a:pt x="6124" y="5252"/>
                  </a:lnTo>
                  <a:lnTo>
                    <a:pt x="5747" y="4541"/>
                  </a:lnTo>
                  <a:lnTo>
                    <a:pt x="4952" y="3941"/>
                  </a:lnTo>
                  <a:lnTo>
                    <a:pt x="3669" y="3258"/>
                  </a:lnTo>
                  <a:lnTo>
                    <a:pt x="3292" y="3062"/>
                  </a:lnTo>
                  <a:lnTo>
                    <a:pt x="2957" y="831"/>
                  </a:lnTo>
                  <a:lnTo>
                    <a:pt x="2818" y="677"/>
                  </a:lnTo>
                  <a:cubicBezTo>
                    <a:pt x="2818" y="677"/>
                    <a:pt x="3432" y="49"/>
                    <a:pt x="2818" y="8"/>
                  </a:cubicBezTo>
                  <a:cubicBezTo>
                    <a:pt x="2768" y="3"/>
                    <a:pt x="2716" y="1"/>
                    <a:pt x="2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0"/>
            <p:cNvSpPr/>
            <p:nvPr/>
          </p:nvSpPr>
          <p:spPr>
            <a:xfrm>
              <a:off x="2583375" y="1060525"/>
              <a:ext cx="93500" cy="23250"/>
            </a:xfrm>
            <a:custGeom>
              <a:avLst/>
              <a:gdLst/>
              <a:ahLst/>
              <a:cxnLst/>
              <a:rect l="l" t="t" r="r" b="b"/>
              <a:pathLst>
                <a:path w="3740" h="930" extrusionOk="0">
                  <a:moveTo>
                    <a:pt x="3135" y="0"/>
                  </a:moveTo>
                  <a:cubicBezTo>
                    <a:pt x="2487" y="0"/>
                    <a:pt x="1365" y="103"/>
                    <a:pt x="1" y="650"/>
                  </a:cubicBezTo>
                  <a:cubicBezTo>
                    <a:pt x="1" y="650"/>
                    <a:pt x="531" y="930"/>
                    <a:pt x="1333" y="930"/>
                  </a:cubicBezTo>
                  <a:cubicBezTo>
                    <a:pt x="1997" y="930"/>
                    <a:pt x="2848" y="738"/>
                    <a:pt x="3739" y="37"/>
                  </a:cubicBezTo>
                  <a:cubicBezTo>
                    <a:pt x="3709" y="32"/>
                    <a:pt x="3495" y="0"/>
                    <a:pt x="3135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0"/>
            <p:cNvSpPr/>
            <p:nvPr/>
          </p:nvSpPr>
          <p:spPr>
            <a:xfrm>
              <a:off x="2562800" y="1061425"/>
              <a:ext cx="143700" cy="76400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182" y="2219"/>
                  </a:moveTo>
                  <a:cubicBezTo>
                    <a:pt x="238" y="2428"/>
                    <a:pt x="377" y="2609"/>
                    <a:pt x="573" y="2707"/>
                  </a:cubicBezTo>
                  <a:cubicBezTo>
                    <a:pt x="1159" y="3055"/>
                    <a:pt x="2233" y="2916"/>
                    <a:pt x="3042" y="2804"/>
                  </a:cubicBezTo>
                  <a:cubicBezTo>
                    <a:pt x="3795" y="2721"/>
                    <a:pt x="4813" y="2372"/>
                    <a:pt x="5357" y="1940"/>
                  </a:cubicBezTo>
                  <a:cubicBezTo>
                    <a:pt x="5594" y="1744"/>
                    <a:pt x="5748" y="1535"/>
                    <a:pt x="5734" y="1326"/>
                  </a:cubicBezTo>
                  <a:cubicBezTo>
                    <a:pt x="5720" y="628"/>
                    <a:pt x="4562" y="1"/>
                    <a:pt x="4562" y="1"/>
                  </a:cubicBezTo>
                  <a:lnTo>
                    <a:pt x="4548" y="15"/>
                  </a:lnTo>
                  <a:cubicBezTo>
                    <a:pt x="4478" y="70"/>
                    <a:pt x="3990" y="391"/>
                    <a:pt x="2693" y="642"/>
                  </a:cubicBezTo>
                  <a:cubicBezTo>
                    <a:pt x="1298" y="921"/>
                    <a:pt x="838" y="628"/>
                    <a:pt x="824" y="614"/>
                  </a:cubicBezTo>
                  <a:lnTo>
                    <a:pt x="824" y="614"/>
                  </a:lnTo>
                  <a:cubicBezTo>
                    <a:pt x="810" y="642"/>
                    <a:pt x="1" y="1633"/>
                    <a:pt x="182" y="2219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0"/>
            <p:cNvSpPr/>
            <p:nvPr/>
          </p:nvSpPr>
          <p:spPr>
            <a:xfrm>
              <a:off x="2662900" y="1100825"/>
              <a:ext cx="5250" cy="5950"/>
            </a:xfrm>
            <a:custGeom>
              <a:avLst/>
              <a:gdLst/>
              <a:ahLst/>
              <a:cxnLst/>
              <a:rect l="l" t="t" r="r" b="b"/>
              <a:pathLst>
                <a:path w="210" h="238" extrusionOk="0">
                  <a:moveTo>
                    <a:pt x="84" y="1"/>
                  </a:moveTo>
                  <a:cubicBezTo>
                    <a:pt x="28" y="15"/>
                    <a:pt x="0" y="85"/>
                    <a:pt x="14" y="140"/>
                  </a:cubicBezTo>
                  <a:cubicBezTo>
                    <a:pt x="14" y="196"/>
                    <a:pt x="70" y="238"/>
                    <a:pt x="126" y="238"/>
                  </a:cubicBezTo>
                  <a:cubicBezTo>
                    <a:pt x="181" y="224"/>
                    <a:pt x="209" y="168"/>
                    <a:pt x="195" y="112"/>
                  </a:cubicBezTo>
                  <a:cubicBezTo>
                    <a:pt x="195" y="43"/>
                    <a:pt x="140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0"/>
            <p:cNvSpPr/>
            <p:nvPr/>
          </p:nvSpPr>
          <p:spPr>
            <a:xfrm>
              <a:off x="2664625" y="1102225"/>
              <a:ext cx="1775" cy="2125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29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6"/>
                    <a:pt x="29" y="84"/>
                    <a:pt x="43" y="84"/>
                  </a:cubicBezTo>
                  <a:cubicBezTo>
                    <a:pt x="57" y="70"/>
                    <a:pt x="71" y="56"/>
                    <a:pt x="71" y="29"/>
                  </a:cubicBezTo>
                  <a:cubicBezTo>
                    <a:pt x="71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0"/>
            <p:cNvSpPr/>
            <p:nvPr/>
          </p:nvSpPr>
          <p:spPr>
            <a:xfrm>
              <a:off x="2657825" y="1099700"/>
              <a:ext cx="2650" cy="2400"/>
            </a:xfrm>
            <a:custGeom>
              <a:avLst/>
              <a:gdLst/>
              <a:ahLst/>
              <a:cxnLst/>
              <a:rect l="l" t="t" r="r" b="b"/>
              <a:pathLst>
                <a:path w="106" h="96" extrusionOk="0">
                  <a:moveTo>
                    <a:pt x="53" y="0"/>
                  </a:moveTo>
                  <a:cubicBezTo>
                    <a:pt x="26" y="0"/>
                    <a:pt x="0" y="21"/>
                    <a:pt x="8" y="60"/>
                  </a:cubicBezTo>
                  <a:cubicBezTo>
                    <a:pt x="8" y="84"/>
                    <a:pt x="27" y="95"/>
                    <a:pt x="48" y="95"/>
                  </a:cubicBezTo>
                  <a:cubicBezTo>
                    <a:pt x="75" y="95"/>
                    <a:pt x="105" y="77"/>
                    <a:pt x="105" y="46"/>
                  </a:cubicBezTo>
                  <a:cubicBezTo>
                    <a:pt x="99" y="14"/>
                    <a:pt x="76" y="0"/>
                    <a:pt x="5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0"/>
            <p:cNvSpPr/>
            <p:nvPr/>
          </p:nvSpPr>
          <p:spPr>
            <a:xfrm>
              <a:off x="2658350" y="1099950"/>
              <a:ext cx="1075" cy="900"/>
            </a:xfrm>
            <a:custGeom>
              <a:avLst/>
              <a:gdLst/>
              <a:ahLst/>
              <a:cxnLst/>
              <a:rect l="l" t="t" r="r" b="b"/>
              <a:pathLst>
                <a:path w="43" h="36" extrusionOk="0">
                  <a:moveTo>
                    <a:pt x="22" y="1"/>
                  </a:moveTo>
                  <a:cubicBezTo>
                    <a:pt x="11" y="1"/>
                    <a:pt x="1" y="8"/>
                    <a:pt x="1" y="22"/>
                  </a:cubicBezTo>
                  <a:cubicBezTo>
                    <a:pt x="1" y="36"/>
                    <a:pt x="15" y="36"/>
                    <a:pt x="29" y="36"/>
                  </a:cubicBezTo>
                  <a:cubicBezTo>
                    <a:pt x="29" y="36"/>
                    <a:pt x="43" y="22"/>
                    <a:pt x="43" y="22"/>
                  </a:cubicBezTo>
                  <a:cubicBezTo>
                    <a:pt x="43" y="8"/>
                    <a:pt x="32" y="1"/>
                    <a:pt x="22" y="1"/>
                  </a:cubicBezTo>
                  <a:close/>
                </a:path>
              </a:pathLst>
            </a:custGeom>
            <a:solidFill>
              <a:srgbClr val="D8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0"/>
            <p:cNvSpPr/>
            <p:nvPr/>
          </p:nvSpPr>
          <p:spPr>
            <a:xfrm>
              <a:off x="2677350" y="1097075"/>
              <a:ext cx="1075" cy="825"/>
            </a:xfrm>
            <a:custGeom>
              <a:avLst/>
              <a:gdLst/>
              <a:ahLst/>
              <a:cxnLst/>
              <a:rect l="l" t="t" r="r" b="b"/>
              <a:pathLst>
                <a:path w="43" h="33" extrusionOk="0">
                  <a:moveTo>
                    <a:pt x="22" y="1"/>
                  </a:moveTo>
                  <a:cubicBezTo>
                    <a:pt x="11" y="1"/>
                    <a:pt x="1" y="4"/>
                    <a:pt x="8" y="11"/>
                  </a:cubicBezTo>
                  <a:cubicBezTo>
                    <a:pt x="8" y="25"/>
                    <a:pt x="15" y="32"/>
                    <a:pt x="22" y="32"/>
                  </a:cubicBezTo>
                  <a:cubicBezTo>
                    <a:pt x="29" y="32"/>
                    <a:pt x="36" y="25"/>
                    <a:pt x="36" y="11"/>
                  </a:cubicBezTo>
                  <a:cubicBezTo>
                    <a:pt x="43" y="4"/>
                    <a:pt x="32" y="1"/>
                    <a:pt x="2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0"/>
            <p:cNvSpPr/>
            <p:nvPr/>
          </p:nvSpPr>
          <p:spPr>
            <a:xfrm>
              <a:off x="2590875" y="1093025"/>
              <a:ext cx="6150" cy="3650"/>
            </a:xfrm>
            <a:custGeom>
              <a:avLst/>
              <a:gdLst/>
              <a:ahLst/>
              <a:cxnLst/>
              <a:rect l="l" t="t" r="r" b="b"/>
              <a:pathLst>
                <a:path w="246" h="146" extrusionOk="0">
                  <a:moveTo>
                    <a:pt x="42" y="0"/>
                  </a:moveTo>
                  <a:cubicBezTo>
                    <a:pt x="17" y="0"/>
                    <a:pt x="0" y="17"/>
                    <a:pt x="8" y="62"/>
                  </a:cubicBezTo>
                  <a:cubicBezTo>
                    <a:pt x="8" y="118"/>
                    <a:pt x="63" y="145"/>
                    <a:pt x="133" y="145"/>
                  </a:cubicBezTo>
                  <a:cubicBezTo>
                    <a:pt x="245" y="125"/>
                    <a:pt x="111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0"/>
            <p:cNvSpPr/>
            <p:nvPr/>
          </p:nvSpPr>
          <p:spPr>
            <a:xfrm>
              <a:off x="2592100" y="1093150"/>
              <a:ext cx="2125" cy="177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8" y="1"/>
                  </a:moveTo>
                  <a:cubicBezTo>
                    <a:pt x="14" y="1"/>
                    <a:pt x="1" y="29"/>
                    <a:pt x="1" y="43"/>
                  </a:cubicBezTo>
                  <a:cubicBezTo>
                    <a:pt x="1" y="57"/>
                    <a:pt x="14" y="71"/>
                    <a:pt x="42" y="71"/>
                  </a:cubicBezTo>
                  <a:cubicBezTo>
                    <a:pt x="84" y="57"/>
                    <a:pt x="70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0"/>
            <p:cNvSpPr/>
            <p:nvPr/>
          </p:nvSpPr>
          <p:spPr>
            <a:xfrm>
              <a:off x="2583850" y="1115825"/>
              <a:ext cx="5825" cy="5600"/>
            </a:xfrm>
            <a:custGeom>
              <a:avLst/>
              <a:gdLst/>
              <a:ahLst/>
              <a:cxnLst/>
              <a:rect l="l" t="t" r="r" b="b"/>
              <a:pathLst>
                <a:path w="233" h="224" extrusionOk="0">
                  <a:moveTo>
                    <a:pt x="127" y="1"/>
                  </a:moveTo>
                  <a:cubicBezTo>
                    <a:pt x="64" y="1"/>
                    <a:pt x="0" y="48"/>
                    <a:pt x="24" y="126"/>
                  </a:cubicBezTo>
                  <a:cubicBezTo>
                    <a:pt x="24" y="196"/>
                    <a:pt x="79" y="224"/>
                    <a:pt x="135" y="224"/>
                  </a:cubicBezTo>
                  <a:cubicBezTo>
                    <a:pt x="191" y="210"/>
                    <a:pt x="233" y="154"/>
                    <a:pt x="233" y="98"/>
                  </a:cubicBezTo>
                  <a:cubicBezTo>
                    <a:pt x="227" y="31"/>
                    <a:pt x="177" y="1"/>
                    <a:pt x="12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0"/>
            <p:cNvSpPr/>
            <p:nvPr/>
          </p:nvSpPr>
          <p:spPr>
            <a:xfrm>
              <a:off x="2585125" y="1117925"/>
              <a:ext cx="2125" cy="177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42" y="0"/>
                  </a:moveTo>
                  <a:cubicBezTo>
                    <a:pt x="14" y="0"/>
                    <a:pt x="1" y="14"/>
                    <a:pt x="14" y="42"/>
                  </a:cubicBezTo>
                  <a:cubicBezTo>
                    <a:pt x="14" y="56"/>
                    <a:pt x="28" y="70"/>
                    <a:pt x="56" y="70"/>
                  </a:cubicBezTo>
                  <a:cubicBezTo>
                    <a:pt x="70" y="70"/>
                    <a:pt x="84" y="42"/>
                    <a:pt x="84" y="28"/>
                  </a:cubicBezTo>
                  <a:cubicBezTo>
                    <a:pt x="70" y="14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0"/>
            <p:cNvSpPr/>
            <p:nvPr/>
          </p:nvSpPr>
          <p:spPr>
            <a:xfrm>
              <a:off x="2661500" y="1085850"/>
              <a:ext cx="2800" cy="2550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42" y="0"/>
                  </a:moveTo>
                  <a:cubicBezTo>
                    <a:pt x="14" y="14"/>
                    <a:pt x="0" y="28"/>
                    <a:pt x="0" y="56"/>
                  </a:cubicBezTo>
                  <a:cubicBezTo>
                    <a:pt x="12" y="79"/>
                    <a:pt x="23" y="101"/>
                    <a:pt x="42" y="101"/>
                  </a:cubicBezTo>
                  <a:cubicBezTo>
                    <a:pt x="46" y="101"/>
                    <a:pt x="51" y="100"/>
                    <a:pt x="56" y="98"/>
                  </a:cubicBezTo>
                  <a:cubicBezTo>
                    <a:pt x="84" y="98"/>
                    <a:pt x="112" y="70"/>
                    <a:pt x="98" y="42"/>
                  </a:cubicBezTo>
                  <a:cubicBezTo>
                    <a:pt x="98" y="14"/>
                    <a:pt x="70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0"/>
            <p:cNvSpPr/>
            <p:nvPr/>
          </p:nvSpPr>
          <p:spPr>
            <a:xfrm>
              <a:off x="2662200" y="1086200"/>
              <a:ext cx="1075" cy="1050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28"/>
                  </a:cubicBezTo>
                  <a:cubicBezTo>
                    <a:pt x="0" y="28"/>
                    <a:pt x="14" y="42"/>
                    <a:pt x="28" y="42"/>
                  </a:cubicBezTo>
                  <a:cubicBezTo>
                    <a:pt x="28" y="42"/>
                    <a:pt x="42" y="28"/>
                    <a:pt x="42" y="14"/>
                  </a:cubicBezTo>
                  <a:cubicBezTo>
                    <a:pt x="28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0"/>
            <p:cNvSpPr/>
            <p:nvPr/>
          </p:nvSpPr>
          <p:spPr>
            <a:xfrm>
              <a:off x="2673350" y="1084050"/>
              <a:ext cx="3050" cy="2500"/>
            </a:xfrm>
            <a:custGeom>
              <a:avLst/>
              <a:gdLst/>
              <a:ahLst/>
              <a:cxnLst/>
              <a:rect l="l" t="t" r="r" b="b"/>
              <a:pathLst>
                <a:path w="122" h="100" extrusionOk="0">
                  <a:moveTo>
                    <a:pt x="56" y="1"/>
                  </a:moveTo>
                  <a:cubicBezTo>
                    <a:pt x="51" y="1"/>
                    <a:pt x="47" y="1"/>
                    <a:pt x="42" y="2"/>
                  </a:cubicBezTo>
                  <a:cubicBezTo>
                    <a:pt x="14" y="2"/>
                    <a:pt x="1" y="30"/>
                    <a:pt x="1" y="58"/>
                  </a:cubicBezTo>
                  <a:cubicBezTo>
                    <a:pt x="1" y="86"/>
                    <a:pt x="28" y="100"/>
                    <a:pt x="56" y="100"/>
                  </a:cubicBezTo>
                  <a:cubicBezTo>
                    <a:pt x="121" y="87"/>
                    <a:pt x="114" y="1"/>
                    <a:pt x="56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0"/>
            <p:cNvSpPr/>
            <p:nvPr/>
          </p:nvSpPr>
          <p:spPr>
            <a:xfrm>
              <a:off x="2674050" y="1084450"/>
              <a:ext cx="1075" cy="1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8" y="0"/>
                  </a:moveTo>
                  <a:cubicBezTo>
                    <a:pt x="14" y="0"/>
                    <a:pt x="0" y="14"/>
                    <a:pt x="0" y="14"/>
                  </a:cubicBezTo>
                  <a:cubicBezTo>
                    <a:pt x="0" y="28"/>
                    <a:pt x="14" y="42"/>
                    <a:pt x="28" y="42"/>
                  </a:cubicBezTo>
                  <a:cubicBezTo>
                    <a:pt x="42" y="28"/>
                    <a:pt x="42" y="14"/>
                    <a:pt x="28" y="0"/>
                  </a:cubicBezTo>
                  <a:close/>
                </a:path>
              </a:pathLst>
            </a:custGeom>
            <a:solidFill>
              <a:srgbClr val="D8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0"/>
            <p:cNvSpPr/>
            <p:nvPr/>
          </p:nvSpPr>
          <p:spPr>
            <a:xfrm>
              <a:off x="2618200" y="1100600"/>
              <a:ext cx="7100" cy="6400"/>
            </a:xfrm>
            <a:custGeom>
              <a:avLst/>
              <a:gdLst/>
              <a:ahLst/>
              <a:cxnLst/>
              <a:rect l="l" t="t" r="r" b="b"/>
              <a:pathLst>
                <a:path w="284" h="256" extrusionOk="0">
                  <a:moveTo>
                    <a:pt x="145" y="1"/>
                  </a:moveTo>
                  <a:cubicBezTo>
                    <a:pt x="73" y="1"/>
                    <a:pt x="1" y="55"/>
                    <a:pt x="17" y="149"/>
                  </a:cubicBezTo>
                  <a:cubicBezTo>
                    <a:pt x="29" y="223"/>
                    <a:pt x="84" y="256"/>
                    <a:pt x="140" y="256"/>
                  </a:cubicBezTo>
                  <a:cubicBezTo>
                    <a:pt x="211" y="256"/>
                    <a:pt x="283" y="202"/>
                    <a:pt x="268" y="108"/>
                  </a:cubicBezTo>
                  <a:cubicBezTo>
                    <a:pt x="255" y="34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0"/>
            <p:cNvSpPr/>
            <p:nvPr/>
          </p:nvSpPr>
          <p:spPr>
            <a:xfrm>
              <a:off x="2674050" y="1072875"/>
              <a:ext cx="7425" cy="6850"/>
            </a:xfrm>
            <a:custGeom>
              <a:avLst/>
              <a:gdLst/>
              <a:ahLst/>
              <a:cxnLst/>
              <a:rect l="l" t="t" r="r" b="b"/>
              <a:pathLst>
                <a:path w="297" h="274" extrusionOk="0">
                  <a:moveTo>
                    <a:pt x="147" y="1"/>
                  </a:moveTo>
                  <a:cubicBezTo>
                    <a:pt x="140" y="1"/>
                    <a:pt x="133" y="2"/>
                    <a:pt x="126" y="3"/>
                  </a:cubicBezTo>
                  <a:cubicBezTo>
                    <a:pt x="56" y="17"/>
                    <a:pt x="0" y="87"/>
                    <a:pt x="14" y="156"/>
                  </a:cubicBezTo>
                  <a:cubicBezTo>
                    <a:pt x="21" y="237"/>
                    <a:pt x="81" y="273"/>
                    <a:pt x="143" y="273"/>
                  </a:cubicBezTo>
                  <a:cubicBezTo>
                    <a:pt x="219" y="273"/>
                    <a:pt x="297" y="216"/>
                    <a:pt x="265" y="115"/>
                  </a:cubicBezTo>
                  <a:cubicBezTo>
                    <a:pt x="253" y="52"/>
                    <a:pt x="207" y="1"/>
                    <a:pt x="14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0"/>
            <p:cNvSpPr/>
            <p:nvPr/>
          </p:nvSpPr>
          <p:spPr>
            <a:xfrm>
              <a:off x="2676500" y="1074325"/>
              <a:ext cx="2100" cy="2125"/>
            </a:xfrm>
            <a:custGeom>
              <a:avLst/>
              <a:gdLst/>
              <a:ahLst/>
              <a:cxnLst/>
              <a:rect l="l" t="t" r="r" b="b"/>
              <a:pathLst>
                <a:path w="84" h="85" extrusionOk="0">
                  <a:moveTo>
                    <a:pt x="28" y="1"/>
                  </a:moveTo>
                  <a:cubicBezTo>
                    <a:pt x="14" y="1"/>
                    <a:pt x="0" y="29"/>
                    <a:pt x="0" y="57"/>
                  </a:cubicBezTo>
                  <a:cubicBezTo>
                    <a:pt x="0" y="71"/>
                    <a:pt x="28" y="84"/>
                    <a:pt x="42" y="84"/>
                  </a:cubicBezTo>
                  <a:cubicBezTo>
                    <a:pt x="70" y="84"/>
                    <a:pt x="84" y="57"/>
                    <a:pt x="84" y="29"/>
                  </a:cubicBezTo>
                  <a:cubicBezTo>
                    <a:pt x="84" y="15"/>
                    <a:pt x="56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0"/>
            <p:cNvSpPr/>
            <p:nvPr/>
          </p:nvSpPr>
          <p:spPr>
            <a:xfrm>
              <a:off x="2640025" y="1118775"/>
              <a:ext cx="2675" cy="2400"/>
            </a:xfrm>
            <a:custGeom>
              <a:avLst/>
              <a:gdLst/>
              <a:ahLst/>
              <a:cxnLst/>
              <a:rect l="l" t="t" r="r" b="b"/>
              <a:pathLst>
                <a:path w="107" h="96" extrusionOk="0">
                  <a:moveTo>
                    <a:pt x="56" y="1"/>
                  </a:moveTo>
                  <a:cubicBezTo>
                    <a:pt x="28" y="1"/>
                    <a:pt x="1" y="19"/>
                    <a:pt x="8" y="50"/>
                  </a:cubicBezTo>
                  <a:cubicBezTo>
                    <a:pt x="8" y="73"/>
                    <a:pt x="27" y="96"/>
                    <a:pt x="49" y="96"/>
                  </a:cubicBezTo>
                  <a:cubicBezTo>
                    <a:pt x="54" y="96"/>
                    <a:pt x="59" y="94"/>
                    <a:pt x="64" y="92"/>
                  </a:cubicBezTo>
                  <a:cubicBezTo>
                    <a:pt x="78" y="92"/>
                    <a:pt x="106" y="64"/>
                    <a:pt x="106" y="36"/>
                  </a:cubicBezTo>
                  <a:cubicBezTo>
                    <a:pt x="100" y="12"/>
                    <a:pt x="78" y="1"/>
                    <a:pt x="56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0"/>
            <p:cNvSpPr/>
            <p:nvPr/>
          </p:nvSpPr>
          <p:spPr>
            <a:xfrm>
              <a:off x="2640925" y="1119250"/>
              <a:ext cx="775" cy="650"/>
            </a:xfrm>
            <a:custGeom>
              <a:avLst/>
              <a:gdLst/>
              <a:ahLst/>
              <a:cxnLst/>
              <a:rect l="l" t="t" r="r" b="b"/>
              <a:pathLst>
                <a:path w="31" h="26" extrusionOk="0">
                  <a:moveTo>
                    <a:pt x="21" y="1"/>
                  </a:moveTo>
                  <a:cubicBezTo>
                    <a:pt x="20" y="1"/>
                    <a:pt x="17" y="2"/>
                    <a:pt x="14" y="3"/>
                  </a:cubicBezTo>
                  <a:cubicBezTo>
                    <a:pt x="0" y="3"/>
                    <a:pt x="0" y="3"/>
                    <a:pt x="0" y="17"/>
                  </a:cubicBezTo>
                  <a:cubicBezTo>
                    <a:pt x="0" y="23"/>
                    <a:pt x="2" y="25"/>
                    <a:pt x="5" y="25"/>
                  </a:cubicBezTo>
                  <a:cubicBezTo>
                    <a:pt x="13" y="25"/>
                    <a:pt x="30" y="1"/>
                    <a:pt x="21" y="1"/>
                  </a:cubicBezTo>
                  <a:close/>
                </a:path>
              </a:pathLst>
            </a:custGeom>
            <a:solidFill>
              <a:srgbClr val="D8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0"/>
            <p:cNvSpPr/>
            <p:nvPr/>
          </p:nvSpPr>
          <p:spPr>
            <a:xfrm>
              <a:off x="2603100" y="1114000"/>
              <a:ext cx="9250" cy="7775"/>
            </a:xfrm>
            <a:custGeom>
              <a:avLst/>
              <a:gdLst/>
              <a:ahLst/>
              <a:cxnLst/>
              <a:rect l="l" t="t" r="r" b="b"/>
              <a:pathLst>
                <a:path w="370" h="311" extrusionOk="0">
                  <a:moveTo>
                    <a:pt x="167" y="1"/>
                  </a:moveTo>
                  <a:cubicBezTo>
                    <a:pt x="79" y="1"/>
                    <a:pt x="0" y="78"/>
                    <a:pt x="21" y="171"/>
                  </a:cubicBezTo>
                  <a:cubicBezTo>
                    <a:pt x="35" y="255"/>
                    <a:pt x="105" y="311"/>
                    <a:pt x="188" y="311"/>
                  </a:cubicBezTo>
                  <a:cubicBezTo>
                    <a:pt x="328" y="283"/>
                    <a:pt x="370" y="116"/>
                    <a:pt x="258" y="32"/>
                  </a:cubicBezTo>
                  <a:cubicBezTo>
                    <a:pt x="229" y="10"/>
                    <a:pt x="197" y="1"/>
                    <a:pt x="16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0"/>
            <p:cNvSpPr/>
            <p:nvPr/>
          </p:nvSpPr>
          <p:spPr>
            <a:xfrm>
              <a:off x="2604900" y="1117500"/>
              <a:ext cx="3150" cy="1850"/>
            </a:xfrm>
            <a:custGeom>
              <a:avLst/>
              <a:gdLst/>
              <a:ahLst/>
              <a:cxnLst/>
              <a:rect l="l" t="t" r="r" b="b"/>
              <a:pathLst>
                <a:path w="126" h="74" extrusionOk="0">
                  <a:moveTo>
                    <a:pt x="22" y="0"/>
                  </a:moveTo>
                  <a:cubicBezTo>
                    <a:pt x="9" y="0"/>
                    <a:pt x="1" y="9"/>
                    <a:pt x="5" y="31"/>
                  </a:cubicBezTo>
                  <a:cubicBezTo>
                    <a:pt x="5" y="59"/>
                    <a:pt x="33" y="73"/>
                    <a:pt x="74" y="73"/>
                  </a:cubicBezTo>
                  <a:cubicBezTo>
                    <a:pt x="125" y="63"/>
                    <a:pt x="57" y="0"/>
                    <a:pt x="2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0"/>
            <p:cNvSpPr/>
            <p:nvPr/>
          </p:nvSpPr>
          <p:spPr>
            <a:xfrm>
              <a:off x="2578650" y="1099300"/>
              <a:ext cx="6175" cy="3725"/>
            </a:xfrm>
            <a:custGeom>
              <a:avLst/>
              <a:gdLst/>
              <a:ahLst/>
              <a:cxnLst/>
              <a:rect l="l" t="t" r="r" b="b"/>
              <a:pathLst>
                <a:path w="247" h="149" extrusionOk="0">
                  <a:moveTo>
                    <a:pt x="43" y="0"/>
                  </a:moveTo>
                  <a:cubicBezTo>
                    <a:pt x="18" y="0"/>
                    <a:pt x="1" y="17"/>
                    <a:pt x="8" y="62"/>
                  </a:cubicBezTo>
                  <a:cubicBezTo>
                    <a:pt x="21" y="110"/>
                    <a:pt x="54" y="148"/>
                    <a:pt x="108" y="148"/>
                  </a:cubicBezTo>
                  <a:cubicBezTo>
                    <a:pt x="116" y="148"/>
                    <a:pt x="125" y="147"/>
                    <a:pt x="134" y="146"/>
                  </a:cubicBezTo>
                  <a:cubicBezTo>
                    <a:pt x="246" y="125"/>
                    <a:pt x="112" y="0"/>
                    <a:pt x="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0"/>
            <p:cNvSpPr/>
            <p:nvPr/>
          </p:nvSpPr>
          <p:spPr>
            <a:xfrm>
              <a:off x="2579900" y="1099650"/>
              <a:ext cx="1775" cy="1900"/>
            </a:xfrm>
            <a:custGeom>
              <a:avLst/>
              <a:gdLst/>
              <a:ahLst/>
              <a:cxnLst/>
              <a:rect l="l" t="t" r="r" b="b"/>
              <a:pathLst>
                <a:path w="71" h="76" extrusionOk="0">
                  <a:moveTo>
                    <a:pt x="48" y="1"/>
                  </a:moveTo>
                  <a:cubicBezTo>
                    <a:pt x="42" y="1"/>
                    <a:pt x="36" y="2"/>
                    <a:pt x="28" y="6"/>
                  </a:cubicBezTo>
                  <a:cubicBezTo>
                    <a:pt x="14" y="6"/>
                    <a:pt x="0" y="20"/>
                    <a:pt x="0" y="48"/>
                  </a:cubicBezTo>
                  <a:cubicBezTo>
                    <a:pt x="0" y="62"/>
                    <a:pt x="14" y="76"/>
                    <a:pt x="42" y="76"/>
                  </a:cubicBezTo>
                  <a:cubicBezTo>
                    <a:pt x="56" y="62"/>
                    <a:pt x="70" y="48"/>
                    <a:pt x="70" y="34"/>
                  </a:cubicBezTo>
                  <a:cubicBezTo>
                    <a:pt x="70" y="13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0"/>
            <p:cNvSpPr/>
            <p:nvPr/>
          </p:nvSpPr>
          <p:spPr>
            <a:xfrm>
              <a:off x="2620850" y="1124400"/>
              <a:ext cx="6175" cy="3725"/>
            </a:xfrm>
            <a:custGeom>
              <a:avLst/>
              <a:gdLst/>
              <a:ahLst/>
              <a:cxnLst/>
              <a:rect l="l" t="t" r="r" b="b"/>
              <a:pathLst>
                <a:path w="247" h="149" extrusionOk="0">
                  <a:moveTo>
                    <a:pt x="43" y="0"/>
                  </a:moveTo>
                  <a:cubicBezTo>
                    <a:pt x="17" y="0"/>
                    <a:pt x="1" y="17"/>
                    <a:pt x="8" y="62"/>
                  </a:cubicBezTo>
                  <a:cubicBezTo>
                    <a:pt x="20" y="111"/>
                    <a:pt x="54" y="149"/>
                    <a:pt x="108" y="149"/>
                  </a:cubicBezTo>
                  <a:cubicBezTo>
                    <a:pt x="116" y="149"/>
                    <a:pt x="125" y="148"/>
                    <a:pt x="134" y="146"/>
                  </a:cubicBezTo>
                  <a:cubicBezTo>
                    <a:pt x="246" y="125"/>
                    <a:pt x="112" y="0"/>
                    <a:pt x="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0"/>
            <p:cNvSpPr/>
            <p:nvPr/>
          </p:nvSpPr>
          <p:spPr>
            <a:xfrm>
              <a:off x="2621750" y="1124900"/>
              <a:ext cx="2100" cy="1775"/>
            </a:xfrm>
            <a:custGeom>
              <a:avLst/>
              <a:gdLst/>
              <a:ahLst/>
              <a:cxnLst/>
              <a:rect l="l" t="t" r="r" b="b"/>
              <a:pathLst>
                <a:path w="84" h="71" extrusionOk="0">
                  <a:moveTo>
                    <a:pt x="42" y="0"/>
                  </a:moveTo>
                  <a:cubicBezTo>
                    <a:pt x="14" y="0"/>
                    <a:pt x="0" y="14"/>
                    <a:pt x="14" y="42"/>
                  </a:cubicBezTo>
                  <a:cubicBezTo>
                    <a:pt x="14" y="56"/>
                    <a:pt x="28" y="70"/>
                    <a:pt x="56" y="70"/>
                  </a:cubicBezTo>
                  <a:cubicBezTo>
                    <a:pt x="70" y="70"/>
                    <a:pt x="84" y="42"/>
                    <a:pt x="84" y="28"/>
                  </a:cubicBezTo>
                  <a:cubicBezTo>
                    <a:pt x="70" y="0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0"/>
            <p:cNvSpPr/>
            <p:nvPr/>
          </p:nvSpPr>
          <p:spPr>
            <a:xfrm>
              <a:off x="2690950" y="1095100"/>
              <a:ext cx="6050" cy="3725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42" y="1"/>
                  </a:moveTo>
                  <a:cubicBezTo>
                    <a:pt x="17" y="1"/>
                    <a:pt x="0" y="18"/>
                    <a:pt x="8" y="62"/>
                  </a:cubicBezTo>
                  <a:cubicBezTo>
                    <a:pt x="8" y="111"/>
                    <a:pt x="50" y="149"/>
                    <a:pt x="98" y="149"/>
                  </a:cubicBezTo>
                  <a:cubicBezTo>
                    <a:pt x="105" y="149"/>
                    <a:pt x="112" y="148"/>
                    <a:pt x="119" y="146"/>
                  </a:cubicBezTo>
                  <a:cubicBezTo>
                    <a:pt x="242" y="126"/>
                    <a:pt x="111" y="1"/>
                    <a:pt x="4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0"/>
            <p:cNvSpPr/>
            <p:nvPr/>
          </p:nvSpPr>
          <p:spPr>
            <a:xfrm>
              <a:off x="2692150" y="1095875"/>
              <a:ext cx="1800" cy="1500"/>
            </a:xfrm>
            <a:custGeom>
              <a:avLst/>
              <a:gdLst/>
              <a:ahLst/>
              <a:cxnLst/>
              <a:rect l="l" t="t" r="r" b="b"/>
              <a:pathLst>
                <a:path w="72" h="60" extrusionOk="0">
                  <a:moveTo>
                    <a:pt x="56" y="0"/>
                  </a:moveTo>
                  <a:cubicBezTo>
                    <a:pt x="33" y="0"/>
                    <a:pt x="0" y="59"/>
                    <a:pt x="44" y="59"/>
                  </a:cubicBezTo>
                  <a:cubicBezTo>
                    <a:pt x="58" y="45"/>
                    <a:pt x="71" y="31"/>
                    <a:pt x="71" y="18"/>
                  </a:cubicBezTo>
                  <a:cubicBezTo>
                    <a:pt x="68" y="5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0"/>
            <p:cNvSpPr/>
            <p:nvPr/>
          </p:nvSpPr>
          <p:spPr>
            <a:xfrm>
              <a:off x="2682600" y="1106475"/>
              <a:ext cx="6450" cy="3800"/>
            </a:xfrm>
            <a:custGeom>
              <a:avLst/>
              <a:gdLst/>
              <a:ahLst/>
              <a:cxnLst/>
              <a:rect l="l" t="t" r="r" b="b"/>
              <a:pathLst>
                <a:path w="258" h="152" extrusionOk="0">
                  <a:moveTo>
                    <a:pt x="39" y="0"/>
                  </a:moveTo>
                  <a:cubicBezTo>
                    <a:pt x="15" y="0"/>
                    <a:pt x="0" y="15"/>
                    <a:pt x="7" y="54"/>
                  </a:cubicBezTo>
                  <a:cubicBezTo>
                    <a:pt x="21" y="110"/>
                    <a:pt x="77" y="151"/>
                    <a:pt x="133" y="151"/>
                  </a:cubicBezTo>
                  <a:cubicBezTo>
                    <a:pt x="258" y="131"/>
                    <a:pt x="110" y="0"/>
                    <a:pt x="39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0"/>
            <p:cNvSpPr/>
            <p:nvPr/>
          </p:nvSpPr>
          <p:spPr>
            <a:xfrm>
              <a:off x="2683800" y="1106750"/>
              <a:ext cx="2125" cy="177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9" y="1"/>
                  </a:moveTo>
                  <a:cubicBezTo>
                    <a:pt x="15" y="1"/>
                    <a:pt x="1" y="15"/>
                    <a:pt x="1" y="43"/>
                  </a:cubicBezTo>
                  <a:cubicBezTo>
                    <a:pt x="1" y="57"/>
                    <a:pt x="29" y="71"/>
                    <a:pt x="43" y="71"/>
                  </a:cubicBezTo>
                  <a:cubicBezTo>
                    <a:pt x="71" y="71"/>
                    <a:pt x="85" y="43"/>
                    <a:pt x="71" y="29"/>
                  </a:cubicBezTo>
                  <a:cubicBezTo>
                    <a:pt x="71" y="15"/>
                    <a:pt x="57" y="1"/>
                    <a:pt x="2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0"/>
            <p:cNvSpPr/>
            <p:nvPr/>
          </p:nvSpPr>
          <p:spPr>
            <a:xfrm>
              <a:off x="2625750" y="1084350"/>
              <a:ext cx="6200" cy="3950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39" y="1"/>
                  </a:moveTo>
                  <a:cubicBezTo>
                    <a:pt x="15" y="1"/>
                    <a:pt x="0" y="17"/>
                    <a:pt x="8" y="60"/>
                  </a:cubicBezTo>
                  <a:cubicBezTo>
                    <a:pt x="8" y="116"/>
                    <a:pt x="63" y="158"/>
                    <a:pt x="133" y="158"/>
                  </a:cubicBezTo>
                  <a:cubicBezTo>
                    <a:pt x="247" y="137"/>
                    <a:pt x="107" y="1"/>
                    <a:pt x="3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0"/>
            <p:cNvSpPr/>
            <p:nvPr/>
          </p:nvSpPr>
          <p:spPr>
            <a:xfrm>
              <a:off x="2584250" y="1085350"/>
              <a:ext cx="6150" cy="3725"/>
            </a:xfrm>
            <a:custGeom>
              <a:avLst/>
              <a:gdLst/>
              <a:ahLst/>
              <a:cxnLst/>
              <a:rect l="l" t="t" r="r" b="b"/>
              <a:pathLst>
                <a:path w="246" h="149" extrusionOk="0">
                  <a:moveTo>
                    <a:pt x="42" y="0"/>
                  </a:moveTo>
                  <a:cubicBezTo>
                    <a:pt x="17" y="0"/>
                    <a:pt x="0" y="17"/>
                    <a:pt x="8" y="62"/>
                  </a:cubicBezTo>
                  <a:cubicBezTo>
                    <a:pt x="8" y="110"/>
                    <a:pt x="50" y="148"/>
                    <a:pt x="106" y="148"/>
                  </a:cubicBezTo>
                  <a:cubicBezTo>
                    <a:pt x="115" y="148"/>
                    <a:pt x="124" y="147"/>
                    <a:pt x="133" y="146"/>
                  </a:cubicBezTo>
                  <a:cubicBezTo>
                    <a:pt x="245" y="125"/>
                    <a:pt x="111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0"/>
            <p:cNvSpPr/>
            <p:nvPr/>
          </p:nvSpPr>
          <p:spPr>
            <a:xfrm>
              <a:off x="2585475" y="1085500"/>
              <a:ext cx="1775" cy="1900"/>
            </a:xfrm>
            <a:custGeom>
              <a:avLst/>
              <a:gdLst/>
              <a:ahLst/>
              <a:cxnLst/>
              <a:rect l="l" t="t" r="r" b="b"/>
              <a:pathLst>
                <a:path w="71" h="76" extrusionOk="0">
                  <a:moveTo>
                    <a:pt x="28" y="0"/>
                  </a:moveTo>
                  <a:cubicBezTo>
                    <a:pt x="14" y="14"/>
                    <a:pt x="0" y="28"/>
                    <a:pt x="0" y="42"/>
                  </a:cubicBezTo>
                  <a:cubicBezTo>
                    <a:pt x="0" y="62"/>
                    <a:pt x="8" y="75"/>
                    <a:pt x="23" y="75"/>
                  </a:cubicBezTo>
                  <a:cubicBezTo>
                    <a:pt x="28" y="75"/>
                    <a:pt x="35" y="74"/>
                    <a:pt x="42" y="70"/>
                  </a:cubicBezTo>
                  <a:cubicBezTo>
                    <a:pt x="56" y="70"/>
                    <a:pt x="70" y="56"/>
                    <a:pt x="70" y="28"/>
                  </a:cubicBezTo>
                  <a:cubicBezTo>
                    <a:pt x="70" y="14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0"/>
            <p:cNvSpPr/>
            <p:nvPr/>
          </p:nvSpPr>
          <p:spPr>
            <a:xfrm>
              <a:off x="2593325" y="1123750"/>
              <a:ext cx="6100" cy="3950"/>
            </a:xfrm>
            <a:custGeom>
              <a:avLst/>
              <a:gdLst/>
              <a:ahLst/>
              <a:cxnLst/>
              <a:rect l="l" t="t" r="r" b="b"/>
              <a:pathLst>
                <a:path w="244" h="158" extrusionOk="0">
                  <a:moveTo>
                    <a:pt x="38" y="1"/>
                  </a:moveTo>
                  <a:cubicBezTo>
                    <a:pt x="15" y="1"/>
                    <a:pt x="0" y="17"/>
                    <a:pt x="7" y="60"/>
                  </a:cubicBezTo>
                  <a:cubicBezTo>
                    <a:pt x="7" y="116"/>
                    <a:pt x="63" y="158"/>
                    <a:pt x="119" y="158"/>
                  </a:cubicBezTo>
                  <a:cubicBezTo>
                    <a:pt x="243" y="137"/>
                    <a:pt x="106" y="1"/>
                    <a:pt x="3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0"/>
            <p:cNvSpPr/>
            <p:nvPr/>
          </p:nvSpPr>
          <p:spPr>
            <a:xfrm>
              <a:off x="2594550" y="1124200"/>
              <a:ext cx="1750" cy="1775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28" y="0"/>
                  </a:moveTo>
                  <a:cubicBezTo>
                    <a:pt x="0" y="0"/>
                    <a:pt x="0" y="14"/>
                    <a:pt x="0" y="42"/>
                  </a:cubicBezTo>
                  <a:cubicBezTo>
                    <a:pt x="0" y="56"/>
                    <a:pt x="14" y="70"/>
                    <a:pt x="42" y="70"/>
                  </a:cubicBezTo>
                  <a:cubicBezTo>
                    <a:pt x="56" y="70"/>
                    <a:pt x="70" y="42"/>
                    <a:pt x="70" y="28"/>
                  </a:cubicBezTo>
                  <a:cubicBezTo>
                    <a:pt x="70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0"/>
            <p:cNvSpPr/>
            <p:nvPr/>
          </p:nvSpPr>
          <p:spPr>
            <a:xfrm>
              <a:off x="2571050" y="1109125"/>
              <a:ext cx="6775" cy="5400"/>
            </a:xfrm>
            <a:custGeom>
              <a:avLst/>
              <a:gdLst/>
              <a:ahLst/>
              <a:cxnLst/>
              <a:rect l="l" t="t" r="r" b="b"/>
              <a:pathLst>
                <a:path w="271" h="216" extrusionOk="0">
                  <a:moveTo>
                    <a:pt x="167" y="1"/>
                  </a:moveTo>
                  <a:cubicBezTo>
                    <a:pt x="160" y="1"/>
                    <a:pt x="152" y="2"/>
                    <a:pt x="145" y="4"/>
                  </a:cubicBezTo>
                  <a:cubicBezTo>
                    <a:pt x="1" y="17"/>
                    <a:pt x="17" y="215"/>
                    <a:pt x="147" y="215"/>
                  </a:cubicBezTo>
                  <a:cubicBezTo>
                    <a:pt x="155" y="215"/>
                    <a:pt x="164" y="215"/>
                    <a:pt x="173" y="213"/>
                  </a:cubicBezTo>
                  <a:cubicBezTo>
                    <a:pt x="229" y="199"/>
                    <a:pt x="271" y="143"/>
                    <a:pt x="257" y="87"/>
                  </a:cubicBezTo>
                  <a:cubicBezTo>
                    <a:pt x="257" y="39"/>
                    <a:pt x="215" y="1"/>
                    <a:pt x="16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0"/>
            <p:cNvSpPr/>
            <p:nvPr/>
          </p:nvSpPr>
          <p:spPr>
            <a:xfrm>
              <a:off x="2573075" y="1111025"/>
              <a:ext cx="2300" cy="1700"/>
            </a:xfrm>
            <a:custGeom>
              <a:avLst/>
              <a:gdLst/>
              <a:ahLst/>
              <a:cxnLst/>
              <a:rect l="l" t="t" r="r" b="b"/>
              <a:pathLst>
                <a:path w="92" h="68" extrusionOk="0">
                  <a:moveTo>
                    <a:pt x="47" y="0"/>
                  </a:moveTo>
                  <a:cubicBezTo>
                    <a:pt x="25" y="0"/>
                    <a:pt x="0" y="15"/>
                    <a:pt x="8" y="39"/>
                  </a:cubicBezTo>
                  <a:cubicBezTo>
                    <a:pt x="22" y="53"/>
                    <a:pt x="36" y="67"/>
                    <a:pt x="50" y="67"/>
                  </a:cubicBezTo>
                  <a:cubicBezTo>
                    <a:pt x="78" y="67"/>
                    <a:pt x="92" y="53"/>
                    <a:pt x="78" y="25"/>
                  </a:cubicBezTo>
                  <a:cubicBezTo>
                    <a:pt x="78" y="8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0"/>
            <p:cNvSpPr/>
            <p:nvPr/>
          </p:nvSpPr>
          <p:spPr>
            <a:xfrm>
              <a:off x="2637775" y="1097700"/>
              <a:ext cx="9800" cy="9425"/>
            </a:xfrm>
            <a:custGeom>
              <a:avLst/>
              <a:gdLst/>
              <a:ahLst/>
              <a:cxnLst/>
              <a:rect l="l" t="t" r="r" b="b"/>
              <a:pathLst>
                <a:path w="392" h="377" extrusionOk="0">
                  <a:moveTo>
                    <a:pt x="140" y="0"/>
                  </a:moveTo>
                  <a:cubicBezTo>
                    <a:pt x="57" y="28"/>
                    <a:pt x="1" y="112"/>
                    <a:pt x="29" y="210"/>
                  </a:cubicBezTo>
                  <a:cubicBezTo>
                    <a:pt x="43" y="307"/>
                    <a:pt x="126" y="377"/>
                    <a:pt x="196" y="377"/>
                  </a:cubicBezTo>
                  <a:cubicBezTo>
                    <a:pt x="391" y="293"/>
                    <a:pt x="349" y="14"/>
                    <a:pt x="140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0"/>
            <p:cNvSpPr/>
            <p:nvPr/>
          </p:nvSpPr>
          <p:spPr>
            <a:xfrm>
              <a:off x="2640575" y="1099450"/>
              <a:ext cx="2800" cy="3250"/>
            </a:xfrm>
            <a:custGeom>
              <a:avLst/>
              <a:gdLst/>
              <a:ahLst/>
              <a:cxnLst/>
              <a:rect l="l" t="t" r="r" b="b"/>
              <a:pathLst>
                <a:path w="112" h="130" extrusionOk="0">
                  <a:moveTo>
                    <a:pt x="42" y="0"/>
                  </a:moveTo>
                  <a:cubicBezTo>
                    <a:pt x="14" y="14"/>
                    <a:pt x="0" y="42"/>
                    <a:pt x="0" y="70"/>
                  </a:cubicBezTo>
                  <a:cubicBezTo>
                    <a:pt x="0" y="104"/>
                    <a:pt x="29" y="129"/>
                    <a:pt x="54" y="129"/>
                  </a:cubicBezTo>
                  <a:cubicBezTo>
                    <a:pt x="60" y="129"/>
                    <a:pt x="65" y="128"/>
                    <a:pt x="70" y="126"/>
                  </a:cubicBezTo>
                  <a:cubicBezTo>
                    <a:pt x="98" y="112"/>
                    <a:pt x="112" y="84"/>
                    <a:pt x="112" y="56"/>
                  </a:cubicBezTo>
                  <a:cubicBezTo>
                    <a:pt x="112" y="14"/>
                    <a:pt x="70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0"/>
            <p:cNvSpPr/>
            <p:nvPr/>
          </p:nvSpPr>
          <p:spPr>
            <a:xfrm>
              <a:off x="2652425" y="1111825"/>
              <a:ext cx="4550" cy="3800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87" y="0"/>
                  </a:moveTo>
                  <a:cubicBezTo>
                    <a:pt x="55" y="0"/>
                    <a:pt x="23" y="16"/>
                    <a:pt x="1" y="49"/>
                  </a:cubicBezTo>
                  <a:cubicBezTo>
                    <a:pt x="1" y="91"/>
                    <a:pt x="29" y="133"/>
                    <a:pt x="70" y="147"/>
                  </a:cubicBezTo>
                  <a:cubicBezTo>
                    <a:pt x="81" y="150"/>
                    <a:pt x="92" y="152"/>
                    <a:pt x="103" y="152"/>
                  </a:cubicBezTo>
                  <a:cubicBezTo>
                    <a:pt x="137" y="152"/>
                    <a:pt x="171" y="136"/>
                    <a:pt x="182" y="105"/>
                  </a:cubicBezTo>
                  <a:cubicBezTo>
                    <a:pt x="182" y="37"/>
                    <a:pt x="136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0"/>
            <p:cNvSpPr/>
            <p:nvPr/>
          </p:nvSpPr>
          <p:spPr>
            <a:xfrm>
              <a:off x="2653475" y="1112900"/>
              <a:ext cx="1425" cy="1350"/>
            </a:xfrm>
            <a:custGeom>
              <a:avLst/>
              <a:gdLst/>
              <a:ahLst/>
              <a:cxnLst/>
              <a:rect l="l" t="t" r="r" b="b"/>
              <a:pathLst>
                <a:path w="57" h="54" extrusionOk="0">
                  <a:moveTo>
                    <a:pt x="21" y="0"/>
                  </a:moveTo>
                  <a:cubicBezTo>
                    <a:pt x="7" y="0"/>
                    <a:pt x="0" y="10"/>
                    <a:pt x="0" y="20"/>
                  </a:cubicBezTo>
                  <a:cubicBezTo>
                    <a:pt x="0" y="34"/>
                    <a:pt x="0" y="48"/>
                    <a:pt x="28" y="48"/>
                  </a:cubicBezTo>
                  <a:cubicBezTo>
                    <a:pt x="32" y="52"/>
                    <a:pt x="37" y="54"/>
                    <a:pt x="40" y="54"/>
                  </a:cubicBezTo>
                  <a:cubicBezTo>
                    <a:pt x="49" y="54"/>
                    <a:pt x="56" y="44"/>
                    <a:pt x="56" y="34"/>
                  </a:cubicBezTo>
                  <a:cubicBezTo>
                    <a:pt x="56" y="20"/>
                    <a:pt x="56" y="6"/>
                    <a:pt x="42" y="6"/>
                  </a:cubicBezTo>
                  <a:cubicBezTo>
                    <a:pt x="34" y="2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0"/>
            <p:cNvSpPr/>
            <p:nvPr/>
          </p:nvSpPr>
          <p:spPr>
            <a:xfrm>
              <a:off x="2605975" y="1085675"/>
              <a:ext cx="5325" cy="3800"/>
            </a:xfrm>
            <a:custGeom>
              <a:avLst/>
              <a:gdLst/>
              <a:ahLst/>
              <a:cxnLst/>
              <a:rect l="l" t="t" r="r" b="b"/>
              <a:pathLst>
                <a:path w="213" h="152" extrusionOk="0">
                  <a:moveTo>
                    <a:pt x="102" y="0"/>
                  </a:moveTo>
                  <a:cubicBezTo>
                    <a:pt x="35" y="0"/>
                    <a:pt x="0" y="134"/>
                    <a:pt x="87" y="147"/>
                  </a:cubicBezTo>
                  <a:cubicBezTo>
                    <a:pt x="98" y="150"/>
                    <a:pt x="109" y="152"/>
                    <a:pt x="120" y="152"/>
                  </a:cubicBezTo>
                  <a:cubicBezTo>
                    <a:pt x="154" y="152"/>
                    <a:pt x="188" y="136"/>
                    <a:pt x="199" y="105"/>
                  </a:cubicBezTo>
                  <a:cubicBezTo>
                    <a:pt x="213" y="49"/>
                    <a:pt x="171" y="7"/>
                    <a:pt x="129" y="7"/>
                  </a:cubicBezTo>
                  <a:cubicBezTo>
                    <a:pt x="120" y="2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0"/>
            <p:cNvSpPr/>
            <p:nvPr/>
          </p:nvSpPr>
          <p:spPr>
            <a:xfrm>
              <a:off x="2607100" y="1086750"/>
              <a:ext cx="1775" cy="1200"/>
            </a:xfrm>
            <a:custGeom>
              <a:avLst/>
              <a:gdLst/>
              <a:ahLst/>
              <a:cxnLst/>
              <a:rect l="l" t="t" r="r" b="b"/>
              <a:pathLst>
                <a:path w="71" h="48" extrusionOk="0">
                  <a:moveTo>
                    <a:pt x="30" y="0"/>
                  </a:moveTo>
                  <a:cubicBezTo>
                    <a:pt x="21" y="0"/>
                    <a:pt x="14" y="10"/>
                    <a:pt x="14" y="20"/>
                  </a:cubicBezTo>
                  <a:cubicBezTo>
                    <a:pt x="0" y="34"/>
                    <a:pt x="14" y="48"/>
                    <a:pt x="28" y="48"/>
                  </a:cubicBezTo>
                  <a:cubicBezTo>
                    <a:pt x="42" y="48"/>
                    <a:pt x="70" y="48"/>
                    <a:pt x="70" y="34"/>
                  </a:cubicBezTo>
                  <a:cubicBezTo>
                    <a:pt x="70" y="20"/>
                    <a:pt x="70" y="6"/>
                    <a:pt x="42" y="6"/>
                  </a:cubicBezTo>
                  <a:cubicBezTo>
                    <a:pt x="38" y="2"/>
                    <a:pt x="34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0"/>
            <p:cNvSpPr/>
            <p:nvPr/>
          </p:nvSpPr>
          <p:spPr>
            <a:xfrm>
              <a:off x="2600825" y="1105425"/>
              <a:ext cx="4900" cy="3925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82" y="1"/>
                  </a:moveTo>
                  <a:cubicBezTo>
                    <a:pt x="48" y="1"/>
                    <a:pt x="20" y="24"/>
                    <a:pt x="0" y="54"/>
                  </a:cubicBezTo>
                  <a:cubicBezTo>
                    <a:pt x="0" y="96"/>
                    <a:pt x="28" y="138"/>
                    <a:pt x="84" y="152"/>
                  </a:cubicBezTo>
                  <a:cubicBezTo>
                    <a:pt x="94" y="155"/>
                    <a:pt x="105" y="157"/>
                    <a:pt x="115" y="157"/>
                  </a:cubicBezTo>
                  <a:cubicBezTo>
                    <a:pt x="146" y="157"/>
                    <a:pt x="175" y="141"/>
                    <a:pt x="196" y="110"/>
                  </a:cubicBezTo>
                  <a:cubicBezTo>
                    <a:pt x="196" y="54"/>
                    <a:pt x="168" y="12"/>
                    <a:pt x="126" y="12"/>
                  </a:cubicBezTo>
                  <a:cubicBezTo>
                    <a:pt x="110" y="4"/>
                    <a:pt x="96" y="1"/>
                    <a:pt x="8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0"/>
            <p:cNvSpPr/>
            <p:nvPr/>
          </p:nvSpPr>
          <p:spPr>
            <a:xfrm>
              <a:off x="2517825" y="974950"/>
              <a:ext cx="234700" cy="167425"/>
            </a:xfrm>
            <a:custGeom>
              <a:avLst/>
              <a:gdLst/>
              <a:ahLst/>
              <a:cxnLst/>
              <a:rect l="l" t="t" r="r" b="b"/>
              <a:pathLst>
                <a:path w="9388" h="6697" extrusionOk="0">
                  <a:moveTo>
                    <a:pt x="4520" y="279"/>
                  </a:moveTo>
                  <a:lnTo>
                    <a:pt x="4882" y="2539"/>
                  </a:lnTo>
                  <a:cubicBezTo>
                    <a:pt x="4882" y="2539"/>
                    <a:pt x="9388" y="4227"/>
                    <a:pt x="7017" y="5803"/>
                  </a:cubicBezTo>
                  <a:cubicBezTo>
                    <a:pt x="7017" y="5803"/>
                    <a:pt x="6403" y="6208"/>
                    <a:pt x="4938" y="6459"/>
                  </a:cubicBezTo>
                  <a:cubicBezTo>
                    <a:pt x="4385" y="6548"/>
                    <a:pt x="3937" y="6576"/>
                    <a:pt x="3594" y="6576"/>
                  </a:cubicBezTo>
                  <a:cubicBezTo>
                    <a:pt x="3029" y="6576"/>
                    <a:pt x="2748" y="6500"/>
                    <a:pt x="2748" y="6500"/>
                  </a:cubicBezTo>
                  <a:cubicBezTo>
                    <a:pt x="0" y="5775"/>
                    <a:pt x="3725" y="2734"/>
                    <a:pt x="3725" y="2734"/>
                  </a:cubicBezTo>
                  <a:lnTo>
                    <a:pt x="3362" y="461"/>
                  </a:lnTo>
                  <a:lnTo>
                    <a:pt x="3362" y="461"/>
                  </a:lnTo>
                  <a:cubicBezTo>
                    <a:pt x="3499" y="515"/>
                    <a:pt x="3642" y="541"/>
                    <a:pt x="3783" y="541"/>
                  </a:cubicBezTo>
                  <a:cubicBezTo>
                    <a:pt x="4045" y="541"/>
                    <a:pt x="4303" y="451"/>
                    <a:pt x="4520" y="279"/>
                  </a:cubicBezTo>
                  <a:close/>
                  <a:moveTo>
                    <a:pt x="4617" y="0"/>
                  </a:moveTo>
                  <a:lnTo>
                    <a:pt x="4422" y="154"/>
                  </a:lnTo>
                  <a:cubicBezTo>
                    <a:pt x="4283" y="265"/>
                    <a:pt x="4101" y="335"/>
                    <a:pt x="3934" y="377"/>
                  </a:cubicBezTo>
                  <a:cubicBezTo>
                    <a:pt x="3885" y="385"/>
                    <a:pt x="3838" y="388"/>
                    <a:pt x="3791" y="388"/>
                  </a:cubicBezTo>
                  <a:cubicBezTo>
                    <a:pt x="3663" y="388"/>
                    <a:pt x="3540" y="362"/>
                    <a:pt x="3418" y="321"/>
                  </a:cubicBezTo>
                  <a:lnTo>
                    <a:pt x="3167" y="196"/>
                  </a:lnTo>
                  <a:lnTo>
                    <a:pt x="3669" y="2679"/>
                  </a:lnTo>
                  <a:cubicBezTo>
                    <a:pt x="3278" y="3013"/>
                    <a:pt x="1367" y="4603"/>
                    <a:pt x="1618" y="5733"/>
                  </a:cubicBezTo>
                  <a:cubicBezTo>
                    <a:pt x="1702" y="6180"/>
                    <a:pt x="2079" y="6487"/>
                    <a:pt x="2720" y="6654"/>
                  </a:cubicBezTo>
                  <a:cubicBezTo>
                    <a:pt x="2736" y="6654"/>
                    <a:pt x="2967" y="6697"/>
                    <a:pt x="3422" y="6697"/>
                  </a:cubicBezTo>
                  <a:cubicBezTo>
                    <a:pt x="3787" y="6697"/>
                    <a:pt x="4295" y="6669"/>
                    <a:pt x="4952" y="6570"/>
                  </a:cubicBezTo>
                  <a:cubicBezTo>
                    <a:pt x="6431" y="6305"/>
                    <a:pt x="7072" y="5943"/>
                    <a:pt x="7100" y="5929"/>
                  </a:cubicBezTo>
                  <a:cubicBezTo>
                    <a:pt x="7658" y="5566"/>
                    <a:pt x="7909" y="5161"/>
                    <a:pt x="7854" y="4715"/>
                  </a:cubicBezTo>
                  <a:cubicBezTo>
                    <a:pt x="7728" y="3557"/>
                    <a:pt x="5413" y="2651"/>
                    <a:pt x="4952" y="2455"/>
                  </a:cubicBezTo>
                  <a:lnTo>
                    <a:pt x="4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0"/>
            <p:cNvSpPr/>
            <p:nvPr/>
          </p:nvSpPr>
          <p:spPr>
            <a:xfrm>
              <a:off x="2703350" y="1084100"/>
              <a:ext cx="17800" cy="30700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251" y="0"/>
                  </a:moveTo>
                  <a:cubicBezTo>
                    <a:pt x="600" y="656"/>
                    <a:pt x="0" y="1228"/>
                    <a:pt x="0" y="1228"/>
                  </a:cubicBezTo>
                  <a:cubicBezTo>
                    <a:pt x="711" y="600"/>
                    <a:pt x="251" y="1"/>
                    <a:pt x="251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0"/>
            <p:cNvSpPr/>
            <p:nvPr/>
          </p:nvSpPr>
          <p:spPr>
            <a:xfrm>
              <a:off x="2650325" y="1041550"/>
              <a:ext cx="45025" cy="26175"/>
            </a:xfrm>
            <a:custGeom>
              <a:avLst/>
              <a:gdLst/>
              <a:ahLst/>
              <a:cxnLst/>
              <a:rect l="l" t="t" r="r" b="b"/>
              <a:pathLst>
                <a:path w="1801" h="1047" extrusionOk="0">
                  <a:moveTo>
                    <a:pt x="1" y="1"/>
                  </a:moveTo>
                  <a:cubicBezTo>
                    <a:pt x="1" y="1"/>
                    <a:pt x="1368" y="586"/>
                    <a:pt x="1800" y="1047"/>
                  </a:cubicBezTo>
                  <a:cubicBezTo>
                    <a:pt x="1800" y="1047"/>
                    <a:pt x="1382" y="489"/>
                    <a:pt x="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0"/>
            <p:cNvSpPr/>
            <p:nvPr/>
          </p:nvSpPr>
          <p:spPr>
            <a:xfrm>
              <a:off x="2599775" y="977750"/>
              <a:ext cx="28275" cy="7650"/>
            </a:xfrm>
            <a:custGeom>
              <a:avLst/>
              <a:gdLst/>
              <a:ahLst/>
              <a:cxnLst/>
              <a:rect l="l" t="t" r="r" b="b"/>
              <a:pathLst>
                <a:path w="1131" h="306" extrusionOk="0">
                  <a:moveTo>
                    <a:pt x="1130" y="0"/>
                  </a:moveTo>
                  <a:cubicBezTo>
                    <a:pt x="1130" y="0"/>
                    <a:pt x="887" y="260"/>
                    <a:pt x="440" y="260"/>
                  </a:cubicBezTo>
                  <a:cubicBezTo>
                    <a:pt x="311" y="260"/>
                    <a:pt x="164" y="238"/>
                    <a:pt x="0" y="181"/>
                  </a:cubicBezTo>
                  <a:lnTo>
                    <a:pt x="0" y="181"/>
                  </a:lnTo>
                  <a:cubicBezTo>
                    <a:pt x="0" y="181"/>
                    <a:pt x="231" y="306"/>
                    <a:pt x="508" y="306"/>
                  </a:cubicBezTo>
                  <a:cubicBezTo>
                    <a:pt x="714" y="306"/>
                    <a:pt x="946" y="237"/>
                    <a:pt x="113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0"/>
            <p:cNvSpPr/>
            <p:nvPr/>
          </p:nvSpPr>
          <p:spPr>
            <a:xfrm>
              <a:off x="2595575" y="959700"/>
              <a:ext cx="34200" cy="7600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1004" y="0"/>
                  </a:moveTo>
                  <a:cubicBezTo>
                    <a:pt x="761" y="0"/>
                    <a:pt x="411" y="59"/>
                    <a:pt x="1" y="304"/>
                  </a:cubicBezTo>
                  <a:cubicBezTo>
                    <a:pt x="350" y="129"/>
                    <a:pt x="737" y="42"/>
                    <a:pt x="1131" y="42"/>
                  </a:cubicBezTo>
                  <a:cubicBezTo>
                    <a:pt x="1210" y="42"/>
                    <a:pt x="1289" y="46"/>
                    <a:pt x="1368" y="52"/>
                  </a:cubicBezTo>
                  <a:cubicBezTo>
                    <a:pt x="1368" y="52"/>
                    <a:pt x="1234" y="0"/>
                    <a:pt x="100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0"/>
            <p:cNvSpPr/>
            <p:nvPr/>
          </p:nvSpPr>
          <p:spPr>
            <a:xfrm>
              <a:off x="2583375" y="1060525"/>
              <a:ext cx="93500" cy="16275"/>
            </a:xfrm>
            <a:custGeom>
              <a:avLst/>
              <a:gdLst/>
              <a:ahLst/>
              <a:cxnLst/>
              <a:rect l="l" t="t" r="r" b="b"/>
              <a:pathLst>
                <a:path w="3740" h="651" extrusionOk="0">
                  <a:moveTo>
                    <a:pt x="3135" y="0"/>
                  </a:moveTo>
                  <a:cubicBezTo>
                    <a:pt x="2487" y="0"/>
                    <a:pt x="1365" y="103"/>
                    <a:pt x="1" y="650"/>
                  </a:cubicBezTo>
                  <a:cubicBezTo>
                    <a:pt x="1" y="650"/>
                    <a:pt x="1117" y="357"/>
                    <a:pt x="1884" y="232"/>
                  </a:cubicBezTo>
                  <a:cubicBezTo>
                    <a:pt x="2651" y="106"/>
                    <a:pt x="3739" y="37"/>
                    <a:pt x="3739" y="37"/>
                  </a:cubicBezTo>
                  <a:cubicBezTo>
                    <a:pt x="3709" y="32"/>
                    <a:pt x="3495" y="0"/>
                    <a:pt x="3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0"/>
            <p:cNvSpPr/>
            <p:nvPr/>
          </p:nvSpPr>
          <p:spPr>
            <a:xfrm>
              <a:off x="2604300" y="1066650"/>
              <a:ext cx="18850" cy="11950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433" y="1"/>
                  </a:moveTo>
                  <a:cubicBezTo>
                    <a:pt x="433" y="1"/>
                    <a:pt x="1" y="154"/>
                    <a:pt x="224" y="336"/>
                  </a:cubicBezTo>
                  <a:cubicBezTo>
                    <a:pt x="358" y="434"/>
                    <a:pt x="514" y="478"/>
                    <a:pt x="682" y="478"/>
                  </a:cubicBezTo>
                  <a:cubicBezTo>
                    <a:pt x="706" y="478"/>
                    <a:pt x="730" y="477"/>
                    <a:pt x="754" y="475"/>
                  </a:cubicBezTo>
                  <a:cubicBezTo>
                    <a:pt x="196" y="405"/>
                    <a:pt x="433" y="1"/>
                    <a:pt x="433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2583375" y="1061425"/>
              <a:ext cx="93150" cy="20550"/>
            </a:xfrm>
            <a:custGeom>
              <a:avLst/>
              <a:gdLst/>
              <a:ahLst/>
              <a:cxnLst/>
              <a:rect l="l" t="t" r="r" b="b"/>
              <a:pathLst>
                <a:path w="3726" h="822" extrusionOk="0">
                  <a:moveTo>
                    <a:pt x="3725" y="1"/>
                  </a:moveTo>
                  <a:cubicBezTo>
                    <a:pt x="3655" y="56"/>
                    <a:pt x="3167" y="391"/>
                    <a:pt x="1870" y="642"/>
                  </a:cubicBezTo>
                  <a:cubicBezTo>
                    <a:pt x="1435" y="725"/>
                    <a:pt x="1092" y="753"/>
                    <a:pt x="824" y="753"/>
                  </a:cubicBezTo>
                  <a:cubicBezTo>
                    <a:pt x="232" y="753"/>
                    <a:pt x="10" y="614"/>
                    <a:pt x="1" y="614"/>
                  </a:cubicBezTo>
                  <a:lnTo>
                    <a:pt x="1" y="614"/>
                  </a:lnTo>
                  <a:cubicBezTo>
                    <a:pt x="1" y="614"/>
                    <a:pt x="130" y="822"/>
                    <a:pt x="797" y="822"/>
                  </a:cubicBezTo>
                  <a:cubicBezTo>
                    <a:pt x="1061" y="822"/>
                    <a:pt x="1410" y="789"/>
                    <a:pt x="1870" y="698"/>
                  </a:cubicBezTo>
                  <a:cubicBezTo>
                    <a:pt x="3348" y="419"/>
                    <a:pt x="3683" y="70"/>
                    <a:pt x="3725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2571175" y="957525"/>
              <a:ext cx="80375" cy="28600"/>
            </a:xfrm>
            <a:custGeom>
              <a:avLst/>
              <a:gdLst/>
              <a:ahLst/>
              <a:cxnLst/>
              <a:rect l="l" t="t" r="r" b="b"/>
              <a:pathLst>
                <a:path w="3215" h="1144" extrusionOk="0">
                  <a:moveTo>
                    <a:pt x="2060" y="211"/>
                  </a:moveTo>
                  <a:cubicBezTo>
                    <a:pt x="2422" y="211"/>
                    <a:pt x="2650" y="331"/>
                    <a:pt x="2316" y="642"/>
                  </a:cubicBezTo>
                  <a:cubicBezTo>
                    <a:pt x="2288" y="670"/>
                    <a:pt x="2260" y="697"/>
                    <a:pt x="2218" y="711"/>
                  </a:cubicBezTo>
                  <a:cubicBezTo>
                    <a:pt x="2107" y="837"/>
                    <a:pt x="1939" y="921"/>
                    <a:pt x="1772" y="948"/>
                  </a:cubicBezTo>
                  <a:cubicBezTo>
                    <a:pt x="1743" y="951"/>
                    <a:pt x="1715" y="952"/>
                    <a:pt x="1686" y="952"/>
                  </a:cubicBezTo>
                  <a:cubicBezTo>
                    <a:pt x="1547" y="952"/>
                    <a:pt x="1409" y="925"/>
                    <a:pt x="1270" y="879"/>
                  </a:cubicBezTo>
                  <a:lnTo>
                    <a:pt x="1186" y="851"/>
                  </a:lnTo>
                  <a:cubicBezTo>
                    <a:pt x="1033" y="781"/>
                    <a:pt x="712" y="628"/>
                    <a:pt x="1158" y="404"/>
                  </a:cubicBezTo>
                  <a:cubicBezTo>
                    <a:pt x="1399" y="287"/>
                    <a:pt x="1772" y="211"/>
                    <a:pt x="2060" y="211"/>
                  </a:cubicBezTo>
                  <a:close/>
                  <a:moveTo>
                    <a:pt x="2267" y="0"/>
                  </a:moveTo>
                  <a:cubicBezTo>
                    <a:pt x="1820" y="0"/>
                    <a:pt x="1236" y="121"/>
                    <a:pt x="865" y="307"/>
                  </a:cubicBezTo>
                  <a:cubicBezTo>
                    <a:pt x="1" y="739"/>
                    <a:pt x="1047" y="1018"/>
                    <a:pt x="1047" y="1018"/>
                  </a:cubicBezTo>
                  <a:cubicBezTo>
                    <a:pt x="1298" y="1102"/>
                    <a:pt x="1549" y="1144"/>
                    <a:pt x="1814" y="1144"/>
                  </a:cubicBezTo>
                  <a:cubicBezTo>
                    <a:pt x="2079" y="1102"/>
                    <a:pt x="2316" y="976"/>
                    <a:pt x="2497" y="781"/>
                  </a:cubicBezTo>
                  <a:cubicBezTo>
                    <a:pt x="3214" y="215"/>
                    <a:pt x="2862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2588950" y="962850"/>
              <a:ext cx="48400" cy="15950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1360" y="0"/>
                  </a:moveTo>
                  <a:cubicBezTo>
                    <a:pt x="1070" y="0"/>
                    <a:pt x="691" y="80"/>
                    <a:pt x="447" y="205"/>
                  </a:cubicBezTo>
                  <a:cubicBezTo>
                    <a:pt x="1" y="415"/>
                    <a:pt x="322" y="582"/>
                    <a:pt x="475" y="638"/>
                  </a:cubicBezTo>
                  <a:cubicBezTo>
                    <a:pt x="475" y="638"/>
                    <a:pt x="503" y="345"/>
                    <a:pt x="1075" y="233"/>
                  </a:cubicBezTo>
                  <a:cubicBezTo>
                    <a:pt x="1170" y="215"/>
                    <a:pt x="1247" y="207"/>
                    <a:pt x="1311" y="207"/>
                  </a:cubicBezTo>
                  <a:cubicBezTo>
                    <a:pt x="1634" y="207"/>
                    <a:pt x="1605" y="405"/>
                    <a:pt x="1605" y="429"/>
                  </a:cubicBezTo>
                  <a:cubicBezTo>
                    <a:pt x="1936" y="121"/>
                    <a:pt x="1715" y="0"/>
                    <a:pt x="136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2586875" y="958200"/>
              <a:ext cx="55475" cy="27175"/>
            </a:xfrm>
            <a:custGeom>
              <a:avLst/>
              <a:gdLst/>
              <a:ahLst/>
              <a:cxnLst/>
              <a:rect l="l" t="t" r="r" b="b"/>
              <a:pathLst>
                <a:path w="2219" h="1087" extrusionOk="0">
                  <a:moveTo>
                    <a:pt x="1720" y="68"/>
                  </a:moveTo>
                  <a:cubicBezTo>
                    <a:pt x="1790" y="68"/>
                    <a:pt x="1849" y="106"/>
                    <a:pt x="1897" y="154"/>
                  </a:cubicBezTo>
                  <a:cubicBezTo>
                    <a:pt x="2009" y="280"/>
                    <a:pt x="2051" y="503"/>
                    <a:pt x="1409" y="880"/>
                  </a:cubicBezTo>
                  <a:cubicBezTo>
                    <a:pt x="1409" y="880"/>
                    <a:pt x="1238" y="1009"/>
                    <a:pt x="946" y="1009"/>
                  </a:cubicBezTo>
                  <a:cubicBezTo>
                    <a:pt x="760" y="1009"/>
                    <a:pt x="524" y="956"/>
                    <a:pt x="251" y="782"/>
                  </a:cubicBezTo>
                  <a:cubicBezTo>
                    <a:pt x="140" y="712"/>
                    <a:pt x="126" y="573"/>
                    <a:pt x="196" y="475"/>
                  </a:cubicBezTo>
                  <a:cubicBezTo>
                    <a:pt x="321" y="322"/>
                    <a:pt x="670" y="112"/>
                    <a:pt x="1688" y="71"/>
                  </a:cubicBezTo>
                  <a:cubicBezTo>
                    <a:pt x="1699" y="69"/>
                    <a:pt x="1710" y="68"/>
                    <a:pt x="1720" y="68"/>
                  </a:cubicBezTo>
                  <a:close/>
                  <a:moveTo>
                    <a:pt x="1800" y="1"/>
                  </a:moveTo>
                  <a:cubicBezTo>
                    <a:pt x="642" y="57"/>
                    <a:pt x="223" y="294"/>
                    <a:pt x="84" y="489"/>
                  </a:cubicBezTo>
                  <a:cubicBezTo>
                    <a:pt x="0" y="601"/>
                    <a:pt x="28" y="754"/>
                    <a:pt x="140" y="824"/>
                  </a:cubicBezTo>
                  <a:cubicBezTo>
                    <a:pt x="455" y="1025"/>
                    <a:pt x="728" y="1086"/>
                    <a:pt x="943" y="1086"/>
                  </a:cubicBezTo>
                  <a:cubicBezTo>
                    <a:pt x="1281" y="1086"/>
                    <a:pt x="1479" y="935"/>
                    <a:pt x="1479" y="935"/>
                  </a:cubicBezTo>
                  <a:cubicBezTo>
                    <a:pt x="2218" y="517"/>
                    <a:pt x="2176" y="252"/>
                    <a:pt x="2051" y="112"/>
                  </a:cubicBezTo>
                  <a:cubicBezTo>
                    <a:pt x="1981" y="43"/>
                    <a:pt x="1897" y="1"/>
                    <a:pt x="1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2632900" y="958200"/>
              <a:ext cx="19550" cy="17125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0" y="1"/>
                  </a:moveTo>
                  <a:lnTo>
                    <a:pt x="0" y="1"/>
                  </a:lnTo>
                  <a:cubicBezTo>
                    <a:pt x="558" y="154"/>
                    <a:pt x="28" y="684"/>
                    <a:pt x="28" y="684"/>
                  </a:cubicBezTo>
                  <a:cubicBezTo>
                    <a:pt x="782" y="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2578850" y="965875"/>
              <a:ext cx="15375" cy="13625"/>
            </a:xfrm>
            <a:custGeom>
              <a:avLst/>
              <a:gdLst/>
              <a:ahLst/>
              <a:cxnLst/>
              <a:rect l="l" t="t" r="r" b="b"/>
              <a:pathLst>
                <a:path w="615" h="545" extrusionOk="0">
                  <a:moveTo>
                    <a:pt x="614" y="1"/>
                  </a:moveTo>
                  <a:cubicBezTo>
                    <a:pt x="614" y="1"/>
                    <a:pt x="1" y="294"/>
                    <a:pt x="503" y="545"/>
                  </a:cubicBezTo>
                  <a:cubicBezTo>
                    <a:pt x="503" y="545"/>
                    <a:pt x="126" y="308"/>
                    <a:pt x="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2599775" y="977050"/>
              <a:ext cx="31400" cy="9450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256" y="0"/>
                  </a:moveTo>
                  <a:lnTo>
                    <a:pt x="1256" y="0"/>
                  </a:lnTo>
                  <a:cubicBezTo>
                    <a:pt x="1007" y="209"/>
                    <a:pt x="694" y="319"/>
                    <a:pt x="378" y="319"/>
                  </a:cubicBezTo>
                  <a:cubicBezTo>
                    <a:pt x="251" y="319"/>
                    <a:pt x="124" y="301"/>
                    <a:pt x="0" y="265"/>
                  </a:cubicBezTo>
                  <a:lnTo>
                    <a:pt x="0" y="265"/>
                  </a:lnTo>
                  <a:cubicBezTo>
                    <a:pt x="163" y="346"/>
                    <a:pt x="316" y="378"/>
                    <a:pt x="455" y="378"/>
                  </a:cubicBezTo>
                  <a:cubicBezTo>
                    <a:pt x="937" y="378"/>
                    <a:pt x="1256" y="0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2622125" y="970050"/>
              <a:ext cx="28575" cy="27250"/>
            </a:xfrm>
            <a:custGeom>
              <a:avLst/>
              <a:gdLst/>
              <a:ahLst/>
              <a:cxnLst/>
              <a:rect l="l" t="t" r="r" b="b"/>
              <a:pathLst>
                <a:path w="1143" h="1090" extrusionOk="0">
                  <a:moveTo>
                    <a:pt x="342" y="1"/>
                  </a:moveTo>
                  <a:cubicBezTo>
                    <a:pt x="87" y="1"/>
                    <a:pt x="0" y="253"/>
                    <a:pt x="83" y="406"/>
                  </a:cubicBezTo>
                  <a:cubicBezTo>
                    <a:pt x="149" y="528"/>
                    <a:pt x="214" y="580"/>
                    <a:pt x="327" y="580"/>
                  </a:cubicBezTo>
                  <a:cubicBezTo>
                    <a:pt x="381" y="580"/>
                    <a:pt x="447" y="568"/>
                    <a:pt x="529" y="545"/>
                  </a:cubicBezTo>
                  <a:cubicBezTo>
                    <a:pt x="541" y="543"/>
                    <a:pt x="552" y="541"/>
                    <a:pt x="563" y="541"/>
                  </a:cubicBezTo>
                  <a:cubicBezTo>
                    <a:pt x="801" y="541"/>
                    <a:pt x="878" y="1089"/>
                    <a:pt x="878" y="1089"/>
                  </a:cubicBezTo>
                  <a:lnTo>
                    <a:pt x="1143" y="657"/>
                  </a:lnTo>
                  <a:cubicBezTo>
                    <a:pt x="1073" y="545"/>
                    <a:pt x="975" y="447"/>
                    <a:pt x="878" y="364"/>
                  </a:cubicBezTo>
                  <a:cubicBezTo>
                    <a:pt x="794" y="210"/>
                    <a:pt x="655" y="85"/>
                    <a:pt x="501" y="29"/>
                  </a:cubicBezTo>
                  <a:cubicBezTo>
                    <a:pt x="442" y="9"/>
                    <a:pt x="389" y="1"/>
                    <a:pt x="342" y="1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2593850" y="993000"/>
              <a:ext cx="29800" cy="14050"/>
            </a:xfrm>
            <a:custGeom>
              <a:avLst/>
              <a:gdLst/>
              <a:ahLst/>
              <a:cxnLst/>
              <a:rect l="l" t="t" r="r" b="b"/>
              <a:pathLst>
                <a:path w="1192" h="562" extrusionOk="0">
                  <a:moveTo>
                    <a:pt x="417" y="0"/>
                  </a:moveTo>
                  <a:cubicBezTo>
                    <a:pt x="359" y="0"/>
                    <a:pt x="300" y="18"/>
                    <a:pt x="293" y="87"/>
                  </a:cubicBezTo>
                  <a:cubicBezTo>
                    <a:pt x="280" y="147"/>
                    <a:pt x="238" y="166"/>
                    <a:pt x="193" y="166"/>
                  </a:cubicBezTo>
                  <a:cubicBezTo>
                    <a:pt x="144" y="166"/>
                    <a:pt x="92" y="144"/>
                    <a:pt x="70" y="129"/>
                  </a:cubicBezTo>
                  <a:cubicBezTo>
                    <a:pt x="70" y="129"/>
                    <a:pt x="69" y="129"/>
                    <a:pt x="69" y="129"/>
                  </a:cubicBezTo>
                  <a:cubicBezTo>
                    <a:pt x="41" y="129"/>
                    <a:pt x="0" y="562"/>
                    <a:pt x="0" y="562"/>
                  </a:cubicBezTo>
                  <a:cubicBezTo>
                    <a:pt x="0" y="562"/>
                    <a:pt x="10" y="562"/>
                    <a:pt x="28" y="562"/>
                  </a:cubicBezTo>
                  <a:cubicBezTo>
                    <a:pt x="208" y="562"/>
                    <a:pt x="1191" y="539"/>
                    <a:pt x="530" y="18"/>
                  </a:cubicBezTo>
                  <a:cubicBezTo>
                    <a:pt x="530" y="18"/>
                    <a:pt x="475" y="0"/>
                    <a:pt x="417" y="0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2593500" y="1006625"/>
              <a:ext cx="22350" cy="12975"/>
            </a:xfrm>
            <a:custGeom>
              <a:avLst/>
              <a:gdLst/>
              <a:ahLst/>
              <a:cxnLst/>
              <a:rect l="l" t="t" r="r" b="b"/>
              <a:pathLst>
                <a:path w="894" h="519" extrusionOk="0">
                  <a:moveTo>
                    <a:pt x="572" y="0"/>
                  </a:moveTo>
                  <a:cubicBezTo>
                    <a:pt x="463" y="0"/>
                    <a:pt x="363" y="45"/>
                    <a:pt x="363" y="45"/>
                  </a:cubicBezTo>
                  <a:lnTo>
                    <a:pt x="0" y="86"/>
                  </a:lnTo>
                  <a:lnTo>
                    <a:pt x="461" y="519"/>
                  </a:lnTo>
                  <a:cubicBezTo>
                    <a:pt x="461" y="519"/>
                    <a:pt x="893" y="407"/>
                    <a:pt x="809" y="156"/>
                  </a:cubicBezTo>
                  <a:cubicBezTo>
                    <a:pt x="764" y="33"/>
                    <a:pt x="665" y="0"/>
                    <a:pt x="572" y="0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2599425" y="1019900"/>
              <a:ext cx="17275" cy="12600"/>
            </a:xfrm>
            <a:custGeom>
              <a:avLst/>
              <a:gdLst/>
              <a:ahLst/>
              <a:cxnLst/>
              <a:rect l="l" t="t" r="r" b="b"/>
              <a:pathLst>
                <a:path w="691" h="504" extrusionOk="0">
                  <a:moveTo>
                    <a:pt x="394" y="1"/>
                  </a:moveTo>
                  <a:cubicBezTo>
                    <a:pt x="309" y="1"/>
                    <a:pt x="238" y="16"/>
                    <a:pt x="238" y="16"/>
                  </a:cubicBezTo>
                  <a:lnTo>
                    <a:pt x="0" y="295"/>
                  </a:lnTo>
                  <a:lnTo>
                    <a:pt x="307" y="504"/>
                  </a:lnTo>
                  <a:cubicBezTo>
                    <a:pt x="307" y="504"/>
                    <a:pt x="642" y="323"/>
                    <a:pt x="656" y="225"/>
                  </a:cubicBezTo>
                  <a:cubicBezTo>
                    <a:pt x="690" y="37"/>
                    <a:pt x="526" y="1"/>
                    <a:pt x="394" y="1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2606050" y="1032175"/>
              <a:ext cx="20925" cy="11150"/>
            </a:xfrm>
            <a:custGeom>
              <a:avLst/>
              <a:gdLst/>
              <a:ahLst/>
              <a:cxnLst/>
              <a:rect l="l" t="t" r="r" b="b"/>
              <a:pathLst>
                <a:path w="837" h="446" extrusionOk="0">
                  <a:moveTo>
                    <a:pt x="130" y="0"/>
                  </a:moveTo>
                  <a:cubicBezTo>
                    <a:pt x="74" y="0"/>
                    <a:pt x="42" y="13"/>
                    <a:pt x="42" y="13"/>
                  </a:cubicBezTo>
                  <a:lnTo>
                    <a:pt x="0" y="362"/>
                  </a:lnTo>
                  <a:lnTo>
                    <a:pt x="84" y="445"/>
                  </a:lnTo>
                  <a:cubicBezTo>
                    <a:pt x="84" y="445"/>
                    <a:pt x="91" y="445"/>
                    <a:pt x="104" y="445"/>
                  </a:cubicBezTo>
                  <a:cubicBezTo>
                    <a:pt x="223" y="445"/>
                    <a:pt x="836" y="434"/>
                    <a:pt x="558" y="194"/>
                  </a:cubicBezTo>
                  <a:cubicBezTo>
                    <a:pt x="370" y="32"/>
                    <a:pt x="219" y="0"/>
                    <a:pt x="130" y="0"/>
                  </a:cubicBezTo>
                  <a:close/>
                </a:path>
              </a:pathLst>
            </a:custGeom>
            <a:solidFill>
              <a:srgbClr val="FF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2666725" y="953950"/>
              <a:ext cx="65925" cy="114100"/>
            </a:xfrm>
            <a:custGeom>
              <a:avLst/>
              <a:gdLst/>
              <a:ahLst/>
              <a:cxnLst/>
              <a:rect l="l" t="t" r="r" b="b"/>
              <a:pathLst>
                <a:path w="2637" h="4564" extrusionOk="0">
                  <a:moveTo>
                    <a:pt x="1247" y="0"/>
                  </a:moveTo>
                  <a:cubicBezTo>
                    <a:pt x="1208" y="0"/>
                    <a:pt x="1169" y="1"/>
                    <a:pt x="1130" y="4"/>
                  </a:cubicBezTo>
                  <a:cubicBezTo>
                    <a:pt x="768" y="31"/>
                    <a:pt x="433" y="129"/>
                    <a:pt x="112" y="296"/>
                  </a:cubicBezTo>
                  <a:cubicBezTo>
                    <a:pt x="1" y="3142"/>
                    <a:pt x="726" y="4481"/>
                    <a:pt x="726" y="4481"/>
                  </a:cubicBezTo>
                  <a:cubicBezTo>
                    <a:pt x="917" y="4540"/>
                    <a:pt x="1108" y="4563"/>
                    <a:pt x="1288" y="4563"/>
                  </a:cubicBezTo>
                  <a:cubicBezTo>
                    <a:pt x="1867" y="4563"/>
                    <a:pt x="2330" y="4328"/>
                    <a:pt x="2330" y="4328"/>
                  </a:cubicBezTo>
                  <a:cubicBezTo>
                    <a:pt x="2637" y="3463"/>
                    <a:pt x="1939" y="143"/>
                    <a:pt x="1939" y="143"/>
                  </a:cubicBezTo>
                  <a:cubicBezTo>
                    <a:pt x="1911" y="129"/>
                    <a:pt x="1884" y="115"/>
                    <a:pt x="1842" y="101"/>
                  </a:cubicBezTo>
                  <a:cubicBezTo>
                    <a:pt x="1655" y="31"/>
                    <a:pt x="1448" y="0"/>
                    <a:pt x="1247" y="0"/>
                  </a:cubicBezTo>
                  <a:close/>
                </a:path>
              </a:pathLst>
            </a:custGeom>
            <a:solidFill>
              <a:srgbClr val="FEF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2684850" y="953850"/>
              <a:ext cx="50950" cy="114200"/>
            </a:xfrm>
            <a:custGeom>
              <a:avLst/>
              <a:gdLst/>
              <a:ahLst/>
              <a:cxnLst/>
              <a:rect l="l" t="t" r="r" b="b"/>
              <a:pathLst>
                <a:path w="2038" h="4568" extrusionOk="0">
                  <a:moveTo>
                    <a:pt x="549" y="0"/>
                  </a:moveTo>
                  <a:cubicBezTo>
                    <a:pt x="501" y="0"/>
                    <a:pt x="453" y="3"/>
                    <a:pt x="405" y="8"/>
                  </a:cubicBezTo>
                  <a:cubicBezTo>
                    <a:pt x="405" y="8"/>
                    <a:pt x="2037" y="4025"/>
                    <a:pt x="1" y="4485"/>
                  </a:cubicBezTo>
                  <a:cubicBezTo>
                    <a:pt x="192" y="4544"/>
                    <a:pt x="383" y="4567"/>
                    <a:pt x="563" y="4567"/>
                  </a:cubicBezTo>
                  <a:cubicBezTo>
                    <a:pt x="1142" y="4567"/>
                    <a:pt x="1605" y="4332"/>
                    <a:pt x="1605" y="4332"/>
                  </a:cubicBezTo>
                  <a:cubicBezTo>
                    <a:pt x="1912" y="3467"/>
                    <a:pt x="1214" y="147"/>
                    <a:pt x="1214" y="147"/>
                  </a:cubicBezTo>
                  <a:cubicBezTo>
                    <a:pt x="1006" y="55"/>
                    <a:pt x="779" y="0"/>
                    <a:pt x="54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2712750" y="956475"/>
              <a:ext cx="19900" cy="105675"/>
            </a:xfrm>
            <a:custGeom>
              <a:avLst/>
              <a:gdLst/>
              <a:ahLst/>
              <a:cxnLst/>
              <a:rect l="l" t="t" r="r" b="b"/>
              <a:pathLst>
                <a:path w="796" h="4227" extrusionOk="0">
                  <a:moveTo>
                    <a:pt x="1" y="0"/>
                  </a:moveTo>
                  <a:cubicBezTo>
                    <a:pt x="1" y="0"/>
                    <a:pt x="294" y="2357"/>
                    <a:pt x="489" y="4227"/>
                  </a:cubicBezTo>
                  <a:cubicBezTo>
                    <a:pt x="796" y="3362"/>
                    <a:pt x="98" y="42"/>
                    <a:pt x="98" y="42"/>
                  </a:cubicBezTo>
                  <a:cubicBezTo>
                    <a:pt x="70" y="28"/>
                    <a:pt x="43" y="0"/>
                    <a:pt x="1" y="0"/>
                  </a:cubicBezTo>
                  <a:close/>
                </a:path>
              </a:pathLst>
            </a:custGeom>
            <a:solidFill>
              <a:srgbClr val="FF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2926175" y="323925"/>
              <a:ext cx="345250" cy="366150"/>
            </a:xfrm>
            <a:custGeom>
              <a:avLst/>
              <a:gdLst/>
              <a:ahLst/>
              <a:cxnLst/>
              <a:rect l="l" t="t" r="r" b="b"/>
              <a:pathLst>
                <a:path w="13810" h="14646" extrusionOk="0">
                  <a:moveTo>
                    <a:pt x="5254" y="0"/>
                  </a:moveTo>
                  <a:cubicBezTo>
                    <a:pt x="4319" y="0"/>
                    <a:pt x="3795" y="1056"/>
                    <a:pt x="3850" y="1868"/>
                  </a:cubicBezTo>
                  <a:cubicBezTo>
                    <a:pt x="3850" y="1868"/>
                    <a:pt x="3840" y="1868"/>
                    <a:pt x="3821" y="1868"/>
                  </a:cubicBezTo>
                  <a:cubicBezTo>
                    <a:pt x="3587" y="1868"/>
                    <a:pt x="2012" y="1892"/>
                    <a:pt x="1367" y="2524"/>
                  </a:cubicBezTo>
                  <a:cubicBezTo>
                    <a:pt x="1297" y="2594"/>
                    <a:pt x="1242" y="2664"/>
                    <a:pt x="1186" y="2747"/>
                  </a:cubicBezTo>
                  <a:cubicBezTo>
                    <a:pt x="1144" y="2845"/>
                    <a:pt x="1102" y="2943"/>
                    <a:pt x="1088" y="3054"/>
                  </a:cubicBezTo>
                  <a:lnTo>
                    <a:pt x="1088" y="3096"/>
                  </a:lnTo>
                  <a:lnTo>
                    <a:pt x="1088" y="3166"/>
                  </a:lnTo>
                  <a:cubicBezTo>
                    <a:pt x="1088" y="3473"/>
                    <a:pt x="1242" y="3849"/>
                    <a:pt x="1618" y="4323"/>
                  </a:cubicBezTo>
                  <a:lnTo>
                    <a:pt x="1590" y="4337"/>
                  </a:lnTo>
                  <a:cubicBezTo>
                    <a:pt x="1381" y="4477"/>
                    <a:pt x="0" y="5425"/>
                    <a:pt x="1618" y="6806"/>
                  </a:cubicBezTo>
                  <a:cubicBezTo>
                    <a:pt x="1563" y="6876"/>
                    <a:pt x="42" y="8801"/>
                    <a:pt x="1395" y="8940"/>
                  </a:cubicBezTo>
                  <a:cubicBezTo>
                    <a:pt x="1172" y="9443"/>
                    <a:pt x="1242" y="10028"/>
                    <a:pt x="1576" y="10475"/>
                  </a:cubicBezTo>
                  <a:cubicBezTo>
                    <a:pt x="1465" y="11158"/>
                    <a:pt x="1339" y="11884"/>
                    <a:pt x="2497" y="12414"/>
                  </a:cubicBezTo>
                  <a:cubicBezTo>
                    <a:pt x="2572" y="13630"/>
                    <a:pt x="3286" y="13830"/>
                    <a:pt x="4072" y="13830"/>
                  </a:cubicBezTo>
                  <a:cubicBezTo>
                    <a:pt x="4169" y="13830"/>
                    <a:pt x="4268" y="13827"/>
                    <a:pt x="4366" y="13822"/>
                  </a:cubicBezTo>
                  <a:cubicBezTo>
                    <a:pt x="4634" y="14316"/>
                    <a:pt x="4981" y="14448"/>
                    <a:pt x="5382" y="14448"/>
                  </a:cubicBezTo>
                  <a:cubicBezTo>
                    <a:pt x="5650" y="14448"/>
                    <a:pt x="5942" y="14389"/>
                    <a:pt x="6249" y="14339"/>
                  </a:cubicBezTo>
                  <a:cubicBezTo>
                    <a:pt x="6258" y="14337"/>
                    <a:pt x="6265" y="14337"/>
                    <a:pt x="6273" y="14337"/>
                  </a:cubicBezTo>
                  <a:cubicBezTo>
                    <a:pt x="6451" y="14337"/>
                    <a:pt x="6370" y="14645"/>
                    <a:pt x="6919" y="14645"/>
                  </a:cubicBezTo>
                  <a:cubicBezTo>
                    <a:pt x="7535" y="14645"/>
                    <a:pt x="7379" y="14337"/>
                    <a:pt x="7563" y="14337"/>
                  </a:cubicBezTo>
                  <a:cubicBezTo>
                    <a:pt x="7571" y="14337"/>
                    <a:pt x="7579" y="14337"/>
                    <a:pt x="7588" y="14339"/>
                  </a:cubicBezTo>
                  <a:cubicBezTo>
                    <a:pt x="7890" y="14389"/>
                    <a:pt x="8179" y="14448"/>
                    <a:pt x="8445" y="14448"/>
                  </a:cubicBezTo>
                  <a:cubicBezTo>
                    <a:pt x="8845" y="14448"/>
                    <a:pt x="9196" y="14316"/>
                    <a:pt x="9471" y="13822"/>
                  </a:cubicBezTo>
                  <a:cubicBezTo>
                    <a:pt x="9570" y="13827"/>
                    <a:pt x="9669" y="13830"/>
                    <a:pt x="9766" y="13830"/>
                  </a:cubicBezTo>
                  <a:cubicBezTo>
                    <a:pt x="10551" y="13830"/>
                    <a:pt x="11266" y="13630"/>
                    <a:pt x="11340" y="12414"/>
                  </a:cubicBezTo>
                  <a:cubicBezTo>
                    <a:pt x="12498" y="11870"/>
                    <a:pt x="12373" y="11172"/>
                    <a:pt x="12247" y="10475"/>
                  </a:cubicBezTo>
                  <a:cubicBezTo>
                    <a:pt x="12582" y="10028"/>
                    <a:pt x="12666" y="9443"/>
                    <a:pt x="12442" y="8940"/>
                  </a:cubicBezTo>
                  <a:cubicBezTo>
                    <a:pt x="13781" y="8801"/>
                    <a:pt x="12261" y="6876"/>
                    <a:pt x="12191" y="6806"/>
                  </a:cubicBezTo>
                  <a:cubicBezTo>
                    <a:pt x="13809" y="5425"/>
                    <a:pt x="12415" y="4463"/>
                    <a:pt x="12219" y="4337"/>
                  </a:cubicBezTo>
                  <a:lnTo>
                    <a:pt x="12191" y="4323"/>
                  </a:lnTo>
                  <a:cubicBezTo>
                    <a:pt x="12568" y="3863"/>
                    <a:pt x="12721" y="3473"/>
                    <a:pt x="12721" y="3166"/>
                  </a:cubicBezTo>
                  <a:lnTo>
                    <a:pt x="12721" y="3110"/>
                  </a:lnTo>
                  <a:lnTo>
                    <a:pt x="12721" y="3054"/>
                  </a:lnTo>
                  <a:cubicBezTo>
                    <a:pt x="12707" y="3026"/>
                    <a:pt x="12707" y="3012"/>
                    <a:pt x="12707" y="2998"/>
                  </a:cubicBezTo>
                  <a:cubicBezTo>
                    <a:pt x="12707" y="2970"/>
                    <a:pt x="12707" y="2956"/>
                    <a:pt x="12693" y="2943"/>
                  </a:cubicBezTo>
                  <a:cubicBezTo>
                    <a:pt x="12680" y="2873"/>
                    <a:pt x="12652" y="2803"/>
                    <a:pt x="12624" y="2747"/>
                  </a:cubicBezTo>
                  <a:cubicBezTo>
                    <a:pt x="12610" y="2733"/>
                    <a:pt x="12596" y="2705"/>
                    <a:pt x="12582" y="2691"/>
                  </a:cubicBezTo>
                  <a:lnTo>
                    <a:pt x="12554" y="2636"/>
                  </a:lnTo>
                  <a:cubicBezTo>
                    <a:pt x="12512" y="2594"/>
                    <a:pt x="12484" y="2566"/>
                    <a:pt x="12442" y="2524"/>
                  </a:cubicBezTo>
                  <a:cubicBezTo>
                    <a:pt x="11798" y="1892"/>
                    <a:pt x="10223" y="1868"/>
                    <a:pt x="9989" y="1868"/>
                  </a:cubicBezTo>
                  <a:cubicBezTo>
                    <a:pt x="9970" y="1868"/>
                    <a:pt x="9960" y="1868"/>
                    <a:pt x="9960" y="1868"/>
                  </a:cubicBezTo>
                  <a:cubicBezTo>
                    <a:pt x="10006" y="1097"/>
                    <a:pt x="9687" y="493"/>
                    <a:pt x="8793" y="493"/>
                  </a:cubicBezTo>
                  <a:cubicBezTo>
                    <a:pt x="8345" y="493"/>
                    <a:pt x="7752" y="645"/>
                    <a:pt x="6989" y="1004"/>
                  </a:cubicBezTo>
                  <a:cubicBezTo>
                    <a:pt x="6318" y="277"/>
                    <a:pt x="5732" y="0"/>
                    <a:pt x="5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2993475" y="447275"/>
              <a:ext cx="211000" cy="66700"/>
            </a:xfrm>
            <a:custGeom>
              <a:avLst/>
              <a:gdLst/>
              <a:ahLst/>
              <a:cxnLst/>
              <a:rect l="l" t="t" r="r" b="b"/>
              <a:pathLst>
                <a:path w="8440" h="2668" extrusionOk="0">
                  <a:moveTo>
                    <a:pt x="2242" y="0"/>
                  </a:moveTo>
                  <a:cubicBezTo>
                    <a:pt x="1854" y="0"/>
                    <a:pt x="1475" y="123"/>
                    <a:pt x="1172" y="463"/>
                  </a:cubicBezTo>
                  <a:cubicBezTo>
                    <a:pt x="1116" y="519"/>
                    <a:pt x="1074" y="575"/>
                    <a:pt x="1033" y="645"/>
                  </a:cubicBezTo>
                  <a:cubicBezTo>
                    <a:pt x="0" y="2179"/>
                    <a:pt x="879" y="2486"/>
                    <a:pt x="1744" y="2639"/>
                  </a:cubicBezTo>
                  <a:cubicBezTo>
                    <a:pt x="1869" y="2659"/>
                    <a:pt x="1980" y="2668"/>
                    <a:pt x="2081" y="2668"/>
                  </a:cubicBezTo>
                  <a:cubicBezTo>
                    <a:pt x="2690" y="2668"/>
                    <a:pt x="2971" y="2360"/>
                    <a:pt x="4227" y="2360"/>
                  </a:cubicBezTo>
                  <a:cubicBezTo>
                    <a:pt x="5482" y="2360"/>
                    <a:pt x="5764" y="2668"/>
                    <a:pt x="6363" y="2668"/>
                  </a:cubicBezTo>
                  <a:cubicBezTo>
                    <a:pt x="6463" y="2668"/>
                    <a:pt x="6572" y="2659"/>
                    <a:pt x="6696" y="2639"/>
                  </a:cubicBezTo>
                  <a:cubicBezTo>
                    <a:pt x="7560" y="2486"/>
                    <a:pt x="8439" y="2179"/>
                    <a:pt x="7407" y="645"/>
                  </a:cubicBezTo>
                  <a:cubicBezTo>
                    <a:pt x="7365" y="575"/>
                    <a:pt x="7309" y="519"/>
                    <a:pt x="7268" y="463"/>
                  </a:cubicBezTo>
                  <a:cubicBezTo>
                    <a:pt x="6955" y="123"/>
                    <a:pt x="6579" y="0"/>
                    <a:pt x="6195" y="0"/>
                  </a:cubicBezTo>
                  <a:cubicBezTo>
                    <a:pt x="6013" y="0"/>
                    <a:pt x="5829" y="28"/>
                    <a:pt x="5650" y="73"/>
                  </a:cubicBezTo>
                  <a:cubicBezTo>
                    <a:pt x="5182" y="191"/>
                    <a:pt x="4701" y="251"/>
                    <a:pt x="4220" y="251"/>
                  </a:cubicBezTo>
                  <a:cubicBezTo>
                    <a:pt x="3739" y="251"/>
                    <a:pt x="3257" y="191"/>
                    <a:pt x="2790" y="73"/>
                  </a:cubicBezTo>
                  <a:cubicBezTo>
                    <a:pt x="2611" y="28"/>
                    <a:pt x="2425" y="0"/>
                    <a:pt x="2242" y="0"/>
                  </a:cubicBezTo>
                  <a:close/>
                </a:path>
              </a:pathLst>
            </a:custGeom>
            <a:solidFill>
              <a:srgbClr val="FBA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3022775" y="447175"/>
              <a:ext cx="152400" cy="11700"/>
            </a:xfrm>
            <a:custGeom>
              <a:avLst/>
              <a:gdLst/>
              <a:ahLst/>
              <a:cxnLst/>
              <a:rect l="l" t="t" r="r" b="b"/>
              <a:pathLst>
                <a:path w="6096" h="468" extrusionOk="0">
                  <a:moveTo>
                    <a:pt x="5046" y="1"/>
                  </a:moveTo>
                  <a:cubicBezTo>
                    <a:pt x="4856" y="1"/>
                    <a:pt x="4664" y="30"/>
                    <a:pt x="4478" y="77"/>
                  </a:cubicBezTo>
                  <a:cubicBezTo>
                    <a:pt x="4010" y="195"/>
                    <a:pt x="3533" y="255"/>
                    <a:pt x="3053" y="255"/>
                  </a:cubicBezTo>
                  <a:cubicBezTo>
                    <a:pt x="2574" y="255"/>
                    <a:pt x="2092" y="195"/>
                    <a:pt x="1618" y="77"/>
                  </a:cubicBezTo>
                  <a:cubicBezTo>
                    <a:pt x="1434" y="31"/>
                    <a:pt x="1243" y="1"/>
                    <a:pt x="1055" y="1"/>
                  </a:cubicBezTo>
                  <a:cubicBezTo>
                    <a:pt x="673" y="1"/>
                    <a:pt x="299" y="122"/>
                    <a:pt x="0" y="467"/>
                  </a:cubicBezTo>
                  <a:cubicBezTo>
                    <a:pt x="276" y="300"/>
                    <a:pt x="593" y="224"/>
                    <a:pt x="916" y="224"/>
                  </a:cubicBezTo>
                  <a:cubicBezTo>
                    <a:pt x="969" y="224"/>
                    <a:pt x="1021" y="226"/>
                    <a:pt x="1074" y="230"/>
                  </a:cubicBezTo>
                  <a:cubicBezTo>
                    <a:pt x="1744" y="300"/>
                    <a:pt x="1981" y="467"/>
                    <a:pt x="3055" y="467"/>
                  </a:cubicBezTo>
                  <a:cubicBezTo>
                    <a:pt x="4129" y="467"/>
                    <a:pt x="4366" y="300"/>
                    <a:pt x="5035" y="230"/>
                  </a:cubicBezTo>
                  <a:cubicBezTo>
                    <a:pt x="5087" y="226"/>
                    <a:pt x="5138" y="224"/>
                    <a:pt x="5190" y="224"/>
                  </a:cubicBezTo>
                  <a:cubicBezTo>
                    <a:pt x="5504" y="224"/>
                    <a:pt x="5820" y="298"/>
                    <a:pt x="6096" y="454"/>
                  </a:cubicBezTo>
                  <a:cubicBezTo>
                    <a:pt x="5798" y="119"/>
                    <a:pt x="5426" y="1"/>
                    <a:pt x="5046" y="1"/>
                  </a:cubicBezTo>
                  <a:close/>
                </a:path>
              </a:pathLst>
            </a:custGeom>
            <a:solidFill>
              <a:srgbClr val="D182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3109600" y="469950"/>
              <a:ext cx="54775" cy="27175"/>
            </a:xfrm>
            <a:custGeom>
              <a:avLst/>
              <a:gdLst/>
              <a:ahLst/>
              <a:cxnLst/>
              <a:rect l="l" t="t" r="r" b="b"/>
              <a:pathLst>
                <a:path w="2191" h="1087" extrusionOk="0">
                  <a:moveTo>
                    <a:pt x="1535" y="0"/>
                  </a:moveTo>
                  <a:cubicBezTo>
                    <a:pt x="1474" y="0"/>
                    <a:pt x="1413" y="6"/>
                    <a:pt x="1353" y="17"/>
                  </a:cubicBezTo>
                  <a:lnTo>
                    <a:pt x="1325" y="17"/>
                  </a:lnTo>
                  <a:cubicBezTo>
                    <a:pt x="1325" y="17"/>
                    <a:pt x="0" y="17"/>
                    <a:pt x="851" y="826"/>
                  </a:cubicBezTo>
                  <a:lnTo>
                    <a:pt x="879" y="854"/>
                  </a:lnTo>
                  <a:cubicBezTo>
                    <a:pt x="939" y="906"/>
                    <a:pt x="1186" y="1086"/>
                    <a:pt x="1461" y="1086"/>
                  </a:cubicBezTo>
                  <a:cubicBezTo>
                    <a:pt x="1700" y="1086"/>
                    <a:pt x="1959" y="950"/>
                    <a:pt x="2134" y="477"/>
                  </a:cubicBezTo>
                  <a:cubicBezTo>
                    <a:pt x="2190" y="338"/>
                    <a:pt x="2134" y="184"/>
                    <a:pt x="2009" y="100"/>
                  </a:cubicBezTo>
                  <a:cubicBezTo>
                    <a:pt x="1866" y="39"/>
                    <a:pt x="1700" y="0"/>
                    <a:pt x="1535" y="0"/>
                  </a:cubicBezTo>
                  <a:close/>
                </a:path>
              </a:pathLst>
            </a:custGeom>
            <a:solidFill>
              <a:srgbClr val="DD8B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3116925" y="471950"/>
              <a:ext cx="44925" cy="22100"/>
            </a:xfrm>
            <a:custGeom>
              <a:avLst/>
              <a:gdLst/>
              <a:ahLst/>
              <a:cxnLst/>
              <a:rect l="l" t="t" r="r" b="b"/>
              <a:pathLst>
                <a:path w="1797" h="884" extrusionOk="0">
                  <a:moveTo>
                    <a:pt x="1186" y="1"/>
                  </a:moveTo>
                  <a:cubicBezTo>
                    <a:pt x="1146" y="1"/>
                    <a:pt x="1105" y="3"/>
                    <a:pt x="1060" y="7"/>
                  </a:cubicBezTo>
                  <a:cubicBezTo>
                    <a:pt x="1060" y="7"/>
                    <a:pt x="0" y="34"/>
                    <a:pt x="516" y="606"/>
                  </a:cubicBezTo>
                  <a:cubicBezTo>
                    <a:pt x="701" y="811"/>
                    <a:pt x="905" y="883"/>
                    <a:pt x="1093" y="883"/>
                  </a:cubicBezTo>
                  <a:cubicBezTo>
                    <a:pt x="1432" y="883"/>
                    <a:pt x="1722" y="648"/>
                    <a:pt x="1758" y="523"/>
                  </a:cubicBezTo>
                  <a:cubicBezTo>
                    <a:pt x="1797" y="341"/>
                    <a:pt x="1727" y="1"/>
                    <a:pt x="1186" y="1"/>
                  </a:cubicBezTo>
                  <a:close/>
                </a:path>
              </a:pathLst>
            </a:custGeom>
            <a:solidFill>
              <a:srgbClr val="D18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3131900" y="476450"/>
              <a:ext cx="24450" cy="12325"/>
            </a:xfrm>
            <a:custGeom>
              <a:avLst/>
              <a:gdLst/>
              <a:ahLst/>
              <a:cxnLst/>
              <a:rect l="l" t="t" r="r" b="b"/>
              <a:pathLst>
                <a:path w="978" h="493" extrusionOk="0">
                  <a:moveTo>
                    <a:pt x="496" y="1"/>
                  </a:moveTo>
                  <a:cubicBezTo>
                    <a:pt x="367" y="1"/>
                    <a:pt x="238" y="22"/>
                    <a:pt x="113" y="64"/>
                  </a:cubicBezTo>
                  <a:cubicBezTo>
                    <a:pt x="43" y="92"/>
                    <a:pt x="1" y="161"/>
                    <a:pt x="29" y="231"/>
                  </a:cubicBezTo>
                  <a:cubicBezTo>
                    <a:pt x="133" y="405"/>
                    <a:pt x="311" y="493"/>
                    <a:pt x="489" y="493"/>
                  </a:cubicBezTo>
                  <a:cubicBezTo>
                    <a:pt x="667" y="493"/>
                    <a:pt x="845" y="405"/>
                    <a:pt x="949" y="231"/>
                  </a:cubicBezTo>
                  <a:cubicBezTo>
                    <a:pt x="977" y="161"/>
                    <a:pt x="949" y="92"/>
                    <a:pt x="880" y="64"/>
                  </a:cubicBezTo>
                  <a:cubicBezTo>
                    <a:pt x="754" y="22"/>
                    <a:pt x="625" y="1"/>
                    <a:pt x="496" y="1"/>
                  </a:cubicBezTo>
                  <a:close/>
                </a:path>
              </a:pathLst>
            </a:custGeom>
            <a:solidFill>
              <a:srgbClr val="3622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3140975" y="480475"/>
              <a:ext cx="3175" cy="3150"/>
            </a:xfrm>
            <a:custGeom>
              <a:avLst/>
              <a:gdLst/>
              <a:ahLst/>
              <a:cxnLst/>
              <a:rect l="l" t="t" r="r" b="b"/>
              <a:pathLst>
                <a:path w="127" h="126" extrusionOk="0">
                  <a:moveTo>
                    <a:pt x="70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8"/>
                    <a:pt x="29" y="126"/>
                    <a:pt x="70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FE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3125275" y="463025"/>
              <a:ext cx="36300" cy="10150"/>
            </a:xfrm>
            <a:custGeom>
              <a:avLst/>
              <a:gdLst/>
              <a:ahLst/>
              <a:cxnLst/>
              <a:rect l="l" t="t" r="r" b="b"/>
              <a:pathLst>
                <a:path w="1452" h="406" extrusionOk="0">
                  <a:moveTo>
                    <a:pt x="740" y="1"/>
                  </a:moveTo>
                  <a:lnTo>
                    <a:pt x="57" y="294"/>
                  </a:lnTo>
                  <a:lnTo>
                    <a:pt x="1" y="350"/>
                  </a:lnTo>
                  <a:lnTo>
                    <a:pt x="43" y="405"/>
                  </a:lnTo>
                  <a:cubicBezTo>
                    <a:pt x="43" y="405"/>
                    <a:pt x="433" y="210"/>
                    <a:pt x="891" y="210"/>
                  </a:cubicBezTo>
                  <a:cubicBezTo>
                    <a:pt x="1070" y="210"/>
                    <a:pt x="1258" y="240"/>
                    <a:pt x="1438" y="322"/>
                  </a:cubicBezTo>
                  <a:lnTo>
                    <a:pt x="1452" y="280"/>
                  </a:lnTo>
                  <a:lnTo>
                    <a:pt x="1396" y="210"/>
                  </a:lnTo>
                  <a:lnTo>
                    <a:pt x="740" y="1"/>
                  </a:lnTo>
                  <a:close/>
                </a:path>
              </a:pathLst>
            </a:custGeom>
            <a:solidFill>
              <a:srgbClr val="D182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3119350" y="459650"/>
              <a:ext cx="42925" cy="12125"/>
            </a:xfrm>
            <a:custGeom>
              <a:avLst/>
              <a:gdLst/>
              <a:ahLst/>
              <a:cxnLst/>
              <a:rect l="l" t="t" r="r" b="b"/>
              <a:pathLst>
                <a:path w="1717" h="485" extrusionOk="0">
                  <a:moveTo>
                    <a:pt x="1090" y="1"/>
                  </a:moveTo>
                  <a:cubicBezTo>
                    <a:pt x="819" y="1"/>
                    <a:pt x="458" y="39"/>
                    <a:pt x="1" y="164"/>
                  </a:cubicBezTo>
                  <a:cubicBezTo>
                    <a:pt x="71" y="192"/>
                    <a:pt x="126" y="233"/>
                    <a:pt x="168" y="303"/>
                  </a:cubicBezTo>
                  <a:cubicBezTo>
                    <a:pt x="210" y="359"/>
                    <a:pt x="238" y="415"/>
                    <a:pt x="238" y="485"/>
                  </a:cubicBezTo>
                  <a:cubicBezTo>
                    <a:pt x="238" y="485"/>
                    <a:pt x="696" y="294"/>
                    <a:pt x="1156" y="294"/>
                  </a:cubicBezTo>
                  <a:cubicBezTo>
                    <a:pt x="1343" y="294"/>
                    <a:pt x="1531" y="326"/>
                    <a:pt x="1689" y="415"/>
                  </a:cubicBezTo>
                  <a:cubicBezTo>
                    <a:pt x="1647" y="359"/>
                    <a:pt x="1647" y="275"/>
                    <a:pt x="1661" y="206"/>
                  </a:cubicBezTo>
                  <a:cubicBezTo>
                    <a:pt x="1675" y="164"/>
                    <a:pt x="1689" y="122"/>
                    <a:pt x="1716" y="94"/>
                  </a:cubicBezTo>
                  <a:cubicBezTo>
                    <a:pt x="1716" y="94"/>
                    <a:pt x="1514" y="1"/>
                    <a:pt x="1090" y="1"/>
                  </a:cubicBezTo>
                  <a:close/>
                </a:path>
              </a:pathLst>
            </a:custGeom>
            <a:solidFill>
              <a:srgbClr val="E8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3123550" y="463400"/>
              <a:ext cx="38025" cy="8375"/>
            </a:xfrm>
            <a:custGeom>
              <a:avLst/>
              <a:gdLst/>
              <a:ahLst/>
              <a:cxnLst/>
              <a:rect l="l" t="t" r="r" b="b"/>
              <a:pathLst>
                <a:path w="1521" h="335" extrusionOk="0">
                  <a:moveTo>
                    <a:pt x="1061" y="0"/>
                  </a:moveTo>
                  <a:cubicBezTo>
                    <a:pt x="564" y="0"/>
                    <a:pt x="0" y="153"/>
                    <a:pt x="0" y="153"/>
                  </a:cubicBezTo>
                  <a:cubicBezTo>
                    <a:pt x="42" y="209"/>
                    <a:pt x="70" y="265"/>
                    <a:pt x="70" y="335"/>
                  </a:cubicBezTo>
                  <a:cubicBezTo>
                    <a:pt x="70" y="335"/>
                    <a:pt x="528" y="144"/>
                    <a:pt x="988" y="144"/>
                  </a:cubicBezTo>
                  <a:cubicBezTo>
                    <a:pt x="1175" y="144"/>
                    <a:pt x="1363" y="176"/>
                    <a:pt x="1521" y="265"/>
                  </a:cubicBezTo>
                  <a:cubicBezTo>
                    <a:pt x="1479" y="209"/>
                    <a:pt x="1479" y="125"/>
                    <a:pt x="1493" y="56"/>
                  </a:cubicBezTo>
                  <a:cubicBezTo>
                    <a:pt x="1369" y="15"/>
                    <a:pt x="1218" y="0"/>
                    <a:pt x="1061" y="0"/>
                  </a:cubicBezTo>
                  <a:close/>
                </a:path>
              </a:pathLst>
            </a:custGeom>
            <a:solidFill>
              <a:srgbClr val="EAC6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3033575" y="469950"/>
              <a:ext cx="55125" cy="27175"/>
            </a:xfrm>
            <a:custGeom>
              <a:avLst/>
              <a:gdLst/>
              <a:ahLst/>
              <a:cxnLst/>
              <a:rect l="l" t="t" r="r" b="b"/>
              <a:pathLst>
                <a:path w="2205" h="1087" extrusionOk="0">
                  <a:moveTo>
                    <a:pt x="658" y="0"/>
                  </a:moveTo>
                  <a:cubicBezTo>
                    <a:pt x="496" y="0"/>
                    <a:pt x="335" y="39"/>
                    <a:pt x="182" y="100"/>
                  </a:cubicBezTo>
                  <a:cubicBezTo>
                    <a:pt x="56" y="184"/>
                    <a:pt x="0" y="338"/>
                    <a:pt x="56" y="477"/>
                  </a:cubicBezTo>
                  <a:cubicBezTo>
                    <a:pt x="231" y="950"/>
                    <a:pt x="491" y="1086"/>
                    <a:pt x="731" y="1086"/>
                  </a:cubicBezTo>
                  <a:cubicBezTo>
                    <a:pt x="1007" y="1086"/>
                    <a:pt x="1258" y="906"/>
                    <a:pt x="1326" y="854"/>
                  </a:cubicBezTo>
                  <a:lnTo>
                    <a:pt x="1353" y="826"/>
                  </a:lnTo>
                  <a:cubicBezTo>
                    <a:pt x="2204" y="17"/>
                    <a:pt x="879" y="17"/>
                    <a:pt x="879" y="17"/>
                  </a:cubicBezTo>
                  <a:lnTo>
                    <a:pt x="837" y="17"/>
                  </a:lnTo>
                  <a:cubicBezTo>
                    <a:pt x="778" y="6"/>
                    <a:pt x="718" y="0"/>
                    <a:pt x="658" y="0"/>
                  </a:cubicBezTo>
                  <a:close/>
                </a:path>
              </a:pathLst>
            </a:custGeom>
            <a:solidFill>
              <a:srgbClr val="DD8B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3036425" y="471950"/>
              <a:ext cx="44950" cy="22100"/>
            </a:xfrm>
            <a:custGeom>
              <a:avLst/>
              <a:gdLst/>
              <a:ahLst/>
              <a:cxnLst/>
              <a:rect l="l" t="t" r="r" b="b"/>
              <a:pathLst>
                <a:path w="1798" h="884" extrusionOk="0">
                  <a:moveTo>
                    <a:pt x="598" y="1"/>
                  </a:moveTo>
                  <a:cubicBezTo>
                    <a:pt x="59" y="1"/>
                    <a:pt x="1" y="341"/>
                    <a:pt x="40" y="523"/>
                  </a:cubicBezTo>
                  <a:cubicBezTo>
                    <a:pt x="67" y="648"/>
                    <a:pt x="353" y="883"/>
                    <a:pt x="695" y="883"/>
                  </a:cubicBezTo>
                  <a:cubicBezTo>
                    <a:pt x="885" y="883"/>
                    <a:pt x="1092" y="811"/>
                    <a:pt x="1281" y="606"/>
                  </a:cubicBezTo>
                  <a:cubicBezTo>
                    <a:pt x="1797" y="34"/>
                    <a:pt x="723" y="7"/>
                    <a:pt x="723" y="7"/>
                  </a:cubicBezTo>
                  <a:cubicBezTo>
                    <a:pt x="679" y="3"/>
                    <a:pt x="637" y="1"/>
                    <a:pt x="598" y="1"/>
                  </a:cubicBezTo>
                  <a:close/>
                </a:path>
              </a:pathLst>
            </a:custGeom>
            <a:solidFill>
              <a:srgbClr val="D18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3041600" y="476450"/>
              <a:ext cx="24425" cy="12325"/>
            </a:xfrm>
            <a:custGeom>
              <a:avLst/>
              <a:gdLst/>
              <a:ahLst/>
              <a:cxnLst/>
              <a:rect l="l" t="t" r="r" b="b"/>
              <a:pathLst>
                <a:path w="977" h="493" extrusionOk="0">
                  <a:moveTo>
                    <a:pt x="488" y="1"/>
                  </a:moveTo>
                  <a:cubicBezTo>
                    <a:pt x="356" y="1"/>
                    <a:pt x="223" y="22"/>
                    <a:pt x="98" y="64"/>
                  </a:cubicBezTo>
                  <a:cubicBezTo>
                    <a:pt x="42" y="92"/>
                    <a:pt x="0" y="161"/>
                    <a:pt x="28" y="231"/>
                  </a:cubicBezTo>
                  <a:cubicBezTo>
                    <a:pt x="133" y="405"/>
                    <a:pt x="311" y="493"/>
                    <a:pt x="488" y="493"/>
                  </a:cubicBezTo>
                  <a:cubicBezTo>
                    <a:pt x="666" y="493"/>
                    <a:pt x="844" y="405"/>
                    <a:pt x="949" y="231"/>
                  </a:cubicBezTo>
                  <a:cubicBezTo>
                    <a:pt x="977" y="161"/>
                    <a:pt x="949" y="92"/>
                    <a:pt x="879" y="64"/>
                  </a:cubicBezTo>
                  <a:cubicBezTo>
                    <a:pt x="753" y="22"/>
                    <a:pt x="621" y="1"/>
                    <a:pt x="488" y="1"/>
                  </a:cubicBezTo>
                  <a:close/>
                </a:path>
              </a:pathLst>
            </a:custGeom>
            <a:solidFill>
              <a:srgbClr val="3622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3053800" y="480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70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8"/>
                    <a:pt x="28" y="126"/>
                    <a:pt x="70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FE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3036375" y="463025"/>
              <a:ext cx="36275" cy="10150"/>
            </a:xfrm>
            <a:custGeom>
              <a:avLst/>
              <a:gdLst/>
              <a:ahLst/>
              <a:cxnLst/>
              <a:rect l="l" t="t" r="r" b="b"/>
              <a:pathLst>
                <a:path w="1451" h="406" extrusionOk="0">
                  <a:moveTo>
                    <a:pt x="711" y="1"/>
                  </a:moveTo>
                  <a:lnTo>
                    <a:pt x="56" y="210"/>
                  </a:lnTo>
                  <a:lnTo>
                    <a:pt x="0" y="280"/>
                  </a:lnTo>
                  <a:lnTo>
                    <a:pt x="28" y="322"/>
                  </a:lnTo>
                  <a:cubicBezTo>
                    <a:pt x="208" y="240"/>
                    <a:pt x="396" y="210"/>
                    <a:pt x="574" y="210"/>
                  </a:cubicBezTo>
                  <a:cubicBezTo>
                    <a:pt x="1032" y="210"/>
                    <a:pt x="1423" y="405"/>
                    <a:pt x="1423" y="405"/>
                  </a:cubicBezTo>
                  <a:lnTo>
                    <a:pt x="1451" y="350"/>
                  </a:lnTo>
                  <a:lnTo>
                    <a:pt x="1395" y="294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D182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3036025" y="459650"/>
              <a:ext cx="42900" cy="12125"/>
            </a:xfrm>
            <a:custGeom>
              <a:avLst/>
              <a:gdLst/>
              <a:ahLst/>
              <a:cxnLst/>
              <a:rect l="l" t="t" r="r" b="b"/>
              <a:pathLst>
                <a:path w="1716" h="485" extrusionOk="0">
                  <a:moveTo>
                    <a:pt x="621" y="1"/>
                  </a:moveTo>
                  <a:cubicBezTo>
                    <a:pt x="197" y="1"/>
                    <a:pt x="0" y="94"/>
                    <a:pt x="0" y="94"/>
                  </a:cubicBezTo>
                  <a:cubicBezTo>
                    <a:pt x="14" y="136"/>
                    <a:pt x="42" y="164"/>
                    <a:pt x="42" y="206"/>
                  </a:cubicBezTo>
                  <a:cubicBezTo>
                    <a:pt x="70" y="275"/>
                    <a:pt x="56" y="359"/>
                    <a:pt x="28" y="415"/>
                  </a:cubicBezTo>
                  <a:cubicBezTo>
                    <a:pt x="185" y="326"/>
                    <a:pt x="372" y="294"/>
                    <a:pt x="558" y="294"/>
                  </a:cubicBezTo>
                  <a:cubicBezTo>
                    <a:pt x="1014" y="294"/>
                    <a:pt x="1465" y="485"/>
                    <a:pt x="1465" y="485"/>
                  </a:cubicBezTo>
                  <a:cubicBezTo>
                    <a:pt x="1479" y="415"/>
                    <a:pt x="1493" y="359"/>
                    <a:pt x="1534" y="303"/>
                  </a:cubicBezTo>
                  <a:cubicBezTo>
                    <a:pt x="1576" y="233"/>
                    <a:pt x="1646" y="192"/>
                    <a:pt x="1716" y="164"/>
                  </a:cubicBezTo>
                  <a:cubicBezTo>
                    <a:pt x="1254" y="39"/>
                    <a:pt x="891" y="1"/>
                    <a:pt x="621" y="1"/>
                  </a:cubicBezTo>
                  <a:close/>
                </a:path>
              </a:pathLst>
            </a:custGeom>
            <a:solidFill>
              <a:srgbClr val="E8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3036700" y="463400"/>
              <a:ext cx="37700" cy="8375"/>
            </a:xfrm>
            <a:custGeom>
              <a:avLst/>
              <a:gdLst/>
              <a:ahLst/>
              <a:cxnLst/>
              <a:rect l="l" t="t" r="r" b="b"/>
              <a:pathLst>
                <a:path w="1508" h="335" extrusionOk="0">
                  <a:moveTo>
                    <a:pt x="452" y="0"/>
                  </a:moveTo>
                  <a:cubicBezTo>
                    <a:pt x="294" y="0"/>
                    <a:pt x="142" y="15"/>
                    <a:pt x="15" y="56"/>
                  </a:cubicBezTo>
                  <a:cubicBezTo>
                    <a:pt x="43" y="125"/>
                    <a:pt x="29" y="209"/>
                    <a:pt x="1" y="265"/>
                  </a:cubicBezTo>
                  <a:cubicBezTo>
                    <a:pt x="158" y="176"/>
                    <a:pt x="345" y="144"/>
                    <a:pt x="531" y="144"/>
                  </a:cubicBezTo>
                  <a:cubicBezTo>
                    <a:pt x="987" y="144"/>
                    <a:pt x="1438" y="335"/>
                    <a:pt x="1438" y="335"/>
                  </a:cubicBezTo>
                  <a:cubicBezTo>
                    <a:pt x="1452" y="265"/>
                    <a:pt x="1466" y="209"/>
                    <a:pt x="1507" y="153"/>
                  </a:cubicBezTo>
                  <a:cubicBezTo>
                    <a:pt x="1507" y="153"/>
                    <a:pt x="952" y="0"/>
                    <a:pt x="452" y="0"/>
                  </a:cubicBezTo>
                  <a:close/>
                </a:path>
              </a:pathLst>
            </a:custGeom>
            <a:solidFill>
              <a:srgbClr val="EAC6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2927225" y="494075"/>
              <a:ext cx="343500" cy="196000"/>
            </a:xfrm>
            <a:custGeom>
              <a:avLst/>
              <a:gdLst/>
              <a:ahLst/>
              <a:cxnLst/>
              <a:rect l="l" t="t" r="r" b="b"/>
              <a:pathLst>
                <a:path w="13740" h="7840" extrusionOk="0">
                  <a:moveTo>
                    <a:pt x="1576" y="0"/>
                  </a:moveTo>
                  <a:cubicBezTo>
                    <a:pt x="1521" y="70"/>
                    <a:pt x="0" y="1995"/>
                    <a:pt x="1353" y="2134"/>
                  </a:cubicBezTo>
                  <a:cubicBezTo>
                    <a:pt x="1130" y="2637"/>
                    <a:pt x="1200" y="3222"/>
                    <a:pt x="1534" y="3669"/>
                  </a:cubicBezTo>
                  <a:cubicBezTo>
                    <a:pt x="1423" y="4352"/>
                    <a:pt x="1297" y="5078"/>
                    <a:pt x="2455" y="5608"/>
                  </a:cubicBezTo>
                  <a:cubicBezTo>
                    <a:pt x="2530" y="6824"/>
                    <a:pt x="3244" y="7024"/>
                    <a:pt x="4030" y="7024"/>
                  </a:cubicBezTo>
                  <a:cubicBezTo>
                    <a:pt x="4127" y="7024"/>
                    <a:pt x="4226" y="7021"/>
                    <a:pt x="4324" y="7016"/>
                  </a:cubicBezTo>
                  <a:cubicBezTo>
                    <a:pt x="4592" y="7510"/>
                    <a:pt x="4939" y="7642"/>
                    <a:pt x="5340" y="7642"/>
                  </a:cubicBezTo>
                  <a:cubicBezTo>
                    <a:pt x="5608" y="7642"/>
                    <a:pt x="5900" y="7583"/>
                    <a:pt x="6207" y="7533"/>
                  </a:cubicBezTo>
                  <a:cubicBezTo>
                    <a:pt x="6216" y="7531"/>
                    <a:pt x="6223" y="7531"/>
                    <a:pt x="6231" y="7531"/>
                  </a:cubicBezTo>
                  <a:cubicBezTo>
                    <a:pt x="6409" y="7531"/>
                    <a:pt x="6328" y="7839"/>
                    <a:pt x="6877" y="7839"/>
                  </a:cubicBezTo>
                  <a:cubicBezTo>
                    <a:pt x="7493" y="7839"/>
                    <a:pt x="7337" y="7531"/>
                    <a:pt x="7521" y="7531"/>
                  </a:cubicBezTo>
                  <a:cubicBezTo>
                    <a:pt x="7529" y="7531"/>
                    <a:pt x="7537" y="7531"/>
                    <a:pt x="7546" y="7533"/>
                  </a:cubicBezTo>
                  <a:cubicBezTo>
                    <a:pt x="7848" y="7583"/>
                    <a:pt x="8137" y="7642"/>
                    <a:pt x="8403" y="7642"/>
                  </a:cubicBezTo>
                  <a:cubicBezTo>
                    <a:pt x="8803" y="7642"/>
                    <a:pt x="9154" y="7510"/>
                    <a:pt x="9429" y="7016"/>
                  </a:cubicBezTo>
                  <a:cubicBezTo>
                    <a:pt x="9528" y="7021"/>
                    <a:pt x="9627" y="7024"/>
                    <a:pt x="9724" y="7024"/>
                  </a:cubicBezTo>
                  <a:cubicBezTo>
                    <a:pt x="10509" y="7024"/>
                    <a:pt x="11224" y="6824"/>
                    <a:pt x="11298" y="5608"/>
                  </a:cubicBezTo>
                  <a:cubicBezTo>
                    <a:pt x="12456" y="5064"/>
                    <a:pt x="12331" y="4366"/>
                    <a:pt x="12205" y="3669"/>
                  </a:cubicBezTo>
                  <a:cubicBezTo>
                    <a:pt x="12540" y="3222"/>
                    <a:pt x="12624" y="2637"/>
                    <a:pt x="12400" y="2134"/>
                  </a:cubicBezTo>
                  <a:cubicBezTo>
                    <a:pt x="13739" y="1995"/>
                    <a:pt x="12219" y="70"/>
                    <a:pt x="12177" y="0"/>
                  </a:cubicBezTo>
                  <a:lnTo>
                    <a:pt x="12177" y="0"/>
                  </a:lnTo>
                  <a:cubicBezTo>
                    <a:pt x="12177" y="1"/>
                    <a:pt x="12456" y="1242"/>
                    <a:pt x="12261" y="1688"/>
                  </a:cubicBezTo>
                  <a:cubicBezTo>
                    <a:pt x="12261" y="1688"/>
                    <a:pt x="11801" y="1688"/>
                    <a:pt x="11731" y="1465"/>
                  </a:cubicBezTo>
                  <a:lnTo>
                    <a:pt x="11731" y="1465"/>
                  </a:lnTo>
                  <a:cubicBezTo>
                    <a:pt x="11745" y="1521"/>
                    <a:pt x="11912" y="2120"/>
                    <a:pt x="11731" y="2204"/>
                  </a:cubicBezTo>
                  <a:cubicBezTo>
                    <a:pt x="11564" y="2288"/>
                    <a:pt x="11215" y="2748"/>
                    <a:pt x="11354" y="3111"/>
                  </a:cubicBezTo>
                  <a:cubicBezTo>
                    <a:pt x="11467" y="3403"/>
                    <a:pt x="10862" y="3678"/>
                    <a:pt x="10397" y="3678"/>
                  </a:cubicBezTo>
                  <a:cubicBezTo>
                    <a:pt x="10286" y="3678"/>
                    <a:pt x="10183" y="3662"/>
                    <a:pt x="10099" y="3627"/>
                  </a:cubicBezTo>
                  <a:lnTo>
                    <a:pt x="10099" y="3627"/>
                  </a:lnTo>
                  <a:cubicBezTo>
                    <a:pt x="10099" y="3627"/>
                    <a:pt x="10224" y="4757"/>
                    <a:pt x="9918" y="4813"/>
                  </a:cubicBezTo>
                  <a:cubicBezTo>
                    <a:pt x="9899" y="4816"/>
                    <a:pt x="9877" y="4818"/>
                    <a:pt x="9853" y="4818"/>
                  </a:cubicBezTo>
                  <a:cubicBezTo>
                    <a:pt x="9481" y="4818"/>
                    <a:pt x="8513" y="4434"/>
                    <a:pt x="8369" y="4185"/>
                  </a:cubicBezTo>
                  <a:cubicBezTo>
                    <a:pt x="8369" y="4185"/>
                    <a:pt x="7997" y="4616"/>
                    <a:pt x="7688" y="4616"/>
                  </a:cubicBezTo>
                  <a:cubicBezTo>
                    <a:pt x="7658" y="4616"/>
                    <a:pt x="7630" y="4612"/>
                    <a:pt x="7602" y="4603"/>
                  </a:cubicBezTo>
                  <a:cubicBezTo>
                    <a:pt x="7602" y="4603"/>
                    <a:pt x="6933" y="4464"/>
                    <a:pt x="6877" y="4129"/>
                  </a:cubicBezTo>
                  <a:cubicBezTo>
                    <a:pt x="6821" y="4464"/>
                    <a:pt x="6151" y="4603"/>
                    <a:pt x="6151" y="4603"/>
                  </a:cubicBezTo>
                  <a:cubicBezTo>
                    <a:pt x="6124" y="4612"/>
                    <a:pt x="6095" y="4616"/>
                    <a:pt x="6066" y="4616"/>
                  </a:cubicBezTo>
                  <a:cubicBezTo>
                    <a:pt x="5757" y="4616"/>
                    <a:pt x="5384" y="4185"/>
                    <a:pt x="5384" y="4185"/>
                  </a:cubicBezTo>
                  <a:cubicBezTo>
                    <a:pt x="5241" y="4446"/>
                    <a:pt x="4277" y="4818"/>
                    <a:pt x="3903" y="4818"/>
                  </a:cubicBezTo>
                  <a:cubicBezTo>
                    <a:pt x="3878" y="4818"/>
                    <a:pt x="3855" y="4816"/>
                    <a:pt x="3836" y="4813"/>
                  </a:cubicBezTo>
                  <a:cubicBezTo>
                    <a:pt x="3529" y="4757"/>
                    <a:pt x="3655" y="3627"/>
                    <a:pt x="3655" y="3627"/>
                  </a:cubicBezTo>
                  <a:lnTo>
                    <a:pt x="3655" y="3627"/>
                  </a:lnTo>
                  <a:cubicBezTo>
                    <a:pt x="3571" y="3662"/>
                    <a:pt x="3468" y="3678"/>
                    <a:pt x="3357" y="3678"/>
                  </a:cubicBezTo>
                  <a:cubicBezTo>
                    <a:pt x="2896" y="3678"/>
                    <a:pt x="2298" y="3403"/>
                    <a:pt x="2399" y="3111"/>
                  </a:cubicBezTo>
                  <a:cubicBezTo>
                    <a:pt x="2525" y="2748"/>
                    <a:pt x="2190" y="2288"/>
                    <a:pt x="2023" y="2204"/>
                  </a:cubicBezTo>
                  <a:cubicBezTo>
                    <a:pt x="1841" y="2120"/>
                    <a:pt x="2009" y="1521"/>
                    <a:pt x="2023" y="1465"/>
                  </a:cubicBezTo>
                  <a:lnTo>
                    <a:pt x="2023" y="1465"/>
                  </a:lnTo>
                  <a:cubicBezTo>
                    <a:pt x="1953" y="1688"/>
                    <a:pt x="1493" y="1688"/>
                    <a:pt x="1493" y="1688"/>
                  </a:cubicBezTo>
                  <a:cubicBezTo>
                    <a:pt x="1297" y="1242"/>
                    <a:pt x="1576" y="0"/>
                    <a:pt x="157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2988600" y="633900"/>
              <a:ext cx="221100" cy="56175"/>
            </a:xfrm>
            <a:custGeom>
              <a:avLst/>
              <a:gdLst/>
              <a:ahLst/>
              <a:cxnLst/>
              <a:rect l="l" t="t" r="r" b="b"/>
              <a:pathLst>
                <a:path w="8844" h="2247" extrusionOk="0">
                  <a:moveTo>
                    <a:pt x="0" y="1"/>
                  </a:moveTo>
                  <a:cubicBezTo>
                    <a:pt x="76" y="1256"/>
                    <a:pt x="820" y="1428"/>
                    <a:pt x="1626" y="1428"/>
                  </a:cubicBezTo>
                  <a:cubicBezTo>
                    <a:pt x="1706" y="1428"/>
                    <a:pt x="1788" y="1426"/>
                    <a:pt x="1869" y="1423"/>
                  </a:cubicBezTo>
                  <a:cubicBezTo>
                    <a:pt x="2137" y="1917"/>
                    <a:pt x="2484" y="2049"/>
                    <a:pt x="2885" y="2049"/>
                  </a:cubicBezTo>
                  <a:cubicBezTo>
                    <a:pt x="3153" y="2049"/>
                    <a:pt x="3445" y="1990"/>
                    <a:pt x="3752" y="1940"/>
                  </a:cubicBezTo>
                  <a:cubicBezTo>
                    <a:pt x="3761" y="1938"/>
                    <a:pt x="3768" y="1938"/>
                    <a:pt x="3776" y="1938"/>
                  </a:cubicBezTo>
                  <a:cubicBezTo>
                    <a:pt x="3954" y="1938"/>
                    <a:pt x="3873" y="2246"/>
                    <a:pt x="4422" y="2246"/>
                  </a:cubicBezTo>
                  <a:cubicBezTo>
                    <a:pt x="5038" y="2246"/>
                    <a:pt x="4882" y="1938"/>
                    <a:pt x="5066" y="1938"/>
                  </a:cubicBezTo>
                  <a:cubicBezTo>
                    <a:pt x="5074" y="1938"/>
                    <a:pt x="5082" y="1938"/>
                    <a:pt x="5091" y="1940"/>
                  </a:cubicBezTo>
                  <a:cubicBezTo>
                    <a:pt x="5393" y="1990"/>
                    <a:pt x="5682" y="2049"/>
                    <a:pt x="5948" y="2049"/>
                  </a:cubicBezTo>
                  <a:cubicBezTo>
                    <a:pt x="6348" y="2049"/>
                    <a:pt x="6699" y="1917"/>
                    <a:pt x="6974" y="1423"/>
                  </a:cubicBezTo>
                  <a:cubicBezTo>
                    <a:pt x="7056" y="1426"/>
                    <a:pt x="7137" y="1428"/>
                    <a:pt x="7218" y="1428"/>
                  </a:cubicBezTo>
                  <a:cubicBezTo>
                    <a:pt x="8023" y="1428"/>
                    <a:pt x="8767" y="1256"/>
                    <a:pt x="8843" y="1"/>
                  </a:cubicBezTo>
                  <a:lnTo>
                    <a:pt x="8843" y="1"/>
                  </a:lnTo>
                  <a:cubicBezTo>
                    <a:pt x="8760" y="377"/>
                    <a:pt x="8160" y="740"/>
                    <a:pt x="8160" y="740"/>
                  </a:cubicBezTo>
                  <a:cubicBezTo>
                    <a:pt x="8230" y="614"/>
                    <a:pt x="8118" y="280"/>
                    <a:pt x="8118" y="280"/>
                  </a:cubicBezTo>
                  <a:cubicBezTo>
                    <a:pt x="7923" y="712"/>
                    <a:pt x="6737" y="1312"/>
                    <a:pt x="6737" y="1312"/>
                  </a:cubicBezTo>
                  <a:cubicBezTo>
                    <a:pt x="6779" y="1200"/>
                    <a:pt x="6793" y="1089"/>
                    <a:pt x="6779" y="977"/>
                  </a:cubicBezTo>
                  <a:lnTo>
                    <a:pt x="6779" y="977"/>
                  </a:lnTo>
                  <a:cubicBezTo>
                    <a:pt x="6472" y="1228"/>
                    <a:pt x="5161" y="1479"/>
                    <a:pt x="5161" y="1479"/>
                  </a:cubicBezTo>
                  <a:cubicBezTo>
                    <a:pt x="5245" y="1409"/>
                    <a:pt x="5217" y="1228"/>
                    <a:pt x="5217" y="1228"/>
                  </a:cubicBezTo>
                  <a:cubicBezTo>
                    <a:pt x="4743" y="1075"/>
                    <a:pt x="3320" y="1061"/>
                    <a:pt x="3320" y="1061"/>
                  </a:cubicBezTo>
                  <a:lnTo>
                    <a:pt x="3320" y="1061"/>
                  </a:lnTo>
                  <a:cubicBezTo>
                    <a:pt x="3515" y="1214"/>
                    <a:pt x="3320" y="1409"/>
                    <a:pt x="3320" y="1409"/>
                  </a:cubicBezTo>
                  <a:cubicBezTo>
                    <a:pt x="3223" y="1450"/>
                    <a:pt x="3108" y="1467"/>
                    <a:pt x="2983" y="1467"/>
                  </a:cubicBezTo>
                  <a:cubicBezTo>
                    <a:pt x="2421" y="1467"/>
                    <a:pt x="1674" y="1131"/>
                    <a:pt x="1674" y="1131"/>
                  </a:cubicBezTo>
                  <a:cubicBezTo>
                    <a:pt x="1772" y="1089"/>
                    <a:pt x="1855" y="977"/>
                    <a:pt x="1869" y="865"/>
                  </a:cubicBezTo>
                  <a:cubicBezTo>
                    <a:pt x="837" y="82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3011950" y="546025"/>
              <a:ext cx="87200" cy="16875"/>
            </a:xfrm>
            <a:custGeom>
              <a:avLst/>
              <a:gdLst/>
              <a:ahLst/>
              <a:cxnLst/>
              <a:rect l="l" t="t" r="r" b="b"/>
              <a:pathLst>
                <a:path w="3488" h="675" extrusionOk="0">
                  <a:moveTo>
                    <a:pt x="3487" y="0"/>
                  </a:moveTo>
                  <a:cubicBezTo>
                    <a:pt x="3486" y="0"/>
                    <a:pt x="3485" y="1"/>
                    <a:pt x="3482" y="3"/>
                  </a:cubicBezTo>
                  <a:lnTo>
                    <a:pt x="3482" y="3"/>
                  </a:lnTo>
                  <a:cubicBezTo>
                    <a:pt x="3484" y="2"/>
                    <a:pt x="3486" y="1"/>
                    <a:pt x="3488" y="1"/>
                  </a:cubicBezTo>
                  <a:cubicBezTo>
                    <a:pt x="3488" y="1"/>
                    <a:pt x="3488" y="0"/>
                    <a:pt x="3487" y="0"/>
                  </a:cubicBezTo>
                  <a:close/>
                  <a:moveTo>
                    <a:pt x="3482" y="3"/>
                  </a:moveTo>
                  <a:cubicBezTo>
                    <a:pt x="2232" y="516"/>
                    <a:pt x="889" y="579"/>
                    <a:pt x="303" y="579"/>
                  </a:cubicBezTo>
                  <a:cubicBezTo>
                    <a:pt x="111" y="579"/>
                    <a:pt x="1" y="573"/>
                    <a:pt x="1" y="573"/>
                  </a:cubicBezTo>
                  <a:lnTo>
                    <a:pt x="1" y="573"/>
                  </a:lnTo>
                  <a:cubicBezTo>
                    <a:pt x="405" y="645"/>
                    <a:pt x="773" y="675"/>
                    <a:pt x="1106" y="675"/>
                  </a:cubicBezTo>
                  <a:cubicBezTo>
                    <a:pt x="2629" y="675"/>
                    <a:pt x="3405" y="49"/>
                    <a:pt x="3482" y="3"/>
                  </a:cubicBezTo>
                  <a:close/>
                </a:path>
              </a:pathLst>
            </a:custGeom>
            <a:solidFill>
              <a:srgbClr val="DED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3011600" y="545675"/>
              <a:ext cx="87200" cy="18600"/>
            </a:xfrm>
            <a:custGeom>
              <a:avLst/>
              <a:gdLst/>
              <a:ahLst/>
              <a:cxnLst/>
              <a:rect l="l" t="t" r="r" b="b"/>
              <a:pathLst>
                <a:path w="3488" h="744" extrusionOk="0">
                  <a:moveTo>
                    <a:pt x="3488" y="1"/>
                  </a:moveTo>
                  <a:lnTo>
                    <a:pt x="3488" y="1"/>
                  </a:lnTo>
                  <a:cubicBezTo>
                    <a:pt x="2687" y="433"/>
                    <a:pt x="1790" y="658"/>
                    <a:pt x="883" y="658"/>
                  </a:cubicBezTo>
                  <a:cubicBezTo>
                    <a:pt x="589" y="658"/>
                    <a:pt x="294" y="634"/>
                    <a:pt x="1" y="587"/>
                  </a:cubicBezTo>
                  <a:lnTo>
                    <a:pt x="1" y="587"/>
                  </a:lnTo>
                  <a:cubicBezTo>
                    <a:pt x="1" y="587"/>
                    <a:pt x="504" y="744"/>
                    <a:pt x="1198" y="744"/>
                  </a:cubicBezTo>
                  <a:cubicBezTo>
                    <a:pt x="1876" y="744"/>
                    <a:pt x="2736" y="594"/>
                    <a:pt x="3488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3098775" y="546025"/>
              <a:ext cx="87200" cy="16875"/>
            </a:xfrm>
            <a:custGeom>
              <a:avLst/>
              <a:gdLst/>
              <a:ahLst/>
              <a:cxnLst/>
              <a:rect l="l" t="t" r="r" b="b"/>
              <a:pathLst>
                <a:path w="3488" h="675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2" y="1"/>
                    <a:pt x="2" y="1"/>
                    <a:pt x="3" y="2"/>
                  </a:cubicBezTo>
                  <a:lnTo>
                    <a:pt x="3" y="2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3" y="2"/>
                  </a:moveTo>
                  <a:lnTo>
                    <a:pt x="3" y="2"/>
                  </a:lnTo>
                  <a:cubicBezTo>
                    <a:pt x="52" y="32"/>
                    <a:pt x="835" y="675"/>
                    <a:pt x="2381" y="675"/>
                  </a:cubicBezTo>
                  <a:cubicBezTo>
                    <a:pt x="2715" y="675"/>
                    <a:pt x="3083" y="645"/>
                    <a:pt x="3488" y="573"/>
                  </a:cubicBezTo>
                  <a:lnTo>
                    <a:pt x="3488" y="573"/>
                  </a:lnTo>
                  <a:cubicBezTo>
                    <a:pt x="3488" y="573"/>
                    <a:pt x="3377" y="579"/>
                    <a:pt x="3186" y="579"/>
                  </a:cubicBezTo>
                  <a:cubicBezTo>
                    <a:pt x="2599" y="579"/>
                    <a:pt x="1254" y="516"/>
                    <a:pt x="3" y="2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3098775" y="545675"/>
              <a:ext cx="87200" cy="18600"/>
            </a:xfrm>
            <a:custGeom>
              <a:avLst/>
              <a:gdLst/>
              <a:ahLst/>
              <a:cxnLst/>
              <a:rect l="l" t="t" r="r" b="b"/>
              <a:pathLst>
                <a:path w="3488" h="744" extrusionOk="0">
                  <a:moveTo>
                    <a:pt x="1" y="1"/>
                  </a:moveTo>
                  <a:lnTo>
                    <a:pt x="1" y="1"/>
                  </a:lnTo>
                  <a:cubicBezTo>
                    <a:pt x="759" y="594"/>
                    <a:pt x="1620" y="744"/>
                    <a:pt x="2296" y="744"/>
                  </a:cubicBezTo>
                  <a:cubicBezTo>
                    <a:pt x="2988" y="744"/>
                    <a:pt x="3488" y="587"/>
                    <a:pt x="3488" y="587"/>
                  </a:cubicBezTo>
                  <a:lnTo>
                    <a:pt x="3488" y="587"/>
                  </a:lnTo>
                  <a:cubicBezTo>
                    <a:pt x="3198" y="634"/>
                    <a:pt x="2906" y="658"/>
                    <a:pt x="2614" y="658"/>
                  </a:cubicBezTo>
                  <a:cubicBezTo>
                    <a:pt x="1711" y="658"/>
                    <a:pt x="812" y="433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3001150" y="517425"/>
              <a:ext cx="97650" cy="42575"/>
            </a:xfrm>
            <a:custGeom>
              <a:avLst/>
              <a:gdLst/>
              <a:ahLst/>
              <a:cxnLst/>
              <a:rect l="l" t="t" r="r" b="b"/>
              <a:pathLst>
                <a:path w="3906" h="1703" extrusionOk="0">
                  <a:moveTo>
                    <a:pt x="3906" y="1"/>
                  </a:moveTo>
                  <a:cubicBezTo>
                    <a:pt x="3906" y="1"/>
                    <a:pt x="2204" y="126"/>
                    <a:pt x="1242" y="1145"/>
                  </a:cubicBezTo>
                  <a:cubicBezTo>
                    <a:pt x="1242" y="1145"/>
                    <a:pt x="907" y="1521"/>
                    <a:pt x="0" y="1703"/>
                  </a:cubicBezTo>
                  <a:cubicBezTo>
                    <a:pt x="502" y="1689"/>
                    <a:pt x="991" y="1507"/>
                    <a:pt x="1395" y="1200"/>
                  </a:cubicBezTo>
                  <a:cubicBezTo>
                    <a:pt x="2106" y="656"/>
                    <a:pt x="2358" y="461"/>
                    <a:pt x="3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3098775" y="517425"/>
              <a:ext cx="98025" cy="42575"/>
            </a:xfrm>
            <a:custGeom>
              <a:avLst/>
              <a:gdLst/>
              <a:ahLst/>
              <a:cxnLst/>
              <a:rect l="l" t="t" r="r" b="b"/>
              <a:pathLst>
                <a:path w="3921" h="1703" extrusionOk="0">
                  <a:moveTo>
                    <a:pt x="1" y="1"/>
                  </a:moveTo>
                  <a:lnTo>
                    <a:pt x="1" y="1"/>
                  </a:lnTo>
                  <a:cubicBezTo>
                    <a:pt x="1563" y="461"/>
                    <a:pt x="1814" y="656"/>
                    <a:pt x="2526" y="1200"/>
                  </a:cubicBezTo>
                  <a:cubicBezTo>
                    <a:pt x="2916" y="1507"/>
                    <a:pt x="3404" y="1689"/>
                    <a:pt x="3920" y="1703"/>
                  </a:cubicBezTo>
                  <a:cubicBezTo>
                    <a:pt x="3014" y="1521"/>
                    <a:pt x="2679" y="1145"/>
                    <a:pt x="2679" y="1145"/>
                  </a:cubicBezTo>
                  <a:cubicBezTo>
                    <a:pt x="1717" y="12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3083450" y="570450"/>
              <a:ext cx="30700" cy="3150"/>
            </a:xfrm>
            <a:custGeom>
              <a:avLst/>
              <a:gdLst/>
              <a:ahLst/>
              <a:cxnLst/>
              <a:rect l="l" t="t" r="r" b="b"/>
              <a:pathLst>
                <a:path w="1228" h="126" extrusionOk="0">
                  <a:moveTo>
                    <a:pt x="614" y="0"/>
                  </a:moveTo>
                  <a:cubicBezTo>
                    <a:pt x="42" y="0"/>
                    <a:pt x="0" y="126"/>
                    <a:pt x="0" y="126"/>
                  </a:cubicBezTo>
                  <a:lnTo>
                    <a:pt x="1228" y="126"/>
                  </a:lnTo>
                  <a:cubicBezTo>
                    <a:pt x="1228" y="126"/>
                    <a:pt x="1172" y="0"/>
                    <a:pt x="61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3083450" y="571800"/>
              <a:ext cx="30700" cy="9125"/>
            </a:xfrm>
            <a:custGeom>
              <a:avLst/>
              <a:gdLst/>
              <a:ahLst/>
              <a:cxnLst/>
              <a:rect l="l" t="t" r="r" b="b"/>
              <a:pathLst>
                <a:path w="1228" h="365" extrusionOk="0">
                  <a:moveTo>
                    <a:pt x="504" y="1"/>
                  </a:moveTo>
                  <a:cubicBezTo>
                    <a:pt x="348" y="1"/>
                    <a:pt x="84" y="9"/>
                    <a:pt x="0" y="72"/>
                  </a:cubicBezTo>
                  <a:cubicBezTo>
                    <a:pt x="154" y="239"/>
                    <a:pt x="377" y="337"/>
                    <a:pt x="600" y="364"/>
                  </a:cubicBezTo>
                  <a:lnTo>
                    <a:pt x="614" y="364"/>
                  </a:lnTo>
                  <a:cubicBezTo>
                    <a:pt x="851" y="337"/>
                    <a:pt x="1060" y="239"/>
                    <a:pt x="1228" y="72"/>
                  </a:cubicBezTo>
                  <a:cubicBezTo>
                    <a:pt x="1133" y="9"/>
                    <a:pt x="867" y="1"/>
                    <a:pt x="716" y="1"/>
                  </a:cubicBezTo>
                  <a:cubicBezTo>
                    <a:pt x="665" y="1"/>
                    <a:pt x="628" y="2"/>
                    <a:pt x="614" y="2"/>
                  </a:cubicBezTo>
                  <a:cubicBezTo>
                    <a:pt x="596" y="2"/>
                    <a:pt x="556" y="1"/>
                    <a:pt x="5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3133300" y="483600"/>
              <a:ext cx="21650" cy="6350"/>
            </a:xfrm>
            <a:custGeom>
              <a:avLst/>
              <a:gdLst/>
              <a:ahLst/>
              <a:cxnLst/>
              <a:rect l="l" t="t" r="r" b="b"/>
              <a:pathLst>
                <a:path w="866" h="254" extrusionOk="0">
                  <a:moveTo>
                    <a:pt x="866" y="1"/>
                  </a:moveTo>
                  <a:cubicBezTo>
                    <a:pt x="731" y="145"/>
                    <a:pt x="590" y="193"/>
                    <a:pt x="462" y="193"/>
                  </a:cubicBezTo>
                  <a:cubicBezTo>
                    <a:pt x="205" y="193"/>
                    <a:pt x="1" y="1"/>
                    <a:pt x="1" y="1"/>
                  </a:cubicBezTo>
                  <a:lnTo>
                    <a:pt x="1" y="1"/>
                  </a:lnTo>
                  <a:cubicBezTo>
                    <a:pt x="98" y="140"/>
                    <a:pt x="252" y="238"/>
                    <a:pt x="433" y="252"/>
                  </a:cubicBezTo>
                  <a:cubicBezTo>
                    <a:pt x="445" y="253"/>
                    <a:pt x="456" y="253"/>
                    <a:pt x="467" y="253"/>
                  </a:cubicBezTo>
                  <a:cubicBezTo>
                    <a:pt x="635" y="253"/>
                    <a:pt x="787" y="158"/>
                    <a:pt x="866" y="1"/>
                  </a:cubicBezTo>
                  <a:close/>
                </a:path>
              </a:pathLst>
            </a:custGeom>
            <a:solidFill>
              <a:srgbClr val="D182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3043325" y="483600"/>
              <a:ext cx="21300" cy="6350"/>
            </a:xfrm>
            <a:custGeom>
              <a:avLst/>
              <a:gdLst/>
              <a:ahLst/>
              <a:cxnLst/>
              <a:rect l="l" t="t" r="r" b="b"/>
              <a:pathLst>
                <a:path w="852" h="254" extrusionOk="0">
                  <a:moveTo>
                    <a:pt x="1" y="1"/>
                  </a:moveTo>
                  <a:cubicBezTo>
                    <a:pt x="66" y="158"/>
                    <a:pt x="217" y="253"/>
                    <a:pt x="385" y="253"/>
                  </a:cubicBezTo>
                  <a:cubicBezTo>
                    <a:pt x="397" y="253"/>
                    <a:pt x="408" y="253"/>
                    <a:pt x="419" y="252"/>
                  </a:cubicBezTo>
                  <a:cubicBezTo>
                    <a:pt x="601" y="238"/>
                    <a:pt x="754" y="140"/>
                    <a:pt x="852" y="1"/>
                  </a:cubicBezTo>
                  <a:lnTo>
                    <a:pt x="852" y="1"/>
                  </a:lnTo>
                  <a:cubicBezTo>
                    <a:pt x="852" y="1"/>
                    <a:pt x="647" y="193"/>
                    <a:pt x="395" y="193"/>
                  </a:cubicBezTo>
                  <a:cubicBezTo>
                    <a:pt x="269" y="193"/>
                    <a:pt x="131" y="145"/>
                    <a:pt x="1" y="1"/>
                  </a:cubicBezTo>
                  <a:close/>
                </a:path>
              </a:pathLst>
            </a:custGeom>
            <a:solidFill>
              <a:srgbClr val="D182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3049625" y="531725"/>
              <a:ext cx="39425" cy="21300"/>
            </a:xfrm>
            <a:custGeom>
              <a:avLst/>
              <a:gdLst/>
              <a:ahLst/>
              <a:cxnLst/>
              <a:rect l="l" t="t" r="r" b="b"/>
              <a:pathLst>
                <a:path w="1577" h="852" extrusionOk="0">
                  <a:moveTo>
                    <a:pt x="1576" y="1"/>
                  </a:moveTo>
                  <a:cubicBezTo>
                    <a:pt x="1576" y="1"/>
                    <a:pt x="628" y="224"/>
                    <a:pt x="432" y="461"/>
                  </a:cubicBezTo>
                  <a:cubicBezTo>
                    <a:pt x="293" y="559"/>
                    <a:pt x="154" y="656"/>
                    <a:pt x="0" y="740"/>
                  </a:cubicBezTo>
                  <a:cubicBezTo>
                    <a:pt x="112" y="712"/>
                    <a:pt x="223" y="684"/>
                    <a:pt x="335" y="628"/>
                  </a:cubicBezTo>
                  <a:lnTo>
                    <a:pt x="335" y="628"/>
                  </a:lnTo>
                  <a:cubicBezTo>
                    <a:pt x="251" y="712"/>
                    <a:pt x="167" y="782"/>
                    <a:pt x="70" y="838"/>
                  </a:cubicBezTo>
                  <a:cubicBezTo>
                    <a:pt x="181" y="796"/>
                    <a:pt x="293" y="754"/>
                    <a:pt x="391" y="684"/>
                  </a:cubicBezTo>
                  <a:lnTo>
                    <a:pt x="391" y="684"/>
                  </a:lnTo>
                  <a:cubicBezTo>
                    <a:pt x="391" y="684"/>
                    <a:pt x="282" y="803"/>
                    <a:pt x="199" y="841"/>
                  </a:cubicBezTo>
                  <a:lnTo>
                    <a:pt x="199" y="841"/>
                  </a:lnTo>
                  <a:cubicBezTo>
                    <a:pt x="368" y="785"/>
                    <a:pt x="1166" y="498"/>
                    <a:pt x="1576" y="1"/>
                  </a:cubicBezTo>
                  <a:close/>
                  <a:moveTo>
                    <a:pt x="199" y="841"/>
                  </a:moveTo>
                  <a:cubicBezTo>
                    <a:pt x="179" y="848"/>
                    <a:pt x="167" y="852"/>
                    <a:pt x="167" y="852"/>
                  </a:cubicBezTo>
                  <a:cubicBezTo>
                    <a:pt x="177" y="850"/>
                    <a:pt x="188" y="846"/>
                    <a:pt x="199" y="84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3108200" y="533125"/>
              <a:ext cx="39775" cy="21300"/>
            </a:xfrm>
            <a:custGeom>
              <a:avLst/>
              <a:gdLst/>
              <a:ahLst/>
              <a:cxnLst/>
              <a:rect l="l" t="t" r="r" b="b"/>
              <a:pathLst>
                <a:path w="1591" h="852" extrusionOk="0">
                  <a:moveTo>
                    <a:pt x="0" y="1"/>
                  </a:moveTo>
                  <a:cubicBezTo>
                    <a:pt x="411" y="471"/>
                    <a:pt x="1177" y="765"/>
                    <a:pt x="1375" y="835"/>
                  </a:cubicBezTo>
                  <a:lnTo>
                    <a:pt x="1375" y="835"/>
                  </a:lnTo>
                  <a:cubicBezTo>
                    <a:pt x="1286" y="789"/>
                    <a:pt x="1186" y="670"/>
                    <a:pt x="1186" y="670"/>
                  </a:cubicBezTo>
                  <a:lnTo>
                    <a:pt x="1186" y="670"/>
                  </a:lnTo>
                  <a:cubicBezTo>
                    <a:pt x="1284" y="740"/>
                    <a:pt x="1395" y="796"/>
                    <a:pt x="1521" y="823"/>
                  </a:cubicBezTo>
                  <a:cubicBezTo>
                    <a:pt x="1409" y="768"/>
                    <a:pt x="1326" y="698"/>
                    <a:pt x="1256" y="614"/>
                  </a:cubicBezTo>
                  <a:lnTo>
                    <a:pt x="1256" y="614"/>
                  </a:lnTo>
                  <a:cubicBezTo>
                    <a:pt x="1353" y="670"/>
                    <a:pt x="1465" y="712"/>
                    <a:pt x="1591" y="740"/>
                  </a:cubicBezTo>
                  <a:cubicBezTo>
                    <a:pt x="1437" y="656"/>
                    <a:pt x="1284" y="558"/>
                    <a:pt x="1144" y="447"/>
                  </a:cubicBezTo>
                  <a:cubicBezTo>
                    <a:pt x="963" y="210"/>
                    <a:pt x="1" y="1"/>
                    <a:pt x="0" y="1"/>
                  </a:cubicBezTo>
                  <a:close/>
                  <a:moveTo>
                    <a:pt x="1375" y="835"/>
                  </a:moveTo>
                  <a:cubicBezTo>
                    <a:pt x="1392" y="843"/>
                    <a:pt x="1408" y="849"/>
                    <a:pt x="1423" y="851"/>
                  </a:cubicBezTo>
                  <a:cubicBezTo>
                    <a:pt x="1423" y="851"/>
                    <a:pt x="1406" y="846"/>
                    <a:pt x="1375" y="835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2983350" y="438275"/>
              <a:ext cx="31425" cy="42225"/>
            </a:xfrm>
            <a:custGeom>
              <a:avLst/>
              <a:gdLst/>
              <a:ahLst/>
              <a:cxnLst/>
              <a:rect l="l" t="t" r="r" b="b"/>
              <a:pathLst>
                <a:path w="1257" h="1689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1256" y="1"/>
                    <a:pt x="1" y="796"/>
                    <a:pt x="43" y="1688"/>
                  </a:cubicBezTo>
                  <a:cubicBezTo>
                    <a:pt x="56" y="1488"/>
                    <a:pt x="223" y="1339"/>
                    <a:pt x="421" y="1339"/>
                  </a:cubicBezTo>
                  <a:cubicBezTo>
                    <a:pt x="430" y="1339"/>
                    <a:pt x="438" y="1339"/>
                    <a:pt x="447" y="1340"/>
                  </a:cubicBezTo>
                  <a:cubicBezTo>
                    <a:pt x="447" y="1340"/>
                    <a:pt x="530" y="868"/>
                    <a:pt x="711" y="699"/>
                  </a:cubicBezTo>
                  <a:lnTo>
                    <a:pt x="711" y="699"/>
                  </a:lnTo>
                  <a:cubicBezTo>
                    <a:pt x="711" y="699"/>
                    <a:pt x="711" y="699"/>
                    <a:pt x="711" y="699"/>
                  </a:cubicBezTo>
                  <a:cubicBezTo>
                    <a:pt x="712" y="699"/>
                    <a:pt x="712" y="699"/>
                    <a:pt x="712" y="698"/>
                  </a:cubicBezTo>
                  <a:lnTo>
                    <a:pt x="712" y="698"/>
                  </a:lnTo>
                  <a:cubicBezTo>
                    <a:pt x="712" y="698"/>
                    <a:pt x="711" y="699"/>
                    <a:pt x="711" y="699"/>
                  </a:cubicBezTo>
                  <a:lnTo>
                    <a:pt x="711" y="699"/>
                  </a:lnTo>
                  <a:cubicBezTo>
                    <a:pt x="699" y="698"/>
                    <a:pt x="632" y="585"/>
                    <a:pt x="12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3188400" y="444550"/>
              <a:ext cx="31400" cy="42225"/>
            </a:xfrm>
            <a:custGeom>
              <a:avLst/>
              <a:gdLst/>
              <a:ahLst/>
              <a:cxnLst/>
              <a:rect l="l" t="t" r="r" b="b"/>
              <a:pathLst>
                <a:path w="1256" h="1689" extrusionOk="0">
                  <a:moveTo>
                    <a:pt x="1" y="1"/>
                  </a:moveTo>
                  <a:lnTo>
                    <a:pt x="1" y="1"/>
                  </a:lnTo>
                  <a:cubicBezTo>
                    <a:pt x="684" y="628"/>
                    <a:pt x="545" y="712"/>
                    <a:pt x="545" y="712"/>
                  </a:cubicBezTo>
                  <a:cubicBezTo>
                    <a:pt x="726" y="879"/>
                    <a:pt x="810" y="1340"/>
                    <a:pt x="810" y="1340"/>
                  </a:cubicBezTo>
                  <a:cubicBezTo>
                    <a:pt x="1019" y="1340"/>
                    <a:pt x="1200" y="1493"/>
                    <a:pt x="1228" y="1688"/>
                  </a:cubicBezTo>
                  <a:cubicBezTo>
                    <a:pt x="1256" y="79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3066700" y="413525"/>
              <a:ext cx="17125" cy="19200"/>
            </a:xfrm>
            <a:custGeom>
              <a:avLst/>
              <a:gdLst/>
              <a:ahLst/>
              <a:cxnLst/>
              <a:rect l="l" t="t" r="r" b="b"/>
              <a:pathLst>
                <a:path w="685" h="768" extrusionOk="0">
                  <a:moveTo>
                    <a:pt x="307" y="0"/>
                  </a:moveTo>
                  <a:cubicBezTo>
                    <a:pt x="307" y="0"/>
                    <a:pt x="1" y="544"/>
                    <a:pt x="210" y="767"/>
                  </a:cubicBezTo>
                  <a:cubicBezTo>
                    <a:pt x="210" y="767"/>
                    <a:pt x="253" y="656"/>
                    <a:pt x="352" y="656"/>
                  </a:cubicBezTo>
                  <a:cubicBezTo>
                    <a:pt x="402" y="656"/>
                    <a:pt x="466" y="684"/>
                    <a:pt x="545" y="767"/>
                  </a:cubicBezTo>
                  <a:cubicBezTo>
                    <a:pt x="545" y="767"/>
                    <a:pt x="684" y="61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3111675" y="414550"/>
              <a:ext cx="17125" cy="19225"/>
            </a:xfrm>
            <a:custGeom>
              <a:avLst/>
              <a:gdLst/>
              <a:ahLst/>
              <a:cxnLst/>
              <a:rect l="l" t="t" r="r" b="b"/>
              <a:pathLst>
                <a:path w="685" h="769" extrusionOk="0">
                  <a:moveTo>
                    <a:pt x="378" y="1"/>
                  </a:moveTo>
                  <a:cubicBezTo>
                    <a:pt x="1" y="601"/>
                    <a:pt x="140" y="754"/>
                    <a:pt x="140" y="768"/>
                  </a:cubicBezTo>
                  <a:cubicBezTo>
                    <a:pt x="219" y="684"/>
                    <a:pt x="283" y="657"/>
                    <a:pt x="333" y="657"/>
                  </a:cubicBezTo>
                  <a:cubicBezTo>
                    <a:pt x="432" y="657"/>
                    <a:pt x="475" y="768"/>
                    <a:pt x="475" y="768"/>
                  </a:cubicBezTo>
                  <a:cubicBezTo>
                    <a:pt x="684" y="531"/>
                    <a:pt x="378" y="1"/>
                    <a:pt x="378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3082400" y="508025"/>
              <a:ext cx="33425" cy="17475"/>
            </a:xfrm>
            <a:custGeom>
              <a:avLst/>
              <a:gdLst/>
              <a:ahLst/>
              <a:cxnLst/>
              <a:rect l="l" t="t" r="r" b="b"/>
              <a:pathLst>
                <a:path w="1337" h="699" extrusionOk="0">
                  <a:moveTo>
                    <a:pt x="56" y="0"/>
                  </a:moveTo>
                  <a:cubicBezTo>
                    <a:pt x="56" y="0"/>
                    <a:pt x="0" y="684"/>
                    <a:pt x="670" y="698"/>
                  </a:cubicBezTo>
                  <a:cubicBezTo>
                    <a:pt x="682" y="698"/>
                    <a:pt x="695" y="698"/>
                    <a:pt x="707" y="698"/>
                  </a:cubicBezTo>
                  <a:cubicBezTo>
                    <a:pt x="1337" y="698"/>
                    <a:pt x="1270" y="0"/>
                    <a:pt x="1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3082400" y="501575"/>
              <a:ext cx="32800" cy="16000"/>
            </a:xfrm>
            <a:custGeom>
              <a:avLst/>
              <a:gdLst/>
              <a:ahLst/>
              <a:cxnLst/>
              <a:rect l="l" t="t" r="r" b="b"/>
              <a:pathLst>
                <a:path w="1312" h="640" extrusionOk="0">
                  <a:moveTo>
                    <a:pt x="656" y="0"/>
                  </a:moveTo>
                  <a:cubicBezTo>
                    <a:pt x="537" y="0"/>
                    <a:pt x="419" y="21"/>
                    <a:pt x="307" y="63"/>
                  </a:cubicBezTo>
                  <a:cubicBezTo>
                    <a:pt x="237" y="77"/>
                    <a:pt x="182" y="105"/>
                    <a:pt x="126" y="133"/>
                  </a:cubicBezTo>
                  <a:cubicBezTo>
                    <a:pt x="28" y="202"/>
                    <a:pt x="0" y="300"/>
                    <a:pt x="168" y="426"/>
                  </a:cubicBezTo>
                  <a:cubicBezTo>
                    <a:pt x="393" y="612"/>
                    <a:pt x="543" y="640"/>
                    <a:pt x="612" y="640"/>
                  </a:cubicBezTo>
                  <a:cubicBezTo>
                    <a:pt x="641" y="640"/>
                    <a:pt x="656" y="635"/>
                    <a:pt x="656" y="635"/>
                  </a:cubicBezTo>
                  <a:cubicBezTo>
                    <a:pt x="656" y="635"/>
                    <a:pt x="672" y="640"/>
                    <a:pt x="702" y="640"/>
                  </a:cubicBezTo>
                  <a:cubicBezTo>
                    <a:pt x="776" y="640"/>
                    <a:pt x="932" y="612"/>
                    <a:pt x="1158" y="426"/>
                  </a:cubicBezTo>
                  <a:cubicBezTo>
                    <a:pt x="1311" y="300"/>
                    <a:pt x="1284" y="216"/>
                    <a:pt x="1186" y="147"/>
                  </a:cubicBezTo>
                  <a:cubicBezTo>
                    <a:pt x="1130" y="105"/>
                    <a:pt x="1074" y="77"/>
                    <a:pt x="1005" y="63"/>
                  </a:cubicBezTo>
                  <a:cubicBezTo>
                    <a:pt x="893" y="21"/>
                    <a:pt x="774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3083450" y="504875"/>
              <a:ext cx="31050" cy="12650"/>
            </a:xfrm>
            <a:custGeom>
              <a:avLst/>
              <a:gdLst/>
              <a:ahLst/>
              <a:cxnLst/>
              <a:rect l="l" t="t" r="r" b="b"/>
              <a:pathLst>
                <a:path w="1242" h="506" extrusionOk="0">
                  <a:moveTo>
                    <a:pt x="98" y="1"/>
                  </a:moveTo>
                  <a:cubicBezTo>
                    <a:pt x="28" y="56"/>
                    <a:pt x="0" y="112"/>
                    <a:pt x="28" y="182"/>
                  </a:cubicBezTo>
                  <a:cubicBezTo>
                    <a:pt x="42" y="224"/>
                    <a:pt x="84" y="266"/>
                    <a:pt x="126" y="294"/>
                  </a:cubicBezTo>
                  <a:cubicBezTo>
                    <a:pt x="366" y="482"/>
                    <a:pt x="528" y="505"/>
                    <a:pt x="594" y="505"/>
                  </a:cubicBezTo>
                  <a:cubicBezTo>
                    <a:pt x="616" y="505"/>
                    <a:pt x="628" y="503"/>
                    <a:pt x="628" y="503"/>
                  </a:cubicBezTo>
                  <a:cubicBezTo>
                    <a:pt x="628" y="503"/>
                    <a:pt x="638" y="505"/>
                    <a:pt x="659" y="505"/>
                  </a:cubicBezTo>
                  <a:cubicBezTo>
                    <a:pt x="721" y="505"/>
                    <a:pt x="875" y="482"/>
                    <a:pt x="1116" y="294"/>
                  </a:cubicBezTo>
                  <a:cubicBezTo>
                    <a:pt x="1158" y="266"/>
                    <a:pt x="1200" y="224"/>
                    <a:pt x="1228" y="168"/>
                  </a:cubicBezTo>
                  <a:cubicBezTo>
                    <a:pt x="1242" y="112"/>
                    <a:pt x="1214" y="56"/>
                    <a:pt x="1144" y="1"/>
                  </a:cubicBezTo>
                  <a:cubicBezTo>
                    <a:pt x="1039" y="185"/>
                    <a:pt x="859" y="295"/>
                    <a:pt x="651" y="295"/>
                  </a:cubicBezTo>
                  <a:cubicBezTo>
                    <a:pt x="639" y="295"/>
                    <a:pt x="626" y="294"/>
                    <a:pt x="614" y="294"/>
                  </a:cubicBezTo>
                  <a:cubicBezTo>
                    <a:pt x="602" y="294"/>
                    <a:pt x="590" y="295"/>
                    <a:pt x="579" y="295"/>
                  </a:cubicBezTo>
                  <a:cubicBezTo>
                    <a:pt x="381" y="295"/>
                    <a:pt x="190" y="185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3083800" y="509075"/>
              <a:ext cx="30000" cy="8500"/>
            </a:xfrm>
            <a:custGeom>
              <a:avLst/>
              <a:gdLst/>
              <a:ahLst/>
              <a:cxnLst/>
              <a:rect l="l" t="t" r="r" b="b"/>
              <a:pathLst>
                <a:path w="1200" h="340" extrusionOk="0">
                  <a:moveTo>
                    <a:pt x="1200" y="0"/>
                  </a:moveTo>
                  <a:lnTo>
                    <a:pt x="1200" y="0"/>
                  </a:lnTo>
                  <a:cubicBezTo>
                    <a:pt x="1186" y="28"/>
                    <a:pt x="781" y="279"/>
                    <a:pt x="600" y="279"/>
                  </a:cubicBezTo>
                  <a:cubicBezTo>
                    <a:pt x="432" y="279"/>
                    <a:pt x="70" y="56"/>
                    <a:pt x="0" y="14"/>
                  </a:cubicBezTo>
                  <a:lnTo>
                    <a:pt x="0" y="14"/>
                  </a:lnTo>
                  <a:cubicBezTo>
                    <a:pt x="28" y="56"/>
                    <a:pt x="70" y="98"/>
                    <a:pt x="112" y="126"/>
                  </a:cubicBezTo>
                  <a:cubicBezTo>
                    <a:pt x="337" y="312"/>
                    <a:pt x="487" y="340"/>
                    <a:pt x="556" y="340"/>
                  </a:cubicBezTo>
                  <a:cubicBezTo>
                    <a:pt x="585" y="340"/>
                    <a:pt x="600" y="335"/>
                    <a:pt x="600" y="335"/>
                  </a:cubicBezTo>
                  <a:cubicBezTo>
                    <a:pt x="600" y="335"/>
                    <a:pt x="616" y="340"/>
                    <a:pt x="646" y="340"/>
                  </a:cubicBezTo>
                  <a:cubicBezTo>
                    <a:pt x="720" y="340"/>
                    <a:pt x="876" y="312"/>
                    <a:pt x="1102" y="126"/>
                  </a:cubicBezTo>
                  <a:cubicBezTo>
                    <a:pt x="1144" y="98"/>
                    <a:pt x="1186" y="56"/>
                    <a:pt x="1200" y="0"/>
                  </a:cubicBezTo>
                  <a:close/>
                </a:path>
              </a:pathLst>
            </a:custGeom>
            <a:solidFill>
              <a:srgbClr val="C24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3096350" y="505225"/>
              <a:ext cx="6650" cy="2125"/>
            </a:xfrm>
            <a:custGeom>
              <a:avLst/>
              <a:gdLst/>
              <a:ahLst/>
              <a:cxnLst/>
              <a:rect l="l" t="t" r="r" b="b"/>
              <a:pathLst>
                <a:path w="266" h="85" extrusionOk="0">
                  <a:moveTo>
                    <a:pt x="140" y="1"/>
                  </a:moveTo>
                  <a:cubicBezTo>
                    <a:pt x="56" y="1"/>
                    <a:pt x="0" y="15"/>
                    <a:pt x="0" y="42"/>
                  </a:cubicBezTo>
                  <a:cubicBezTo>
                    <a:pt x="0" y="70"/>
                    <a:pt x="56" y="84"/>
                    <a:pt x="140" y="84"/>
                  </a:cubicBezTo>
                  <a:cubicBezTo>
                    <a:pt x="209" y="84"/>
                    <a:pt x="265" y="70"/>
                    <a:pt x="265" y="42"/>
                  </a:cubicBezTo>
                  <a:cubicBezTo>
                    <a:pt x="265" y="15"/>
                    <a:pt x="209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0"/>
            <p:cNvSpPr/>
            <p:nvPr/>
          </p:nvSpPr>
          <p:spPr>
            <a:xfrm>
              <a:off x="3016825" y="445950"/>
              <a:ext cx="171600" cy="71025"/>
            </a:xfrm>
            <a:custGeom>
              <a:avLst/>
              <a:gdLst/>
              <a:ahLst/>
              <a:cxnLst/>
              <a:rect l="l" t="t" r="r" b="b"/>
              <a:pathLst>
                <a:path w="6864" h="2841" extrusionOk="0">
                  <a:moveTo>
                    <a:pt x="1561" y="269"/>
                  </a:moveTo>
                  <a:cubicBezTo>
                    <a:pt x="2166" y="269"/>
                    <a:pt x="2749" y="738"/>
                    <a:pt x="2749" y="1437"/>
                  </a:cubicBezTo>
                  <a:cubicBezTo>
                    <a:pt x="2749" y="2093"/>
                    <a:pt x="2219" y="2609"/>
                    <a:pt x="1577" y="2609"/>
                  </a:cubicBezTo>
                  <a:cubicBezTo>
                    <a:pt x="531" y="2609"/>
                    <a:pt x="1" y="1353"/>
                    <a:pt x="740" y="614"/>
                  </a:cubicBezTo>
                  <a:cubicBezTo>
                    <a:pt x="979" y="376"/>
                    <a:pt x="1272" y="269"/>
                    <a:pt x="1561" y="269"/>
                  </a:cubicBezTo>
                  <a:close/>
                  <a:moveTo>
                    <a:pt x="4989" y="269"/>
                  </a:moveTo>
                  <a:cubicBezTo>
                    <a:pt x="5592" y="269"/>
                    <a:pt x="6171" y="738"/>
                    <a:pt x="6180" y="1437"/>
                  </a:cubicBezTo>
                  <a:cubicBezTo>
                    <a:pt x="6180" y="2084"/>
                    <a:pt x="5664" y="2609"/>
                    <a:pt x="5020" y="2609"/>
                  </a:cubicBezTo>
                  <a:cubicBezTo>
                    <a:pt x="5011" y="2609"/>
                    <a:pt x="5003" y="2609"/>
                    <a:pt x="4995" y="2609"/>
                  </a:cubicBezTo>
                  <a:lnTo>
                    <a:pt x="5008" y="2609"/>
                  </a:lnTo>
                  <a:cubicBezTo>
                    <a:pt x="3962" y="2609"/>
                    <a:pt x="3432" y="1353"/>
                    <a:pt x="4172" y="614"/>
                  </a:cubicBezTo>
                  <a:cubicBezTo>
                    <a:pt x="4410" y="376"/>
                    <a:pt x="4702" y="269"/>
                    <a:pt x="4989" y="269"/>
                  </a:cubicBezTo>
                  <a:close/>
                  <a:moveTo>
                    <a:pt x="1589" y="0"/>
                  </a:moveTo>
                  <a:cubicBezTo>
                    <a:pt x="1580" y="0"/>
                    <a:pt x="1572" y="0"/>
                    <a:pt x="1563" y="0"/>
                  </a:cubicBezTo>
                  <a:cubicBezTo>
                    <a:pt x="810" y="28"/>
                    <a:pt x="210" y="628"/>
                    <a:pt x="210" y="1381"/>
                  </a:cubicBezTo>
                  <a:cubicBezTo>
                    <a:pt x="210" y="2135"/>
                    <a:pt x="810" y="2748"/>
                    <a:pt x="1563" y="2762"/>
                  </a:cubicBezTo>
                  <a:cubicBezTo>
                    <a:pt x="1572" y="2762"/>
                    <a:pt x="1580" y="2762"/>
                    <a:pt x="1589" y="2762"/>
                  </a:cubicBezTo>
                  <a:cubicBezTo>
                    <a:pt x="2317" y="2762"/>
                    <a:pt x="2930" y="2182"/>
                    <a:pt x="2958" y="1437"/>
                  </a:cubicBezTo>
                  <a:lnTo>
                    <a:pt x="2958" y="1409"/>
                  </a:lnTo>
                  <a:cubicBezTo>
                    <a:pt x="3028" y="1298"/>
                    <a:pt x="3153" y="1242"/>
                    <a:pt x="3279" y="1242"/>
                  </a:cubicBezTo>
                  <a:cubicBezTo>
                    <a:pt x="3418" y="1242"/>
                    <a:pt x="3544" y="1312"/>
                    <a:pt x="3600" y="1437"/>
                  </a:cubicBezTo>
                  <a:cubicBezTo>
                    <a:pt x="3600" y="2285"/>
                    <a:pt x="4287" y="2840"/>
                    <a:pt x="5004" y="2840"/>
                  </a:cubicBezTo>
                  <a:cubicBezTo>
                    <a:pt x="5349" y="2840"/>
                    <a:pt x="5700" y="2712"/>
                    <a:pt x="5985" y="2427"/>
                  </a:cubicBezTo>
                  <a:cubicBezTo>
                    <a:pt x="6864" y="1549"/>
                    <a:pt x="6236" y="42"/>
                    <a:pt x="4995" y="42"/>
                  </a:cubicBezTo>
                  <a:cubicBezTo>
                    <a:pt x="4269" y="42"/>
                    <a:pt x="3655" y="614"/>
                    <a:pt x="3600" y="1339"/>
                  </a:cubicBezTo>
                  <a:cubicBezTo>
                    <a:pt x="3558" y="1200"/>
                    <a:pt x="3432" y="1116"/>
                    <a:pt x="3279" y="1116"/>
                  </a:cubicBezTo>
                  <a:cubicBezTo>
                    <a:pt x="3139" y="1116"/>
                    <a:pt x="3014" y="1200"/>
                    <a:pt x="2958" y="1325"/>
                  </a:cubicBezTo>
                  <a:cubicBezTo>
                    <a:pt x="2930" y="581"/>
                    <a:pt x="2317" y="0"/>
                    <a:pt x="1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0"/>
            <p:cNvSpPr/>
            <p:nvPr/>
          </p:nvSpPr>
          <p:spPr>
            <a:xfrm>
              <a:off x="3538525" y="836950"/>
              <a:ext cx="128350" cy="136100"/>
            </a:xfrm>
            <a:custGeom>
              <a:avLst/>
              <a:gdLst/>
              <a:ahLst/>
              <a:cxnLst/>
              <a:rect l="l" t="t" r="r" b="b"/>
              <a:pathLst>
                <a:path w="5134" h="5444" extrusionOk="0">
                  <a:moveTo>
                    <a:pt x="2038" y="1"/>
                  </a:moveTo>
                  <a:cubicBezTo>
                    <a:pt x="1729" y="1"/>
                    <a:pt x="1417" y="91"/>
                    <a:pt x="1144" y="276"/>
                  </a:cubicBezTo>
                  <a:cubicBezTo>
                    <a:pt x="1074" y="332"/>
                    <a:pt x="1004" y="387"/>
                    <a:pt x="935" y="457"/>
                  </a:cubicBezTo>
                  <a:cubicBezTo>
                    <a:pt x="795" y="471"/>
                    <a:pt x="656" y="513"/>
                    <a:pt x="544" y="597"/>
                  </a:cubicBezTo>
                  <a:cubicBezTo>
                    <a:pt x="209" y="820"/>
                    <a:pt x="14" y="1196"/>
                    <a:pt x="14" y="1601"/>
                  </a:cubicBezTo>
                  <a:cubicBezTo>
                    <a:pt x="0" y="2131"/>
                    <a:pt x="335" y="2605"/>
                    <a:pt x="851" y="2745"/>
                  </a:cubicBezTo>
                  <a:cubicBezTo>
                    <a:pt x="837" y="2828"/>
                    <a:pt x="823" y="2912"/>
                    <a:pt x="823" y="2996"/>
                  </a:cubicBezTo>
                  <a:cubicBezTo>
                    <a:pt x="823" y="3526"/>
                    <a:pt x="1186" y="3986"/>
                    <a:pt x="1716" y="4084"/>
                  </a:cubicBezTo>
                  <a:cubicBezTo>
                    <a:pt x="1632" y="4195"/>
                    <a:pt x="1590" y="4307"/>
                    <a:pt x="1590" y="4432"/>
                  </a:cubicBezTo>
                  <a:cubicBezTo>
                    <a:pt x="1590" y="4656"/>
                    <a:pt x="1716" y="4851"/>
                    <a:pt x="1911" y="4949"/>
                  </a:cubicBezTo>
                  <a:cubicBezTo>
                    <a:pt x="1897" y="4990"/>
                    <a:pt x="1897" y="5018"/>
                    <a:pt x="1897" y="5060"/>
                  </a:cubicBezTo>
                  <a:cubicBezTo>
                    <a:pt x="1888" y="5295"/>
                    <a:pt x="2081" y="5443"/>
                    <a:pt x="2278" y="5443"/>
                  </a:cubicBezTo>
                  <a:cubicBezTo>
                    <a:pt x="2396" y="5443"/>
                    <a:pt x="2516" y="5390"/>
                    <a:pt x="2594" y="5269"/>
                  </a:cubicBezTo>
                  <a:cubicBezTo>
                    <a:pt x="2818" y="5214"/>
                    <a:pt x="2999" y="5018"/>
                    <a:pt x="2999" y="4767"/>
                  </a:cubicBezTo>
                  <a:cubicBezTo>
                    <a:pt x="3180" y="4725"/>
                    <a:pt x="3348" y="4628"/>
                    <a:pt x="3473" y="4502"/>
                  </a:cubicBezTo>
                  <a:cubicBezTo>
                    <a:pt x="3641" y="4349"/>
                    <a:pt x="3738" y="4140"/>
                    <a:pt x="3780" y="3902"/>
                  </a:cubicBezTo>
                  <a:cubicBezTo>
                    <a:pt x="3934" y="3861"/>
                    <a:pt x="4073" y="3791"/>
                    <a:pt x="4199" y="3679"/>
                  </a:cubicBezTo>
                  <a:cubicBezTo>
                    <a:pt x="4575" y="3386"/>
                    <a:pt x="4743" y="2898"/>
                    <a:pt x="4645" y="2438"/>
                  </a:cubicBezTo>
                  <a:cubicBezTo>
                    <a:pt x="4924" y="2256"/>
                    <a:pt x="5119" y="1950"/>
                    <a:pt x="5133" y="1601"/>
                  </a:cubicBezTo>
                  <a:cubicBezTo>
                    <a:pt x="5133" y="959"/>
                    <a:pt x="4408" y="443"/>
                    <a:pt x="3529" y="443"/>
                  </a:cubicBezTo>
                  <a:cubicBezTo>
                    <a:pt x="3417" y="457"/>
                    <a:pt x="3306" y="457"/>
                    <a:pt x="3180" y="485"/>
                  </a:cubicBezTo>
                  <a:cubicBezTo>
                    <a:pt x="2868" y="165"/>
                    <a:pt x="2455" y="1"/>
                    <a:pt x="2038" y="1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0"/>
            <p:cNvSpPr/>
            <p:nvPr/>
          </p:nvSpPr>
          <p:spPr>
            <a:xfrm>
              <a:off x="3532925" y="851850"/>
              <a:ext cx="92450" cy="121200"/>
            </a:xfrm>
            <a:custGeom>
              <a:avLst/>
              <a:gdLst/>
              <a:ahLst/>
              <a:cxnLst/>
              <a:rect l="l" t="t" r="r" b="b"/>
              <a:pathLst>
                <a:path w="3698" h="4848" extrusionOk="0">
                  <a:moveTo>
                    <a:pt x="754" y="1"/>
                  </a:moveTo>
                  <a:cubicBezTo>
                    <a:pt x="419" y="224"/>
                    <a:pt x="224" y="600"/>
                    <a:pt x="238" y="1005"/>
                  </a:cubicBezTo>
                  <a:cubicBezTo>
                    <a:pt x="210" y="1535"/>
                    <a:pt x="559" y="2009"/>
                    <a:pt x="1075" y="2149"/>
                  </a:cubicBezTo>
                  <a:cubicBezTo>
                    <a:pt x="1061" y="2232"/>
                    <a:pt x="1047" y="2316"/>
                    <a:pt x="1047" y="2400"/>
                  </a:cubicBezTo>
                  <a:cubicBezTo>
                    <a:pt x="1047" y="2930"/>
                    <a:pt x="1410" y="3390"/>
                    <a:pt x="1940" y="3488"/>
                  </a:cubicBezTo>
                  <a:cubicBezTo>
                    <a:pt x="1856" y="3599"/>
                    <a:pt x="1814" y="3711"/>
                    <a:pt x="1814" y="3836"/>
                  </a:cubicBezTo>
                  <a:cubicBezTo>
                    <a:pt x="1814" y="4060"/>
                    <a:pt x="1940" y="4255"/>
                    <a:pt x="2135" y="4353"/>
                  </a:cubicBezTo>
                  <a:cubicBezTo>
                    <a:pt x="2121" y="4394"/>
                    <a:pt x="2121" y="4422"/>
                    <a:pt x="2121" y="4464"/>
                  </a:cubicBezTo>
                  <a:cubicBezTo>
                    <a:pt x="2112" y="4699"/>
                    <a:pt x="2305" y="4847"/>
                    <a:pt x="2502" y="4847"/>
                  </a:cubicBezTo>
                  <a:cubicBezTo>
                    <a:pt x="2620" y="4847"/>
                    <a:pt x="2740" y="4794"/>
                    <a:pt x="2818" y="4673"/>
                  </a:cubicBezTo>
                  <a:cubicBezTo>
                    <a:pt x="3042" y="4618"/>
                    <a:pt x="3223" y="4422"/>
                    <a:pt x="3223" y="4171"/>
                  </a:cubicBezTo>
                  <a:cubicBezTo>
                    <a:pt x="3404" y="4129"/>
                    <a:pt x="3572" y="4032"/>
                    <a:pt x="3697" y="3906"/>
                  </a:cubicBezTo>
                  <a:lnTo>
                    <a:pt x="3697" y="3906"/>
                  </a:lnTo>
                  <a:cubicBezTo>
                    <a:pt x="3689" y="3906"/>
                    <a:pt x="3605" y="3924"/>
                    <a:pt x="3485" y="3924"/>
                  </a:cubicBezTo>
                  <a:cubicBezTo>
                    <a:pt x="3217" y="3924"/>
                    <a:pt x="2765" y="3837"/>
                    <a:pt x="2553" y="3278"/>
                  </a:cubicBezTo>
                  <a:cubicBezTo>
                    <a:pt x="2553" y="3278"/>
                    <a:pt x="2441" y="3317"/>
                    <a:pt x="2297" y="3317"/>
                  </a:cubicBezTo>
                  <a:cubicBezTo>
                    <a:pt x="2166" y="3317"/>
                    <a:pt x="2009" y="3286"/>
                    <a:pt x="1884" y="3167"/>
                  </a:cubicBezTo>
                  <a:cubicBezTo>
                    <a:pt x="1884" y="3167"/>
                    <a:pt x="1703" y="2707"/>
                    <a:pt x="2247" y="2567"/>
                  </a:cubicBezTo>
                  <a:lnTo>
                    <a:pt x="2247" y="2567"/>
                  </a:lnTo>
                  <a:cubicBezTo>
                    <a:pt x="2247" y="2567"/>
                    <a:pt x="2245" y="2567"/>
                    <a:pt x="2241" y="2567"/>
                  </a:cubicBezTo>
                  <a:cubicBezTo>
                    <a:pt x="2161" y="2567"/>
                    <a:pt x="1223" y="2554"/>
                    <a:pt x="1410" y="1953"/>
                  </a:cubicBezTo>
                  <a:cubicBezTo>
                    <a:pt x="1410" y="1953"/>
                    <a:pt x="1" y="1925"/>
                    <a:pt x="754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0"/>
            <p:cNvSpPr/>
            <p:nvPr/>
          </p:nvSpPr>
          <p:spPr>
            <a:xfrm>
              <a:off x="3567100" y="836925"/>
              <a:ext cx="99425" cy="92025"/>
            </a:xfrm>
            <a:custGeom>
              <a:avLst/>
              <a:gdLst/>
              <a:ahLst/>
              <a:cxnLst/>
              <a:rect l="l" t="t" r="r" b="b"/>
              <a:pathLst>
                <a:path w="3977" h="3681" extrusionOk="0">
                  <a:moveTo>
                    <a:pt x="901" y="1"/>
                  </a:moveTo>
                  <a:cubicBezTo>
                    <a:pt x="590" y="1"/>
                    <a:pt x="276" y="91"/>
                    <a:pt x="1" y="277"/>
                  </a:cubicBezTo>
                  <a:cubicBezTo>
                    <a:pt x="249" y="178"/>
                    <a:pt x="481" y="139"/>
                    <a:pt x="695" y="139"/>
                  </a:cubicBezTo>
                  <a:cubicBezTo>
                    <a:pt x="1571" y="139"/>
                    <a:pt x="2121" y="807"/>
                    <a:pt x="2121" y="807"/>
                  </a:cubicBezTo>
                  <a:cubicBezTo>
                    <a:pt x="2291" y="771"/>
                    <a:pt x="2439" y="757"/>
                    <a:pt x="2567" y="757"/>
                  </a:cubicBezTo>
                  <a:cubicBezTo>
                    <a:pt x="2985" y="757"/>
                    <a:pt x="3181" y="904"/>
                    <a:pt x="3181" y="904"/>
                  </a:cubicBezTo>
                  <a:cubicBezTo>
                    <a:pt x="3976" y="1476"/>
                    <a:pt x="3195" y="2425"/>
                    <a:pt x="3195" y="2425"/>
                  </a:cubicBezTo>
                  <a:cubicBezTo>
                    <a:pt x="3376" y="2927"/>
                    <a:pt x="3069" y="3638"/>
                    <a:pt x="3056" y="3680"/>
                  </a:cubicBezTo>
                  <a:cubicBezTo>
                    <a:pt x="3432" y="3373"/>
                    <a:pt x="3600" y="2899"/>
                    <a:pt x="3488" y="2425"/>
                  </a:cubicBezTo>
                  <a:cubicBezTo>
                    <a:pt x="3781" y="2243"/>
                    <a:pt x="3962" y="1937"/>
                    <a:pt x="3976" y="1602"/>
                  </a:cubicBezTo>
                  <a:cubicBezTo>
                    <a:pt x="3976" y="960"/>
                    <a:pt x="3265" y="444"/>
                    <a:pt x="2386" y="444"/>
                  </a:cubicBezTo>
                  <a:cubicBezTo>
                    <a:pt x="2274" y="444"/>
                    <a:pt x="2149" y="458"/>
                    <a:pt x="2037" y="472"/>
                  </a:cubicBezTo>
                  <a:cubicBezTo>
                    <a:pt x="1727" y="161"/>
                    <a:pt x="1316" y="1"/>
                    <a:pt x="901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0"/>
            <p:cNvSpPr/>
            <p:nvPr/>
          </p:nvSpPr>
          <p:spPr>
            <a:xfrm>
              <a:off x="3605475" y="893350"/>
              <a:ext cx="28250" cy="19200"/>
            </a:xfrm>
            <a:custGeom>
              <a:avLst/>
              <a:gdLst/>
              <a:ahLst/>
              <a:cxnLst/>
              <a:rect l="l" t="t" r="r" b="b"/>
              <a:pathLst>
                <a:path w="1130" h="768" extrusionOk="0">
                  <a:moveTo>
                    <a:pt x="530" y="0"/>
                  </a:moveTo>
                  <a:cubicBezTo>
                    <a:pt x="474" y="0"/>
                    <a:pt x="419" y="14"/>
                    <a:pt x="363" y="28"/>
                  </a:cubicBezTo>
                  <a:cubicBezTo>
                    <a:pt x="335" y="28"/>
                    <a:pt x="307" y="56"/>
                    <a:pt x="293" y="56"/>
                  </a:cubicBezTo>
                  <a:cubicBezTo>
                    <a:pt x="265" y="70"/>
                    <a:pt x="237" y="84"/>
                    <a:pt x="223" y="98"/>
                  </a:cubicBezTo>
                  <a:lnTo>
                    <a:pt x="168" y="140"/>
                  </a:lnTo>
                  <a:cubicBezTo>
                    <a:pt x="140" y="168"/>
                    <a:pt x="126" y="182"/>
                    <a:pt x="112" y="196"/>
                  </a:cubicBezTo>
                  <a:cubicBezTo>
                    <a:pt x="98" y="210"/>
                    <a:pt x="84" y="224"/>
                    <a:pt x="84" y="252"/>
                  </a:cubicBezTo>
                  <a:lnTo>
                    <a:pt x="56" y="293"/>
                  </a:lnTo>
                  <a:lnTo>
                    <a:pt x="28" y="335"/>
                  </a:lnTo>
                  <a:lnTo>
                    <a:pt x="14" y="377"/>
                  </a:lnTo>
                  <a:cubicBezTo>
                    <a:pt x="0" y="433"/>
                    <a:pt x="0" y="447"/>
                    <a:pt x="0" y="447"/>
                  </a:cubicBezTo>
                  <a:cubicBezTo>
                    <a:pt x="0" y="447"/>
                    <a:pt x="14" y="433"/>
                    <a:pt x="42" y="391"/>
                  </a:cubicBezTo>
                  <a:lnTo>
                    <a:pt x="56" y="349"/>
                  </a:lnTo>
                  <a:lnTo>
                    <a:pt x="84" y="321"/>
                  </a:lnTo>
                  <a:cubicBezTo>
                    <a:pt x="112" y="293"/>
                    <a:pt x="140" y="265"/>
                    <a:pt x="168" y="238"/>
                  </a:cubicBezTo>
                  <a:cubicBezTo>
                    <a:pt x="181" y="224"/>
                    <a:pt x="195" y="224"/>
                    <a:pt x="209" y="210"/>
                  </a:cubicBezTo>
                  <a:lnTo>
                    <a:pt x="265" y="168"/>
                  </a:lnTo>
                  <a:cubicBezTo>
                    <a:pt x="279" y="168"/>
                    <a:pt x="307" y="154"/>
                    <a:pt x="321" y="140"/>
                  </a:cubicBezTo>
                  <a:cubicBezTo>
                    <a:pt x="349" y="140"/>
                    <a:pt x="363" y="126"/>
                    <a:pt x="391" y="126"/>
                  </a:cubicBezTo>
                  <a:cubicBezTo>
                    <a:pt x="433" y="112"/>
                    <a:pt x="488" y="112"/>
                    <a:pt x="530" y="112"/>
                  </a:cubicBezTo>
                  <a:cubicBezTo>
                    <a:pt x="586" y="112"/>
                    <a:pt x="628" y="112"/>
                    <a:pt x="684" y="126"/>
                  </a:cubicBezTo>
                  <a:cubicBezTo>
                    <a:pt x="725" y="140"/>
                    <a:pt x="767" y="168"/>
                    <a:pt x="809" y="196"/>
                  </a:cubicBezTo>
                  <a:cubicBezTo>
                    <a:pt x="851" y="224"/>
                    <a:pt x="893" y="252"/>
                    <a:pt x="921" y="279"/>
                  </a:cubicBezTo>
                  <a:cubicBezTo>
                    <a:pt x="935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4" y="391"/>
                  </a:cubicBezTo>
                  <a:lnTo>
                    <a:pt x="1032" y="447"/>
                  </a:lnTo>
                  <a:cubicBezTo>
                    <a:pt x="1032" y="461"/>
                    <a:pt x="1046" y="489"/>
                    <a:pt x="1046" y="503"/>
                  </a:cubicBezTo>
                  <a:cubicBezTo>
                    <a:pt x="1060" y="544"/>
                    <a:pt x="1060" y="572"/>
                    <a:pt x="1074" y="614"/>
                  </a:cubicBezTo>
                  <a:lnTo>
                    <a:pt x="1074" y="656"/>
                  </a:lnTo>
                  <a:lnTo>
                    <a:pt x="1074" y="698"/>
                  </a:lnTo>
                  <a:cubicBezTo>
                    <a:pt x="1088" y="740"/>
                    <a:pt x="1088" y="768"/>
                    <a:pt x="1088" y="768"/>
                  </a:cubicBezTo>
                  <a:cubicBezTo>
                    <a:pt x="1088" y="768"/>
                    <a:pt x="1102" y="740"/>
                    <a:pt x="1116" y="698"/>
                  </a:cubicBezTo>
                  <a:lnTo>
                    <a:pt x="1130" y="656"/>
                  </a:lnTo>
                  <a:lnTo>
                    <a:pt x="1130" y="614"/>
                  </a:lnTo>
                  <a:lnTo>
                    <a:pt x="1130" y="558"/>
                  </a:lnTo>
                  <a:lnTo>
                    <a:pt x="1130" y="489"/>
                  </a:lnTo>
                  <a:cubicBezTo>
                    <a:pt x="1116" y="475"/>
                    <a:pt x="1116" y="447"/>
                    <a:pt x="1116" y="419"/>
                  </a:cubicBezTo>
                  <a:lnTo>
                    <a:pt x="1088" y="363"/>
                  </a:lnTo>
                  <a:cubicBezTo>
                    <a:pt x="1088" y="335"/>
                    <a:pt x="1074" y="307"/>
                    <a:pt x="1060" y="293"/>
                  </a:cubicBezTo>
                  <a:cubicBezTo>
                    <a:pt x="1046" y="265"/>
                    <a:pt x="1032" y="238"/>
                    <a:pt x="1018" y="224"/>
                  </a:cubicBezTo>
                  <a:cubicBezTo>
                    <a:pt x="977" y="168"/>
                    <a:pt x="935" y="140"/>
                    <a:pt x="879" y="98"/>
                  </a:cubicBezTo>
                  <a:cubicBezTo>
                    <a:pt x="837" y="70"/>
                    <a:pt x="767" y="42"/>
                    <a:pt x="712" y="28"/>
                  </a:cubicBezTo>
                  <a:cubicBezTo>
                    <a:pt x="656" y="0"/>
                    <a:pt x="600" y="0"/>
                    <a:pt x="530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0"/>
            <p:cNvSpPr/>
            <p:nvPr/>
          </p:nvSpPr>
          <p:spPr>
            <a:xfrm>
              <a:off x="3572675" y="861275"/>
              <a:ext cx="27925" cy="19200"/>
            </a:xfrm>
            <a:custGeom>
              <a:avLst/>
              <a:gdLst/>
              <a:ahLst/>
              <a:cxnLst/>
              <a:rect l="l" t="t" r="r" b="b"/>
              <a:pathLst>
                <a:path w="1117" h="768" extrusionOk="0">
                  <a:moveTo>
                    <a:pt x="531" y="0"/>
                  </a:moveTo>
                  <a:cubicBezTo>
                    <a:pt x="475" y="0"/>
                    <a:pt x="419" y="14"/>
                    <a:pt x="364" y="28"/>
                  </a:cubicBezTo>
                  <a:cubicBezTo>
                    <a:pt x="336" y="28"/>
                    <a:pt x="308" y="56"/>
                    <a:pt x="294" y="70"/>
                  </a:cubicBezTo>
                  <a:cubicBezTo>
                    <a:pt x="266" y="70"/>
                    <a:pt x="238" y="84"/>
                    <a:pt x="224" y="98"/>
                  </a:cubicBezTo>
                  <a:lnTo>
                    <a:pt x="168" y="154"/>
                  </a:lnTo>
                  <a:cubicBezTo>
                    <a:pt x="140" y="168"/>
                    <a:pt x="127" y="182"/>
                    <a:pt x="113" y="195"/>
                  </a:cubicBezTo>
                  <a:cubicBezTo>
                    <a:pt x="99" y="209"/>
                    <a:pt x="85" y="223"/>
                    <a:pt x="85" y="251"/>
                  </a:cubicBezTo>
                  <a:lnTo>
                    <a:pt x="57" y="293"/>
                  </a:lnTo>
                  <a:lnTo>
                    <a:pt x="29" y="335"/>
                  </a:lnTo>
                  <a:cubicBezTo>
                    <a:pt x="29" y="349"/>
                    <a:pt x="29" y="363"/>
                    <a:pt x="15" y="377"/>
                  </a:cubicBezTo>
                  <a:cubicBezTo>
                    <a:pt x="1" y="433"/>
                    <a:pt x="1" y="460"/>
                    <a:pt x="1" y="460"/>
                  </a:cubicBezTo>
                  <a:cubicBezTo>
                    <a:pt x="1" y="460"/>
                    <a:pt x="15" y="433"/>
                    <a:pt x="43" y="391"/>
                  </a:cubicBezTo>
                  <a:lnTo>
                    <a:pt x="57" y="349"/>
                  </a:lnTo>
                  <a:lnTo>
                    <a:pt x="85" y="321"/>
                  </a:lnTo>
                  <a:cubicBezTo>
                    <a:pt x="113" y="293"/>
                    <a:pt x="127" y="265"/>
                    <a:pt x="168" y="251"/>
                  </a:cubicBezTo>
                  <a:cubicBezTo>
                    <a:pt x="182" y="237"/>
                    <a:pt x="196" y="223"/>
                    <a:pt x="210" y="209"/>
                  </a:cubicBezTo>
                  <a:lnTo>
                    <a:pt x="266" y="168"/>
                  </a:lnTo>
                  <a:cubicBezTo>
                    <a:pt x="280" y="168"/>
                    <a:pt x="308" y="154"/>
                    <a:pt x="322" y="154"/>
                  </a:cubicBezTo>
                  <a:cubicBezTo>
                    <a:pt x="350" y="140"/>
                    <a:pt x="364" y="126"/>
                    <a:pt x="392" y="126"/>
                  </a:cubicBezTo>
                  <a:cubicBezTo>
                    <a:pt x="433" y="112"/>
                    <a:pt x="489" y="112"/>
                    <a:pt x="531" y="112"/>
                  </a:cubicBezTo>
                  <a:cubicBezTo>
                    <a:pt x="587" y="112"/>
                    <a:pt x="629" y="112"/>
                    <a:pt x="684" y="126"/>
                  </a:cubicBezTo>
                  <a:cubicBezTo>
                    <a:pt x="726" y="154"/>
                    <a:pt x="768" y="168"/>
                    <a:pt x="810" y="195"/>
                  </a:cubicBezTo>
                  <a:cubicBezTo>
                    <a:pt x="852" y="223"/>
                    <a:pt x="894" y="251"/>
                    <a:pt x="922" y="279"/>
                  </a:cubicBezTo>
                  <a:cubicBezTo>
                    <a:pt x="936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5" y="391"/>
                  </a:cubicBezTo>
                  <a:lnTo>
                    <a:pt x="1033" y="447"/>
                  </a:lnTo>
                  <a:cubicBezTo>
                    <a:pt x="1033" y="460"/>
                    <a:pt x="1047" y="488"/>
                    <a:pt x="1047" y="502"/>
                  </a:cubicBezTo>
                  <a:cubicBezTo>
                    <a:pt x="1061" y="544"/>
                    <a:pt x="1061" y="572"/>
                    <a:pt x="1075" y="614"/>
                  </a:cubicBezTo>
                  <a:lnTo>
                    <a:pt x="1075" y="656"/>
                  </a:lnTo>
                  <a:lnTo>
                    <a:pt x="1075" y="698"/>
                  </a:lnTo>
                  <a:cubicBezTo>
                    <a:pt x="1089" y="739"/>
                    <a:pt x="1089" y="767"/>
                    <a:pt x="1089" y="767"/>
                  </a:cubicBezTo>
                  <a:lnTo>
                    <a:pt x="1103" y="698"/>
                  </a:lnTo>
                  <a:lnTo>
                    <a:pt x="1117" y="656"/>
                  </a:lnTo>
                  <a:lnTo>
                    <a:pt x="1117" y="614"/>
                  </a:lnTo>
                  <a:lnTo>
                    <a:pt x="1117" y="558"/>
                  </a:lnTo>
                  <a:cubicBezTo>
                    <a:pt x="1117" y="530"/>
                    <a:pt x="1117" y="516"/>
                    <a:pt x="1117" y="488"/>
                  </a:cubicBezTo>
                  <a:cubicBezTo>
                    <a:pt x="1117" y="474"/>
                    <a:pt x="1117" y="447"/>
                    <a:pt x="1117" y="433"/>
                  </a:cubicBezTo>
                  <a:lnTo>
                    <a:pt x="1089" y="363"/>
                  </a:lnTo>
                  <a:cubicBezTo>
                    <a:pt x="1075" y="335"/>
                    <a:pt x="1061" y="307"/>
                    <a:pt x="1047" y="293"/>
                  </a:cubicBezTo>
                  <a:cubicBezTo>
                    <a:pt x="1005" y="209"/>
                    <a:pt x="949" y="154"/>
                    <a:pt x="880" y="98"/>
                  </a:cubicBezTo>
                  <a:cubicBezTo>
                    <a:pt x="824" y="70"/>
                    <a:pt x="768" y="42"/>
                    <a:pt x="712" y="28"/>
                  </a:cubicBezTo>
                  <a:cubicBezTo>
                    <a:pt x="657" y="14"/>
                    <a:pt x="601" y="0"/>
                    <a:pt x="531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0"/>
            <p:cNvSpPr/>
            <p:nvPr/>
          </p:nvSpPr>
          <p:spPr>
            <a:xfrm>
              <a:off x="2440400" y="512475"/>
              <a:ext cx="290525" cy="461150"/>
            </a:xfrm>
            <a:custGeom>
              <a:avLst/>
              <a:gdLst/>
              <a:ahLst/>
              <a:cxnLst/>
              <a:rect l="l" t="t" r="r" b="b"/>
              <a:pathLst>
                <a:path w="11621" h="18446" extrusionOk="0">
                  <a:moveTo>
                    <a:pt x="7685" y="1"/>
                  </a:moveTo>
                  <a:cubicBezTo>
                    <a:pt x="6677" y="1"/>
                    <a:pt x="5673" y="452"/>
                    <a:pt x="5008" y="1343"/>
                  </a:cubicBezTo>
                  <a:cubicBezTo>
                    <a:pt x="4483" y="871"/>
                    <a:pt x="3828" y="637"/>
                    <a:pt x="3176" y="637"/>
                  </a:cubicBezTo>
                  <a:cubicBezTo>
                    <a:pt x="2478" y="637"/>
                    <a:pt x="1783" y="906"/>
                    <a:pt x="1256" y="1440"/>
                  </a:cubicBezTo>
                  <a:cubicBezTo>
                    <a:pt x="224" y="2459"/>
                    <a:pt x="182" y="4118"/>
                    <a:pt x="1159" y="5192"/>
                  </a:cubicBezTo>
                  <a:cubicBezTo>
                    <a:pt x="224" y="5471"/>
                    <a:pt x="1" y="6713"/>
                    <a:pt x="782" y="7299"/>
                  </a:cubicBezTo>
                  <a:cubicBezTo>
                    <a:pt x="336" y="7675"/>
                    <a:pt x="85" y="8219"/>
                    <a:pt x="85" y="8805"/>
                  </a:cubicBezTo>
                  <a:cubicBezTo>
                    <a:pt x="85" y="9140"/>
                    <a:pt x="182" y="9475"/>
                    <a:pt x="350" y="9768"/>
                  </a:cubicBezTo>
                  <a:cubicBezTo>
                    <a:pt x="531" y="10088"/>
                    <a:pt x="796" y="10339"/>
                    <a:pt x="1117" y="10521"/>
                  </a:cubicBezTo>
                  <a:cubicBezTo>
                    <a:pt x="1131" y="10702"/>
                    <a:pt x="1200" y="10870"/>
                    <a:pt x="1312" y="11009"/>
                  </a:cubicBezTo>
                  <a:cubicBezTo>
                    <a:pt x="1298" y="11079"/>
                    <a:pt x="1284" y="11135"/>
                    <a:pt x="1284" y="11204"/>
                  </a:cubicBezTo>
                  <a:cubicBezTo>
                    <a:pt x="1284" y="11469"/>
                    <a:pt x="1424" y="11706"/>
                    <a:pt x="1661" y="11846"/>
                  </a:cubicBezTo>
                  <a:cubicBezTo>
                    <a:pt x="1214" y="12460"/>
                    <a:pt x="1605" y="13324"/>
                    <a:pt x="2358" y="13408"/>
                  </a:cubicBezTo>
                  <a:cubicBezTo>
                    <a:pt x="2288" y="13520"/>
                    <a:pt x="2233" y="13645"/>
                    <a:pt x="2191" y="13757"/>
                  </a:cubicBezTo>
                  <a:cubicBezTo>
                    <a:pt x="1968" y="14524"/>
                    <a:pt x="2512" y="15305"/>
                    <a:pt x="3307" y="15361"/>
                  </a:cubicBezTo>
                  <a:cubicBezTo>
                    <a:pt x="3446" y="15710"/>
                    <a:pt x="3767" y="15919"/>
                    <a:pt x="4130" y="15919"/>
                  </a:cubicBezTo>
                  <a:cubicBezTo>
                    <a:pt x="4146" y="15920"/>
                    <a:pt x="4162" y="15920"/>
                    <a:pt x="4178" y="15920"/>
                  </a:cubicBezTo>
                  <a:cubicBezTo>
                    <a:pt x="4383" y="15920"/>
                    <a:pt x="4574" y="15838"/>
                    <a:pt x="4729" y="15696"/>
                  </a:cubicBezTo>
                  <a:lnTo>
                    <a:pt x="4729" y="15696"/>
                  </a:lnTo>
                  <a:cubicBezTo>
                    <a:pt x="4702" y="15793"/>
                    <a:pt x="4674" y="15891"/>
                    <a:pt x="4688" y="15989"/>
                  </a:cubicBezTo>
                  <a:cubicBezTo>
                    <a:pt x="4688" y="16505"/>
                    <a:pt x="5106" y="16937"/>
                    <a:pt x="5636" y="16937"/>
                  </a:cubicBezTo>
                  <a:cubicBezTo>
                    <a:pt x="5776" y="16937"/>
                    <a:pt x="5915" y="16909"/>
                    <a:pt x="6041" y="16853"/>
                  </a:cubicBezTo>
                  <a:lnTo>
                    <a:pt x="6041" y="16853"/>
                  </a:lnTo>
                  <a:cubicBezTo>
                    <a:pt x="6027" y="16867"/>
                    <a:pt x="6027" y="16895"/>
                    <a:pt x="6041" y="16909"/>
                  </a:cubicBezTo>
                  <a:cubicBezTo>
                    <a:pt x="6041" y="17188"/>
                    <a:pt x="6236" y="17425"/>
                    <a:pt x="6515" y="17467"/>
                  </a:cubicBezTo>
                  <a:lnTo>
                    <a:pt x="6529" y="17467"/>
                  </a:lnTo>
                  <a:cubicBezTo>
                    <a:pt x="6096" y="17732"/>
                    <a:pt x="6236" y="18402"/>
                    <a:pt x="6752" y="18444"/>
                  </a:cubicBezTo>
                  <a:cubicBezTo>
                    <a:pt x="6768" y="18445"/>
                    <a:pt x="6784" y="18446"/>
                    <a:pt x="6799" y="18446"/>
                  </a:cubicBezTo>
                  <a:cubicBezTo>
                    <a:pt x="7270" y="18446"/>
                    <a:pt x="7507" y="17847"/>
                    <a:pt x="7129" y="17523"/>
                  </a:cubicBezTo>
                  <a:cubicBezTo>
                    <a:pt x="7700" y="17342"/>
                    <a:pt x="7854" y="16616"/>
                    <a:pt x="7408" y="16212"/>
                  </a:cubicBezTo>
                  <a:cubicBezTo>
                    <a:pt x="7659" y="16031"/>
                    <a:pt x="7798" y="15752"/>
                    <a:pt x="7798" y="15445"/>
                  </a:cubicBezTo>
                  <a:cubicBezTo>
                    <a:pt x="7798" y="15403"/>
                    <a:pt x="7798" y="15361"/>
                    <a:pt x="7798" y="15333"/>
                  </a:cubicBezTo>
                  <a:cubicBezTo>
                    <a:pt x="8300" y="14998"/>
                    <a:pt x="8412" y="14301"/>
                    <a:pt x="8035" y="13841"/>
                  </a:cubicBezTo>
                  <a:cubicBezTo>
                    <a:pt x="8956" y="13297"/>
                    <a:pt x="9207" y="12069"/>
                    <a:pt x="8551" y="11204"/>
                  </a:cubicBezTo>
                  <a:cubicBezTo>
                    <a:pt x="8705" y="11065"/>
                    <a:pt x="8802" y="10856"/>
                    <a:pt x="8802" y="10646"/>
                  </a:cubicBezTo>
                  <a:cubicBezTo>
                    <a:pt x="8788" y="10437"/>
                    <a:pt x="8705" y="10242"/>
                    <a:pt x="8565" y="10088"/>
                  </a:cubicBezTo>
                  <a:cubicBezTo>
                    <a:pt x="8984" y="10061"/>
                    <a:pt x="9221" y="9614"/>
                    <a:pt x="9026" y="9238"/>
                  </a:cubicBezTo>
                  <a:cubicBezTo>
                    <a:pt x="9918" y="8512"/>
                    <a:pt x="10100" y="7215"/>
                    <a:pt x="9416" y="6280"/>
                  </a:cubicBezTo>
                  <a:lnTo>
                    <a:pt x="9402" y="6266"/>
                  </a:lnTo>
                  <a:cubicBezTo>
                    <a:pt x="11229" y="5192"/>
                    <a:pt x="11620" y="2710"/>
                    <a:pt x="10197" y="1133"/>
                  </a:cubicBezTo>
                  <a:cubicBezTo>
                    <a:pt x="9526" y="375"/>
                    <a:pt x="8604" y="1"/>
                    <a:pt x="7685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0"/>
            <p:cNvSpPr/>
            <p:nvPr/>
          </p:nvSpPr>
          <p:spPr>
            <a:xfrm>
              <a:off x="2440750" y="512600"/>
              <a:ext cx="256000" cy="417125"/>
            </a:xfrm>
            <a:custGeom>
              <a:avLst/>
              <a:gdLst/>
              <a:ahLst/>
              <a:cxnLst/>
              <a:rect l="l" t="t" r="r" b="b"/>
              <a:pathLst>
                <a:path w="10240" h="16685" extrusionOk="0">
                  <a:moveTo>
                    <a:pt x="7689" y="0"/>
                  </a:moveTo>
                  <a:cubicBezTo>
                    <a:pt x="7028" y="0"/>
                    <a:pt x="6369" y="196"/>
                    <a:pt x="5803" y="584"/>
                  </a:cubicBezTo>
                  <a:cubicBezTo>
                    <a:pt x="5497" y="780"/>
                    <a:pt x="5232" y="1045"/>
                    <a:pt x="5008" y="1338"/>
                  </a:cubicBezTo>
                  <a:cubicBezTo>
                    <a:pt x="4483" y="866"/>
                    <a:pt x="3828" y="632"/>
                    <a:pt x="3176" y="632"/>
                  </a:cubicBezTo>
                  <a:cubicBezTo>
                    <a:pt x="2478" y="632"/>
                    <a:pt x="1783" y="901"/>
                    <a:pt x="1256" y="1435"/>
                  </a:cubicBezTo>
                  <a:cubicBezTo>
                    <a:pt x="224" y="2454"/>
                    <a:pt x="182" y="4113"/>
                    <a:pt x="1159" y="5187"/>
                  </a:cubicBezTo>
                  <a:cubicBezTo>
                    <a:pt x="210" y="5466"/>
                    <a:pt x="1" y="6708"/>
                    <a:pt x="782" y="7294"/>
                  </a:cubicBezTo>
                  <a:cubicBezTo>
                    <a:pt x="336" y="7670"/>
                    <a:pt x="85" y="8214"/>
                    <a:pt x="85" y="8800"/>
                  </a:cubicBezTo>
                  <a:cubicBezTo>
                    <a:pt x="85" y="8926"/>
                    <a:pt x="98" y="9065"/>
                    <a:pt x="126" y="9191"/>
                  </a:cubicBezTo>
                  <a:lnTo>
                    <a:pt x="154" y="9219"/>
                  </a:lnTo>
                  <a:cubicBezTo>
                    <a:pt x="182" y="9386"/>
                    <a:pt x="252" y="9553"/>
                    <a:pt x="363" y="9679"/>
                  </a:cubicBezTo>
                  <a:cubicBezTo>
                    <a:pt x="350" y="9707"/>
                    <a:pt x="350" y="9735"/>
                    <a:pt x="350" y="9763"/>
                  </a:cubicBezTo>
                  <a:cubicBezTo>
                    <a:pt x="531" y="10083"/>
                    <a:pt x="796" y="10334"/>
                    <a:pt x="1117" y="10516"/>
                  </a:cubicBezTo>
                  <a:cubicBezTo>
                    <a:pt x="1131" y="10697"/>
                    <a:pt x="1200" y="10865"/>
                    <a:pt x="1312" y="11004"/>
                  </a:cubicBezTo>
                  <a:cubicBezTo>
                    <a:pt x="1298" y="11074"/>
                    <a:pt x="1284" y="11130"/>
                    <a:pt x="1284" y="11199"/>
                  </a:cubicBezTo>
                  <a:cubicBezTo>
                    <a:pt x="1284" y="11464"/>
                    <a:pt x="1424" y="11701"/>
                    <a:pt x="1661" y="11841"/>
                  </a:cubicBezTo>
                  <a:cubicBezTo>
                    <a:pt x="1214" y="12455"/>
                    <a:pt x="1605" y="13319"/>
                    <a:pt x="2358" y="13403"/>
                  </a:cubicBezTo>
                  <a:cubicBezTo>
                    <a:pt x="2288" y="13515"/>
                    <a:pt x="2233" y="13626"/>
                    <a:pt x="2191" y="13752"/>
                  </a:cubicBezTo>
                  <a:cubicBezTo>
                    <a:pt x="2260" y="13766"/>
                    <a:pt x="2316" y="13780"/>
                    <a:pt x="2386" y="13780"/>
                  </a:cubicBezTo>
                  <a:cubicBezTo>
                    <a:pt x="2526" y="14101"/>
                    <a:pt x="2860" y="14310"/>
                    <a:pt x="3223" y="14310"/>
                  </a:cubicBezTo>
                  <a:cubicBezTo>
                    <a:pt x="3432" y="14310"/>
                    <a:pt x="3655" y="14226"/>
                    <a:pt x="3823" y="14087"/>
                  </a:cubicBezTo>
                  <a:lnTo>
                    <a:pt x="3823" y="14087"/>
                  </a:lnTo>
                  <a:cubicBezTo>
                    <a:pt x="3795" y="14170"/>
                    <a:pt x="3781" y="14268"/>
                    <a:pt x="3781" y="14366"/>
                  </a:cubicBezTo>
                  <a:cubicBezTo>
                    <a:pt x="3795" y="14859"/>
                    <a:pt x="4213" y="15259"/>
                    <a:pt x="4717" y="15259"/>
                  </a:cubicBezTo>
                  <a:cubicBezTo>
                    <a:pt x="4726" y="15259"/>
                    <a:pt x="4735" y="15259"/>
                    <a:pt x="4743" y="15258"/>
                  </a:cubicBezTo>
                  <a:cubicBezTo>
                    <a:pt x="4883" y="15258"/>
                    <a:pt x="5022" y="15230"/>
                    <a:pt x="5148" y="15175"/>
                  </a:cubicBezTo>
                  <a:lnTo>
                    <a:pt x="5148" y="15230"/>
                  </a:lnTo>
                  <a:cubicBezTo>
                    <a:pt x="5148" y="15509"/>
                    <a:pt x="5357" y="15733"/>
                    <a:pt x="5636" y="15760"/>
                  </a:cubicBezTo>
                  <a:lnTo>
                    <a:pt x="5650" y="15774"/>
                  </a:lnTo>
                  <a:cubicBezTo>
                    <a:pt x="5483" y="15844"/>
                    <a:pt x="5385" y="16012"/>
                    <a:pt x="5385" y="16193"/>
                  </a:cubicBezTo>
                  <a:cubicBezTo>
                    <a:pt x="5413" y="16521"/>
                    <a:pt x="5667" y="16685"/>
                    <a:pt x="5922" y="16685"/>
                  </a:cubicBezTo>
                  <a:cubicBezTo>
                    <a:pt x="6177" y="16685"/>
                    <a:pt x="6431" y="16521"/>
                    <a:pt x="6459" y="16193"/>
                  </a:cubicBezTo>
                  <a:cubicBezTo>
                    <a:pt x="6445" y="16053"/>
                    <a:pt x="6375" y="15900"/>
                    <a:pt x="6264" y="15816"/>
                  </a:cubicBezTo>
                  <a:cubicBezTo>
                    <a:pt x="6571" y="15733"/>
                    <a:pt x="6794" y="15440"/>
                    <a:pt x="6808" y="15119"/>
                  </a:cubicBezTo>
                  <a:cubicBezTo>
                    <a:pt x="6794" y="14910"/>
                    <a:pt x="6696" y="14714"/>
                    <a:pt x="6543" y="14575"/>
                  </a:cubicBezTo>
                  <a:cubicBezTo>
                    <a:pt x="6780" y="14421"/>
                    <a:pt x="6933" y="14142"/>
                    <a:pt x="6933" y="13850"/>
                  </a:cubicBezTo>
                  <a:cubicBezTo>
                    <a:pt x="6933" y="13808"/>
                    <a:pt x="6933" y="13780"/>
                    <a:pt x="6933" y="13738"/>
                  </a:cubicBezTo>
                  <a:cubicBezTo>
                    <a:pt x="7226" y="13571"/>
                    <a:pt x="7394" y="13264"/>
                    <a:pt x="7394" y="12943"/>
                  </a:cubicBezTo>
                  <a:cubicBezTo>
                    <a:pt x="7394" y="12720"/>
                    <a:pt x="7310" y="12497"/>
                    <a:pt x="7170" y="12329"/>
                  </a:cubicBezTo>
                  <a:cubicBezTo>
                    <a:pt x="7714" y="12050"/>
                    <a:pt x="8063" y="11492"/>
                    <a:pt x="8077" y="10878"/>
                  </a:cubicBezTo>
                  <a:cubicBezTo>
                    <a:pt x="8077" y="10502"/>
                    <a:pt x="7938" y="10139"/>
                    <a:pt x="7700" y="9860"/>
                  </a:cubicBezTo>
                  <a:cubicBezTo>
                    <a:pt x="8021" y="9581"/>
                    <a:pt x="8021" y="9093"/>
                    <a:pt x="7700" y="8814"/>
                  </a:cubicBezTo>
                  <a:cubicBezTo>
                    <a:pt x="7993" y="8800"/>
                    <a:pt x="8217" y="8563"/>
                    <a:pt x="8230" y="8270"/>
                  </a:cubicBezTo>
                  <a:cubicBezTo>
                    <a:pt x="8230" y="8186"/>
                    <a:pt x="8203" y="8103"/>
                    <a:pt x="8161" y="8019"/>
                  </a:cubicBezTo>
                  <a:cubicBezTo>
                    <a:pt x="8677" y="7656"/>
                    <a:pt x="8984" y="7057"/>
                    <a:pt x="8984" y="6429"/>
                  </a:cubicBezTo>
                  <a:cubicBezTo>
                    <a:pt x="8984" y="5983"/>
                    <a:pt x="8830" y="5564"/>
                    <a:pt x="8565" y="5215"/>
                  </a:cubicBezTo>
                  <a:cubicBezTo>
                    <a:pt x="9584" y="4685"/>
                    <a:pt x="10225" y="3625"/>
                    <a:pt x="10239" y="2467"/>
                  </a:cubicBezTo>
                  <a:cubicBezTo>
                    <a:pt x="10225" y="1770"/>
                    <a:pt x="9988" y="1100"/>
                    <a:pt x="9542" y="557"/>
                  </a:cubicBezTo>
                  <a:cubicBezTo>
                    <a:pt x="8978" y="185"/>
                    <a:pt x="8332" y="0"/>
                    <a:pt x="76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0"/>
            <p:cNvSpPr/>
            <p:nvPr/>
          </p:nvSpPr>
          <p:spPr>
            <a:xfrm>
              <a:off x="2440750" y="527200"/>
              <a:ext cx="145100" cy="248300"/>
            </a:xfrm>
            <a:custGeom>
              <a:avLst/>
              <a:gdLst/>
              <a:ahLst/>
              <a:cxnLst/>
              <a:rect l="l" t="t" r="r" b="b"/>
              <a:pathLst>
                <a:path w="5804" h="9932" extrusionOk="0">
                  <a:moveTo>
                    <a:pt x="5803" y="0"/>
                  </a:moveTo>
                  <a:lnTo>
                    <a:pt x="5803" y="0"/>
                  </a:lnTo>
                  <a:cubicBezTo>
                    <a:pt x="5497" y="210"/>
                    <a:pt x="5232" y="461"/>
                    <a:pt x="5008" y="754"/>
                  </a:cubicBezTo>
                  <a:cubicBezTo>
                    <a:pt x="4490" y="289"/>
                    <a:pt x="3836" y="59"/>
                    <a:pt x="3183" y="59"/>
                  </a:cubicBezTo>
                  <a:cubicBezTo>
                    <a:pt x="2482" y="59"/>
                    <a:pt x="1783" y="324"/>
                    <a:pt x="1256" y="851"/>
                  </a:cubicBezTo>
                  <a:cubicBezTo>
                    <a:pt x="238" y="1883"/>
                    <a:pt x="196" y="3529"/>
                    <a:pt x="1159" y="4617"/>
                  </a:cubicBezTo>
                  <a:cubicBezTo>
                    <a:pt x="224" y="4896"/>
                    <a:pt x="1" y="6138"/>
                    <a:pt x="796" y="6724"/>
                  </a:cubicBezTo>
                  <a:cubicBezTo>
                    <a:pt x="350" y="7100"/>
                    <a:pt x="85" y="7644"/>
                    <a:pt x="98" y="8230"/>
                  </a:cubicBezTo>
                  <a:cubicBezTo>
                    <a:pt x="85" y="8356"/>
                    <a:pt x="98" y="8495"/>
                    <a:pt x="140" y="8621"/>
                  </a:cubicBezTo>
                  <a:lnTo>
                    <a:pt x="168" y="8635"/>
                  </a:lnTo>
                  <a:cubicBezTo>
                    <a:pt x="182" y="8816"/>
                    <a:pt x="252" y="8969"/>
                    <a:pt x="363" y="9109"/>
                  </a:cubicBezTo>
                  <a:cubicBezTo>
                    <a:pt x="363" y="9137"/>
                    <a:pt x="350" y="9165"/>
                    <a:pt x="350" y="9193"/>
                  </a:cubicBezTo>
                  <a:cubicBezTo>
                    <a:pt x="531" y="9499"/>
                    <a:pt x="796" y="9764"/>
                    <a:pt x="1117" y="9932"/>
                  </a:cubicBezTo>
                  <a:cubicBezTo>
                    <a:pt x="935" y="7853"/>
                    <a:pt x="1898" y="7184"/>
                    <a:pt x="1898" y="7184"/>
                  </a:cubicBezTo>
                  <a:cubicBezTo>
                    <a:pt x="1898" y="7184"/>
                    <a:pt x="642" y="6849"/>
                    <a:pt x="852" y="5803"/>
                  </a:cubicBezTo>
                  <a:cubicBezTo>
                    <a:pt x="949" y="5203"/>
                    <a:pt x="1410" y="4729"/>
                    <a:pt x="2009" y="4603"/>
                  </a:cubicBezTo>
                  <a:cubicBezTo>
                    <a:pt x="2009" y="4603"/>
                    <a:pt x="698" y="2525"/>
                    <a:pt x="2177" y="1451"/>
                  </a:cubicBezTo>
                  <a:cubicBezTo>
                    <a:pt x="2631" y="1117"/>
                    <a:pt x="3076" y="1001"/>
                    <a:pt x="3474" y="1001"/>
                  </a:cubicBezTo>
                  <a:cubicBezTo>
                    <a:pt x="4373" y="1001"/>
                    <a:pt x="5036" y="1591"/>
                    <a:pt x="5036" y="1591"/>
                  </a:cubicBezTo>
                  <a:cubicBezTo>
                    <a:pt x="5469" y="419"/>
                    <a:pt x="5803" y="0"/>
                    <a:pt x="5803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0"/>
            <p:cNvSpPr/>
            <p:nvPr/>
          </p:nvSpPr>
          <p:spPr>
            <a:xfrm>
              <a:off x="2504225" y="733900"/>
              <a:ext cx="96275" cy="34975"/>
            </a:xfrm>
            <a:custGeom>
              <a:avLst/>
              <a:gdLst/>
              <a:ahLst/>
              <a:cxnLst/>
              <a:rect l="l" t="t" r="r" b="b"/>
              <a:pathLst>
                <a:path w="3851" h="1399" extrusionOk="0">
                  <a:moveTo>
                    <a:pt x="2440" y="0"/>
                  </a:moveTo>
                  <a:cubicBezTo>
                    <a:pt x="695" y="0"/>
                    <a:pt x="0" y="1399"/>
                    <a:pt x="0" y="1399"/>
                  </a:cubicBezTo>
                  <a:cubicBezTo>
                    <a:pt x="772" y="595"/>
                    <a:pt x="1831" y="163"/>
                    <a:pt x="2921" y="163"/>
                  </a:cubicBezTo>
                  <a:cubicBezTo>
                    <a:pt x="3230" y="163"/>
                    <a:pt x="3542" y="198"/>
                    <a:pt x="3850" y="269"/>
                  </a:cubicBezTo>
                  <a:cubicBezTo>
                    <a:pt x="3319" y="78"/>
                    <a:pt x="2850" y="0"/>
                    <a:pt x="2440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0"/>
            <p:cNvSpPr/>
            <p:nvPr/>
          </p:nvSpPr>
          <p:spPr>
            <a:xfrm>
              <a:off x="2588275" y="571100"/>
              <a:ext cx="70100" cy="39125"/>
            </a:xfrm>
            <a:custGeom>
              <a:avLst/>
              <a:gdLst/>
              <a:ahLst/>
              <a:cxnLst/>
              <a:rect l="l" t="t" r="r" b="b"/>
              <a:pathLst>
                <a:path w="2804" h="1565" extrusionOk="0">
                  <a:moveTo>
                    <a:pt x="523" y="0"/>
                  </a:moveTo>
                  <a:cubicBezTo>
                    <a:pt x="212" y="0"/>
                    <a:pt x="0" y="44"/>
                    <a:pt x="0" y="44"/>
                  </a:cubicBezTo>
                  <a:cubicBezTo>
                    <a:pt x="82" y="37"/>
                    <a:pt x="164" y="33"/>
                    <a:pt x="246" y="33"/>
                  </a:cubicBezTo>
                  <a:cubicBezTo>
                    <a:pt x="1311" y="33"/>
                    <a:pt x="2298" y="618"/>
                    <a:pt x="2804" y="1564"/>
                  </a:cubicBezTo>
                  <a:cubicBezTo>
                    <a:pt x="2372" y="211"/>
                    <a:pt x="1208" y="0"/>
                    <a:pt x="523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0"/>
            <p:cNvSpPr/>
            <p:nvPr/>
          </p:nvSpPr>
          <p:spPr>
            <a:xfrm>
              <a:off x="3512475" y="1075350"/>
              <a:ext cx="7375" cy="5350"/>
            </a:xfrm>
            <a:custGeom>
              <a:avLst/>
              <a:gdLst/>
              <a:ahLst/>
              <a:cxnLst/>
              <a:rect l="l" t="t" r="r" b="b"/>
              <a:pathLst>
                <a:path w="295" h="214" extrusionOk="0">
                  <a:moveTo>
                    <a:pt x="150" y="1"/>
                  </a:moveTo>
                  <a:cubicBezTo>
                    <a:pt x="22" y="1"/>
                    <a:pt x="0" y="197"/>
                    <a:pt x="135" y="211"/>
                  </a:cubicBezTo>
                  <a:cubicBezTo>
                    <a:pt x="144" y="213"/>
                    <a:pt x="152" y="213"/>
                    <a:pt x="160" y="213"/>
                  </a:cubicBezTo>
                  <a:cubicBezTo>
                    <a:pt x="278" y="213"/>
                    <a:pt x="294" y="28"/>
                    <a:pt x="163" y="2"/>
                  </a:cubicBezTo>
                  <a:cubicBezTo>
                    <a:pt x="159" y="1"/>
                    <a:pt x="154" y="1"/>
                    <a:pt x="15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0"/>
            <p:cNvSpPr/>
            <p:nvPr/>
          </p:nvSpPr>
          <p:spPr>
            <a:xfrm>
              <a:off x="3525225" y="1073075"/>
              <a:ext cx="7075" cy="6375"/>
            </a:xfrm>
            <a:custGeom>
              <a:avLst/>
              <a:gdLst/>
              <a:ahLst/>
              <a:cxnLst/>
              <a:rect l="l" t="t" r="r" b="b"/>
              <a:pathLst>
                <a:path w="283" h="255" extrusionOk="0">
                  <a:moveTo>
                    <a:pt x="133" y="0"/>
                  </a:moveTo>
                  <a:cubicBezTo>
                    <a:pt x="76" y="0"/>
                    <a:pt x="22" y="33"/>
                    <a:pt x="16" y="107"/>
                  </a:cubicBezTo>
                  <a:cubicBezTo>
                    <a:pt x="0" y="201"/>
                    <a:pt x="68" y="255"/>
                    <a:pt x="138" y="255"/>
                  </a:cubicBezTo>
                  <a:cubicBezTo>
                    <a:pt x="193" y="255"/>
                    <a:pt x="249" y="222"/>
                    <a:pt x="267" y="148"/>
                  </a:cubicBezTo>
                  <a:cubicBezTo>
                    <a:pt x="283" y="54"/>
                    <a:pt x="20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144761" y="4537588"/>
            <a:ext cx="1467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Н.А.Танкабекян</a:t>
            </a:r>
            <a:endParaRPr lang="ru-RU" sz="8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Google Shape;2885;p41"/>
          <p:cNvSpPr txBox="1">
            <a:spLocks noGrp="1"/>
          </p:cNvSpPr>
          <p:nvPr>
            <p:ph type="title"/>
          </p:nvPr>
        </p:nvSpPr>
        <p:spPr>
          <a:xfrm>
            <a:off x="720000" y="39927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Классификация по межфазному взаимодействию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47" name="Google Shape;2947;p4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026A3B-E2A4-4F2D-BC22-611FF3A467FC}"/>
              </a:ext>
            </a:extLst>
          </p:cNvPr>
          <p:cNvSpPr txBox="1"/>
          <p:nvPr/>
        </p:nvSpPr>
        <p:spPr>
          <a:xfrm>
            <a:off x="476458" y="1491374"/>
            <a:ext cx="8191084" cy="2956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дисперсной фазой и дисперсионной средой происходит взаимодействие, однако степень проявления его в разных системах существенным образом отличается. Г. Фрейндлих предложил в зависимости от степени межфазного взаимодействия все дисперсные системы разделить на лиофильные («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лио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растворяю, «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фило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люблю) и лиофобные («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фобос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страх). Если дисперсионная среда – вода, то системы называют соответственно гидрофильными и гидрофобными.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469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3347" y="256032"/>
            <a:ext cx="8683143" cy="4718304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Примером могут служить такие бактерицидные препараты, как колларгол – золь металлического серебра и протаргол – золь оксида серебра,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защищенные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высокомолекулярными соединениями. Эти препараты можно высушить и в сухом виде транспортировать, а затем снова растворять в дисперсионной среде, в результате чего вновь образуются золи. Аналогично получают концентрированные коллоидные растворы серебра, золота и из радиоактивных нуклидов, серы и др.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живых организмах роль защитных веществ играют белки, полисахариды, пектины. Например, белки крови, адсорбируясь на капельках жиров, холестерина, частичках малорастворимых солей карбонатов и фосфатов кальция, увеличивают их растворимость и предотвращают коагуляцию и выделение на стенках сосудов. К примеру, протеины сыворотки крови увеличивают растворимость карбоната кальция в пять раз.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крови растворяется большое количество кислорода и углекислого газа. Такая способность крови обусловлена также защитным действием белков.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100</a:t>
            </a:fld>
            <a:endParaRPr lang="en"/>
          </a:p>
        </p:txBody>
      </p:sp>
      <p:grpSp>
        <p:nvGrpSpPr>
          <p:cNvPr id="5" name="Google Shape;4828;p53"/>
          <p:cNvGrpSpPr/>
          <p:nvPr/>
        </p:nvGrpSpPr>
        <p:grpSpPr>
          <a:xfrm>
            <a:off x="7149695" y="3740374"/>
            <a:ext cx="1854181" cy="1157014"/>
            <a:chOff x="7708577" y="5673877"/>
            <a:chExt cx="1137434" cy="826546"/>
          </a:xfrm>
        </p:grpSpPr>
        <p:sp>
          <p:nvSpPr>
            <p:cNvPr id="6" name="Google Shape;4829;p53"/>
            <p:cNvSpPr/>
            <p:nvPr/>
          </p:nvSpPr>
          <p:spPr>
            <a:xfrm>
              <a:off x="8215134" y="5686079"/>
              <a:ext cx="159553" cy="652376"/>
            </a:xfrm>
            <a:custGeom>
              <a:avLst/>
              <a:gdLst/>
              <a:ahLst/>
              <a:cxnLst/>
              <a:rect l="l" t="t" r="r" b="b"/>
              <a:pathLst>
                <a:path w="1870" h="7646" extrusionOk="0">
                  <a:moveTo>
                    <a:pt x="924" y="0"/>
                  </a:moveTo>
                  <a:cubicBezTo>
                    <a:pt x="730" y="0"/>
                    <a:pt x="492" y="12"/>
                    <a:pt x="196" y="31"/>
                  </a:cubicBezTo>
                  <a:lnTo>
                    <a:pt x="15" y="296"/>
                  </a:lnTo>
                  <a:cubicBezTo>
                    <a:pt x="489" y="533"/>
                    <a:pt x="1" y="7186"/>
                    <a:pt x="447" y="7479"/>
                  </a:cubicBezTo>
                  <a:cubicBezTo>
                    <a:pt x="610" y="7598"/>
                    <a:pt x="781" y="7645"/>
                    <a:pt x="957" y="7645"/>
                  </a:cubicBezTo>
                  <a:cubicBezTo>
                    <a:pt x="1113" y="7645"/>
                    <a:pt x="1274" y="7608"/>
                    <a:pt x="1438" y="7549"/>
                  </a:cubicBezTo>
                  <a:lnTo>
                    <a:pt x="1605" y="7284"/>
                  </a:lnTo>
                  <a:cubicBezTo>
                    <a:pt x="1646" y="7090"/>
                    <a:pt x="1495" y="337"/>
                    <a:pt x="1862" y="337"/>
                  </a:cubicBezTo>
                  <a:cubicBezTo>
                    <a:pt x="1865" y="337"/>
                    <a:pt x="1867" y="337"/>
                    <a:pt x="1870" y="338"/>
                  </a:cubicBezTo>
                  <a:cubicBezTo>
                    <a:pt x="1657" y="84"/>
                    <a:pt x="1444" y="0"/>
                    <a:pt x="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830;p53"/>
            <p:cNvSpPr/>
            <p:nvPr/>
          </p:nvSpPr>
          <p:spPr>
            <a:xfrm>
              <a:off x="8198411" y="5691368"/>
              <a:ext cx="192232" cy="44965"/>
            </a:xfrm>
            <a:custGeom>
              <a:avLst/>
              <a:gdLst/>
              <a:ahLst/>
              <a:cxnLst/>
              <a:rect l="l" t="t" r="r" b="b"/>
              <a:pathLst>
                <a:path w="2253" h="527" extrusionOk="0">
                  <a:moveTo>
                    <a:pt x="1098" y="0"/>
                  </a:moveTo>
                  <a:cubicBezTo>
                    <a:pt x="541" y="0"/>
                    <a:pt x="0" y="167"/>
                    <a:pt x="546" y="499"/>
                  </a:cubicBezTo>
                  <a:cubicBezTo>
                    <a:pt x="497" y="299"/>
                    <a:pt x="723" y="220"/>
                    <a:pt x="989" y="220"/>
                  </a:cubicBezTo>
                  <a:cubicBezTo>
                    <a:pt x="1335" y="220"/>
                    <a:pt x="1749" y="353"/>
                    <a:pt x="1717" y="527"/>
                  </a:cubicBezTo>
                  <a:cubicBezTo>
                    <a:pt x="2253" y="174"/>
                    <a:pt x="1667" y="0"/>
                    <a:pt x="1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831;p53"/>
            <p:cNvSpPr/>
            <p:nvPr/>
          </p:nvSpPr>
          <p:spPr>
            <a:xfrm>
              <a:off x="8229468" y="5744609"/>
              <a:ext cx="130970" cy="599135"/>
            </a:xfrm>
            <a:custGeom>
              <a:avLst/>
              <a:gdLst/>
              <a:ahLst/>
              <a:cxnLst/>
              <a:rect l="l" t="t" r="r" b="b"/>
              <a:pathLst>
                <a:path w="1535" h="7022" extrusionOk="0">
                  <a:moveTo>
                    <a:pt x="238" y="98"/>
                  </a:moveTo>
                  <a:cubicBezTo>
                    <a:pt x="415" y="156"/>
                    <a:pt x="600" y="185"/>
                    <a:pt x="785" y="185"/>
                  </a:cubicBezTo>
                  <a:cubicBezTo>
                    <a:pt x="968" y="185"/>
                    <a:pt x="1152" y="157"/>
                    <a:pt x="1329" y="98"/>
                  </a:cubicBezTo>
                  <a:close/>
                  <a:moveTo>
                    <a:pt x="0" y="0"/>
                  </a:moveTo>
                  <a:cubicBezTo>
                    <a:pt x="0" y="1"/>
                    <a:pt x="56" y="6500"/>
                    <a:pt x="56" y="6500"/>
                  </a:cubicBezTo>
                  <a:cubicBezTo>
                    <a:pt x="0" y="6770"/>
                    <a:pt x="473" y="7022"/>
                    <a:pt x="891" y="7022"/>
                  </a:cubicBezTo>
                  <a:cubicBezTo>
                    <a:pt x="1207" y="7022"/>
                    <a:pt x="1493" y="6877"/>
                    <a:pt x="1493" y="6486"/>
                  </a:cubicBezTo>
                  <a:lnTo>
                    <a:pt x="1535" y="14"/>
                  </a:lnTo>
                  <a:lnTo>
                    <a:pt x="1535" y="14"/>
                  </a:lnTo>
                  <a:cubicBezTo>
                    <a:pt x="1467" y="47"/>
                    <a:pt x="1399" y="75"/>
                    <a:pt x="1329" y="98"/>
                  </a:cubicBezTo>
                  <a:lnTo>
                    <a:pt x="1381" y="98"/>
                  </a:lnTo>
                  <a:lnTo>
                    <a:pt x="1381" y="6500"/>
                  </a:lnTo>
                  <a:cubicBezTo>
                    <a:pt x="1381" y="6500"/>
                    <a:pt x="1465" y="6919"/>
                    <a:pt x="823" y="6919"/>
                  </a:cubicBezTo>
                  <a:cubicBezTo>
                    <a:pt x="195" y="6919"/>
                    <a:pt x="168" y="6500"/>
                    <a:pt x="168" y="6500"/>
                  </a:cubicBezTo>
                  <a:lnTo>
                    <a:pt x="168" y="98"/>
                  </a:lnTo>
                  <a:lnTo>
                    <a:pt x="238" y="98"/>
                  </a:lnTo>
                  <a:cubicBezTo>
                    <a:pt x="157" y="71"/>
                    <a:pt x="77" y="3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832;p53"/>
            <p:cNvSpPr/>
            <p:nvPr/>
          </p:nvSpPr>
          <p:spPr>
            <a:xfrm>
              <a:off x="8137918" y="5673877"/>
              <a:ext cx="320130" cy="98206"/>
            </a:xfrm>
            <a:custGeom>
              <a:avLst/>
              <a:gdLst/>
              <a:ahLst/>
              <a:cxnLst/>
              <a:rect l="l" t="t" r="r" b="b"/>
              <a:pathLst>
                <a:path w="3752" h="1151" extrusionOk="0">
                  <a:moveTo>
                    <a:pt x="1782" y="209"/>
                  </a:moveTo>
                  <a:cubicBezTo>
                    <a:pt x="2384" y="209"/>
                    <a:pt x="3033" y="406"/>
                    <a:pt x="2356" y="774"/>
                  </a:cubicBezTo>
                  <a:cubicBezTo>
                    <a:pt x="2201" y="867"/>
                    <a:pt x="2028" y="913"/>
                    <a:pt x="1857" y="913"/>
                  </a:cubicBezTo>
                  <a:cubicBezTo>
                    <a:pt x="1646" y="913"/>
                    <a:pt x="1438" y="843"/>
                    <a:pt x="1268" y="704"/>
                  </a:cubicBezTo>
                  <a:cubicBezTo>
                    <a:pt x="741" y="367"/>
                    <a:pt x="1242" y="209"/>
                    <a:pt x="1782" y="209"/>
                  </a:cubicBezTo>
                  <a:close/>
                  <a:moveTo>
                    <a:pt x="1710" y="1"/>
                  </a:moveTo>
                  <a:cubicBezTo>
                    <a:pt x="502" y="1"/>
                    <a:pt x="1" y="689"/>
                    <a:pt x="1868" y="1150"/>
                  </a:cubicBezTo>
                  <a:cubicBezTo>
                    <a:pt x="2468" y="1108"/>
                    <a:pt x="3751" y="509"/>
                    <a:pt x="2677" y="132"/>
                  </a:cubicBezTo>
                  <a:cubicBezTo>
                    <a:pt x="2329" y="40"/>
                    <a:pt x="1999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833;p53"/>
            <p:cNvSpPr/>
            <p:nvPr/>
          </p:nvSpPr>
          <p:spPr>
            <a:xfrm>
              <a:off x="8146450" y="5679082"/>
              <a:ext cx="248288" cy="86602"/>
            </a:xfrm>
            <a:custGeom>
              <a:avLst/>
              <a:gdLst/>
              <a:ahLst/>
              <a:cxnLst/>
              <a:rect l="l" t="t" r="r" b="b"/>
              <a:pathLst>
                <a:path w="2910" h="1015" extrusionOk="0">
                  <a:moveTo>
                    <a:pt x="1747" y="16"/>
                  </a:moveTo>
                  <a:cubicBezTo>
                    <a:pt x="2365" y="16"/>
                    <a:pt x="2910" y="259"/>
                    <a:pt x="2647" y="559"/>
                  </a:cubicBezTo>
                  <a:cubicBezTo>
                    <a:pt x="2370" y="814"/>
                    <a:pt x="2069" y="910"/>
                    <a:pt x="1795" y="910"/>
                  </a:cubicBezTo>
                  <a:cubicBezTo>
                    <a:pt x="1198" y="910"/>
                    <a:pt x="723" y="459"/>
                    <a:pt x="876" y="210"/>
                  </a:cubicBezTo>
                  <a:cubicBezTo>
                    <a:pt x="1127" y="73"/>
                    <a:pt x="1445" y="16"/>
                    <a:pt x="1747" y="16"/>
                  </a:cubicBezTo>
                  <a:close/>
                  <a:moveTo>
                    <a:pt x="1659" y="1"/>
                  </a:moveTo>
                  <a:cubicBezTo>
                    <a:pt x="811" y="1"/>
                    <a:pt x="1" y="243"/>
                    <a:pt x="1420" y="936"/>
                  </a:cubicBezTo>
                  <a:cubicBezTo>
                    <a:pt x="1420" y="936"/>
                    <a:pt x="1570" y="1014"/>
                    <a:pt x="1809" y="1014"/>
                  </a:cubicBezTo>
                  <a:cubicBezTo>
                    <a:pt x="2054" y="1014"/>
                    <a:pt x="2392" y="932"/>
                    <a:pt x="2759" y="601"/>
                  </a:cubicBezTo>
                  <a:cubicBezTo>
                    <a:pt x="2856" y="503"/>
                    <a:pt x="2856" y="350"/>
                    <a:pt x="2759" y="252"/>
                  </a:cubicBezTo>
                  <a:cubicBezTo>
                    <a:pt x="2781" y="104"/>
                    <a:pt x="2212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834;p53"/>
            <p:cNvSpPr/>
            <p:nvPr/>
          </p:nvSpPr>
          <p:spPr>
            <a:xfrm>
              <a:off x="8248495" y="5871910"/>
              <a:ext cx="100083" cy="471407"/>
            </a:xfrm>
            <a:custGeom>
              <a:avLst/>
              <a:gdLst/>
              <a:ahLst/>
              <a:cxnLst/>
              <a:rect l="l" t="t" r="r" b="b"/>
              <a:pathLst>
                <a:path w="1173" h="5525" extrusionOk="0">
                  <a:moveTo>
                    <a:pt x="1074" y="4967"/>
                  </a:moveTo>
                  <a:cubicBezTo>
                    <a:pt x="1172" y="5525"/>
                    <a:pt x="0" y="5441"/>
                    <a:pt x="0" y="4967"/>
                  </a:cubicBezTo>
                  <a:lnTo>
                    <a:pt x="0" y="238"/>
                  </a:lnTo>
                  <a:cubicBezTo>
                    <a:pt x="349" y="1"/>
                    <a:pt x="837" y="112"/>
                    <a:pt x="1088" y="238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835;p53"/>
            <p:cNvSpPr/>
            <p:nvPr/>
          </p:nvSpPr>
          <p:spPr>
            <a:xfrm>
              <a:off x="8248495" y="5881381"/>
              <a:ext cx="91722" cy="21587"/>
            </a:xfrm>
            <a:custGeom>
              <a:avLst/>
              <a:gdLst/>
              <a:ahLst/>
              <a:cxnLst/>
              <a:rect l="l" t="t" r="r" b="b"/>
              <a:pathLst>
                <a:path w="1075" h="253" extrusionOk="0">
                  <a:moveTo>
                    <a:pt x="465" y="0"/>
                  </a:moveTo>
                  <a:cubicBezTo>
                    <a:pt x="280" y="0"/>
                    <a:pt x="100" y="33"/>
                    <a:pt x="0" y="127"/>
                  </a:cubicBezTo>
                  <a:cubicBezTo>
                    <a:pt x="154" y="211"/>
                    <a:pt x="380" y="253"/>
                    <a:pt x="590" y="253"/>
                  </a:cubicBezTo>
                  <a:cubicBezTo>
                    <a:pt x="799" y="253"/>
                    <a:pt x="991" y="211"/>
                    <a:pt x="1074" y="127"/>
                  </a:cubicBezTo>
                  <a:cubicBezTo>
                    <a:pt x="1041" y="76"/>
                    <a:pt x="747" y="0"/>
                    <a:pt x="465" y="0"/>
                  </a:cubicBezTo>
                  <a:close/>
                </a:path>
              </a:pathLst>
            </a:custGeom>
            <a:solidFill>
              <a:srgbClr val="2CD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836;p53"/>
            <p:cNvSpPr/>
            <p:nvPr/>
          </p:nvSpPr>
          <p:spPr>
            <a:xfrm>
              <a:off x="8288938" y="5880271"/>
              <a:ext cx="51279" cy="23378"/>
            </a:xfrm>
            <a:custGeom>
              <a:avLst/>
              <a:gdLst/>
              <a:ahLst/>
              <a:cxnLst/>
              <a:rect l="l" t="t" r="r" b="b"/>
              <a:pathLst>
                <a:path w="601" h="274" extrusionOk="0">
                  <a:moveTo>
                    <a:pt x="15" y="1"/>
                  </a:moveTo>
                  <a:cubicBezTo>
                    <a:pt x="15" y="1"/>
                    <a:pt x="154" y="154"/>
                    <a:pt x="1" y="266"/>
                  </a:cubicBezTo>
                  <a:cubicBezTo>
                    <a:pt x="42" y="271"/>
                    <a:pt x="85" y="274"/>
                    <a:pt x="127" y="274"/>
                  </a:cubicBezTo>
                  <a:cubicBezTo>
                    <a:pt x="297" y="274"/>
                    <a:pt x="467" y="229"/>
                    <a:pt x="600" y="140"/>
                  </a:cubicBezTo>
                  <a:cubicBezTo>
                    <a:pt x="419" y="42"/>
                    <a:pt x="224" y="1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837;p53"/>
            <p:cNvSpPr/>
            <p:nvPr/>
          </p:nvSpPr>
          <p:spPr>
            <a:xfrm>
              <a:off x="8248495" y="5880527"/>
              <a:ext cx="91722" cy="12884"/>
            </a:xfrm>
            <a:custGeom>
              <a:avLst/>
              <a:gdLst/>
              <a:ahLst/>
              <a:cxnLst/>
              <a:rect l="l" t="t" r="r" b="b"/>
              <a:pathLst>
                <a:path w="1075" h="151" extrusionOk="0">
                  <a:moveTo>
                    <a:pt x="496" y="1"/>
                  </a:moveTo>
                  <a:cubicBezTo>
                    <a:pt x="337" y="1"/>
                    <a:pt x="163" y="35"/>
                    <a:pt x="0" y="137"/>
                  </a:cubicBezTo>
                  <a:lnTo>
                    <a:pt x="28" y="137"/>
                  </a:lnTo>
                  <a:cubicBezTo>
                    <a:pt x="49" y="83"/>
                    <a:pt x="282" y="55"/>
                    <a:pt x="523" y="55"/>
                  </a:cubicBezTo>
                  <a:cubicBezTo>
                    <a:pt x="777" y="55"/>
                    <a:pt x="1039" y="86"/>
                    <a:pt x="1060" y="151"/>
                  </a:cubicBezTo>
                  <a:lnTo>
                    <a:pt x="1074" y="137"/>
                  </a:lnTo>
                  <a:cubicBezTo>
                    <a:pt x="1074" y="137"/>
                    <a:pt x="814" y="1"/>
                    <a:pt x="496" y="1"/>
                  </a:cubicBezTo>
                  <a:close/>
                </a:path>
              </a:pathLst>
            </a:custGeom>
            <a:solidFill>
              <a:srgbClr val="0D9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838;p53"/>
            <p:cNvSpPr/>
            <p:nvPr/>
          </p:nvSpPr>
          <p:spPr>
            <a:xfrm>
              <a:off x="8312145" y="6279835"/>
              <a:ext cx="19709" cy="20648"/>
            </a:xfrm>
            <a:custGeom>
              <a:avLst/>
              <a:gdLst/>
              <a:ahLst/>
              <a:cxnLst/>
              <a:rect l="l" t="t" r="r" b="b"/>
              <a:pathLst>
                <a:path w="231" h="242" extrusionOk="0">
                  <a:moveTo>
                    <a:pt x="119" y="1"/>
                  </a:moveTo>
                  <a:cubicBezTo>
                    <a:pt x="63" y="1"/>
                    <a:pt x="8" y="39"/>
                    <a:pt x="8" y="116"/>
                  </a:cubicBezTo>
                  <a:cubicBezTo>
                    <a:pt x="1" y="200"/>
                    <a:pt x="56" y="241"/>
                    <a:pt x="114" y="241"/>
                  </a:cubicBezTo>
                  <a:cubicBezTo>
                    <a:pt x="171" y="241"/>
                    <a:pt x="231" y="200"/>
                    <a:pt x="231" y="116"/>
                  </a:cubicBezTo>
                  <a:cubicBezTo>
                    <a:pt x="231" y="39"/>
                    <a:pt x="175" y="1"/>
                    <a:pt x="11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839;p53"/>
            <p:cNvSpPr/>
            <p:nvPr/>
          </p:nvSpPr>
          <p:spPr>
            <a:xfrm>
              <a:off x="8273495" y="6199803"/>
              <a:ext cx="20307" cy="17918"/>
            </a:xfrm>
            <a:custGeom>
              <a:avLst/>
              <a:gdLst/>
              <a:ahLst/>
              <a:cxnLst/>
              <a:rect l="l" t="t" r="r" b="b"/>
              <a:pathLst>
                <a:path w="238" h="210" extrusionOk="0">
                  <a:moveTo>
                    <a:pt x="119" y="1"/>
                  </a:moveTo>
                  <a:cubicBezTo>
                    <a:pt x="63" y="1"/>
                    <a:pt x="7" y="36"/>
                    <a:pt x="0" y="105"/>
                  </a:cubicBezTo>
                  <a:cubicBezTo>
                    <a:pt x="7" y="175"/>
                    <a:pt x="63" y="210"/>
                    <a:pt x="119" y="210"/>
                  </a:cubicBezTo>
                  <a:cubicBezTo>
                    <a:pt x="175" y="210"/>
                    <a:pt x="230" y="175"/>
                    <a:pt x="237" y="105"/>
                  </a:cubicBezTo>
                  <a:cubicBezTo>
                    <a:pt x="230" y="36"/>
                    <a:pt x="175" y="1"/>
                    <a:pt x="11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840;p53"/>
            <p:cNvSpPr/>
            <p:nvPr/>
          </p:nvSpPr>
          <p:spPr>
            <a:xfrm>
              <a:off x="8312145" y="6094515"/>
              <a:ext cx="19709" cy="20563"/>
            </a:xfrm>
            <a:custGeom>
              <a:avLst/>
              <a:gdLst/>
              <a:ahLst/>
              <a:cxnLst/>
              <a:rect l="l" t="t" r="r" b="b"/>
              <a:pathLst>
                <a:path w="231" h="241" extrusionOk="0">
                  <a:moveTo>
                    <a:pt x="119" y="0"/>
                  </a:moveTo>
                  <a:cubicBezTo>
                    <a:pt x="63" y="0"/>
                    <a:pt x="8" y="42"/>
                    <a:pt x="8" y="126"/>
                  </a:cubicBezTo>
                  <a:cubicBezTo>
                    <a:pt x="1" y="203"/>
                    <a:pt x="56" y="241"/>
                    <a:pt x="114" y="241"/>
                  </a:cubicBezTo>
                  <a:cubicBezTo>
                    <a:pt x="171" y="241"/>
                    <a:pt x="231" y="203"/>
                    <a:pt x="231" y="126"/>
                  </a:cubicBezTo>
                  <a:cubicBezTo>
                    <a:pt x="231" y="42"/>
                    <a:pt x="175" y="0"/>
                    <a:pt x="11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841;p53"/>
            <p:cNvSpPr/>
            <p:nvPr/>
          </p:nvSpPr>
          <p:spPr>
            <a:xfrm>
              <a:off x="8266327" y="5992726"/>
              <a:ext cx="20307" cy="17918"/>
            </a:xfrm>
            <a:custGeom>
              <a:avLst/>
              <a:gdLst/>
              <a:ahLst/>
              <a:cxnLst/>
              <a:rect l="l" t="t" r="r" b="b"/>
              <a:pathLst>
                <a:path w="238" h="210" extrusionOk="0">
                  <a:moveTo>
                    <a:pt x="124" y="1"/>
                  </a:moveTo>
                  <a:cubicBezTo>
                    <a:pt x="70" y="1"/>
                    <a:pt x="15" y="36"/>
                    <a:pt x="1" y="105"/>
                  </a:cubicBezTo>
                  <a:cubicBezTo>
                    <a:pt x="15" y="175"/>
                    <a:pt x="70" y="210"/>
                    <a:pt x="124" y="210"/>
                  </a:cubicBezTo>
                  <a:cubicBezTo>
                    <a:pt x="178" y="210"/>
                    <a:pt x="231" y="175"/>
                    <a:pt x="238" y="105"/>
                  </a:cubicBezTo>
                  <a:cubicBezTo>
                    <a:pt x="231" y="36"/>
                    <a:pt x="178" y="1"/>
                    <a:pt x="12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842;p53"/>
            <p:cNvSpPr/>
            <p:nvPr/>
          </p:nvSpPr>
          <p:spPr>
            <a:xfrm>
              <a:off x="8302077" y="5962095"/>
              <a:ext cx="20307" cy="19709"/>
            </a:xfrm>
            <a:custGeom>
              <a:avLst/>
              <a:gdLst/>
              <a:ahLst/>
              <a:cxnLst/>
              <a:rect l="l" t="t" r="r" b="b"/>
              <a:pathLst>
                <a:path w="238" h="231" extrusionOk="0">
                  <a:moveTo>
                    <a:pt x="119" y="0"/>
                  </a:moveTo>
                  <a:cubicBezTo>
                    <a:pt x="59" y="0"/>
                    <a:pt x="0" y="39"/>
                    <a:pt x="0" y="116"/>
                  </a:cubicBezTo>
                  <a:cubicBezTo>
                    <a:pt x="0" y="192"/>
                    <a:pt x="59" y="231"/>
                    <a:pt x="119" y="231"/>
                  </a:cubicBezTo>
                  <a:cubicBezTo>
                    <a:pt x="178" y="231"/>
                    <a:pt x="237" y="192"/>
                    <a:pt x="237" y="116"/>
                  </a:cubicBezTo>
                  <a:cubicBezTo>
                    <a:pt x="237" y="39"/>
                    <a:pt x="178" y="0"/>
                    <a:pt x="11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843;p53"/>
            <p:cNvSpPr/>
            <p:nvPr/>
          </p:nvSpPr>
          <p:spPr>
            <a:xfrm>
              <a:off x="8307965" y="5923700"/>
              <a:ext cx="20307" cy="17918"/>
            </a:xfrm>
            <a:custGeom>
              <a:avLst/>
              <a:gdLst/>
              <a:ahLst/>
              <a:cxnLst/>
              <a:rect l="l" t="t" r="r" b="b"/>
              <a:pathLst>
                <a:path w="238" h="210" extrusionOk="0">
                  <a:moveTo>
                    <a:pt x="114" y="1"/>
                  </a:moveTo>
                  <a:cubicBezTo>
                    <a:pt x="60" y="1"/>
                    <a:pt x="8" y="36"/>
                    <a:pt x="1" y="105"/>
                  </a:cubicBezTo>
                  <a:cubicBezTo>
                    <a:pt x="8" y="175"/>
                    <a:pt x="60" y="210"/>
                    <a:pt x="114" y="210"/>
                  </a:cubicBezTo>
                  <a:cubicBezTo>
                    <a:pt x="168" y="210"/>
                    <a:pt x="224" y="175"/>
                    <a:pt x="238" y="105"/>
                  </a:cubicBezTo>
                  <a:cubicBezTo>
                    <a:pt x="224" y="36"/>
                    <a:pt x="168" y="1"/>
                    <a:pt x="11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844;p53"/>
            <p:cNvSpPr/>
            <p:nvPr/>
          </p:nvSpPr>
          <p:spPr>
            <a:xfrm>
              <a:off x="8261549" y="5902626"/>
              <a:ext cx="19112" cy="19709"/>
            </a:xfrm>
            <a:custGeom>
              <a:avLst/>
              <a:gdLst/>
              <a:ahLst/>
              <a:cxnLst/>
              <a:rect l="l" t="t" r="r" b="b"/>
              <a:pathLst>
                <a:path w="224" h="231" extrusionOk="0">
                  <a:moveTo>
                    <a:pt x="112" y="0"/>
                  </a:moveTo>
                  <a:cubicBezTo>
                    <a:pt x="57" y="0"/>
                    <a:pt x="1" y="38"/>
                    <a:pt x="1" y="115"/>
                  </a:cubicBezTo>
                  <a:cubicBezTo>
                    <a:pt x="1" y="192"/>
                    <a:pt x="57" y="230"/>
                    <a:pt x="112" y="230"/>
                  </a:cubicBezTo>
                  <a:cubicBezTo>
                    <a:pt x="168" y="230"/>
                    <a:pt x="224" y="192"/>
                    <a:pt x="224" y="115"/>
                  </a:cubicBezTo>
                  <a:cubicBezTo>
                    <a:pt x="224" y="38"/>
                    <a:pt x="168" y="0"/>
                    <a:pt x="11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845;p53"/>
            <p:cNvSpPr/>
            <p:nvPr/>
          </p:nvSpPr>
          <p:spPr>
            <a:xfrm>
              <a:off x="8288938" y="6258419"/>
              <a:ext cx="20307" cy="19709"/>
            </a:xfrm>
            <a:custGeom>
              <a:avLst/>
              <a:gdLst/>
              <a:ahLst/>
              <a:cxnLst/>
              <a:rect l="l" t="t" r="r" b="b"/>
              <a:pathLst>
                <a:path w="238" h="231" extrusionOk="0">
                  <a:moveTo>
                    <a:pt x="124" y="1"/>
                  </a:moveTo>
                  <a:cubicBezTo>
                    <a:pt x="67" y="1"/>
                    <a:pt x="8" y="39"/>
                    <a:pt x="1" y="116"/>
                  </a:cubicBezTo>
                  <a:cubicBezTo>
                    <a:pt x="1" y="192"/>
                    <a:pt x="60" y="231"/>
                    <a:pt x="119" y="231"/>
                  </a:cubicBezTo>
                  <a:cubicBezTo>
                    <a:pt x="178" y="231"/>
                    <a:pt x="238" y="192"/>
                    <a:pt x="238" y="116"/>
                  </a:cubicBezTo>
                  <a:cubicBezTo>
                    <a:pt x="238" y="39"/>
                    <a:pt x="182" y="1"/>
                    <a:pt x="12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846;p53"/>
            <p:cNvSpPr/>
            <p:nvPr/>
          </p:nvSpPr>
          <p:spPr>
            <a:xfrm>
              <a:off x="8269911" y="6285807"/>
              <a:ext cx="14334" cy="12542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4" y="1"/>
                  </a:moveTo>
                  <a:cubicBezTo>
                    <a:pt x="46" y="1"/>
                    <a:pt x="7" y="25"/>
                    <a:pt x="0" y="74"/>
                  </a:cubicBezTo>
                  <a:cubicBezTo>
                    <a:pt x="7" y="123"/>
                    <a:pt x="46" y="147"/>
                    <a:pt x="84" y="147"/>
                  </a:cubicBezTo>
                  <a:cubicBezTo>
                    <a:pt x="122" y="147"/>
                    <a:pt x="161" y="123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847;p53"/>
            <p:cNvSpPr/>
            <p:nvPr/>
          </p:nvSpPr>
          <p:spPr>
            <a:xfrm>
              <a:off x="8277078" y="6238197"/>
              <a:ext cx="14334" cy="12628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84" y="1"/>
                  </a:moveTo>
                  <a:cubicBezTo>
                    <a:pt x="45" y="1"/>
                    <a:pt x="7" y="25"/>
                    <a:pt x="0" y="74"/>
                  </a:cubicBezTo>
                  <a:cubicBezTo>
                    <a:pt x="7" y="123"/>
                    <a:pt x="45" y="147"/>
                    <a:pt x="84" y="147"/>
                  </a:cubicBezTo>
                  <a:cubicBezTo>
                    <a:pt x="122" y="147"/>
                    <a:pt x="161" y="123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848;p53"/>
            <p:cNvSpPr/>
            <p:nvPr/>
          </p:nvSpPr>
          <p:spPr>
            <a:xfrm>
              <a:off x="8312145" y="6211150"/>
              <a:ext cx="13822" cy="14334"/>
            </a:xfrm>
            <a:custGeom>
              <a:avLst/>
              <a:gdLst/>
              <a:ahLst/>
              <a:cxnLst/>
              <a:rect l="l" t="t" r="r" b="b"/>
              <a:pathLst>
                <a:path w="162" h="168" extrusionOk="0">
                  <a:moveTo>
                    <a:pt x="84" y="0"/>
                  </a:moveTo>
                  <a:cubicBezTo>
                    <a:pt x="46" y="0"/>
                    <a:pt x="8" y="28"/>
                    <a:pt x="8" y="84"/>
                  </a:cubicBezTo>
                  <a:cubicBezTo>
                    <a:pt x="1" y="140"/>
                    <a:pt x="39" y="168"/>
                    <a:pt x="79" y="168"/>
                  </a:cubicBezTo>
                  <a:cubicBezTo>
                    <a:pt x="119" y="168"/>
                    <a:pt x="161" y="140"/>
                    <a:pt x="161" y="84"/>
                  </a:cubicBezTo>
                  <a:cubicBezTo>
                    <a:pt x="161" y="28"/>
                    <a:pt x="123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849;p53"/>
            <p:cNvSpPr/>
            <p:nvPr/>
          </p:nvSpPr>
          <p:spPr>
            <a:xfrm>
              <a:off x="8294910" y="6130777"/>
              <a:ext cx="14334" cy="11689"/>
            </a:xfrm>
            <a:custGeom>
              <a:avLst/>
              <a:gdLst/>
              <a:ahLst/>
              <a:cxnLst/>
              <a:rect l="l" t="t" r="r" b="b"/>
              <a:pathLst>
                <a:path w="168" h="137" extrusionOk="0">
                  <a:moveTo>
                    <a:pt x="84" y="1"/>
                  </a:moveTo>
                  <a:cubicBezTo>
                    <a:pt x="46" y="1"/>
                    <a:pt x="7" y="22"/>
                    <a:pt x="0" y="63"/>
                  </a:cubicBezTo>
                  <a:cubicBezTo>
                    <a:pt x="7" y="112"/>
                    <a:pt x="46" y="137"/>
                    <a:pt x="84" y="137"/>
                  </a:cubicBezTo>
                  <a:cubicBezTo>
                    <a:pt x="122" y="137"/>
                    <a:pt x="161" y="112"/>
                    <a:pt x="168" y="63"/>
                  </a:cubicBezTo>
                  <a:cubicBezTo>
                    <a:pt x="161" y="22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850;p53"/>
            <p:cNvSpPr/>
            <p:nvPr/>
          </p:nvSpPr>
          <p:spPr>
            <a:xfrm>
              <a:off x="8294910" y="6081120"/>
              <a:ext cx="14334" cy="12542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4" y="0"/>
                  </a:moveTo>
                  <a:cubicBezTo>
                    <a:pt x="46" y="0"/>
                    <a:pt x="7" y="25"/>
                    <a:pt x="0" y="74"/>
                  </a:cubicBezTo>
                  <a:cubicBezTo>
                    <a:pt x="7" y="122"/>
                    <a:pt x="46" y="147"/>
                    <a:pt x="84" y="147"/>
                  </a:cubicBezTo>
                  <a:cubicBezTo>
                    <a:pt x="122" y="147"/>
                    <a:pt x="161" y="122"/>
                    <a:pt x="168" y="74"/>
                  </a:cubicBezTo>
                  <a:cubicBezTo>
                    <a:pt x="161" y="25"/>
                    <a:pt x="122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851;p53"/>
            <p:cNvSpPr/>
            <p:nvPr/>
          </p:nvSpPr>
          <p:spPr>
            <a:xfrm>
              <a:off x="8274689" y="6090932"/>
              <a:ext cx="13140" cy="13481"/>
            </a:xfrm>
            <a:custGeom>
              <a:avLst/>
              <a:gdLst/>
              <a:ahLst/>
              <a:cxnLst/>
              <a:rect l="l" t="t" r="r" b="b"/>
              <a:pathLst>
                <a:path w="154" h="158" extrusionOk="0">
                  <a:moveTo>
                    <a:pt x="77" y="0"/>
                  </a:moveTo>
                  <a:cubicBezTo>
                    <a:pt x="39" y="0"/>
                    <a:pt x="0" y="28"/>
                    <a:pt x="0" y="84"/>
                  </a:cubicBezTo>
                  <a:cubicBezTo>
                    <a:pt x="0" y="133"/>
                    <a:pt x="39" y="157"/>
                    <a:pt x="77" y="157"/>
                  </a:cubicBezTo>
                  <a:cubicBezTo>
                    <a:pt x="115" y="157"/>
                    <a:pt x="154" y="133"/>
                    <a:pt x="154" y="84"/>
                  </a:cubicBezTo>
                  <a:cubicBezTo>
                    <a:pt x="154" y="28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852;p53"/>
            <p:cNvSpPr/>
            <p:nvPr/>
          </p:nvSpPr>
          <p:spPr>
            <a:xfrm>
              <a:off x="8255662" y="6087348"/>
              <a:ext cx="14334" cy="14334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84" y="1"/>
                  </a:moveTo>
                  <a:cubicBezTo>
                    <a:pt x="42" y="1"/>
                    <a:pt x="0" y="28"/>
                    <a:pt x="0" y="84"/>
                  </a:cubicBezTo>
                  <a:cubicBezTo>
                    <a:pt x="0" y="140"/>
                    <a:pt x="42" y="168"/>
                    <a:pt x="84" y="168"/>
                  </a:cubicBezTo>
                  <a:cubicBezTo>
                    <a:pt x="126" y="168"/>
                    <a:pt x="167" y="140"/>
                    <a:pt x="167" y="84"/>
                  </a:cubicBezTo>
                  <a:cubicBezTo>
                    <a:pt x="167" y="28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853;p53"/>
            <p:cNvSpPr/>
            <p:nvPr/>
          </p:nvSpPr>
          <p:spPr>
            <a:xfrm>
              <a:off x="8262744" y="6050489"/>
              <a:ext cx="14420" cy="14334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84" y="0"/>
                  </a:moveTo>
                  <a:cubicBezTo>
                    <a:pt x="43" y="0"/>
                    <a:pt x="1" y="28"/>
                    <a:pt x="1" y="84"/>
                  </a:cubicBezTo>
                  <a:cubicBezTo>
                    <a:pt x="1" y="140"/>
                    <a:pt x="43" y="168"/>
                    <a:pt x="84" y="168"/>
                  </a:cubicBezTo>
                  <a:cubicBezTo>
                    <a:pt x="126" y="168"/>
                    <a:pt x="168" y="140"/>
                    <a:pt x="168" y="84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854;p53"/>
            <p:cNvSpPr/>
            <p:nvPr/>
          </p:nvSpPr>
          <p:spPr>
            <a:xfrm>
              <a:off x="8294910" y="6044175"/>
              <a:ext cx="14334" cy="12628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84" y="1"/>
                  </a:moveTo>
                  <a:cubicBezTo>
                    <a:pt x="46" y="1"/>
                    <a:pt x="7" y="25"/>
                    <a:pt x="0" y="74"/>
                  </a:cubicBezTo>
                  <a:cubicBezTo>
                    <a:pt x="7" y="123"/>
                    <a:pt x="46" y="147"/>
                    <a:pt x="84" y="147"/>
                  </a:cubicBezTo>
                  <a:cubicBezTo>
                    <a:pt x="122" y="147"/>
                    <a:pt x="161" y="123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855;p53"/>
            <p:cNvSpPr/>
            <p:nvPr/>
          </p:nvSpPr>
          <p:spPr>
            <a:xfrm>
              <a:off x="8274689" y="5942130"/>
              <a:ext cx="13140" cy="14420"/>
            </a:xfrm>
            <a:custGeom>
              <a:avLst/>
              <a:gdLst/>
              <a:ahLst/>
              <a:cxnLst/>
              <a:rect l="l" t="t" r="r" b="b"/>
              <a:pathLst>
                <a:path w="154" h="169" extrusionOk="0">
                  <a:moveTo>
                    <a:pt x="77" y="1"/>
                  </a:moveTo>
                  <a:cubicBezTo>
                    <a:pt x="39" y="1"/>
                    <a:pt x="0" y="29"/>
                    <a:pt x="0" y="85"/>
                  </a:cubicBezTo>
                  <a:cubicBezTo>
                    <a:pt x="0" y="140"/>
                    <a:pt x="39" y="168"/>
                    <a:pt x="77" y="168"/>
                  </a:cubicBezTo>
                  <a:cubicBezTo>
                    <a:pt x="115" y="168"/>
                    <a:pt x="154" y="140"/>
                    <a:pt x="154" y="85"/>
                  </a:cubicBezTo>
                  <a:cubicBezTo>
                    <a:pt x="154" y="29"/>
                    <a:pt x="115" y="1"/>
                    <a:pt x="7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856;p53"/>
            <p:cNvSpPr/>
            <p:nvPr/>
          </p:nvSpPr>
          <p:spPr>
            <a:xfrm>
              <a:off x="8305576" y="6009961"/>
              <a:ext cx="13225" cy="13481"/>
            </a:xfrm>
            <a:custGeom>
              <a:avLst/>
              <a:gdLst/>
              <a:ahLst/>
              <a:cxnLst/>
              <a:rect l="l" t="t" r="r" b="b"/>
              <a:pathLst>
                <a:path w="155" h="158" extrusionOk="0">
                  <a:moveTo>
                    <a:pt x="78" y="1"/>
                  </a:moveTo>
                  <a:cubicBezTo>
                    <a:pt x="39" y="1"/>
                    <a:pt x="1" y="29"/>
                    <a:pt x="1" y="85"/>
                  </a:cubicBezTo>
                  <a:cubicBezTo>
                    <a:pt x="1" y="133"/>
                    <a:pt x="39" y="158"/>
                    <a:pt x="78" y="158"/>
                  </a:cubicBezTo>
                  <a:cubicBezTo>
                    <a:pt x="116" y="158"/>
                    <a:pt x="154" y="133"/>
                    <a:pt x="154" y="85"/>
                  </a:cubicBezTo>
                  <a:cubicBezTo>
                    <a:pt x="154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857;p53"/>
            <p:cNvSpPr/>
            <p:nvPr/>
          </p:nvSpPr>
          <p:spPr>
            <a:xfrm>
              <a:off x="8287743" y="6306370"/>
              <a:ext cx="14420" cy="13481"/>
            </a:xfrm>
            <a:custGeom>
              <a:avLst/>
              <a:gdLst/>
              <a:ahLst/>
              <a:cxnLst/>
              <a:rect l="l" t="t" r="r" b="b"/>
              <a:pathLst>
                <a:path w="169" h="158" extrusionOk="0">
                  <a:moveTo>
                    <a:pt x="84" y="0"/>
                  </a:moveTo>
                  <a:cubicBezTo>
                    <a:pt x="43" y="0"/>
                    <a:pt x="1" y="28"/>
                    <a:pt x="1" y="84"/>
                  </a:cubicBezTo>
                  <a:cubicBezTo>
                    <a:pt x="1" y="133"/>
                    <a:pt x="43" y="157"/>
                    <a:pt x="84" y="157"/>
                  </a:cubicBezTo>
                  <a:cubicBezTo>
                    <a:pt x="126" y="157"/>
                    <a:pt x="168" y="133"/>
                    <a:pt x="168" y="84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858;p53"/>
            <p:cNvSpPr/>
            <p:nvPr/>
          </p:nvSpPr>
          <p:spPr>
            <a:xfrm>
              <a:off x="8262744" y="6251593"/>
              <a:ext cx="14420" cy="14334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84" y="0"/>
                  </a:moveTo>
                  <a:cubicBezTo>
                    <a:pt x="43" y="0"/>
                    <a:pt x="1" y="28"/>
                    <a:pt x="1" y="84"/>
                  </a:cubicBezTo>
                  <a:cubicBezTo>
                    <a:pt x="1" y="140"/>
                    <a:pt x="43" y="168"/>
                    <a:pt x="84" y="168"/>
                  </a:cubicBezTo>
                  <a:cubicBezTo>
                    <a:pt x="126" y="168"/>
                    <a:pt x="168" y="140"/>
                    <a:pt x="168" y="84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859;p53"/>
            <p:cNvSpPr/>
            <p:nvPr/>
          </p:nvSpPr>
          <p:spPr>
            <a:xfrm>
              <a:off x="8259160" y="6153985"/>
              <a:ext cx="14420" cy="13481"/>
            </a:xfrm>
            <a:custGeom>
              <a:avLst/>
              <a:gdLst/>
              <a:ahLst/>
              <a:cxnLst/>
              <a:rect l="l" t="t" r="r" b="b"/>
              <a:pathLst>
                <a:path w="169" h="158" extrusionOk="0">
                  <a:moveTo>
                    <a:pt x="90" y="1"/>
                  </a:moveTo>
                  <a:cubicBezTo>
                    <a:pt x="50" y="1"/>
                    <a:pt x="8" y="29"/>
                    <a:pt x="1" y="84"/>
                  </a:cubicBezTo>
                  <a:cubicBezTo>
                    <a:pt x="1" y="133"/>
                    <a:pt x="43" y="158"/>
                    <a:pt x="85" y="158"/>
                  </a:cubicBezTo>
                  <a:cubicBezTo>
                    <a:pt x="126" y="158"/>
                    <a:pt x="168" y="133"/>
                    <a:pt x="168" y="84"/>
                  </a:cubicBezTo>
                  <a:cubicBezTo>
                    <a:pt x="168" y="29"/>
                    <a:pt x="130" y="1"/>
                    <a:pt x="9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860;p53"/>
            <p:cNvSpPr/>
            <p:nvPr/>
          </p:nvSpPr>
          <p:spPr>
            <a:xfrm>
              <a:off x="8294910" y="6166783"/>
              <a:ext cx="14334" cy="11689"/>
            </a:xfrm>
            <a:custGeom>
              <a:avLst/>
              <a:gdLst/>
              <a:ahLst/>
              <a:cxnLst/>
              <a:rect l="l" t="t" r="r" b="b"/>
              <a:pathLst>
                <a:path w="168" h="137" extrusionOk="0">
                  <a:moveTo>
                    <a:pt x="84" y="1"/>
                  </a:moveTo>
                  <a:cubicBezTo>
                    <a:pt x="46" y="1"/>
                    <a:pt x="7" y="25"/>
                    <a:pt x="0" y="74"/>
                  </a:cubicBezTo>
                  <a:cubicBezTo>
                    <a:pt x="7" y="116"/>
                    <a:pt x="46" y="137"/>
                    <a:pt x="84" y="137"/>
                  </a:cubicBezTo>
                  <a:cubicBezTo>
                    <a:pt x="122" y="137"/>
                    <a:pt x="161" y="116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861;p53"/>
            <p:cNvSpPr/>
            <p:nvPr/>
          </p:nvSpPr>
          <p:spPr>
            <a:xfrm>
              <a:off x="8317521" y="6173609"/>
              <a:ext cx="14334" cy="11689"/>
            </a:xfrm>
            <a:custGeom>
              <a:avLst/>
              <a:gdLst/>
              <a:ahLst/>
              <a:cxnLst/>
              <a:rect l="l" t="t" r="r" b="b"/>
              <a:pathLst>
                <a:path w="168" h="137" extrusionOk="0">
                  <a:moveTo>
                    <a:pt x="84" y="1"/>
                  </a:moveTo>
                  <a:cubicBezTo>
                    <a:pt x="46" y="1"/>
                    <a:pt x="7" y="22"/>
                    <a:pt x="0" y="64"/>
                  </a:cubicBezTo>
                  <a:cubicBezTo>
                    <a:pt x="7" y="112"/>
                    <a:pt x="46" y="137"/>
                    <a:pt x="84" y="137"/>
                  </a:cubicBezTo>
                  <a:cubicBezTo>
                    <a:pt x="122" y="137"/>
                    <a:pt x="161" y="112"/>
                    <a:pt x="168" y="64"/>
                  </a:cubicBezTo>
                  <a:cubicBezTo>
                    <a:pt x="161" y="22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862;p53"/>
            <p:cNvSpPr/>
            <p:nvPr/>
          </p:nvSpPr>
          <p:spPr>
            <a:xfrm>
              <a:off x="8323493" y="6148951"/>
              <a:ext cx="5973" cy="4522"/>
            </a:xfrm>
            <a:custGeom>
              <a:avLst/>
              <a:gdLst/>
              <a:ahLst/>
              <a:cxnLst/>
              <a:rect l="l" t="t" r="r" b="b"/>
              <a:pathLst>
                <a:path w="70" h="53" extrusionOk="0">
                  <a:moveTo>
                    <a:pt x="35" y="0"/>
                  </a:moveTo>
                  <a:cubicBezTo>
                    <a:pt x="21" y="0"/>
                    <a:pt x="7" y="11"/>
                    <a:pt x="0" y="32"/>
                  </a:cubicBezTo>
                  <a:cubicBezTo>
                    <a:pt x="7" y="46"/>
                    <a:pt x="21" y="53"/>
                    <a:pt x="35" y="53"/>
                  </a:cubicBezTo>
                  <a:cubicBezTo>
                    <a:pt x="49" y="53"/>
                    <a:pt x="63" y="46"/>
                    <a:pt x="70" y="32"/>
                  </a:cubicBezTo>
                  <a:cubicBezTo>
                    <a:pt x="63" y="11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863;p53"/>
            <p:cNvSpPr/>
            <p:nvPr/>
          </p:nvSpPr>
          <p:spPr>
            <a:xfrm>
              <a:off x="8322299" y="6055779"/>
              <a:ext cx="4778" cy="3669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28" y="1"/>
                  </a:moveTo>
                  <a:cubicBezTo>
                    <a:pt x="14" y="1"/>
                    <a:pt x="0" y="8"/>
                    <a:pt x="0" y="22"/>
                  </a:cubicBezTo>
                  <a:cubicBezTo>
                    <a:pt x="0" y="36"/>
                    <a:pt x="14" y="43"/>
                    <a:pt x="28" y="43"/>
                  </a:cubicBezTo>
                  <a:cubicBezTo>
                    <a:pt x="42" y="43"/>
                    <a:pt x="56" y="36"/>
                    <a:pt x="56" y="22"/>
                  </a:cubicBezTo>
                  <a:cubicBezTo>
                    <a:pt x="56" y="8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864;p53"/>
            <p:cNvSpPr/>
            <p:nvPr/>
          </p:nvSpPr>
          <p:spPr>
            <a:xfrm>
              <a:off x="8271106" y="6127535"/>
              <a:ext cx="4863" cy="4522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4" y="0"/>
                  </a:moveTo>
                  <a:cubicBezTo>
                    <a:pt x="21" y="0"/>
                    <a:pt x="7" y="11"/>
                    <a:pt x="0" y="32"/>
                  </a:cubicBezTo>
                  <a:cubicBezTo>
                    <a:pt x="7" y="46"/>
                    <a:pt x="21" y="53"/>
                    <a:pt x="34" y="53"/>
                  </a:cubicBezTo>
                  <a:cubicBezTo>
                    <a:pt x="46" y="53"/>
                    <a:pt x="56" y="46"/>
                    <a:pt x="56" y="32"/>
                  </a:cubicBezTo>
                  <a:cubicBezTo>
                    <a:pt x="56" y="11"/>
                    <a:pt x="46" y="0"/>
                    <a:pt x="3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865;p53"/>
            <p:cNvSpPr/>
            <p:nvPr/>
          </p:nvSpPr>
          <p:spPr>
            <a:xfrm>
              <a:off x="8322299" y="6259357"/>
              <a:ext cx="4778" cy="3669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28" y="0"/>
                  </a:moveTo>
                  <a:cubicBezTo>
                    <a:pt x="14" y="0"/>
                    <a:pt x="0" y="7"/>
                    <a:pt x="0" y="21"/>
                  </a:cubicBezTo>
                  <a:cubicBezTo>
                    <a:pt x="0" y="35"/>
                    <a:pt x="14" y="42"/>
                    <a:pt x="28" y="42"/>
                  </a:cubicBezTo>
                  <a:cubicBezTo>
                    <a:pt x="42" y="42"/>
                    <a:pt x="56" y="35"/>
                    <a:pt x="56" y="21"/>
                  </a:cubicBezTo>
                  <a:cubicBezTo>
                    <a:pt x="56" y="7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866;p53"/>
            <p:cNvSpPr/>
            <p:nvPr/>
          </p:nvSpPr>
          <p:spPr>
            <a:xfrm>
              <a:off x="8254468" y="5892217"/>
              <a:ext cx="85749" cy="11263"/>
            </a:xfrm>
            <a:custGeom>
              <a:avLst/>
              <a:gdLst/>
              <a:ahLst/>
              <a:cxnLst/>
              <a:rect l="l" t="t" r="r" b="b"/>
              <a:pathLst>
                <a:path w="1005" h="132" extrusionOk="0">
                  <a:moveTo>
                    <a:pt x="1004" y="0"/>
                  </a:moveTo>
                  <a:cubicBezTo>
                    <a:pt x="1003" y="1"/>
                    <a:pt x="1002" y="2"/>
                    <a:pt x="999" y="3"/>
                  </a:cubicBezTo>
                  <a:lnTo>
                    <a:pt x="999" y="3"/>
                  </a:lnTo>
                  <a:cubicBezTo>
                    <a:pt x="1001" y="2"/>
                    <a:pt x="1003" y="1"/>
                    <a:pt x="1004" y="0"/>
                  </a:cubicBezTo>
                  <a:close/>
                  <a:moveTo>
                    <a:pt x="0" y="14"/>
                  </a:moveTo>
                  <a:cubicBezTo>
                    <a:pt x="27" y="26"/>
                    <a:pt x="65" y="41"/>
                    <a:pt x="110" y="55"/>
                  </a:cubicBezTo>
                  <a:lnTo>
                    <a:pt x="110" y="55"/>
                  </a:lnTo>
                  <a:cubicBezTo>
                    <a:pt x="75" y="43"/>
                    <a:pt x="38" y="30"/>
                    <a:pt x="0" y="14"/>
                  </a:cubicBezTo>
                  <a:close/>
                  <a:moveTo>
                    <a:pt x="999" y="3"/>
                  </a:moveTo>
                  <a:cubicBezTo>
                    <a:pt x="848" y="91"/>
                    <a:pt x="681" y="121"/>
                    <a:pt x="526" y="121"/>
                  </a:cubicBezTo>
                  <a:cubicBezTo>
                    <a:pt x="365" y="121"/>
                    <a:pt x="216" y="89"/>
                    <a:pt x="110" y="55"/>
                  </a:cubicBezTo>
                  <a:lnTo>
                    <a:pt x="110" y="55"/>
                  </a:lnTo>
                  <a:cubicBezTo>
                    <a:pt x="275" y="111"/>
                    <a:pt x="416" y="131"/>
                    <a:pt x="536" y="131"/>
                  </a:cubicBezTo>
                  <a:cubicBezTo>
                    <a:pt x="812" y="131"/>
                    <a:pt x="966" y="24"/>
                    <a:pt x="999" y="3"/>
                  </a:cubicBezTo>
                  <a:close/>
                </a:path>
              </a:pathLst>
            </a:custGeom>
            <a:solidFill>
              <a:srgbClr val="A10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867;p53"/>
            <p:cNvSpPr/>
            <p:nvPr/>
          </p:nvSpPr>
          <p:spPr>
            <a:xfrm>
              <a:off x="8418713" y="5732664"/>
              <a:ext cx="251189" cy="652717"/>
            </a:xfrm>
            <a:custGeom>
              <a:avLst/>
              <a:gdLst/>
              <a:ahLst/>
              <a:cxnLst/>
              <a:rect l="l" t="t" r="r" b="b"/>
              <a:pathLst>
                <a:path w="2944" h="7650" extrusionOk="0">
                  <a:moveTo>
                    <a:pt x="1353" y="1"/>
                  </a:moveTo>
                  <a:lnTo>
                    <a:pt x="1116" y="238"/>
                  </a:lnTo>
                  <a:cubicBezTo>
                    <a:pt x="1562" y="545"/>
                    <a:pt x="0" y="7045"/>
                    <a:pt x="391" y="7394"/>
                  </a:cubicBezTo>
                  <a:cubicBezTo>
                    <a:pt x="577" y="7581"/>
                    <a:pt x="806" y="7649"/>
                    <a:pt x="1047" y="7649"/>
                  </a:cubicBezTo>
                  <a:cubicBezTo>
                    <a:pt x="1147" y="7649"/>
                    <a:pt x="1250" y="7637"/>
                    <a:pt x="1353" y="7617"/>
                  </a:cubicBezTo>
                  <a:lnTo>
                    <a:pt x="1562" y="7394"/>
                  </a:lnTo>
                  <a:cubicBezTo>
                    <a:pt x="1645" y="7201"/>
                    <a:pt x="2573" y="570"/>
                    <a:pt x="2931" y="570"/>
                  </a:cubicBezTo>
                  <a:cubicBezTo>
                    <a:pt x="2935" y="570"/>
                    <a:pt x="2939" y="571"/>
                    <a:pt x="2943" y="573"/>
                  </a:cubicBezTo>
                  <a:cubicBezTo>
                    <a:pt x="2720" y="182"/>
                    <a:pt x="2427" y="112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868;p53"/>
            <p:cNvSpPr/>
            <p:nvPr/>
          </p:nvSpPr>
          <p:spPr>
            <a:xfrm>
              <a:off x="8508045" y="5742050"/>
              <a:ext cx="191378" cy="55033"/>
            </a:xfrm>
            <a:custGeom>
              <a:avLst/>
              <a:gdLst/>
              <a:ahLst/>
              <a:cxnLst/>
              <a:rect l="l" t="t" r="r" b="b"/>
              <a:pathLst>
                <a:path w="2243" h="645" extrusionOk="0">
                  <a:moveTo>
                    <a:pt x="613" y="1"/>
                  </a:moveTo>
                  <a:cubicBezTo>
                    <a:pt x="237" y="1"/>
                    <a:pt x="0" y="120"/>
                    <a:pt x="362" y="435"/>
                  </a:cubicBezTo>
                  <a:cubicBezTo>
                    <a:pt x="353" y="272"/>
                    <a:pt x="490" y="210"/>
                    <a:pt x="674" y="210"/>
                  </a:cubicBezTo>
                  <a:cubicBezTo>
                    <a:pt x="1042" y="210"/>
                    <a:pt x="1594" y="458"/>
                    <a:pt x="1520" y="644"/>
                  </a:cubicBezTo>
                  <a:cubicBezTo>
                    <a:pt x="2242" y="331"/>
                    <a:pt x="1237" y="1"/>
                    <a:pt x="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869;p53"/>
            <p:cNvSpPr/>
            <p:nvPr/>
          </p:nvSpPr>
          <p:spPr>
            <a:xfrm>
              <a:off x="8428610" y="5787441"/>
              <a:ext cx="222180" cy="604169"/>
            </a:xfrm>
            <a:custGeom>
              <a:avLst/>
              <a:gdLst/>
              <a:ahLst/>
              <a:cxnLst/>
              <a:rect l="l" t="t" r="r" b="b"/>
              <a:pathLst>
                <a:path w="2604" h="7081" extrusionOk="0">
                  <a:moveTo>
                    <a:pt x="1098" y="1"/>
                  </a:moveTo>
                  <a:cubicBezTo>
                    <a:pt x="1098" y="1"/>
                    <a:pt x="107" y="6431"/>
                    <a:pt x="107" y="6431"/>
                  </a:cubicBezTo>
                  <a:cubicBezTo>
                    <a:pt x="0" y="6707"/>
                    <a:pt x="555" y="7081"/>
                    <a:pt x="1005" y="7081"/>
                  </a:cubicBezTo>
                  <a:cubicBezTo>
                    <a:pt x="1259" y="7081"/>
                    <a:pt x="1480" y="6962"/>
                    <a:pt x="1530" y="6640"/>
                  </a:cubicBezTo>
                  <a:lnTo>
                    <a:pt x="2604" y="252"/>
                  </a:lnTo>
                  <a:lnTo>
                    <a:pt x="2604" y="252"/>
                  </a:lnTo>
                  <a:cubicBezTo>
                    <a:pt x="2522" y="276"/>
                    <a:pt x="2439" y="294"/>
                    <a:pt x="2356" y="306"/>
                  </a:cubicBezTo>
                  <a:lnTo>
                    <a:pt x="2356" y="306"/>
                  </a:lnTo>
                  <a:lnTo>
                    <a:pt x="1328" y="139"/>
                  </a:lnTo>
                  <a:lnTo>
                    <a:pt x="1328" y="139"/>
                  </a:lnTo>
                  <a:cubicBezTo>
                    <a:pt x="1571" y="260"/>
                    <a:pt x="1839" y="323"/>
                    <a:pt x="2111" y="323"/>
                  </a:cubicBezTo>
                  <a:cubicBezTo>
                    <a:pt x="2192" y="323"/>
                    <a:pt x="2274" y="317"/>
                    <a:pt x="2356" y="306"/>
                  </a:cubicBezTo>
                  <a:lnTo>
                    <a:pt x="2356" y="306"/>
                  </a:lnTo>
                  <a:lnTo>
                    <a:pt x="2451" y="321"/>
                  </a:lnTo>
                  <a:lnTo>
                    <a:pt x="1418" y="6626"/>
                  </a:lnTo>
                  <a:cubicBezTo>
                    <a:pt x="1418" y="6626"/>
                    <a:pt x="1430" y="6975"/>
                    <a:pt x="977" y="6975"/>
                  </a:cubicBezTo>
                  <a:cubicBezTo>
                    <a:pt x="925" y="6975"/>
                    <a:pt x="868" y="6971"/>
                    <a:pt x="805" y="6961"/>
                  </a:cubicBezTo>
                  <a:cubicBezTo>
                    <a:pt x="177" y="6863"/>
                    <a:pt x="219" y="6431"/>
                    <a:pt x="219" y="6431"/>
                  </a:cubicBezTo>
                  <a:lnTo>
                    <a:pt x="1251" y="126"/>
                  </a:lnTo>
                  <a:lnTo>
                    <a:pt x="1328" y="139"/>
                  </a:lnTo>
                  <a:lnTo>
                    <a:pt x="1328" y="139"/>
                  </a:lnTo>
                  <a:cubicBezTo>
                    <a:pt x="1248" y="99"/>
                    <a:pt x="1171" y="53"/>
                    <a:pt x="1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870;p53"/>
            <p:cNvSpPr/>
            <p:nvPr/>
          </p:nvSpPr>
          <p:spPr>
            <a:xfrm>
              <a:off x="8454292" y="5722596"/>
              <a:ext cx="292315" cy="103496"/>
            </a:xfrm>
            <a:custGeom>
              <a:avLst/>
              <a:gdLst/>
              <a:ahLst/>
              <a:cxnLst/>
              <a:rect l="l" t="t" r="r" b="b"/>
              <a:pathLst>
                <a:path w="3426" h="1213" extrusionOk="0">
                  <a:moveTo>
                    <a:pt x="1227" y="223"/>
                  </a:moveTo>
                  <a:cubicBezTo>
                    <a:pt x="1864" y="223"/>
                    <a:pt x="2957" y="596"/>
                    <a:pt x="2080" y="900"/>
                  </a:cubicBezTo>
                  <a:cubicBezTo>
                    <a:pt x="1962" y="948"/>
                    <a:pt x="1838" y="972"/>
                    <a:pt x="1716" y="972"/>
                  </a:cubicBezTo>
                  <a:cubicBezTo>
                    <a:pt x="1448" y="972"/>
                    <a:pt x="1188" y="860"/>
                    <a:pt x="1006" y="649"/>
                  </a:cubicBezTo>
                  <a:cubicBezTo>
                    <a:pt x="656" y="339"/>
                    <a:pt x="870" y="223"/>
                    <a:pt x="1227" y="223"/>
                  </a:cubicBezTo>
                  <a:close/>
                  <a:moveTo>
                    <a:pt x="1130" y="0"/>
                  </a:moveTo>
                  <a:cubicBezTo>
                    <a:pt x="255" y="0"/>
                    <a:pt x="1" y="542"/>
                    <a:pt x="1536" y="1207"/>
                  </a:cubicBezTo>
                  <a:cubicBezTo>
                    <a:pt x="1574" y="1210"/>
                    <a:pt x="1615" y="1212"/>
                    <a:pt x="1659" y="1212"/>
                  </a:cubicBezTo>
                  <a:cubicBezTo>
                    <a:pt x="2299" y="1212"/>
                    <a:pt x="3425" y="837"/>
                    <a:pt x="2498" y="328"/>
                  </a:cubicBezTo>
                  <a:cubicBezTo>
                    <a:pt x="1990" y="99"/>
                    <a:pt x="1503" y="0"/>
                    <a:pt x="1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71;p53"/>
            <p:cNvSpPr/>
            <p:nvPr/>
          </p:nvSpPr>
          <p:spPr>
            <a:xfrm>
              <a:off x="8472977" y="5728484"/>
              <a:ext cx="232845" cy="92148"/>
            </a:xfrm>
            <a:custGeom>
              <a:avLst/>
              <a:gdLst/>
              <a:ahLst/>
              <a:cxnLst/>
              <a:rect l="l" t="t" r="r" b="b"/>
              <a:pathLst>
                <a:path w="2729" h="1080" extrusionOk="0">
                  <a:moveTo>
                    <a:pt x="1030" y="48"/>
                  </a:moveTo>
                  <a:cubicBezTo>
                    <a:pt x="1702" y="48"/>
                    <a:pt x="2728" y="383"/>
                    <a:pt x="2265" y="761"/>
                  </a:cubicBezTo>
                  <a:lnTo>
                    <a:pt x="2251" y="761"/>
                  </a:lnTo>
                  <a:cubicBezTo>
                    <a:pt x="1974" y="935"/>
                    <a:pt x="1732" y="989"/>
                    <a:pt x="1541" y="989"/>
                  </a:cubicBezTo>
                  <a:cubicBezTo>
                    <a:pt x="1242" y="989"/>
                    <a:pt x="1066" y="859"/>
                    <a:pt x="1066" y="859"/>
                  </a:cubicBezTo>
                  <a:cubicBezTo>
                    <a:pt x="174" y="267"/>
                    <a:pt x="486" y="48"/>
                    <a:pt x="1030" y="48"/>
                  </a:cubicBezTo>
                  <a:close/>
                  <a:moveTo>
                    <a:pt x="842" y="0"/>
                  </a:moveTo>
                  <a:cubicBezTo>
                    <a:pt x="278" y="0"/>
                    <a:pt x="1" y="222"/>
                    <a:pt x="996" y="929"/>
                  </a:cubicBezTo>
                  <a:cubicBezTo>
                    <a:pt x="996" y="929"/>
                    <a:pt x="1204" y="1079"/>
                    <a:pt x="1550" y="1079"/>
                  </a:cubicBezTo>
                  <a:cubicBezTo>
                    <a:pt x="1771" y="1079"/>
                    <a:pt x="2048" y="1018"/>
                    <a:pt x="2363" y="817"/>
                  </a:cubicBezTo>
                  <a:cubicBezTo>
                    <a:pt x="2489" y="733"/>
                    <a:pt x="2516" y="580"/>
                    <a:pt x="2433" y="468"/>
                  </a:cubicBezTo>
                  <a:cubicBezTo>
                    <a:pt x="2485" y="283"/>
                    <a:pt x="1480" y="0"/>
                    <a:pt x="8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872;p53"/>
            <p:cNvSpPr/>
            <p:nvPr/>
          </p:nvSpPr>
          <p:spPr>
            <a:xfrm>
              <a:off x="8459155" y="5726777"/>
              <a:ext cx="67917" cy="59555"/>
            </a:xfrm>
            <a:custGeom>
              <a:avLst/>
              <a:gdLst/>
              <a:ahLst/>
              <a:cxnLst/>
              <a:rect l="l" t="t" r="r" b="b"/>
              <a:pathLst>
                <a:path w="796" h="698" extrusionOk="0">
                  <a:moveTo>
                    <a:pt x="795" y="0"/>
                  </a:moveTo>
                  <a:lnTo>
                    <a:pt x="795" y="0"/>
                  </a:lnTo>
                  <a:cubicBezTo>
                    <a:pt x="795" y="0"/>
                    <a:pt x="0" y="42"/>
                    <a:pt x="781" y="698"/>
                  </a:cubicBezTo>
                  <a:cubicBezTo>
                    <a:pt x="781" y="684"/>
                    <a:pt x="223" y="154"/>
                    <a:pt x="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873;p53"/>
            <p:cNvSpPr/>
            <p:nvPr/>
          </p:nvSpPr>
          <p:spPr>
            <a:xfrm>
              <a:off x="8446016" y="5920714"/>
              <a:ext cx="161942" cy="477379"/>
            </a:xfrm>
            <a:custGeom>
              <a:avLst/>
              <a:gdLst/>
              <a:ahLst/>
              <a:cxnLst/>
              <a:rect l="l" t="t" r="r" b="b"/>
              <a:pathLst>
                <a:path w="1898" h="5595" extrusionOk="0">
                  <a:moveTo>
                    <a:pt x="1145" y="5022"/>
                  </a:moveTo>
                  <a:cubicBezTo>
                    <a:pt x="1145" y="5594"/>
                    <a:pt x="1" y="5315"/>
                    <a:pt x="85" y="4855"/>
                  </a:cubicBezTo>
                  <a:lnTo>
                    <a:pt x="838" y="182"/>
                  </a:lnTo>
                  <a:cubicBezTo>
                    <a:pt x="1214" y="1"/>
                    <a:pt x="1689" y="196"/>
                    <a:pt x="1898" y="349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874;p53"/>
            <p:cNvSpPr/>
            <p:nvPr/>
          </p:nvSpPr>
          <p:spPr>
            <a:xfrm>
              <a:off x="8488847" y="5939741"/>
              <a:ext cx="120305" cy="437534"/>
            </a:xfrm>
            <a:custGeom>
              <a:avLst/>
              <a:gdLst/>
              <a:ahLst/>
              <a:cxnLst/>
              <a:rect l="l" t="t" r="r" b="b"/>
              <a:pathLst>
                <a:path w="1410" h="5128" extrusionOk="0">
                  <a:moveTo>
                    <a:pt x="1145" y="1"/>
                  </a:moveTo>
                  <a:lnTo>
                    <a:pt x="824" y="168"/>
                  </a:lnTo>
                  <a:cubicBezTo>
                    <a:pt x="810" y="168"/>
                    <a:pt x="1" y="5092"/>
                    <a:pt x="1" y="5092"/>
                  </a:cubicBezTo>
                  <a:cubicBezTo>
                    <a:pt x="78" y="5117"/>
                    <a:pt x="148" y="5128"/>
                    <a:pt x="211" y="5128"/>
                  </a:cubicBezTo>
                  <a:cubicBezTo>
                    <a:pt x="537" y="5128"/>
                    <a:pt x="678" y="4846"/>
                    <a:pt x="643" y="4799"/>
                  </a:cubicBezTo>
                  <a:lnTo>
                    <a:pt x="1410" y="140"/>
                  </a:lnTo>
                  <a:cubicBezTo>
                    <a:pt x="1326" y="85"/>
                    <a:pt x="1242" y="29"/>
                    <a:pt x="114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875;p53"/>
            <p:cNvSpPr/>
            <p:nvPr/>
          </p:nvSpPr>
          <p:spPr>
            <a:xfrm>
              <a:off x="8517430" y="5929246"/>
              <a:ext cx="90527" cy="26877"/>
            </a:xfrm>
            <a:custGeom>
              <a:avLst/>
              <a:gdLst/>
              <a:ahLst/>
              <a:cxnLst/>
              <a:rect l="l" t="t" r="r" b="b"/>
              <a:pathLst>
                <a:path w="1061" h="315" extrusionOk="0">
                  <a:moveTo>
                    <a:pt x="276" y="0"/>
                  </a:moveTo>
                  <a:cubicBezTo>
                    <a:pt x="168" y="0"/>
                    <a:pt x="70" y="20"/>
                    <a:pt x="1" y="68"/>
                  </a:cubicBezTo>
                  <a:cubicBezTo>
                    <a:pt x="191" y="220"/>
                    <a:pt x="524" y="314"/>
                    <a:pt x="779" y="314"/>
                  </a:cubicBezTo>
                  <a:cubicBezTo>
                    <a:pt x="897" y="314"/>
                    <a:pt x="999" y="294"/>
                    <a:pt x="1061" y="249"/>
                  </a:cubicBezTo>
                  <a:cubicBezTo>
                    <a:pt x="1029" y="176"/>
                    <a:pt x="604" y="0"/>
                    <a:pt x="276" y="0"/>
                  </a:cubicBezTo>
                  <a:close/>
                </a:path>
              </a:pathLst>
            </a:custGeom>
            <a:solidFill>
              <a:srgbClr val="F9C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876;p53"/>
            <p:cNvSpPr/>
            <p:nvPr/>
          </p:nvSpPr>
          <p:spPr>
            <a:xfrm>
              <a:off x="8555569" y="5930270"/>
              <a:ext cx="52388" cy="26535"/>
            </a:xfrm>
            <a:custGeom>
              <a:avLst/>
              <a:gdLst/>
              <a:ahLst/>
              <a:cxnLst/>
              <a:rect l="l" t="t" r="r" b="b"/>
              <a:pathLst>
                <a:path w="614" h="311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167" y="182"/>
                    <a:pt x="0" y="265"/>
                  </a:cubicBezTo>
                  <a:cubicBezTo>
                    <a:pt x="91" y="296"/>
                    <a:pt x="184" y="310"/>
                    <a:pt x="275" y="310"/>
                  </a:cubicBezTo>
                  <a:cubicBezTo>
                    <a:pt x="394" y="310"/>
                    <a:pt x="511" y="285"/>
                    <a:pt x="614" y="237"/>
                  </a:cubicBezTo>
                  <a:cubicBezTo>
                    <a:pt x="446" y="126"/>
                    <a:pt x="265" y="42"/>
                    <a:pt x="56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877;p53"/>
            <p:cNvSpPr/>
            <p:nvPr/>
          </p:nvSpPr>
          <p:spPr>
            <a:xfrm>
              <a:off x="8517430" y="5929844"/>
              <a:ext cx="90527" cy="21928"/>
            </a:xfrm>
            <a:custGeom>
              <a:avLst/>
              <a:gdLst/>
              <a:ahLst/>
              <a:cxnLst/>
              <a:rect l="l" t="t" r="r" b="b"/>
              <a:pathLst>
                <a:path w="1061" h="257" extrusionOk="0">
                  <a:moveTo>
                    <a:pt x="355" y="1"/>
                  </a:moveTo>
                  <a:cubicBezTo>
                    <a:pt x="241" y="1"/>
                    <a:pt x="121" y="21"/>
                    <a:pt x="1" y="75"/>
                  </a:cubicBezTo>
                  <a:lnTo>
                    <a:pt x="29" y="75"/>
                  </a:lnTo>
                  <a:cubicBezTo>
                    <a:pt x="42" y="48"/>
                    <a:pt x="107" y="37"/>
                    <a:pt x="197" y="37"/>
                  </a:cubicBezTo>
                  <a:cubicBezTo>
                    <a:pt x="482" y="37"/>
                    <a:pt x="1026" y="151"/>
                    <a:pt x="1047" y="256"/>
                  </a:cubicBezTo>
                  <a:lnTo>
                    <a:pt x="1061" y="242"/>
                  </a:lnTo>
                  <a:cubicBezTo>
                    <a:pt x="1061" y="242"/>
                    <a:pt x="744" y="1"/>
                    <a:pt x="35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878;p53"/>
            <p:cNvSpPr/>
            <p:nvPr/>
          </p:nvSpPr>
          <p:spPr>
            <a:xfrm>
              <a:off x="8453183" y="5886244"/>
              <a:ext cx="86944" cy="460656"/>
            </a:xfrm>
            <a:custGeom>
              <a:avLst/>
              <a:gdLst/>
              <a:ahLst/>
              <a:cxnLst/>
              <a:rect l="l" t="t" r="r" b="b"/>
              <a:pathLst>
                <a:path w="1019" h="5399" extrusionOk="0">
                  <a:moveTo>
                    <a:pt x="1019" y="0"/>
                  </a:moveTo>
                  <a:lnTo>
                    <a:pt x="1" y="5259"/>
                  </a:lnTo>
                  <a:cubicBezTo>
                    <a:pt x="56" y="5357"/>
                    <a:pt x="196" y="5398"/>
                    <a:pt x="293" y="5343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879;p53"/>
            <p:cNvSpPr/>
            <p:nvPr/>
          </p:nvSpPr>
          <p:spPr>
            <a:xfrm>
              <a:off x="8514956" y="6330943"/>
              <a:ext cx="21757" cy="19880"/>
            </a:xfrm>
            <a:custGeom>
              <a:avLst/>
              <a:gdLst/>
              <a:ahLst/>
              <a:cxnLst/>
              <a:rect l="l" t="t" r="r" b="b"/>
              <a:pathLst>
                <a:path w="255" h="233" extrusionOk="0">
                  <a:moveTo>
                    <a:pt x="127" y="1"/>
                  </a:moveTo>
                  <a:cubicBezTo>
                    <a:pt x="75" y="1"/>
                    <a:pt x="22" y="33"/>
                    <a:pt x="16" y="103"/>
                  </a:cubicBezTo>
                  <a:cubicBezTo>
                    <a:pt x="1" y="186"/>
                    <a:pt x="64" y="233"/>
                    <a:pt x="127" y="233"/>
                  </a:cubicBezTo>
                  <a:cubicBezTo>
                    <a:pt x="180" y="233"/>
                    <a:pt x="233" y="200"/>
                    <a:pt x="239" y="131"/>
                  </a:cubicBezTo>
                  <a:cubicBezTo>
                    <a:pt x="254" y="47"/>
                    <a:pt x="191" y="1"/>
                    <a:pt x="12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880;p53"/>
            <p:cNvSpPr/>
            <p:nvPr/>
          </p:nvSpPr>
          <p:spPr>
            <a:xfrm>
              <a:off x="8489957" y="6244085"/>
              <a:ext cx="22952" cy="19880"/>
            </a:xfrm>
            <a:custGeom>
              <a:avLst/>
              <a:gdLst/>
              <a:ahLst/>
              <a:cxnLst/>
              <a:rect l="l" t="t" r="r" b="b"/>
              <a:pathLst>
                <a:path w="269" h="233" extrusionOk="0">
                  <a:moveTo>
                    <a:pt x="139" y="0"/>
                  </a:moveTo>
                  <a:cubicBezTo>
                    <a:pt x="85" y="0"/>
                    <a:pt x="29" y="33"/>
                    <a:pt x="16" y="102"/>
                  </a:cubicBezTo>
                  <a:cubicBezTo>
                    <a:pt x="1" y="186"/>
                    <a:pt x="64" y="232"/>
                    <a:pt x="130" y="232"/>
                  </a:cubicBezTo>
                  <a:cubicBezTo>
                    <a:pt x="184" y="232"/>
                    <a:pt x="240" y="200"/>
                    <a:pt x="253" y="130"/>
                  </a:cubicBezTo>
                  <a:cubicBezTo>
                    <a:pt x="268" y="47"/>
                    <a:pt x="205" y="0"/>
                    <a:pt x="13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881;p53"/>
            <p:cNvSpPr/>
            <p:nvPr/>
          </p:nvSpPr>
          <p:spPr>
            <a:xfrm>
              <a:off x="8545331" y="6148524"/>
              <a:ext cx="20989" cy="18600"/>
            </a:xfrm>
            <a:custGeom>
              <a:avLst/>
              <a:gdLst/>
              <a:ahLst/>
              <a:cxnLst/>
              <a:rect l="l" t="t" r="r" b="b"/>
              <a:pathLst>
                <a:path w="246" h="218" extrusionOk="0">
                  <a:moveTo>
                    <a:pt x="121" y="1"/>
                  </a:moveTo>
                  <a:cubicBezTo>
                    <a:pt x="70" y="1"/>
                    <a:pt x="21" y="30"/>
                    <a:pt x="9" y="93"/>
                  </a:cubicBezTo>
                  <a:cubicBezTo>
                    <a:pt x="1" y="170"/>
                    <a:pt x="63" y="218"/>
                    <a:pt x="126" y="218"/>
                  </a:cubicBezTo>
                  <a:cubicBezTo>
                    <a:pt x="176" y="218"/>
                    <a:pt x="227" y="188"/>
                    <a:pt x="246" y="121"/>
                  </a:cubicBezTo>
                  <a:cubicBezTo>
                    <a:pt x="246" y="44"/>
                    <a:pt x="182" y="1"/>
                    <a:pt x="12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882;p53"/>
            <p:cNvSpPr/>
            <p:nvPr/>
          </p:nvSpPr>
          <p:spPr>
            <a:xfrm>
              <a:off x="8516150" y="6038715"/>
              <a:ext cx="22269" cy="20392"/>
            </a:xfrm>
            <a:custGeom>
              <a:avLst/>
              <a:gdLst/>
              <a:ahLst/>
              <a:cxnLst/>
              <a:rect l="l" t="t" r="r" b="b"/>
              <a:pathLst>
                <a:path w="261" h="239" extrusionOk="0">
                  <a:moveTo>
                    <a:pt x="127" y="0"/>
                  </a:moveTo>
                  <a:cubicBezTo>
                    <a:pt x="77" y="0"/>
                    <a:pt x="28" y="30"/>
                    <a:pt x="16" y="96"/>
                  </a:cubicBezTo>
                  <a:cubicBezTo>
                    <a:pt x="0" y="189"/>
                    <a:pt x="66" y="239"/>
                    <a:pt x="133" y="239"/>
                  </a:cubicBezTo>
                  <a:cubicBezTo>
                    <a:pt x="186" y="239"/>
                    <a:pt x="240" y="207"/>
                    <a:pt x="253" y="138"/>
                  </a:cubicBezTo>
                  <a:cubicBezTo>
                    <a:pt x="261" y="51"/>
                    <a:pt x="192" y="0"/>
                    <a:pt x="12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883;p53"/>
            <p:cNvSpPr/>
            <p:nvPr/>
          </p:nvSpPr>
          <p:spPr>
            <a:xfrm>
              <a:off x="8556593" y="6014910"/>
              <a:ext cx="21757" cy="20051"/>
            </a:xfrm>
            <a:custGeom>
              <a:avLst/>
              <a:gdLst/>
              <a:ahLst/>
              <a:cxnLst/>
              <a:rect l="l" t="t" r="r" b="b"/>
              <a:pathLst>
                <a:path w="255" h="235" extrusionOk="0">
                  <a:moveTo>
                    <a:pt x="120" y="0"/>
                  </a:moveTo>
                  <a:cubicBezTo>
                    <a:pt x="70" y="0"/>
                    <a:pt x="22" y="30"/>
                    <a:pt x="16" y="96"/>
                  </a:cubicBezTo>
                  <a:cubicBezTo>
                    <a:pt x="0" y="183"/>
                    <a:pt x="70" y="234"/>
                    <a:pt x="135" y="234"/>
                  </a:cubicBezTo>
                  <a:cubicBezTo>
                    <a:pt x="185" y="234"/>
                    <a:pt x="233" y="205"/>
                    <a:pt x="239" y="138"/>
                  </a:cubicBezTo>
                  <a:cubicBezTo>
                    <a:pt x="255" y="51"/>
                    <a:pt x="186" y="0"/>
                    <a:pt x="12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884;p53"/>
            <p:cNvSpPr/>
            <p:nvPr/>
          </p:nvSpPr>
          <p:spPr>
            <a:xfrm>
              <a:off x="8568453" y="5976771"/>
              <a:ext cx="21843" cy="20136"/>
            </a:xfrm>
            <a:custGeom>
              <a:avLst/>
              <a:gdLst/>
              <a:ahLst/>
              <a:cxnLst/>
              <a:rect l="l" t="t" r="r" b="b"/>
              <a:pathLst>
                <a:path w="256" h="236" extrusionOk="0">
                  <a:moveTo>
                    <a:pt x="121" y="1"/>
                  </a:moveTo>
                  <a:cubicBezTo>
                    <a:pt x="70" y="1"/>
                    <a:pt x="23" y="31"/>
                    <a:pt x="16" y="97"/>
                  </a:cubicBezTo>
                  <a:cubicBezTo>
                    <a:pt x="1" y="184"/>
                    <a:pt x="66" y="235"/>
                    <a:pt x="130" y="235"/>
                  </a:cubicBezTo>
                  <a:cubicBezTo>
                    <a:pt x="179" y="235"/>
                    <a:pt x="228" y="205"/>
                    <a:pt x="240" y="139"/>
                  </a:cubicBezTo>
                  <a:cubicBezTo>
                    <a:pt x="255" y="52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885;p53"/>
            <p:cNvSpPr/>
            <p:nvPr/>
          </p:nvSpPr>
          <p:spPr>
            <a:xfrm>
              <a:off x="8525621" y="5949382"/>
              <a:ext cx="21843" cy="20136"/>
            </a:xfrm>
            <a:custGeom>
              <a:avLst/>
              <a:gdLst/>
              <a:ahLst/>
              <a:cxnLst/>
              <a:rect l="l" t="t" r="r" b="b"/>
              <a:pathLst>
                <a:path w="256" h="236" extrusionOk="0">
                  <a:moveTo>
                    <a:pt x="126" y="1"/>
                  </a:moveTo>
                  <a:cubicBezTo>
                    <a:pt x="77" y="1"/>
                    <a:pt x="28" y="31"/>
                    <a:pt x="16" y="97"/>
                  </a:cubicBezTo>
                  <a:cubicBezTo>
                    <a:pt x="1" y="184"/>
                    <a:pt x="70" y="235"/>
                    <a:pt x="135" y="235"/>
                  </a:cubicBezTo>
                  <a:cubicBezTo>
                    <a:pt x="186" y="235"/>
                    <a:pt x="233" y="205"/>
                    <a:pt x="240" y="139"/>
                  </a:cubicBezTo>
                  <a:cubicBezTo>
                    <a:pt x="255" y="52"/>
                    <a:pt x="190" y="1"/>
                    <a:pt x="126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886;p53"/>
            <p:cNvSpPr/>
            <p:nvPr/>
          </p:nvSpPr>
          <p:spPr>
            <a:xfrm>
              <a:off x="8495929" y="6305943"/>
              <a:ext cx="22269" cy="19880"/>
            </a:xfrm>
            <a:custGeom>
              <a:avLst/>
              <a:gdLst/>
              <a:ahLst/>
              <a:cxnLst/>
              <a:rect l="l" t="t" r="r" b="b"/>
              <a:pathLst>
                <a:path w="261" h="233" extrusionOk="0">
                  <a:moveTo>
                    <a:pt x="134" y="1"/>
                  </a:moveTo>
                  <a:cubicBezTo>
                    <a:pt x="81" y="1"/>
                    <a:pt x="28" y="33"/>
                    <a:pt x="16" y="103"/>
                  </a:cubicBezTo>
                  <a:cubicBezTo>
                    <a:pt x="0" y="186"/>
                    <a:pt x="64" y="233"/>
                    <a:pt x="129" y="233"/>
                  </a:cubicBezTo>
                  <a:cubicBezTo>
                    <a:pt x="184" y="233"/>
                    <a:pt x="240" y="200"/>
                    <a:pt x="253" y="131"/>
                  </a:cubicBezTo>
                  <a:cubicBezTo>
                    <a:pt x="260" y="47"/>
                    <a:pt x="198" y="1"/>
                    <a:pt x="13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887;p53"/>
            <p:cNvSpPr/>
            <p:nvPr/>
          </p:nvSpPr>
          <p:spPr>
            <a:xfrm>
              <a:off x="8473404" y="6329236"/>
              <a:ext cx="14420" cy="12628"/>
            </a:xfrm>
            <a:custGeom>
              <a:avLst/>
              <a:gdLst/>
              <a:ahLst/>
              <a:cxnLst/>
              <a:rect l="l" t="t" r="r" b="b"/>
              <a:pathLst>
                <a:path w="169" h="148" extrusionOk="0">
                  <a:moveTo>
                    <a:pt x="87" y="0"/>
                  </a:moveTo>
                  <a:cubicBezTo>
                    <a:pt x="51" y="0"/>
                    <a:pt x="14" y="22"/>
                    <a:pt x="1" y="67"/>
                  </a:cubicBezTo>
                  <a:cubicBezTo>
                    <a:pt x="1" y="119"/>
                    <a:pt x="41" y="147"/>
                    <a:pt x="82" y="147"/>
                  </a:cubicBezTo>
                  <a:cubicBezTo>
                    <a:pt x="118" y="147"/>
                    <a:pt x="155" y="126"/>
                    <a:pt x="168" y="81"/>
                  </a:cubicBezTo>
                  <a:cubicBezTo>
                    <a:pt x="168" y="29"/>
                    <a:pt x="128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888;p53"/>
            <p:cNvSpPr/>
            <p:nvPr/>
          </p:nvSpPr>
          <p:spPr>
            <a:xfrm>
              <a:off x="8488250" y="6282309"/>
              <a:ext cx="15102" cy="13652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88" y="1"/>
                  </a:moveTo>
                  <a:cubicBezTo>
                    <a:pt x="52" y="1"/>
                    <a:pt x="14" y="23"/>
                    <a:pt x="8" y="73"/>
                  </a:cubicBezTo>
                  <a:cubicBezTo>
                    <a:pt x="0" y="127"/>
                    <a:pt x="43" y="159"/>
                    <a:pt x="86" y="159"/>
                  </a:cubicBezTo>
                  <a:cubicBezTo>
                    <a:pt x="120" y="159"/>
                    <a:pt x="155" y="137"/>
                    <a:pt x="161" y="87"/>
                  </a:cubicBezTo>
                  <a:cubicBezTo>
                    <a:pt x="177" y="33"/>
                    <a:pt x="133" y="1"/>
                    <a:pt x="8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889;p53"/>
            <p:cNvSpPr/>
            <p:nvPr/>
          </p:nvSpPr>
          <p:spPr>
            <a:xfrm>
              <a:off x="8526816" y="6262173"/>
              <a:ext cx="15187" cy="14590"/>
            </a:xfrm>
            <a:custGeom>
              <a:avLst/>
              <a:gdLst/>
              <a:ahLst/>
              <a:cxnLst/>
              <a:rect l="l" t="t" r="r" b="b"/>
              <a:pathLst>
                <a:path w="178" h="171" extrusionOk="0">
                  <a:moveTo>
                    <a:pt x="89" y="1"/>
                  </a:moveTo>
                  <a:cubicBezTo>
                    <a:pt x="55" y="1"/>
                    <a:pt x="22" y="23"/>
                    <a:pt x="16" y="72"/>
                  </a:cubicBezTo>
                  <a:cubicBezTo>
                    <a:pt x="1" y="134"/>
                    <a:pt x="47" y="171"/>
                    <a:pt x="92" y="171"/>
                  </a:cubicBezTo>
                  <a:cubicBezTo>
                    <a:pt x="128" y="171"/>
                    <a:pt x="164" y="149"/>
                    <a:pt x="170" y="100"/>
                  </a:cubicBezTo>
                  <a:cubicBezTo>
                    <a:pt x="178" y="37"/>
                    <a:pt x="133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890;p53"/>
            <p:cNvSpPr/>
            <p:nvPr/>
          </p:nvSpPr>
          <p:spPr>
            <a:xfrm>
              <a:off x="8522720" y="6178899"/>
              <a:ext cx="15699" cy="14078"/>
            </a:xfrm>
            <a:custGeom>
              <a:avLst/>
              <a:gdLst/>
              <a:ahLst/>
              <a:cxnLst/>
              <a:rect l="l" t="t" r="r" b="b"/>
              <a:pathLst>
                <a:path w="184" h="165" extrusionOk="0">
                  <a:moveTo>
                    <a:pt x="87" y="0"/>
                  </a:moveTo>
                  <a:cubicBezTo>
                    <a:pt x="50" y="0"/>
                    <a:pt x="15" y="22"/>
                    <a:pt x="8" y="71"/>
                  </a:cubicBezTo>
                  <a:cubicBezTo>
                    <a:pt x="1" y="133"/>
                    <a:pt x="44" y="165"/>
                    <a:pt x="89" y="165"/>
                  </a:cubicBezTo>
                  <a:cubicBezTo>
                    <a:pt x="125" y="165"/>
                    <a:pt x="163" y="143"/>
                    <a:pt x="176" y="99"/>
                  </a:cubicBezTo>
                  <a:cubicBezTo>
                    <a:pt x="184" y="37"/>
                    <a:pt x="134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891;p53"/>
            <p:cNvSpPr/>
            <p:nvPr/>
          </p:nvSpPr>
          <p:spPr>
            <a:xfrm>
              <a:off x="8531082" y="6130094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87" y="0"/>
                  </a:moveTo>
                  <a:cubicBezTo>
                    <a:pt x="50" y="0"/>
                    <a:pt x="14" y="23"/>
                    <a:pt x="8" y="71"/>
                  </a:cubicBezTo>
                  <a:cubicBezTo>
                    <a:pt x="0" y="134"/>
                    <a:pt x="45" y="170"/>
                    <a:pt x="91" y="170"/>
                  </a:cubicBezTo>
                  <a:cubicBezTo>
                    <a:pt x="127" y="170"/>
                    <a:pt x="163" y="148"/>
                    <a:pt x="176" y="99"/>
                  </a:cubicBezTo>
                  <a:cubicBezTo>
                    <a:pt x="183" y="37"/>
                    <a:pt x="134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892;p53"/>
            <p:cNvSpPr/>
            <p:nvPr/>
          </p:nvSpPr>
          <p:spPr>
            <a:xfrm>
              <a:off x="8508983" y="6137261"/>
              <a:ext cx="15187" cy="13652"/>
            </a:xfrm>
            <a:custGeom>
              <a:avLst/>
              <a:gdLst/>
              <a:ahLst/>
              <a:cxnLst/>
              <a:rect l="l" t="t" r="r" b="b"/>
              <a:pathLst>
                <a:path w="178" h="160" extrusionOk="0">
                  <a:moveTo>
                    <a:pt x="89" y="0"/>
                  </a:moveTo>
                  <a:cubicBezTo>
                    <a:pt x="55" y="0"/>
                    <a:pt x="22" y="22"/>
                    <a:pt x="16" y="71"/>
                  </a:cubicBezTo>
                  <a:cubicBezTo>
                    <a:pt x="0" y="127"/>
                    <a:pt x="48" y="160"/>
                    <a:pt x="94" y="160"/>
                  </a:cubicBezTo>
                  <a:cubicBezTo>
                    <a:pt x="129" y="160"/>
                    <a:pt x="163" y="141"/>
                    <a:pt x="169" y="99"/>
                  </a:cubicBezTo>
                  <a:cubicBezTo>
                    <a:pt x="177" y="36"/>
                    <a:pt x="132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893;p53"/>
            <p:cNvSpPr/>
            <p:nvPr/>
          </p:nvSpPr>
          <p:spPr>
            <a:xfrm>
              <a:off x="8491066" y="6131033"/>
              <a:ext cx="15955" cy="13908"/>
            </a:xfrm>
            <a:custGeom>
              <a:avLst/>
              <a:gdLst/>
              <a:ahLst/>
              <a:cxnLst/>
              <a:rect l="l" t="t" r="r" b="b"/>
              <a:pathLst>
                <a:path w="187" h="163" extrusionOk="0">
                  <a:moveTo>
                    <a:pt x="89" y="1"/>
                  </a:moveTo>
                  <a:cubicBezTo>
                    <a:pt x="55" y="1"/>
                    <a:pt x="23" y="20"/>
                    <a:pt x="17" y="60"/>
                  </a:cubicBezTo>
                  <a:cubicBezTo>
                    <a:pt x="1" y="125"/>
                    <a:pt x="51" y="162"/>
                    <a:pt x="98" y="162"/>
                  </a:cubicBezTo>
                  <a:cubicBezTo>
                    <a:pt x="132" y="162"/>
                    <a:pt x="164" y="143"/>
                    <a:pt x="170" y="102"/>
                  </a:cubicBezTo>
                  <a:cubicBezTo>
                    <a:pt x="186" y="37"/>
                    <a:pt x="137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894;p53"/>
            <p:cNvSpPr/>
            <p:nvPr/>
          </p:nvSpPr>
          <p:spPr>
            <a:xfrm>
              <a:off x="8504376" y="6096478"/>
              <a:ext cx="14334" cy="12286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78" y="0"/>
                  </a:moveTo>
                  <a:cubicBezTo>
                    <a:pt x="45" y="0"/>
                    <a:pt x="12" y="19"/>
                    <a:pt x="0" y="61"/>
                  </a:cubicBezTo>
                  <a:cubicBezTo>
                    <a:pt x="0" y="115"/>
                    <a:pt x="44" y="144"/>
                    <a:pt x="87" y="144"/>
                  </a:cubicBezTo>
                  <a:cubicBezTo>
                    <a:pt x="121" y="144"/>
                    <a:pt x="155" y="126"/>
                    <a:pt x="168" y="89"/>
                  </a:cubicBezTo>
                  <a:cubicBezTo>
                    <a:pt x="168" y="33"/>
                    <a:pt x="122" y="0"/>
                    <a:pt x="78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895;p53"/>
            <p:cNvSpPr/>
            <p:nvPr/>
          </p:nvSpPr>
          <p:spPr>
            <a:xfrm>
              <a:off x="8537054" y="6094089"/>
              <a:ext cx="15699" cy="13737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0" y="0"/>
                  </a:moveTo>
                  <a:cubicBezTo>
                    <a:pt x="55" y="0"/>
                    <a:pt x="20" y="19"/>
                    <a:pt x="8" y="61"/>
                  </a:cubicBezTo>
                  <a:cubicBezTo>
                    <a:pt x="0" y="124"/>
                    <a:pt x="49" y="160"/>
                    <a:pt x="97" y="160"/>
                  </a:cubicBezTo>
                  <a:cubicBezTo>
                    <a:pt x="134" y="160"/>
                    <a:pt x="169" y="138"/>
                    <a:pt x="175" y="89"/>
                  </a:cubicBezTo>
                  <a:cubicBezTo>
                    <a:pt x="183" y="33"/>
                    <a:pt x="137" y="0"/>
                    <a:pt x="9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896;p53"/>
            <p:cNvSpPr/>
            <p:nvPr/>
          </p:nvSpPr>
          <p:spPr>
            <a:xfrm>
              <a:off x="8533471" y="5991702"/>
              <a:ext cx="13822" cy="12372"/>
            </a:xfrm>
            <a:custGeom>
              <a:avLst/>
              <a:gdLst/>
              <a:ahLst/>
              <a:cxnLst/>
              <a:rect l="l" t="t" r="r" b="b"/>
              <a:pathLst>
                <a:path w="162" h="145" extrusionOk="0">
                  <a:moveTo>
                    <a:pt x="75" y="1"/>
                  </a:moveTo>
                  <a:cubicBezTo>
                    <a:pt x="43" y="1"/>
                    <a:pt x="14" y="20"/>
                    <a:pt x="8" y="61"/>
                  </a:cubicBezTo>
                  <a:cubicBezTo>
                    <a:pt x="0" y="116"/>
                    <a:pt x="40" y="144"/>
                    <a:pt x="82" y="144"/>
                  </a:cubicBezTo>
                  <a:cubicBezTo>
                    <a:pt x="115" y="144"/>
                    <a:pt x="149" y="126"/>
                    <a:pt x="161" y="89"/>
                  </a:cubicBezTo>
                  <a:cubicBezTo>
                    <a:pt x="161" y="34"/>
                    <a:pt x="116" y="1"/>
                    <a:pt x="7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897;p53"/>
            <p:cNvSpPr/>
            <p:nvPr/>
          </p:nvSpPr>
          <p:spPr>
            <a:xfrm>
              <a:off x="8552498" y="6062263"/>
              <a:ext cx="15699" cy="13737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87" y="0"/>
                  </a:moveTo>
                  <a:cubicBezTo>
                    <a:pt x="50" y="0"/>
                    <a:pt x="14" y="22"/>
                    <a:pt x="8" y="71"/>
                  </a:cubicBezTo>
                  <a:cubicBezTo>
                    <a:pt x="0" y="127"/>
                    <a:pt x="47" y="160"/>
                    <a:pt x="93" y="160"/>
                  </a:cubicBezTo>
                  <a:cubicBezTo>
                    <a:pt x="128" y="160"/>
                    <a:pt x="164" y="141"/>
                    <a:pt x="176" y="99"/>
                  </a:cubicBezTo>
                  <a:cubicBezTo>
                    <a:pt x="183" y="37"/>
                    <a:pt x="134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898;p53"/>
            <p:cNvSpPr/>
            <p:nvPr/>
          </p:nvSpPr>
          <p:spPr>
            <a:xfrm>
              <a:off x="8487568" y="6351420"/>
              <a:ext cx="15187" cy="14590"/>
            </a:xfrm>
            <a:custGeom>
              <a:avLst/>
              <a:gdLst/>
              <a:ahLst/>
              <a:cxnLst/>
              <a:rect l="l" t="t" r="r" b="b"/>
              <a:pathLst>
                <a:path w="178" h="171" extrusionOk="0">
                  <a:moveTo>
                    <a:pt x="89" y="1"/>
                  </a:moveTo>
                  <a:cubicBezTo>
                    <a:pt x="55" y="1"/>
                    <a:pt x="22" y="23"/>
                    <a:pt x="16" y="72"/>
                  </a:cubicBezTo>
                  <a:cubicBezTo>
                    <a:pt x="0" y="135"/>
                    <a:pt x="46" y="171"/>
                    <a:pt x="92" y="171"/>
                  </a:cubicBezTo>
                  <a:cubicBezTo>
                    <a:pt x="128" y="171"/>
                    <a:pt x="163" y="149"/>
                    <a:pt x="169" y="100"/>
                  </a:cubicBezTo>
                  <a:cubicBezTo>
                    <a:pt x="177" y="37"/>
                    <a:pt x="132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899;p53"/>
            <p:cNvSpPr/>
            <p:nvPr/>
          </p:nvSpPr>
          <p:spPr>
            <a:xfrm>
              <a:off x="8472210" y="6294681"/>
              <a:ext cx="14420" cy="12628"/>
            </a:xfrm>
            <a:custGeom>
              <a:avLst/>
              <a:gdLst/>
              <a:ahLst/>
              <a:cxnLst/>
              <a:rect l="l" t="t" r="r" b="b"/>
              <a:pathLst>
                <a:path w="169" h="148" extrusionOk="0">
                  <a:moveTo>
                    <a:pt x="87" y="1"/>
                  </a:moveTo>
                  <a:cubicBezTo>
                    <a:pt x="51" y="1"/>
                    <a:pt x="14" y="22"/>
                    <a:pt x="1" y="67"/>
                  </a:cubicBezTo>
                  <a:cubicBezTo>
                    <a:pt x="1" y="120"/>
                    <a:pt x="41" y="148"/>
                    <a:pt x="82" y="148"/>
                  </a:cubicBezTo>
                  <a:cubicBezTo>
                    <a:pt x="118" y="148"/>
                    <a:pt x="155" y="127"/>
                    <a:pt x="168" y="81"/>
                  </a:cubicBezTo>
                  <a:cubicBezTo>
                    <a:pt x="168" y="29"/>
                    <a:pt x="128" y="1"/>
                    <a:pt x="8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900;p53"/>
            <p:cNvSpPr/>
            <p:nvPr/>
          </p:nvSpPr>
          <p:spPr>
            <a:xfrm>
              <a:off x="8484667" y="6196731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87" y="1"/>
                  </a:moveTo>
                  <a:cubicBezTo>
                    <a:pt x="50" y="1"/>
                    <a:pt x="14" y="23"/>
                    <a:pt x="8" y="72"/>
                  </a:cubicBezTo>
                  <a:cubicBezTo>
                    <a:pt x="0" y="134"/>
                    <a:pt x="45" y="171"/>
                    <a:pt x="91" y="171"/>
                  </a:cubicBezTo>
                  <a:cubicBezTo>
                    <a:pt x="127" y="171"/>
                    <a:pt x="163" y="148"/>
                    <a:pt x="176" y="99"/>
                  </a:cubicBezTo>
                  <a:cubicBezTo>
                    <a:pt x="183" y="37"/>
                    <a:pt x="134" y="1"/>
                    <a:pt x="8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901;p53"/>
            <p:cNvSpPr/>
            <p:nvPr/>
          </p:nvSpPr>
          <p:spPr>
            <a:xfrm>
              <a:off x="8516833" y="6214478"/>
              <a:ext cx="15614" cy="13652"/>
            </a:xfrm>
            <a:custGeom>
              <a:avLst/>
              <a:gdLst/>
              <a:ahLst/>
              <a:cxnLst/>
              <a:rect l="l" t="t" r="r" b="b"/>
              <a:pathLst>
                <a:path w="183" h="160" extrusionOk="0">
                  <a:moveTo>
                    <a:pt x="95" y="1"/>
                  </a:moveTo>
                  <a:cubicBezTo>
                    <a:pt x="58" y="1"/>
                    <a:pt x="20" y="23"/>
                    <a:pt x="8" y="73"/>
                  </a:cubicBezTo>
                  <a:cubicBezTo>
                    <a:pt x="0" y="126"/>
                    <a:pt x="47" y="159"/>
                    <a:pt x="93" y="159"/>
                  </a:cubicBezTo>
                  <a:cubicBezTo>
                    <a:pt x="131" y="159"/>
                    <a:pt x="169" y="137"/>
                    <a:pt x="175" y="87"/>
                  </a:cubicBezTo>
                  <a:cubicBezTo>
                    <a:pt x="183" y="33"/>
                    <a:pt x="140" y="1"/>
                    <a:pt x="9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902;p53"/>
            <p:cNvSpPr/>
            <p:nvPr/>
          </p:nvSpPr>
          <p:spPr>
            <a:xfrm>
              <a:off x="8538761" y="6224973"/>
              <a:ext cx="15187" cy="13737"/>
            </a:xfrm>
            <a:custGeom>
              <a:avLst/>
              <a:gdLst/>
              <a:ahLst/>
              <a:cxnLst/>
              <a:rect l="l" t="t" r="r" b="b"/>
              <a:pathLst>
                <a:path w="178" h="161" extrusionOk="0">
                  <a:moveTo>
                    <a:pt x="87" y="1"/>
                  </a:moveTo>
                  <a:cubicBezTo>
                    <a:pt x="54" y="1"/>
                    <a:pt x="22" y="19"/>
                    <a:pt x="16" y="61"/>
                  </a:cubicBezTo>
                  <a:cubicBezTo>
                    <a:pt x="0" y="124"/>
                    <a:pt x="46" y="160"/>
                    <a:pt x="92" y="160"/>
                  </a:cubicBezTo>
                  <a:cubicBezTo>
                    <a:pt x="127" y="160"/>
                    <a:pt x="163" y="138"/>
                    <a:pt x="169" y="89"/>
                  </a:cubicBezTo>
                  <a:cubicBezTo>
                    <a:pt x="177" y="34"/>
                    <a:pt x="131" y="1"/>
                    <a:pt x="8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903;p53"/>
            <p:cNvSpPr/>
            <p:nvPr/>
          </p:nvSpPr>
          <p:spPr>
            <a:xfrm>
              <a:off x="8520331" y="6291609"/>
              <a:ext cx="6229" cy="5034"/>
            </a:xfrm>
            <a:custGeom>
              <a:avLst/>
              <a:gdLst/>
              <a:ahLst/>
              <a:cxnLst/>
              <a:rect l="l" t="t" r="r" b="b"/>
              <a:pathLst>
                <a:path w="73" h="59" extrusionOk="0">
                  <a:moveTo>
                    <a:pt x="37" y="0"/>
                  </a:moveTo>
                  <a:cubicBezTo>
                    <a:pt x="23" y="0"/>
                    <a:pt x="9" y="7"/>
                    <a:pt x="9" y="20"/>
                  </a:cubicBezTo>
                  <a:cubicBezTo>
                    <a:pt x="0" y="44"/>
                    <a:pt x="21" y="59"/>
                    <a:pt x="39" y="59"/>
                  </a:cubicBezTo>
                  <a:cubicBezTo>
                    <a:pt x="52" y="59"/>
                    <a:pt x="64" y="51"/>
                    <a:pt x="64" y="34"/>
                  </a:cubicBezTo>
                  <a:cubicBezTo>
                    <a:pt x="72" y="11"/>
                    <a:pt x="54" y="0"/>
                    <a:pt x="3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904;p53"/>
            <p:cNvSpPr/>
            <p:nvPr/>
          </p:nvSpPr>
          <p:spPr>
            <a:xfrm>
              <a:off x="8549597" y="6201765"/>
              <a:ext cx="6058" cy="4522"/>
            </a:xfrm>
            <a:custGeom>
              <a:avLst/>
              <a:gdLst/>
              <a:ahLst/>
              <a:cxnLst/>
              <a:rect l="l" t="t" r="r" b="b"/>
              <a:pathLst>
                <a:path w="71" h="53" extrusionOk="0">
                  <a:moveTo>
                    <a:pt x="31" y="0"/>
                  </a:moveTo>
                  <a:cubicBezTo>
                    <a:pt x="19" y="0"/>
                    <a:pt x="7" y="8"/>
                    <a:pt x="0" y="27"/>
                  </a:cubicBezTo>
                  <a:cubicBezTo>
                    <a:pt x="0" y="42"/>
                    <a:pt x="17" y="53"/>
                    <a:pt x="35" y="53"/>
                  </a:cubicBezTo>
                  <a:cubicBezTo>
                    <a:pt x="49" y="53"/>
                    <a:pt x="64" y="45"/>
                    <a:pt x="70" y="27"/>
                  </a:cubicBezTo>
                  <a:cubicBezTo>
                    <a:pt x="62" y="11"/>
                    <a:pt x="46" y="0"/>
                    <a:pt x="31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905;p53"/>
            <p:cNvSpPr/>
            <p:nvPr/>
          </p:nvSpPr>
          <p:spPr>
            <a:xfrm>
              <a:off x="8563845" y="6108935"/>
              <a:ext cx="5546" cy="4522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9" y="0"/>
                  </a:moveTo>
                  <a:cubicBezTo>
                    <a:pt x="15" y="0"/>
                    <a:pt x="1" y="8"/>
                    <a:pt x="1" y="27"/>
                  </a:cubicBezTo>
                  <a:cubicBezTo>
                    <a:pt x="1" y="42"/>
                    <a:pt x="13" y="53"/>
                    <a:pt x="27" y="53"/>
                  </a:cubicBezTo>
                  <a:cubicBezTo>
                    <a:pt x="38" y="53"/>
                    <a:pt x="50" y="45"/>
                    <a:pt x="57" y="27"/>
                  </a:cubicBezTo>
                  <a:cubicBezTo>
                    <a:pt x="64" y="11"/>
                    <a:pt x="47" y="0"/>
                    <a:pt x="2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906;p53"/>
            <p:cNvSpPr/>
            <p:nvPr/>
          </p:nvSpPr>
          <p:spPr>
            <a:xfrm>
              <a:off x="8576985" y="6077536"/>
              <a:ext cx="4778" cy="4522"/>
            </a:xfrm>
            <a:custGeom>
              <a:avLst/>
              <a:gdLst/>
              <a:ahLst/>
              <a:cxnLst/>
              <a:rect l="l" t="t" r="r" b="b"/>
              <a:pathLst>
                <a:path w="56" h="53" extrusionOk="0">
                  <a:moveTo>
                    <a:pt x="28" y="1"/>
                  </a:moveTo>
                  <a:cubicBezTo>
                    <a:pt x="14" y="1"/>
                    <a:pt x="0" y="11"/>
                    <a:pt x="0" y="32"/>
                  </a:cubicBezTo>
                  <a:cubicBezTo>
                    <a:pt x="0" y="46"/>
                    <a:pt x="14" y="53"/>
                    <a:pt x="28" y="53"/>
                  </a:cubicBezTo>
                  <a:cubicBezTo>
                    <a:pt x="42" y="53"/>
                    <a:pt x="56" y="46"/>
                    <a:pt x="56" y="32"/>
                  </a:cubicBezTo>
                  <a:cubicBezTo>
                    <a:pt x="56" y="11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907;p53"/>
            <p:cNvSpPr/>
            <p:nvPr/>
          </p:nvSpPr>
          <p:spPr>
            <a:xfrm>
              <a:off x="8576985" y="6045199"/>
              <a:ext cx="4778" cy="4607"/>
            </a:xfrm>
            <a:custGeom>
              <a:avLst/>
              <a:gdLst/>
              <a:ahLst/>
              <a:cxnLst/>
              <a:rect l="l" t="t" r="r" b="b"/>
              <a:pathLst>
                <a:path w="56" h="54" extrusionOk="0">
                  <a:moveTo>
                    <a:pt x="30" y="1"/>
                  </a:moveTo>
                  <a:cubicBezTo>
                    <a:pt x="18" y="1"/>
                    <a:pt x="6" y="8"/>
                    <a:pt x="0" y="20"/>
                  </a:cubicBezTo>
                  <a:cubicBezTo>
                    <a:pt x="0" y="43"/>
                    <a:pt x="13" y="54"/>
                    <a:pt x="27" y="54"/>
                  </a:cubicBezTo>
                  <a:cubicBezTo>
                    <a:pt x="38" y="54"/>
                    <a:pt x="50" y="47"/>
                    <a:pt x="56" y="34"/>
                  </a:cubicBezTo>
                  <a:cubicBezTo>
                    <a:pt x="56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908;p53"/>
            <p:cNvSpPr/>
            <p:nvPr/>
          </p:nvSpPr>
          <p:spPr>
            <a:xfrm>
              <a:off x="8551986" y="6038117"/>
              <a:ext cx="5461" cy="5034"/>
            </a:xfrm>
            <a:custGeom>
              <a:avLst/>
              <a:gdLst/>
              <a:ahLst/>
              <a:cxnLst/>
              <a:rect l="l" t="t" r="r" b="b"/>
              <a:pathLst>
                <a:path w="64" h="59" extrusionOk="0">
                  <a:moveTo>
                    <a:pt x="29" y="0"/>
                  </a:moveTo>
                  <a:cubicBezTo>
                    <a:pt x="14" y="0"/>
                    <a:pt x="0" y="7"/>
                    <a:pt x="0" y="20"/>
                  </a:cubicBezTo>
                  <a:cubicBezTo>
                    <a:pt x="0" y="44"/>
                    <a:pt x="19" y="59"/>
                    <a:pt x="35" y="59"/>
                  </a:cubicBezTo>
                  <a:cubicBezTo>
                    <a:pt x="46" y="59"/>
                    <a:pt x="56" y="51"/>
                    <a:pt x="56" y="34"/>
                  </a:cubicBezTo>
                  <a:cubicBezTo>
                    <a:pt x="64" y="11"/>
                    <a:pt x="46" y="0"/>
                    <a:pt x="2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909;p53"/>
            <p:cNvSpPr/>
            <p:nvPr/>
          </p:nvSpPr>
          <p:spPr>
            <a:xfrm>
              <a:off x="8529375" y="6019688"/>
              <a:ext cx="5973" cy="4522"/>
            </a:xfrm>
            <a:custGeom>
              <a:avLst/>
              <a:gdLst/>
              <a:ahLst/>
              <a:cxnLst/>
              <a:rect l="l" t="t" r="r" b="b"/>
              <a:pathLst>
                <a:path w="70" h="53" extrusionOk="0">
                  <a:moveTo>
                    <a:pt x="31" y="0"/>
                  </a:moveTo>
                  <a:cubicBezTo>
                    <a:pt x="19" y="0"/>
                    <a:pt x="7" y="8"/>
                    <a:pt x="0" y="26"/>
                  </a:cubicBezTo>
                  <a:cubicBezTo>
                    <a:pt x="0" y="42"/>
                    <a:pt x="17" y="53"/>
                    <a:pt x="34" y="53"/>
                  </a:cubicBezTo>
                  <a:cubicBezTo>
                    <a:pt x="49" y="53"/>
                    <a:pt x="64" y="45"/>
                    <a:pt x="70" y="26"/>
                  </a:cubicBezTo>
                  <a:cubicBezTo>
                    <a:pt x="62" y="11"/>
                    <a:pt x="46" y="0"/>
                    <a:pt x="31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910;p53"/>
            <p:cNvSpPr/>
            <p:nvPr/>
          </p:nvSpPr>
          <p:spPr>
            <a:xfrm>
              <a:off x="8501987" y="6172414"/>
              <a:ext cx="6058" cy="4181"/>
            </a:xfrm>
            <a:custGeom>
              <a:avLst/>
              <a:gdLst/>
              <a:ahLst/>
              <a:cxnLst/>
              <a:rect l="l" t="t" r="r" b="b"/>
              <a:pathLst>
                <a:path w="71" h="49" extrusionOk="0">
                  <a:moveTo>
                    <a:pt x="41" y="1"/>
                  </a:moveTo>
                  <a:cubicBezTo>
                    <a:pt x="25" y="1"/>
                    <a:pt x="7" y="8"/>
                    <a:pt x="0" y="22"/>
                  </a:cubicBezTo>
                  <a:cubicBezTo>
                    <a:pt x="0" y="37"/>
                    <a:pt x="17" y="48"/>
                    <a:pt x="35" y="48"/>
                  </a:cubicBezTo>
                  <a:cubicBezTo>
                    <a:pt x="49" y="48"/>
                    <a:pt x="64" y="41"/>
                    <a:pt x="70" y="22"/>
                  </a:cubicBezTo>
                  <a:cubicBezTo>
                    <a:pt x="70" y="8"/>
                    <a:pt x="56" y="1"/>
                    <a:pt x="4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911;p53"/>
            <p:cNvSpPr/>
            <p:nvPr/>
          </p:nvSpPr>
          <p:spPr>
            <a:xfrm>
              <a:off x="8504376" y="6218829"/>
              <a:ext cx="4863" cy="4181"/>
            </a:xfrm>
            <a:custGeom>
              <a:avLst/>
              <a:gdLst/>
              <a:ahLst/>
              <a:cxnLst/>
              <a:rect l="l" t="t" r="r" b="b"/>
              <a:pathLst>
                <a:path w="57" h="49" extrusionOk="0">
                  <a:moveTo>
                    <a:pt x="33" y="1"/>
                  </a:moveTo>
                  <a:cubicBezTo>
                    <a:pt x="21" y="1"/>
                    <a:pt x="7" y="8"/>
                    <a:pt x="0" y="22"/>
                  </a:cubicBezTo>
                  <a:cubicBezTo>
                    <a:pt x="0" y="37"/>
                    <a:pt x="13" y="48"/>
                    <a:pt x="27" y="48"/>
                  </a:cubicBezTo>
                  <a:cubicBezTo>
                    <a:pt x="38" y="48"/>
                    <a:pt x="50" y="41"/>
                    <a:pt x="56" y="22"/>
                  </a:cubicBezTo>
                  <a:cubicBezTo>
                    <a:pt x="56" y="8"/>
                    <a:pt x="46" y="1"/>
                    <a:pt x="3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912;p53"/>
            <p:cNvSpPr/>
            <p:nvPr/>
          </p:nvSpPr>
          <p:spPr>
            <a:xfrm>
              <a:off x="8474599" y="6247583"/>
              <a:ext cx="6058" cy="5034"/>
            </a:xfrm>
            <a:custGeom>
              <a:avLst/>
              <a:gdLst/>
              <a:ahLst/>
              <a:cxnLst/>
              <a:rect l="l" t="t" r="r" b="b"/>
              <a:pathLst>
                <a:path w="71" h="59" extrusionOk="0">
                  <a:moveTo>
                    <a:pt x="36" y="0"/>
                  </a:moveTo>
                  <a:cubicBezTo>
                    <a:pt x="22" y="0"/>
                    <a:pt x="7" y="7"/>
                    <a:pt x="1" y="20"/>
                  </a:cubicBezTo>
                  <a:cubicBezTo>
                    <a:pt x="1" y="44"/>
                    <a:pt x="19" y="59"/>
                    <a:pt x="38" y="59"/>
                  </a:cubicBezTo>
                  <a:cubicBezTo>
                    <a:pt x="51" y="59"/>
                    <a:pt x="65" y="51"/>
                    <a:pt x="70" y="34"/>
                  </a:cubicBezTo>
                  <a:cubicBezTo>
                    <a:pt x="70" y="11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913;p53"/>
            <p:cNvSpPr/>
            <p:nvPr/>
          </p:nvSpPr>
          <p:spPr>
            <a:xfrm>
              <a:off x="8530570" y="6310636"/>
              <a:ext cx="4778" cy="4266"/>
            </a:xfrm>
            <a:custGeom>
              <a:avLst/>
              <a:gdLst/>
              <a:ahLst/>
              <a:cxnLst/>
              <a:rect l="l" t="t" r="r" b="b"/>
              <a:pathLst>
                <a:path w="56" h="50" extrusionOk="0">
                  <a:moveTo>
                    <a:pt x="30" y="0"/>
                  </a:moveTo>
                  <a:cubicBezTo>
                    <a:pt x="18" y="0"/>
                    <a:pt x="6" y="7"/>
                    <a:pt x="0" y="20"/>
                  </a:cubicBezTo>
                  <a:cubicBezTo>
                    <a:pt x="0" y="37"/>
                    <a:pt x="21" y="49"/>
                    <a:pt x="38" y="49"/>
                  </a:cubicBezTo>
                  <a:cubicBezTo>
                    <a:pt x="48" y="49"/>
                    <a:pt x="56" y="44"/>
                    <a:pt x="56" y="34"/>
                  </a:cubicBezTo>
                  <a:cubicBezTo>
                    <a:pt x="56" y="11"/>
                    <a:pt x="43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914;p53"/>
            <p:cNvSpPr/>
            <p:nvPr/>
          </p:nvSpPr>
          <p:spPr>
            <a:xfrm>
              <a:off x="8522208" y="5938632"/>
              <a:ext cx="85749" cy="17662"/>
            </a:xfrm>
            <a:custGeom>
              <a:avLst/>
              <a:gdLst/>
              <a:ahLst/>
              <a:cxnLst/>
              <a:rect l="l" t="t" r="r" b="b"/>
              <a:pathLst>
                <a:path w="1005" h="207" extrusionOk="0">
                  <a:moveTo>
                    <a:pt x="1" y="0"/>
                  </a:moveTo>
                  <a:lnTo>
                    <a:pt x="1" y="0"/>
                  </a:lnTo>
                  <a:cubicBezTo>
                    <a:pt x="279" y="162"/>
                    <a:pt x="509" y="207"/>
                    <a:pt x="679" y="207"/>
                  </a:cubicBezTo>
                  <a:cubicBezTo>
                    <a:pt x="875" y="207"/>
                    <a:pt x="990" y="147"/>
                    <a:pt x="1005" y="139"/>
                  </a:cubicBezTo>
                  <a:lnTo>
                    <a:pt x="1005" y="139"/>
                  </a:lnTo>
                  <a:cubicBezTo>
                    <a:pt x="900" y="183"/>
                    <a:pt x="791" y="200"/>
                    <a:pt x="686" y="200"/>
                  </a:cubicBezTo>
                  <a:cubicBezTo>
                    <a:pt x="388" y="200"/>
                    <a:pt x="114" y="6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915;p53"/>
            <p:cNvSpPr/>
            <p:nvPr/>
          </p:nvSpPr>
          <p:spPr>
            <a:xfrm>
              <a:off x="7902173" y="5735651"/>
              <a:ext cx="235746" cy="646830"/>
            </a:xfrm>
            <a:custGeom>
              <a:avLst/>
              <a:gdLst/>
              <a:ahLst/>
              <a:cxnLst/>
              <a:rect l="l" t="t" r="r" b="b"/>
              <a:pathLst>
                <a:path w="2763" h="7581" extrusionOk="0">
                  <a:moveTo>
                    <a:pt x="1252" y="1"/>
                  </a:moveTo>
                  <a:cubicBezTo>
                    <a:pt x="1001" y="1"/>
                    <a:pt x="663" y="71"/>
                    <a:pt x="140" y="203"/>
                  </a:cubicBezTo>
                  <a:lnTo>
                    <a:pt x="0" y="482"/>
                  </a:lnTo>
                  <a:cubicBezTo>
                    <a:pt x="516" y="649"/>
                    <a:pt x="1158" y="7275"/>
                    <a:pt x="1646" y="7484"/>
                  </a:cubicBezTo>
                  <a:cubicBezTo>
                    <a:pt x="1771" y="7552"/>
                    <a:pt x="1897" y="7581"/>
                    <a:pt x="2021" y="7581"/>
                  </a:cubicBezTo>
                  <a:cubicBezTo>
                    <a:pt x="2229" y="7581"/>
                    <a:pt x="2436" y="7500"/>
                    <a:pt x="2637" y="7387"/>
                  </a:cubicBezTo>
                  <a:lnTo>
                    <a:pt x="2748" y="7108"/>
                  </a:lnTo>
                  <a:cubicBezTo>
                    <a:pt x="2762" y="6899"/>
                    <a:pt x="1470" y="217"/>
                    <a:pt x="1839" y="217"/>
                  </a:cubicBezTo>
                  <a:cubicBezTo>
                    <a:pt x="1840" y="217"/>
                    <a:pt x="1841" y="217"/>
                    <a:pt x="1842" y="217"/>
                  </a:cubicBezTo>
                  <a:cubicBezTo>
                    <a:pt x="1667" y="71"/>
                    <a:pt x="1503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916;p53"/>
            <p:cNvSpPr/>
            <p:nvPr/>
          </p:nvSpPr>
          <p:spPr>
            <a:xfrm>
              <a:off x="7871628" y="5741111"/>
              <a:ext cx="192573" cy="53583"/>
            </a:xfrm>
            <a:custGeom>
              <a:avLst/>
              <a:gdLst/>
              <a:ahLst/>
              <a:cxnLst/>
              <a:rect l="l" t="t" r="r" b="b"/>
              <a:pathLst>
                <a:path w="2257" h="628" extrusionOk="0">
                  <a:moveTo>
                    <a:pt x="1612" y="1"/>
                  </a:moveTo>
                  <a:cubicBezTo>
                    <a:pt x="980" y="1"/>
                    <a:pt x="0" y="325"/>
                    <a:pt x="735" y="627"/>
                  </a:cubicBezTo>
                  <a:cubicBezTo>
                    <a:pt x="631" y="371"/>
                    <a:pt x="1033" y="248"/>
                    <a:pt x="1394" y="248"/>
                  </a:cubicBezTo>
                  <a:cubicBezTo>
                    <a:pt x="1662" y="248"/>
                    <a:pt x="1907" y="315"/>
                    <a:pt x="1907" y="446"/>
                  </a:cubicBezTo>
                  <a:cubicBezTo>
                    <a:pt x="2257" y="122"/>
                    <a:pt x="2000" y="1"/>
                    <a:pt x="1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917;p53"/>
            <p:cNvSpPr/>
            <p:nvPr/>
          </p:nvSpPr>
          <p:spPr>
            <a:xfrm>
              <a:off x="7921200" y="5786247"/>
              <a:ext cx="225849" cy="600329"/>
            </a:xfrm>
            <a:custGeom>
              <a:avLst/>
              <a:gdLst/>
              <a:ahLst/>
              <a:cxnLst/>
              <a:rect l="l" t="t" r="r" b="b"/>
              <a:pathLst>
                <a:path w="2647" h="7036" extrusionOk="0">
                  <a:moveTo>
                    <a:pt x="1507" y="1"/>
                  </a:moveTo>
                  <a:cubicBezTo>
                    <a:pt x="1432" y="56"/>
                    <a:pt x="1353" y="105"/>
                    <a:pt x="1272" y="146"/>
                  </a:cubicBezTo>
                  <a:lnTo>
                    <a:pt x="1272" y="146"/>
                  </a:lnTo>
                  <a:lnTo>
                    <a:pt x="1395" y="126"/>
                  </a:lnTo>
                  <a:lnTo>
                    <a:pt x="2469" y="6417"/>
                  </a:lnTo>
                  <a:cubicBezTo>
                    <a:pt x="2469" y="6417"/>
                    <a:pt x="2609" y="6821"/>
                    <a:pt x="1995" y="6933"/>
                  </a:cubicBezTo>
                  <a:cubicBezTo>
                    <a:pt x="1928" y="6944"/>
                    <a:pt x="1866" y="6948"/>
                    <a:pt x="1810" y="6948"/>
                  </a:cubicBezTo>
                  <a:cubicBezTo>
                    <a:pt x="1348" y="6948"/>
                    <a:pt x="1270" y="6626"/>
                    <a:pt x="1270" y="6626"/>
                  </a:cubicBezTo>
                  <a:lnTo>
                    <a:pt x="182" y="321"/>
                  </a:lnTo>
                  <a:lnTo>
                    <a:pt x="261" y="309"/>
                  </a:lnTo>
                  <a:lnTo>
                    <a:pt x="261" y="309"/>
                  </a:lnTo>
                  <a:cubicBezTo>
                    <a:pt x="344" y="320"/>
                    <a:pt x="426" y="326"/>
                    <a:pt x="509" y="326"/>
                  </a:cubicBezTo>
                  <a:cubicBezTo>
                    <a:pt x="773" y="326"/>
                    <a:pt x="1035" y="266"/>
                    <a:pt x="1272" y="146"/>
                  </a:cubicBezTo>
                  <a:lnTo>
                    <a:pt x="1272" y="146"/>
                  </a:lnTo>
                  <a:lnTo>
                    <a:pt x="261" y="309"/>
                  </a:lnTo>
                  <a:lnTo>
                    <a:pt x="261" y="309"/>
                  </a:lnTo>
                  <a:cubicBezTo>
                    <a:pt x="174" y="296"/>
                    <a:pt x="87" y="277"/>
                    <a:pt x="0" y="252"/>
                  </a:cubicBezTo>
                  <a:lnTo>
                    <a:pt x="0" y="252"/>
                  </a:lnTo>
                  <a:cubicBezTo>
                    <a:pt x="1" y="252"/>
                    <a:pt x="1158" y="6654"/>
                    <a:pt x="1158" y="6654"/>
                  </a:cubicBezTo>
                  <a:cubicBezTo>
                    <a:pt x="1152" y="6881"/>
                    <a:pt x="1510" y="7035"/>
                    <a:pt x="1869" y="7035"/>
                  </a:cubicBezTo>
                  <a:cubicBezTo>
                    <a:pt x="2258" y="7035"/>
                    <a:pt x="2647" y="6854"/>
                    <a:pt x="2567" y="6389"/>
                  </a:cubicBezTo>
                  <a:lnTo>
                    <a:pt x="15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918;p53"/>
            <p:cNvSpPr/>
            <p:nvPr/>
          </p:nvSpPr>
          <p:spPr>
            <a:xfrm>
              <a:off x="7804223" y="5724132"/>
              <a:ext cx="337195" cy="99059"/>
            </a:xfrm>
            <a:custGeom>
              <a:avLst/>
              <a:gdLst/>
              <a:ahLst/>
              <a:cxnLst/>
              <a:rect l="l" t="t" r="r" b="b"/>
              <a:pathLst>
                <a:path w="3952" h="1161" extrusionOk="0">
                  <a:moveTo>
                    <a:pt x="2390" y="205"/>
                  </a:moveTo>
                  <a:cubicBezTo>
                    <a:pt x="2804" y="205"/>
                    <a:pt x="3076" y="340"/>
                    <a:pt x="2627" y="701"/>
                  </a:cubicBezTo>
                  <a:cubicBezTo>
                    <a:pt x="2446" y="865"/>
                    <a:pt x="2222" y="947"/>
                    <a:pt x="1998" y="947"/>
                  </a:cubicBezTo>
                  <a:cubicBezTo>
                    <a:pt x="1840" y="947"/>
                    <a:pt x="1682" y="907"/>
                    <a:pt x="1539" y="826"/>
                  </a:cubicBezTo>
                  <a:cubicBezTo>
                    <a:pt x="808" y="515"/>
                    <a:pt x="1762" y="205"/>
                    <a:pt x="2390" y="205"/>
                  </a:cubicBezTo>
                  <a:close/>
                  <a:moveTo>
                    <a:pt x="2465" y="0"/>
                  </a:moveTo>
                  <a:cubicBezTo>
                    <a:pt x="841" y="0"/>
                    <a:pt x="1" y="992"/>
                    <a:pt x="2222" y="1161"/>
                  </a:cubicBezTo>
                  <a:cubicBezTo>
                    <a:pt x="2794" y="1008"/>
                    <a:pt x="3952" y="212"/>
                    <a:pt x="2836" y="17"/>
                  </a:cubicBezTo>
                  <a:cubicBezTo>
                    <a:pt x="2709" y="6"/>
                    <a:pt x="2585" y="0"/>
                    <a:pt x="2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919;p53"/>
            <p:cNvSpPr/>
            <p:nvPr/>
          </p:nvSpPr>
          <p:spPr>
            <a:xfrm>
              <a:off x="7795350" y="5727630"/>
              <a:ext cx="280626" cy="89589"/>
            </a:xfrm>
            <a:custGeom>
              <a:avLst/>
              <a:gdLst/>
              <a:ahLst/>
              <a:cxnLst/>
              <a:rect l="l" t="t" r="r" b="b"/>
              <a:pathLst>
                <a:path w="3289" h="1050" extrusionOk="0">
                  <a:moveTo>
                    <a:pt x="2493" y="31"/>
                  </a:moveTo>
                  <a:cubicBezTo>
                    <a:pt x="2934" y="31"/>
                    <a:pt x="3255" y="179"/>
                    <a:pt x="3094" y="450"/>
                  </a:cubicBezTo>
                  <a:cubicBezTo>
                    <a:pt x="2807" y="820"/>
                    <a:pt x="2439" y="952"/>
                    <a:pt x="2109" y="952"/>
                  </a:cubicBezTo>
                  <a:cubicBezTo>
                    <a:pt x="1604" y="952"/>
                    <a:pt x="1187" y="645"/>
                    <a:pt x="1280" y="409"/>
                  </a:cubicBezTo>
                  <a:cubicBezTo>
                    <a:pt x="1604" y="151"/>
                    <a:pt x="2097" y="31"/>
                    <a:pt x="2493" y="31"/>
                  </a:cubicBezTo>
                  <a:close/>
                  <a:moveTo>
                    <a:pt x="2715" y="0"/>
                  </a:moveTo>
                  <a:cubicBezTo>
                    <a:pt x="1818" y="0"/>
                    <a:pt x="0" y="456"/>
                    <a:pt x="1950" y="1022"/>
                  </a:cubicBezTo>
                  <a:cubicBezTo>
                    <a:pt x="1950" y="1022"/>
                    <a:pt x="2033" y="1049"/>
                    <a:pt x="2168" y="1049"/>
                  </a:cubicBezTo>
                  <a:cubicBezTo>
                    <a:pt x="2411" y="1049"/>
                    <a:pt x="2820" y="963"/>
                    <a:pt x="3205" y="478"/>
                  </a:cubicBezTo>
                  <a:cubicBezTo>
                    <a:pt x="3289" y="367"/>
                    <a:pt x="3261" y="199"/>
                    <a:pt x="3149" y="116"/>
                  </a:cubicBezTo>
                  <a:cubicBezTo>
                    <a:pt x="3146" y="36"/>
                    <a:pt x="2967" y="0"/>
                    <a:pt x="2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920;p53"/>
            <p:cNvSpPr/>
            <p:nvPr/>
          </p:nvSpPr>
          <p:spPr>
            <a:xfrm>
              <a:off x="7965226" y="5924298"/>
              <a:ext cx="173887" cy="463045"/>
            </a:xfrm>
            <a:custGeom>
              <a:avLst/>
              <a:gdLst/>
              <a:ahLst/>
              <a:cxnLst/>
              <a:rect l="l" t="t" r="r" b="b"/>
              <a:pathLst>
                <a:path w="2038" h="5427" extrusionOk="0">
                  <a:moveTo>
                    <a:pt x="1856" y="4785"/>
                  </a:moveTo>
                  <a:cubicBezTo>
                    <a:pt x="2037" y="5315"/>
                    <a:pt x="879" y="5427"/>
                    <a:pt x="796" y="4952"/>
                  </a:cubicBezTo>
                  <a:lnTo>
                    <a:pt x="1" y="280"/>
                  </a:lnTo>
                  <a:cubicBezTo>
                    <a:pt x="294" y="1"/>
                    <a:pt x="796" y="29"/>
                    <a:pt x="1061" y="98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921;p53"/>
            <p:cNvSpPr/>
            <p:nvPr/>
          </p:nvSpPr>
          <p:spPr>
            <a:xfrm>
              <a:off x="7965226" y="5929502"/>
              <a:ext cx="90527" cy="23890"/>
            </a:xfrm>
            <a:custGeom>
              <a:avLst/>
              <a:gdLst/>
              <a:ahLst/>
              <a:cxnLst/>
              <a:rect l="l" t="t" r="r" b="b"/>
              <a:pathLst>
                <a:path w="1061" h="280" extrusionOk="0">
                  <a:moveTo>
                    <a:pt x="761" y="1"/>
                  </a:moveTo>
                  <a:cubicBezTo>
                    <a:pt x="493" y="1"/>
                    <a:pt x="126" y="54"/>
                    <a:pt x="1" y="233"/>
                  </a:cubicBezTo>
                  <a:cubicBezTo>
                    <a:pt x="96" y="264"/>
                    <a:pt x="212" y="279"/>
                    <a:pt x="333" y="279"/>
                  </a:cubicBezTo>
                  <a:cubicBezTo>
                    <a:pt x="634" y="279"/>
                    <a:pt x="961" y="187"/>
                    <a:pt x="1061" y="37"/>
                  </a:cubicBezTo>
                  <a:cubicBezTo>
                    <a:pt x="1031" y="17"/>
                    <a:pt x="911" y="1"/>
                    <a:pt x="76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922;p53"/>
            <p:cNvSpPr/>
            <p:nvPr/>
          </p:nvSpPr>
          <p:spPr>
            <a:xfrm>
              <a:off x="8004474" y="5928990"/>
              <a:ext cx="51279" cy="23976"/>
            </a:xfrm>
            <a:custGeom>
              <a:avLst/>
              <a:gdLst/>
              <a:ahLst/>
              <a:cxnLst/>
              <a:rect l="l" t="t" r="r" b="b"/>
              <a:pathLst>
                <a:path w="601" h="281" extrusionOk="0">
                  <a:moveTo>
                    <a:pt x="212" y="1"/>
                  </a:moveTo>
                  <a:cubicBezTo>
                    <a:pt x="141" y="1"/>
                    <a:pt x="70" y="5"/>
                    <a:pt x="1" y="15"/>
                  </a:cubicBezTo>
                  <a:cubicBezTo>
                    <a:pt x="1" y="15"/>
                    <a:pt x="154" y="155"/>
                    <a:pt x="29" y="280"/>
                  </a:cubicBezTo>
                  <a:cubicBezTo>
                    <a:pt x="238" y="280"/>
                    <a:pt x="447" y="197"/>
                    <a:pt x="601" y="43"/>
                  </a:cubicBezTo>
                  <a:cubicBezTo>
                    <a:pt x="475" y="16"/>
                    <a:pt x="343" y="1"/>
                    <a:pt x="21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923;p53"/>
            <p:cNvSpPr/>
            <p:nvPr/>
          </p:nvSpPr>
          <p:spPr>
            <a:xfrm>
              <a:off x="7965226" y="5928478"/>
              <a:ext cx="90527" cy="20904"/>
            </a:xfrm>
            <a:custGeom>
              <a:avLst/>
              <a:gdLst/>
              <a:ahLst/>
              <a:cxnLst/>
              <a:rect l="l" t="t" r="r" b="b"/>
              <a:pathLst>
                <a:path w="1061" h="245" extrusionOk="0">
                  <a:moveTo>
                    <a:pt x="693" y="0"/>
                  </a:moveTo>
                  <a:cubicBezTo>
                    <a:pt x="482" y="0"/>
                    <a:pt x="217" y="49"/>
                    <a:pt x="1" y="245"/>
                  </a:cubicBezTo>
                  <a:lnTo>
                    <a:pt x="15" y="245"/>
                  </a:lnTo>
                  <a:cubicBezTo>
                    <a:pt x="36" y="150"/>
                    <a:pt x="576" y="39"/>
                    <a:pt x="862" y="39"/>
                  </a:cubicBezTo>
                  <a:cubicBezTo>
                    <a:pt x="954" y="39"/>
                    <a:pt x="1019" y="50"/>
                    <a:pt x="1033" y="77"/>
                  </a:cubicBezTo>
                  <a:lnTo>
                    <a:pt x="1061" y="49"/>
                  </a:lnTo>
                  <a:cubicBezTo>
                    <a:pt x="1061" y="49"/>
                    <a:pt x="904" y="0"/>
                    <a:pt x="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924;p53"/>
            <p:cNvSpPr/>
            <p:nvPr/>
          </p:nvSpPr>
          <p:spPr>
            <a:xfrm>
              <a:off x="8082373" y="6189223"/>
              <a:ext cx="5546" cy="5119"/>
            </a:xfrm>
            <a:custGeom>
              <a:avLst/>
              <a:gdLst/>
              <a:ahLst/>
              <a:cxnLst/>
              <a:rect l="l" t="t" r="r" b="b"/>
              <a:pathLst>
                <a:path w="65" h="60" extrusionOk="0">
                  <a:moveTo>
                    <a:pt x="36" y="1"/>
                  </a:moveTo>
                  <a:cubicBezTo>
                    <a:pt x="19" y="1"/>
                    <a:pt x="1" y="11"/>
                    <a:pt x="9" y="34"/>
                  </a:cubicBezTo>
                  <a:cubicBezTo>
                    <a:pt x="9" y="52"/>
                    <a:pt x="18" y="59"/>
                    <a:pt x="30" y="59"/>
                  </a:cubicBezTo>
                  <a:cubicBezTo>
                    <a:pt x="45" y="59"/>
                    <a:pt x="64" y="44"/>
                    <a:pt x="64" y="20"/>
                  </a:cubicBezTo>
                  <a:cubicBezTo>
                    <a:pt x="64" y="8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925;p53"/>
            <p:cNvSpPr/>
            <p:nvPr/>
          </p:nvSpPr>
          <p:spPr>
            <a:xfrm>
              <a:off x="8094916" y="6320960"/>
              <a:ext cx="20392" cy="17832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5" y="0"/>
                  </a:moveTo>
                  <a:cubicBezTo>
                    <a:pt x="63" y="0"/>
                    <a:pt x="1" y="43"/>
                    <a:pt x="1" y="122"/>
                  </a:cubicBezTo>
                  <a:cubicBezTo>
                    <a:pt x="19" y="182"/>
                    <a:pt x="65" y="208"/>
                    <a:pt x="111" y="208"/>
                  </a:cubicBezTo>
                  <a:cubicBezTo>
                    <a:pt x="174" y="208"/>
                    <a:pt x="238" y="160"/>
                    <a:pt x="238" y="80"/>
                  </a:cubicBezTo>
                  <a:cubicBezTo>
                    <a:pt x="220" y="26"/>
                    <a:pt x="173" y="0"/>
                    <a:pt x="12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926;p53"/>
            <p:cNvSpPr/>
            <p:nvPr/>
          </p:nvSpPr>
          <p:spPr>
            <a:xfrm>
              <a:off x="8043125" y="6246218"/>
              <a:ext cx="20477" cy="19112"/>
            </a:xfrm>
            <a:custGeom>
              <a:avLst/>
              <a:gdLst/>
              <a:ahLst/>
              <a:cxnLst/>
              <a:rect l="l" t="t" r="r" b="b"/>
              <a:pathLst>
                <a:path w="240" h="224" extrusionOk="0">
                  <a:moveTo>
                    <a:pt x="123" y="1"/>
                  </a:moveTo>
                  <a:cubicBezTo>
                    <a:pt x="62" y="1"/>
                    <a:pt x="0" y="47"/>
                    <a:pt x="8" y="133"/>
                  </a:cubicBezTo>
                  <a:cubicBezTo>
                    <a:pt x="21" y="195"/>
                    <a:pt x="68" y="224"/>
                    <a:pt x="116" y="224"/>
                  </a:cubicBezTo>
                  <a:cubicBezTo>
                    <a:pt x="177" y="224"/>
                    <a:pt x="239" y="177"/>
                    <a:pt x="231" y="91"/>
                  </a:cubicBezTo>
                  <a:cubicBezTo>
                    <a:pt x="219" y="30"/>
                    <a:pt x="172" y="1"/>
                    <a:pt x="12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927;p53"/>
            <p:cNvSpPr/>
            <p:nvPr/>
          </p:nvSpPr>
          <p:spPr>
            <a:xfrm>
              <a:off x="8063346" y="6137603"/>
              <a:ext cx="20477" cy="18259"/>
            </a:xfrm>
            <a:custGeom>
              <a:avLst/>
              <a:gdLst/>
              <a:ahLst/>
              <a:cxnLst/>
              <a:rect l="l" t="t" r="r" b="b"/>
              <a:pathLst>
                <a:path w="240" h="214" extrusionOk="0">
                  <a:moveTo>
                    <a:pt x="120" y="1"/>
                  </a:moveTo>
                  <a:cubicBezTo>
                    <a:pt x="59" y="1"/>
                    <a:pt x="0" y="44"/>
                    <a:pt x="8" y="123"/>
                  </a:cubicBezTo>
                  <a:cubicBezTo>
                    <a:pt x="27" y="184"/>
                    <a:pt x="75" y="213"/>
                    <a:pt x="122" y="213"/>
                  </a:cubicBezTo>
                  <a:cubicBezTo>
                    <a:pt x="182" y="213"/>
                    <a:pt x="239" y="167"/>
                    <a:pt x="232" y="81"/>
                  </a:cubicBezTo>
                  <a:cubicBezTo>
                    <a:pt x="213" y="27"/>
                    <a:pt x="166" y="1"/>
                    <a:pt x="12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928;p53"/>
            <p:cNvSpPr/>
            <p:nvPr/>
          </p:nvSpPr>
          <p:spPr>
            <a:xfrm>
              <a:off x="8000976" y="6044772"/>
              <a:ext cx="20989" cy="17832"/>
            </a:xfrm>
            <a:custGeom>
              <a:avLst/>
              <a:gdLst/>
              <a:ahLst/>
              <a:cxnLst/>
              <a:rect l="l" t="t" r="r" b="b"/>
              <a:pathLst>
                <a:path w="246" h="209" extrusionOk="0">
                  <a:moveTo>
                    <a:pt x="124" y="1"/>
                  </a:moveTo>
                  <a:cubicBezTo>
                    <a:pt x="62" y="1"/>
                    <a:pt x="0" y="44"/>
                    <a:pt x="0" y="123"/>
                  </a:cubicBezTo>
                  <a:cubicBezTo>
                    <a:pt x="18" y="182"/>
                    <a:pt x="66" y="209"/>
                    <a:pt x="115" y="209"/>
                  </a:cubicBezTo>
                  <a:cubicBezTo>
                    <a:pt x="180" y="209"/>
                    <a:pt x="245" y="161"/>
                    <a:pt x="237" y="81"/>
                  </a:cubicBezTo>
                  <a:cubicBezTo>
                    <a:pt x="219" y="27"/>
                    <a:pt x="172" y="1"/>
                    <a:pt x="12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929;p53"/>
            <p:cNvSpPr/>
            <p:nvPr/>
          </p:nvSpPr>
          <p:spPr>
            <a:xfrm>
              <a:off x="8030668" y="6008596"/>
              <a:ext cx="20989" cy="17832"/>
            </a:xfrm>
            <a:custGeom>
              <a:avLst/>
              <a:gdLst/>
              <a:ahLst/>
              <a:cxnLst/>
              <a:rect l="l" t="t" r="r" b="b"/>
              <a:pathLst>
                <a:path w="246" h="209" extrusionOk="0">
                  <a:moveTo>
                    <a:pt x="128" y="1"/>
                  </a:moveTo>
                  <a:cubicBezTo>
                    <a:pt x="65" y="1"/>
                    <a:pt x="1" y="49"/>
                    <a:pt x="1" y="129"/>
                  </a:cubicBezTo>
                  <a:cubicBezTo>
                    <a:pt x="19" y="183"/>
                    <a:pt x="69" y="209"/>
                    <a:pt x="118" y="209"/>
                  </a:cubicBezTo>
                  <a:cubicBezTo>
                    <a:pt x="182" y="209"/>
                    <a:pt x="246" y="165"/>
                    <a:pt x="238" y="87"/>
                  </a:cubicBezTo>
                  <a:cubicBezTo>
                    <a:pt x="220" y="27"/>
                    <a:pt x="174" y="1"/>
                    <a:pt x="12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930;p53"/>
            <p:cNvSpPr/>
            <p:nvPr/>
          </p:nvSpPr>
          <p:spPr>
            <a:xfrm>
              <a:off x="8028791" y="5967300"/>
              <a:ext cx="22354" cy="20477"/>
            </a:xfrm>
            <a:custGeom>
              <a:avLst/>
              <a:gdLst/>
              <a:ahLst/>
              <a:cxnLst/>
              <a:rect l="l" t="t" r="r" b="b"/>
              <a:pathLst>
                <a:path w="262" h="240" extrusionOk="0">
                  <a:moveTo>
                    <a:pt x="135" y="0"/>
                  </a:moveTo>
                  <a:cubicBezTo>
                    <a:pt x="69" y="0"/>
                    <a:pt x="1" y="51"/>
                    <a:pt x="9" y="138"/>
                  </a:cubicBezTo>
                  <a:cubicBezTo>
                    <a:pt x="21" y="207"/>
                    <a:pt x="75" y="239"/>
                    <a:pt x="129" y="239"/>
                  </a:cubicBezTo>
                  <a:cubicBezTo>
                    <a:pt x="196" y="239"/>
                    <a:pt x="261" y="189"/>
                    <a:pt x="246" y="96"/>
                  </a:cubicBezTo>
                  <a:cubicBezTo>
                    <a:pt x="234" y="30"/>
                    <a:pt x="185" y="0"/>
                    <a:pt x="13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931;p53"/>
            <p:cNvSpPr/>
            <p:nvPr/>
          </p:nvSpPr>
          <p:spPr>
            <a:xfrm>
              <a:off x="7979389" y="5956037"/>
              <a:ext cx="22952" cy="19539"/>
            </a:xfrm>
            <a:custGeom>
              <a:avLst/>
              <a:gdLst/>
              <a:ahLst/>
              <a:cxnLst/>
              <a:rect l="l" t="t" r="r" b="b"/>
              <a:pathLst>
                <a:path w="269" h="229" extrusionOk="0">
                  <a:moveTo>
                    <a:pt x="130" y="1"/>
                  </a:moveTo>
                  <a:cubicBezTo>
                    <a:pt x="64" y="1"/>
                    <a:pt x="1" y="47"/>
                    <a:pt x="16" y="131"/>
                  </a:cubicBezTo>
                  <a:cubicBezTo>
                    <a:pt x="28" y="199"/>
                    <a:pt x="81" y="228"/>
                    <a:pt x="134" y="228"/>
                  </a:cubicBezTo>
                  <a:cubicBezTo>
                    <a:pt x="202" y="228"/>
                    <a:pt x="269" y="181"/>
                    <a:pt x="253" y="103"/>
                  </a:cubicBezTo>
                  <a:cubicBezTo>
                    <a:pt x="240" y="33"/>
                    <a:pt x="184" y="1"/>
                    <a:pt x="13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932;p53"/>
            <p:cNvSpPr/>
            <p:nvPr/>
          </p:nvSpPr>
          <p:spPr>
            <a:xfrm>
              <a:off x="8067442" y="6302189"/>
              <a:ext cx="23037" cy="19624"/>
            </a:xfrm>
            <a:custGeom>
              <a:avLst/>
              <a:gdLst/>
              <a:ahLst/>
              <a:cxnLst/>
              <a:rect l="l" t="t" r="r" b="b"/>
              <a:pathLst>
                <a:path w="270" h="230" extrusionOk="0">
                  <a:moveTo>
                    <a:pt x="135" y="1"/>
                  </a:moveTo>
                  <a:cubicBezTo>
                    <a:pt x="68" y="1"/>
                    <a:pt x="1" y="47"/>
                    <a:pt x="16" y="133"/>
                  </a:cubicBezTo>
                  <a:cubicBezTo>
                    <a:pt x="28" y="199"/>
                    <a:pt x="80" y="229"/>
                    <a:pt x="132" y="229"/>
                  </a:cubicBezTo>
                  <a:cubicBezTo>
                    <a:pt x="200" y="229"/>
                    <a:pt x="269" y="178"/>
                    <a:pt x="253" y="91"/>
                  </a:cubicBezTo>
                  <a:cubicBezTo>
                    <a:pt x="241" y="29"/>
                    <a:pt x="188" y="1"/>
                    <a:pt x="13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933;p53"/>
            <p:cNvSpPr/>
            <p:nvPr/>
          </p:nvSpPr>
          <p:spPr>
            <a:xfrm>
              <a:off x="8052596" y="6332393"/>
              <a:ext cx="15785" cy="13737"/>
            </a:xfrm>
            <a:custGeom>
              <a:avLst/>
              <a:gdLst/>
              <a:ahLst/>
              <a:cxnLst/>
              <a:rect l="l" t="t" r="r" b="b"/>
              <a:pathLst>
                <a:path w="185" h="161" extrusionOk="0">
                  <a:moveTo>
                    <a:pt x="98" y="1"/>
                  </a:moveTo>
                  <a:cubicBezTo>
                    <a:pt x="50" y="1"/>
                    <a:pt x="1" y="37"/>
                    <a:pt x="9" y="100"/>
                  </a:cubicBezTo>
                  <a:cubicBezTo>
                    <a:pt x="21" y="142"/>
                    <a:pt x="56" y="160"/>
                    <a:pt x="91" y="160"/>
                  </a:cubicBezTo>
                  <a:cubicBezTo>
                    <a:pt x="138" y="160"/>
                    <a:pt x="184" y="127"/>
                    <a:pt x="176" y="72"/>
                  </a:cubicBezTo>
                  <a:cubicBezTo>
                    <a:pt x="170" y="23"/>
                    <a:pt x="134" y="1"/>
                    <a:pt x="9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934;p53"/>
            <p:cNvSpPr/>
            <p:nvPr/>
          </p:nvSpPr>
          <p:spPr>
            <a:xfrm>
              <a:off x="8051401" y="6284527"/>
              <a:ext cx="15785" cy="13652"/>
            </a:xfrm>
            <a:custGeom>
              <a:avLst/>
              <a:gdLst/>
              <a:ahLst/>
              <a:cxnLst/>
              <a:rect l="l" t="t" r="r" b="b"/>
              <a:pathLst>
                <a:path w="185" h="160" extrusionOk="0">
                  <a:moveTo>
                    <a:pt x="100" y="0"/>
                  </a:moveTo>
                  <a:cubicBezTo>
                    <a:pt x="52" y="0"/>
                    <a:pt x="1" y="33"/>
                    <a:pt x="9" y="89"/>
                  </a:cubicBezTo>
                  <a:cubicBezTo>
                    <a:pt x="21" y="138"/>
                    <a:pt x="57" y="160"/>
                    <a:pt x="93" y="160"/>
                  </a:cubicBezTo>
                  <a:cubicBezTo>
                    <a:pt x="139" y="160"/>
                    <a:pt x="184" y="124"/>
                    <a:pt x="176" y="61"/>
                  </a:cubicBezTo>
                  <a:cubicBezTo>
                    <a:pt x="170" y="19"/>
                    <a:pt x="136" y="0"/>
                    <a:pt x="10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935;p53"/>
            <p:cNvSpPr/>
            <p:nvPr/>
          </p:nvSpPr>
          <p:spPr>
            <a:xfrm>
              <a:off x="8082373" y="6252702"/>
              <a:ext cx="15187" cy="13652"/>
            </a:xfrm>
            <a:custGeom>
              <a:avLst/>
              <a:gdLst/>
              <a:ahLst/>
              <a:cxnLst/>
              <a:rect l="l" t="t" r="r" b="b"/>
              <a:pathLst>
                <a:path w="178" h="160" extrusionOk="0">
                  <a:moveTo>
                    <a:pt x="89" y="0"/>
                  </a:moveTo>
                  <a:cubicBezTo>
                    <a:pt x="46" y="0"/>
                    <a:pt x="1" y="36"/>
                    <a:pt x="9" y="99"/>
                  </a:cubicBezTo>
                  <a:cubicBezTo>
                    <a:pt x="15" y="141"/>
                    <a:pt x="49" y="160"/>
                    <a:pt x="84" y="160"/>
                  </a:cubicBezTo>
                  <a:cubicBezTo>
                    <a:pt x="130" y="160"/>
                    <a:pt x="178" y="127"/>
                    <a:pt x="162" y="71"/>
                  </a:cubicBezTo>
                  <a:cubicBezTo>
                    <a:pt x="156" y="22"/>
                    <a:pt x="123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936;p53"/>
            <p:cNvSpPr/>
            <p:nvPr/>
          </p:nvSpPr>
          <p:spPr>
            <a:xfrm>
              <a:off x="8051401" y="6174974"/>
              <a:ext cx="15785" cy="13737"/>
            </a:xfrm>
            <a:custGeom>
              <a:avLst/>
              <a:gdLst/>
              <a:ahLst/>
              <a:cxnLst/>
              <a:rect l="l" t="t" r="r" b="b"/>
              <a:pathLst>
                <a:path w="185" h="161" extrusionOk="0">
                  <a:moveTo>
                    <a:pt x="94" y="1"/>
                  </a:moveTo>
                  <a:cubicBezTo>
                    <a:pt x="47" y="1"/>
                    <a:pt x="1" y="34"/>
                    <a:pt x="9" y="89"/>
                  </a:cubicBezTo>
                  <a:cubicBezTo>
                    <a:pt x="15" y="138"/>
                    <a:pt x="51" y="161"/>
                    <a:pt x="87" y="161"/>
                  </a:cubicBezTo>
                  <a:cubicBezTo>
                    <a:pt x="135" y="161"/>
                    <a:pt x="184" y="124"/>
                    <a:pt x="176" y="62"/>
                  </a:cubicBezTo>
                  <a:cubicBezTo>
                    <a:pt x="164" y="20"/>
                    <a:pt x="129" y="1"/>
                    <a:pt x="9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937;p53"/>
            <p:cNvSpPr/>
            <p:nvPr/>
          </p:nvSpPr>
          <p:spPr>
            <a:xfrm>
              <a:off x="8043125" y="6126170"/>
              <a:ext cx="15699" cy="13737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3" y="1"/>
                  </a:moveTo>
                  <a:cubicBezTo>
                    <a:pt x="47" y="1"/>
                    <a:pt x="0" y="34"/>
                    <a:pt x="8" y="90"/>
                  </a:cubicBezTo>
                  <a:cubicBezTo>
                    <a:pt x="14" y="139"/>
                    <a:pt x="50" y="161"/>
                    <a:pt x="87" y="161"/>
                  </a:cubicBezTo>
                  <a:cubicBezTo>
                    <a:pt x="134" y="161"/>
                    <a:pt x="183" y="124"/>
                    <a:pt x="176" y="62"/>
                  </a:cubicBezTo>
                  <a:cubicBezTo>
                    <a:pt x="164" y="20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938;p53"/>
            <p:cNvSpPr/>
            <p:nvPr/>
          </p:nvSpPr>
          <p:spPr>
            <a:xfrm>
              <a:off x="8024098" y="6139650"/>
              <a:ext cx="15699" cy="14505"/>
            </a:xfrm>
            <a:custGeom>
              <a:avLst/>
              <a:gdLst/>
              <a:ahLst/>
              <a:cxnLst/>
              <a:rect l="l" t="t" r="r" b="b"/>
              <a:pathLst>
                <a:path w="184" h="170" extrusionOk="0">
                  <a:moveTo>
                    <a:pt x="97" y="0"/>
                  </a:moveTo>
                  <a:cubicBezTo>
                    <a:pt x="50" y="0"/>
                    <a:pt x="0" y="36"/>
                    <a:pt x="8" y="99"/>
                  </a:cubicBezTo>
                  <a:cubicBezTo>
                    <a:pt x="20" y="148"/>
                    <a:pt x="57" y="170"/>
                    <a:pt x="92" y="170"/>
                  </a:cubicBezTo>
                  <a:cubicBezTo>
                    <a:pt x="138" y="170"/>
                    <a:pt x="183" y="134"/>
                    <a:pt x="175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939;p53"/>
            <p:cNvSpPr/>
            <p:nvPr/>
          </p:nvSpPr>
          <p:spPr>
            <a:xfrm>
              <a:off x="8005071" y="6139650"/>
              <a:ext cx="15614" cy="14078"/>
            </a:xfrm>
            <a:custGeom>
              <a:avLst/>
              <a:gdLst/>
              <a:ahLst/>
              <a:cxnLst/>
              <a:rect l="l" t="t" r="r" b="b"/>
              <a:pathLst>
                <a:path w="183" h="165" extrusionOk="0">
                  <a:moveTo>
                    <a:pt x="97" y="0"/>
                  </a:moveTo>
                  <a:cubicBezTo>
                    <a:pt x="49" y="0"/>
                    <a:pt x="0" y="36"/>
                    <a:pt x="8" y="99"/>
                  </a:cubicBezTo>
                  <a:cubicBezTo>
                    <a:pt x="20" y="143"/>
                    <a:pt x="58" y="164"/>
                    <a:pt x="95" y="164"/>
                  </a:cubicBezTo>
                  <a:cubicBezTo>
                    <a:pt x="140" y="164"/>
                    <a:pt x="183" y="132"/>
                    <a:pt x="175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940;p53"/>
            <p:cNvSpPr/>
            <p:nvPr/>
          </p:nvSpPr>
          <p:spPr>
            <a:xfrm>
              <a:off x="8006181" y="6102365"/>
              <a:ext cx="15785" cy="13737"/>
            </a:xfrm>
            <a:custGeom>
              <a:avLst/>
              <a:gdLst/>
              <a:ahLst/>
              <a:cxnLst/>
              <a:rect l="l" t="t" r="r" b="b"/>
              <a:pathLst>
                <a:path w="185" h="161" extrusionOk="0">
                  <a:moveTo>
                    <a:pt x="94" y="1"/>
                  </a:moveTo>
                  <a:cubicBezTo>
                    <a:pt x="47" y="1"/>
                    <a:pt x="1" y="34"/>
                    <a:pt x="9" y="90"/>
                  </a:cubicBezTo>
                  <a:cubicBezTo>
                    <a:pt x="15" y="139"/>
                    <a:pt x="51" y="161"/>
                    <a:pt x="87" y="161"/>
                  </a:cubicBezTo>
                  <a:cubicBezTo>
                    <a:pt x="135" y="161"/>
                    <a:pt x="184" y="124"/>
                    <a:pt x="176" y="62"/>
                  </a:cubicBezTo>
                  <a:cubicBezTo>
                    <a:pt x="164" y="20"/>
                    <a:pt x="129" y="1"/>
                    <a:pt x="9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941;p53"/>
            <p:cNvSpPr/>
            <p:nvPr/>
          </p:nvSpPr>
          <p:spPr>
            <a:xfrm>
              <a:off x="8036470" y="6089652"/>
              <a:ext cx="15870" cy="14590"/>
            </a:xfrm>
            <a:custGeom>
              <a:avLst/>
              <a:gdLst/>
              <a:ahLst/>
              <a:cxnLst/>
              <a:rect l="l" t="t" r="r" b="b"/>
              <a:pathLst>
                <a:path w="186" h="171" extrusionOk="0">
                  <a:moveTo>
                    <a:pt x="92" y="0"/>
                  </a:moveTo>
                  <a:cubicBezTo>
                    <a:pt x="47" y="0"/>
                    <a:pt x="1" y="36"/>
                    <a:pt x="16" y="99"/>
                  </a:cubicBezTo>
                  <a:cubicBezTo>
                    <a:pt x="23" y="148"/>
                    <a:pt x="58" y="170"/>
                    <a:pt x="94" y="170"/>
                  </a:cubicBezTo>
                  <a:cubicBezTo>
                    <a:pt x="140" y="170"/>
                    <a:pt x="186" y="134"/>
                    <a:pt x="170" y="71"/>
                  </a:cubicBezTo>
                  <a:cubicBezTo>
                    <a:pt x="164" y="22"/>
                    <a:pt x="128" y="0"/>
                    <a:pt x="9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942;p53"/>
            <p:cNvSpPr/>
            <p:nvPr/>
          </p:nvSpPr>
          <p:spPr>
            <a:xfrm>
              <a:off x="7999099" y="5993238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7" y="0"/>
                  </a:moveTo>
                  <a:cubicBezTo>
                    <a:pt x="50" y="0"/>
                    <a:pt x="0" y="37"/>
                    <a:pt x="8" y="99"/>
                  </a:cubicBezTo>
                  <a:cubicBezTo>
                    <a:pt x="20" y="148"/>
                    <a:pt x="57" y="170"/>
                    <a:pt x="93" y="170"/>
                  </a:cubicBezTo>
                  <a:cubicBezTo>
                    <a:pt x="138" y="170"/>
                    <a:pt x="183" y="134"/>
                    <a:pt x="175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943;p53"/>
            <p:cNvSpPr/>
            <p:nvPr/>
          </p:nvSpPr>
          <p:spPr>
            <a:xfrm>
              <a:off x="8040736" y="6054840"/>
              <a:ext cx="15699" cy="136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9" y="0"/>
                  </a:moveTo>
                  <a:cubicBezTo>
                    <a:pt x="51" y="0"/>
                    <a:pt x="0" y="33"/>
                    <a:pt x="8" y="89"/>
                  </a:cubicBezTo>
                  <a:cubicBezTo>
                    <a:pt x="21" y="138"/>
                    <a:pt x="57" y="160"/>
                    <a:pt x="93" y="160"/>
                  </a:cubicBezTo>
                  <a:cubicBezTo>
                    <a:pt x="139" y="160"/>
                    <a:pt x="184" y="123"/>
                    <a:pt x="176" y="61"/>
                  </a:cubicBezTo>
                  <a:cubicBezTo>
                    <a:pt x="170" y="19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944;p53"/>
            <p:cNvSpPr/>
            <p:nvPr/>
          </p:nvSpPr>
          <p:spPr>
            <a:xfrm>
              <a:off x="8074097" y="6349031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1" y="1"/>
                  </a:moveTo>
                  <a:cubicBezTo>
                    <a:pt x="45" y="1"/>
                    <a:pt x="0" y="37"/>
                    <a:pt x="8" y="100"/>
                  </a:cubicBezTo>
                  <a:cubicBezTo>
                    <a:pt x="14" y="149"/>
                    <a:pt x="50" y="171"/>
                    <a:pt x="86" y="171"/>
                  </a:cubicBezTo>
                  <a:cubicBezTo>
                    <a:pt x="134" y="171"/>
                    <a:pt x="183" y="135"/>
                    <a:pt x="175" y="72"/>
                  </a:cubicBezTo>
                  <a:cubicBezTo>
                    <a:pt x="163" y="23"/>
                    <a:pt x="127" y="1"/>
                    <a:pt x="9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945;p53"/>
            <p:cNvSpPr/>
            <p:nvPr/>
          </p:nvSpPr>
          <p:spPr>
            <a:xfrm>
              <a:off x="8040053" y="6300312"/>
              <a:ext cx="15870" cy="13652"/>
            </a:xfrm>
            <a:custGeom>
              <a:avLst/>
              <a:gdLst/>
              <a:ahLst/>
              <a:cxnLst/>
              <a:rect l="l" t="t" r="r" b="b"/>
              <a:pathLst>
                <a:path w="186" h="160" extrusionOk="0">
                  <a:moveTo>
                    <a:pt x="92" y="0"/>
                  </a:moveTo>
                  <a:cubicBezTo>
                    <a:pt x="47" y="0"/>
                    <a:pt x="1" y="36"/>
                    <a:pt x="16" y="99"/>
                  </a:cubicBezTo>
                  <a:cubicBezTo>
                    <a:pt x="22" y="141"/>
                    <a:pt x="57" y="160"/>
                    <a:pt x="92" y="160"/>
                  </a:cubicBezTo>
                  <a:cubicBezTo>
                    <a:pt x="138" y="160"/>
                    <a:pt x="186" y="127"/>
                    <a:pt x="170" y="71"/>
                  </a:cubicBezTo>
                  <a:cubicBezTo>
                    <a:pt x="164" y="22"/>
                    <a:pt x="128" y="0"/>
                    <a:pt x="9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46;p53"/>
            <p:cNvSpPr/>
            <p:nvPr/>
          </p:nvSpPr>
          <p:spPr>
            <a:xfrm>
              <a:off x="8020515" y="6203898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7" y="0"/>
                  </a:moveTo>
                  <a:cubicBezTo>
                    <a:pt x="50" y="0"/>
                    <a:pt x="0" y="37"/>
                    <a:pt x="8" y="99"/>
                  </a:cubicBezTo>
                  <a:cubicBezTo>
                    <a:pt x="20" y="148"/>
                    <a:pt x="57" y="170"/>
                    <a:pt x="93" y="170"/>
                  </a:cubicBezTo>
                  <a:cubicBezTo>
                    <a:pt x="138" y="170"/>
                    <a:pt x="183" y="134"/>
                    <a:pt x="176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47;p53"/>
            <p:cNvSpPr/>
            <p:nvPr/>
          </p:nvSpPr>
          <p:spPr>
            <a:xfrm>
              <a:off x="8057374" y="6209785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2" y="1"/>
                  </a:moveTo>
                  <a:cubicBezTo>
                    <a:pt x="46" y="1"/>
                    <a:pt x="1" y="37"/>
                    <a:pt x="9" y="100"/>
                  </a:cubicBezTo>
                  <a:cubicBezTo>
                    <a:pt x="15" y="149"/>
                    <a:pt x="50" y="171"/>
                    <a:pt x="87" y="171"/>
                  </a:cubicBezTo>
                  <a:cubicBezTo>
                    <a:pt x="134" y="171"/>
                    <a:pt x="184" y="135"/>
                    <a:pt x="176" y="72"/>
                  </a:cubicBezTo>
                  <a:cubicBezTo>
                    <a:pt x="164" y="23"/>
                    <a:pt x="127" y="1"/>
                    <a:pt x="9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948;p53"/>
            <p:cNvSpPr/>
            <p:nvPr/>
          </p:nvSpPr>
          <p:spPr>
            <a:xfrm>
              <a:off x="8081179" y="6213113"/>
              <a:ext cx="15187" cy="13652"/>
            </a:xfrm>
            <a:custGeom>
              <a:avLst/>
              <a:gdLst/>
              <a:ahLst/>
              <a:cxnLst/>
              <a:rect l="l" t="t" r="r" b="b"/>
              <a:pathLst>
                <a:path w="178" h="160" extrusionOk="0">
                  <a:moveTo>
                    <a:pt x="91" y="0"/>
                  </a:moveTo>
                  <a:cubicBezTo>
                    <a:pt x="47" y="0"/>
                    <a:pt x="1" y="33"/>
                    <a:pt x="9" y="89"/>
                  </a:cubicBezTo>
                  <a:cubicBezTo>
                    <a:pt x="15" y="138"/>
                    <a:pt x="50" y="160"/>
                    <a:pt x="86" y="160"/>
                  </a:cubicBezTo>
                  <a:cubicBezTo>
                    <a:pt x="132" y="160"/>
                    <a:pt x="178" y="124"/>
                    <a:pt x="162" y="61"/>
                  </a:cubicBezTo>
                  <a:cubicBezTo>
                    <a:pt x="156" y="19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949;p53"/>
            <p:cNvSpPr/>
            <p:nvPr/>
          </p:nvSpPr>
          <p:spPr>
            <a:xfrm>
              <a:off x="8084250" y="6283930"/>
              <a:ext cx="6058" cy="5119"/>
            </a:xfrm>
            <a:custGeom>
              <a:avLst/>
              <a:gdLst/>
              <a:ahLst/>
              <a:cxnLst/>
              <a:rect l="l" t="t" r="r" b="b"/>
              <a:pathLst>
                <a:path w="71" h="60" extrusionOk="0">
                  <a:moveTo>
                    <a:pt x="38" y="1"/>
                  </a:moveTo>
                  <a:cubicBezTo>
                    <a:pt x="19" y="1"/>
                    <a:pt x="0" y="16"/>
                    <a:pt x="0" y="40"/>
                  </a:cubicBezTo>
                  <a:cubicBezTo>
                    <a:pt x="7" y="52"/>
                    <a:pt x="21" y="59"/>
                    <a:pt x="36" y="59"/>
                  </a:cubicBezTo>
                  <a:cubicBezTo>
                    <a:pt x="53" y="59"/>
                    <a:pt x="70" y="49"/>
                    <a:pt x="70" y="26"/>
                  </a:cubicBezTo>
                  <a:cubicBezTo>
                    <a:pt x="64" y="8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950;p53"/>
            <p:cNvSpPr/>
            <p:nvPr/>
          </p:nvSpPr>
          <p:spPr>
            <a:xfrm>
              <a:off x="8065223" y="6096563"/>
              <a:ext cx="5461" cy="5887"/>
            </a:xfrm>
            <a:custGeom>
              <a:avLst/>
              <a:gdLst/>
              <a:ahLst/>
              <a:cxnLst/>
              <a:rect l="l" t="t" r="r" b="b"/>
              <a:pathLst>
                <a:path w="64" h="69" extrusionOk="0">
                  <a:moveTo>
                    <a:pt x="33" y="1"/>
                  </a:moveTo>
                  <a:cubicBezTo>
                    <a:pt x="18" y="1"/>
                    <a:pt x="0" y="11"/>
                    <a:pt x="0" y="32"/>
                  </a:cubicBezTo>
                  <a:cubicBezTo>
                    <a:pt x="7" y="58"/>
                    <a:pt x="22" y="69"/>
                    <a:pt x="36" y="69"/>
                  </a:cubicBezTo>
                  <a:cubicBezTo>
                    <a:pt x="51" y="69"/>
                    <a:pt x="64" y="54"/>
                    <a:pt x="56" y="32"/>
                  </a:cubicBezTo>
                  <a:cubicBezTo>
                    <a:pt x="63" y="11"/>
                    <a:pt x="49" y="1"/>
                    <a:pt x="3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951;p53"/>
            <p:cNvSpPr/>
            <p:nvPr/>
          </p:nvSpPr>
          <p:spPr>
            <a:xfrm>
              <a:off x="8066930" y="6063117"/>
              <a:ext cx="5461" cy="4522"/>
            </a:xfrm>
            <a:custGeom>
              <a:avLst/>
              <a:gdLst/>
              <a:ahLst/>
              <a:cxnLst/>
              <a:rect l="l" t="t" r="r" b="b"/>
              <a:pathLst>
                <a:path w="64" h="53" extrusionOk="0">
                  <a:moveTo>
                    <a:pt x="30" y="0"/>
                  </a:moveTo>
                  <a:cubicBezTo>
                    <a:pt x="14" y="0"/>
                    <a:pt x="0" y="10"/>
                    <a:pt x="8" y="34"/>
                  </a:cubicBezTo>
                  <a:cubicBezTo>
                    <a:pt x="8" y="46"/>
                    <a:pt x="19" y="53"/>
                    <a:pt x="32" y="53"/>
                  </a:cubicBezTo>
                  <a:cubicBezTo>
                    <a:pt x="47" y="53"/>
                    <a:pt x="64" y="43"/>
                    <a:pt x="64" y="20"/>
                  </a:cubicBezTo>
                  <a:cubicBezTo>
                    <a:pt x="58" y="7"/>
                    <a:pt x="43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952;p53"/>
            <p:cNvSpPr/>
            <p:nvPr/>
          </p:nvSpPr>
          <p:spPr>
            <a:xfrm>
              <a:off x="8056862" y="6032145"/>
              <a:ext cx="5546" cy="5119"/>
            </a:xfrm>
            <a:custGeom>
              <a:avLst/>
              <a:gdLst/>
              <a:ahLst/>
              <a:cxnLst/>
              <a:rect l="l" t="t" r="r" b="b"/>
              <a:pathLst>
                <a:path w="65" h="60" extrusionOk="0">
                  <a:moveTo>
                    <a:pt x="33" y="0"/>
                  </a:moveTo>
                  <a:cubicBezTo>
                    <a:pt x="18" y="0"/>
                    <a:pt x="1" y="11"/>
                    <a:pt x="1" y="34"/>
                  </a:cubicBezTo>
                  <a:cubicBezTo>
                    <a:pt x="6" y="51"/>
                    <a:pt x="20" y="59"/>
                    <a:pt x="32" y="59"/>
                  </a:cubicBezTo>
                  <a:cubicBezTo>
                    <a:pt x="49" y="59"/>
                    <a:pt x="65" y="44"/>
                    <a:pt x="56" y="20"/>
                  </a:cubicBezTo>
                  <a:cubicBezTo>
                    <a:pt x="56" y="7"/>
                    <a:pt x="45" y="0"/>
                    <a:pt x="33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953;p53"/>
            <p:cNvSpPr/>
            <p:nvPr/>
          </p:nvSpPr>
          <p:spPr>
            <a:xfrm>
              <a:off x="8031180" y="6034022"/>
              <a:ext cx="5546" cy="563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39" y="1"/>
                  </a:moveTo>
                  <a:cubicBezTo>
                    <a:pt x="21" y="1"/>
                    <a:pt x="1" y="15"/>
                    <a:pt x="9" y="40"/>
                  </a:cubicBezTo>
                  <a:cubicBezTo>
                    <a:pt x="9" y="57"/>
                    <a:pt x="19" y="65"/>
                    <a:pt x="30" y="65"/>
                  </a:cubicBezTo>
                  <a:cubicBezTo>
                    <a:pt x="46" y="65"/>
                    <a:pt x="65" y="50"/>
                    <a:pt x="65" y="26"/>
                  </a:cubicBezTo>
                  <a:cubicBezTo>
                    <a:pt x="65" y="8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954;p53"/>
            <p:cNvSpPr/>
            <p:nvPr/>
          </p:nvSpPr>
          <p:spPr>
            <a:xfrm>
              <a:off x="8004474" y="6023783"/>
              <a:ext cx="4863" cy="4607"/>
            </a:xfrm>
            <a:custGeom>
              <a:avLst/>
              <a:gdLst/>
              <a:ahLst/>
              <a:cxnLst/>
              <a:rect l="l" t="t" r="r" b="b"/>
              <a:pathLst>
                <a:path w="57" h="54" extrusionOk="0">
                  <a:moveTo>
                    <a:pt x="27" y="1"/>
                  </a:moveTo>
                  <a:cubicBezTo>
                    <a:pt x="14" y="1"/>
                    <a:pt x="1" y="11"/>
                    <a:pt x="1" y="34"/>
                  </a:cubicBezTo>
                  <a:cubicBezTo>
                    <a:pt x="7" y="47"/>
                    <a:pt x="19" y="54"/>
                    <a:pt x="30" y="54"/>
                  </a:cubicBezTo>
                  <a:cubicBezTo>
                    <a:pt x="44" y="54"/>
                    <a:pt x="57" y="43"/>
                    <a:pt x="57" y="20"/>
                  </a:cubicBezTo>
                  <a:cubicBezTo>
                    <a:pt x="50" y="8"/>
                    <a:pt x="39" y="1"/>
                    <a:pt x="2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955;p53"/>
            <p:cNvSpPr/>
            <p:nvPr/>
          </p:nvSpPr>
          <p:spPr>
            <a:xfrm>
              <a:off x="8027084" y="6176851"/>
              <a:ext cx="6058" cy="5546"/>
            </a:xfrm>
            <a:custGeom>
              <a:avLst/>
              <a:gdLst/>
              <a:ahLst/>
              <a:cxnLst/>
              <a:rect l="l" t="t" r="r" b="b"/>
              <a:pathLst>
                <a:path w="71" h="65" extrusionOk="0">
                  <a:moveTo>
                    <a:pt x="38" y="0"/>
                  </a:moveTo>
                  <a:cubicBezTo>
                    <a:pt x="20" y="0"/>
                    <a:pt x="1" y="15"/>
                    <a:pt x="1" y="40"/>
                  </a:cubicBezTo>
                  <a:cubicBezTo>
                    <a:pt x="7" y="57"/>
                    <a:pt x="20" y="65"/>
                    <a:pt x="33" y="65"/>
                  </a:cubicBezTo>
                  <a:cubicBezTo>
                    <a:pt x="52" y="65"/>
                    <a:pt x="71" y="50"/>
                    <a:pt x="71" y="26"/>
                  </a:cubicBezTo>
                  <a:cubicBezTo>
                    <a:pt x="65" y="8"/>
                    <a:pt x="52" y="0"/>
                    <a:pt x="38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956;p53"/>
            <p:cNvSpPr/>
            <p:nvPr/>
          </p:nvSpPr>
          <p:spPr>
            <a:xfrm>
              <a:off x="8045002" y="6219683"/>
              <a:ext cx="5546" cy="5546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5" y="1"/>
                  </a:moveTo>
                  <a:cubicBezTo>
                    <a:pt x="19" y="1"/>
                    <a:pt x="0" y="15"/>
                    <a:pt x="0" y="40"/>
                  </a:cubicBezTo>
                  <a:cubicBezTo>
                    <a:pt x="6" y="57"/>
                    <a:pt x="19" y="65"/>
                    <a:pt x="32" y="65"/>
                  </a:cubicBezTo>
                  <a:cubicBezTo>
                    <a:pt x="49" y="65"/>
                    <a:pt x="64" y="50"/>
                    <a:pt x="56" y="26"/>
                  </a:cubicBezTo>
                  <a:cubicBezTo>
                    <a:pt x="56" y="8"/>
                    <a:pt x="46" y="1"/>
                    <a:pt x="3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957;p53"/>
            <p:cNvSpPr/>
            <p:nvPr/>
          </p:nvSpPr>
          <p:spPr>
            <a:xfrm>
              <a:off x="8027084" y="6257395"/>
              <a:ext cx="4863" cy="4778"/>
            </a:xfrm>
            <a:custGeom>
              <a:avLst/>
              <a:gdLst/>
              <a:ahLst/>
              <a:cxnLst/>
              <a:rect l="l" t="t" r="r" b="b"/>
              <a:pathLst>
                <a:path w="57" h="56" extrusionOk="0">
                  <a:moveTo>
                    <a:pt x="32" y="1"/>
                  </a:moveTo>
                  <a:cubicBezTo>
                    <a:pt x="17" y="1"/>
                    <a:pt x="1" y="13"/>
                    <a:pt x="1" y="30"/>
                  </a:cubicBezTo>
                  <a:cubicBezTo>
                    <a:pt x="7" y="48"/>
                    <a:pt x="18" y="55"/>
                    <a:pt x="28" y="55"/>
                  </a:cubicBezTo>
                  <a:cubicBezTo>
                    <a:pt x="43" y="55"/>
                    <a:pt x="57" y="41"/>
                    <a:pt x="57" y="16"/>
                  </a:cubicBezTo>
                  <a:cubicBezTo>
                    <a:pt x="51" y="6"/>
                    <a:pt x="42" y="1"/>
                    <a:pt x="3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958;p53"/>
            <p:cNvSpPr/>
            <p:nvPr/>
          </p:nvSpPr>
          <p:spPr>
            <a:xfrm>
              <a:off x="8100888" y="6298264"/>
              <a:ext cx="4863" cy="4693"/>
            </a:xfrm>
            <a:custGeom>
              <a:avLst/>
              <a:gdLst/>
              <a:ahLst/>
              <a:cxnLst/>
              <a:rect l="l" t="t" r="r" b="b"/>
              <a:pathLst>
                <a:path w="57" h="55" extrusionOk="0">
                  <a:moveTo>
                    <a:pt x="29" y="0"/>
                  </a:moveTo>
                  <a:cubicBezTo>
                    <a:pt x="15" y="0"/>
                    <a:pt x="1" y="15"/>
                    <a:pt x="1" y="39"/>
                  </a:cubicBezTo>
                  <a:cubicBezTo>
                    <a:pt x="6" y="50"/>
                    <a:pt x="15" y="55"/>
                    <a:pt x="25" y="55"/>
                  </a:cubicBezTo>
                  <a:cubicBezTo>
                    <a:pt x="41" y="55"/>
                    <a:pt x="57" y="43"/>
                    <a:pt x="57" y="25"/>
                  </a:cubicBezTo>
                  <a:cubicBezTo>
                    <a:pt x="51" y="8"/>
                    <a:pt x="40" y="0"/>
                    <a:pt x="2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959;p53"/>
            <p:cNvSpPr/>
            <p:nvPr/>
          </p:nvSpPr>
          <p:spPr>
            <a:xfrm>
              <a:off x="7971199" y="5933854"/>
              <a:ext cx="84555" cy="19795"/>
            </a:xfrm>
            <a:custGeom>
              <a:avLst/>
              <a:gdLst/>
              <a:ahLst/>
              <a:cxnLst/>
              <a:rect l="l" t="t" r="r" b="b"/>
              <a:pathLst>
                <a:path w="991" h="232" extrusionOk="0">
                  <a:moveTo>
                    <a:pt x="991" y="0"/>
                  </a:moveTo>
                  <a:cubicBezTo>
                    <a:pt x="785" y="180"/>
                    <a:pt x="521" y="223"/>
                    <a:pt x="310" y="223"/>
                  </a:cubicBezTo>
                  <a:cubicBezTo>
                    <a:pt x="177" y="223"/>
                    <a:pt x="65" y="206"/>
                    <a:pt x="0" y="195"/>
                  </a:cubicBezTo>
                  <a:lnTo>
                    <a:pt x="0" y="195"/>
                  </a:lnTo>
                  <a:cubicBezTo>
                    <a:pt x="123" y="221"/>
                    <a:pt x="234" y="232"/>
                    <a:pt x="332" y="232"/>
                  </a:cubicBezTo>
                  <a:cubicBezTo>
                    <a:pt x="769" y="232"/>
                    <a:pt x="968" y="23"/>
                    <a:pt x="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960;p53"/>
            <p:cNvSpPr/>
            <p:nvPr/>
          </p:nvSpPr>
          <p:spPr>
            <a:xfrm>
              <a:off x="7759344" y="5847337"/>
              <a:ext cx="121585" cy="616370"/>
            </a:xfrm>
            <a:custGeom>
              <a:avLst/>
              <a:gdLst/>
              <a:ahLst/>
              <a:cxnLst/>
              <a:rect l="l" t="t" r="r" b="b"/>
              <a:pathLst>
                <a:path w="1425" h="7224" extrusionOk="0">
                  <a:moveTo>
                    <a:pt x="146" y="1"/>
                  </a:moveTo>
                  <a:cubicBezTo>
                    <a:pt x="92" y="1"/>
                    <a:pt x="36" y="26"/>
                    <a:pt x="0" y="80"/>
                  </a:cubicBezTo>
                  <a:lnTo>
                    <a:pt x="1130" y="7096"/>
                  </a:lnTo>
                  <a:cubicBezTo>
                    <a:pt x="1143" y="7183"/>
                    <a:pt x="1205" y="7223"/>
                    <a:pt x="1268" y="7223"/>
                  </a:cubicBezTo>
                  <a:cubicBezTo>
                    <a:pt x="1346" y="7223"/>
                    <a:pt x="1425" y="7162"/>
                    <a:pt x="1409" y="7054"/>
                  </a:cubicBezTo>
                  <a:lnTo>
                    <a:pt x="307" y="135"/>
                  </a:lnTo>
                  <a:cubicBezTo>
                    <a:pt x="291" y="47"/>
                    <a:pt x="22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961;p53"/>
            <p:cNvSpPr/>
            <p:nvPr/>
          </p:nvSpPr>
          <p:spPr>
            <a:xfrm>
              <a:off x="7708577" y="5876944"/>
              <a:ext cx="1137434" cy="56995"/>
            </a:xfrm>
            <a:custGeom>
              <a:avLst/>
              <a:gdLst/>
              <a:ahLst/>
              <a:cxnLst/>
              <a:rect l="l" t="t" r="r" b="b"/>
              <a:pathLst>
                <a:path w="13331" h="668" extrusionOk="0">
                  <a:moveTo>
                    <a:pt x="7340" y="1"/>
                  </a:moveTo>
                  <a:cubicBezTo>
                    <a:pt x="4389" y="1"/>
                    <a:pt x="1678" y="297"/>
                    <a:pt x="177" y="388"/>
                  </a:cubicBezTo>
                  <a:cubicBezTo>
                    <a:pt x="0" y="402"/>
                    <a:pt x="49" y="668"/>
                    <a:pt x="194" y="668"/>
                  </a:cubicBezTo>
                  <a:cubicBezTo>
                    <a:pt x="198" y="668"/>
                    <a:pt x="201" y="668"/>
                    <a:pt x="205" y="667"/>
                  </a:cubicBezTo>
                  <a:cubicBezTo>
                    <a:pt x="2834" y="408"/>
                    <a:pt x="5031" y="325"/>
                    <a:pt x="6832" y="325"/>
                  </a:cubicBezTo>
                  <a:cubicBezTo>
                    <a:pt x="10039" y="325"/>
                    <a:pt x="11995" y="588"/>
                    <a:pt x="12916" y="588"/>
                  </a:cubicBezTo>
                  <a:cubicBezTo>
                    <a:pt x="13091" y="588"/>
                    <a:pt x="13229" y="578"/>
                    <a:pt x="13331" y="556"/>
                  </a:cubicBezTo>
                  <a:cubicBezTo>
                    <a:pt x="11422" y="135"/>
                    <a:pt x="9327" y="1"/>
                    <a:pt x="7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962;p53"/>
            <p:cNvSpPr/>
            <p:nvPr/>
          </p:nvSpPr>
          <p:spPr>
            <a:xfrm>
              <a:off x="7793814" y="5880698"/>
              <a:ext cx="946312" cy="22269"/>
            </a:xfrm>
            <a:custGeom>
              <a:avLst/>
              <a:gdLst/>
              <a:ahLst/>
              <a:cxnLst/>
              <a:rect l="l" t="t" r="r" b="b"/>
              <a:pathLst>
                <a:path w="11091" h="261" extrusionOk="0">
                  <a:moveTo>
                    <a:pt x="5717" y="1"/>
                  </a:moveTo>
                  <a:cubicBezTo>
                    <a:pt x="3808" y="1"/>
                    <a:pt x="1901" y="88"/>
                    <a:pt x="1" y="261"/>
                  </a:cubicBezTo>
                  <a:cubicBezTo>
                    <a:pt x="181" y="251"/>
                    <a:pt x="3511" y="94"/>
                    <a:pt x="6793" y="94"/>
                  </a:cubicBezTo>
                  <a:cubicBezTo>
                    <a:pt x="8350" y="94"/>
                    <a:pt x="9896" y="129"/>
                    <a:pt x="11090" y="233"/>
                  </a:cubicBezTo>
                  <a:cubicBezTo>
                    <a:pt x="9301" y="77"/>
                    <a:pt x="7508" y="1"/>
                    <a:pt x="571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963;p53"/>
            <p:cNvSpPr/>
            <p:nvPr/>
          </p:nvSpPr>
          <p:spPr>
            <a:xfrm>
              <a:off x="7771204" y="5927881"/>
              <a:ext cx="29863" cy="35750"/>
            </a:xfrm>
            <a:custGeom>
              <a:avLst/>
              <a:gdLst/>
              <a:ahLst/>
              <a:cxnLst/>
              <a:rect l="l" t="t" r="r" b="b"/>
              <a:pathLst>
                <a:path w="350" h="419" extrusionOk="0">
                  <a:moveTo>
                    <a:pt x="308" y="0"/>
                  </a:moveTo>
                  <a:lnTo>
                    <a:pt x="1" y="28"/>
                  </a:lnTo>
                  <a:lnTo>
                    <a:pt x="71" y="419"/>
                  </a:lnTo>
                  <a:lnTo>
                    <a:pt x="350" y="279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964;p53"/>
            <p:cNvSpPr/>
            <p:nvPr/>
          </p:nvSpPr>
          <p:spPr>
            <a:xfrm>
              <a:off x="8754284" y="5924298"/>
              <a:ext cx="32252" cy="46501"/>
            </a:xfrm>
            <a:custGeom>
              <a:avLst/>
              <a:gdLst/>
              <a:ahLst/>
              <a:cxnLst/>
              <a:rect l="l" t="t" r="r" b="b"/>
              <a:pathLst>
                <a:path w="378" h="545" extrusionOk="0">
                  <a:moveTo>
                    <a:pt x="70" y="1"/>
                  </a:moveTo>
                  <a:lnTo>
                    <a:pt x="1" y="405"/>
                  </a:lnTo>
                  <a:lnTo>
                    <a:pt x="293" y="545"/>
                  </a:lnTo>
                  <a:lnTo>
                    <a:pt x="377" y="29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965;p53"/>
            <p:cNvSpPr/>
            <p:nvPr/>
          </p:nvSpPr>
          <p:spPr>
            <a:xfrm>
              <a:off x="7777176" y="5963546"/>
              <a:ext cx="83445" cy="479768"/>
            </a:xfrm>
            <a:custGeom>
              <a:avLst/>
              <a:gdLst/>
              <a:ahLst/>
              <a:cxnLst/>
              <a:rect l="l" t="t" r="r" b="b"/>
              <a:pathLst>
                <a:path w="978" h="5623" extrusionOk="0">
                  <a:moveTo>
                    <a:pt x="1" y="1"/>
                  </a:moveTo>
                  <a:lnTo>
                    <a:pt x="907" y="5622"/>
                  </a:lnTo>
                  <a:lnTo>
                    <a:pt x="977" y="56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966;p53"/>
            <p:cNvSpPr/>
            <p:nvPr/>
          </p:nvSpPr>
          <p:spPr>
            <a:xfrm>
              <a:off x="8763840" y="5843412"/>
              <a:ext cx="9556" cy="59555"/>
            </a:xfrm>
            <a:custGeom>
              <a:avLst/>
              <a:gdLst/>
              <a:ahLst/>
              <a:cxnLst/>
              <a:rect l="l" t="t" r="r" b="b"/>
              <a:pathLst>
                <a:path w="112" h="698" extrusionOk="0">
                  <a:moveTo>
                    <a:pt x="112" y="0"/>
                  </a:moveTo>
                  <a:lnTo>
                    <a:pt x="0" y="684"/>
                  </a:lnTo>
                  <a:lnTo>
                    <a:pt x="42" y="69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967;p53"/>
            <p:cNvSpPr/>
            <p:nvPr/>
          </p:nvSpPr>
          <p:spPr>
            <a:xfrm>
              <a:off x="8677517" y="5834314"/>
              <a:ext cx="121499" cy="615602"/>
            </a:xfrm>
            <a:custGeom>
              <a:avLst/>
              <a:gdLst/>
              <a:ahLst/>
              <a:cxnLst/>
              <a:rect l="l" t="t" r="r" b="b"/>
              <a:pathLst>
                <a:path w="1424" h="7215" extrusionOk="0">
                  <a:moveTo>
                    <a:pt x="1277" y="0"/>
                  </a:moveTo>
                  <a:cubicBezTo>
                    <a:pt x="1201" y="0"/>
                    <a:pt x="1127" y="47"/>
                    <a:pt x="1103" y="135"/>
                  </a:cubicBezTo>
                  <a:lnTo>
                    <a:pt x="1" y="7054"/>
                  </a:lnTo>
                  <a:cubicBezTo>
                    <a:pt x="1" y="7157"/>
                    <a:pt x="82" y="7215"/>
                    <a:pt x="160" y="7215"/>
                  </a:cubicBezTo>
                  <a:cubicBezTo>
                    <a:pt x="219" y="7215"/>
                    <a:pt x="276" y="7181"/>
                    <a:pt x="294" y="7109"/>
                  </a:cubicBezTo>
                  <a:lnTo>
                    <a:pt x="1424" y="79"/>
                  </a:lnTo>
                  <a:cubicBezTo>
                    <a:pt x="1388" y="26"/>
                    <a:pt x="1332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968;p53"/>
            <p:cNvSpPr/>
            <p:nvPr/>
          </p:nvSpPr>
          <p:spPr>
            <a:xfrm>
              <a:off x="8554994" y="6463479"/>
              <a:ext cx="122608" cy="36945"/>
            </a:xfrm>
            <a:custGeom>
              <a:avLst/>
              <a:gdLst/>
              <a:ahLst/>
              <a:cxnLst/>
              <a:rect l="l" t="t" r="r" b="b"/>
              <a:pathLst>
                <a:path w="1437" h="433" extrusionOk="0">
                  <a:moveTo>
                    <a:pt x="98" y="0"/>
                  </a:moveTo>
                  <a:lnTo>
                    <a:pt x="0" y="307"/>
                  </a:lnTo>
                  <a:lnTo>
                    <a:pt x="1437" y="433"/>
                  </a:lnTo>
                  <a:lnTo>
                    <a:pt x="1437" y="0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969;p53"/>
            <p:cNvSpPr/>
            <p:nvPr/>
          </p:nvSpPr>
          <p:spPr>
            <a:xfrm>
              <a:off x="7796823" y="6412883"/>
              <a:ext cx="960561" cy="87541"/>
            </a:xfrm>
            <a:custGeom>
              <a:avLst/>
              <a:gdLst/>
              <a:ahLst/>
              <a:cxnLst/>
              <a:rect l="l" t="t" r="r" b="b"/>
              <a:pathLst>
                <a:path w="11258" h="1026" extrusionOk="0">
                  <a:moveTo>
                    <a:pt x="7238" y="1"/>
                  </a:moveTo>
                  <a:cubicBezTo>
                    <a:pt x="3670" y="1"/>
                    <a:pt x="1" y="440"/>
                    <a:pt x="1" y="440"/>
                  </a:cubicBezTo>
                  <a:lnTo>
                    <a:pt x="266" y="1026"/>
                  </a:lnTo>
                  <a:cubicBezTo>
                    <a:pt x="1878" y="660"/>
                    <a:pt x="3880" y="548"/>
                    <a:pt x="5719" y="548"/>
                  </a:cubicBezTo>
                  <a:cubicBezTo>
                    <a:pt x="8573" y="548"/>
                    <a:pt x="11034" y="817"/>
                    <a:pt x="11034" y="817"/>
                  </a:cubicBezTo>
                  <a:lnTo>
                    <a:pt x="11257" y="273"/>
                  </a:lnTo>
                  <a:cubicBezTo>
                    <a:pt x="10099" y="72"/>
                    <a:pt x="8677" y="1"/>
                    <a:pt x="7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970;p53"/>
            <p:cNvSpPr/>
            <p:nvPr/>
          </p:nvSpPr>
          <p:spPr>
            <a:xfrm>
              <a:off x="7796823" y="6412883"/>
              <a:ext cx="960561" cy="50682"/>
            </a:xfrm>
            <a:custGeom>
              <a:avLst/>
              <a:gdLst/>
              <a:ahLst/>
              <a:cxnLst/>
              <a:rect l="l" t="t" r="r" b="b"/>
              <a:pathLst>
                <a:path w="11258" h="594" extrusionOk="0">
                  <a:moveTo>
                    <a:pt x="7238" y="1"/>
                  </a:moveTo>
                  <a:cubicBezTo>
                    <a:pt x="3670" y="1"/>
                    <a:pt x="1" y="440"/>
                    <a:pt x="1" y="440"/>
                  </a:cubicBezTo>
                  <a:lnTo>
                    <a:pt x="57" y="593"/>
                  </a:lnTo>
                  <a:cubicBezTo>
                    <a:pt x="57" y="593"/>
                    <a:pt x="3000" y="160"/>
                    <a:pt x="5482" y="160"/>
                  </a:cubicBezTo>
                  <a:cubicBezTo>
                    <a:pt x="5557" y="160"/>
                    <a:pt x="5632" y="160"/>
                    <a:pt x="5706" y="161"/>
                  </a:cubicBezTo>
                  <a:cubicBezTo>
                    <a:pt x="8231" y="189"/>
                    <a:pt x="11188" y="440"/>
                    <a:pt x="11188" y="440"/>
                  </a:cubicBezTo>
                  <a:lnTo>
                    <a:pt x="11257" y="273"/>
                  </a:lnTo>
                  <a:cubicBezTo>
                    <a:pt x="10099" y="72"/>
                    <a:pt x="8677" y="1"/>
                    <a:pt x="723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971;p53"/>
            <p:cNvSpPr/>
            <p:nvPr/>
          </p:nvSpPr>
          <p:spPr>
            <a:xfrm>
              <a:off x="8560881" y="6468257"/>
              <a:ext cx="116721" cy="23890"/>
            </a:xfrm>
            <a:custGeom>
              <a:avLst/>
              <a:gdLst/>
              <a:ahLst/>
              <a:cxnLst/>
              <a:rect l="l" t="t" r="r" b="b"/>
              <a:pathLst>
                <a:path w="1368" h="280" extrusionOk="0">
                  <a:moveTo>
                    <a:pt x="1" y="0"/>
                  </a:moveTo>
                  <a:lnTo>
                    <a:pt x="1368" y="279"/>
                  </a:lnTo>
                  <a:lnTo>
                    <a:pt x="1368" y="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40703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977" y="277978"/>
            <a:ext cx="8727033" cy="4689043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Другим примером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защищенной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дисперсной системы может служить моча, где различные белки защищают мочевую кислоту от коагуляции и выпадения в осадок в виде камней. Молоко также представляет собой дисперсную систему, в которой высокое содержание фосфата кальция обусловлено защитным действием белков.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 защитное действие белков снижается вследствие патологий, старения организма, возникают различные заболевания: атеросклероз,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кальциноз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подагра, образование камней в почках, печении и т.п. Одной из основных причин атеросклероза является нарушение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лецитино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-холестеринового равновесия. 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Защитное число используют в медицине для диагностики некоторых заболеваний. Например, с помощью измерения «золотого числа» спинномозговой жидкости диагностируют менингит.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101</a:t>
            </a:fld>
            <a:endParaRPr lang="e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75" y="2863691"/>
            <a:ext cx="3639929" cy="227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2927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031" y="256032"/>
            <a:ext cx="8734349" cy="474756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Коллоидная защита тесно связана с другим, прямо противоположным ему явлением. Сущность его состоит в том, что при небольших количествах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введенного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ВМС его не хватает для защиты, и происходит не защита, а наоборот, снижение устойчивости золя. Это явление, называемое сенсибилизацией, объясняется тем, что макромолекулы высокомолекулярного соединения адсорбируются отдельными своими участками на двух различных частичках золя, что приводит к их «склеиванию», т.е. происходит коагуляция золя с образованием агломератов.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102</a:t>
            </a:fld>
            <a:endParaRPr lang="en"/>
          </a:p>
        </p:txBody>
      </p:sp>
      <p:pic>
        <p:nvPicPr>
          <p:cNvPr id="5" name="Google Shape;4984;p55"/>
          <p:cNvPicPr preferRelativeResize="0"/>
          <p:nvPr/>
        </p:nvPicPr>
        <p:blipFill rotWithShape="1">
          <a:blip r:embed="rId2">
            <a:alphaModFix/>
          </a:blip>
          <a:srcRect t="16829" b="27808"/>
          <a:stretch/>
        </p:blipFill>
        <p:spPr>
          <a:xfrm>
            <a:off x="839564" y="2575941"/>
            <a:ext cx="7728302" cy="2406600"/>
          </a:xfrm>
          <a:prstGeom prst="rect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5942758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131674"/>
            <a:ext cx="7704000" cy="665683"/>
          </a:xfrm>
        </p:spPr>
        <p:txBody>
          <a:bodyPr/>
          <a:lstStyle/>
          <a:p>
            <a:r>
              <a:rPr lang="ru-RU" sz="2400" b="1" dirty="0"/>
              <a:t>Коагуляция в биологических системах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4554" y="651052"/>
            <a:ext cx="8624620" cy="4264761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Явление коагуляции играет существенную роль в жизнедеятельности живых организмов, поскольку биологические жидкости, такие, как кровь, лимфа, спинномозговая жидкость, моча и другие, относятся к дисперсным системам. Дисперсной фазой крови служат эритроциты, лейкоциты, тромбоциты, а дисперсионной средой – плазма.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Эритроциты крови под тяжестью своего веса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седиментируют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определенной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скоростью. Эта способность к оседанию в клинических анализах характеризуется величиной СОЭ (скорость оседания эритроцитов). У здоровых людей СОЭ имеет стандартные значения, но при наличии патологии в крови увеличивается содержание γ-глобулинов и фибриногенов, адсорбирующихся на поверхности эритроцитов, вследствие чего их масса увеличивается, и СОЭ возрастает.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103</a:t>
            </a:fld>
            <a:endParaRPr lang="en"/>
          </a:p>
        </p:txBody>
      </p:sp>
      <p:grpSp>
        <p:nvGrpSpPr>
          <p:cNvPr id="5" name="Google Shape;7487;p73"/>
          <p:cNvGrpSpPr/>
          <p:nvPr/>
        </p:nvGrpSpPr>
        <p:grpSpPr>
          <a:xfrm rot="-261831" flipH="1">
            <a:off x="1690435" y="3483454"/>
            <a:ext cx="1020670" cy="1553937"/>
            <a:chOff x="3959248" y="4172198"/>
            <a:chExt cx="1472318" cy="2401909"/>
          </a:xfrm>
        </p:grpSpPr>
        <p:sp>
          <p:nvSpPr>
            <p:cNvPr id="6" name="Google Shape;7488;p73"/>
            <p:cNvSpPr/>
            <p:nvPr/>
          </p:nvSpPr>
          <p:spPr>
            <a:xfrm>
              <a:off x="5069629" y="5701681"/>
              <a:ext cx="29863" cy="35750"/>
            </a:xfrm>
            <a:custGeom>
              <a:avLst/>
              <a:gdLst/>
              <a:ahLst/>
              <a:cxnLst/>
              <a:rect l="l" t="t" r="r" b="b"/>
              <a:pathLst>
                <a:path w="350" h="419" extrusionOk="0">
                  <a:moveTo>
                    <a:pt x="308" y="0"/>
                  </a:moveTo>
                  <a:lnTo>
                    <a:pt x="1" y="28"/>
                  </a:lnTo>
                  <a:lnTo>
                    <a:pt x="71" y="419"/>
                  </a:lnTo>
                  <a:lnTo>
                    <a:pt x="350" y="279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489;p73"/>
            <p:cNvSpPr/>
            <p:nvPr/>
          </p:nvSpPr>
          <p:spPr>
            <a:xfrm>
              <a:off x="5057769" y="5627878"/>
              <a:ext cx="10836" cy="51279"/>
            </a:xfrm>
            <a:custGeom>
              <a:avLst/>
              <a:gdLst/>
              <a:ahLst/>
              <a:cxnLst/>
              <a:rect l="l" t="t" r="r" b="b"/>
              <a:pathLst>
                <a:path w="127" h="601" extrusionOk="0">
                  <a:moveTo>
                    <a:pt x="0" y="1"/>
                  </a:moveTo>
                  <a:lnTo>
                    <a:pt x="98" y="600"/>
                  </a:lnTo>
                  <a:lnTo>
                    <a:pt x="126" y="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490;p73"/>
            <p:cNvSpPr/>
            <p:nvPr/>
          </p:nvSpPr>
          <p:spPr>
            <a:xfrm>
              <a:off x="3959248" y="4998286"/>
              <a:ext cx="1300912" cy="1575821"/>
            </a:xfrm>
            <a:custGeom>
              <a:avLst/>
              <a:gdLst/>
              <a:ahLst/>
              <a:cxnLst/>
              <a:rect l="l" t="t" r="r" b="b"/>
              <a:pathLst>
                <a:path w="15247" h="18469" extrusionOk="0">
                  <a:moveTo>
                    <a:pt x="6543" y="1"/>
                  </a:moveTo>
                  <a:lnTo>
                    <a:pt x="2121" y="3335"/>
                  </a:lnTo>
                  <a:lnTo>
                    <a:pt x="2121" y="5915"/>
                  </a:lnTo>
                  <a:lnTo>
                    <a:pt x="1842" y="6278"/>
                  </a:lnTo>
                  <a:lnTo>
                    <a:pt x="1968" y="12164"/>
                  </a:lnTo>
                  <a:lnTo>
                    <a:pt x="1619" y="12276"/>
                  </a:lnTo>
                  <a:lnTo>
                    <a:pt x="1619" y="12527"/>
                  </a:lnTo>
                  <a:lnTo>
                    <a:pt x="1" y="13573"/>
                  </a:lnTo>
                  <a:lnTo>
                    <a:pt x="1" y="14675"/>
                  </a:lnTo>
                  <a:lnTo>
                    <a:pt x="8272" y="18469"/>
                  </a:lnTo>
                  <a:lnTo>
                    <a:pt x="10658" y="17869"/>
                  </a:lnTo>
                  <a:lnTo>
                    <a:pt x="10937" y="18009"/>
                  </a:lnTo>
                  <a:lnTo>
                    <a:pt x="14033" y="16851"/>
                  </a:lnTo>
                  <a:lnTo>
                    <a:pt x="14033" y="16614"/>
                  </a:lnTo>
                  <a:lnTo>
                    <a:pt x="15247" y="15888"/>
                  </a:lnTo>
                  <a:lnTo>
                    <a:pt x="15247" y="14717"/>
                  </a:lnTo>
                  <a:lnTo>
                    <a:pt x="7868" y="12206"/>
                  </a:lnTo>
                  <a:lnTo>
                    <a:pt x="7910" y="6292"/>
                  </a:lnTo>
                  <a:lnTo>
                    <a:pt x="6055" y="5762"/>
                  </a:lnTo>
                  <a:lnTo>
                    <a:pt x="5999" y="4171"/>
                  </a:lnTo>
                  <a:lnTo>
                    <a:pt x="7938" y="1521"/>
                  </a:lnTo>
                  <a:lnTo>
                    <a:pt x="8063" y="1382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491;p73"/>
            <p:cNvSpPr/>
            <p:nvPr/>
          </p:nvSpPr>
          <p:spPr>
            <a:xfrm>
              <a:off x="4299683" y="5093506"/>
              <a:ext cx="347604" cy="1061668"/>
            </a:xfrm>
            <a:custGeom>
              <a:avLst/>
              <a:gdLst/>
              <a:ahLst/>
              <a:cxnLst/>
              <a:rect l="l" t="t" r="r" b="b"/>
              <a:pathLst>
                <a:path w="4074" h="12443" extrusionOk="0">
                  <a:moveTo>
                    <a:pt x="2539" y="1"/>
                  </a:moveTo>
                  <a:lnTo>
                    <a:pt x="42" y="3293"/>
                  </a:lnTo>
                  <a:lnTo>
                    <a:pt x="0" y="5148"/>
                  </a:lnTo>
                  <a:lnTo>
                    <a:pt x="991" y="5720"/>
                  </a:lnTo>
                  <a:lnTo>
                    <a:pt x="991" y="12443"/>
                  </a:lnTo>
                  <a:lnTo>
                    <a:pt x="3878" y="11090"/>
                  </a:lnTo>
                  <a:lnTo>
                    <a:pt x="3934" y="5176"/>
                  </a:lnTo>
                  <a:lnTo>
                    <a:pt x="2079" y="4646"/>
                  </a:lnTo>
                  <a:lnTo>
                    <a:pt x="2009" y="3055"/>
                  </a:lnTo>
                  <a:lnTo>
                    <a:pt x="4073" y="266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492;p73"/>
            <p:cNvSpPr/>
            <p:nvPr/>
          </p:nvSpPr>
          <p:spPr>
            <a:xfrm>
              <a:off x="4102077" y="5267307"/>
              <a:ext cx="282162" cy="840256"/>
            </a:xfrm>
            <a:custGeom>
              <a:avLst/>
              <a:gdLst/>
              <a:ahLst/>
              <a:cxnLst/>
              <a:rect l="l" t="t" r="r" b="b"/>
              <a:pathLst>
                <a:path w="3307" h="9848" extrusionOk="0">
                  <a:moveTo>
                    <a:pt x="684" y="0"/>
                  </a:moveTo>
                  <a:lnTo>
                    <a:pt x="447" y="182"/>
                  </a:lnTo>
                  <a:cubicBezTo>
                    <a:pt x="1" y="447"/>
                    <a:pt x="3209" y="9374"/>
                    <a:pt x="3307" y="9848"/>
                  </a:cubicBezTo>
                  <a:lnTo>
                    <a:pt x="3307" y="778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493;p73"/>
            <p:cNvSpPr/>
            <p:nvPr/>
          </p:nvSpPr>
          <p:spPr>
            <a:xfrm>
              <a:off x="4607866" y="5094018"/>
              <a:ext cx="410743" cy="130543"/>
            </a:xfrm>
            <a:custGeom>
              <a:avLst/>
              <a:gdLst/>
              <a:ahLst/>
              <a:cxnLst/>
              <a:rect l="l" t="t" r="r" b="b"/>
              <a:pathLst>
                <a:path w="4814" h="1530" extrusionOk="0">
                  <a:moveTo>
                    <a:pt x="3914" y="1"/>
                  </a:moveTo>
                  <a:cubicBezTo>
                    <a:pt x="2846" y="1"/>
                    <a:pt x="1157" y="205"/>
                    <a:pt x="228" y="205"/>
                  </a:cubicBezTo>
                  <a:cubicBezTo>
                    <a:pt x="183" y="205"/>
                    <a:pt x="140" y="205"/>
                    <a:pt x="99" y="204"/>
                  </a:cubicBezTo>
                  <a:cubicBezTo>
                    <a:pt x="1" y="497"/>
                    <a:pt x="57" y="1208"/>
                    <a:pt x="99" y="1529"/>
                  </a:cubicBezTo>
                  <a:lnTo>
                    <a:pt x="4813" y="985"/>
                  </a:lnTo>
                  <a:lnTo>
                    <a:pt x="4729" y="148"/>
                  </a:lnTo>
                  <a:cubicBezTo>
                    <a:pt x="4729" y="120"/>
                    <a:pt x="4674" y="92"/>
                    <a:pt x="4660" y="64"/>
                  </a:cubicBezTo>
                  <a:cubicBezTo>
                    <a:pt x="4489" y="19"/>
                    <a:pt x="4228" y="1"/>
                    <a:pt x="3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94;p73"/>
            <p:cNvSpPr/>
            <p:nvPr/>
          </p:nvSpPr>
          <p:spPr>
            <a:xfrm>
              <a:off x="4913745" y="5084035"/>
              <a:ext cx="70306" cy="83360"/>
            </a:xfrm>
            <a:custGeom>
              <a:avLst/>
              <a:gdLst/>
              <a:ahLst/>
              <a:cxnLst/>
              <a:rect l="l" t="t" r="r" b="b"/>
              <a:pathLst>
                <a:path w="824" h="977" extrusionOk="0">
                  <a:moveTo>
                    <a:pt x="754" y="0"/>
                  </a:moveTo>
                  <a:lnTo>
                    <a:pt x="1" y="70"/>
                  </a:lnTo>
                  <a:lnTo>
                    <a:pt x="29" y="963"/>
                  </a:lnTo>
                  <a:lnTo>
                    <a:pt x="824" y="977"/>
                  </a:lnTo>
                  <a:lnTo>
                    <a:pt x="824" y="977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95;p73"/>
            <p:cNvSpPr/>
            <p:nvPr/>
          </p:nvSpPr>
          <p:spPr>
            <a:xfrm>
              <a:off x="4606415" y="5164835"/>
              <a:ext cx="421664" cy="72353"/>
            </a:xfrm>
            <a:custGeom>
              <a:avLst/>
              <a:gdLst/>
              <a:ahLst/>
              <a:cxnLst/>
              <a:rect l="l" t="t" r="r" b="b"/>
              <a:pathLst>
                <a:path w="4942" h="848" extrusionOk="0">
                  <a:moveTo>
                    <a:pt x="4070" y="1"/>
                  </a:moveTo>
                  <a:cubicBezTo>
                    <a:pt x="2716" y="1"/>
                    <a:pt x="1" y="397"/>
                    <a:pt x="116" y="699"/>
                  </a:cubicBezTo>
                  <a:cubicBezTo>
                    <a:pt x="102" y="804"/>
                    <a:pt x="400" y="848"/>
                    <a:pt x="853" y="848"/>
                  </a:cubicBezTo>
                  <a:cubicBezTo>
                    <a:pt x="2208" y="848"/>
                    <a:pt x="4942" y="458"/>
                    <a:pt x="4816" y="155"/>
                  </a:cubicBezTo>
                  <a:cubicBezTo>
                    <a:pt x="4830" y="46"/>
                    <a:pt x="4528" y="1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96;p73"/>
            <p:cNvSpPr/>
            <p:nvPr/>
          </p:nvSpPr>
          <p:spPr>
            <a:xfrm>
              <a:off x="4733033" y="5175585"/>
              <a:ext cx="189160" cy="260746"/>
            </a:xfrm>
            <a:custGeom>
              <a:avLst/>
              <a:gdLst/>
              <a:ahLst/>
              <a:cxnLst/>
              <a:rect l="l" t="t" r="r" b="b"/>
              <a:pathLst>
                <a:path w="2217" h="3056" extrusionOk="0">
                  <a:moveTo>
                    <a:pt x="1469" y="1"/>
                  </a:moveTo>
                  <a:cubicBezTo>
                    <a:pt x="937" y="1"/>
                    <a:pt x="0" y="155"/>
                    <a:pt x="40" y="294"/>
                  </a:cubicBezTo>
                  <a:lnTo>
                    <a:pt x="515" y="3056"/>
                  </a:lnTo>
                  <a:lnTo>
                    <a:pt x="2216" y="2763"/>
                  </a:lnTo>
                  <a:lnTo>
                    <a:pt x="1826" y="85"/>
                  </a:lnTo>
                  <a:cubicBezTo>
                    <a:pt x="1830" y="25"/>
                    <a:pt x="1682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97;p73"/>
            <p:cNvSpPr/>
            <p:nvPr/>
          </p:nvSpPr>
          <p:spPr>
            <a:xfrm>
              <a:off x="4772367" y="5405102"/>
              <a:ext cx="154263" cy="36774"/>
            </a:xfrm>
            <a:custGeom>
              <a:avLst/>
              <a:gdLst/>
              <a:ahLst/>
              <a:cxnLst/>
              <a:rect l="l" t="t" r="r" b="b"/>
              <a:pathLst>
                <a:path w="1808" h="431" extrusionOk="0">
                  <a:moveTo>
                    <a:pt x="1492" y="1"/>
                  </a:moveTo>
                  <a:cubicBezTo>
                    <a:pt x="1001" y="1"/>
                    <a:pt x="1" y="204"/>
                    <a:pt x="54" y="352"/>
                  </a:cubicBezTo>
                  <a:cubicBezTo>
                    <a:pt x="54" y="407"/>
                    <a:pt x="162" y="430"/>
                    <a:pt x="325" y="430"/>
                  </a:cubicBezTo>
                  <a:cubicBezTo>
                    <a:pt x="818" y="430"/>
                    <a:pt x="1808" y="220"/>
                    <a:pt x="1755" y="73"/>
                  </a:cubicBezTo>
                  <a:cubicBezTo>
                    <a:pt x="1755" y="22"/>
                    <a:pt x="1650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98;p73"/>
            <p:cNvSpPr/>
            <p:nvPr/>
          </p:nvSpPr>
          <p:spPr>
            <a:xfrm>
              <a:off x="4885162" y="5179254"/>
              <a:ext cx="37030" cy="232163"/>
            </a:xfrm>
            <a:custGeom>
              <a:avLst/>
              <a:gdLst/>
              <a:ahLst/>
              <a:cxnLst/>
              <a:rect l="l" t="t" r="r" b="b"/>
              <a:pathLst>
                <a:path w="434" h="2721" extrusionOk="0">
                  <a:moveTo>
                    <a:pt x="1" y="0"/>
                  </a:moveTo>
                  <a:lnTo>
                    <a:pt x="392" y="2678"/>
                  </a:lnTo>
                  <a:lnTo>
                    <a:pt x="433" y="2720"/>
                  </a:lnTo>
                  <a:lnTo>
                    <a:pt x="43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99;p73"/>
            <p:cNvSpPr/>
            <p:nvPr/>
          </p:nvSpPr>
          <p:spPr>
            <a:xfrm>
              <a:off x="5004187" y="5099478"/>
              <a:ext cx="13225" cy="79862"/>
            </a:xfrm>
            <a:custGeom>
              <a:avLst/>
              <a:gdLst/>
              <a:ahLst/>
              <a:cxnLst/>
              <a:rect l="l" t="t" r="r" b="b"/>
              <a:pathLst>
                <a:path w="155" h="936" extrusionOk="0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37" y="60"/>
                    <a:pt x="53" y="69"/>
                  </a:cubicBezTo>
                  <a:lnTo>
                    <a:pt x="53" y="69"/>
                  </a:lnTo>
                  <a:cubicBezTo>
                    <a:pt x="39" y="26"/>
                    <a:pt x="22" y="0"/>
                    <a:pt x="3" y="0"/>
                  </a:cubicBezTo>
                  <a:close/>
                  <a:moveTo>
                    <a:pt x="53" y="69"/>
                  </a:moveTo>
                  <a:cubicBezTo>
                    <a:pt x="55" y="74"/>
                    <a:pt x="56" y="80"/>
                    <a:pt x="58" y="85"/>
                  </a:cubicBezTo>
                  <a:lnTo>
                    <a:pt x="58" y="85"/>
                  </a:lnTo>
                  <a:lnTo>
                    <a:pt x="57" y="70"/>
                  </a:lnTo>
                  <a:cubicBezTo>
                    <a:pt x="56" y="70"/>
                    <a:pt x="54" y="70"/>
                    <a:pt x="53" y="69"/>
                  </a:cubicBezTo>
                  <a:close/>
                  <a:moveTo>
                    <a:pt x="58" y="85"/>
                  </a:moveTo>
                  <a:lnTo>
                    <a:pt x="140" y="893"/>
                  </a:lnTo>
                  <a:lnTo>
                    <a:pt x="154" y="935"/>
                  </a:lnTo>
                  <a:cubicBezTo>
                    <a:pt x="143" y="879"/>
                    <a:pt x="123" y="305"/>
                    <a:pt x="5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500;p73"/>
            <p:cNvSpPr/>
            <p:nvPr/>
          </p:nvSpPr>
          <p:spPr>
            <a:xfrm>
              <a:off x="4299683" y="5494519"/>
              <a:ext cx="335659" cy="87029"/>
            </a:xfrm>
            <a:custGeom>
              <a:avLst/>
              <a:gdLst/>
              <a:ahLst/>
              <a:cxnLst/>
              <a:rect l="l" t="t" r="r" b="b"/>
              <a:pathLst>
                <a:path w="3934" h="1020" extrusionOk="0">
                  <a:moveTo>
                    <a:pt x="2020" y="0"/>
                  </a:moveTo>
                  <a:cubicBezTo>
                    <a:pt x="1572" y="0"/>
                    <a:pt x="1159" y="171"/>
                    <a:pt x="0" y="448"/>
                  </a:cubicBezTo>
                  <a:lnTo>
                    <a:pt x="991" y="1020"/>
                  </a:lnTo>
                  <a:lnTo>
                    <a:pt x="3934" y="476"/>
                  </a:lnTo>
                  <a:cubicBezTo>
                    <a:pt x="2868" y="143"/>
                    <a:pt x="2429" y="0"/>
                    <a:pt x="2020" y="0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01;p73"/>
            <p:cNvSpPr/>
            <p:nvPr/>
          </p:nvSpPr>
          <p:spPr>
            <a:xfrm>
              <a:off x="3959248" y="6156277"/>
              <a:ext cx="1300912" cy="416630"/>
            </a:xfrm>
            <a:custGeom>
              <a:avLst/>
              <a:gdLst/>
              <a:ahLst/>
              <a:cxnLst/>
              <a:rect l="l" t="t" r="r" b="b"/>
              <a:pathLst>
                <a:path w="15247" h="4883" extrusionOk="0">
                  <a:moveTo>
                    <a:pt x="1" y="1"/>
                  </a:moveTo>
                  <a:lnTo>
                    <a:pt x="1" y="1103"/>
                  </a:lnTo>
                  <a:lnTo>
                    <a:pt x="8272" y="4883"/>
                  </a:lnTo>
                  <a:lnTo>
                    <a:pt x="10672" y="4283"/>
                  </a:lnTo>
                  <a:lnTo>
                    <a:pt x="10951" y="4423"/>
                  </a:lnTo>
                  <a:lnTo>
                    <a:pt x="14033" y="3265"/>
                  </a:lnTo>
                  <a:lnTo>
                    <a:pt x="14033" y="3042"/>
                  </a:lnTo>
                  <a:lnTo>
                    <a:pt x="15247" y="2316"/>
                  </a:lnTo>
                  <a:lnTo>
                    <a:pt x="15247" y="11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502;p73"/>
            <p:cNvSpPr/>
            <p:nvPr/>
          </p:nvSpPr>
          <p:spPr>
            <a:xfrm>
              <a:off x="4265127" y="5657655"/>
              <a:ext cx="1036668" cy="180201"/>
            </a:xfrm>
            <a:custGeom>
              <a:avLst/>
              <a:gdLst/>
              <a:ahLst/>
              <a:cxnLst/>
              <a:rect l="l" t="t" r="r" b="b"/>
              <a:pathLst>
                <a:path w="12150" h="2112" extrusionOk="0">
                  <a:moveTo>
                    <a:pt x="12150" y="0"/>
                  </a:moveTo>
                  <a:lnTo>
                    <a:pt x="1" y="28"/>
                  </a:lnTo>
                  <a:lnTo>
                    <a:pt x="405" y="837"/>
                  </a:lnTo>
                  <a:cubicBezTo>
                    <a:pt x="3448" y="1735"/>
                    <a:pt x="4738" y="2112"/>
                    <a:pt x="5833" y="2112"/>
                  </a:cubicBezTo>
                  <a:cubicBezTo>
                    <a:pt x="7187" y="2112"/>
                    <a:pt x="8244" y="1535"/>
                    <a:pt x="11955" y="656"/>
                  </a:cubicBezTo>
                  <a:lnTo>
                    <a:pt x="12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03;p73"/>
            <p:cNvSpPr/>
            <p:nvPr/>
          </p:nvSpPr>
          <p:spPr>
            <a:xfrm>
              <a:off x="4265127" y="5549637"/>
              <a:ext cx="1036668" cy="236599"/>
            </a:xfrm>
            <a:custGeom>
              <a:avLst/>
              <a:gdLst/>
              <a:ahLst/>
              <a:cxnLst/>
              <a:rect l="l" t="t" r="r" b="b"/>
              <a:pathLst>
                <a:path w="12150" h="2773" extrusionOk="0">
                  <a:moveTo>
                    <a:pt x="6236" y="1"/>
                  </a:moveTo>
                  <a:cubicBezTo>
                    <a:pt x="4858" y="1"/>
                    <a:pt x="3607" y="475"/>
                    <a:pt x="1" y="1294"/>
                  </a:cubicBezTo>
                  <a:lnTo>
                    <a:pt x="5706" y="2773"/>
                  </a:lnTo>
                  <a:lnTo>
                    <a:pt x="12150" y="1266"/>
                  </a:lnTo>
                  <a:cubicBezTo>
                    <a:pt x="8840" y="391"/>
                    <a:pt x="7486" y="1"/>
                    <a:pt x="6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04;p73"/>
            <p:cNvSpPr/>
            <p:nvPr/>
          </p:nvSpPr>
          <p:spPr>
            <a:xfrm>
              <a:off x="4240128" y="4173905"/>
              <a:ext cx="511850" cy="628144"/>
            </a:xfrm>
            <a:custGeom>
              <a:avLst/>
              <a:gdLst/>
              <a:ahLst/>
              <a:cxnLst/>
              <a:rect l="l" t="t" r="r" b="b"/>
              <a:pathLst>
                <a:path w="5999" h="7362" extrusionOk="0">
                  <a:moveTo>
                    <a:pt x="1786" y="0"/>
                  </a:moveTo>
                  <a:cubicBezTo>
                    <a:pt x="1306" y="0"/>
                    <a:pt x="52" y="897"/>
                    <a:pt x="1" y="1280"/>
                  </a:cubicBezTo>
                  <a:cubicBezTo>
                    <a:pt x="15" y="1308"/>
                    <a:pt x="3781" y="7319"/>
                    <a:pt x="3795" y="7361"/>
                  </a:cubicBezTo>
                  <a:lnTo>
                    <a:pt x="5999" y="6176"/>
                  </a:lnTo>
                  <a:lnTo>
                    <a:pt x="1898" y="24"/>
                  </a:lnTo>
                  <a:cubicBezTo>
                    <a:pt x="1868" y="8"/>
                    <a:pt x="1830" y="0"/>
                    <a:pt x="17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05;p73"/>
            <p:cNvSpPr/>
            <p:nvPr/>
          </p:nvSpPr>
          <p:spPr>
            <a:xfrm>
              <a:off x="4115216" y="5502966"/>
              <a:ext cx="25085" cy="533266"/>
            </a:xfrm>
            <a:custGeom>
              <a:avLst/>
              <a:gdLst/>
              <a:ahLst/>
              <a:cxnLst/>
              <a:rect l="l" t="t" r="r" b="b"/>
              <a:pathLst>
                <a:path w="294" h="6250" extrusionOk="0">
                  <a:moveTo>
                    <a:pt x="293" y="0"/>
                  </a:moveTo>
                  <a:lnTo>
                    <a:pt x="0" y="363"/>
                  </a:lnTo>
                  <a:lnTo>
                    <a:pt x="126" y="6249"/>
                  </a:lnTo>
                  <a:lnTo>
                    <a:pt x="70" y="3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06;p73"/>
            <p:cNvSpPr/>
            <p:nvPr/>
          </p:nvSpPr>
          <p:spPr>
            <a:xfrm>
              <a:off x="4331764" y="4172454"/>
              <a:ext cx="420213" cy="558180"/>
            </a:xfrm>
            <a:custGeom>
              <a:avLst/>
              <a:gdLst/>
              <a:ahLst/>
              <a:cxnLst/>
              <a:rect l="l" t="t" r="r" b="b"/>
              <a:pathLst>
                <a:path w="4925" h="6542" extrusionOk="0">
                  <a:moveTo>
                    <a:pt x="723" y="0"/>
                  </a:moveTo>
                  <a:cubicBezTo>
                    <a:pt x="580" y="0"/>
                    <a:pt x="314" y="115"/>
                    <a:pt x="1" y="292"/>
                  </a:cubicBezTo>
                  <a:lnTo>
                    <a:pt x="4297" y="6541"/>
                  </a:lnTo>
                  <a:lnTo>
                    <a:pt x="4925" y="6193"/>
                  </a:lnTo>
                  <a:lnTo>
                    <a:pt x="824" y="41"/>
                  </a:lnTo>
                  <a:cubicBezTo>
                    <a:pt x="806" y="13"/>
                    <a:pt x="772" y="0"/>
                    <a:pt x="72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07;p73"/>
            <p:cNvSpPr/>
            <p:nvPr/>
          </p:nvSpPr>
          <p:spPr>
            <a:xfrm>
              <a:off x="4510343" y="4695990"/>
              <a:ext cx="528488" cy="441629"/>
            </a:xfrm>
            <a:custGeom>
              <a:avLst/>
              <a:gdLst/>
              <a:ahLst/>
              <a:cxnLst/>
              <a:rect l="l" t="t" r="r" b="b"/>
              <a:pathLst>
                <a:path w="6194" h="5176" extrusionOk="0">
                  <a:moveTo>
                    <a:pt x="3766" y="1"/>
                  </a:moveTo>
                  <a:lnTo>
                    <a:pt x="1465" y="154"/>
                  </a:lnTo>
                  <a:lnTo>
                    <a:pt x="335" y="1661"/>
                  </a:lnTo>
                  <a:lnTo>
                    <a:pt x="335" y="1912"/>
                  </a:lnTo>
                  <a:lnTo>
                    <a:pt x="14" y="2163"/>
                  </a:lnTo>
                  <a:cubicBezTo>
                    <a:pt x="0" y="2275"/>
                    <a:pt x="84" y="4478"/>
                    <a:pt x="84" y="4660"/>
                  </a:cubicBezTo>
                  <a:lnTo>
                    <a:pt x="2999" y="5176"/>
                  </a:lnTo>
                  <a:lnTo>
                    <a:pt x="6193" y="4660"/>
                  </a:lnTo>
                  <a:lnTo>
                    <a:pt x="6193" y="2247"/>
                  </a:lnTo>
                  <a:lnTo>
                    <a:pt x="5928" y="2079"/>
                  </a:lnTo>
                  <a:lnTo>
                    <a:pt x="5859" y="1731"/>
                  </a:lnTo>
                  <a:lnTo>
                    <a:pt x="37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08;p73"/>
            <p:cNvSpPr/>
            <p:nvPr/>
          </p:nvSpPr>
          <p:spPr>
            <a:xfrm>
              <a:off x="4511537" y="4854348"/>
              <a:ext cx="264244" cy="283271"/>
            </a:xfrm>
            <a:custGeom>
              <a:avLst/>
              <a:gdLst/>
              <a:ahLst/>
              <a:cxnLst/>
              <a:rect l="l" t="t" r="r" b="b"/>
              <a:pathLst>
                <a:path w="3097" h="3320" extrusionOk="0">
                  <a:moveTo>
                    <a:pt x="1786" y="0"/>
                  </a:moveTo>
                  <a:lnTo>
                    <a:pt x="0" y="307"/>
                  </a:lnTo>
                  <a:lnTo>
                    <a:pt x="56" y="2804"/>
                  </a:lnTo>
                  <a:lnTo>
                    <a:pt x="2999" y="3320"/>
                  </a:lnTo>
                  <a:lnTo>
                    <a:pt x="3097" y="544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09;p73"/>
            <p:cNvSpPr/>
            <p:nvPr/>
          </p:nvSpPr>
          <p:spPr>
            <a:xfrm>
              <a:off x="4538840" y="4707935"/>
              <a:ext cx="260746" cy="151191"/>
            </a:xfrm>
            <a:custGeom>
              <a:avLst/>
              <a:gdLst/>
              <a:ahLst/>
              <a:cxnLst/>
              <a:rect l="l" t="t" r="r" b="b"/>
              <a:pathLst>
                <a:path w="3056" h="1772" extrusionOk="0">
                  <a:moveTo>
                    <a:pt x="1131" y="0"/>
                  </a:moveTo>
                  <a:lnTo>
                    <a:pt x="1" y="1507"/>
                  </a:lnTo>
                  <a:lnTo>
                    <a:pt x="3056" y="1772"/>
                  </a:lnTo>
                  <a:lnTo>
                    <a:pt x="3056" y="1772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10;p73"/>
            <p:cNvSpPr/>
            <p:nvPr/>
          </p:nvSpPr>
          <p:spPr>
            <a:xfrm>
              <a:off x="4511537" y="4836089"/>
              <a:ext cx="288049" cy="64760"/>
            </a:xfrm>
            <a:custGeom>
              <a:avLst/>
              <a:gdLst/>
              <a:ahLst/>
              <a:cxnLst/>
              <a:rect l="l" t="t" r="r" b="b"/>
              <a:pathLst>
                <a:path w="3376" h="759" extrusionOk="0">
                  <a:moveTo>
                    <a:pt x="766" y="1"/>
                  </a:moveTo>
                  <a:cubicBezTo>
                    <a:pt x="625" y="1"/>
                    <a:pt x="477" y="2"/>
                    <a:pt x="321" y="5"/>
                  </a:cubicBezTo>
                  <a:lnTo>
                    <a:pt x="321" y="270"/>
                  </a:lnTo>
                  <a:lnTo>
                    <a:pt x="0" y="521"/>
                  </a:lnTo>
                  <a:lnTo>
                    <a:pt x="0" y="521"/>
                  </a:lnTo>
                  <a:cubicBezTo>
                    <a:pt x="275" y="499"/>
                    <a:pt x="551" y="487"/>
                    <a:pt x="827" y="487"/>
                  </a:cubicBezTo>
                  <a:cubicBezTo>
                    <a:pt x="1586" y="487"/>
                    <a:pt x="2346" y="574"/>
                    <a:pt x="3083" y="758"/>
                  </a:cubicBezTo>
                  <a:lnTo>
                    <a:pt x="3306" y="577"/>
                  </a:lnTo>
                  <a:lnTo>
                    <a:pt x="3376" y="270"/>
                  </a:lnTo>
                  <a:cubicBezTo>
                    <a:pt x="3376" y="270"/>
                    <a:pt x="2838" y="1"/>
                    <a:pt x="766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11;p73"/>
            <p:cNvSpPr/>
            <p:nvPr/>
          </p:nvSpPr>
          <p:spPr>
            <a:xfrm>
              <a:off x="4775694" y="4843597"/>
              <a:ext cx="263135" cy="57251"/>
            </a:xfrm>
            <a:custGeom>
              <a:avLst/>
              <a:gdLst/>
              <a:ahLst/>
              <a:cxnLst/>
              <a:rect l="l" t="t" r="r" b="b"/>
              <a:pathLst>
                <a:path w="3084" h="671" extrusionOk="0">
                  <a:moveTo>
                    <a:pt x="2749" y="1"/>
                  </a:moveTo>
                  <a:lnTo>
                    <a:pt x="280" y="182"/>
                  </a:lnTo>
                  <a:lnTo>
                    <a:pt x="210" y="489"/>
                  </a:lnTo>
                  <a:lnTo>
                    <a:pt x="1" y="670"/>
                  </a:lnTo>
                  <a:lnTo>
                    <a:pt x="3083" y="517"/>
                  </a:lnTo>
                  <a:lnTo>
                    <a:pt x="2818" y="349"/>
                  </a:lnTo>
                  <a:lnTo>
                    <a:pt x="2749" y="1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12;p73"/>
            <p:cNvSpPr/>
            <p:nvPr/>
          </p:nvSpPr>
          <p:spPr>
            <a:xfrm>
              <a:off x="4511537" y="5581462"/>
              <a:ext cx="546320" cy="152471"/>
            </a:xfrm>
            <a:custGeom>
              <a:avLst/>
              <a:gdLst/>
              <a:ahLst/>
              <a:cxnLst/>
              <a:rect l="l" t="t" r="r" b="b"/>
              <a:pathLst>
                <a:path w="6403" h="1787" extrusionOk="0">
                  <a:moveTo>
                    <a:pt x="3362" y="1"/>
                  </a:moveTo>
                  <a:lnTo>
                    <a:pt x="0" y="1019"/>
                  </a:lnTo>
                  <a:lnTo>
                    <a:pt x="3180" y="1786"/>
                  </a:lnTo>
                  <a:lnTo>
                    <a:pt x="6402" y="796"/>
                  </a:lnTo>
                  <a:lnTo>
                    <a:pt x="3362" y="1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513;p73"/>
            <p:cNvSpPr/>
            <p:nvPr/>
          </p:nvSpPr>
          <p:spPr>
            <a:xfrm>
              <a:off x="4249684" y="5141115"/>
              <a:ext cx="130970" cy="233357"/>
            </a:xfrm>
            <a:custGeom>
              <a:avLst/>
              <a:gdLst/>
              <a:ahLst/>
              <a:cxnLst/>
              <a:rect l="l" t="t" r="r" b="b"/>
              <a:pathLst>
                <a:path w="1535" h="2735" extrusionOk="0">
                  <a:moveTo>
                    <a:pt x="935" y="1"/>
                  </a:moveTo>
                  <a:lnTo>
                    <a:pt x="0" y="698"/>
                  </a:lnTo>
                  <a:lnTo>
                    <a:pt x="628" y="2735"/>
                  </a:lnTo>
                  <a:lnTo>
                    <a:pt x="1535" y="1549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514;p73"/>
            <p:cNvSpPr/>
            <p:nvPr/>
          </p:nvSpPr>
          <p:spPr>
            <a:xfrm>
              <a:off x="4351985" y="5683849"/>
              <a:ext cx="63224" cy="76193"/>
            </a:xfrm>
            <a:custGeom>
              <a:avLst/>
              <a:gdLst/>
              <a:ahLst/>
              <a:cxnLst/>
              <a:rect l="l" t="t" r="r" b="b"/>
              <a:pathLst>
                <a:path w="741" h="893" extrusionOk="0">
                  <a:moveTo>
                    <a:pt x="1" y="0"/>
                  </a:moveTo>
                  <a:lnTo>
                    <a:pt x="280" y="767"/>
                  </a:lnTo>
                  <a:lnTo>
                    <a:pt x="740" y="893"/>
                  </a:lnTo>
                  <a:lnTo>
                    <a:pt x="489" y="1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515;p73"/>
            <p:cNvSpPr/>
            <p:nvPr/>
          </p:nvSpPr>
          <p:spPr>
            <a:xfrm>
              <a:off x="4415123" y="5699292"/>
              <a:ext cx="38139" cy="71500"/>
            </a:xfrm>
            <a:custGeom>
              <a:avLst/>
              <a:gdLst/>
              <a:ahLst/>
              <a:cxnLst/>
              <a:rect l="l" t="t" r="r" b="b"/>
              <a:pathLst>
                <a:path w="447" h="838" extrusionOk="0">
                  <a:moveTo>
                    <a:pt x="0" y="1"/>
                  </a:moveTo>
                  <a:lnTo>
                    <a:pt x="196" y="768"/>
                  </a:lnTo>
                  <a:lnTo>
                    <a:pt x="447" y="837"/>
                  </a:lnTo>
                  <a:lnTo>
                    <a:pt x="447" y="837"/>
                  </a:lnTo>
                  <a:lnTo>
                    <a:pt x="223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516;p73"/>
            <p:cNvSpPr/>
            <p:nvPr/>
          </p:nvSpPr>
          <p:spPr>
            <a:xfrm>
              <a:off x="4140216" y="5001870"/>
              <a:ext cx="373713" cy="501184"/>
            </a:xfrm>
            <a:custGeom>
              <a:avLst/>
              <a:gdLst/>
              <a:ahLst/>
              <a:cxnLst/>
              <a:rect l="l" t="t" r="r" b="b"/>
              <a:pathLst>
                <a:path w="4380" h="5874" extrusionOk="0">
                  <a:moveTo>
                    <a:pt x="4380" y="1"/>
                  </a:moveTo>
                  <a:lnTo>
                    <a:pt x="0" y="3293"/>
                  </a:lnTo>
                  <a:lnTo>
                    <a:pt x="0" y="5873"/>
                  </a:lnTo>
                  <a:lnTo>
                    <a:pt x="56" y="3334"/>
                  </a:lnTo>
                  <a:lnTo>
                    <a:pt x="43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517;p73"/>
            <p:cNvSpPr/>
            <p:nvPr/>
          </p:nvSpPr>
          <p:spPr>
            <a:xfrm>
              <a:off x="4353180" y="4172198"/>
              <a:ext cx="398797" cy="528658"/>
            </a:xfrm>
            <a:custGeom>
              <a:avLst/>
              <a:gdLst/>
              <a:ahLst/>
              <a:cxnLst/>
              <a:rect l="l" t="t" r="r" b="b"/>
              <a:pathLst>
                <a:path w="4674" h="6196" extrusionOk="0">
                  <a:moveTo>
                    <a:pt x="473" y="0"/>
                  </a:moveTo>
                  <a:cubicBezTo>
                    <a:pt x="394" y="0"/>
                    <a:pt x="253" y="33"/>
                    <a:pt x="1" y="156"/>
                  </a:cubicBezTo>
                  <a:cubicBezTo>
                    <a:pt x="1" y="156"/>
                    <a:pt x="272" y="59"/>
                    <a:pt x="435" y="59"/>
                  </a:cubicBezTo>
                  <a:cubicBezTo>
                    <a:pt x="468" y="59"/>
                    <a:pt x="496" y="63"/>
                    <a:pt x="517" y="72"/>
                  </a:cubicBezTo>
                  <a:lnTo>
                    <a:pt x="4660" y="6196"/>
                  </a:lnTo>
                  <a:lnTo>
                    <a:pt x="4674" y="6196"/>
                  </a:lnTo>
                  <a:lnTo>
                    <a:pt x="573" y="44"/>
                  </a:lnTo>
                  <a:cubicBezTo>
                    <a:pt x="573" y="44"/>
                    <a:pt x="56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518;p73"/>
            <p:cNvSpPr/>
            <p:nvPr/>
          </p:nvSpPr>
          <p:spPr>
            <a:xfrm>
              <a:off x="4538840" y="4694796"/>
              <a:ext cx="499990" cy="192914"/>
            </a:xfrm>
            <a:custGeom>
              <a:avLst/>
              <a:gdLst/>
              <a:ahLst/>
              <a:cxnLst/>
              <a:rect l="l" t="t" r="r" b="b"/>
              <a:pathLst>
                <a:path w="5860" h="2261" extrusionOk="0">
                  <a:moveTo>
                    <a:pt x="3432" y="1"/>
                  </a:moveTo>
                  <a:lnTo>
                    <a:pt x="1131" y="154"/>
                  </a:lnTo>
                  <a:lnTo>
                    <a:pt x="1" y="1661"/>
                  </a:lnTo>
                  <a:lnTo>
                    <a:pt x="1159" y="182"/>
                  </a:lnTo>
                  <a:lnTo>
                    <a:pt x="3418" y="71"/>
                  </a:lnTo>
                  <a:lnTo>
                    <a:pt x="5455" y="1745"/>
                  </a:lnTo>
                  <a:lnTo>
                    <a:pt x="5538" y="2107"/>
                  </a:lnTo>
                  <a:lnTo>
                    <a:pt x="5859" y="2261"/>
                  </a:lnTo>
                  <a:lnTo>
                    <a:pt x="5594" y="2093"/>
                  </a:lnTo>
                  <a:lnTo>
                    <a:pt x="5525" y="1745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519;p73"/>
            <p:cNvSpPr/>
            <p:nvPr/>
          </p:nvSpPr>
          <p:spPr>
            <a:xfrm>
              <a:off x="5032770" y="4887624"/>
              <a:ext cx="6058" cy="207163"/>
            </a:xfrm>
            <a:custGeom>
              <a:avLst/>
              <a:gdLst/>
              <a:ahLst/>
              <a:cxnLst/>
              <a:rect l="l" t="t" r="r" b="b"/>
              <a:pathLst>
                <a:path w="71" h="2428" extrusionOk="0">
                  <a:moveTo>
                    <a:pt x="70" y="1"/>
                  </a:moveTo>
                  <a:lnTo>
                    <a:pt x="1" y="2428"/>
                  </a:lnTo>
                  <a:lnTo>
                    <a:pt x="70" y="241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520;p73"/>
            <p:cNvSpPr/>
            <p:nvPr/>
          </p:nvSpPr>
          <p:spPr>
            <a:xfrm>
              <a:off x="4635254" y="5535047"/>
              <a:ext cx="666539" cy="179775"/>
            </a:xfrm>
            <a:custGeom>
              <a:avLst/>
              <a:gdLst/>
              <a:ahLst/>
              <a:cxnLst/>
              <a:rect l="l" t="t" r="r" b="b"/>
              <a:pathLst>
                <a:path w="7812" h="2107" extrusionOk="0">
                  <a:moveTo>
                    <a:pt x="2009" y="1"/>
                  </a:moveTo>
                  <a:lnTo>
                    <a:pt x="1" y="475"/>
                  </a:lnTo>
                  <a:lnTo>
                    <a:pt x="2009" y="43"/>
                  </a:lnTo>
                  <a:lnTo>
                    <a:pt x="7756" y="1451"/>
                  </a:lnTo>
                  <a:lnTo>
                    <a:pt x="7617" y="2107"/>
                  </a:lnTo>
                  <a:lnTo>
                    <a:pt x="7812" y="1437"/>
                  </a:lnTo>
                  <a:lnTo>
                    <a:pt x="2009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521;p73"/>
            <p:cNvSpPr/>
            <p:nvPr/>
          </p:nvSpPr>
          <p:spPr>
            <a:xfrm>
              <a:off x="4384151" y="6039642"/>
              <a:ext cx="876006" cy="314328"/>
            </a:xfrm>
            <a:custGeom>
              <a:avLst/>
              <a:gdLst/>
              <a:ahLst/>
              <a:cxnLst/>
              <a:rect l="l" t="t" r="r" b="b"/>
              <a:pathLst>
                <a:path w="10267" h="3684" extrusionOk="0">
                  <a:moveTo>
                    <a:pt x="2888" y="1"/>
                  </a:moveTo>
                  <a:lnTo>
                    <a:pt x="1" y="1354"/>
                  </a:lnTo>
                  <a:lnTo>
                    <a:pt x="1" y="1354"/>
                  </a:lnTo>
                  <a:lnTo>
                    <a:pt x="2902" y="57"/>
                  </a:lnTo>
                  <a:lnTo>
                    <a:pt x="10169" y="2540"/>
                  </a:lnTo>
                  <a:lnTo>
                    <a:pt x="10267" y="3683"/>
                  </a:lnTo>
                  <a:lnTo>
                    <a:pt x="10267" y="2512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522;p73"/>
            <p:cNvSpPr/>
            <p:nvPr/>
          </p:nvSpPr>
          <p:spPr>
            <a:xfrm>
              <a:off x="4265127" y="5657655"/>
              <a:ext cx="1036668" cy="119537"/>
            </a:xfrm>
            <a:custGeom>
              <a:avLst/>
              <a:gdLst/>
              <a:ahLst/>
              <a:cxnLst/>
              <a:rect l="l" t="t" r="r" b="b"/>
              <a:pathLst>
                <a:path w="12150" h="1401" extrusionOk="0">
                  <a:moveTo>
                    <a:pt x="12150" y="0"/>
                  </a:moveTo>
                  <a:lnTo>
                    <a:pt x="12150" y="0"/>
                  </a:lnTo>
                  <a:cubicBezTo>
                    <a:pt x="8464" y="829"/>
                    <a:pt x="7241" y="1332"/>
                    <a:pt x="5858" y="1332"/>
                  </a:cubicBezTo>
                  <a:cubicBezTo>
                    <a:pt x="4635" y="1332"/>
                    <a:pt x="3288" y="938"/>
                    <a:pt x="1" y="28"/>
                  </a:cubicBezTo>
                  <a:lnTo>
                    <a:pt x="1" y="28"/>
                  </a:lnTo>
                  <a:cubicBezTo>
                    <a:pt x="3305" y="988"/>
                    <a:pt x="4647" y="1401"/>
                    <a:pt x="5856" y="1401"/>
                  </a:cubicBezTo>
                  <a:cubicBezTo>
                    <a:pt x="7230" y="1401"/>
                    <a:pt x="8433" y="868"/>
                    <a:pt x="1215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523;p73"/>
            <p:cNvSpPr/>
            <p:nvPr/>
          </p:nvSpPr>
          <p:spPr>
            <a:xfrm>
              <a:off x="4736446" y="5586240"/>
              <a:ext cx="97694" cy="144110"/>
            </a:xfrm>
            <a:custGeom>
              <a:avLst/>
              <a:gdLst/>
              <a:ahLst/>
              <a:cxnLst/>
              <a:rect l="l" t="t" r="r" b="b"/>
              <a:pathLst>
                <a:path w="1145" h="1689" extrusionOk="0">
                  <a:moveTo>
                    <a:pt x="907" y="0"/>
                  </a:moveTo>
                  <a:lnTo>
                    <a:pt x="0" y="1591"/>
                  </a:lnTo>
                  <a:lnTo>
                    <a:pt x="363" y="1688"/>
                  </a:lnTo>
                  <a:lnTo>
                    <a:pt x="1144" y="56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524;p73"/>
            <p:cNvSpPr/>
            <p:nvPr/>
          </p:nvSpPr>
          <p:spPr>
            <a:xfrm>
              <a:off x="4782861" y="5593408"/>
              <a:ext cx="82166" cy="140526"/>
            </a:xfrm>
            <a:custGeom>
              <a:avLst/>
              <a:gdLst/>
              <a:ahLst/>
              <a:cxnLst/>
              <a:rect l="l" t="t" r="r" b="b"/>
              <a:pathLst>
                <a:path w="963" h="1647" extrusionOk="0">
                  <a:moveTo>
                    <a:pt x="726" y="0"/>
                  </a:moveTo>
                  <a:lnTo>
                    <a:pt x="0" y="1646"/>
                  </a:lnTo>
                  <a:lnTo>
                    <a:pt x="0" y="1646"/>
                  </a:lnTo>
                  <a:lnTo>
                    <a:pt x="405" y="1534"/>
                  </a:lnTo>
                  <a:lnTo>
                    <a:pt x="963" y="70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525;p73"/>
            <p:cNvSpPr/>
            <p:nvPr/>
          </p:nvSpPr>
          <p:spPr>
            <a:xfrm>
              <a:off x="4140216" y="5683764"/>
              <a:ext cx="161345" cy="260831"/>
            </a:xfrm>
            <a:custGeom>
              <a:avLst/>
              <a:gdLst/>
              <a:ahLst/>
              <a:cxnLst/>
              <a:rect l="l" t="t" r="r" b="b"/>
              <a:pathLst>
                <a:path w="1891" h="3057" extrusionOk="0">
                  <a:moveTo>
                    <a:pt x="1204" y="1"/>
                  </a:moveTo>
                  <a:cubicBezTo>
                    <a:pt x="1198" y="1"/>
                    <a:pt x="1192" y="1"/>
                    <a:pt x="1186" y="1"/>
                  </a:cubicBezTo>
                  <a:lnTo>
                    <a:pt x="0" y="1"/>
                  </a:lnTo>
                  <a:lnTo>
                    <a:pt x="0" y="3056"/>
                  </a:lnTo>
                  <a:lnTo>
                    <a:pt x="1186" y="3056"/>
                  </a:lnTo>
                  <a:cubicBezTo>
                    <a:pt x="1192" y="3056"/>
                    <a:pt x="1198" y="3057"/>
                    <a:pt x="1204" y="3057"/>
                  </a:cubicBezTo>
                  <a:cubicBezTo>
                    <a:pt x="1891" y="3057"/>
                    <a:pt x="1891" y="1"/>
                    <a:pt x="1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526;p73"/>
            <p:cNvSpPr/>
            <p:nvPr/>
          </p:nvSpPr>
          <p:spPr>
            <a:xfrm>
              <a:off x="4384151" y="5752874"/>
              <a:ext cx="3669" cy="402296"/>
            </a:xfrm>
            <a:custGeom>
              <a:avLst/>
              <a:gdLst/>
              <a:ahLst/>
              <a:cxnLst/>
              <a:rect l="l" t="t" r="r" b="b"/>
              <a:pathLst>
                <a:path w="43" h="4715" extrusionOk="0">
                  <a:moveTo>
                    <a:pt x="1" y="0"/>
                  </a:moveTo>
                  <a:lnTo>
                    <a:pt x="1" y="4715"/>
                  </a:lnTo>
                  <a:lnTo>
                    <a:pt x="42" y="470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527;p73"/>
            <p:cNvSpPr/>
            <p:nvPr/>
          </p:nvSpPr>
          <p:spPr>
            <a:xfrm>
              <a:off x="4299683" y="5093506"/>
              <a:ext cx="216634" cy="540433"/>
            </a:xfrm>
            <a:custGeom>
              <a:avLst/>
              <a:gdLst/>
              <a:ahLst/>
              <a:cxnLst/>
              <a:rect l="l" t="t" r="r" b="b"/>
              <a:pathLst>
                <a:path w="2539" h="6334" extrusionOk="0">
                  <a:moveTo>
                    <a:pt x="2539" y="1"/>
                  </a:moveTo>
                  <a:lnTo>
                    <a:pt x="42" y="3293"/>
                  </a:lnTo>
                  <a:lnTo>
                    <a:pt x="0" y="5148"/>
                  </a:lnTo>
                  <a:lnTo>
                    <a:pt x="991" y="5720"/>
                  </a:lnTo>
                  <a:lnTo>
                    <a:pt x="991" y="6333"/>
                  </a:lnTo>
                  <a:lnTo>
                    <a:pt x="1005" y="6319"/>
                  </a:lnTo>
                  <a:lnTo>
                    <a:pt x="1046" y="5706"/>
                  </a:lnTo>
                  <a:lnTo>
                    <a:pt x="56" y="5120"/>
                  </a:lnTo>
                  <a:lnTo>
                    <a:pt x="98" y="3293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528;p73"/>
            <p:cNvSpPr/>
            <p:nvPr/>
          </p:nvSpPr>
          <p:spPr>
            <a:xfrm>
              <a:off x="4097299" y="6044420"/>
              <a:ext cx="1154584" cy="382159"/>
            </a:xfrm>
            <a:custGeom>
              <a:avLst/>
              <a:gdLst/>
              <a:ahLst/>
              <a:cxnLst/>
              <a:rect l="l" t="t" r="r" b="b"/>
              <a:pathLst>
                <a:path w="13532" h="4479" extrusionOk="0">
                  <a:moveTo>
                    <a:pt x="6264" y="1"/>
                  </a:moveTo>
                  <a:lnTo>
                    <a:pt x="3363" y="1298"/>
                  </a:lnTo>
                  <a:lnTo>
                    <a:pt x="1" y="266"/>
                  </a:lnTo>
                  <a:lnTo>
                    <a:pt x="2986" y="2484"/>
                  </a:lnTo>
                  <a:lnTo>
                    <a:pt x="8105" y="4478"/>
                  </a:lnTo>
                  <a:lnTo>
                    <a:pt x="13531" y="2484"/>
                  </a:lnTo>
                  <a:lnTo>
                    <a:pt x="6264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529;p73"/>
            <p:cNvSpPr/>
            <p:nvPr/>
          </p:nvSpPr>
          <p:spPr>
            <a:xfrm>
              <a:off x="4889940" y="5238724"/>
              <a:ext cx="380965" cy="283356"/>
            </a:xfrm>
            <a:custGeom>
              <a:avLst/>
              <a:gdLst/>
              <a:ahLst/>
              <a:cxnLst/>
              <a:rect l="l" t="t" r="r" b="b"/>
              <a:pathLst>
                <a:path w="4465" h="3321" extrusionOk="0">
                  <a:moveTo>
                    <a:pt x="4130" y="0"/>
                  </a:moveTo>
                  <a:cubicBezTo>
                    <a:pt x="3418" y="572"/>
                    <a:pt x="336" y="2428"/>
                    <a:pt x="1" y="3320"/>
                  </a:cubicBezTo>
                  <a:cubicBezTo>
                    <a:pt x="391" y="3223"/>
                    <a:pt x="768" y="3097"/>
                    <a:pt x="1117" y="2902"/>
                  </a:cubicBezTo>
                  <a:cubicBezTo>
                    <a:pt x="1912" y="2316"/>
                    <a:pt x="3641" y="1033"/>
                    <a:pt x="4464" y="433"/>
                  </a:cubicBezTo>
                  <a:lnTo>
                    <a:pt x="41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530;p73"/>
            <p:cNvSpPr/>
            <p:nvPr/>
          </p:nvSpPr>
          <p:spPr>
            <a:xfrm>
              <a:off x="4887551" y="5233946"/>
              <a:ext cx="386938" cy="290523"/>
            </a:xfrm>
            <a:custGeom>
              <a:avLst/>
              <a:gdLst/>
              <a:ahLst/>
              <a:cxnLst/>
              <a:rect l="l" t="t" r="r" b="b"/>
              <a:pathLst>
                <a:path w="4535" h="3405" extrusionOk="0">
                  <a:moveTo>
                    <a:pt x="4171" y="84"/>
                  </a:moveTo>
                  <a:lnTo>
                    <a:pt x="4464" y="489"/>
                  </a:lnTo>
                  <a:lnTo>
                    <a:pt x="1117" y="2958"/>
                  </a:lnTo>
                  <a:cubicBezTo>
                    <a:pt x="810" y="3125"/>
                    <a:pt x="475" y="3251"/>
                    <a:pt x="126" y="3334"/>
                  </a:cubicBezTo>
                  <a:lnTo>
                    <a:pt x="112" y="3306"/>
                  </a:lnTo>
                  <a:cubicBezTo>
                    <a:pt x="545" y="2372"/>
                    <a:pt x="3446" y="698"/>
                    <a:pt x="4171" y="84"/>
                  </a:cubicBezTo>
                  <a:close/>
                  <a:moveTo>
                    <a:pt x="4171" y="1"/>
                  </a:moveTo>
                  <a:cubicBezTo>
                    <a:pt x="3362" y="684"/>
                    <a:pt x="475" y="2302"/>
                    <a:pt x="1" y="3376"/>
                  </a:cubicBezTo>
                  <a:lnTo>
                    <a:pt x="15" y="3404"/>
                  </a:lnTo>
                  <a:cubicBezTo>
                    <a:pt x="1173" y="3306"/>
                    <a:pt x="3641" y="1047"/>
                    <a:pt x="4534" y="503"/>
                  </a:cubicBezTo>
                  <a:lnTo>
                    <a:pt x="4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531;p73"/>
            <p:cNvSpPr/>
            <p:nvPr/>
          </p:nvSpPr>
          <p:spPr>
            <a:xfrm>
              <a:off x="4900691" y="5305360"/>
              <a:ext cx="321410" cy="208358"/>
            </a:xfrm>
            <a:custGeom>
              <a:avLst/>
              <a:gdLst/>
              <a:ahLst/>
              <a:cxnLst/>
              <a:rect l="l" t="t" r="r" b="b"/>
              <a:pathLst>
                <a:path w="3767" h="2442" extrusionOk="0">
                  <a:moveTo>
                    <a:pt x="0" y="2442"/>
                  </a:moveTo>
                  <a:cubicBezTo>
                    <a:pt x="168" y="1842"/>
                    <a:pt x="2469" y="377"/>
                    <a:pt x="2985" y="1"/>
                  </a:cubicBezTo>
                  <a:lnTo>
                    <a:pt x="3766" y="1"/>
                  </a:lnTo>
                  <a:cubicBezTo>
                    <a:pt x="3027" y="475"/>
                    <a:pt x="949" y="2344"/>
                    <a:pt x="0" y="2442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532;p73"/>
            <p:cNvSpPr/>
            <p:nvPr/>
          </p:nvSpPr>
          <p:spPr>
            <a:xfrm>
              <a:off x="4929701" y="5484451"/>
              <a:ext cx="5119" cy="4351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32" y="0"/>
                  </a:moveTo>
                  <a:cubicBezTo>
                    <a:pt x="23" y="0"/>
                    <a:pt x="14" y="6"/>
                    <a:pt x="9" y="22"/>
                  </a:cubicBezTo>
                  <a:cubicBezTo>
                    <a:pt x="0" y="39"/>
                    <a:pt x="13" y="51"/>
                    <a:pt x="27" y="51"/>
                  </a:cubicBezTo>
                  <a:cubicBezTo>
                    <a:pt x="36" y="51"/>
                    <a:pt x="46" y="46"/>
                    <a:pt x="51" y="36"/>
                  </a:cubicBezTo>
                  <a:cubicBezTo>
                    <a:pt x="60" y="1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533;p73"/>
            <p:cNvSpPr/>
            <p:nvPr/>
          </p:nvSpPr>
          <p:spPr>
            <a:xfrm>
              <a:off x="5006149" y="5433343"/>
              <a:ext cx="15187" cy="11689"/>
            </a:xfrm>
            <a:custGeom>
              <a:avLst/>
              <a:gdLst/>
              <a:ahLst/>
              <a:cxnLst/>
              <a:rect l="l" t="t" r="r" b="b"/>
              <a:pathLst>
                <a:path w="178" h="137" extrusionOk="0">
                  <a:moveTo>
                    <a:pt x="89" y="0"/>
                  </a:moveTo>
                  <a:cubicBezTo>
                    <a:pt x="64" y="0"/>
                    <a:pt x="39" y="11"/>
                    <a:pt x="20" y="35"/>
                  </a:cubicBezTo>
                  <a:cubicBezTo>
                    <a:pt x="1" y="92"/>
                    <a:pt x="53" y="136"/>
                    <a:pt x="102" y="136"/>
                  </a:cubicBezTo>
                  <a:cubicBezTo>
                    <a:pt x="124" y="136"/>
                    <a:pt x="146" y="127"/>
                    <a:pt x="159" y="105"/>
                  </a:cubicBezTo>
                  <a:cubicBezTo>
                    <a:pt x="177" y="40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534;p73"/>
            <p:cNvSpPr/>
            <p:nvPr/>
          </p:nvSpPr>
          <p:spPr>
            <a:xfrm>
              <a:off x="4970570" y="5441108"/>
              <a:ext cx="15017" cy="11348"/>
            </a:xfrm>
            <a:custGeom>
              <a:avLst/>
              <a:gdLst/>
              <a:ahLst/>
              <a:cxnLst/>
              <a:rect l="l" t="t" r="r" b="b"/>
              <a:pathLst>
                <a:path w="176" h="133" extrusionOk="0">
                  <a:moveTo>
                    <a:pt x="89" y="0"/>
                  </a:moveTo>
                  <a:cubicBezTo>
                    <a:pt x="64" y="0"/>
                    <a:pt x="38" y="12"/>
                    <a:pt x="18" y="42"/>
                  </a:cubicBezTo>
                  <a:cubicBezTo>
                    <a:pt x="0" y="96"/>
                    <a:pt x="47" y="133"/>
                    <a:pt x="93" y="133"/>
                  </a:cubicBezTo>
                  <a:cubicBezTo>
                    <a:pt x="118" y="133"/>
                    <a:pt x="143" y="122"/>
                    <a:pt x="158" y="97"/>
                  </a:cubicBezTo>
                  <a:cubicBezTo>
                    <a:pt x="176" y="43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535;p73"/>
            <p:cNvSpPr/>
            <p:nvPr/>
          </p:nvSpPr>
          <p:spPr>
            <a:xfrm>
              <a:off x="4990365" y="5450578"/>
              <a:ext cx="14334" cy="11945"/>
            </a:xfrm>
            <a:custGeom>
              <a:avLst/>
              <a:gdLst/>
              <a:ahLst/>
              <a:cxnLst/>
              <a:rect l="l" t="t" r="r" b="b"/>
              <a:pathLst>
                <a:path w="168" h="140" extrusionOk="0">
                  <a:moveTo>
                    <a:pt x="80" y="1"/>
                  </a:moveTo>
                  <a:cubicBezTo>
                    <a:pt x="55" y="1"/>
                    <a:pt x="29" y="13"/>
                    <a:pt x="9" y="42"/>
                  </a:cubicBezTo>
                  <a:cubicBezTo>
                    <a:pt x="0" y="97"/>
                    <a:pt x="44" y="139"/>
                    <a:pt x="88" y="139"/>
                  </a:cubicBezTo>
                  <a:cubicBezTo>
                    <a:pt x="111" y="139"/>
                    <a:pt x="134" y="127"/>
                    <a:pt x="149" y="98"/>
                  </a:cubicBezTo>
                  <a:cubicBezTo>
                    <a:pt x="167" y="43"/>
                    <a:pt x="126" y="1"/>
                    <a:pt x="8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536;p73"/>
            <p:cNvSpPr/>
            <p:nvPr/>
          </p:nvSpPr>
          <p:spPr>
            <a:xfrm>
              <a:off x="4964597" y="5462524"/>
              <a:ext cx="15102" cy="11860"/>
            </a:xfrm>
            <a:custGeom>
              <a:avLst/>
              <a:gdLst/>
              <a:ahLst/>
              <a:cxnLst/>
              <a:rect l="l" t="t" r="r" b="b"/>
              <a:pathLst>
                <a:path w="177" h="139" extrusionOk="0">
                  <a:moveTo>
                    <a:pt x="89" y="0"/>
                  </a:moveTo>
                  <a:cubicBezTo>
                    <a:pt x="64" y="0"/>
                    <a:pt x="38" y="12"/>
                    <a:pt x="18" y="42"/>
                  </a:cubicBezTo>
                  <a:cubicBezTo>
                    <a:pt x="0" y="96"/>
                    <a:pt x="47" y="139"/>
                    <a:pt x="94" y="139"/>
                  </a:cubicBezTo>
                  <a:cubicBezTo>
                    <a:pt x="119" y="139"/>
                    <a:pt x="143" y="127"/>
                    <a:pt x="158" y="97"/>
                  </a:cubicBezTo>
                  <a:cubicBezTo>
                    <a:pt x="176" y="43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537;p73"/>
            <p:cNvSpPr/>
            <p:nvPr/>
          </p:nvSpPr>
          <p:spPr>
            <a:xfrm>
              <a:off x="5015790" y="5408941"/>
              <a:ext cx="15017" cy="11945"/>
            </a:xfrm>
            <a:custGeom>
              <a:avLst/>
              <a:gdLst/>
              <a:ahLst/>
              <a:cxnLst/>
              <a:rect l="l" t="t" r="r" b="b"/>
              <a:pathLst>
                <a:path w="176" h="140" extrusionOk="0">
                  <a:moveTo>
                    <a:pt x="82" y="1"/>
                  </a:moveTo>
                  <a:cubicBezTo>
                    <a:pt x="58" y="1"/>
                    <a:pt x="33" y="13"/>
                    <a:pt x="18" y="42"/>
                  </a:cubicBezTo>
                  <a:cubicBezTo>
                    <a:pt x="0" y="96"/>
                    <a:pt x="47" y="139"/>
                    <a:pt x="93" y="139"/>
                  </a:cubicBezTo>
                  <a:cubicBezTo>
                    <a:pt x="118" y="139"/>
                    <a:pt x="143" y="127"/>
                    <a:pt x="158" y="98"/>
                  </a:cubicBezTo>
                  <a:cubicBezTo>
                    <a:pt x="176" y="43"/>
                    <a:pt x="129" y="1"/>
                    <a:pt x="8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538;p73"/>
            <p:cNvSpPr/>
            <p:nvPr/>
          </p:nvSpPr>
          <p:spPr>
            <a:xfrm>
              <a:off x="5048298" y="5406638"/>
              <a:ext cx="16638" cy="12969"/>
            </a:xfrm>
            <a:custGeom>
              <a:avLst/>
              <a:gdLst/>
              <a:ahLst/>
              <a:cxnLst/>
              <a:rect l="l" t="t" r="r" b="b"/>
              <a:pathLst>
                <a:path w="195" h="152" extrusionOk="0">
                  <a:moveTo>
                    <a:pt x="94" y="0"/>
                  </a:moveTo>
                  <a:cubicBezTo>
                    <a:pt x="68" y="0"/>
                    <a:pt x="42" y="13"/>
                    <a:pt x="28" y="41"/>
                  </a:cubicBezTo>
                  <a:cubicBezTo>
                    <a:pt x="0" y="105"/>
                    <a:pt x="51" y="152"/>
                    <a:pt x="102" y="152"/>
                  </a:cubicBezTo>
                  <a:cubicBezTo>
                    <a:pt x="127" y="152"/>
                    <a:pt x="153" y="139"/>
                    <a:pt x="167" y="111"/>
                  </a:cubicBezTo>
                  <a:cubicBezTo>
                    <a:pt x="195" y="46"/>
                    <a:pt x="144" y="0"/>
                    <a:pt x="9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539;p73"/>
            <p:cNvSpPr/>
            <p:nvPr/>
          </p:nvSpPr>
          <p:spPr>
            <a:xfrm>
              <a:off x="5047786" y="5388123"/>
              <a:ext cx="14420" cy="11689"/>
            </a:xfrm>
            <a:custGeom>
              <a:avLst/>
              <a:gdLst/>
              <a:ahLst/>
              <a:cxnLst/>
              <a:rect l="l" t="t" r="r" b="b"/>
              <a:pathLst>
                <a:path w="169" h="137" extrusionOk="0">
                  <a:moveTo>
                    <a:pt x="79" y="0"/>
                  </a:moveTo>
                  <a:cubicBezTo>
                    <a:pt x="57" y="0"/>
                    <a:pt x="34" y="11"/>
                    <a:pt x="20" y="35"/>
                  </a:cubicBezTo>
                  <a:cubicBezTo>
                    <a:pt x="1" y="92"/>
                    <a:pt x="47" y="136"/>
                    <a:pt x="96" y="136"/>
                  </a:cubicBezTo>
                  <a:cubicBezTo>
                    <a:pt x="118" y="136"/>
                    <a:pt x="142" y="127"/>
                    <a:pt x="159" y="105"/>
                  </a:cubicBezTo>
                  <a:cubicBezTo>
                    <a:pt x="169" y="40"/>
                    <a:pt x="123" y="0"/>
                    <a:pt x="7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540;p73"/>
            <p:cNvSpPr/>
            <p:nvPr/>
          </p:nvSpPr>
          <p:spPr>
            <a:xfrm>
              <a:off x="5076454" y="5363721"/>
              <a:ext cx="15102" cy="11945"/>
            </a:xfrm>
            <a:custGeom>
              <a:avLst/>
              <a:gdLst/>
              <a:ahLst/>
              <a:cxnLst/>
              <a:rect l="l" t="t" r="r" b="b"/>
              <a:pathLst>
                <a:path w="177" h="140" extrusionOk="0">
                  <a:moveTo>
                    <a:pt x="89" y="1"/>
                  </a:moveTo>
                  <a:cubicBezTo>
                    <a:pt x="64" y="1"/>
                    <a:pt x="38" y="13"/>
                    <a:pt x="19" y="42"/>
                  </a:cubicBezTo>
                  <a:cubicBezTo>
                    <a:pt x="0" y="96"/>
                    <a:pt x="47" y="139"/>
                    <a:pt x="94" y="139"/>
                  </a:cubicBezTo>
                  <a:cubicBezTo>
                    <a:pt x="119" y="139"/>
                    <a:pt x="144" y="127"/>
                    <a:pt x="158" y="98"/>
                  </a:cubicBezTo>
                  <a:cubicBezTo>
                    <a:pt x="176" y="43"/>
                    <a:pt x="135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541;p73"/>
            <p:cNvSpPr/>
            <p:nvPr/>
          </p:nvSpPr>
          <p:spPr>
            <a:xfrm>
              <a:off x="5092324" y="5376263"/>
              <a:ext cx="16638" cy="12969"/>
            </a:xfrm>
            <a:custGeom>
              <a:avLst/>
              <a:gdLst/>
              <a:ahLst/>
              <a:cxnLst/>
              <a:rect l="l" t="t" r="r" b="b"/>
              <a:pathLst>
                <a:path w="195" h="152" extrusionOk="0">
                  <a:moveTo>
                    <a:pt x="95" y="1"/>
                  </a:moveTo>
                  <a:cubicBezTo>
                    <a:pt x="69" y="1"/>
                    <a:pt x="42" y="14"/>
                    <a:pt x="28" y="48"/>
                  </a:cubicBezTo>
                  <a:cubicBezTo>
                    <a:pt x="1" y="103"/>
                    <a:pt x="51" y="152"/>
                    <a:pt x="100" y="152"/>
                  </a:cubicBezTo>
                  <a:cubicBezTo>
                    <a:pt x="127" y="152"/>
                    <a:pt x="153" y="138"/>
                    <a:pt x="167" y="104"/>
                  </a:cubicBezTo>
                  <a:cubicBezTo>
                    <a:pt x="195" y="49"/>
                    <a:pt x="145" y="1"/>
                    <a:pt x="9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542;p73"/>
            <p:cNvSpPr/>
            <p:nvPr/>
          </p:nvSpPr>
          <p:spPr>
            <a:xfrm>
              <a:off x="5118092" y="5351861"/>
              <a:ext cx="15102" cy="11860"/>
            </a:xfrm>
            <a:custGeom>
              <a:avLst/>
              <a:gdLst/>
              <a:ahLst/>
              <a:cxnLst/>
              <a:rect l="l" t="t" r="r" b="b"/>
              <a:pathLst>
                <a:path w="177" h="139" extrusionOk="0">
                  <a:moveTo>
                    <a:pt x="83" y="0"/>
                  </a:moveTo>
                  <a:cubicBezTo>
                    <a:pt x="58" y="0"/>
                    <a:pt x="33" y="12"/>
                    <a:pt x="19" y="41"/>
                  </a:cubicBezTo>
                  <a:cubicBezTo>
                    <a:pt x="1" y="96"/>
                    <a:pt x="48" y="139"/>
                    <a:pt x="94" y="139"/>
                  </a:cubicBezTo>
                  <a:cubicBezTo>
                    <a:pt x="119" y="139"/>
                    <a:pt x="144" y="126"/>
                    <a:pt x="158" y="97"/>
                  </a:cubicBezTo>
                  <a:cubicBezTo>
                    <a:pt x="176" y="43"/>
                    <a:pt x="130" y="0"/>
                    <a:pt x="83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543;p73"/>
            <p:cNvSpPr/>
            <p:nvPr/>
          </p:nvSpPr>
          <p:spPr>
            <a:xfrm>
              <a:off x="5141896" y="5341110"/>
              <a:ext cx="15102" cy="11945"/>
            </a:xfrm>
            <a:custGeom>
              <a:avLst/>
              <a:gdLst/>
              <a:ahLst/>
              <a:cxnLst/>
              <a:rect l="l" t="t" r="r" b="b"/>
              <a:pathLst>
                <a:path w="177" h="140" extrusionOk="0">
                  <a:moveTo>
                    <a:pt x="83" y="0"/>
                  </a:moveTo>
                  <a:cubicBezTo>
                    <a:pt x="58" y="0"/>
                    <a:pt x="33" y="13"/>
                    <a:pt x="19" y="42"/>
                  </a:cubicBezTo>
                  <a:cubicBezTo>
                    <a:pt x="1" y="96"/>
                    <a:pt x="48" y="139"/>
                    <a:pt x="94" y="139"/>
                  </a:cubicBezTo>
                  <a:cubicBezTo>
                    <a:pt x="119" y="139"/>
                    <a:pt x="144" y="127"/>
                    <a:pt x="158" y="98"/>
                  </a:cubicBezTo>
                  <a:cubicBezTo>
                    <a:pt x="176" y="43"/>
                    <a:pt x="130" y="0"/>
                    <a:pt x="83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544;p73"/>
            <p:cNvSpPr/>
            <p:nvPr/>
          </p:nvSpPr>
          <p:spPr>
            <a:xfrm>
              <a:off x="5073639" y="5387611"/>
              <a:ext cx="8788" cy="6996"/>
            </a:xfrm>
            <a:custGeom>
              <a:avLst/>
              <a:gdLst/>
              <a:ahLst/>
              <a:cxnLst/>
              <a:rect l="l" t="t" r="r" b="b"/>
              <a:pathLst>
                <a:path w="103" h="82" extrusionOk="0">
                  <a:moveTo>
                    <a:pt x="48" y="0"/>
                  </a:moveTo>
                  <a:cubicBezTo>
                    <a:pt x="34" y="0"/>
                    <a:pt x="19" y="8"/>
                    <a:pt x="10" y="27"/>
                  </a:cubicBezTo>
                  <a:cubicBezTo>
                    <a:pt x="1" y="54"/>
                    <a:pt x="27" y="82"/>
                    <a:pt x="55" y="82"/>
                  </a:cubicBezTo>
                  <a:cubicBezTo>
                    <a:pt x="69" y="82"/>
                    <a:pt x="84" y="74"/>
                    <a:pt x="93" y="55"/>
                  </a:cubicBezTo>
                  <a:cubicBezTo>
                    <a:pt x="103" y="27"/>
                    <a:pt x="76" y="0"/>
                    <a:pt x="48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545;p73"/>
            <p:cNvSpPr/>
            <p:nvPr/>
          </p:nvSpPr>
          <p:spPr>
            <a:xfrm>
              <a:off x="5103758" y="5364744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64" y="0"/>
                  </a:moveTo>
                  <a:cubicBezTo>
                    <a:pt x="47" y="0"/>
                    <a:pt x="30" y="9"/>
                    <a:pt x="19" y="30"/>
                  </a:cubicBezTo>
                  <a:cubicBezTo>
                    <a:pt x="1" y="67"/>
                    <a:pt x="32" y="98"/>
                    <a:pt x="63" y="98"/>
                  </a:cubicBezTo>
                  <a:cubicBezTo>
                    <a:pt x="78" y="98"/>
                    <a:pt x="94" y="90"/>
                    <a:pt x="103" y="72"/>
                  </a:cubicBezTo>
                  <a:cubicBezTo>
                    <a:pt x="121" y="28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546;p73"/>
            <p:cNvSpPr/>
            <p:nvPr/>
          </p:nvSpPr>
          <p:spPr>
            <a:xfrm>
              <a:off x="5122443" y="5334029"/>
              <a:ext cx="9556" cy="7082"/>
            </a:xfrm>
            <a:custGeom>
              <a:avLst/>
              <a:gdLst/>
              <a:ahLst/>
              <a:cxnLst/>
              <a:rect l="l" t="t" r="r" b="b"/>
              <a:pathLst>
                <a:path w="112" h="83" extrusionOk="0">
                  <a:moveTo>
                    <a:pt x="52" y="0"/>
                  </a:moveTo>
                  <a:cubicBezTo>
                    <a:pt x="36" y="0"/>
                    <a:pt x="19" y="8"/>
                    <a:pt x="10" y="27"/>
                  </a:cubicBezTo>
                  <a:cubicBezTo>
                    <a:pt x="1" y="55"/>
                    <a:pt x="27" y="82"/>
                    <a:pt x="55" y="82"/>
                  </a:cubicBezTo>
                  <a:cubicBezTo>
                    <a:pt x="69" y="82"/>
                    <a:pt x="84" y="74"/>
                    <a:pt x="93" y="55"/>
                  </a:cubicBezTo>
                  <a:cubicBezTo>
                    <a:pt x="112" y="28"/>
                    <a:pt x="82" y="0"/>
                    <a:pt x="52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547;p73"/>
            <p:cNvSpPr/>
            <p:nvPr/>
          </p:nvSpPr>
          <p:spPr>
            <a:xfrm>
              <a:off x="5146589" y="5320974"/>
              <a:ext cx="10409" cy="8191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60" y="0"/>
                  </a:moveTo>
                  <a:cubicBezTo>
                    <a:pt x="44" y="0"/>
                    <a:pt x="29" y="8"/>
                    <a:pt x="20" y="27"/>
                  </a:cubicBezTo>
                  <a:cubicBezTo>
                    <a:pt x="1" y="64"/>
                    <a:pt x="32" y="95"/>
                    <a:pt x="63" y="95"/>
                  </a:cubicBezTo>
                  <a:cubicBezTo>
                    <a:pt x="78" y="95"/>
                    <a:pt x="94" y="87"/>
                    <a:pt x="103" y="69"/>
                  </a:cubicBezTo>
                  <a:cubicBezTo>
                    <a:pt x="122" y="31"/>
                    <a:pt x="91" y="0"/>
                    <a:pt x="60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548;p73"/>
            <p:cNvSpPr/>
            <p:nvPr/>
          </p:nvSpPr>
          <p:spPr>
            <a:xfrm>
              <a:off x="5171674" y="5324558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53" y="0"/>
                  </a:moveTo>
                  <a:cubicBezTo>
                    <a:pt x="37" y="0"/>
                    <a:pt x="23" y="8"/>
                    <a:pt x="19" y="27"/>
                  </a:cubicBezTo>
                  <a:cubicBezTo>
                    <a:pt x="1" y="71"/>
                    <a:pt x="28" y="98"/>
                    <a:pt x="57" y="98"/>
                  </a:cubicBezTo>
                  <a:cubicBezTo>
                    <a:pt x="74" y="98"/>
                    <a:pt x="92" y="89"/>
                    <a:pt x="102" y="69"/>
                  </a:cubicBezTo>
                  <a:cubicBezTo>
                    <a:pt x="121" y="31"/>
                    <a:pt x="84" y="0"/>
                    <a:pt x="53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549;p73"/>
            <p:cNvSpPr/>
            <p:nvPr/>
          </p:nvSpPr>
          <p:spPr>
            <a:xfrm>
              <a:off x="5156231" y="5337953"/>
              <a:ext cx="10239" cy="8191"/>
            </a:xfrm>
            <a:custGeom>
              <a:avLst/>
              <a:gdLst/>
              <a:ahLst/>
              <a:cxnLst/>
              <a:rect l="l" t="t" r="r" b="b"/>
              <a:pathLst>
                <a:path w="120" h="96" extrusionOk="0">
                  <a:moveTo>
                    <a:pt x="64" y="1"/>
                  </a:moveTo>
                  <a:cubicBezTo>
                    <a:pt x="47" y="1"/>
                    <a:pt x="29" y="11"/>
                    <a:pt x="18" y="37"/>
                  </a:cubicBezTo>
                  <a:cubicBezTo>
                    <a:pt x="1" y="72"/>
                    <a:pt x="26" y="95"/>
                    <a:pt x="55" y="95"/>
                  </a:cubicBezTo>
                  <a:cubicBezTo>
                    <a:pt x="72" y="95"/>
                    <a:pt x="91" y="86"/>
                    <a:pt x="102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550;p73"/>
            <p:cNvSpPr/>
            <p:nvPr/>
          </p:nvSpPr>
          <p:spPr>
            <a:xfrm>
              <a:off x="5157340" y="5324216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64" y="1"/>
                  </a:moveTo>
                  <a:cubicBezTo>
                    <a:pt x="47" y="1"/>
                    <a:pt x="29" y="10"/>
                    <a:pt x="19" y="31"/>
                  </a:cubicBezTo>
                  <a:cubicBezTo>
                    <a:pt x="1" y="68"/>
                    <a:pt x="32" y="99"/>
                    <a:pt x="63" y="99"/>
                  </a:cubicBezTo>
                  <a:cubicBezTo>
                    <a:pt x="78" y="99"/>
                    <a:pt x="94" y="91"/>
                    <a:pt x="103" y="73"/>
                  </a:cubicBezTo>
                  <a:cubicBezTo>
                    <a:pt x="120" y="28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551;p73"/>
            <p:cNvSpPr/>
            <p:nvPr/>
          </p:nvSpPr>
          <p:spPr>
            <a:xfrm>
              <a:off x="5132340" y="5336418"/>
              <a:ext cx="10409" cy="8191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59" y="1"/>
                  </a:moveTo>
                  <a:cubicBezTo>
                    <a:pt x="44" y="1"/>
                    <a:pt x="28" y="9"/>
                    <a:pt x="19" y="27"/>
                  </a:cubicBezTo>
                  <a:cubicBezTo>
                    <a:pt x="1" y="64"/>
                    <a:pt x="32" y="95"/>
                    <a:pt x="63" y="95"/>
                  </a:cubicBezTo>
                  <a:cubicBezTo>
                    <a:pt x="78" y="95"/>
                    <a:pt x="94" y="88"/>
                    <a:pt x="103" y="69"/>
                  </a:cubicBezTo>
                  <a:cubicBezTo>
                    <a:pt x="121" y="32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552;p73"/>
            <p:cNvSpPr/>
            <p:nvPr/>
          </p:nvSpPr>
          <p:spPr>
            <a:xfrm>
              <a:off x="5178841" y="5315002"/>
              <a:ext cx="10324" cy="7850"/>
            </a:xfrm>
            <a:custGeom>
              <a:avLst/>
              <a:gdLst/>
              <a:ahLst/>
              <a:cxnLst/>
              <a:rect l="l" t="t" r="r" b="b"/>
              <a:pathLst>
                <a:path w="121" h="92" extrusionOk="0">
                  <a:moveTo>
                    <a:pt x="60" y="0"/>
                  </a:moveTo>
                  <a:cubicBezTo>
                    <a:pt x="44" y="0"/>
                    <a:pt x="28" y="8"/>
                    <a:pt x="18" y="27"/>
                  </a:cubicBezTo>
                  <a:cubicBezTo>
                    <a:pt x="1" y="62"/>
                    <a:pt x="33" y="92"/>
                    <a:pt x="62" y="92"/>
                  </a:cubicBezTo>
                  <a:cubicBezTo>
                    <a:pt x="80" y="92"/>
                    <a:pt x="97" y="81"/>
                    <a:pt x="102" y="55"/>
                  </a:cubicBezTo>
                  <a:cubicBezTo>
                    <a:pt x="120" y="28"/>
                    <a:pt x="91" y="0"/>
                    <a:pt x="6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553;p73"/>
            <p:cNvSpPr/>
            <p:nvPr/>
          </p:nvSpPr>
          <p:spPr>
            <a:xfrm>
              <a:off x="5195479" y="5310224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53" y="1"/>
                  </a:moveTo>
                  <a:cubicBezTo>
                    <a:pt x="37" y="1"/>
                    <a:pt x="23" y="9"/>
                    <a:pt x="18" y="27"/>
                  </a:cubicBezTo>
                  <a:cubicBezTo>
                    <a:pt x="1" y="71"/>
                    <a:pt x="28" y="99"/>
                    <a:pt x="57" y="99"/>
                  </a:cubicBezTo>
                  <a:cubicBezTo>
                    <a:pt x="74" y="99"/>
                    <a:pt x="92" y="90"/>
                    <a:pt x="102" y="69"/>
                  </a:cubicBezTo>
                  <a:cubicBezTo>
                    <a:pt x="121" y="32"/>
                    <a:pt x="84" y="1"/>
                    <a:pt x="53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554;p73"/>
            <p:cNvSpPr/>
            <p:nvPr/>
          </p:nvSpPr>
          <p:spPr>
            <a:xfrm>
              <a:off x="5066984" y="5399812"/>
              <a:ext cx="10239" cy="8703"/>
            </a:xfrm>
            <a:custGeom>
              <a:avLst/>
              <a:gdLst/>
              <a:ahLst/>
              <a:cxnLst/>
              <a:rect l="l" t="t" r="r" b="b"/>
              <a:pathLst>
                <a:path w="120" h="102" extrusionOk="0">
                  <a:moveTo>
                    <a:pt x="64" y="1"/>
                  </a:moveTo>
                  <a:cubicBezTo>
                    <a:pt x="47" y="1"/>
                    <a:pt x="28" y="11"/>
                    <a:pt x="18" y="37"/>
                  </a:cubicBezTo>
                  <a:cubicBezTo>
                    <a:pt x="1" y="72"/>
                    <a:pt x="27" y="102"/>
                    <a:pt x="56" y="102"/>
                  </a:cubicBezTo>
                  <a:cubicBezTo>
                    <a:pt x="73" y="102"/>
                    <a:pt x="91" y="91"/>
                    <a:pt x="102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555;p73"/>
            <p:cNvSpPr/>
            <p:nvPr/>
          </p:nvSpPr>
          <p:spPr>
            <a:xfrm>
              <a:off x="5097956" y="5356980"/>
              <a:ext cx="10153" cy="8703"/>
            </a:xfrm>
            <a:custGeom>
              <a:avLst/>
              <a:gdLst/>
              <a:ahLst/>
              <a:cxnLst/>
              <a:rect l="l" t="t" r="r" b="b"/>
              <a:pathLst>
                <a:path w="119" h="102" extrusionOk="0">
                  <a:moveTo>
                    <a:pt x="64" y="1"/>
                  </a:moveTo>
                  <a:cubicBezTo>
                    <a:pt x="46" y="1"/>
                    <a:pt x="28" y="11"/>
                    <a:pt x="18" y="37"/>
                  </a:cubicBezTo>
                  <a:cubicBezTo>
                    <a:pt x="0" y="72"/>
                    <a:pt x="27" y="102"/>
                    <a:pt x="55" y="102"/>
                  </a:cubicBezTo>
                  <a:cubicBezTo>
                    <a:pt x="73" y="102"/>
                    <a:pt x="91" y="91"/>
                    <a:pt x="101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556;p73"/>
            <p:cNvSpPr/>
            <p:nvPr/>
          </p:nvSpPr>
          <p:spPr>
            <a:xfrm>
              <a:off x="5034391" y="5410733"/>
              <a:ext cx="8788" cy="7679"/>
            </a:xfrm>
            <a:custGeom>
              <a:avLst/>
              <a:gdLst/>
              <a:ahLst/>
              <a:cxnLst/>
              <a:rect l="l" t="t" r="r" b="b"/>
              <a:pathLst>
                <a:path w="103" h="90" extrusionOk="0">
                  <a:moveTo>
                    <a:pt x="47" y="1"/>
                  </a:moveTo>
                  <a:cubicBezTo>
                    <a:pt x="33" y="1"/>
                    <a:pt x="19" y="7"/>
                    <a:pt x="9" y="21"/>
                  </a:cubicBezTo>
                  <a:cubicBezTo>
                    <a:pt x="0" y="58"/>
                    <a:pt x="28" y="89"/>
                    <a:pt x="56" y="89"/>
                  </a:cubicBezTo>
                  <a:cubicBezTo>
                    <a:pt x="70" y="89"/>
                    <a:pt x="84" y="81"/>
                    <a:pt x="93" y="63"/>
                  </a:cubicBezTo>
                  <a:cubicBezTo>
                    <a:pt x="102" y="26"/>
                    <a:pt x="75" y="1"/>
                    <a:pt x="4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57;p73"/>
            <p:cNvSpPr/>
            <p:nvPr/>
          </p:nvSpPr>
          <p:spPr>
            <a:xfrm>
              <a:off x="5154780" y="5301350"/>
              <a:ext cx="69197" cy="7679"/>
            </a:xfrm>
            <a:custGeom>
              <a:avLst/>
              <a:gdLst/>
              <a:ahLst/>
              <a:cxnLst/>
              <a:rect l="l" t="t" r="r" b="b"/>
              <a:pathLst>
                <a:path w="811" h="90" extrusionOk="0">
                  <a:moveTo>
                    <a:pt x="375" y="0"/>
                  </a:moveTo>
                  <a:cubicBezTo>
                    <a:pt x="184" y="0"/>
                    <a:pt x="1" y="15"/>
                    <a:pt x="7" y="48"/>
                  </a:cubicBezTo>
                  <a:cubicBezTo>
                    <a:pt x="0" y="75"/>
                    <a:pt x="196" y="89"/>
                    <a:pt x="393" y="89"/>
                  </a:cubicBezTo>
                  <a:cubicBezTo>
                    <a:pt x="590" y="89"/>
                    <a:pt x="788" y="75"/>
                    <a:pt x="788" y="48"/>
                  </a:cubicBezTo>
                  <a:cubicBezTo>
                    <a:pt x="810" y="18"/>
                    <a:pt x="588" y="0"/>
                    <a:pt x="37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558;p73"/>
            <p:cNvSpPr/>
            <p:nvPr/>
          </p:nvSpPr>
          <p:spPr>
            <a:xfrm>
              <a:off x="4803083" y="5530269"/>
              <a:ext cx="132165" cy="154860"/>
            </a:xfrm>
            <a:custGeom>
              <a:avLst/>
              <a:gdLst/>
              <a:ahLst/>
              <a:cxnLst/>
              <a:rect l="l" t="t" r="r" b="b"/>
              <a:pathLst>
                <a:path w="1549" h="1815" extrusionOk="0">
                  <a:moveTo>
                    <a:pt x="1033" y="1"/>
                  </a:moveTo>
                  <a:cubicBezTo>
                    <a:pt x="1033" y="1"/>
                    <a:pt x="977" y="126"/>
                    <a:pt x="1256" y="880"/>
                  </a:cubicBezTo>
                  <a:cubicBezTo>
                    <a:pt x="1549" y="1563"/>
                    <a:pt x="796" y="1814"/>
                    <a:pt x="447" y="1424"/>
                  </a:cubicBezTo>
                  <a:cubicBezTo>
                    <a:pt x="0" y="1047"/>
                    <a:pt x="1172" y="57"/>
                    <a:pt x="1033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7559;p73"/>
            <p:cNvGrpSpPr/>
            <p:nvPr/>
          </p:nvGrpSpPr>
          <p:grpSpPr>
            <a:xfrm>
              <a:off x="5070994" y="5320633"/>
              <a:ext cx="93854" cy="74230"/>
              <a:chOff x="1800064" y="3660314"/>
              <a:chExt cx="85454" cy="67586"/>
            </a:xfrm>
          </p:grpSpPr>
          <p:sp>
            <p:nvSpPr>
              <p:cNvPr id="85" name="Google Shape;7560;p73"/>
              <p:cNvSpPr/>
              <p:nvPr/>
            </p:nvSpPr>
            <p:spPr>
              <a:xfrm>
                <a:off x="1866175" y="3660314"/>
                <a:ext cx="19344" cy="1988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56" extrusionOk="0">
                    <a:moveTo>
                      <a:pt x="32" y="1"/>
                    </a:moveTo>
                    <a:cubicBezTo>
                      <a:pt x="30" y="1"/>
                      <a:pt x="28" y="2"/>
                      <a:pt x="27" y="3"/>
                    </a:cubicBezTo>
                    <a:cubicBezTo>
                      <a:pt x="0" y="3"/>
                      <a:pt x="189" y="256"/>
                      <a:pt x="219" y="256"/>
                    </a:cubicBezTo>
                    <a:cubicBezTo>
                      <a:pt x="220" y="256"/>
                      <a:pt x="221" y="255"/>
                      <a:pt x="222" y="254"/>
                    </a:cubicBezTo>
                    <a:cubicBezTo>
                      <a:pt x="249" y="254"/>
                      <a:pt x="73" y="1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561;p73"/>
              <p:cNvSpPr/>
              <p:nvPr/>
            </p:nvSpPr>
            <p:spPr>
              <a:xfrm>
                <a:off x="1855299" y="3667927"/>
                <a:ext cx="19421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70" extrusionOk="0">
                    <a:moveTo>
                      <a:pt x="32" y="1"/>
                    </a:moveTo>
                    <a:cubicBezTo>
                      <a:pt x="30" y="1"/>
                      <a:pt x="29" y="1"/>
                      <a:pt x="27" y="3"/>
                    </a:cubicBezTo>
                    <a:cubicBezTo>
                      <a:pt x="1" y="16"/>
                      <a:pt x="177" y="270"/>
                      <a:pt x="217" y="270"/>
                    </a:cubicBezTo>
                    <a:cubicBezTo>
                      <a:pt x="219" y="270"/>
                      <a:pt x="221" y="269"/>
                      <a:pt x="222" y="268"/>
                    </a:cubicBezTo>
                    <a:cubicBezTo>
                      <a:pt x="249" y="254"/>
                      <a:pt x="73" y="1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562;p73"/>
              <p:cNvSpPr/>
              <p:nvPr/>
            </p:nvSpPr>
            <p:spPr>
              <a:xfrm>
                <a:off x="1844501" y="3675540"/>
                <a:ext cx="19344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70" extrusionOk="0">
                    <a:moveTo>
                      <a:pt x="32" y="0"/>
                    </a:moveTo>
                    <a:cubicBezTo>
                      <a:pt x="30" y="0"/>
                      <a:pt x="28" y="1"/>
                      <a:pt x="27" y="2"/>
                    </a:cubicBezTo>
                    <a:cubicBezTo>
                      <a:pt x="0" y="15"/>
                      <a:pt x="176" y="269"/>
                      <a:pt x="217" y="269"/>
                    </a:cubicBezTo>
                    <a:cubicBezTo>
                      <a:pt x="219" y="269"/>
                      <a:pt x="221" y="269"/>
                      <a:pt x="222" y="267"/>
                    </a:cubicBezTo>
                    <a:cubicBezTo>
                      <a:pt x="249" y="254"/>
                      <a:pt x="73" y="0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563;p73"/>
              <p:cNvSpPr/>
              <p:nvPr/>
            </p:nvSpPr>
            <p:spPr>
              <a:xfrm>
                <a:off x="1833625" y="3684163"/>
                <a:ext cx="19421" cy="19887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56" extrusionOk="0">
                    <a:moveTo>
                      <a:pt x="31" y="1"/>
                    </a:moveTo>
                    <a:cubicBezTo>
                      <a:pt x="29" y="1"/>
                      <a:pt x="28" y="1"/>
                      <a:pt x="27" y="3"/>
                    </a:cubicBezTo>
                    <a:cubicBezTo>
                      <a:pt x="1" y="3"/>
                      <a:pt x="177" y="256"/>
                      <a:pt x="217" y="256"/>
                    </a:cubicBezTo>
                    <a:cubicBezTo>
                      <a:pt x="219" y="256"/>
                      <a:pt x="221" y="255"/>
                      <a:pt x="223" y="254"/>
                    </a:cubicBezTo>
                    <a:cubicBezTo>
                      <a:pt x="249" y="254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564;p73"/>
              <p:cNvSpPr/>
              <p:nvPr/>
            </p:nvSpPr>
            <p:spPr>
              <a:xfrm>
                <a:off x="1822826" y="3691777"/>
                <a:ext cx="19266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70" extrusionOk="0">
                    <a:moveTo>
                      <a:pt x="30" y="0"/>
                    </a:moveTo>
                    <a:cubicBezTo>
                      <a:pt x="29" y="0"/>
                      <a:pt x="27" y="1"/>
                      <a:pt x="27" y="2"/>
                    </a:cubicBezTo>
                    <a:cubicBezTo>
                      <a:pt x="0" y="16"/>
                      <a:pt x="176" y="269"/>
                      <a:pt x="205" y="269"/>
                    </a:cubicBezTo>
                    <a:cubicBezTo>
                      <a:pt x="206" y="269"/>
                      <a:pt x="207" y="269"/>
                      <a:pt x="208" y="267"/>
                    </a:cubicBezTo>
                    <a:cubicBezTo>
                      <a:pt x="248" y="254"/>
                      <a:pt x="60" y="0"/>
                      <a:pt x="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565;p73"/>
              <p:cNvSpPr/>
              <p:nvPr/>
            </p:nvSpPr>
            <p:spPr>
              <a:xfrm>
                <a:off x="1810940" y="3699390"/>
                <a:ext cx="20353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70" extrusionOk="0">
                    <a:moveTo>
                      <a:pt x="44" y="0"/>
                    </a:moveTo>
                    <a:cubicBezTo>
                      <a:pt x="42" y="0"/>
                      <a:pt x="41" y="1"/>
                      <a:pt x="40" y="2"/>
                    </a:cubicBezTo>
                    <a:cubicBezTo>
                      <a:pt x="0" y="15"/>
                      <a:pt x="188" y="269"/>
                      <a:pt x="218" y="269"/>
                    </a:cubicBezTo>
                    <a:cubicBezTo>
                      <a:pt x="220" y="269"/>
                      <a:pt x="221" y="268"/>
                      <a:pt x="222" y="267"/>
                    </a:cubicBezTo>
                    <a:cubicBezTo>
                      <a:pt x="261" y="254"/>
                      <a:pt x="74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566;p73"/>
              <p:cNvSpPr/>
              <p:nvPr/>
            </p:nvSpPr>
            <p:spPr>
              <a:xfrm>
                <a:off x="1800064" y="3706925"/>
                <a:ext cx="19344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70" extrusionOk="0">
                    <a:moveTo>
                      <a:pt x="44" y="1"/>
                    </a:moveTo>
                    <a:cubicBezTo>
                      <a:pt x="43" y="1"/>
                      <a:pt x="41" y="1"/>
                      <a:pt x="41" y="3"/>
                    </a:cubicBezTo>
                    <a:cubicBezTo>
                      <a:pt x="1" y="16"/>
                      <a:pt x="189" y="270"/>
                      <a:pt x="219" y="270"/>
                    </a:cubicBezTo>
                    <a:cubicBezTo>
                      <a:pt x="220" y="270"/>
                      <a:pt x="221" y="269"/>
                      <a:pt x="222" y="268"/>
                    </a:cubicBezTo>
                    <a:cubicBezTo>
                      <a:pt x="249" y="254"/>
                      <a:pt x="73" y="1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" name="Google Shape;7567;p73"/>
            <p:cNvSpPr/>
            <p:nvPr/>
          </p:nvSpPr>
          <p:spPr>
            <a:xfrm>
              <a:off x="5225597" y="5140006"/>
              <a:ext cx="205969" cy="157079"/>
            </a:xfrm>
            <a:custGeom>
              <a:avLst/>
              <a:gdLst/>
              <a:ahLst/>
              <a:cxnLst/>
              <a:rect l="l" t="t" r="r" b="b"/>
              <a:pathLst>
                <a:path w="2414" h="1841" extrusionOk="0">
                  <a:moveTo>
                    <a:pt x="1480" y="1"/>
                  </a:moveTo>
                  <a:cubicBezTo>
                    <a:pt x="997" y="1"/>
                    <a:pt x="582" y="826"/>
                    <a:pt x="115" y="826"/>
                  </a:cubicBezTo>
                  <a:cubicBezTo>
                    <a:pt x="77" y="826"/>
                    <a:pt x="39" y="821"/>
                    <a:pt x="0" y="809"/>
                  </a:cubicBezTo>
                  <a:lnTo>
                    <a:pt x="0" y="809"/>
                  </a:lnTo>
                  <a:cubicBezTo>
                    <a:pt x="168" y="1367"/>
                    <a:pt x="154" y="1450"/>
                    <a:pt x="767" y="1841"/>
                  </a:cubicBezTo>
                  <a:cubicBezTo>
                    <a:pt x="753" y="1185"/>
                    <a:pt x="2413" y="1102"/>
                    <a:pt x="1883" y="209"/>
                  </a:cubicBezTo>
                  <a:cubicBezTo>
                    <a:pt x="1742" y="60"/>
                    <a:pt x="1609" y="1"/>
                    <a:pt x="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568;p73"/>
            <p:cNvSpPr/>
            <p:nvPr/>
          </p:nvSpPr>
          <p:spPr>
            <a:xfrm>
              <a:off x="5273207" y="5157753"/>
              <a:ext cx="158359" cy="139332"/>
            </a:xfrm>
            <a:custGeom>
              <a:avLst/>
              <a:gdLst/>
              <a:ahLst/>
              <a:cxnLst/>
              <a:rect l="l" t="t" r="r" b="b"/>
              <a:pathLst>
                <a:path w="1856" h="1633" extrusionOk="0">
                  <a:moveTo>
                    <a:pt x="1325" y="1"/>
                  </a:moveTo>
                  <a:lnTo>
                    <a:pt x="1325" y="1"/>
                  </a:lnTo>
                  <a:cubicBezTo>
                    <a:pt x="1646" y="824"/>
                    <a:pt x="0" y="963"/>
                    <a:pt x="209" y="1633"/>
                  </a:cubicBezTo>
                  <a:cubicBezTo>
                    <a:pt x="209" y="977"/>
                    <a:pt x="1855" y="908"/>
                    <a:pt x="132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569;p73"/>
            <p:cNvSpPr/>
            <p:nvPr/>
          </p:nvSpPr>
          <p:spPr>
            <a:xfrm>
              <a:off x="5301790" y="5185739"/>
              <a:ext cx="66637" cy="45392"/>
            </a:xfrm>
            <a:custGeom>
              <a:avLst/>
              <a:gdLst/>
              <a:ahLst/>
              <a:cxnLst/>
              <a:rect l="l" t="t" r="r" b="b"/>
              <a:pathLst>
                <a:path w="781" h="532" extrusionOk="0">
                  <a:moveTo>
                    <a:pt x="564" y="0"/>
                  </a:moveTo>
                  <a:cubicBezTo>
                    <a:pt x="490" y="0"/>
                    <a:pt x="391" y="35"/>
                    <a:pt x="279" y="119"/>
                  </a:cubicBezTo>
                  <a:cubicBezTo>
                    <a:pt x="1" y="318"/>
                    <a:pt x="41" y="531"/>
                    <a:pt x="224" y="531"/>
                  </a:cubicBezTo>
                  <a:cubicBezTo>
                    <a:pt x="297" y="531"/>
                    <a:pt x="394" y="496"/>
                    <a:pt x="502" y="412"/>
                  </a:cubicBezTo>
                  <a:cubicBezTo>
                    <a:pt x="780" y="213"/>
                    <a:pt x="747" y="0"/>
                    <a:pt x="56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70;p73"/>
            <p:cNvSpPr/>
            <p:nvPr/>
          </p:nvSpPr>
          <p:spPr>
            <a:xfrm>
              <a:off x="4140216" y="5683764"/>
              <a:ext cx="161345" cy="260831"/>
            </a:xfrm>
            <a:custGeom>
              <a:avLst/>
              <a:gdLst/>
              <a:ahLst/>
              <a:cxnLst/>
              <a:rect l="l" t="t" r="r" b="b"/>
              <a:pathLst>
                <a:path w="1891" h="3057" extrusionOk="0">
                  <a:moveTo>
                    <a:pt x="1204" y="1"/>
                  </a:moveTo>
                  <a:cubicBezTo>
                    <a:pt x="1198" y="1"/>
                    <a:pt x="1192" y="1"/>
                    <a:pt x="1186" y="1"/>
                  </a:cubicBezTo>
                  <a:lnTo>
                    <a:pt x="0" y="1"/>
                  </a:lnTo>
                  <a:lnTo>
                    <a:pt x="0" y="3056"/>
                  </a:lnTo>
                  <a:lnTo>
                    <a:pt x="1186" y="3056"/>
                  </a:lnTo>
                  <a:cubicBezTo>
                    <a:pt x="1192" y="3056"/>
                    <a:pt x="1198" y="3057"/>
                    <a:pt x="1204" y="3057"/>
                  </a:cubicBezTo>
                  <a:cubicBezTo>
                    <a:pt x="1891" y="3057"/>
                    <a:pt x="1891" y="1"/>
                    <a:pt x="120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571;p73"/>
            <p:cNvSpPr/>
            <p:nvPr/>
          </p:nvSpPr>
          <p:spPr>
            <a:xfrm>
              <a:off x="4092009" y="5686835"/>
              <a:ext cx="96500" cy="254432"/>
            </a:xfrm>
            <a:custGeom>
              <a:avLst/>
              <a:gdLst/>
              <a:ahLst/>
              <a:cxnLst/>
              <a:rect l="l" t="t" r="r" b="b"/>
              <a:pathLst>
                <a:path w="1131" h="2982" extrusionOk="0">
                  <a:moveTo>
                    <a:pt x="565" y="0"/>
                  </a:moveTo>
                  <a:cubicBezTo>
                    <a:pt x="283" y="0"/>
                    <a:pt x="0" y="495"/>
                    <a:pt x="7" y="1486"/>
                  </a:cubicBezTo>
                  <a:cubicBezTo>
                    <a:pt x="0" y="2483"/>
                    <a:pt x="283" y="2982"/>
                    <a:pt x="565" y="2982"/>
                  </a:cubicBezTo>
                  <a:cubicBezTo>
                    <a:pt x="848" y="2982"/>
                    <a:pt x="1130" y="2483"/>
                    <a:pt x="1123" y="1486"/>
                  </a:cubicBezTo>
                  <a:cubicBezTo>
                    <a:pt x="1130" y="495"/>
                    <a:pt x="848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72;p73"/>
            <p:cNvSpPr/>
            <p:nvPr/>
          </p:nvSpPr>
          <p:spPr>
            <a:xfrm>
              <a:off x="4772367" y="5405102"/>
              <a:ext cx="154263" cy="36774"/>
            </a:xfrm>
            <a:custGeom>
              <a:avLst/>
              <a:gdLst/>
              <a:ahLst/>
              <a:cxnLst/>
              <a:rect l="l" t="t" r="r" b="b"/>
              <a:pathLst>
                <a:path w="1808" h="431" extrusionOk="0">
                  <a:moveTo>
                    <a:pt x="1492" y="1"/>
                  </a:moveTo>
                  <a:cubicBezTo>
                    <a:pt x="1001" y="1"/>
                    <a:pt x="1" y="204"/>
                    <a:pt x="54" y="352"/>
                  </a:cubicBezTo>
                  <a:cubicBezTo>
                    <a:pt x="54" y="407"/>
                    <a:pt x="162" y="430"/>
                    <a:pt x="325" y="430"/>
                  </a:cubicBezTo>
                  <a:cubicBezTo>
                    <a:pt x="818" y="430"/>
                    <a:pt x="1808" y="220"/>
                    <a:pt x="1755" y="73"/>
                  </a:cubicBezTo>
                  <a:cubicBezTo>
                    <a:pt x="1755" y="22"/>
                    <a:pt x="1650" y="1"/>
                    <a:pt x="1492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73;p73"/>
            <p:cNvSpPr/>
            <p:nvPr/>
          </p:nvSpPr>
          <p:spPr>
            <a:xfrm>
              <a:off x="4606415" y="5164835"/>
              <a:ext cx="421664" cy="72353"/>
            </a:xfrm>
            <a:custGeom>
              <a:avLst/>
              <a:gdLst/>
              <a:ahLst/>
              <a:cxnLst/>
              <a:rect l="l" t="t" r="r" b="b"/>
              <a:pathLst>
                <a:path w="4942" h="848" extrusionOk="0">
                  <a:moveTo>
                    <a:pt x="4070" y="1"/>
                  </a:moveTo>
                  <a:cubicBezTo>
                    <a:pt x="2716" y="1"/>
                    <a:pt x="1" y="397"/>
                    <a:pt x="116" y="699"/>
                  </a:cubicBezTo>
                  <a:cubicBezTo>
                    <a:pt x="102" y="804"/>
                    <a:pt x="400" y="848"/>
                    <a:pt x="853" y="848"/>
                  </a:cubicBezTo>
                  <a:cubicBezTo>
                    <a:pt x="2208" y="848"/>
                    <a:pt x="4942" y="458"/>
                    <a:pt x="4816" y="155"/>
                  </a:cubicBezTo>
                  <a:cubicBezTo>
                    <a:pt x="4830" y="46"/>
                    <a:pt x="4528" y="1"/>
                    <a:pt x="4070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56917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977" y="285293"/>
            <a:ext cx="8653881" cy="4659782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данном случае происходит коагуляция эритроцитов в результате уменьшения их электрокинетического потенциала. Это явление объясняется тем, что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макроины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белков вытесняют ионы электролитов с поверхности эритроцитов, суммарный заряд которых больше заряда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макроионов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белка, поэтому ζ-потенциал эритроцитов уменьшается, они быстрее объединяются и оседают, при этом СОЭ увеличивается.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Нарушение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свертывания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крови также свидетельствует о наличии патологических процессов в организме.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Свертывание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крови – это сложный ферментативный процесс, один из этапов которого состоит в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коагуляционном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образовании тромбина.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Свертывание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крови, с одной стороны, обеспечивает минимальную потерю крови, с другой - вызывает образование тромбов. В клинических лабораториях проводят исследование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свертывающей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антисвертывающей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способности крови –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коагулографию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это комплексные исследования содержания протромбина, общего количества фибриногена, времени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рекальцификации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плазмы и т.п.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Коагулография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необходима перед проведением хирургических операций, так как во время операции в кровь больного вводят антикоагулянты (гепарин), а после операции – протамин-сульфат для усиления коагуляции.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104</a:t>
            </a:fld>
            <a:endParaRPr lang="en"/>
          </a:p>
        </p:txBody>
      </p:sp>
      <p:grpSp>
        <p:nvGrpSpPr>
          <p:cNvPr id="5" name="Google Shape;6914;p68"/>
          <p:cNvGrpSpPr/>
          <p:nvPr/>
        </p:nvGrpSpPr>
        <p:grpSpPr>
          <a:xfrm rot="1368680">
            <a:off x="7167994" y="4075022"/>
            <a:ext cx="1320517" cy="845564"/>
            <a:chOff x="7617330" y="4078182"/>
            <a:chExt cx="639299" cy="503513"/>
          </a:xfrm>
        </p:grpSpPr>
        <p:sp>
          <p:nvSpPr>
            <p:cNvPr id="6" name="Google Shape;6915;p68"/>
            <p:cNvSpPr/>
            <p:nvPr/>
          </p:nvSpPr>
          <p:spPr>
            <a:xfrm>
              <a:off x="7730372" y="4085264"/>
              <a:ext cx="417029" cy="494456"/>
            </a:xfrm>
            <a:custGeom>
              <a:avLst/>
              <a:gdLst/>
              <a:ahLst/>
              <a:cxnLst/>
              <a:rect l="l" t="t" r="r" b="b"/>
              <a:pathLst>
                <a:path w="6124" h="7261" extrusionOk="0">
                  <a:moveTo>
                    <a:pt x="2662" y="1"/>
                  </a:moveTo>
                  <a:cubicBezTo>
                    <a:pt x="2060" y="1"/>
                    <a:pt x="1284" y="271"/>
                    <a:pt x="1284" y="412"/>
                  </a:cubicBezTo>
                  <a:cubicBezTo>
                    <a:pt x="1270" y="579"/>
                    <a:pt x="1660" y="872"/>
                    <a:pt x="1660" y="872"/>
                  </a:cubicBezTo>
                  <a:lnTo>
                    <a:pt x="2009" y="3272"/>
                  </a:lnTo>
                  <a:lnTo>
                    <a:pt x="1102" y="4220"/>
                  </a:lnTo>
                  <a:lnTo>
                    <a:pt x="363" y="5127"/>
                  </a:lnTo>
                  <a:lnTo>
                    <a:pt x="0" y="5950"/>
                  </a:lnTo>
                  <a:lnTo>
                    <a:pt x="84" y="6494"/>
                  </a:lnTo>
                  <a:lnTo>
                    <a:pt x="502" y="6996"/>
                  </a:lnTo>
                  <a:lnTo>
                    <a:pt x="1549" y="7261"/>
                  </a:lnTo>
                  <a:lnTo>
                    <a:pt x="3599" y="7066"/>
                  </a:lnTo>
                  <a:lnTo>
                    <a:pt x="5343" y="6536"/>
                  </a:lnTo>
                  <a:lnTo>
                    <a:pt x="5956" y="5964"/>
                  </a:lnTo>
                  <a:lnTo>
                    <a:pt x="6124" y="5252"/>
                  </a:lnTo>
                  <a:lnTo>
                    <a:pt x="5747" y="4541"/>
                  </a:lnTo>
                  <a:lnTo>
                    <a:pt x="4952" y="3941"/>
                  </a:lnTo>
                  <a:lnTo>
                    <a:pt x="3669" y="3258"/>
                  </a:lnTo>
                  <a:lnTo>
                    <a:pt x="3292" y="3062"/>
                  </a:lnTo>
                  <a:lnTo>
                    <a:pt x="2957" y="831"/>
                  </a:lnTo>
                  <a:lnTo>
                    <a:pt x="2818" y="677"/>
                  </a:lnTo>
                  <a:cubicBezTo>
                    <a:pt x="2818" y="677"/>
                    <a:pt x="3432" y="49"/>
                    <a:pt x="2818" y="8"/>
                  </a:cubicBezTo>
                  <a:cubicBezTo>
                    <a:pt x="2768" y="3"/>
                    <a:pt x="2716" y="1"/>
                    <a:pt x="2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916;p68"/>
            <p:cNvSpPr/>
            <p:nvPr/>
          </p:nvSpPr>
          <p:spPr>
            <a:xfrm>
              <a:off x="7795882" y="4358743"/>
              <a:ext cx="254685" cy="63331"/>
            </a:xfrm>
            <a:custGeom>
              <a:avLst/>
              <a:gdLst/>
              <a:ahLst/>
              <a:cxnLst/>
              <a:rect l="l" t="t" r="r" b="b"/>
              <a:pathLst>
                <a:path w="3740" h="930" extrusionOk="0">
                  <a:moveTo>
                    <a:pt x="3135" y="0"/>
                  </a:moveTo>
                  <a:cubicBezTo>
                    <a:pt x="2487" y="0"/>
                    <a:pt x="1365" y="103"/>
                    <a:pt x="1" y="650"/>
                  </a:cubicBezTo>
                  <a:cubicBezTo>
                    <a:pt x="1" y="650"/>
                    <a:pt x="531" y="930"/>
                    <a:pt x="1333" y="930"/>
                  </a:cubicBezTo>
                  <a:cubicBezTo>
                    <a:pt x="1997" y="930"/>
                    <a:pt x="2848" y="738"/>
                    <a:pt x="3739" y="37"/>
                  </a:cubicBezTo>
                  <a:cubicBezTo>
                    <a:pt x="3709" y="32"/>
                    <a:pt x="3495" y="0"/>
                    <a:pt x="3135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917;p68"/>
            <p:cNvSpPr/>
            <p:nvPr/>
          </p:nvSpPr>
          <p:spPr>
            <a:xfrm>
              <a:off x="7739838" y="4361195"/>
              <a:ext cx="391424" cy="208106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182" y="2219"/>
                  </a:moveTo>
                  <a:cubicBezTo>
                    <a:pt x="238" y="2428"/>
                    <a:pt x="377" y="2609"/>
                    <a:pt x="573" y="2707"/>
                  </a:cubicBezTo>
                  <a:cubicBezTo>
                    <a:pt x="1159" y="3055"/>
                    <a:pt x="2233" y="2916"/>
                    <a:pt x="3042" y="2804"/>
                  </a:cubicBezTo>
                  <a:cubicBezTo>
                    <a:pt x="3795" y="2721"/>
                    <a:pt x="4813" y="2372"/>
                    <a:pt x="5357" y="1940"/>
                  </a:cubicBezTo>
                  <a:cubicBezTo>
                    <a:pt x="5594" y="1744"/>
                    <a:pt x="5748" y="1535"/>
                    <a:pt x="5734" y="1326"/>
                  </a:cubicBezTo>
                  <a:cubicBezTo>
                    <a:pt x="5720" y="628"/>
                    <a:pt x="4562" y="1"/>
                    <a:pt x="4562" y="1"/>
                  </a:cubicBezTo>
                  <a:lnTo>
                    <a:pt x="4548" y="15"/>
                  </a:lnTo>
                  <a:cubicBezTo>
                    <a:pt x="4478" y="70"/>
                    <a:pt x="3990" y="391"/>
                    <a:pt x="2693" y="642"/>
                  </a:cubicBezTo>
                  <a:cubicBezTo>
                    <a:pt x="1298" y="921"/>
                    <a:pt x="838" y="628"/>
                    <a:pt x="824" y="614"/>
                  </a:cubicBezTo>
                  <a:lnTo>
                    <a:pt x="824" y="614"/>
                  </a:lnTo>
                  <a:cubicBezTo>
                    <a:pt x="810" y="642"/>
                    <a:pt x="1" y="1633"/>
                    <a:pt x="182" y="2219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918;p68"/>
            <p:cNvSpPr/>
            <p:nvPr/>
          </p:nvSpPr>
          <p:spPr>
            <a:xfrm>
              <a:off x="8012500" y="4468516"/>
              <a:ext cx="14300" cy="16207"/>
            </a:xfrm>
            <a:custGeom>
              <a:avLst/>
              <a:gdLst/>
              <a:ahLst/>
              <a:cxnLst/>
              <a:rect l="l" t="t" r="r" b="b"/>
              <a:pathLst>
                <a:path w="210" h="238" extrusionOk="0">
                  <a:moveTo>
                    <a:pt x="84" y="1"/>
                  </a:moveTo>
                  <a:cubicBezTo>
                    <a:pt x="28" y="15"/>
                    <a:pt x="0" y="85"/>
                    <a:pt x="14" y="140"/>
                  </a:cubicBezTo>
                  <a:cubicBezTo>
                    <a:pt x="14" y="196"/>
                    <a:pt x="70" y="238"/>
                    <a:pt x="126" y="238"/>
                  </a:cubicBezTo>
                  <a:cubicBezTo>
                    <a:pt x="181" y="224"/>
                    <a:pt x="209" y="168"/>
                    <a:pt x="195" y="112"/>
                  </a:cubicBezTo>
                  <a:cubicBezTo>
                    <a:pt x="195" y="43"/>
                    <a:pt x="140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919;p68"/>
            <p:cNvSpPr/>
            <p:nvPr/>
          </p:nvSpPr>
          <p:spPr>
            <a:xfrm>
              <a:off x="8017199" y="4472330"/>
              <a:ext cx="4835" cy="5788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29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6"/>
                    <a:pt x="29" y="84"/>
                    <a:pt x="43" y="84"/>
                  </a:cubicBezTo>
                  <a:cubicBezTo>
                    <a:pt x="57" y="70"/>
                    <a:pt x="71" y="56"/>
                    <a:pt x="71" y="29"/>
                  </a:cubicBezTo>
                  <a:cubicBezTo>
                    <a:pt x="71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920;p68"/>
            <p:cNvSpPr/>
            <p:nvPr/>
          </p:nvSpPr>
          <p:spPr>
            <a:xfrm>
              <a:off x="7998676" y="4465452"/>
              <a:ext cx="7218" cy="6537"/>
            </a:xfrm>
            <a:custGeom>
              <a:avLst/>
              <a:gdLst/>
              <a:ahLst/>
              <a:cxnLst/>
              <a:rect l="l" t="t" r="r" b="b"/>
              <a:pathLst>
                <a:path w="106" h="96" extrusionOk="0">
                  <a:moveTo>
                    <a:pt x="53" y="0"/>
                  </a:moveTo>
                  <a:cubicBezTo>
                    <a:pt x="26" y="0"/>
                    <a:pt x="0" y="21"/>
                    <a:pt x="8" y="60"/>
                  </a:cubicBezTo>
                  <a:cubicBezTo>
                    <a:pt x="8" y="84"/>
                    <a:pt x="27" y="95"/>
                    <a:pt x="48" y="95"/>
                  </a:cubicBezTo>
                  <a:cubicBezTo>
                    <a:pt x="75" y="95"/>
                    <a:pt x="105" y="77"/>
                    <a:pt x="105" y="46"/>
                  </a:cubicBezTo>
                  <a:cubicBezTo>
                    <a:pt x="99" y="14"/>
                    <a:pt x="76" y="0"/>
                    <a:pt x="5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921;p68"/>
            <p:cNvSpPr/>
            <p:nvPr/>
          </p:nvSpPr>
          <p:spPr>
            <a:xfrm>
              <a:off x="8051860" y="4458302"/>
              <a:ext cx="2928" cy="2247"/>
            </a:xfrm>
            <a:custGeom>
              <a:avLst/>
              <a:gdLst/>
              <a:ahLst/>
              <a:cxnLst/>
              <a:rect l="l" t="t" r="r" b="b"/>
              <a:pathLst>
                <a:path w="43" h="33" extrusionOk="0">
                  <a:moveTo>
                    <a:pt x="22" y="1"/>
                  </a:moveTo>
                  <a:cubicBezTo>
                    <a:pt x="11" y="1"/>
                    <a:pt x="1" y="4"/>
                    <a:pt x="8" y="11"/>
                  </a:cubicBezTo>
                  <a:cubicBezTo>
                    <a:pt x="8" y="25"/>
                    <a:pt x="15" y="32"/>
                    <a:pt x="22" y="32"/>
                  </a:cubicBezTo>
                  <a:cubicBezTo>
                    <a:pt x="29" y="32"/>
                    <a:pt x="36" y="25"/>
                    <a:pt x="36" y="11"/>
                  </a:cubicBezTo>
                  <a:cubicBezTo>
                    <a:pt x="43" y="4"/>
                    <a:pt x="32" y="1"/>
                    <a:pt x="2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922;p68"/>
            <p:cNvSpPr/>
            <p:nvPr/>
          </p:nvSpPr>
          <p:spPr>
            <a:xfrm>
              <a:off x="7816311" y="4447270"/>
              <a:ext cx="16752" cy="9942"/>
            </a:xfrm>
            <a:custGeom>
              <a:avLst/>
              <a:gdLst/>
              <a:ahLst/>
              <a:cxnLst/>
              <a:rect l="l" t="t" r="r" b="b"/>
              <a:pathLst>
                <a:path w="246" h="146" extrusionOk="0">
                  <a:moveTo>
                    <a:pt x="42" y="0"/>
                  </a:moveTo>
                  <a:cubicBezTo>
                    <a:pt x="17" y="0"/>
                    <a:pt x="0" y="17"/>
                    <a:pt x="8" y="62"/>
                  </a:cubicBezTo>
                  <a:cubicBezTo>
                    <a:pt x="8" y="118"/>
                    <a:pt x="63" y="145"/>
                    <a:pt x="133" y="145"/>
                  </a:cubicBezTo>
                  <a:cubicBezTo>
                    <a:pt x="245" y="125"/>
                    <a:pt x="111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923;p68"/>
            <p:cNvSpPr/>
            <p:nvPr/>
          </p:nvSpPr>
          <p:spPr>
            <a:xfrm>
              <a:off x="7819648" y="4447610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8" y="1"/>
                  </a:moveTo>
                  <a:cubicBezTo>
                    <a:pt x="14" y="1"/>
                    <a:pt x="1" y="29"/>
                    <a:pt x="1" y="43"/>
                  </a:cubicBezTo>
                  <a:cubicBezTo>
                    <a:pt x="1" y="57"/>
                    <a:pt x="14" y="71"/>
                    <a:pt x="42" y="71"/>
                  </a:cubicBezTo>
                  <a:cubicBezTo>
                    <a:pt x="84" y="57"/>
                    <a:pt x="70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924;p68"/>
            <p:cNvSpPr/>
            <p:nvPr/>
          </p:nvSpPr>
          <p:spPr>
            <a:xfrm>
              <a:off x="7797176" y="4509375"/>
              <a:ext cx="15867" cy="15254"/>
            </a:xfrm>
            <a:custGeom>
              <a:avLst/>
              <a:gdLst/>
              <a:ahLst/>
              <a:cxnLst/>
              <a:rect l="l" t="t" r="r" b="b"/>
              <a:pathLst>
                <a:path w="233" h="224" extrusionOk="0">
                  <a:moveTo>
                    <a:pt x="127" y="1"/>
                  </a:moveTo>
                  <a:cubicBezTo>
                    <a:pt x="64" y="1"/>
                    <a:pt x="0" y="48"/>
                    <a:pt x="24" y="126"/>
                  </a:cubicBezTo>
                  <a:cubicBezTo>
                    <a:pt x="24" y="196"/>
                    <a:pt x="79" y="224"/>
                    <a:pt x="135" y="224"/>
                  </a:cubicBezTo>
                  <a:cubicBezTo>
                    <a:pt x="191" y="210"/>
                    <a:pt x="233" y="154"/>
                    <a:pt x="233" y="98"/>
                  </a:cubicBezTo>
                  <a:cubicBezTo>
                    <a:pt x="227" y="31"/>
                    <a:pt x="177" y="1"/>
                    <a:pt x="12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925;p68"/>
            <p:cNvSpPr/>
            <p:nvPr/>
          </p:nvSpPr>
          <p:spPr>
            <a:xfrm>
              <a:off x="7800649" y="4515095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42" y="0"/>
                  </a:moveTo>
                  <a:cubicBezTo>
                    <a:pt x="14" y="0"/>
                    <a:pt x="1" y="14"/>
                    <a:pt x="14" y="42"/>
                  </a:cubicBezTo>
                  <a:cubicBezTo>
                    <a:pt x="14" y="56"/>
                    <a:pt x="28" y="70"/>
                    <a:pt x="56" y="70"/>
                  </a:cubicBezTo>
                  <a:cubicBezTo>
                    <a:pt x="70" y="70"/>
                    <a:pt x="84" y="42"/>
                    <a:pt x="84" y="28"/>
                  </a:cubicBezTo>
                  <a:cubicBezTo>
                    <a:pt x="70" y="14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26;p68"/>
            <p:cNvSpPr/>
            <p:nvPr/>
          </p:nvSpPr>
          <p:spPr>
            <a:xfrm>
              <a:off x="8008687" y="4427726"/>
              <a:ext cx="7627" cy="6946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42" y="0"/>
                  </a:moveTo>
                  <a:cubicBezTo>
                    <a:pt x="14" y="14"/>
                    <a:pt x="0" y="28"/>
                    <a:pt x="0" y="56"/>
                  </a:cubicBezTo>
                  <a:cubicBezTo>
                    <a:pt x="12" y="79"/>
                    <a:pt x="23" y="101"/>
                    <a:pt x="42" y="101"/>
                  </a:cubicBezTo>
                  <a:cubicBezTo>
                    <a:pt x="46" y="101"/>
                    <a:pt x="51" y="100"/>
                    <a:pt x="56" y="98"/>
                  </a:cubicBezTo>
                  <a:cubicBezTo>
                    <a:pt x="84" y="98"/>
                    <a:pt x="112" y="70"/>
                    <a:pt x="98" y="42"/>
                  </a:cubicBezTo>
                  <a:cubicBezTo>
                    <a:pt x="98" y="14"/>
                    <a:pt x="70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27;p68"/>
            <p:cNvSpPr/>
            <p:nvPr/>
          </p:nvSpPr>
          <p:spPr>
            <a:xfrm>
              <a:off x="8010593" y="4428679"/>
              <a:ext cx="2928" cy="2860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28"/>
                  </a:cubicBezTo>
                  <a:cubicBezTo>
                    <a:pt x="0" y="28"/>
                    <a:pt x="14" y="42"/>
                    <a:pt x="28" y="42"/>
                  </a:cubicBezTo>
                  <a:cubicBezTo>
                    <a:pt x="28" y="42"/>
                    <a:pt x="42" y="28"/>
                    <a:pt x="42" y="14"/>
                  </a:cubicBezTo>
                  <a:cubicBezTo>
                    <a:pt x="28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28;p68"/>
            <p:cNvSpPr/>
            <p:nvPr/>
          </p:nvSpPr>
          <p:spPr>
            <a:xfrm>
              <a:off x="8040965" y="4422823"/>
              <a:ext cx="8308" cy="6810"/>
            </a:xfrm>
            <a:custGeom>
              <a:avLst/>
              <a:gdLst/>
              <a:ahLst/>
              <a:cxnLst/>
              <a:rect l="l" t="t" r="r" b="b"/>
              <a:pathLst>
                <a:path w="122" h="100" extrusionOk="0">
                  <a:moveTo>
                    <a:pt x="56" y="1"/>
                  </a:moveTo>
                  <a:cubicBezTo>
                    <a:pt x="51" y="1"/>
                    <a:pt x="47" y="1"/>
                    <a:pt x="42" y="2"/>
                  </a:cubicBezTo>
                  <a:cubicBezTo>
                    <a:pt x="14" y="2"/>
                    <a:pt x="1" y="30"/>
                    <a:pt x="1" y="58"/>
                  </a:cubicBezTo>
                  <a:cubicBezTo>
                    <a:pt x="1" y="86"/>
                    <a:pt x="28" y="100"/>
                    <a:pt x="56" y="100"/>
                  </a:cubicBezTo>
                  <a:cubicBezTo>
                    <a:pt x="121" y="87"/>
                    <a:pt x="114" y="1"/>
                    <a:pt x="56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29;p68"/>
            <p:cNvSpPr/>
            <p:nvPr/>
          </p:nvSpPr>
          <p:spPr>
            <a:xfrm>
              <a:off x="7890742" y="4467904"/>
              <a:ext cx="19340" cy="17433"/>
            </a:xfrm>
            <a:custGeom>
              <a:avLst/>
              <a:gdLst/>
              <a:ahLst/>
              <a:cxnLst/>
              <a:rect l="l" t="t" r="r" b="b"/>
              <a:pathLst>
                <a:path w="284" h="256" extrusionOk="0">
                  <a:moveTo>
                    <a:pt x="145" y="1"/>
                  </a:moveTo>
                  <a:cubicBezTo>
                    <a:pt x="73" y="1"/>
                    <a:pt x="1" y="55"/>
                    <a:pt x="17" y="149"/>
                  </a:cubicBezTo>
                  <a:cubicBezTo>
                    <a:pt x="29" y="223"/>
                    <a:pt x="84" y="256"/>
                    <a:pt x="140" y="256"/>
                  </a:cubicBezTo>
                  <a:cubicBezTo>
                    <a:pt x="211" y="256"/>
                    <a:pt x="283" y="202"/>
                    <a:pt x="268" y="108"/>
                  </a:cubicBezTo>
                  <a:cubicBezTo>
                    <a:pt x="255" y="34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30;p68"/>
            <p:cNvSpPr/>
            <p:nvPr/>
          </p:nvSpPr>
          <p:spPr>
            <a:xfrm>
              <a:off x="8042871" y="4392383"/>
              <a:ext cx="20225" cy="18659"/>
            </a:xfrm>
            <a:custGeom>
              <a:avLst/>
              <a:gdLst/>
              <a:ahLst/>
              <a:cxnLst/>
              <a:rect l="l" t="t" r="r" b="b"/>
              <a:pathLst>
                <a:path w="297" h="274" extrusionOk="0">
                  <a:moveTo>
                    <a:pt x="147" y="1"/>
                  </a:moveTo>
                  <a:cubicBezTo>
                    <a:pt x="140" y="1"/>
                    <a:pt x="133" y="2"/>
                    <a:pt x="126" y="3"/>
                  </a:cubicBezTo>
                  <a:cubicBezTo>
                    <a:pt x="56" y="17"/>
                    <a:pt x="0" y="87"/>
                    <a:pt x="14" y="156"/>
                  </a:cubicBezTo>
                  <a:cubicBezTo>
                    <a:pt x="21" y="237"/>
                    <a:pt x="81" y="273"/>
                    <a:pt x="143" y="273"/>
                  </a:cubicBezTo>
                  <a:cubicBezTo>
                    <a:pt x="219" y="273"/>
                    <a:pt x="297" y="216"/>
                    <a:pt x="265" y="115"/>
                  </a:cubicBezTo>
                  <a:cubicBezTo>
                    <a:pt x="253" y="52"/>
                    <a:pt x="207" y="1"/>
                    <a:pt x="14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31;p68"/>
            <p:cNvSpPr/>
            <p:nvPr/>
          </p:nvSpPr>
          <p:spPr>
            <a:xfrm>
              <a:off x="8049545" y="4396333"/>
              <a:ext cx="5720" cy="5788"/>
            </a:xfrm>
            <a:custGeom>
              <a:avLst/>
              <a:gdLst/>
              <a:ahLst/>
              <a:cxnLst/>
              <a:rect l="l" t="t" r="r" b="b"/>
              <a:pathLst>
                <a:path w="84" h="85" extrusionOk="0">
                  <a:moveTo>
                    <a:pt x="28" y="1"/>
                  </a:moveTo>
                  <a:cubicBezTo>
                    <a:pt x="14" y="1"/>
                    <a:pt x="0" y="29"/>
                    <a:pt x="0" y="57"/>
                  </a:cubicBezTo>
                  <a:cubicBezTo>
                    <a:pt x="0" y="71"/>
                    <a:pt x="28" y="84"/>
                    <a:pt x="42" y="84"/>
                  </a:cubicBezTo>
                  <a:cubicBezTo>
                    <a:pt x="70" y="84"/>
                    <a:pt x="84" y="57"/>
                    <a:pt x="84" y="29"/>
                  </a:cubicBezTo>
                  <a:cubicBezTo>
                    <a:pt x="84" y="15"/>
                    <a:pt x="56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32;p68"/>
            <p:cNvSpPr/>
            <p:nvPr/>
          </p:nvSpPr>
          <p:spPr>
            <a:xfrm>
              <a:off x="7950191" y="4517410"/>
              <a:ext cx="7286" cy="6537"/>
            </a:xfrm>
            <a:custGeom>
              <a:avLst/>
              <a:gdLst/>
              <a:ahLst/>
              <a:cxnLst/>
              <a:rect l="l" t="t" r="r" b="b"/>
              <a:pathLst>
                <a:path w="107" h="96" extrusionOk="0">
                  <a:moveTo>
                    <a:pt x="56" y="1"/>
                  </a:moveTo>
                  <a:cubicBezTo>
                    <a:pt x="28" y="1"/>
                    <a:pt x="1" y="19"/>
                    <a:pt x="8" y="50"/>
                  </a:cubicBezTo>
                  <a:cubicBezTo>
                    <a:pt x="8" y="73"/>
                    <a:pt x="27" y="96"/>
                    <a:pt x="49" y="96"/>
                  </a:cubicBezTo>
                  <a:cubicBezTo>
                    <a:pt x="54" y="96"/>
                    <a:pt x="59" y="94"/>
                    <a:pt x="64" y="92"/>
                  </a:cubicBezTo>
                  <a:cubicBezTo>
                    <a:pt x="78" y="92"/>
                    <a:pt x="106" y="64"/>
                    <a:pt x="106" y="36"/>
                  </a:cubicBezTo>
                  <a:cubicBezTo>
                    <a:pt x="100" y="12"/>
                    <a:pt x="78" y="1"/>
                    <a:pt x="56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33;p68"/>
            <p:cNvSpPr/>
            <p:nvPr/>
          </p:nvSpPr>
          <p:spPr>
            <a:xfrm>
              <a:off x="7849611" y="4504404"/>
              <a:ext cx="25196" cy="21178"/>
            </a:xfrm>
            <a:custGeom>
              <a:avLst/>
              <a:gdLst/>
              <a:ahLst/>
              <a:cxnLst/>
              <a:rect l="l" t="t" r="r" b="b"/>
              <a:pathLst>
                <a:path w="370" h="311" extrusionOk="0">
                  <a:moveTo>
                    <a:pt x="167" y="1"/>
                  </a:moveTo>
                  <a:cubicBezTo>
                    <a:pt x="79" y="1"/>
                    <a:pt x="0" y="78"/>
                    <a:pt x="21" y="171"/>
                  </a:cubicBezTo>
                  <a:cubicBezTo>
                    <a:pt x="35" y="255"/>
                    <a:pt x="105" y="311"/>
                    <a:pt x="188" y="311"/>
                  </a:cubicBezTo>
                  <a:cubicBezTo>
                    <a:pt x="328" y="283"/>
                    <a:pt x="370" y="116"/>
                    <a:pt x="258" y="32"/>
                  </a:cubicBezTo>
                  <a:cubicBezTo>
                    <a:pt x="229" y="10"/>
                    <a:pt x="197" y="1"/>
                    <a:pt x="16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34;p68"/>
            <p:cNvSpPr/>
            <p:nvPr/>
          </p:nvSpPr>
          <p:spPr>
            <a:xfrm>
              <a:off x="7854514" y="4513937"/>
              <a:ext cx="8580" cy="5039"/>
            </a:xfrm>
            <a:custGeom>
              <a:avLst/>
              <a:gdLst/>
              <a:ahLst/>
              <a:cxnLst/>
              <a:rect l="l" t="t" r="r" b="b"/>
              <a:pathLst>
                <a:path w="126" h="74" extrusionOk="0">
                  <a:moveTo>
                    <a:pt x="22" y="0"/>
                  </a:moveTo>
                  <a:cubicBezTo>
                    <a:pt x="9" y="0"/>
                    <a:pt x="1" y="9"/>
                    <a:pt x="5" y="31"/>
                  </a:cubicBezTo>
                  <a:cubicBezTo>
                    <a:pt x="5" y="59"/>
                    <a:pt x="33" y="73"/>
                    <a:pt x="74" y="73"/>
                  </a:cubicBezTo>
                  <a:cubicBezTo>
                    <a:pt x="125" y="63"/>
                    <a:pt x="57" y="0"/>
                    <a:pt x="2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35;p68"/>
            <p:cNvSpPr/>
            <p:nvPr/>
          </p:nvSpPr>
          <p:spPr>
            <a:xfrm>
              <a:off x="7783011" y="4464362"/>
              <a:ext cx="16820" cy="10147"/>
            </a:xfrm>
            <a:custGeom>
              <a:avLst/>
              <a:gdLst/>
              <a:ahLst/>
              <a:cxnLst/>
              <a:rect l="l" t="t" r="r" b="b"/>
              <a:pathLst>
                <a:path w="247" h="149" extrusionOk="0">
                  <a:moveTo>
                    <a:pt x="43" y="0"/>
                  </a:moveTo>
                  <a:cubicBezTo>
                    <a:pt x="18" y="0"/>
                    <a:pt x="1" y="17"/>
                    <a:pt x="8" y="62"/>
                  </a:cubicBezTo>
                  <a:cubicBezTo>
                    <a:pt x="21" y="110"/>
                    <a:pt x="54" y="148"/>
                    <a:pt x="108" y="148"/>
                  </a:cubicBezTo>
                  <a:cubicBezTo>
                    <a:pt x="116" y="148"/>
                    <a:pt x="125" y="147"/>
                    <a:pt x="134" y="146"/>
                  </a:cubicBezTo>
                  <a:cubicBezTo>
                    <a:pt x="246" y="125"/>
                    <a:pt x="112" y="0"/>
                    <a:pt x="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936;p68"/>
            <p:cNvSpPr/>
            <p:nvPr/>
          </p:nvSpPr>
          <p:spPr>
            <a:xfrm>
              <a:off x="7786416" y="4465316"/>
              <a:ext cx="4835" cy="5175"/>
            </a:xfrm>
            <a:custGeom>
              <a:avLst/>
              <a:gdLst/>
              <a:ahLst/>
              <a:cxnLst/>
              <a:rect l="l" t="t" r="r" b="b"/>
              <a:pathLst>
                <a:path w="71" h="76" extrusionOk="0">
                  <a:moveTo>
                    <a:pt x="48" y="1"/>
                  </a:moveTo>
                  <a:cubicBezTo>
                    <a:pt x="42" y="1"/>
                    <a:pt x="36" y="2"/>
                    <a:pt x="28" y="6"/>
                  </a:cubicBezTo>
                  <a:cubicBezTo>
                    <a:pt x="14" y="6"/>
                    <a:pt x="0" y="20"/>
                    <a:pt x="0" y="48"/>
                  </a:cubicBezTo>
                  <a:cubicBezTo>
                    <a:pt x="0" y="62"/>
                    <a:pt x="14" y="76"/>
                    <a:pt x="42" y="76"/>
                  </a:cubicBezTo>
                  <a:cubicBezTo>
                    <a:pt x="56" y="62"/>
                    <a:pt x="70" y="48"/>
                    <a:pt x="70" y="34"/>
                  </a:cubicBezTo>
                  <a:cubicBezTo>
                    <a:pt x="70" y="13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937;p68"/>
            <p:cNvSpPr/>
            <p:nvPr/>
          </p:nvSpPr>
          <p:spPr>
            <a:xfrm>
              <a:off x="7897960" y="4532732"/>
              <a:ext cx="16820" cy="10147"/>
            </a:xfrm>
            <a:custGeom>
              <a:avLst/>
              <a:gdLst/>
              <a:ahLst/>
              <a:cxnLst/>
              <a:rect l="l" t="t" r="r" b="b"/>
              <a:pathLst>
                <a:path w="247" h="149" extrusionOk="0">
                  <a:moveTo>
                    <a:pt x="43" y="0"/>
                  </a:moveTo>
                  <a:cubicBezTo>
                    <a:pt x="17" y="0"/>
                    <a:pt x="1" y="17"/>
                    <a:pt x="8" y="62"/>
                  </a:cubicBezTo>
                  <a:cubicBezTo>
                    <a:pt x="20" y="111"/>
                    <a:pt x="54" y="149"/>
                    <a:pt x="108" y="149"/>
                  </a:cubicBezTo>
                  <a:cubicBezTo>
                    <a:pt x="116" y="149"/>
                    <a:pt x="125" y="148"/>
                    <a:pt x="134" y="146"/>
                  </a:cubicBezTo>
                  <a:cubicBezTo>
                    <a:pt x="246" y="125"/>
                    <a:pt x="112" y="0"/>
                    <a:pt x="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938;p68"/>
            <p:cNvSpPr/>
            <p:nvPr/>
          </p:nvSpPr>
          <p:spPr>
            <a:xfrm>
              <a:off x="7900411" y="4534094"/>
              <a:ext cx="5720" cy="4835"/>
            </a:xfrm>
            <a:custGeom>
              <a:avLst/>
              <a:gdLst/>
              <a:ahLst/>
              <a:cxnLst/>
              <a:rect l="l" t="t" r="r" b="b"/>
              <a:pathLst>
                <a:path w="84" h="71" extrusionOk="0">
                  <a:moveTo>
                    <a:pt x="42" y="0"/>
                  </a:moveTo>
                  <a:cubicBezTo>
                    <a:pt x="14" y="0"/>
                    <a:pt x="0" y="14"/>
                    <a:pt x="14" y="42"/>
                  </a:cubicBezTo>
                  <a:cubicBezTo>
                    <a:pt x="14" y="56"/>
                    <a:pt x="28" y="70"/>
                    <a:pt x="56" y="70"/>
                  </a:cubicBezTo>
                  <a:cubicBezTo>
                    <a:pt x="70" y="70"/>
                    <a:pt x="84" y="42"/>
                    <a:pt x="84" y="28"/>
                  </a:cubicBezTo>
                  <a:cubicBezTo>
                    <a:pt x="70" y="0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939;p68"/>
            <p:cNvSpPr/>
            <p:nvPr/>
          </p:nvSpPr>
          <p:spPr>
            <a:xfrm>
              <a:off x="8088905" y="4452922"/>
              <a:ext cx="16480" cy="10147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42" y="1"/>
                  </a:moveTo>
                  <a:cubicBezTo>
                    <a:pt x="17" y="1"/>
                    <a:pt x="0" y="18"/>
                    <a:pt x="8" y="62"/>
                  </a:cubicBezTo>
                  <a:cubicBezTo>
                    <a:pt x="8" y="111"/>
                    <a:pt x="50" y="149"/>
                    <a:pt x="98" y="149"/>
                  </a:cubicBezTo>
                  <a:cubicBezTo>
                    <a:pt x="105" y="149"/>
                    <a:pt x="112" y="148"/>
                    <a:pt x="119" y="146"/>
                  </a:cubicBezTo>
                  <a:cubicBezTo>
                    <a:pt x="242" y="126"/>
                    <a:pt x="111" y="1"/>
                    <a:pt x="4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940;p68"/>
            <p:cNvSpPr/>
            <p:nvPr/>
          </p:nvSpPr>
          <p:spPr>
            <a:xfrm>
              <a:off x="8092174" y="4455033"/>
              <a:ext cx="4903" cy="4086"/>
            </a:xfrm>
            <a:custGeom>
              <a:avLst/>
              <a:gdLst/>
              <a:ahLst/>
              <a:cxnLst/>
              <a:rect l="l" t="t" r="r" b="b"/>
              <a:pathLst>
                <a:path w="72" h="60" extrusionOk="0">
                  <a:moveTo>
                    <a:pt x="56" y="0"/>
                  </a:moveTo>
                  <a:cubicBezTo>
                    <a:pt x="33" y="0"/>
                    <a:pt x="0" y="59"/>
                    <a:pt x="44" y="59"/>
                  </a:cubicBezTo>
                  <a:cubicBezTo>
                    <a:pt x="58" y="45"/>
                    <a:pt x="71" y="31"/>
                    <a:pt x="71" y="18"/>
                  </a:cubicBezTo>
                  <a:cubicBezTo>
                    <a:pt x="68" y="5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941;p68"/>
            <p:cNvSpPr/>
            <p:nvPr/>
          </p:nvSpPr>
          <p:spPr>
            <a:xfrm>
              <a:off x="8066161" y="4483906"/>
              <a:ext cx="17569" cy="10351"/>
            </a:xfrm>
            <a:custGeom>
              <a:avLst/>
              <a:gdLst/>
              <a:ahLst/>
              <a:cxnLst/>
              <a:rect l="l" t="t" r="r" b="b"/>
              <a:pathLst>
                <a:path w="258" h="152" extrusionOk="0">
                  <a:moveTo>
                    <a:pt x="39" y="0"/>
                  </a:moveTo>
                  <a:cubicBezTo>
                    <a:pt x="15" y="0"/>
                    <a:pt x="0" y="15"/>
                    <a:pt x="7" y="54"/>
                  </a:cubicBezTo>
                  <a:cubicBezTo>
                    <a:pt x="21" y="110"/>
                    <a:pt x="77" y="151"/>
                    <a:pt x="133" y="151"/>
                  </a:cubicBezTo>
                  <a:cubicBezTo>
                    <a:pt x="258" y="131"/>
                    <a:pt x="110" y="0"/>
                    <a:pt x="39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942;p68"/>
            <p:cNvSpPr/>
            <p:nvPr/>
          </p:nvSpPr>
          <p:spPr>
            <a:xfrm>
              <a:off x="8069429" y="4484656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9" y="1"/>
                  </a:moveTo>
                  <a:cubicBezTo>
                    <a:pt x="15" y="1"/>
                    <a:pt x="1" y="15"/>
                    <a:pt x="1" y="43"/>
                  </a:cubicBezTo>
                  <a:cubicBezTo>
                    <a:pt x="1" y="57"/>
                    <a:pt x="29" y="71"/>
                    <a:pt x="43" y="71"/>
                  </a:cubicBezTo>
                  <a:cubicBezTo>
                    <a:pt x="71" y="71"/>
                    <a:pt x="85" y="43"/>
                    <a:pt x="71" y="29"/>
                  </a:cubicBezTo>
                  <a:cubicBezTo>
                    <a:pt x="71" y="15"/>
                    <a:pt x="57" y="1"/>
                    <a:pt x="2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943;p68"/>
            <p:cNvSpPr/>
            <p:nvPr/>
          </p:nvSpPr>
          <p:spPr>
            <a:xfrm>
              <a:off x="7911307" y="4423640"/>
              <a:ext cx="16888" cy="10759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39" y="1"/>
                  </a:moveTo>
                  <a:cubicBezTo>
                    <a:pt x="15" y="1"/>
                    <a:pt x="0" y="17"/>
                    <a:pt x="8" y="60"/>
                  </a:cubicBezTo>
                  <a:cubicBezTo>
                    <a:pt x="8" y="116"/>
                    <a:pt x="63" y="158"/>
                    <a:pt x="133" y="158"/>
                  </a:cubicBezTo>
                  <a:cubicBezTo>
                    <a:pt x="247" y="137"/>
                    <a:pt x="107" y="1"/>
                    <a:pt x="3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944;p68"/>
            <p:cNvSpPr/>
            <p:nvPr/>
          </p:nvSpPr>
          <p:spPr>
            <a:xfrm>
              <a:off x="7798265" y="4426364"/>
              <a:ext cx="16752" cy="10147"/>
            </a:xfrm>
            <a:custGeom>
              <a:avLst/>
              <a:gdLst/>
              <a:ahLst/>
              <a:cxnLst/>
              <a:rect l="l" t="t" r="r" b="b"/>
              <a:pathLst>
                <a:path w="246" h="149" extrusionOk="0">
                  <a:moveTo>
                    <a:pt x="42" y="0"/>
                  </a:moveTo>
                  <a:cubicBezTo>
                    <a:pt x="17" y="0"/>
                    <a:pt x="0" y="17"/>
                    <a:pt x="8" y="62"/>
                  </a:cubicBezTo>
                  <a:cubicBezTo>
                    <a:pt x="8" y="110"/>
                    <a:pt x="50" y="148"/>
                    <a:pt x="106" y="148"/>
                  </a:cubicBezTo>
                  <a:cubicBezTo>
                    <a:pt x="115" y="148"/>
                    <a:pt x="124" y="147"/>
                    <a:pt x="133" y="146"/>
                  </a:cubicBezTo>
                  <a:cubicBezTo>
                    <a:pt x="245" y="125"/>
                    <a:pt x="111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945;p68"/>
            <p:cNvSpPr/>
            <p:nvPr/>
          </p:nvSpPr>
          <p:spPr>
            <a:xfrm>
              <a:off x="7801602" y="4426773"/>
              <a:ext cx="4835" cy="5175"/>
            </a:xfrm>
            <a:custGeom>
              <a:avLst/>
              <a:gdLst/>
              <a:ahLst/>
              <a:cxnLst/>
              <a:rect l="l" t="t" r="r" b="b"/>
              <a:pathLst>
                <a:path w="71" h="76" extrusionOk="0">
                  <a:moveTo>
                    <a:pt x="28" y="0"/>
                  </a:moveTo>
                  <a:cubicBezTo>
                    <a:pt x="14" y="14"/>
                    <a:pt x="0" y="28"/>
                    <a:pt x="0" y="42"/>
                  </a:cubicBezTo>
                  <a:cubicBezTo>
                    <a:pt x="0" y="62"/>
                    <a:pt x="8" y="75"/>
                    <a:pt x="23" y="75"/>
                  </a:cubicBezTo>
                  <a:cubicBezTo>
                    <a:pt x="28" y="75"/>
                    <a:pt x="35" y="74"/>
                    <a:pt x="42" y="70"/>
                  </a:cubicBezTo>
                  <a:cubicBezTo>
                    <a:pt x="56" y="70"/>
                    <a:pt x="70" y="56"/>
                    <a:pt x="70" y="28"/>
                  </a:cubicBezTo>
                  <a:cubicBezTo>
                    <a:pt x="70" y="14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46;p68"/>
            <p:cNvSpPr/>
            <p:nvPr/>
          </p:nvSpPr>
          <p:spPr>
            <a:xfrm>
              <a:off x="7822985" y="4530962"/>
              <a:ext cx="16616" cy="10759"/>
            </a:xfrm>
            <a:custGeom>
              <a:avLst/>
              <a:gdLst/>
              <a:ahLst/>
              <a:cxnLst/>
              <a:rect l="l" t="t" r="r" b="b"/>
              <a:pathLst>
                <a:path w="244" h="158" extrusionOk="0">
                  <a:moveTo>
                    <a:pt x="38" y="1"/>
                  </a:moveTo>
                  <a:cubicBezTo>
                    <a:pt x="15" y="1"/>
                    <a:pt x="0" y="17"/>
                    <a:pt x="7" y="60"/>
                  </a:cubicBezTo>
                  <a:cubicBezTo>
                    <a:pt x="7" y="116"/>
                    <a:pt x="63" y="158"/>
                    <a:pt x="119" y="158"/>
                  </a:cubicBezTo>
                  <a:cubicBezTo>
                    <a:pt x="243" y="137"/>
                    <a:pt x="106" y="1"/>
                    <a:pt x="3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47;p68"/>
            <p:cNvSpPr/>
            <p:nvPr/>
          </p:nvSpPr>
          <p:spPr>
            <a:xfrm>
              <a:off x="7826321" y="4532188"/>
              <a:ext cx="4767" cy="4835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28" y="0"/>
                  </a:moveTo>
                  <a:cubicBezTo>
                    <a:pt x="0" y="0"/>
                    <a:pt x="0" y="14"/>
                    <a:pt x="0" y="42"/>
                  </a:cubicBezTo>
                  <a:cubicBezTo>
                    <a:pt x="0" y="56"/>
                    <a:pt x="14" y="70"/>
                    <a:pt x="42" y="70"/>
                  </a:cubicBezTo>
                  <a:cubicBezTo>
                    <a:pt x="56" y="70"/>
                    <a:pt x="70" y="42"/>
                    <a:pt x="70" y="28"/>
                  </a:cubicBezTo>
                  <a:cubicBezTo>
                    <a:pt x="70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48;p68"/>
            <p:cNvSpPr/>
            <p:nvPr/>
          </p:nvSpPr>
          <p:spPr>
            <a:xfrm>
              <a:off x="7762310" y="4491125"/>
              <a:ext cx="18454" cy="14709"/>
            </a:xfrm>
            <a:custGeom>
              <a:avLst/>
              <a:gdLst/>
              <a:ahLst/>
              <a:cxnLst/>
              <a:rect l="l" t="t" r="r" b="b"/>
              <a:pathLst>
                <a:path w="271" h="216" extrusionOk="0">
                  <a:moveTo>
                    <a:pt x="167" y="1"/>
                  </a:moveTo>
                  <a:cubicBezTo>
                    <a:pt x="160" y="1"/>
                    <a:pt x="152" y="2"/>
                    <a:pt x="145" y="4"/>
                  </a:cubicBezTo>
                  <a:cubicBezTo>
                    <a:pt x="1" y="17"/>
                    <a:pt x="17" y="215"/>
                    <a:pt x="147" y="215"/>
                  </a:cubicBezTo>
                  <a:cubicBezTo>
                    <a:pt x="155" y="215"/>
                    <a:pt x="164" y="215"/>
                    <a:pt x="173" y="213"/>
                  </a:cubicBezTo>
                  <a:cubicBezTo>
                    <a:pt x="229" y="199"/>
                    <a:pt x="271" y="143"/>
                    <a:pt x="257" y="87"/>
                  </a:cubicBezTo>
                  <a:cubicBezTo>
                    <a:pt x="257" y="39"/>
                    <a:pt x="215" y="1"/>
                    <a:pt x="16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49;p68"/>
            <p:cNvSpPr/>
            <p:nvPr/>
          </p:nvSpPr>
          <p:spPr>
            <a:xfrm>
              <a:off x="7767826" y="4496300"/>
              <a:ext cx="6265" cy="4631"/>
            </a:xfrm>
            <a:custGeom>
              <a:avLst/>
              <a:gdLst/>
              <a:ahLst/>
              <a:cxnLst/>
              <a:rect l="l" t="t" r="r" b="b"/>
              <a:pathLst>
                <a:path w="92" h="68" extrusionOk="0">
                  <a:moveTo>
                    <a:pt x="47" y="0"/>
                  </a:moveTo>
                  <a:cubicBezTo>
                    <a:pt x="25" y="0"/>
                    <a:pt x="0" y="15"/>
                    <a:pt x="8" y="39"/>
                  </a:cubicBezTo>
                  <a:cubicBezTo>
                    <a:pt x="22" y="53"/>
                    <a:pt x="36" y="67"/>
                    <a:pt x="50" y="67"/>
                  </a:cubicBezTo>
                  <a:cubicBezTo>
                    <a:pt x="78" y="67"/>
                    <a:pt x="92" y="53"/>
                    <a:pt x="78" y="25"/>
                  </a:cubicBezTo>
                  <a:cubicBezTo>
                    <a:pt x="78" y="8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50;p68"/>
            <p:cNvSpPr/>
            <p:nvPr/>
          </p:nvSpPr>
          <p:spPr>
            <a:xfrm>
              <a:off x="7944062" y="4460004"/>
              <a:ext cx="26694" cy="25673"/>
            </a:xfrm>
            <a:custGeom>
              <a:avLst/>
              <a:gdLst/>
              <a:ahLst/>
              <a:cxnLst/>
              <a:rect l="l" t="t" r="r" b="b"/>
              <a:pathLst>
                <a:path w="392" h="377" extrusionOk="0">
                  <a:moveTo>
                    <a:pt x="140" y="0"/>
                  </a:moveTo>
                  <a:cubicBezTo>
                    <a:pt x="57" y="28"/>
                    <a:pt x="1" y="112"/>
                    <a:pt x="29" y="210"/>
                  </a:cubicBezTo>
                  <a:cubicBezTo>
                    <a:pt x="43" y="307"/>
                    <a:pt x="126" y="377"/>
                    <a:pt x="196" y="377"/>
                  </a:cubicBezTo>
                  <a:cubicBezTo>
                    <a:pt x="391" y="293"/>
                    <a:pt x="349" y="14"/>
                    <a:pt x="140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951;p68"/>
            <p:cNvSpPr/>
            <p:nvPr/>
          </p:nvSpPr>
          <p:spPr>
            <a:xfrm>
              <a:off x="7951689" y="4464771"/>
              <a:ext cx="7627" cy="8853"/>
            </a:xfrm>
            <a:custGeom>
              <a:avLst/>
              <a:gdLst/>
              <a:ahLst/>
              <a:cxnLst/>
              <a:rect l="l" t="t" r="r" b="b"/>
              <a:pathLst>
                <a:path w="112" h="130" extrusionOk="0">
                  <a:moveTo>
                    <a:pt x="42" y="0"/>
                  </a:moveTo>
                  <a:cubicBezTo>
                    <a:pt x="14" y="14"/>
                    <a:pt x="0" y="42"/>
                    <a:pt x="0" y="70"/>
                  </a:cubicBezTo>
                  <a:cubicBezTo>
                    <a:pt x="0" y="104"/>
                    <a:pt x="29" y="129"/>
                    <a:pt x="54" y="129"/>
                  </a:cubicBezTo>
                  <a:cubicBezTo>
                    <a:pt x="60" y="129"/>
                    <a:pt x="65" y="128"/>
                    <a:pt x="70" y="126"/>
                  </a:cubicBezTo>
                  <a:cubicBezTo>
                    <a:pt x="98" y="112"/>
                    <a:pt x="112" y="84"/>
                    <a:pt x="112" y="56"/>
                  </a:cubicBezTo>
                  <a:cubicBezTo>
                    <a:pt x="112" y="14"/>
                    <a:pt x="70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952;p68"/>
            <p:cNvSpPr/>
            <p:nvPr/>
          </p:nvSpPr>
          <p:spPr>
            <a:xfrm>
              <a:off x="7983967" y="4498479"/>
              <a:ext cx="12394" cy="10351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87" y="0"/>
                  </a:moveTo>
                  <a:cubicBezTo>
                    <a:pt x="55" y="0"/>
                    <a:pt x="23" y="16"/>
                    <a:pt x="1" y="49"/>
                  </a:cubicBezTo>
                  <a:cubicBezTo>
                    <a:pt x="1" y="91"/>
                    <a:pt x="29" y="133"/>
                    <a:pt x="70" y="147"/>
                  </a:cubicBezTo>
                  <a:cubicBezTo>
                    <a:pt x="81" y="150"/>
                    <a:pt x="92" y="152"/>
                    <a:pt x="103" y="152"/>
                  </a:cubicBezTo>
                  <a:cubicBezTo>
                    <a:pt x="137" y="152"/>
                    <a:pt x="171" y="136"/>
                    <a:pt x="182" y="105"/>
                  </a:cubicBezTo>
                  <a:cubicBezTo>
                    <a:pt x="182" y="37"/>
                    <a:pt x="136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953;p68"/>
            <p:cNvSpPr/>
            <p:nvPr/>
          </p:nvSpPr>
          <p:spPr>
            <a:xfrm>
              <a:off x="7986827" y="4501408"/>
              <a:ext cx="3882" cy="3677"/>
            </a:xfrm>
            <a:custGeom>
              <a:avLst/>
              <a:gdLst/>
              <a:ahLst/>
              <a:cxnLst/>
              <a:rect l="l" t="t" r="r" b="b"/>
              <a:pathLst>
                <a:path w="57" h="54" extrusionOk="0">
                  <a:moveTo>
                    <a:pt x="21" y="0"/>
                  </a:moveTo>
                  <a:cubicBezTo>
                    <a:pt x="7" y="0"/>
                    <a:pt x="0" y="10"/>
                    <a:pt x="0" y="20"/>
                  </a:cubicBezTo>
                  <a:cubicBezTo>
                    <a:pt x="0" y="34"/>
                    <a:pt x="0" y="48"/>
                    <a:pt x="28" y="48"/>
                  </a:cubicBezTo>
                  <a:cubicBezTo>
                    <a:pt x="32" y="52"/>
                    <a:pt x="37" y="54"/>
                    <a:pt x="40" y="54"/>
                  </a:cubicBezTo>
                  <a:cubicBezTo>
                    <a:pt x="49" y="54"/>
                    <a:pt x="56" y="44"/>
                    <a:pt x="56" y="34"/>
                  </a:cubicBezTo>
                  <a:cubicBezTo>
                    <a:pt x="56" y="20"/>
                    <a:pt x="56" y="6"/>
                    <a:pt x="42" y="6"/>
                  </a:cubicBezTo>
                  <a:cubicBezTo>
                    <a:pt x="34" y="2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954;p68"/>
            <p:cNvSpPr/>
            <p:nvPr/>
          </p:nvSpPr>
          <p:spPr>
            <a:xfrm>
              <a:off x="7857442" y="4427249"/>
              <a:ext cx="14505" cy="10351"/>
            </a:xfrm>
            <a:custGeom>
              <a:avLst/>
              <a:gdLst/>
              <a:ahLst/>
              <a:cxnLst/>
              <a:rect l="l" t="t" r="r" b="b"/>
              <a:pathLst>
                <a:path w="213" h="152" extrusionOk="0">
                  <a:moveTo>
                    <a:pt x="102" y="0"/>
                  </a:moveTo>
                  <a:cubicBezTo>
                    <a:pt x="35" y="0"/>
                    <a:pt x="0" y="134"/>
                    <a:pt x="87" y="147"/>
                  </a:cubicBezTo>
                  <a:cubicBezTo>
                    <a:pt x="98" y="150"/>
                    <a:pt x="109" y="152"/>
                    <a:pt x="120" y="152"/>
                  </a:cubicBezTo>
                  <a:cubicBezTo>
                    <a:pt x="154" y="152"/>
                    <a:pt x="188" y="136"/>
                    <a:pt x="199" y="105"/>
                  </a:cubicBezTo>
                  <a:cubicBezTo>
                    <a:pt x="213" y="49"/>
                    <a:pt x="171" y="7"/>
                    <a:pt x="129" y="7"/>
                  </a:cubicBezTo>
                  <a:cubicBezTo>
                    <a:pt x="120" y="2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955;p68"/>
            <p:cNvSpPr/>
            <p:nvPr/>
          </p:nvSpPr>
          <p:spPr>
            <a:xfrm>
              <a:off x="7860506" y="4430178"/>
              <a:ext cx="4835" cy="3269"/>
            </a:xfrm>
            <a:custGeom>
              <a:avLst/>
              <a:gdLst/>
              <a:ahLst/>
              <a:cxnLst/>
              <a:rect l="l" t="t" r="r" b="b"/>
              <a:pathLst>
                <a:path w="71" h="48" extrusionOk="0">
                  <a:moveTo>
                    <a:pt x="30" y="0"/>
                  </a:moveTo>
                  <a:cubicBezTo>
                    <a:pt x="21" y="0"/>
                    <a:pt x="14" y="10"/>
                    <a:pt x="14" y="20"/>
                  </a:cubicBezTo>
                  <a:cubicBezTo>
                    <a:pt x="0" y="34"/>
                    <a:pt x="14" y="48"/>
                    <a:pt x="28" y="48"/>
                  </a:cubicBezTo>
                  <a:cubicBezTo>
                    <a:pt x="42" y="48"/>
                    <a:pt x="70" y="48"/>
                    <a:pt x="70" y="34"/>
                  </a:cubicBezTo>
                  <a:cubicBezTo>
                    <a:pt x="70" y="20"/>
                    <a:pt x="70" y="6"/>
                    <a:pt x="42" y="6"/>
                  </a:cubicBezTo>
                  <a:cubicBezTo>
                    <a:pt x="38" y="2"/>
                    <a:pt x="34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56;p68"/>
            <p:cNvSpPr/>
            <p:nvPr/>
          </p:nvSpPr>
          <p:spPr>
            <a:xfrm>
              <a:off x="7843414" y="4481046"/>
              <a:ext cx="13347" cy="10691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82" y="1"/>
                  </a:moveTo>
                  <a:cubicBezTo>
                    <a:pt x="48" y="1"/>
                    <a:pt x="20" y="24"/>
                    <a:pt x="0" y="54"/>
                  </a:cubicBezTo>
                  <a:cubicBezTo>
                    <a:pt x="0" y="96"/>
                    <a:pt x="28" y="138"/>
                    <a:pt x="84" y="152"/>
                  </a:cubicBezTo>
                  <a:cubicBezTo>
                    <a:pt x="94" y="155"/>
                    <a:pt x="105" y="157"/>
                    <a:pt x="115" y="157"/>
                  </a:cubicBezTo>
                  <a:cubicBezTo>
                    <a:pt x="146" y="157"/>
                    <a:pt x="175" y="141"/>
                    <a:pt x="196" y="110"/>
                  </a:cubicBezTo>
                  <a:cubicBezTo>
                    <a:pt x="196" y="54"/>
                    <a:pt x="168" y="12"/>
                    <a:pt x="126" y="12"/>
                  </a:cubicBezTo>
                  <a:cubicBezTo>
                    <a:pt x="110" y="4"/>
                    <a:pt x="96" y="1"/>
                    <a:pt x="8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957;p68"/>
            <p:cNvSpPr/>
            <p:nvPr/>
          </p:nvSpPr>
          <p:spPr>
            <a:xfrm>
              <a:off x="7617330" y="4125646"/>
              <a:ext cx="639299" cy="456049"/>
            </a:xfrm>
            <a:custGeom>
              <a:avLst/>
              <a:gdLst/>
              <a:ahLst/>
              <a:cxnLst/>
              <a:rect l="l" t="t" r="r" b="b"/>
              <a:pathLst>
                <a:path w="9388" h="6697" extrusionOk="0">
                  <a:moveTo>
                    <a:pt x="4520" y="279"/>
                  </a:moveTo>
                  <a:lnTo>
                    <a:pt x="4882" y="2539"/>
                  </a:lnTo>
                  <a:cubicBezTo>
                    <a:pt x="4882" y="2539"/>
                    <a:pt x="9388" y="4227"/>
                    <a:pt x="7017" y="5803"/>
                  </a:cubicBezTo>
                  <a:cubicBezTo>
                    <a:pt x="7017" y="5803"/>
                    <a:pt x="6403" y="6208"/>
                    <a:pt x="4938" y="6459"/>
                  </a:cubicBezTo>
                  <a:cubicBezTo>
                    <a:pt x="4385" y="6548"/>
                    <a:pt x="3937" y="6576"/>
                    <a:pt x="3594" y="6576"/>
                  </a:cubicBezTo>
                  <a:cubicBezTo>
                    <a:pt x="3029" y="6576"/>
                    <a:pt x="2748" y="6500"/>
                    <a:pt x="2748" y="6500"/>
                  </a:cubicBezTo>
                  <a:cubicBezTo>
                    <a:pt x="0" y="5775"/>
                    <a:pt x="3725" y="2734"/>
                    <a:pt x="3725" y="2734"/>
                  </a:cubicBezTo>
                  <a:lnTo>
                    <a:pt x="3362" y="461"/>
                  </a:lnTo>
                  <a:lnTo>
                    <a:pt x="3362" y="461"/>
                  </a:lnTo>
                  <a:cubicBezTo>
                    <a:pt x="3499" y="515"/>
                    <a:pt x="3642" y="541"/>
                    <a:pt x="3783" y="541"/>
                  </a:cubicBezTo>
                  <a:cubicBezTo>
                    <a:pt x="4045" y="541"/>
                    <a:pt x="4303" y="451"/>
                    <a:pt x="4520" y="279"/>
                  </a:cubicBezTo>
                  <a:close/>
                  <a:moveTo>
                    <a:pt x="4617" y="0"/>
                  </a:moveTo>
                  <a:lnTo>
                    <a:pt x="4422" y="154"/>
                  </a:lnTo>
                  <a:cubicBezTo>
                    <a:pt x="4283" y="265"/>
                    <a:pt x="4101" y="335"/>
                    <a:pt x="3934" y="377"/>
                  </a:cubicBezTo>
                  <a:cubicBezTo>
                    <a:pt x="3885" y="385"/>
                    <a:pt x="3838" y="388"/>
                    <a:pt x="3791" y="388"/>
                  </a:cubicBezTo>
                  <a:cubicBezTo>
                    <a:pt x="3663" y="388"/>
                    <a:pt x="3540" y="362"/>
                    <a:pt x="3418" y="321"/>
                  </a:cubicBezTo>
                  <a:lnTo>
                    <a:pt x="3167" y="196"/>
                  </a:lnTo>
                  <a:lnTo>
                    <a:pt x="3669" y="2679"/>
                  </a:lnTo>
                  <a:cubicBezTo>
                    <a:pt x="3278" y="3013"/>
                    <a:pt x="1367" y="4603"/>
                    <a:pt x="1618" y="5733"/>
                  </a:cubicBezTo>
                  <a:cubicBezTo>
                    <a:pt x="1702" y="6180"/>
                    <a:pt x="2079" y="6487"/>
                    <a:pt x="2720" y="6654"/>
                  </a:cubicBezTo>
                  <a:cubicBezTo>
                    <a:pt x="2736" y="6654"/>
                    <a:pt x="2967" y="6697"/>
                    <a:pt x="3422" y="6697"/>
                  </a:cubicBezTo>
                  <a:cubicBezTo>
                    <a:pt x="3787" y="6697"/>
                    <a:pt x="4295" y="6669"/>
                    <a:pt x="4952" y="6570"/>
                  </a:cubicBezTo>
                  <a:cubicBezTo>
                    <a:pt x="6431" y="6305"/>
                    <a:pt x="7072" y="5943"/>
                    <a:pt x="7100" y="5929"/>
                  </a:cubicBezTo>
                  <a:cubicBezTo>
                    <a:pt x="7658" y="5566"/>
                    <a:pt x="7909" y="5161"/>
                    <a:pt x="7854" y="4715"/>
                  </a:cubicBezTo>
                  <a:cubicBezTo>
                    <a:pt x="7728" y="3557"/>
                    <a:pt x="5413" y="2651"/>
                    <a:pt x="4952" y="2455"/>
                  </a:cubicBezTo>
                  <a:lnTo>
                    <a:pt x="4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958;p68"/>
            <p:cNvSpPr/>
            <p:nvPr/>
          </p:nvSpPr>
          <p:spPr>
            <a:xfrm>
              <a:off x="8122682" y="4422959"/>
              <a:ext cx="48485" cy="83624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251" y="0"/>
                  </a:moveTo>
                  <a:cubicBezTo>
                    <a:pt x="600" y="656"/>
                    <a:pt x="0" y="1228"/>
                    <a:pt x="0" y="1228"/>
                  </a:cubicBezTo>
                  <a:cubicBezTo>
                    <a:pt x="711" y="600"/>
                    <a:pt x="251" y="1"/>
                    <a:pt x="251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959;p68"/>
            <p:cNvSpPr/>
            <p:nvPr/>
          </p:nvSpPr>
          <p:spPr>
            <a:xfrm>
              <a:off x="7978247" y="4307057"/>
              <a:ext cx="122644" cy="71298"/>
            </a:xfrm>
            <a:custGeom>
              <a:avLst/>
              <a:gdLst/>
              <a:ahLst/>
              <a:cxnLst/>
              <a:rect l="l" t="t" r="r" b="b"/>
              <a:pathLst>
                <a:path w="1801" h="1047" extrusionOk="0">
                  <a:moveTo>
                    <a:pt x="1" y="1"/>
                  </a:moveTo>
                  <a:cubicBezTo>
                    <a:pt x="1" y="1"/>
                    <a:pt x="1368" y="586"/>
                    <a:pt x="1800" y="1047"/>
                  </a:cubicBezTo>
                  <a:cubicBezTo>
                    <a:pt x="1800" y="1047"/>
                    <a:pt x="1382" y="489"/>
                    <a:pt x="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960;p68"/>
            <p:cNvSpPr/>
            <p:nvPr/>
          </p:nvSpPr>
          <p:spPr>
            <a:xfrm>
              <a:off x="7840554" y="4133272"/>
              <a:ext cx="77018" cy="20838"/>
            </a:xfrm>
            <a:custGeom>
              <a:avLst/>
              <a:gdLst/>
              <a:ahLst/>
              <a:cxnLst/>
              <a:rect l="l" t="t" r="r" b="b"/>
              <a:pathLst>
                <a:path w="1131" h="306" extrusionOk="0">
                  <a:moveTo>
                    <a:pt x="1130" y="0"/>
                  </a:moveTo>
                  <a:cubicBezTo>
                    <a:pt x="1130" y="0"/>
                    <a:pt x="887" y="260"/>
                    <a:pt x="440" y="260"/>
                  </a:cubicBezTo>
                  <a:cubicBezTo>
                    <a:pt x="311" y="260"/>
                    <a:pt x="164" y="238"/>
                    <a:pt x="0" y="181"/>
                  </a:cubicBezTo>
                  <a:lnTo>
                    <a:pt x="0" y="181"/>
                  </a:lnTo>
                  <a:cubicBezTo>
                    <a:pt x="0" y="181"/>
                    <a:pt x="231" y="306"/>
                    <a:pt x="508" y="306"/>
                  </a:cubicBezTo>
                  <a:cubicBezTo>
                    <a:pt x="714" y="306"/>
                    <a:pt x="946" y="237"/>
                    <a:pt x="113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961;p68"/>
            <p:cNvSpPr/>
            <p:nvPr/>
          </p:nvSpPr>
          <p:spPr>
            <a:xfrm>
              <a:off x="7829113" y="4084106"/>
              <a:ext cx="93157" cy="20702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1004" y="0"/>
                  </a:moveTo>
                  <a:cubicBezTo>
                    <a:pt x="761" y="0"/>
                    <a:pt x="411" y="59"/>
                    <a:pt x="1" y="304"/>
                  </a:cubicBezTo>
                  <a:cubicBezTo>
                    <a:pt x="350" y="129"/>
                    <a:pt x="737" y="42"/>
                    <a:pt x="1131" y="42"/>
                  </a:cubicBezTo>
                  <a:cubicBezTo>
                    <a:pt x="1210" y="42"/>
                    <a:pt x="1289" y="46"/>
                    <a:pt x="1368" y="52"/>
                  </a:cubicBezTo>
                  <a:cubicBezTo>
                    <a:pt x="1368" y="52"/>
                    <a:pt x="1234" y="0"/>
                    <a:pt x="100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62;p68"/>
            <p:cNvSpPr/>
            <p:nvPr/>
          </p:nvSpPr>
          <p:spPr>
            <a:xfrm>
              <a:off x="7795882" y="4358743"/>
              <a:ext cx="254685" cy="44331"/>
            </a:xfrm>
            <a:custGeom>
              <a:avLst/>
              <a:gdLst/>
              <a:ahLst/>
              <a:cxnLst/>
              <a:rect l="l" t="t" r="r" b="b"/>
              <a:pathLst>
                <a:path w="3740" h="651" extrusionOk="0">
                  <a:moveTo>
                    <a:pt x="3135" y="0"/>
                  </a:moveTo>
                  <a:cubicBezTo>
                    <a:pt x="2487" y="0"/>
                    <a:pt x="1365" y="103"/>
                    <a:pt x="1" y="650"/>
                  </a:cubicBezTo>
                  <a:cubicBezTo>
                    <a:pt x="1" y="650"/>
                    <a:pt x="1117" y="357"/>
                    <a:pt x="1884" y="232"/>
                  </a:cubicBezTo>
                  <a:cubicBezTo>
                    <a:pt x="2651" y="106"/>
                    <a:pt x="3739" y="37"/>
                    <a:pt x="3739" y="37"/>
                  </a:cubicBezTo>
                  <a:cubicBezTo>
                    <a:pt x="3709" y="32"/>
                    <a:pt x="3495" y="0"/>
                    <a:pt x="3135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63;p68"/>
            <p:cNvSpPr/>
            <p:nvPr/>
          </p:nvSpPr>
          <p:spPr>
            <a:xfrm>
              <a:off x="7852879" y="4375427"/>
              <a:ext cx="51346" cy="32551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433" y="1"/>
                  </a:moveTo>
                  <a:cubicBezTo>
                    <a:pt x="433" y="1"/>
                    <a:pt x="1" y="154"/>
                    <a:pt x="224" y="336"/>
                  </a:cubicBezTo>
                  <a:cubicBezTo>
                    <a:pt x="358" y="434"/>
                    <a:pt x="514" y="478"/>
                    <a:pt x="682" y="478"/>
                  </a:cubicBezTo>
                  <a:cubicBezTo>
                    <a:pt x="706" y="478"/>
                    <a:pt x="730" y="477"/>
                    <a:pt x="754" y="475"/>
                  </a:cubicBezTo>
                  <a:cubicBezTo>
                    <a:pt x="196" y="405"/>
                    <a:pt x="433" y="1"/>
                    <a:pt x="433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64;p68"/>
            <p:cNvSpPr/>
            <p:nvPr/>
          </p:nvSpPr>
          <p:spPr>
            <a:xfrm>
              <a:off x="7795882" y="4361195"/>
              <a:ext cx="253731" cy="55976"/>
            </a:xfrm>
            <a:custGeom>
              <a:avLst/>
              <a:gdLst/>
              <a:ahLst/>
              <a:cxnLst/>
              <a:rect l="l" t="t" r="r" b="b"/>
              <a:pathLst>
                <a:path w="3726" h="822" extrusionOk="0">
                  <a:moveTo>
                    <a:pt x="3725" y="1"/>
                  </a:moveTo>
                  <a:cubicBezTo>
                    <a:pt x="3655" y="56"/>
                    <a:pt x="3167" y="391"/>
                    <a:pt x="1870" y="642"/>
                  </a:cubicBezTo>
                  <a:cubicBezTo>
                    <a:pt x="1435" y="725"/>
                    <a:pt x="1092" y="753"/>
                    <a:pt x="824" y="753"/>
                  </a:cubicBezTo>
                  <a:cubicBezTo>
                    <a:pt x="232" y="753"/>
                    <a:pt x="10" y="614"/>
                    <a:pt x="1" y="614"/>
                  </a:cubicBezTo>
                  <a:lnTo>
                    <a:pt x="1" y="614"/>
                  </a:lnTo>
                  <a:cubicBezTo>
                    <a:pt x="1" y="614"/>
                    <a:pt x="130" y="822"/>
                    <a:pt x="797" y="822"/>
                  </a:cubicBezTo>
                  <a:cubicBezTo>
                    <a:pt x="1061" y="822"/>
                    <a:pt x="1410" y="789"/>
                    <a:pt x="1870" y="698"/>
                  </a:cubicBezTo>
                  <a:cubicBezTo>
                    <a:pt x="3348" y="419"/>
                    <a:pt x="3683" y="70"/>
                    <a:pt x="3725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65;p68"/>
            <p:cNvSpPr/>
            <p:nvPr/>
          </p:nvSpPr>
          <p:spPr>
            <a:xfrm>
              <a:off x="7762650" y="4078182"/>
              <a:ext cx="218933" cy="77904"/>
            </a:xfrm>
            <a:custGeom>
              <a:avLst/>
              <a:gdLst/>
              <a:ahLst/>
              <a:cxnLst/>
              <a:rect l="l" t="t" r="r" b="b"/>
              <a:pathLst>
                <a:path w="3215" h="1144" extrusionOk="0">
                  <a:moveTo>
                    <a:pt x="2060" y="211"/>
                  </a:moveTo>
                  <a:cubicBezTo>
                    <a:pt x="2422" y="211"/>
                    <a:pt x="2650" y="331"/>
                    <a:pt x="2316" y="642"/>
                  </a:cubicBezTo>
                  <a:cubicBezTo>
                    <a:pt x="2288" y="670"/>
                    <a:pt x="2260" y="697"/>
                    <a:pt x="2218" y="711"/>
                  </a:cubicBezTo>
                  <a:cubicBezTo>
                    <a:pt x="2107" y="837"/>
                    <a:pt x="1939" y="921"/>
                    <a:pt x="1772" y="948"/>
                  </a:cubicBezTo>
                  <a:cubicBezTo>
                    <a:pt x="1743" y="951"/>
                    <a:pt x="1715" y="952"/>
                    <a:pt x="1686" y="952"/>
                  </a:cubicBezTo>
                  <a:cubicBezTo>
                    <a:pt x="1547" y="952"/>
                    <a:pt x="1409" y="925"/>
                    <a:pt x="1270" y="879"/>
                  </a:cubicBezTo>
                  <a:lnTo>
                    <a:pt x="1186" y="851"/>
                  </a:lnTo>
                  <a:cubicBezTo>
                    <a:pt x="1033" y="781"/>
                    <a:pt x="712" y="628"/>
                    <a:pt x="1158" y="404"/>
                  </a:cubicBezTo>
                  <a:cubicBezTo>
                    <a:pt x="1399" y="287"/>
                    <a:pt x="1772" y="211"/>
                    <a:pt x="2060" y="211"/>
                  </a:cubicBezTo>
                  <a:close/>
                  <a:moveTo>
                    <a:pt x="2267" y="0"/>
                  </a:moveTo>
                  <a:cubicBezTo>
                    <a:pt x="1820" y="0"/>
                    <a:pt x="1236" y="121"/>
                    <a:pt x="865" y="307"/>
                  </a:cubicBezTo>
                  <a:cubicBezTo>
                    <a:pt x="1" y="739"/>
                    <a:pt x="1047" y="1018"/>
                    <a:pt x="1047" y="1018"/>
                  </a:cubicBezTo>
                  <a:cubicBezTo>
                    <a:pt x="1298" y="1102"/>
                    <a:pt x="1549" y="1144"/>
                    <a:pt x="1814" y="1144"/>
                  </a:cubicBezTo>
                  <a:cubicBezTo>
                    <a:pt x="2079" y="1102"/>
                    <a:pt x="2316" y="976"/>
                    <a:pt x="2497" y="781"/>
                  </a:cubicBezTo>
                  <a:cubicBezTo>
                    <a:pt x="3214" y="215"/>
                    <a:pt x="2862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966;p68"/>
            <p:cNvSpPr/>
            <p:nvPr/>
          </p:nvSpPr>
          <p:spPr>
            <a:xfrm>
              <a:off x="7811068" y="4092686"/>
              <a:ext cx="131837" cy="43446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1360" y="0"/>
                  </a:moveTo>
                  <a:cubicBezTo>
                    <a:pt x="1070" y="0"/>
                    <a:pt x="691" y="80"/>
                    <a:pt x="447" y="205"/>
                  </a:cubicBezTo>
                  <a:cubicBezTo>
                    <a:pt x="1" y="415"/>
                    <a:pt x="322" y="582"/>
                    <a:pt x="475" y="638"/>
                  </a:cubicBezTo>
                  <a:cubicBezTo>
                    <a:pt x="475" y="638"/>
                    <a:pt x="503" y="345"/>
                    <a:pt x="1075" y="233"/>
                  </a:cubicBezTo>
                  <a:cubicBezTo>
                    <a:pt x="1170" y="215"/>
                    <a:pt x="1247" y="207"/>
                    <a:pt x="1311" y="207"/>
                  </a:cubicBezTo>
                  <a:cubicBezTo>
                    <a:pt x="1634" y="207"/>
                    <a:pt x="1605" y="405"/>
                    <a:pt x="1605" y="429"/>
                  </a:cubicBezTo>
                  <a:cubicBezTo>
                    <a:pt x="1936" y="121"/>
                    <a:pt x="1715" y="0"/>
                    <a:pt x="136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967;p68"/>
            <p:cNvSpPr/>
            <p:nvPr/>
          </p:nvSpPr>
          <p:spPr>
            <a:xfrm>
              <a:off x="7805415" y="4080020"/>
              <a:ext cx="151108" cy="74022"/>
            </a:xfrm>
            <a:custGeom>
              <a:avLst/>
              <a:gdLst/>
              <a:ahLst/>
              <a:cxnLst/>
              <a:rect l="l" t="t" r="r" b="b"/>
              <a:pathLst>
                <a:path w="2219" h="1087" extrusionOk="0">
                  <a:moveTo>
                    <a:pt x="1720" y="68"/>
                  </a:moveTo>
                  <a:cubicBezTo>
                    <a:pt x="1790" y="68"/>
                    <a:pt x="1849" y="106"/>
                    <a:pt x="1897" y="154"/>
                  </a:cubicBezTo>
                  <a:cubicBezTo>
                    <a:pt x="2009" y="280"/>
                    <a:pt x="2051" y="503"/>
                    <a:pt x="1409" y="880"/>
                  </a:cubicBezTo>
                  <a:cubicBezTo>
                    <a:pt x="1409" y="880"/>
                    <a:pt x="1238" y="1009"/>
                    <a:pt x="946" y="1009"/>
                  </a:cubicBezTo>
                  <a:cubicBezTo>
                    <a:pt x="760" y="1009"/>
                    <a:pt x="524" y="956"/>
                    <a:pt x="251" y="782"/>
                  </a:cubicBezTo>
                  <a:cubicBezTo>
                    <a:pt x="140" y="712"/>
                    <a:pt x="126" y="573"/>
                    <a:pt x="196" y="475"/>
                  </a:cubicBezTo>
                  <a:cubicBezTo>
                    <a:pt x="321" y="322"/>
                    <a:pt x="670" y="112"/>
                    <a:pt x="1688" y="71"/>
                  </a:cubicBezTo>
                  <a:cubicBezTo>
                    <a:pt x="1699" y="69"/>
                    <a:pt x="1710" y="68"/>
                    <a:pt x="1720" y="68"/>
                  </a:cubicBezTo>
                  <a:close/>
                  <a:moveTo>
                    <a:pt x="1800" y="1"/>
                  </a:moveTo>
                  <a:cubicBezTo>
                    <a:pt x="642" y="57"/>
                    <a:pt x="223" y="294"/>
                    <a:pt x="84" y="489"/>
                  </a:cubicBezTo>
                  <a:cubicBezTo>
                    <a:pt x="0" y="601"/>
                    <a:pt x="28" y="754"/>
                    <a:pt x="140" y="824"/>
                  </a:cubicBezTo>
                  <a:cubicBezTo>
                    <a:pt x="455" y="1025"/>
                    <a:pt x="728" y="1086"/>
                    <a:pt x="943" y="1086"/>
                  </a:cubicBezTo>
                  <a:cubicBezTo>
                    <a:pt x="1281" y="1086"/>
                    <a:pt x="1479" y="935"/>
                    <a:pt x="1479" y="935"/>
                  </a:cubicBezTo>
                  <a:cubicBezTo>
                    <a:pt x="2218" y="517"/>
                    <a:pt x="2176" y="252"/>
                    <a:pt x="2051" y="112"/>
                  </a:cubicBezTo>
                  <a:cubicBezTo>
                    <a:pt x="1981" y="43"/>
                    <a:pt x="1897" y="1"/>
                    <a:pt x="1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68;p68"/>
            <p:cNvSpPr/>
            <p:nvPr/>
          </p:nvSpPr>
          <p:spPr>
            <a:xfrm>
              <a:off x="7930783" y="4080020"/>
              <a:ext cx="53252" cy="46647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0" y="1"/>
                  </a:moveTo>
                  <a:lnTo>
                    <a:pt x="0" y="1"/>
                  </a:lnTo>
                  <a:cubicBezTo>
                    <a:pt x="558" y="154"/>
                    <a:pt x="28" y="684"/>
                    <a:pt x="28" y="684"/>
                  </a:cubicBezTo>
                  <a:cubicBezTo>
                    <a:pt x="782" y="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69;p68"/>
            <p:cNvSpPr/>
            <p:nvPr/>
          </p:nvSpPr>
          <p:spPr>
            <a:xfrm>
              <a:off x="7783556" y="4100926"/>
              <a:ext cx="41880" cy="37113"/>
            </a:xfrm>
            <a:custGeom>
              <a:avLst/>
              <a:gdLst/>
              <a:ahLst/>
              <a:cxnLst/>
              <a:rect l="l" t="t" r="r" b="b"/>
              <a:pathLst>
                <a:path w="615" h="545" extrusionOk="0">
                  <a:moveTo>
                    <a:pt x="614" y="1"/>
                  </a:moveTo>
                  <a:cubicBezTo>
                    <a:pt x="614" y="1"/>
                    <a:pt x="1" y="294"/>
                    <a:pt x="503" y="545"/>
                  </a:cubicBezTo>
                  <a:cubicBezTo>
                    <a:pt x="503" y="545"/>
                    <a:pt x="126" y="308"/>
                    <a:pt x="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70;p68"/>
            <p:cNvSpPr/>
            <p:nvPr/>
          </p:nvSpPr>
          <p:spPr>
            <a:xfrm>
              <a:off x="7840554" y="4131366"/>
              <a:ext cx="85530" cy="25741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256" y="0"/>
                  </a:moveTo>
                  <a:lnTo>
                    <a:pt x="1256" y="0"/>
                  </a:lnTo>
                  <a:cubicBezTo>
                    <a:pt x="1007" y="209"/>
                    <a:pt x="694" y="319"/>
                    <a:pt x="378" y="319"/>
                  </a:cubicBezTo>
                  <a:cubicBezTo>
                    <a:pt x="251" y="319"/>
                    <a:pt x="124" y="301"/>
                    <a:pt x="0" y="265"/>
                  </a:cubicBezTo>
                  <a:lnTo>
                    <a:pt x="0" y="265"/>
                  </a:lnTo>
                  <a:cubicBezTo>
                    <a:pt x="163" y="346"/>
                    <a:pt x="316" y="378"/>
                    <a:pt x="455" y="378"/>
                  </a:cubicBezTo>
                  <a:cubicBezTo>
                    <a:pt x="937" y="378"/>
                    <a:pt x="1256" y="0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1235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608" y="263347"/>
            <a:ext cx="8573414" cy="4703674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Одним из факторов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свертывания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крови является содержание в ней ионов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2+, поэтому для приготовления консервированной крови их извлекают разными методами, например, добавляют в кровь цитрат натрия, образующий нерастворимую соль – цитрат кальция, выпадающий в осадок. Такая кровь может сохраняться и использоваться для переливания.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Следует отметить, что при проведении анализа крови учитывают способность крови к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свертыванию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(коагуляции), поэтому посуда, стекло, иглы обрабатываются водоотталкивающими средствами.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 проблемой в медицине является протезирование кровеносных сосудов, клапанов и желудочков сердца. Решение этой проблемы связано с синтезированием таких современных медицинских полимеров, которые при контакте с биологическими жидкостями (например, кровью, клетками) не образовывали бы тромбов, не разрушали белков крови, не дезактивировали ферменты и не изменяли электролитный состав крови. Такие материалы созданы и называются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антитромбогенными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или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тромборезистентными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105</a:t>
            </a:fld>
            <a:endParaRPr lang="en"/>
          </a:p>
        </p:txBody>
      </p:sp>
      <p:grpSp>
        <p:nvGrpSpPr>
          <p:cNvPr id="5" name="Google Shape;4686;p52"/>
          <p:cNvGrpSpPr/>
          <p:nvPr/>
        </p:nvGrpSpPr>
        <p:grpSpPr>
          <a:xfrm>
            <a:off x="6687258" y="3825118"/>
            <a:ext cx="1947116" cy="1099447"/>
            <a:chOff x="963917" y="1576463"/>
            <a:chExt cx="2666033" cy="2028761"/>
          </a:xfrm>
        </p:grpSpPr>
        <p:sp>
          <p:nvSpPr>
            <p:cNvPr id="6" name="Google Shape;4687;p52"/>
            <p:cNvSpPr/>
            <p:nvPr/>
          </p:nvSpPr>
          <p:spPr>
            <a:xfrm>
              <a:off x="1368821" y="2418095"/>
              <a:ext cx="1999478" cy="1052527"/>
            </a:xfrm>
            <a:custGeom>
              <a:avLst/>
              <a:gdLst/>
              <a:ahLst/>
              <a:cxnLst/>
              <a:rect l="l" t="t" r="r" b="b"/>
              <a:pathLst>
                <a:path w="23560" h="12402" extrusionOk="0">
                  <a:moveTo>
                    <a:pt x="22346" y="1"/>
                  </a:moveTo>
                  <a:lnTo>
                    <a:pt x="0" y="1688"/>
                  </a:lnTo>
                  <a:lnTo>
                    <a:pt x="182" y="4646"/>
                  </a:lnTo>
                  <a:lnTo>
                    <a:pt x="9360" y="12401"/>
                  </a:lnTo>
                  <a:lnTo>
                    <a:pt x="22486" y="2260"/>
                  </a:lnTo>
                  <a:cubicBezTo>
                    <a:pt x="23560" y="1256"/>
                    <a:pt x="22346" y="1"/>
                    <a:pt x="22346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688;p52"/>
            <p:cNvSpPr/>
            <p:nvPr/>
          </p:nvSpPr>
          <p:spPr>
            <a:xfrm>
              <a:off x="1368821" y="2561352"/>
              <a:ext cx="812182" cy="910374"/>
            </a:xfrm>
            <a:custGeom>
              <a:avLst/>
              <a:gdLst/>
              <a:ahLst/>
              <a:cxnLst/>
              <a:rect l="l" t="t" r="r" b="b"/>
              <a:pathLst>
                <a:path w="9570" h="10727" extrusionOk="0">
                  <a:moveTo>
                    <a:pt x="0" y="0"/>
                  </a:moveTo>
                  <a:lnTo>
                    <a:pt x="0" y="126"/>
                  </a:lnTo>
                  <a:lnTo>
                    <a:pt x="14" y="335"/>
                  </a:lnTo>
                  <a:lnTo>
                    <a:pt x="28" y="614"/>
                  </a:lnTo>
                  <a:lnTo>
                    <a:pt x="42" y="810"/>
                  </a:lnTo>
                  <a:lnTo>
                    <a:pt x="56" y="1088"/>
                  </a:lnTo>
                  <a:lnTo>
                    <a:pt x="70" y="1298"/>
                  </a:lnTo>
                  <a:lnTo>
                    <a:pt x="98" y="1577"/>
                  </a:lnTo>
                  <a:lnTo>
                    <a:pt x="112" y="1772"/>
                  </a:lnTo>
                  <a:lnTo>
                    <a:pt x="126" y="2051"/>
                  </a:lnTo>
                  <a:lnTo>
                    <a:pt x="140" y="2260"/>
                  </a:lnTo>
                  <a:lnTo>
                    <a:pt x="168" y="2539"/>
                  </a:lnTo>
                  <a:lnTo>
                    <a:pt x="168" y="2734"/>
                  </a:lnTo>
                  <a:lnTo>
                    <a:pt x="168" y="2832"/>
                  </a:lnTo>
                  <a:lnTo>
                    <a:pt x="9360" y="10727"/>
                  </a:lnTo>
                  <a:cubicBezTo>
                    <a:pt x="9374" y="10699"/>
                    <a:pt x="9402" y="10685"/>
                    <a:pt x="9416" y="10657"/>
                  </a:cubicBezTo>
                  <a:cubicBezTo>
                    <a:pt x="9444" y="10615"/>
                    <a:pt x="9458" y="10560"/>
                    <a:pt x="9472" y="10518"/>
                  </a:cubicBezTo>
                  <a:cubicBezTo>
                    <a:pt x="9499" y="10448"/>
                    <a:pt x="9513" y="10378"/>
                    <a:pt x="9527" y="10295"/>
                  </a:cubicBezTo>
                  <a:cubicBezTo>
                    <a:pt x="9541" y="10253"/>
                    <a:pt x="9541" y="10183"/>
                    <a:pt x="9555" y="10127"/>
                  </a:cubicBezTo>
                  <a:cubicBezTo>
                    <a:pt x="9555" y="10057"/>
                    <a:pt x="9569" y="9974"/>
                    <a:pt x="9569" y="9876"/>
                  </a:cubicBezTo>
                  <a:lnTo>
                    <a:pt x="9569" y="9681"/>
                  </a:lnTo>
                  <a:cubicBezTo>
                    <a:pt x="9569" y="9611"/>
                    <a:pt x="9569" y="9513"/>
                    <a:pt x="9555" y="9416"/>
                  </a:cubicBezTo>
                  <a:cubicBezTo>
                    <a:pt x="9555" y="9346"/>
                    <a:pt x="9541" y="9276"/>
                    <a:pt x="9541" y="9207"/>
                  </a:cubicBezTo>
                  <a:cubicBezTo>
                    <a:pt x="9527" y="9109"/>
                    <a:pt x="9513" y="9011"/>
                    <a:pt x="9499" y="8914"/>
                  </a:cubicBezTo>
                  <a:cubicBezTo>
                    <a:pt x="9499" y="8844"/>
                    <a:pt x="9485" y="8774"/>
                    <a:pt x="9472" y="8690"/>
                  </a:cubicBezTo>
                  <a:cubicBezTo>
                    <a:pt x="9458" y="8621"/>
                    <a:pt x="9444" y="8495"/>
                    <a:pt x="9416" y="8384"/>
                  </a:cubicBezTo>
                  <a:cubicBezTo>
                    <a:pt x="9416" y="8314"/>
                    <a:pt x="9402" y="8230"/>
                    <a:pt x="9374" y="8160"/>
                  </a:cubicBezTo>
                  <a:cubicBezTo>
                    <a:pt x="9374" y="8119"/>
                    <a:pt x="9360" y="8077"/>
                    <a:pt x="9360" y="80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689;p52"/>
            <p:cNvSpPr/>
            <p:nvPr/>
          </p:nvSpPr>
          <p:spPr>
            <a:xfrm>
              <a:off x="1370009" y="2572045"/>
              <a:ext cx="799112" cy="700836"/>
            </a:xfrm>
            <a:custGeom>
              <a:avLst/>
              <a:gdLst/>
              <a:ahLst/>
              <a:cxnLst/>
              <a:rect l="l" t="t" r="r" b="b"/>
              <a:pathLst>
                <a:path w="9416" h="8258" extrusionOk="0">
                  <a:moveTo>
                    <a:pt x="0" y="0"/>
                  </a:moveTo>
                  <a:lnTo>
                    <a:pt x="0" y="209"/>
                  </a:lnTo>
                  <a:lnTo>
                    <a:pt x="9416" y="8258"/>
                  </a:lnTo>
                  <a:cubicBezTo>
                    <a:pt x="9402" y="8188"/>
                    <a:pt x="9388" y="8104"/>
                    <a:pt x="9374" y="80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690;p52"/>
            <p:cNvSpPr/>
            <p:nvPr/>
          </p:nvSpPr>
          <p:spPr>
            <a:xfrm>
              <a:off x="1372385" y="2613461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0" y="0"/>
                  </a:moveTo>
                  <a:lnTo>
                    <a:pt x="14" y="196"/>
                  </a:lnTo>
                  <a:lnTo>
                    <a:pt x="9457" y="8300"/>
                  </a:lnTo>
                  <a:cubicBezTo>
                    <a:pt x="9457" y="8230"/>
                    <a:pt x="9443" y="8146"/>
                    <a:pt x="9430" y="80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691;p52"/>
            <p:cNvSpPr/>
            <p:nvPr/>
          </p:nvSpPr>
          <p:spPr>
            <a:xfrm>
              <a:off x="1374761" y="2653688"/>
              <a:ext cx="805053" cy="706777"/>
            </a:xfrm>
            <a:custGeom>
              <a:avLst/>
              <a:gdLst/>
              <a:ahLst/>
              <a:cxnLst/>
              <a:rect l="l" t="t" r="r" b="b"/>
              <a:pathLst>
                <a:path w="9486" h="8328" extrusionOk="0">
                  <a:moveTo>
                    <a:pt x="0" y="0"/>
                  </a:moveTo>
                  <a:lnTo>
                    <a:pt x="14" y="210"/>
                  </a:lnTo>
                  <a:lnTo>
                    <a:pt x="9485" y="8328"/>
                  </a:lnTo>
                  <a:cubicBezTo>
                    <a:pt x="9485" y="8258"/>
                    <a:pt x="9485" y="8188"/>
                    <a:pt x="9471" y="8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692;p52"/>
            <p:cNvSpPr/>
            <p:nvPr/>
          </p:nvSpPr>
          <p:spPr>
            <a:xfrm>
              <a:off x="1377138" y="2695103"/>
              <a:ext cx="803865" cy="704485"/>
            </a:xfrm>
            <a:custGeom>
              <a:avLst/>
              <a:gdLst/>
              <a:ahLst/>
              <a:cxnLst/>
              <a:rect l="l" t="t" r="r" b="b"/>
              <a:pathLst>
                <a:path w="9472" h="8301" extrusionOk="0">
                  <a:moveTo>
                    <a:pt x="0" y="1"/>
                  </a:moveTo>
                  <a:lnTo>
                    <a:pt x="14" y="196"/>
                  </a:lnTo>
                  <a:lnTo>
                    <a:pt x="9471" y="8300"/>
                  </a:lnTo>
                  <a:lnTo>
                    <a:pt x="9471" y="81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93;p52"/>
            <p:cNvSpPr/>
            <p:nvPr/>
          </p:nvSpPr>
          <p:spPr>
            <a:xfrm>
              <a:off x="1379429" y="2735331"/>
              <a:ext cx="800385" cy="699733"/>
            </a:xfrm>
            <a:custGeom>
              <a:avLst/>
              <a:gdLst/>
              <a:ahLst/>
              <a:cxnLst/>
              <a:rect l="l" t="t" r="r" b="b"/>
              <a:pathLst>
                <a:path w="9431" h="8245" extrusionOk="0">
                  <a:moveTo>
                    <a:pt x="1" y="1"/>
                  </a:moveTo>
                  <a:lnTo>
                    <a:pt x="15" y="210"/>
                  </a:lnTo>
                  <a:lnTo>
                    <a:pt x="9402" y="8245"/>
                  </a:lnTo>
                  <a:cubicBezTo>
                    <a:pt x="9416" y="8203"/>
                    <a:pt x="9416" y="8147"/>
                    <a:pt x="9430" y="807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694;p52"/>
            <p:cNvSpPr/>
            <p:nvPr/>
          </p:nvSpPr>
          <p:spPr>
            <a:xfrm>
              <a:off x="1381805" y="2776831"/>
              <a:ext cx="790880" cy="689039"/>
            </a:xfrm>
            <a:custGeom>
              <a:avLst/>
              <a:gdLst/>
              <a:ahLst/>
              <a:cxnLst/>
              <a:rect l="l" t="t" r="r" b="b"/>
              <a:pathLst>
                <a:path w="9319" h="8119" extrusionOk="0">
                  <a:moveTo>
                    <a:pt x="1" y="0"/>
                  </a:moveTo>
                  <a:lnTo>
                    <a:pt x="15" y="195"/>
                  </a:lnTo>
                  <a:lnTo>
                    <a:pt x="9263" y="8118"/>
                  </a:lnTo>
                  <a:cubicBezTo>
                    <a:pt x="9291" y="8076"/>
                    <a:pt x="9305" y="8021"/>
                    <a:pt x="9319" y="79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95;p52"/>
            <p:cNvSpPr/>
            <p:nvPr/>
          </p:nvSpPr>
          <p:spPr>
            <a:xfrm>
              <a:off x="1368821" y="1988410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13879" y="0"/>
                  </a:moveTo>
                  <a:lnTo>
                    <a:pt x="0" y="6751"/>
                  </a:lnTo>
                  <a:lnTo>
                    <a:pt x="9360" y="14786"/>
                  </a:lnTo>
                  <a:lnTo>
                    <a:pt x="22346" y="5064"/>
                  </a:lnTo>
                  <a:lnTo>
                    <a:pt x="13879" y="0"/>
                  </a:lnTo>
                  <a:close/>
                </a:path>
              </a:pathLst>
            </a:custGeom>
            <a:solidFill>
              <a:srgbClr val="8A1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696;p52"/>
            <p:cNvSpPr/>
            <p:nvPr/>
          </p:nvSpPr>
          <p:spPr>
            <a:xfrm>
              <a:off x="1368821" y="1988410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13879" y="0"/>
                  </a:moveTo>
                  <a:lnTo>
                    <a:pt x="22234" y="5064"/>
                  </a:lnTo>
                  <a:lnTo>
                    <a:pt x="9402" y="14646"/>
                  </a:lnTo>
                  <a:lnTo>
                    <a:pt x="0" y="6751"/>
                  </a:lnTo>
                  <a:lnTo>
                    <a:pt x="9360" y="14786"/>
                  </a:lnTo>
                  <a:lnTo>
                    <a:pt x="22346" y="5064"/>
                  </a:lnTo>
                  <a:lnTo>
                    <a:pt x="13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97;p52"/>
            <p:cNvSpPr/>
            <p:nvPr/>
          </p:nvSpPr>
          <p:spPr>
            <a:xfrm>
              <a:off x="2163097" y="3236135"/>
              <a:ext cx="43961" cy="235592"/>
            </a:xfrm>
            <a:custGeom>
              <a:avLst/>
              <a:gdLst/>
              <a:ahLst/>
              <a:cxnLst/>
              <a:rect l="l" t="t" r="r" b="b"/>
              <a:pathLst>
                <a:path w="518" h="2776" extrusionOk="0">
                  <a:moveTo>
                    <a:pt x="113" y="0"/>
                  </a:moveTo>
                  <a:lnTo>
                    <a:pt x="1" y="84"/>
                  </a:lnTo>
                  <a:cubicBezTo>
                    <a:pt x="461" y="2246"/>
                    <a:pt x="1" y="2776"/>
                    <a:pt x="1" y="2776"/>
                  </a:cubicBezTo>
                  <a:cubicBezTo>
                    <a:pt x="517" y="2204"/>
                    <a:pt x="113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98;p52"/>
            <p:cNvSpPr/>
            <p:nvPr/>
          </p:nvSpPr>
          <p:spPr>
            <a:xfrm>
              <a:off x="1780768" y="2134043"/>
              <a:ext cx="987348" cy="902057"/>
            </a:xfrm>
            <a:custGeom>
              <a:avLst/>
              <a:gdLst/>
              <a:ahLst/>
              <a:cxnLst/>
              <a:rect l="l" t="t" r="r" b="b"/>
              <a:pathLst>
                <a:path w="11634" h="10629" extrusionOk="0">
                  <a:moveTo>
                    <a:pt x="9318" y="335"/>
                  </a:moveTo>
                  <a:lnTo>
                    <a:pt x="11285" y="1451"/>
                  </a:lnTo>
                  <a:lnTo>
                    <a:pt x="11090" y="3445"/>
                  </a:lnTo>
                  <a:lnTo>
                    <a:pt x="8942" y="4310"/>
                  </a:lnTo>
                  <a:lnTo>
                    <a:pt x="6989" y="3180"/>
                  </a:lnTo>
                  <a:lnTo>
                    <a:pt x="7170" y="1200"/>
                  </a:lnTo>
                  <a:lnTo>
                    <a:pt x="9318" y="335"/>
                  </a:lnTo>
                  <a:close/>
                  <a:moveTo>
                    <a:pt x="6794" y="3404"/>
                  </a:moveTo>
                  <a:lnTo>
                    <a:pt x="8816" y="4561"/>
                  </a:lnTo>
                  <a:lnTo>
                    <a:pt x="8467" y="6626"/>
                  </a:lnTo>
                  <a:lnTo>
                    <a:pt x="6277" y="7463"/>
                  </a:lnTo>
                  <a:lnTo>
                    <a:pt x="4297" y="6319"/>
                  </a:lnTo>
                  <a:lnTo>
                    <a:pt x="2065" y="7211"/>
                  </a:lnTo>
                  <a:lnTo>
                    <a:pt x="461" y="6068"/>
                  </a:lnTo>
                  <a:lnTo>
                    <a:pt x="2344" y="5189"/>
                  </a:lnTo>
                  <a:lnTo>
                    <a:pt x="4297" y="6319"/>
                  </a:lnTo>
                  <a:lnTo>
                    <a:pt x="6612" y="5384"/>
                  </a:lnTo>
                  <a:lnTo>
                    <a:pt x="6794" y="3404"/>
                  </a:lnTo>
                  <a:close/>
                  <a:moveTo>
                    <a:pt x="9360" y="0"/>
                  </a:moveTo>
                  <a:lnTo>
                    <a:pt x="6849" y="1004"/>
                  </a:lnTo>
                  <a:lnTo>
                    <a:pt x="6654" y="3152"/>
                  </a:lnTo>
                  <a:lnTo>
                    <a:pt x="4701" y="2023"/>
                  </a:lnTo>
                  <a:lnTo>
                    <a:pt x="2372" y="2957"/>
                  </a:lnTo>
                  <a:lnTo>
                    <a:pt x="2190" y="4994"/>
                  </a:lnTo>
                  <a:lnTo>
                    <a:pt x="1" y="6026"/>
                  </a:lnTo>
                  <a:lnTo>
                    <a:pt x="1967" y="7365"/>
                  </a:lnTo>
                  <a:lnTo>
                    <a:pt x="1772" y="9401"/>
                  </a:lnTo>
                  <a:lnTo>
                    <a:pt x="3892" y="10629"/>
                  </a:lnTo>
                  <a:lnTo>
                    <a:pt x="6208" y="9694"/>
                  </a:lnTo>
                  <a:lnTo>
                    <a:pt x="6403" y="7630"/>
                  </a:lnTo>
                  <a:lnTo>
                    <a:pt x="8621" y="6821"/>
                  </a:lnTo>
                  <a:lnTo>
                    <a:pt x="9095" y="4547"/>
                  </a:lnTo>
                  <a:lnTo>
                    <a:pt x="11410" y="3627"/>
                  </a:lnTo>
                  <a:lnTo>
                    <a:pt x="11634" y="1311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6C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699;p52"/>
            <p:cNvSpPr/>
            <p:nvPr/>
          </p:nvSpPr>
          <p:spPr>
            <a:xfrm>
              <a:off x="1368821" y="2158824"/>
              <a:ext cx="1999478" cy="1053715"/>
            </a:xfrm>
            <a:custGeom>
              <a:avLst/>
              <a:gdLst/>
              <a:ahLst/>
              <a:cxnLst/>
              <a:rect l="l" t="t" r="r" b="b"/>
              <a:pathLst>
                <a:path w="23560" h="12416" extrusionOk="0">
                  <a:moveTo>
                    <a:pt x="22346" y="1"/>
                  </a:moveTo>
                  <a:lnTo>
                    <a:pt x="0" y="1703"/>
                  </a:lnTo>
                  <a:lnTo>
                    <a:pt x="182" y="4646"/>
                  </a:lnTo>
                  <a:lnTo>
                    <a:pt x="9360" y="12415"/>
                  </a:lnTo>
                  <a:lnTo>
                    <a:pt x="22486" y="2275"/>
                  </a:lnTo>
                  <a:cubicBezTo>
                    <a:pt x="23560" y="1270"/>
                    <a:pt x="22346" y="1"/>
                    <a:pt x="22346" y="1"/>
                  </a:cubicBezTo>
                  <a:close/>
                </a:path>
              </a:pathLst>
            </a:custGeom>
            <a:solidFill>
              <a:srgbClr val="026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00;p52"/>
            <p:cNvSpPr/>
            <p:nvPr/>
          </p:nvSpPr>
          <p:spPr>
            <a:xfrm>
              <a:off x="1368821" y="2303269"/>
              <a:ext cx="810994" cy="909270"/>
            </a:xfrm>
            <a:custGeom>
              <a:avLst/>
              <a:gdLst/>
              <a:ahLst/>
              <a:cxnLst/>
              <a:rect l="l" t="t" r="r" b="b"/>
              <a:pathLst>
                <a:path w="9556" h="10714" extrusionOk="0">
                  <a:moveTo>
                    <a:pt x="0" y="1"/>
                  </a:moveTo>
                  <a:lnTo>
                    <a:pt x="0" y="126"/>
                  </a:lnTo>
                  <a:lnTo>
                    <a:pt x="14" y="335"/>
                  </a:lnTo>
                  <a:lnTo>
                    <a:pt x="28" y="600"/>
                  </a:lnTo>
                  <a:lnTo>
                    <a:pt x="42" y="810"/>
                  </a:lnTo>
                  <a:lnTo>
                    <a:pt x="56" y="1089"/>
                  </a:lnTo>
                  <a:lnTo>
                    <a:pt x="70" y="1298"/>
                  </a:lnTo>
                  <a:lnTo>
                    <a:pt x="84" y="1563"/>
                  </a:lnTo>
                  <a:lnTo>
                    <a:pt x="98" y="1772"/>
                  </a:lnTo>
                  <a:lnTo>
                    <a:pt x="112" y="2051"/>
                  </a:lnTo>
                  <a:lnTo>
                    <a:pt x="126" y="2246"/>
                  </a:lnTo>
                  <a:lnTo>
                    <a:pt x="154" y="2525"/>
                  </a:lnTo>
                  <a:lnTo>
                    <a:pt x="154" y="2735"/>
                  </a:lnTo>
                  <a:lnTo>
                    <a:pt x="154" y="2818"/>
                  </a:lnTo>
                  <a:lnTo>
                    <a:pt x="9346" y="10713"/>
                  </a:lnTo>
                  <a:cubicBezTo>
                    <a:pt x="9374" y="10699"/>
                    <a:pt x="9388" y="10671"/>
                    <a:pt x="9402" y="10643"/>
                  </a:cubicBezTo>
                  <a:cubicBezTo>
                    <a:pt x="9430" y="10602"/>
                    <a:pt x="9444" y="10560"/>
                    <a:pt x="9458" y="10504"/>
                  </a:cubicBezTo>
                  <a:cubicBezTo>
                    <a:pt x="9485" y="10434"/>
                    <a:pt x="9499" y="10365"/>
                    <a:pt x="9513" y="10295"/>
                  </a:cubicBezTo>
                  <a:cubicBezTo>
                    <a:pt x="9513" y="10239"/>
                    <a:pt x="9527" y="10183"/>
                    <a:pt x="9541" y="10113"/>
                  </a:cubicBezTo>
                  <a:cubicBezTo>
                    <a:pt x="9541" y="10058"/>
                    <a:pt x="9555" y="9960"/>
                    <a:pt x="9555" y="9876"/>
                  </a:cubicBezTo>
                  <a:lnTo>
                    <a:pt x="9555" y="9681"/>
                  </a:lnTo>
                  <a:cubicBezTo>
                    <a:pt x="9555" y="9611"/>
                    <a:pt x="9555" y="9500"/>
                    <a:pt x="9541" y="9402"/>
                  </a:cubicBezTo>
                  <a:cubicBezTo>
                    <a:pt x="9541" y="9332"/>
                    <a:pt x="9527" y="9263"/>
                    <a:pt x="9527" y="9193"/>
                  </a:cubicBezTo>
                  <a:cubicBezTo>
                    <a:pt x="9513" y="9123"/>
                    <a:pt x="9499" y="9012"/>
                    <a:pt x="9485" y="8900"/>
                  </a:cubicBezTo>
                  <a:cubicBezTo>
                    <a:pt x="9485" y="8830"/>
                    <a:pt x="9472" y="8760"/>
                    <a:pt x="9458" y="8691"/>
                  </a:cubicBezTo>
                  <a:cubicBezTo>
                    <a:pt x="9444" y="8607"/>
                    <a:pt x="9430" y="8481"/>
                    <a:pt x="9416" y="8384"/>
                  </a:cubicBezTo>
                  <a:cubicBezTo>
                    <a:pt x="9402" y="8300"/>
                    <a:pt x="9388" y="8230"/>
                    <a:pt x="9374" y="8147"/>
                  </a:cubicBezTo>
                  <a:cubicBezTo>
                    <a:pt x="9374" y="8105"/>
                    <a:pt x="9346" y="8063"/>
                    <a:pt x="9346" y="80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01;p52"/>
            <p:cNvSpPr/>
            <p:nvPr/>
          </p:nvSpPr>
          <p:spPr>
            <a:xfrm>
              <a:off x="1370009" y="2313963"/>
              <a:ext cx="799112" cy="700836"/>
            </a:xfrm>
            <a:custGeom>
              <a:avLst/>
              <a:gdLst/>
              <a:ahLst/>
              <a:cxnLst/>
              <a:rect l="l" t="t" r="r" b="b"/>
              <a:pathLst>
                <a:path w="9416" h="8258" extrusionOk="0">
                  <a:moveTo>
                    <a:pt x="0" y="0"/>
                  </a:moveTo>
                  <a:lnTo>
                    <a:pt x="0" y="209"/>
                  </a:lnTo>
                  <a:lnTo>
                    <a:pt x="9416" y="8258"/>
                  </a:lnTo>
                  <a:cubicBezTo>
                    <a:pt x="9402" y="8174"/>
                    <a:pt x="9388" y="8104"/>
                    <a:pt x="9374" y="8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02;p52"/>
            <p:cNvSpPr/>
            <p:nvPr/>
          </p:nvSpPr>
          <p:spPr>
            <a:xfrm>
              <a:off x="1372385" y="2354190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0" y="0"/>
                  </a:moveTo>
                  <a:lnTo>
                    <a:pt x="14" y="210"/>
                  </a:lnTo>
                  <a:lnTo>
                    <a:pt x="9457" y="8300"/>
                  </a:lnTo>
                  <a:cubicBezTo>
                    <a:pt x="9457" y="8230"/>
                    <a:pt x="9443" y="8160"/>
                    <a:pt x="9430" y="80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03;p52"/>
            <p:cNvSpPr/>
            <p:nvPr/>
          </p:nvSpPr>
          <p:spPr>
            <a:xfrm>
              <a:off x="1374761" y="2395605"/>
              <a:ext cx="805053" cy="705673"/>
            </a:xfrm>
            <a:custGeom>
              <a:avLst/>
              <a:gdLst/>
              <a:ahLst/>
              <a:cxnLst/>
              <a:rect l="l" t="t" r="r" b="b"/>
              <a:pathLst>
                <a:path w="9486" h="8315" extrusionOk="0">
                  <a:moveTo>
                    <a:pt x="0" y="1"/>
                  </a:moveTo>
                  <a:lnTo>
                    <a:pt x="14" y="210"/>
                  </a:lnTo>
                  <a:lnTo>
                    <a:pt x="9485" y="8314"/>
                  </a:lnTo>
                  <a:cubicBezTo>
                    <a:pt x="9485" y="8244"/>
                    <a:pt x="9471" y="8175"/>
                    <a:pt x="9471" y="810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04;p52"/>
            <p:cNvSpPr/>
            <p:nvPr/>
          </p:nvSpPr>
          <p:spPr>
            <a:xfrm>
              <a:off x="1377138" y="2435833"/>
              <a:ext cx="803865" cy="705673"/>
            </a:xfrm>
            <a:custGeom>
              <a:avLst/>
              <a:gdLst/>
              <a:ahLst/>
              <a:cxnLst/>
              <a:rect l="l" t="t" r="r" b="b"/>
              <a:pathLst>
                <a:path w="9472" h="8315" extrusionOk="0">
                  <a:moveTo>
                    <a:pt x="0" y="1"/>
                  </a:moveTo>
                  <a:lnTo>
                    <a:pt x="14" y="210"/>
                  </a:lnTo>
                  <a:lnTo>
                    <a:pt x="9471" y="8314"/>
                  </a:lnTo>
                  <a:lnTo>
                    <a:pt x="9471" y="8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05;p52"/>
            <p:cNvSpPr/>
            <p:nvPr/>
          </p:nvSpPr>
          <p:spPr>
            <a:xfrm>
              <a:off x="1379429" y="2477333"/>
              <a:ext cx="800385" cy="699648"/>
            </a:xfrm>
            <a:custGeom>
              <a:avLst/>
              <a:gdLst/>
              <a:ahLst/>
              <a:cxnLst/>
              <a:rect l="l" t="t" r="r" b="b"/>
              <a:pathLst>
                <a:path w="9431" h="8244" extrusionOk="0">
                  <a:moveTo>
                    <a:pt x="1" y="0"/>
                  </a:moveTo>
                  <a:lnTo>
                    <a:pt x="15" y="195"/>
                  </a:lnTo>
                  <a:lnTo>
                    <a:pt x="9402" y="8244"/>
                  </a:lnTo>
                  <a:cubicBezTo>
                    <a:pt x="9402" y="8188"/>
                    <a:pt x="9416" y="8132"/>
                    <a:pt x="9430" y="806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06;p52"/>
            <p:cNvSpPr/>
            <p:nvPr/>
          </p:nvSpPr>
          <p:spPr>
            <a:xfrm>
              <a:off x="1381805" y="2517560"/>
              <a:ext cx="790880" cy="689039"/>
            </a:xfrm>
            <a:custGeom>
              <a:avLst/>
              <a:gdLst/>
              <a:ahLst/>
              <a:cxnLst/>
              <a:rect l="l" t="t" r="r" b="b"/>
              <a:pathLst>
                <a:path w="9319" h="8119" extrusionOk="0">
                  <a:moveTo>
                    <a:pt x="1" y="0"/>
                  </a:moveTo>
                  <a:lnTo>
                    <a:pt x="15" y="210"/>
                  </a:lnTo>
                  <a:lnTo>
                    <a:pt x="9263" y="8118"/>
                  </a:lnTo>
                  <a:cubicBezTo>
                    <a:pt x="9277" y="8077"/>
                    <a:pt x="9305" y="8035"/>
                    <a:pt x="9319" y="79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07;p52"/>
            <p:cNvSpPr/>
            <p:nvPr/>
          </p:nvSpPr>
          <p:spPr>
            <a:xfrm>
              <a:off x="1368821" y="1730328"/>
              <a:ext cx="1896534" cy="1253748"/>
            </a:xfrm>
            <a:custGeom>
              <a:avLst/>
              <a:gdLst/>
              <a:ahLst/>
              <a:cxnLst/>
              <a:rect l="l" t="t" r="r" b="b"/>
              <a:pathLst>
                <a:path w="22347" h="14773" extrusionOk="0">
                  <a:moveTo>
                    <a:pt x="13879" y="1"/>
                  </a:moveTo>
                  <a:lnTo>
                    <a:pt x="0" y="6752"/>
                  </a:lnTo>
                  <a:lnTo>
                    <a:pt x="9360" y="14772"/>
                  </a:lnTo>
                  <a:lnTo>
                    <a:pt x="22346" y="5050"/>
                  </a:lnTo>
                  <a:lnTo>
                    <a:pt x="13879" y="1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08;p52"/>
            <p:cNvSpPr/>
            <p:nvPr/>
          </p:nvSpPr>
          <p:spPr>
            <a:xfrm>
              <a:off x="1368821" y="1730328"/>
              <a:ext cx="1896534" cy="1253748"/>
            </a:xfrm>
            <a:custGeom>
              <a:avLst/>
              <a:gdLst/>
              <a:ahLst/>
              <a:cxnLst/>
              <a:rect l="l" t="t" r="r" b="b"/>
              <a:pathLst>
                <a:path w="22347" h="14773" extrusionOk="0">
                  <a:moveTo>
                    <a:pt x="13879" y="1"/>
                  </a:moveTo>
                  <a:lnTo>
                    <a:pt x="22234" y="5050"/>
                  </a:lnTo>
                  <a:lnTo>
                    <a:pt x="9402" y="14633"/>
                  </a:lnTo>
                  <a:lnTo>
                    <a:pt x="0" y="6752"/>
                  </a:lnTo>
                  <a:lnTo>
                    <a:pt x="0" y="6752"/>
                  </a:lnTo>
                  <a:lnTo>
                    <a:pt x="9360" y="14772"/>
                  </a:lnTo>
                  <a:lnTo>
                    <a:pt x="22346" y="5050"/>
                  </a:lnTo>
                  <a:lnTo>
                    <a:pt x="13879" y="1"/>
                  </a:lnTo>
                  <a:close/>
                </a:path>
              </a:pathLst>
            </a:custGeom>
            <a:solidFill>
              <a:srgbClr val="0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09;p52"/>
            <p:cNvSpPr/>
            <p:nvPr/>
          </p:nvSpPr>
          <p:spPr>
            <a:xfrm>
              <a:off x="2163097" y="2976864"/>
              <a:ext cx="43961" cy="235677"/>
            </a:xfrm>
            <a:custGeom>
              <a:avLst/>
              <a:gdLst/>
              <a:ahLst/>
              <a:cxnLst/>
              <a:rect l="l" t="t" r="r" b="b"/>
              <a:pathLst>
                <a:path w="518" h="2777" extrusionOk="0">
                  <a:moveTo>
                    <a:pt x="113" y="0"/>
                  </a:moveTo>
                  <a:lnTo>
                    <a:pt x="1" y="84"/>
                  </a:lnTo>
                  <a:cubicBezTo>
                    <a:pt x="461" y="2246"/>
                    <a:pt x="1" y="2776"/>
                    <a:pt x="1" y="2776"/>
                  </a:cubicBezTo>
                  <a:cubicBezTo>
                    <a:pt x="517" y="2204"/>
                    <a:pt x="113" y="1"/>
                    <a:pt x="113" y="0"/>
                  </a:cubicBezTo>
                  <a:close/>
                </a:path>
              </a:pathLst>
            </a:custGeom>
            <a:solidFill>
              <a:srgbClr val="0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10;p52"/>
            <p:cNvSpPr/>
            <p:nvPr/>
          </p:nvSpPr>
          <p:spPr>
            <a:xfrm>
              <a:off x="1819807" y="1903203"/>
              <a:ext cx="918691" cy="606124"/>
            </a:xfrm>
            <a:custGeom>
              <a:avLst/>
              <a:gdLst/>
              <a:ahLst/>
              <a:cxnLst/>
              <a:rect l="l" t="t" r="r" b="b"/>
              <a:pathLst>
                <a:path w="10825" h="7142" extrusionOk="0">
                  <a:moveTo>
                    <a:pt x="8858" y="0"/>
                  </a:moveTo>
                  <a:lnTo>
                    <a:pt x="6710" y="865"/>
                  </a:lnTo>
                  <a:lnTo>
                    <a:pt x="6529" y="2846"/>
                  </a:lnTo>
                  <a:lnTo>
                    <a:pt x="8482" y="3975"/>
                  </a:lnTo>
                  <a:lnTo>
                    <a:pt x="10630" y="3111"/>
                  </a:lnTo>
                  <a:lnTo>
                    <a:pt x="10825" y="1130"/>
                  </a:lnTo>
                  <a:lnTo>
                    <a:pt x="8858" y="0"/>
                  </a:lnTo>
                  <a:close/>
                  <a:moveTo>
                    <a:pt x="1898" y="4868"/>
                  </a:moveTo>
                  <a:lnTo>
                    <a:pt x="1" y="5733"/>
                  </a:lnTo>
                  <a:lnTo>
                    <a:pt x="1605" y="6891"/>
                  </a:lnTo>
                  <a:lnTo>
                    <a:pt x="3837" y="5998"/>
                  </a:lnTo>
                  <a:lnTo>
                    <a:pt x="1898" y="4868"/>
                  </a:lnTo>
                  <a:close/>
                  <a:moveTo>
                    <a:pt x="6334" y="3083"/>
                  </a:moveTo>
                  <a:lnTo>
                    <a:pt x="6152" y="5063"/>
                  </a:lnTo>
                  <a:lnTo>
                    <a:pt x="3837" y="5998"/>
                  </a:lnTo>
                  <a:lnTo>
                    <a:pt x="5817" y="7142"/>
                  </a:lnTo>
                  <a:lnTo>
                    <a:pt x="8007" y="6305"/>
                  </a:lnTo>
                  <a:lnTo>
                    <a:pt x="8356" y="4240"/>
                  </a:lnTo>
                  <a:lnTo>
                    <a:pt x="6334" y="3083"/>
                  </a:lnTo>
                  <a:close/>
                </a:path>
              </a:pathLst>
            </a:custGeom>
            <a:solidFill>
              <a:srgbClr val="B6C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11;p52"/>
            <p:cNvSpPr/>
            <p:nvPr/>
          </p:nvSpPr>
          <p:spPr>
            <a:xfrm>
              <a:off x="1501384" y="2239364"/>
              <a:ext cx="1720094" cy="1093857"/>
            </a:xfrm>
            <a:custGeom>
              <a:avLst/>
              <a:gdLst/>
              <a:ahLst/>
              <a:cxnLst/>
              <a:rect l="l" t="t" r="r" b="b"/>
              <a:pathLst>
                <a:path w="20268" h="12889" extrusionOk="0">
                  <a:moveTo>
                    <a:pt x="1" y="0"/>
                  </a:moveTo>
                  <a:lnTo>
                    <a:pt x="9318" y="7854"/>
                  </a:lnTo>
                  <a:lnTo>
                    <a:pt x="9904" y="12889"/>
                  </a:lnTo>
                  <a:lnTo>
                    <a:pt x="20268" y="4882"/>
                  </a:lnTo>
                  <a:lnTo>
                    <a:pt x="20268" y="29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12;p52"/>
            <p:cNvSpPr/>
            <p:nvPr/>
          </p:nvSpPr>
          <p:spPr>
            <a:xfrm>
              <a:off x="1358127" y="2006148"/>
              <a:ext cx="1999563" cy="1052442"/>
            </a:xfrm>
            <a:custGeom>
              <a:avLst/>
              <a:gdLst/>
              <a:ahLst/>
              <a:cxnLst/>
              <a:rect l="l" t="t" r="r" b="b"/>
              <a:pathLst>
                <a:path w="23561" h="12401" extrusionOk="0">
                  <a:moveTo>
                    <a:pt x="1214" y="1"/>
                  </a:moveTo>
                  <a:cubicBezTo>
                    <a:pt x="1214" y="1"/>
                    <a:pt x="1" y="1256"/>
                    <a:pt x="1075" y="2260"/>
                  </a:cubicBezTo>
                  <a:lnTo>
                    <a:pt x="12206" y="10853"/>
                  </a:lnTo>
                  <a:lnTo>
                    <a:pt x="14215" y="12401"/>
                  </a:lnTo>
                  <a:lnTo>
                    <a:pt x="14284" y="12345"/>
                  </a:lnTo>
                  <a:lnTo>
                    <a:pt x="23393" y="4645"/>
                  </a:lnTo>
                  <a:lnTo>
                    <a:pt x="23393" y="4520"/>
                  </a:lnTo>
                  <a:lnTo>
                    <a:pt x="23393" y="4422"/>
                  </a:lnTo>
                  <a:lnTo>
                    <a:pt x="23393" y="4213"/>
                  </a:lnTo>
                  <a:lnTo>
                    <a:pt x="23421" y="3948"/>
                  </a:lnTo>
                  <a:lnTo>
                    <a:pt x="23448" y="3725"/>
                  </a:lnTo>
                  <a:lnTo>
                    <a:pt x="23462" y="3460"/>
                  </a:lnTo>
                  <a:lnTo>
                    <a:pt x="23476" y="3251"/>
                  </a:lnTo>
                  <a:lnTo>
                    <a:pt x="23490" y="2972"/>
                  </a:lnTo>
                  <a:lnTo>
                    <a:pt x="23504" y="2776"/>
                  </a:lnTo>
                  <a:lnTo>
                    <a:pt x="23518" y="2553"/>
                  </a:lnTo>
                  <a:lnTo>
                    <a:pt x="23518" y="2497"/>
                  </a:lnTo>
                  <a:lnTo>
                    <a:pt x="23518" y="2414"/>
                  </a:lnTo>
                  <a:lnTo>
                    <a:pt x="23518" y="2288"/>
                  </a:lnTo>
                  <a:lnTo>
                    <a:pt x="23546" y="2009"/>
                  </a:lnTo>
                  <a:lnTo>
                    <a:pt x="23546" y="1814"/>
                  </a:lnTo>
                  <a:lnTo>
                    <a:pt x="23560" y="1688"/>
                  </a:lnTo>
                  <a:lnTo>
                    <a:pt x="16474" y="1172"/>
                  </a:lnTo>
                  <a:lnTo>
                    <a:pt x="11969" y="824"/>
                  </a:lnTo>
                  <a:lnTo>
                    <a:pt x="10755" y="726"/>
                  </a:lnTo>
                  <a:lnTo>
                    <a:pt x="10225" y="684"/>
                  </a:lnTo>
                  <a:lnTo>
                    <a:pt x="8802" y="572"/>
                  </a:lnTo>
                  <a:lnTo>
                    <a:pt x="7840" y="503"/>
                  </a:lnTo>
                  <a:lnTo>
                    <a:pt x="1340" y="15"/>
                  </a:lnTo>
                  <a:lnTo>
                    <a:pt x="1214" y="1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713;p52"/>
            <p:cNvSpPr/>
            <p:nvPr/>
          </p:nvSpPr>
          <p:spPr>
            <a:xfrm>
              <a:off x="2545511" y="2149404"/>
              <a:ext cx="812182" cy="909186"/>
            </a:xfrm>
            <a:custGeom>
              <a:avLst/>
              <a:gdLst/>
              <a:ahLst/>
              <a:cxnLst/>
              <a:rect l="l" t="t" r="r" b="b"/>
              <a:pathLst>
                <a:path w="9570" h="10713" extrusionOk="0">
                  <a:moveTo>
                    <a:pt x="9569" y="0"/>
                  </a:moveTo>
                  <a:lnTo>
                    <a:pt x="210" y="8035"/>
                  </a:lnTo>
                  <a:cubicBezTo>
                    <a:pt x="210" y="8077"/>
                    <a:pt x="196" y="8118"/>
                    <a:pt x="196" y="8160"/>
                  </a:cubicBezTo>
                  <a:cubicBezTo>
                    <a:pt x="182" y="8230"/>
                    <a:pt x="168" y="8314"/>
                    <a:pt x="154" y="8383"/>
                  </a:cubicBezTo>
                  <a:cubicBezTo>
                    <a:pt x="126" y="8495"/>
                    <a:pt x="112" y="8607"/>
                    <a:pt x="98" y="8690"/>
                  </a:cubicBezTo>
                  <a:cubicBezTo>
                    <a:pt x="84" y="8760"/>
                    <a:pt x="84" y="8844"/>
                    <a:pt x="70" y="8914"/>
                  </a:cubicBezTo>
                  <a:cubicBezTo>
                    <a:pt x="56" y="9011"/>
                    <a:pt x="42" y="9123"/>
                    <a:pt x="42" y="9193"/>
                  </a:cubicBezTo>
                  <a:cubicBezTo>
                    <a:pt x="28" y="9276"/>
                    <a:pt x="14" y="9346"/>
                    <a:pt x="14" y="9402"/>
                  </a:cubicBezTo>
                  <a:cubicBezTo>
                    <a:pt x="0" y="9499"/>
                    <a:pt x="0" y="9611"/>
                    <a:pt x="0" y="9681"/>
                  </a:cubicBezTo>
                  <a:lnTo>
                    <a:pt x="0" y="9876"/>
                  </a:lnTo>
                  <a:cubicBezTo>
                    <a:pt x="14" y="9974"/>
                    <a:pt x="14" y="10057"/>
                    <a:pt x="14" y="10127"/>
                  </a:cubicBezTo>
                  <a:cubicBezTo>
                    <a:pt x="28" y="10183"/>
                    <a:pt x="42" y="10239"/>
                    <a:pt x="42" y="10294"/>
                  </a:cubicBezTo>
                  <a:cubicBezTo>
                    <a:pt x="56" y="10364"/>
                    <a:pt x="70" y="10448"/>
                    <a:pt x="98" y="10518"/>
                  </a:cubicBezTo>
                  <a:cubicBezTo>
                    <a:pt x="112" y="10559"/>
                    <a:pt x="140" y="10601"/>
                    <a:pt x="154" y="10657"/>
                  </a:cubicBezTo>
                  <a:cubicBezTo>
                    <a:pt x="168" y="10671"/>
                    <a:pt x="196" y="10699"/>
                    <a:pt x="210" y="10713"/>
                  </a:cubicBezTo>
                  <a:lnTo>
                    <a:pt x="9402" y="2818"/>
                  </a:lnTo>
                  <a:lnTo>
                    <a:pt x="9402" y="2734"/>
                  </a:lnTo>
                  <a:lnTo>
                    <a:pt x="9416" y="2525"/>
                  </a:lnTo>
                  <a:lnTo>
                    <a:pt x="9430" y="2260"/>
                  </a:lnTo>
                  <a:lnTo>
                    <a:pt x="9444" y="2051"/>
                  </a:lnTo>
                  <a:lnTo>
                    <a:pt x="9457" y="1772"/>
                  </a:lnTo>
                  <a:lnTo>
                    <a:pt x="9471" y="1563"/>
                  </a:lnTo>
                  <a:lnTo>
                    <a:pt x="9485" y="1298"/>
                  </a:lnTo>
                  <a:lnTo>
                    <a:pt x="9499" y="1088"/>
                  </a:lnTo>
                  <a:lnTo>
                    <a:pt x="9513" y="809"/>
                  </a:lnTo>
                  <a:lnTo>
                    <a:pt x="9527" y="600"/>
                  </a:lnTo>
                  <a:lnTo>
                    <a:pt x="9555" y="335"/>
                  </a:lnTo>
                  <a:lnTo>
                    <a:pt x="9555" y="126"/>
                  </a:lnTo>
                  <a:lnTo>
                    <a:pt x="95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714;p52"/>
            <p:cNvSpPr/>
            <p:nvPr/>
          </p:nvSpPr>
          <p:spPr>
            <a:xfrm>
              <a:off x="2558496" y="2160013"/>
              <a:ext cx="798009" cy="700921"/>
            </a:xfrm>
            <a:custGeom>
              <a:avLst/>
              <a:gdLst/>
              <a:ahLst/>
              <a:cxnLst/>
              <a:rect l="l" t="t" r="r" b="b"/>
              <a:pathLst>
                <a:path w="9403" h="8259" extrusionOk="0">
                  <a:moveTo>
                    <a:pt x="9402" y="1"/>
                  </a:moveTo>
                  <a:lnTo>
                    <a:pt x="29" y="8035"/>
                  </a:lnTo>
                  <a:cubicBezTo>
                    <a:pt x="15" y="8119"/>
                    <a:pt x="1" y="8189"/>
                    <a:pt x="1" y="8258"/>
                  </a:cubicBezTo>
                  <a:lnTo>
                    <a:pt x="9402" y="210"/>
                  </a:lnTo>
                  <a:lnTo>
                    <a:pt x="9402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715;p52"/>
            <p:cNvSpPr/>
            <p:nvPr/>
          </p:nvSpPr>
          <p:spPr>
            <a:xfrm>
              <a:off x="2551452" y="2201513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9457" y="0"/>
                  </a:moveTo>
                  <a:lnTo>
                    <a:pt x="28" y="8076"/>
                  </a:lnTo>
                  <a:cubicBezTo>
                    <a:pt x="14" y="8146"/>
                    <a:pt x="0" y="8230"/>
                    <a:pt x="0" y="8300"/>
                  </a:cubicBezTo>
                  <a:lnTo>
                    <a:pt x="9443" y="195"/>
                  </a:lnTo>
                  <a:lnTo>
                    <a:pt x="9457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716;p52"/>
            <p:cNvSpPr/>
            <p:nvPr/>
          </p:nvSpPr>
          <p:spPr>
            <a:xfrm>
              <a:off x="2546699" y="2241740"/>
              <a:ext cx="805053" cy="705588"/>
            </a:xfrm>
            <a:custGeom>
              <a:avLst/>
              <a:gdLst/>
              <a:ahLst/>
              <a:cxnLst/>
              <a:rect l="l" t="t" r="r" b="b"/>
              <a:pathLst>
                <a:path w="9486" h="8314" extrusionOk="0">
                  <a:moveTo>
                    <a:pt x="9485" y="0"/>
                  </a:moveTo>
                  <a:lnTo>
                    <a:pt x="14" y="8105"/>
                  </a:lnTo>
                  <a:cubicBezTo>
                    <a:pt x="0" y="8174"/>
                    <a:pt x="0" y="8258"/>
                    <a:pt x="0" y="8314"/>
                  </a:cubicBezTo>
                  <a:lnTo>
                    <a:pt x="9471" y="210"/>
                  </a:lnTo>
                  <a:lnTo>
                    <a:pt x="9485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717;p52"/>
            <p:cNvSpPr/>
            <p:nvPr/>
          </p:nvSpPr>
          <p:spPr>
            <a:xfrm>
              <a:off x="2546699" y="2283156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9457" y="1"/>
                  </a:moveTo>
                  <a:lnTo>
                    <a:pt x="0" y="8105"/>
                  </a:lnTo>
                  <a:lnTo>
                    <a:pt x="0" y="8300"/>
                  </a:lnTo>
                  <a:lnTo>
                    <a:pt x="9443" y="196"/>
                  </a:lnTo>
                  <a:lnTo>
                    <a:pt x="9457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718;p52"/>
            <p:cNvSpPr/>
            <p:nvPr/>
          </p:nvSpPr>
          <p:spPr>
            <a:xfrm>
              <a:off x="2546699" y="2323383"/>
              <a:ext cx="800301" cy="699733"/>
            </a:xfrm>
            <a:custGeom>
              <a:avLst/>
              <a:gdLst/>
              <a:ahLst/>
              <a:cxnLst/>
              <a:rect l="l" t="t" r="r" b="b"/>
              <a:pathLst>
                <a:path w="9430" h="8245" extrusionOk="0">
                  <a:moveTo>
                    <a:pt x="9430" y="1"/>
                  </a:moveTo>
                  <a:lnTo>
                    <a:pt x="0" y="8077"/>
                  </a:lnTo>
                  <a:cubicBezTo>
                    <a:pt x="14" y="8133"/>
                    <a:pt x="28" y="8189"/>
                    <a:pt x="28" y="8244"/>
                  </a:cubicBezTo>
                  <a:lnTo>
                    <a:pt x="9416" y="210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719;p52"/>
            <p:cNvSpPr/>
            <p:nvPr/>
          </p:nvSpPr>
          <p:spPr>
            <a:xfrm>
              <a:off x="2553743" y="2363695"/>
              <a:ext cx="790880" cy="690227"/>
            </a:xfrm>
            <a:custGeom>
              <a:avLst/>
              <a:gdLst/>
              <a:ahLst/>
              <a:cxnLst/>
              <a:rect l="l" t="t" r="r" b="b"/>
              <a:pathLst>
                <a:path w="9319" h="8133" extrusionOk="0">
                  <a:moveTo>
                    <a:pt x="9319" y="0"/>
                  </a:moveTo>
                  <a:lnTo>
                    <a:pt x="1" y="7993"/>
                  </a:lnTo>
                  <a:cubicBezTo>
                    <a:pt x="15" y="8034"/>
                    <a:pt x="43" y="8076"/>
                    <a:pt x="57" y="8132"/>
                  </a:cubicBezTo>
                  <a:lnTo>
                    <a:pt x="9305" y="209"/>
                  </a:lnTo>
                  <a:lnTo>
                    <a:pt x="9319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720;p52"/>
            <p:cNvSpPr/>
            <p:nvPr/>
          </p:nvSpPr>
          <p:spPr>
            <a:xfrm>
              <a:off x="1461157" y="1576463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8467" y="0"/>
                  </a:moveTo>
                  <a:lnTo>
                    <a:pt x="0" y="5050"/>
                  </a:lnTo>
                  <a:lnTo>
                    <a:pt x="12987" y="14786"/>
                  </a:lnTo>
                  <a:lnTo>
                    <a:pt x="22346" y="6751"/>
                  </a:lnTo>
                  <a:lnTo>
                    <a:pt x="8467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721;p52"/>
            <p:cNvSpPr/>
            <p:nvPr/>
          </p:nvSpPr>
          <p:spPr>
            <a:xfrm>
              <a:off x="1461157" y="1576463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8467" y="0"/>
                  </a:moveTo>
                  <a:lnTo>
                    <a:pt x="0" y="5050"/>
                  </a:lnTo>
                  <a:lnTo>
                    <a:pt x="12987" y="14786"/>
                  </a:lnTo>
                  <a:lnTo>
                    <a:pt x="22346" y="6751"/>
                  </a:lnTo>
                  <a:lnTo>
                    <a:pt x="22346" y="6751"/>
                  </a:lnTo>
                  <a:lnTo>
                    <a:pt x="12945" y="14646"/>
                  </a:lnTo>
                  <a:lnTo>
                    <a:pt x="112" y="5050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rgbClr val="D94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22;p52"/>
            <p:cNvSpPr/>
            <p:nvPr/>
          </p:nvSpPr>
          <p:spPr>
            <a:xfrm>
              <a:off x="2519457" y="2824187"/>
              <a:ext cx="43876" cy="234404"/>
            </a:xfrm>
            <a:custGeom>
              <a:avLst/>
              <a:gdLst/>
              <a:ahLst/>
              <a:cxnLst/>
              <a:rect l="l" t="t" r="r" b="b"/>
              <a:pathLst>
                <a:path w="517" h="2762" extrusionOk="0">
                  <a:moveTo>
                    <a:pt x="405" y="0"/>
                  </a:moveTo>
                  <a:cubicBezTo>
                    <a:pt x="405" y="0"/>
                    <a:pt x="0" y="2204"/>
                    <a:pt x="517" y="2762"/>
                  </a:cubicBezTo>
                  <a:cubicBezTo>
                    <a:pt x="517" y="2762"/>
                    <a:pt x="56" y="2246"/>
                    <a:pt x="517" y="84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rgbClr val="D94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723;p52"/>
            <p:cNvSpPr/>
            <p:nvPr/>
          </p:nvSpPr>
          <p:spPr>
            <a:xfrm>
              <a:off x="1958312" y="1723199"/>
              <a:ext cx="987348" cy="900953"/>
            </a:xfrm>
            <a:custGeom>
              <a:avLst/>
              <a:gdLst/>
              <a:ahLst/>
              <a:cxnLst/>
              <a:rect l="l" t="t" r="r" b="b"/>
              <a:pathLst>
                <a:path w="11634" h="10616" extrusionOk="0">
                  <a:moveTo>
                    <a:pt x="2316" y="308"/>
                  </a:moveTo>
                  <a:lnTo>
                    <a:pt x="4464" y="1173"/>
                  </a:lnTo>
                  <a:lnTo>
                    <a:pt x="4646" y="3153"/>
                  </a:lnTo>
                  <a:lnTo>
                    <a:pt x="2679" y="4283"/>
                  </a:lnTo>
                  <a:lnTo>
                    <a:pt x="545" y="3418"/>
                  </a:lnTo>
                  <a:lnTo>
                    <a:pt x="350" y="1438"/>
                  </a:lnTo>
                  <a:lnTo>
                    <a:pt x="2316" y="308"/>
                  </a:lnTo>
                  <a:close/>
                  <a:moveTo>
                    <a:pt x="4841" y="3390"/>
                  </a:moveTo>
                  <a:lnTo>
                    <a:pt x="5022" y="5371"/>
                  </a:lnTo>
                  <a:lnTo>
                    <a:pt x="7338" y="6306"/>
                  </a:lnTo>
                  <a:lnTo>
                    <a:pt x="9291" y="5190"/>
                  </a:lnTo>
                  <a:lnTo>
                    <a:pt x="11188" y="6041"/>
                  </a:lnTo>
                  <a:lnTo>
                    <a:pt x="9570" y="7198"/>
                  </a:lnTo>
                  <a:lnTo>
                    <a:pt x="7338" y="6306"/>
                  </a:lnTo>
                  <a:lnTo>
                    <a:pt x="5357" y="7449"/>
                  </a:lnTo>
                  <a:lnTo>
                    <a:pt x="3181" y="6613"/>
                  </a:lnTo>
                  <a:lnTo>
                    <a:pt x="2832" y="4548"/>
                  </a:lnTo>
                  <a:lnTo>
                    <a:pt x="4841" y="3390"/>
                  </a:lnTo>
                  <a:close/>
                  <a:moveTo>
                    <a:pt x="2288" y="1"/>
                  </a:moveTo>
                  <a:lnTo>
                    <a:pt x="1" y="1312"/>
                  </a:lnTo>
                  <a:lnTo>
                    <a:pt x="224" y="3614"/>
                  </a:lnTo>
                  <a:lnTo>
                    <a:pt x="2526" y="4548"/>
                  </a:lnTo>
                  <a:lnTo>
                    <a:pt x="3000" y="6808"/>
                  </a:lnTo>
                  <a:lnTo>
                    <a:pt x="5232" y="7617"/>
                  </a:lnTo>
                  <a:lnTo>
                    <a:pt x="5427" y="9681"/>
                  </a:lnTo>
                  <a:lnTo>
                    <a:pt x="7742" y="10616"/>
                  </a:lnTo>
                  <a:lnTo>
                    <a:pt x="9862" y="9402"/>
                  </a:lnTo>
                  <a:lnTo>
                    <a:pt x="9667" y="7366"/>
                  </a:lnTo>
                  <a:lnTo>
                    <a:pt x="11634" y="6013"/>
                  </a:lnTo>
                  <a:lnTo>
                    <a:pt x="9444" y="4981"/>
                  </a:lnTo>
                  <a:lnTo>
                    <a:pt x="9263" y="2944"/>
                  </a:lnTo>
                  <a:lnTo>
                    <a:pt x="6947" y="2009"/>
                  </a:lnTo>
                  <a:lnTo>
                    <a:pt x="4980" y="3139"/>
                  </a:lnTo>
                  <a:lnTo>
                    <a:pt x="4785" y="991"/>
                  </a:lnTo>
                  <a:lnTo>
                    <a:pt x="2288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724;p52"/>
            <p:cNvSpPr/>
            <p:nvPr/>
          </p:nvSpPr>
          <p:spPr>
            <a:xfrm>
              <a:off x="1358127" y="2006148"/>
              <a:ext cx="1034705" cy="921067"/>
            </a:xfrm>
            <a:custGeom>
              <a:avLst/>
              <a:gdLst/>
              <a:ahLst/>
              <a:cxnLst/>
              <a:rect l="l" t="t" r="r" b="b"/>
              <a:pathLst>
                <a:path w="12192" h="10853" extrusionOk="0">
                  <a:moveTo>
                    <a:pt x="1214" y="1"/>
                  </a:moveTo>
                  <a:cubicBezTo>
                    <a:pt x="1214" y="1"/>
                    <a:pt x="1" y="1256"/>
                    <a:pt x="1075" y="2260"/>
                  </a:cubicBezTo>
                  <a:lnTo>
                    <a:pt x="12192" y="10853"/>
                  </a:lnTo>
                  <a:cubicBezTo>
                    <a:pt x="8021" y="7184"/>
                    <a:pt x="1340" y="126"/>
                    <a:pt x="121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725;p52"/>
            <p:cNvSpPr/>
            <p:nvPr/>
          </p:nvSpPr>
          <p:spPr>
            <a:xfrm>
              <a:off x="2647267" y="2380244"/>
              <a:ext cx="521002" cy="466517"/>
            </a:xfrm>
            <a:custGeom>
              <a:avLst/>
              <a:gdLst/>
              <a:ahLst/>
              <a:cxnLst/>
              <a:rect l="l" t="t" r="r" b="b"/>
              <a:pathLst>
                <a:path w="6139" h="5497" extrusionOk="0">
                  <a:moveTo>
                    <a:pt x="210" y="0"/>
                  </a:moveTo>
                  <a:lnTo>
                    <a:pt x="1" y="237"/>
                  </a:lnTo>
                  <a:lnTo>
                    <a:pt x="5929" y="5496"/>
                  </a:lnTo>
                  <a:lnTo>
                    <a:pt x="6138" y="5245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726;p52"/>
            <p:cNvSpPr/>
            <p:nvPr/>
          </p:nvSpPr>
          <p:spPr>
            <a:xfrm>
              <a:off x="2433061" y="2181060"/>
              <a:ext cx="428581" cy="397519"/>
            </a:xfrm>
            <a:custGeom>
              <a:avLst/>
              <a:gdLst/>
              <a:ahLst/>
              <a:cxnLst/>
              <a:rect l="l" t="t" r="r" b="b"/>
              <a:pathLst>
                <a:path w="5050" h="4684" extrusionOk="0">
                  <a:moveTo>
                    <a:pt x="2531" y="0"/>
                  </a:moveTo>
                  <a:cubicBezTo>
                    <a:pt x="1412" y="0"/>
                    <a:pt x="424" y="803"/>
                    <a:pt x="223" y="1943"/>
                  </a:cubicBezTo>
                  <a:cubicBezTo>
                    <a:pt x="0" y="3212"/>
                    <a:pt x="851" y="4426"/>
                    <a:pt x="2120" y="4649"/>
                  </a:cubicBezTo>
                  <a:cubicBezTo>
                    <a:pt x="2257" y="4673"/>
                    <a:pt x="2392" y="4684"/>
                    <a:pt x="2525" y="4684"/>
                  </a:cubicBezTo>
                  <a:cubicBezTo>
                    <a:pt x="3647" y="4684"/>
                    <a:pt x="4627" y="3873"/>
                    <a:pt x="4826" y="2738"/>
                  </a:cubicBezTo>
                  <a:cubicBezTo>
                    <a:pt x="5050" y="1469"/>
                    <a:pt x="4199" y="255"/>
                    <a:pt x="2915" y="32"/>
                  </a:cubicBezTo>
                  <a:cubicBezTo>
                    <a:pt x="2786" y="11"/>
                    <a:pt x="2658" y="0"/>
                    <a:pt x="2531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27;p52"/>
            <p:cNvSpPr/>
            <p:nvPr/>
          </p:nvSpPr>
          <p:spPr>
            <a:xfrm>
              <a:off x="2418294" y="2179532"/>
              <a:ext cx="398368" cy="398877"/>
            </a:xfrm>
            <a:custGeom>
              <a:avLst/>
              <a:gdLst/>
              <a:ahLst/>
              <a:cxnLst/>
              <a:rect l="l" t="t" r="r" b="b"/>
              <a:pathLst>
                <a:path w="4694" h="4700" extrusionOk="0">
                  <a:moveTo>
                    <a:pt x="2702" y="1"/>
                  </a:moveTo>
                  <a:cubicBezTo>
                    <a:pt x="1250" y="1"/>
                    <a:pt x="0" y="1404"/>
                    <a:pt x="439" y="2979"/>
                  </a:cubicBezTo>
                  <a:cubicBezTo>
                    <a:pt x="748" y="4095"/>
                    <a:pt x="1726" y="4699"/>
                    <a:pt x="2713" y="4699"/>
                  </a:cubicBezTo>
                  <a:cubicBezTo>
                    <a:pt x="3466" y="4699"/>
                    <a:pt x="4223" y="4349"/>
                    <a:pt x="4694" y="3607"/>
                  </a:cubicBezTo>
                  <a:lnTo>
                    <a:pt x="4694" y="3607"/>
                  </a:lnTo>
                  <a:cubicBezTo>
                    <a:pt x="4682" y="3618"/>
                    <a:pt x="4581" y="3717"/>
                    <a:pt x="4387" y="3717"/>
                  </a:cubicBezTo>
                  <a:cubicBezTo>
                    <a:pt x="4104" y="3717"/>
                    <a:pt x="3623" y="3506"/>
                    <a:pt x="2936" y="2505"/>
                  </a:cubicBezTo>
                  <a:cubicBezTo>
                    <a:pt x="1750" y="775"/>
                    <a:pt x="3759" y="259"/>
                    <a:pt x="3759" y="259"/>
                  </a:cubicBezTo>
                  <a:cubicBezTo>
                    <a:pt x="3409" y="81"/>
                    <a:pt x="3049" y="1"/>
                    <a:pt x="2702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28;p52"/>
            <p:cNvSpPr/>
            <p:nvPr/>
          </p:nvSpPr>
          <p:spPr>
            <a:xfrm>
              <a:off x="2412948" y="2180211"/>
              <a:ext cx="364676" cy="398198"/>
            </a:xfrm>
            <a:custGeom>
              <a:avLst/>
              <a:gdLst/>
              <a:ahLst/>
              <a:cxnLst/>
              <a:rect l="l" t="t" r="r" b="b"/>
              <a:pathLst>
                <a:path w="4297" h="4692" extrusionOk="0">
                  <a:moveTo>
                    <a:pt x="2762" y="0"/>
                  </a:moveTo>
                  <a:cubicBezTo>
                    <a:pt x="1130" y="0"/>
                    <a:pt x="0" y="1632"/>
                    <a:pt x="558" y="3152"/>
                  </a:cubicBezTo>
                  <a:cubicBezTo>
                    <a:pt x="923" y="4132"/>
                    <a:pt x="1840" y="4691"/>
                    <a:pt x="2778" y="4691"/>
                  </a:cubicBezTo>
                  <a:cubicBezTo>
                    <a:pt x="3310" y="4691"/>
                    <a:pt x="3848" y="4512"/>
                    <a:pt x="4296" y="4129"/>
                  </a:cubicBezTo>
                  <a:lnTo>
                    <a:pt x="4296" y="4129"/>
                  </a:lnTo>
                  <a:cubicBezTo>
                    <a:pt x="4288" y="4134"/>
                    <a:pt x="4267" y="4144"/>
                    <a:pt x="4229" y="4144"/>
                  </a:cubicBezTo>
                  <a:cubicBezTo>
                    <a:pt x="4072" y="4144"/>
                    <a:pt x="3620" y="3981"/>
                    <a:pt x="2511" y="2692"/>
                  </a:cubicBezTo>
                  <a:cubicBezTo>
                    <a:pt x="1046" y="990"/>
                    <a:pt x="3125" y="28"/>
                    <a:pt x="3125" y="28"/>
                  </a:cubicBezTo>
                  <a:cubicBezTo>
                    <a:pt x="3013" y="14"/>
                    <a:pt x="2887" y="0"/>
                    <a:pt x="2762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729;p52"/>
            <p:cNvSpPr/>
            <p:nvPr/>
          </p:nvSpPr>
          <p:spPr>
            <a:xfrm>
              <a:off x="2418803" y="2186067"/>
              <a:ext cx="324448" cy="392852"/>
            </a:xfrm>
            <a:custGeom>
              <a:avLst/>
              <a:gdLst/>
              <a:ahLst/>
              <a:cxnLst/>
              <a:rect l="l" t="t" r="r" b="b"/>
              <a:pathLst>
                <a:path w="3823" h="4629" extrusionOk="0">
                  <a:moveTo>
                    <a:pt x="2149" y="1"/>
                  </a:moveTo>
                  <a:cubicBezTo>
                    <a:pt x="768" y="322"/>
                    <a:pt x="1" y="1800"/>
                    <a:pt x="503" y="3125"/>
                  </a:cubicBezTo>
                  <a:cubicBezTo>
                    <a:pt x="860" y="4068"/>
                    <a:pt x="1753" y="4629"/>
                    <a:pt x="2691" y="4629"/>
                  </a:cubicBezTo>
                  <a:cubicBezTo>
                    <a:pt x="3072" y="4629"/>
                    <a:pt x="3460" y="4536"/>
                    <a:pt x="3823" y="4339"/>
                  </a:cubicBezTo>
                  <a:cubicBezTo>
                    <a:pt x="3823" y="4339"/>
                    <a:pt x="3502" y="4227"/>
                    <a:pt x="2470" y="3404"/>
                  </a:cubicBezTo>
                  <a:cubicBezTo>
                    <a:pt x="377" y="1744"/>
                    <a:pt x="2149" y="1"/>
                    <a:pt x="214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30;p52"/>
            <p:cNvSpPr/>
            <p:nvPr/>
          </p:nvSpPr>
          <p:spPr>
            <a:xfrm>
              <a:off x="2749108" y="2289860"/>
              <a:ext cx="71289" cy="57880"/>
            </a:xfrm>
            <a:custGeom>
              <a:avLst/>
              <a:gdLst/>
              <a:ahLst/>
              <a:cxnLst/>
              <a:rect l="l" t="t" r="r" b="b"/>
              <a:pathLst>
                <a:path w="840" h="682" extrusionOk="0">
                  <a:moveTo>
                    <a:pt x="410" y="1"/>
                  </a:moveTo>
                  <a:cubicBezTo>
                    <a:pt x="357" y="1"/>
                    <a:pt x="303" y="11"/>
                    <a:pt x="252" y="33"/>
                  </a:cubicBezTo>
                  <a:cubicBezTo>
                    <a:pt x="0" y="173"/>
                    <a:pt x="42" y="549"/>
                    <a:pt x="307" y="661"/>
                  </a:cubicBezTo>
                  <a:cubicBezTo>
                    <a:pt x="348" y="675"/>
                    <a:pt x="388" y="682"/>
                    <a:pt x="427" y="682"/>
                  </a:cubicBezTo>
                  <a:cubicBezTo>
                    <a:pt x="656" y="682"/>
                    <a:pt x="839" y="453"/>
                    <a:pt x="768" y="214"/>
                  </a:cubicBezTo>
                  <a:cubicBezTo>
                    <a:pt x="696" y="81"/>
                    <a:pt x="556" y="1"/>
                    <a:pt x="410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731;p52"/>
            <p:cNvSpPr/>
            <p:nvPr/>
          </p:nvSpPr>
          <p:spPr>
            <a:xfrm>
              <a:off x="2488650" y="2872646"/>
              <a:ext cx="672490" cy="62887"/>
            </a:xfrm>
            <a:custGeom>
              <a:avLst/>
              <a:gdLst/>
              <a:ahLst/>
              <a:cxnLst/>
              <a:rect l="l" t="t" r="r" b="b"/>
              <a:pathLst>
                <a:path w="7924" h="741" extrusionOk="0">
                  <a:moveTo>
                    <a:pt x="15" y="1"/>
                  </a:moveTo>
                  <a:lnTo>
                    <a:pt x="1" y="322"/>
                  </a:lnTo>
                  <a:lnTo>
                    <a:pt x="7910" y="740"/>
                  </a:lnTo>
                  <a:lnTo>
                    <a:pt x="7924" y="419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732;p52"/>
            <p:cNvSpPr/>
            <p:nvPr/>
          </p:nvSpPr>
          <p:spPr>
            <a:xfrm>
              <a:off x="2299310" y="2717593"/>
              <a:ext cx="348042" cy="348126"/>
            </a:xfrm>
            <a:custGeom>
              <a:avLst/>
              <a:gdLst/>
              <a:ahLst/>
              <a:cxnLst/>
              <a:rect l="l" t="t" r="r" b="b"/>
              <a:pathLst>
                <a:path w="4101" h="4102" extrusionOk="0">
                  <a:moveTo>
                    <a:pt x="2050" y="1"/>
                  </a:moveTo>
                  <a:cubicBezTo>
                    <a:pt x="921" y="1"/>
                    <a:pt x="0" y="921"/>
                    <a:pt x="0" y="2051"/>
                  </a:cubicBezTo>
                  <a:cubicBezTo>
                    <a:pt x="0" y="3181"/>
                    <a:pt x="921" y="4102"/>
                    <a:pt x="2050" y="4102"/>
                  </a:cubicBezTo>
                  <a:cubicBezTo>
                    <a:pt x="3180" y="4102"/>
                    <a:pt x="4101" y="3181"/>
                    <a:pt x="4101" y="2051"/>
                  </a:cubicBezTo>
                  <a:cubicBezTo>
                    <a:pt x="4101" y="921"/>
                    <a:pt x="3180" y="1"/>
                    <a:pt x="2050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33;p52"/>
            <p:cNvSpPr/>
            <p:nvPr/>
          </p:nvSpPr>
          <p:spPr>
            <a:xfrm>
              <a:off x="2229718" y="2751965"/>
              <a:ext cx="282694" cy="315198"/>
            </a:xfrm>
            <a:custGeom>
              <a:avLst/>
              <a:gdLst/>
              <a:ahLst/>
              <a:cxnLst/>
              <a:rect l="l" t="t" r="r" b="b"/>
              <a:pathLst>
                <a:path w="3331" h="3714" extrusionOk="0">
                  <a:moveTo>
                    <a:pt x="1643" y="0"/>
                  </a:moveTo>
                  <a:cubicBezTo>
                    <a:pt x="1" y="1232"/>
                    <a:pt x="978" y="3714"/>
                    <a:pt x="2828" y="3714"/>
                  </a:cubicBezTo>
                  <a:cubicBezTo>
                    <a:pt x="2989" y="3714"/>
                    <a:pt x="3157" y="3695"/>
                    <a:pt x="3331" y="3655"/>
                  </a:cubicBezTo>
                  <a:lnTo>
                    <a:pt x="3331" y="3641"/>
                  </a:lnTo>
                  <a:cubicBezTo>
                    <a:pt x="3331" y="3641"/>
                    <a:pt x="3330" y="3641"/>
                    <a:pt x="3329" y="3641"/>
                  </a:cubicBezTo>
                  <a:cubicBezTo>
                    <a:pt x="3303" y="3641"/>
                    <a:pt x="3014" y="3616"/>
                    <a:pt x="1992" y="2567"/>
                  </a:cubicBezTo>
                  <a:cubicBezTo>
                    <a:pt x="904" y="1465"/>
                    <a:pt x="1615" y="56"/>
                    <a:pt x="16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734;p52"/>
            <p:cNvSpPr/>
            <p:nvPr/>
          </p:nvSpPr>
          <p:spPr>
            <a:xfrm>
              <a:off x="2556119" y="2822574"/>
              <a:ext cx="71119" cy="57880"/>
            </a:xfrm>
            <a:custGeom>
              <a:avLst/>
              <a:gdLst/>
              <a:ahLst/>
              <a:cxnLst/>
              <a:rect l="l" t="t" r="r" b="b"/>
              <a:pathLst>
                <a:path w="838" h="682" extrusionOk="0">
                  <a:moveTo>
                    <a:pt x="398" y="0"/>
                  </a:moveTo>
                  <a:cubicBezTo>
                    <a:pt x="344" y="0"/>
                    <a:pt x="290" y="11"/>
                    <a:pt x="238" y="33"/>
                  </a:cubicBezTo>
                  <a:cubicBezTo>
                    <a:pt x="1" y="186"/>
                    <a:pt x="29" y="549"/>
                    <a:pt x="308" y="661"/>
                  </a:cubicBezTo>
                  <a:cubicBezTo>
                    <a:pt x="346" y="675"/>
                    <a:pt x="385" y="681"/>
                    <a:pt x="422" y="681"/>
                  </a:cubicBezTo>
                  <a:cubicBezTo>
                    <a:pt x="646" y="681"/>
                    <a:pt x="838" y="453"/>
                    <a:pt x="754" y="214"/>
                  </a:cubicBezTo>
                  <a:cubicBezTo>
                    <a:pt x="693" y="81"/>
                    <a:pt x="548" y="0"/>
                    <a:pt x="39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35;p52"/>
            <p:cNvSpPr/>
            <p:nvPr/>
          </p:nvSpPr>
          <p:spPr>
            <a:xfrm>
              <a:off x="3193051" y="3065636"/>
              <a:ext cx="79351" cy="351691"/>
            </a:xfrm>
            <a:custGeom>
              <a:avLst/>
              <a:gdLst/>
              <a:ahLst/>
              <a:cxnLst/>
              <a:rect l="l" t="t" r="r" b="b"/>
              <a:pathLst>
                <a:path w="935" h="4144" extrusionOk="0">
                  <a:moveTo>
                    <a:pt x="321" y="1"/>
                  </a:moveTo>
                  <a:lnTo>
                    <a:pt x="0" y="42"/>
                  </a:lnTo>
                  <a:lnTo>
                    <a:pt x="614" y="4143"/>
                  </a:lnTo>
                  <a:lnTo>
                    <a:pt x="935" y="4088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36;p52"/>
            <p:cNvSpPr/>
            <p:nvPr/>
          </p:nvSpPr>
          <p:spPr>
            <a:xfrm>
              <a:off x="3131437" y="3350876"/>
              <a:ext cx="279469" cy="254348"/>
            </a:xfrm>
            <a:custGeom>
              <a:avLst/>
              <a:gdLst/>
              <a:ahLst/>
              <a:cxnLst/>
              <a:rect l="l" t="t" r="r" b="b"/>
              <a:pathLst>
                <a:path w="3293" h="2997" extrusionOk="0">
                  <a:moveTo>
                    <a:pt x="1643" y="1"/>
                  </a:moveTo>
                  <a:cubicBezTo>
                    <a:pt x="963" y="1"/>
                    <a:pt x="349" y="468"/>
                    <a:pt x="182" y="1159"/>
                  </a:cubicBezTo>
                  <a:cubicBezTo>
                    <a:pt x="1" y="1954"/>
                    <a:pt x="503" y="2763"/>
                    <a:pt x="1298" y="2958"/>
                  </a:cubicBezTo>
                  <a:cubicBezTo>
                    <a:pt x="1412" y="2984"/>
                    <a:pt x="1526" y="2996"/>
                    <a:pt x="1638" y="2996"/>
                  </a:cubicBezTo>
                  <a:cubicBezTo>
                    <a:pt x="2322" y="2996"/>
                    <a:pt x="2942" y="2538"/>
                    <a:pt x="3097" y="1842"/>
                  </a:cubicBezTo>
                  <a:cubicBezTo>
                    <a:pt x="3293" y="1033"/>
                    <a:pt x="2791" y="224"/>
                    <a:pt x="1996" y="43"/>
                  </a:cubicBezTo>
                  <a:cubicBezTo>
                    <a:pt x="1877" y="15"/>
                    <a:pt x="1759" y="1"/>
                    <a:pt x="1643" y="1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737;p52"/>
            <p:cNvSpPr/>
            <p:nvPr/>
          </p:nvSpPr>
          <p:spPr>
            <a:xfrm>
              <a:off x="3133814" y="3426663"/>
              <a:ext cx="114911" cy="176524"/>
            </a:xfrm>
            <a:custGeom>
              <a:avLst/>
              <a:gdLst/>
              <a:ahLst/>
              <a:cxnLst/>
              <a:rect l="l" t="t" r="r" b="b"/>
              <a:pathLst>
                <a:path w="1354" h="2080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68" y="196"/>
                    <a:pt x="126" y="405"/>
                    <a:pt x="126" y="615"/>
                  </a:cubicBezTo>
                  <a:cubicBezTo>
                    <a:pt x="126" y="1340"/>
                    <a:pt x="642" y="1954"/>
                    <a:pt x="1354" y="2079"/>
                  </a:cubicBezTo>
                  <a:cubicBezTo>
                    <a:pt x="1" y="1479"/>
                    <a:pt x="252" y="43"/>
                    <a:pt x="25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38;p52"/>
            <p:cNvSpPr/>
            <p:nvPr/>
          </p:nvSpPr>
          <p:spPr>
            <a:xfrm>
              <a:off x="3331555" y="3418430"/>
              <a:ext cx="56013" cy="45065"/>
            </a:xfrm>
            <a:custGeom>
              <a:avLst/>
              <a:gdLst/>
              <a:ahLst/>
              <a:cxnLst/>
              <a:rect l="l" t="t" r="r" b="b"/>
              <a:pathLst>
                <a:path w="660" h="531" extrusionOk="0">
                  <a:moveTo>
                    <a:pt x="322" y="1"/>
                  </a:moveTo>
                  <a:cubicBezTo>
                    <a:pt x="280" y="1"/>
                    <a:pt x="237" y="10"/>
                    <a:pt x="195" y="28"/>
                  </a:cubicBezTo>
                  <a:cubicBezTo>
                    <a:pt x="0" y="140"/>
                    <a:pt x="28" y="433"/>
                    <a:pt x="251" y="516"/>
                  </a:cubicBezTo>
                  <a:cubicBezTo>
                    <a:pt x="281" y="526"/>
                    <a:pt x="310" y="531"/>
                    <a:pt x="339" y="531"/>
                  </a:cubicBezTo>
                  <a:cubicBezTo>
                    <a:pt x="514" y="531"/>
                    <a:pt x="660" y="360"/>
                    <a:pt x="600" y="168"/>
                  </a:cubicBezTo>
                  <a:cubicBezTo>
                    <a:pt x="549" y="66"/>
                    <a:pt x="438" y="1"/>
                    <a:pt x="32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39;p52"/>
            <p:cNvSpPr/>
            <p:nvPr/>
          </p:nvSpPr>
          <p:spPr>
            <a:xfrm>
              <a:off x="3274694" y="2920003"/>
              <a:ext cx="300770" cy="227445"/>
            </a:xfrm>
            <a:custGeom>
              <a:avLst/>
              <a:gdLst/>
              <a:ahLst/>
              <a:cxnLst/>
              <a:rect l="l" t="t" r="r" b="b"/>
              <a:pathLst>
                <a:path w="3544" h="2680" extrusionOk="0">
                  <a:moveTo>
                    <a:pt x="182" y="1"/>
                  </a:moveTo>
                  <a:lnTo>
                    <a:pt x="1" y="266"/>
                  </a:lnTo>
                  <a:lnTo>
                    <a:pt x="3362" y="2679"/>
                  </a:lnTo>
                  <a:lnTo>
                    <a:pt x="3544" y="2428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740;p52"/>
            <p:cNvSpPr/>
            <p:nvPr/>
          </p:nvSpPr>
          <p:spPr>
            <a:xfrm>
              <a:off x="3465307" y="3024220"/>
              <a:ext cx="164643" cy="164643"/>
            </a:xfrm>
            <a:custGeom>
              <a:avLst/>
              <a:gdLst/>
              <a:ahLst/>
              <a:cxnLst/>
              <a:rect l="l" t="t" r="r" b="b"/>
              <a:pathLst>
                <a:path w="1940" h="1940" extrusionOk="0">
                  <a:moveTo>
                    <a:pt x="963" y="0"/>
                  </a:moveTo>
                  <a:cubicBezTo>
                    <a:pt x="433" y="0"/>
                    <a:pt x="0" y="433"/>
                    <a:pt x="0" y="977"/>
                  </a:cubicBezTo>
                  <a:cubicBezTo>
                    <a:pt x="0" y="1507"/>
                    <a:pt x="433" y="1939"/>
                    <a:pt x="963" y="1939"/>
                  </a:cubicBezTo>
                  <a:cubicBezTo>
                    <a:pt x="1507" y="1939"/>
                    <a:pt x="1939" y="1507"/>
                    <a:pt x="1939" y="977"/>
                  </a:cubicBezTo>
                  <a:cubicBezTo>
                    <a:pt x="1939" y="433"/>
                    <a:pt x="1507" y="0"/>
                    <a:pt x="963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741;p52"/>
            <p:cNvSpPr/>
            <p:nvPr/>
          </p:nvSpPr>
          <p:spPr>
            <a:xfrm>
              <a:off x="3449946" y="3024220"/>
              <a:ext cx="151573" cy="164728"/>
            </a:xfrm>
            <a:custGeom>
              <a:avLst/>
              <a:gdLst/>
              <a:ahLst/>
              <a:cxnLst/>
              <a:rect l="l" t="t" r="r" b="b"/>
              <a:pathLst>
                <a:path w="1786" h="1941" extrusionOk="0">
                  <a:moveTo>
                    <a:pt x="1144" y="0"/>
                  </a:moveTo>
                  <a:cubicBezTo>
                    <a:pt x="474" y="0"/>
                    <a:pt x="0" y="670"/>
                    <a:pt x="237" y="1312"/>
                  </a:cubicBezTo>
                  <a:cubicBezTo>
                    <a:pt x="388" y="1711"/>
                    <a:pt x="764" y="1940"/>
                    <a:pt x="1151" y="1940"/>
                  </a:cubicBezTo>
                  <a:cubicBezTo>
                    <a:pt x="1372" y="1940"/>
                    <a:pt x="1597" y="1865"/>
                    <a:pt x="1785" y="1702"/>
                  </a:cubicBezTo>
                  <a:lnTo>
                    <a:pt x="1785" y="1702"/>
                  </a:lnTo>
                  <a:cubicBezTo>
                    <a:pt x="1779" y="1705"/>
                    <a:pt x="1768" y="1711"/>
                    <a:pt x="1747" y="1711"/>
                  </a:cubicBezTo>
                  <a:cubicBezTo>
                    <a:pt x="1675" y="1711"/>
                    <a:pt x="1492" y="1638"/>
                    <a:pt x="1046" y="1116"/>
                  </a:cubicBezTo>
                  <a:cubicBezTo>
                    <a:pt x="432" y="405"/>
                    <a:pt x="1297" y="14"/>
                    <a:pt x="1297" y="14"/>
                  </a:cubicBezTo>
                  <a:cubicBezTo>
                    <a:pt x="1241" y="0"/>
                    <a:pt x="1200" y="0"/>
                    <a:pt x="114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742;p52"/>
            <p:cNvSpPr/>
            <p:nvPr/>
          </p:nvSpPr>
          <p:spPr>
            <a:xfrm>
              <a:off x="3584885" y="3069030"/>
              <a:ext cx="38615" cy="32080"/>
            </a:xfrm>
            <a:custGeom>
              <a:avLst/>
              <a:gdLst/>
              <a:ahLst/>
              <a:cxnLst/>
              <a:rect l="l" t="t" r="r" b="b"/>
              <a:pathLst>
                <a:path w="455" h="378" extrusionOk="0">
                  <a:moveTo>
                    <a:pt x="218" y="0"/>
                  </a:moveTo>
                  <a:cubicBezTo>
                    <a:pt x="191" y="0"/>
                    <a:pt x="165" y="6"/>
                    <a:pt x="140" y="16"/>
                  </a:cubicBezTo>
                  <a:cubicBezTo>
                    <a:pt x="0" y="100"/>
                    <a:pt x="14" y="309"/>
                    <a:pt x="168" y="365"/>
                  </a:cubicBezTo>
                  <a:cubicBezTo>
                    <a:pt x="191" y="374"/>
                    <a:pt x="214" y="378"/>
                    <a:pt x="237" y="378"/>
                  </a:cubicBezTo>
                  <a:cubicBezTo>
                    <a:pt x="360" y="378"/>
                    <a:pt x="454" y="258"/>
                    <a:pt x="419" y="128"/>
                  </a:cubicBezTo>
                  <a:cubicBezTo>
                    <a:pt x="377" y="45"/>
                    <a:pt x="297" y="0"/>
                    <a:pt x="21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743;p52"/>
            <p:cNvSpPr/>
            <p:nvPr/>
          </p:nvSpPr>
          <p:spPr>
            <a:xfrm>
              <a:off x="2672133" y="2936637"/>
              <a:ext cx="521002" cy="466432"/>
            </a:xfrm>
            <a:custGeom>
              <a:avLst/>
              <a:gdLst/>
              <a:ahLst/>
              <a:cxnLst/>
              <a:rect l="l" t="t" r="r" b="b"/>
              <a:pathLst>
                <a:path w="6139" h="5496" extrusionOk="0">
                  <a:moveTo>
                    <a:pt x="5929" y="0"/>
                  </a:moveTo>
                  <a:lnTo>
                    <a:pt x="1" y="5259"/>
                  </a:lnTo>
                  <a:lnTo>
                    <a:pt x="210" y="5496"/>
                  </a:lnTo>
                  <a:lnTo>
                    <a:pt x="6138" y="237"/>
                  </a:lnTo>
                  <a:lnTo>
                    <a:pt x="59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744;p52"/>
            <p:cNvSpPr/>
            <p:nvPr/>
          </p:nvSpPr>
          <p:spPr>
            <a:xfrm>
              <a:off x="2509951" y="3240887"/>
              <a:ext cx="323260" cy="324364"/>
            </a:xfrm>
            <a:custGeom>
              <a:avLst/>
              <a:gdLst/>
              <a:ahLst/>
              <a:cxnLst/>
              <a:rect l="l" t="t" r="r" b="b"/>
              <a:pathLst>
                <a:path w="3809" h="3822" extrusionOk="0">
                  <a:moveTo>
                    <a:pt x="1898" y="0"/>
                  </a:moveTo>
                  <a:cubicBezTo>
                    <a:pt x="852" y="0"/>
                    <a:pt x="1" y="851"/>
                    <a:pt x="1" y="1911"/>
                  </a:cubicBezTo>
                  <a:cubicBezTo>
                    <a:pt x="1" y="2957"/>
                    <a:pt x="852" y="3822"/>
                    <a:pt x="1898" y="3822"/>
                  </a:cubicBezTo>
                  <a:cubicBezTo>
                    <a:pt x="2958" y="3822"/>
                    <a:pt x="3809" y="2957"/>
                    <a:pt x="3809" y="1911"/>
                  </a:cubicBezTo>
                  <a:cubicBezTo>
                    <a:pt x="3809" y="851"/>
                    <a:pt x="2958" y="0"/>
                    <a:pt x="189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745;p52"/>
            <p:cNvSpPr/>
            <p:nvPr/>
          </p:nvSpPr>
          <p:spPr>
            <a:xfrm>
              <a:off x="2446640" y="3273986"/>
              <a:ext cx="259949" cy="291605"/>
            </a:xfrm>
            <a:custGeom>
              <a:avLst/>
              <a:gdLst/>
              <a:ahLst/>
              <a:cxnLst/>
              <a:rect l="l" t="t" r="r" b="b"/>
              <a:pathLst>
                <a:path w="3063" h="343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1" y="1150"/>
                    <a:pt x="907" y="3436"/>
                    <a:pt x="2633" y="3436"/>
                  </a:cubicBezTo>
                  <a:cubicBezTo>
                    <a:pt x="2771" y="3436"/>
                    <a:pt x="2915" y="3421"/>
                    <a:pt x="3062" y="3390"/>
                  </a:cubicBezTo>
                  <a:lnTo>
                    <a:pt x="3062" y="3376"/>
                  </a:lnTo>
                  <a:cubicBezTo>
                    <a:pt x="3062" y="3376"/>
                    <a:pt x="3062" y="3376"/>
                    <a:pt x="3060" y="3376"/>
                  </a:cubicBezTo>
                  <a:cubicBezTo>
                    <a:pt x="3036" y="3376"/>
                    <a:pt x="2774" y="3351"/>
                    <a:pt x="1821" y="2372"/>
                  </a:cubicBezTo>
                  <a:cubicBezTo>
                    <a:pt x="803" y="1354"/>
                    <a:pt x="1458" y="42"/>
                    <a:pt x="148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746;p52"/>
            <p:cNvSpPr/>
            <p:nvPr/>
          </p:nvSpPr>
          <p:spPr>
            <a:xfrm>
              <a:off x="2480417" y="3336703"/>
              <a:ext cx="162267" cy="226257"/>
            </a:xfrm>
            <a:custGeom>
              <a:avLst/>
              <a:gdLst/>
              <a:ahLst/>
              <a:cxnLst/>
              <a:rect l="l" t="t" r="r" b="b"/>
              <a:pathLst>
                <a:path w="1912" h="2666" extrusionOk="0">
                  <a:moveTo>
                    <a:pt x="502" y="1"/>
                  </a:moveTo>
                  <a:cubicBezTo>
                    <a:pt x="0" y="1131"/>
                    <a:pt x="698" y="2442"/>
                    <a:pt x="1911" y="2665"/>
                  </a:cubicBezTo>
                  <a:cubicBezTo>
                    <a:pt x="181" y="1898"/>
                    <a:pt x="488" y="57"/>
                    <a:pt x="50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747;p52"/>
            <p:cNvSpPr/>
            <p:nvPr/>
          </p:nvSpPr>
          <p:spPr>
            <a:xfrm>
              <a:off x="2738415" y="3326858"/>
              <a:ext cx="71289" cy="57965"/>
            </a:xfrm>
            <a:custGeom>
              <a:avLst/>
              <a:gdLst/>
              <a:ahLst/>
              <a:cxnLst/>
              <a:rect l="l" t="t" r="r" b="b"/>
              <a:pathLst>
                <a:path w="840" h="683" extrusionOk="0">
                  <a:moveTo>
                    <a:pt x="408" y="1"/>
                  </a:moveTo>
                  <a:cubicBezTo>
                    <a:pt x="356" y="1"/>
                    <a:pt x="303" y="11"/>
                    <a:pt x="252" y="33"/>
                  </a:cubicBezTo>
                  <a:cubicBezTo>
                    <a:pt x="1" y="187"/>
                    <a:pt x="43" y="563"/>
                    <a:pt x="308" y="661"/>
                  </a:cubicBezTo>
                  <a:cubicBezTo>
                    <a:pt x="350" y="676"/>
                    <a:pt x="391" y="682"/>
                    <a:pt x="432" y="682"/>
                  </a:cubicBezTo>
                  <a:cubicBezTo>
                    <a:pt x="659" y="682"/>
                    <a:pt x="839" y="465"/>
                    <a:pt x="768" y="228"/>
                  </a:cubicBezTo>
                  <a:cubicBezTo>
                    <a:pt x="696" y="84"/>
                    <a:pt x="555" y="1"/>
                    <a:pt x="40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748;p52"/>
            <p:cNvSpPr/>
            <p:nvPr/>
          </p:nvSpPr>
          <p:spPr>
            <a:xfrm>
              <a:off x="2934969" y="2695103"/>
              <a:ext cx="454635" cy="416615"/>
            </a:xfrm>
            <a:custGeom>
              <a:avLst/>
              <a:gdLst/>
              <a:ahLst/>
              <a:cxnLst/>
              <a:rect l="l" t="t" r="r" b="b"/>
              <a:pathLst>
                <a:path w="5357" h="4909" extrusionOk="0">
                  <a:moveTo>
                    <a:pt x="2902" y="1"/>
                  </a:moveTo>
                  <a:cubicBezTo>
                    <a:pt x="2706" y="1"/>
                    <a:pt x="2511" y="29"/>
                    <a:pt x="2330" y="70"/>
                  </a:cubicBezTo>
                  <a:cubicBezTo>
                    <a:pt x="1995" y="140"/>
                    <a:pt x="1688" y="294"/>
                    <a:pt x="1409" y="503"/>
                  </a:cubicBezTo>
                  <a:cubicBezTo>
                    <a:pt x="1074" y="754"/>
                    <a:pt x="823" y="1075"/>
                    <a:pt x="656" y="1451"/>
                  </a:cubicBezTo>
                  <a:cubicBezTo>
                    <a:pt x="0" y="2916"/>
                    <a:pt x="907" y="4590"/>
                    <a:pt x="2469" y="4869"/>
                  </a:cubicBezTo>
                  <a:cubicBezTo>
                    <a:pt x="2620" y="4895"/>
                    <a:pt x="2770" y="4908"/>
                    <a:pt x="2919" y="4908"/>
                  </a:cubicBezTo>
                  <a:cubicBezTo>
                    <a:pt x="3323" y="4908"/>
                    <a:pt x="3717" y="4811"/>
                    <a:pt x="4073" y="4618"/>
                  </a:cubicBezTo>
                  <a:cubicBezTo>
                    <a:pt x="4227" y="4534"/>
                    <a:pt x="4366" y="4436"/>
                    <a:pt x="4506" y="4325"/>
                  </a:cubicBezTo>
                  <a:cubicBezTo>
                    <a:pt x="4687" y="4157"/>
                    <a:pt x="4855" y="3962"/>
                    <a:pt x="4980" y="3753"/>
                  </a:cubicBezTo>
                  <a:cubicBezTo>
                    <a:pt x="5092" y="3585"/>
                    <a:pt x="5175" y="3404"/>
                    <a:pt x="5245" y="3209"/>
                  </a:cubicBezTo>
                  <a:cubicBezTo>
                    <a:pt x="5301" y="3028"/>
                    <a:pt x="5329" y="2846"/>
                    <a:pt x="5343" y="2651"/>
                  </a:cubicBezTo>
                  <a:lnTo>
                    <a:pt x="5343" y="2456"/>
                  </a:lnTo>
                  <a:lnTo>
                    <a:pt x="5357" y="2456"/>
                  </a:lnTo>
                  <a:cubicBezTo>
                    <a:pt x="5343" y="1675"/>
                    <a:pt x="4980" y="949"/>
                    <a:pt x="4352" y="489"/>
                  </a:cubicBezTo>
                  <a:cubicBezTo>
                    <a:pt x="4241" y="405"/>
                    <a:pt x="4129" y="335"/>
                    <a:pt x="4004" y="266"/>
                  </a:cubicBezTo>
                  <a:cubicBezTo>
                    <a:pt x="3780" y="154"/>
                    <a:pt x="3529" y="70"/>
                    <a:pt x="3278" y="29"/>
                  </a:cubicBezTo>
                  <a:cubicBezTo>
                    <a:pt x="3153" y="15"/>
                    <a:pt x="3027" y="1"/>
                    <a:pt x="2902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749;p52"/>
            <p:cNvSpPr/>
            <p:nvPr/>
          </p:nvSpPr>
          <p:spPr>
            <a:xfrm>
              <a:off x="2939721" y="2701044"/>
              <a:ext cx="339809" cy="411523"/>
            </a:xfrm>
            <a:custGeom>
              <a:avLst/>
              <a:gdLst/>
              <a:ahLst/>
              <a:cxnLst/>
              <a:rect l="l" t="t" r="r" b="b"/>
              <a:pathLst>
                <a:path w="4004" h="4849" extrusionOk="0">
                  <a:moveTo>
                    <a:pt x="2260" y="0"/>
                  </a:moveTo>
                  <a:lnTo>
                    <a:pt x="2260" y="0"/>
                  </a:lnTo>
                  <a:cubicBezTo>
                    <a:pt x="823" y="335"/>
                    <a:pt x="0" y="1883"/>
                    <a:pt x="530" y="3264"/>
                  </a:cubicBezTo>
                  <a:cubicBezTo>
                    <a:pt x="918" y="4258"/>
                    <a:pt x="1858" y="4848"/>
                    <a:pt x="2835" y="4848"/>
                  </a:cubicBezTo>
                  <a:cubicBezTo>
                    <a:pt x="3230" y="4848"/>
                    <a:pt x="3630" y="4752"/>
                    <a:pt x="4003" y="4548"/>
                  </a:cubicBezTo>
                  <a:cubicBezTo>
                    <a:pt x="4003" y="4548"/>
                    <a:pt x="3683" y="4422"/>
                    <a:pt x="2609" y="3571"/>
                  </a:cubicBezTo>
                  <a:cubicBezTo>
                    <a:pt x="405" y="1828"/>
                    <a:pt x="2260" y="1"/>
                    <a:pt x="226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750;p52"/>
            <p:cNvSpPr/>
            <p:nvPr/>
          </p:nvSpPr>
          <p:spPr>
            <a:xfrm>
              <a:off x="3284199" y="2805601"/>
              <a:ext cx="91233" cy="90469"/>
            </a:xfrm>
            <a:custGeom>
              <a:avLst/>
              <a:gdLst/>
              <a:ahLst/>
              <a:cxnLst/>
              <a:rect l="l" t="t" r="r" b="b"/>
              <a:pathLst>
                <a:path w="1075" h="1066" extrusionOk="0">
                  <a:moveTo>
                    <a:pt x="427" y="0"/>
                  </a:moveTo>
                  <a:cubicBezTo>
                    <a:pt x="360" y="0"/>
                    <a:pt x="296" y="17"/>
                    <a:pt x="237" y="52"/>
                  </a:cubicBezTo>
                  <a:cubicBezTo>
                    <a:pt x="28" y="177"/>
                    <a:pt x="0" y="498"/>
                    <a:pt x="154" y="763"/>
                  </a:cubicBezTo>
                  <a:cubicBezTo>
                    <a:pt x="274" y="954"/>
                    <a:pt x="468" y="1066"/>
                    <a:pt x="640" y="1066"/>
                  </a:cubicBezTo>
                  <a:cubicBezTo>
                    <a:pt x="706" y="1066"/>
                    <a:pt x="769" y="1049"/>
                    <a:pt x="823" y="1014"/>
                  </a:cubicBezTo>
                  <a:cubicBezTo>
                    <a:pt x="1032" y="889"/>
                    <a:pt x="1074" y="568"/>
                    <a:pt x="907" y="303"/>
                  </a:cubicBezTo>
                  <a:cubicBezTo>
                    <a:pt x="786" y="112"/>
                    <a:pt x="600" y="0"/>
                    <a:pt x="42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751;p52"/>
            <p:cNvSpPr/>
            <p:nvPr/>
          </p:nvSpPr>
          <p:spPr>
            <a:xfrm>
              <a:off x="1368821" y="2197948"/>
              <a:ext cx="414408" cy="684287"/>
            </a:xfrm>
            <a:custGeom>
              <a:avLst/>
              <a:gdLst/>
              <a:ahLst/>
              <a:cxnLst/>
              <a:rect l="l" t="t" r="r" b="b"/>
              <a:pathLst>
                <a:path w="4883" h="8063" extrusionOk="0">
                  <a:moveTo>
                    <a:pt x="949" y="0"/>
                  </a:moveTo>
                  <a:lnTo>
                    <a:pt x="1563" y="488"/>
                  </a:lnTo>
                  <a:lnTo>
                    <a:pt x="0" y="1242"/>
                  </a:lnTo>
                  <a:lnTo>
                    <a:pt x="154" y="6821"/>
                  </a:lnTo>
                  <a:lnTo>
                    <a:pt x="1284" y="8063"/>
                  </a:lnTo>
                  <a:lnTo>
                    <a:pt x="4882" y="907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752;p52"/>
            <p:cNvSpPr/>
            <p:nvPr/>
          </p:nvSpPr>
          <p:spPr>
            <a:xfrm>
              <a:off x="1211391" y="1658105"/>
              <a:ext cx="925820" cy="616817"/>
            </a:xfrm>
            <a:custGeom>
              <a:avLst/>
              <a:gdLst/>
              <a:ahLst/>
              <a:cxnLst/>
              <a:rect l="l" t="t" r="r" b="b"/>
              <a:pathLst>
                <a:path w="10909" h="7268" extrusionOk="0">
                  <a:moveTo>
                    <a:pt x="10908" y="1"/>
                  </a:moveTo>
                  <a:lnTo>
                    <a:pt x="0" y="5692"/>
                  </a:lnTo>
                  <a:lnTo>
                    <a:pt x="84" y="5817"/>
                  </a:lnTo>
                  <a:lnTo>
                    <a:pt x="6737" y="7268"/>
                  </a:lnTo>
                  <a:lnTo>
                    <a:pt x="10252" y="2219"/>
                  </a:lnTo>
                  <a:lnTo>
                    <a:pt x="10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753;p52"/>
            <p:cNvSpPr/>
            <p:nvPr/>
          </p:nvSpPr>
          <p:spPr>
            <a:xfrm>
              <a:off x="1211391" y="1603705"/>
              <a:ext cx="925820" cy="635742"/>
            </a:xfrm>
            <a:custGeom>
              <a:avLst/>
              <a:gdLst/>
              <a:ahLst/>
              <a:cxnLst/>
              <a:rect l="l" t="t" r="r" b="b"/>
              <a:pathLst>
                <a:path w="10909" h="7491" extrusionOk="0">
                  <a:moveTo>
                    <a:pt x="4715" y="0"/>
                  </a:moveTo>
                  <a:lnTo>
                    <a:pt x="3892" y="1702"/>
                  </a:lnTo>
                  <a:lnTo>
                    <a:pt x="0" y="6333"/>
                  </a:lnTo>
                  <a:lnTo>
                    <a:pt x="6668" y="7490"/>
                  </a:lnTo>
                  <a:lnTo>
                    <a:pt x="10113" y="2762"/>
                  </a:lnTo>
                  <a:lnTo>
                    <a:pt x="10908" y="642"/>
                  </a:lnTo>
                  <a:lnTo>
                    <a:pt x="4715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754;p52"/>
            <p:cNvSpPr/>
            <p:nvPr/>
          </p:nvSpPr>
          <p:spPr>
            <a:xfrm>
              <a:off x="1541611" y="1603705"/>
              <a:ext cx="595600" cy="234404"/>
            </a:xfrm>
            <a:custGeom>
              <a:avLst/>
              <a:gdLst/>
              <a:ahLst/>
              <a:cxnLst/>
              <a:rect l="l" t="t" r="r" b="b"/>
              <a:pathLst>
                <a:path w="7018" h="2762" extrusionOk="0">
                  <a:moveTo>
                    <a:pt x="824" y="0"/>
                  </a:moveTo>
                  <a:lnTo>
                    <a:pt x="1" y="1702"/>
                  </a:lnTo>
                  <a:lnTo>
                    <a:pt x="6222" y="2762"/>
                  </a:lnTo>
                  <a:lnTo>
                    <a:pt x="7017" y="642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755;p52"/>
            <p:cNvSpPr/>
            <p:nvPr/>
          </p:nvSpPr>
          <p:spPr>
            <a:xfrm>
              <a:off x="1919272" y="1848718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1" y="405"/>
                  </a:lnTo>
                  <a:lnTo>
                    <a:pt x="600" y="503"/>
                  </a:lnTo>
                  <a:lnTo>
                    <a:pt x="893" y="182"/>
                  </a:lnTo>
                  <a:lnTo>
                    <a:pt x="879" y="112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756;p52"/>
            <p:cNvSpPr/>
            <p:nvPr/>
          </p:nvSpPr>
          <p:spPr>
            <a:xfrm>
              <a:off x="1919272" y="1858223"/>
              <a:ext cx="75872" cy="33183"/>
            </a:xfrm>
            <a:custGeom>
              <a:avLst/>
              <a:gdLst/>
              <a:ahLst/>
              <a:cxnLst/>
              <a:rect l="l" t="t" r="r" b="b"/>
              <a:pathLst>
                <a:path w="894" h="391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81"/>
                  </a:lnTo>
                  <a:lnTo>
                    <a:pt x="1" y="293"/>
                  </a:lnTo>
                  <a:lnTo>
                    <a:pt x="600" y="391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6E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757;p52"/>
            <p:cNvSpPr/>
            <p:nvPr/>
          </p:nvSpPr>
          <p:spPr>
            <a:xfrm>
              <a:off x="1824560" y="1833357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391"/>
                  </a:lnTo>
                  <a:lnTo>
                    <a:pt x="600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758;p52"/>
            <p:cNvSpPr/>
            <p:nvPr/>
          </p:nvSpPr>
          <p:spPr>
            <a:xfrm>
              <a:off x="1824560" y="1841589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3" y="294"/>
                  </a:lnTo>
                  <a:lnTo>
                    <a:pt x="15" y="196"/>
                  </a:lnTo>
                  <a:lnTo>
                    <a:pt x="1" y="294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759;p52"/>
            <p:cNvSpPr/>
            <p:nvPr/>
          </p:nvSpPr>
          <p:spPr>
            <a:xfrm>
              <a:off x="1729848" y="1817911"/>
              <a:ext cx="75872" cy="41500"/>
            </a:xfrm>
            <a:custGeom>
              <a:avLst/>
              <a:gdLst/>
              <a:ahLst/>
              <a:cxnLst/>
              <a:rect l="l" t="t" r="r" b="b"/>
              <a:pathLst>
                <a:path w="894" h="489" extrusionOk="0">
                  <a:moveTo>
                    <a:pt x="308" y="1"/>
                  </a:moveTo>
                  <a:lnTo>
                    <a:pt x="15" y="280"/>
                  </a:lnTo>
                  <a:lnTo>
                    <a:pt x="1" y="391"/>
                  </a:lnTo>
                  <a:lnTo>
                    <a:pt x="587" y="489"/>
                  </a:lnTo>
                  <a:lnTo>
                    <a:pt x="893" y="168"/>
                  </a:lnTo>
                  <a:lnTo>
                    <a:pt x="880" y="98"/>
                  </a:lnTo>
                  <a:lnTo>
                    <a:pt x="30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760;p52"/>
            <p:cNvSpPr/>
            <p:nvPr/>
          </p:nvSpPr>
          <p:spPr>
            <a:xfrm>
              <a:off x="1729848" y="1826228"/>
              <a:ext cx="75872" cy="33183"/>
            </a:xfrm>
            <a:custGeom>
              <a:avLst/>
              <a:gdLst/>
              <a:ahLst/>
              <a:cxnLst/>
              <a:rect l="l" t="t" r="r" b="b"/>
              <a:pathLst>
                <a:path w="894" h="391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82"/>
                  </a:lnTo>
                  <a:lnTo>
                    <a:pt x="1" y="293"/>
                  </a:lnTo>
                  <a:lnTo>
                    <a:pt x="587" y="391"/>
                  </a:lnTo>
                  <a:lnTo>
                    <a:pt x="893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761;p52"/>
            <p:cNvSpPr/>
            <p:nvPr/>
          </p:nvSpPr>
          <p:spPr>
            <a:xfrm>
              <a:off x="1633947" y="1801362"/>
              <a:ext cx="77060" cy="42688"/>
            </a:xfrm>
            <a:custGeom>
              <a:avLst/>
              <a:gdLst/>
              <a:ahLst/>
              <a:cxnLst/>
              <a:rect l="l" t="t" r="r" b="b"/>
              <a:pathLst>
                <a:path w="908" h="503" extrusionOk="0">
                  <a:moveTo>
                    <a:pt x="322" y="0"/>
                  </a:moveTo>
                  <a:lnTo>
                    <a:pt x="29" y="293"/>
                  </a:lnTo>
                  <a:lnTo>
                    <a:pt x="1" y="391"/>
                  </a:lnTo>
                  <a:lnTo>
                    <a:pt x="601" y="503"/>
                  </a:lnTo>
                  <a:lnTo>
                    <a:pt x="908" y="168"/>
                  </a:lnTo>
                  <a:lnTo>
                    <a:pt x="894" y="98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762;p52"/>
            <p:cNvSpPr/>
            <p:nvPr/>
          </p:nvSpPr>
          <p:spPr>
            <a:xfrm>
              <a:off x="1633947" y="1809679"/>
              <a:ext cx="77060" cy="34371"/>
            </a:xfrm>
            <a:custGeom>
              <a:avLst/>
              <a:gdLst/>
              <a:ahLst/>
              <a:cxnLst/>
              <a:rect l="l" t="t" r="r" b="b"/>
              <a:pathLst>
                <a:path w="908" h="405" extrusionOk="0">
                  <a:moveTo>
                    <a:pt x="894" y="0"/>
                  </a:moveTo>
                  <a:lnTo>
                    <a:pt x="587" y="293"/>
                  </a:lnTo>
                  <a:lnTo>
                    <a:pt x="29" y="195"/>
                  </a:lnTo>
                  <a:lnTo>
                    <a:pt x="1" y="293"/>
                  </a:lnTo>
                  <a:lnTo>
                    <a:pt x="601" y="405"/>
                  </a:lnTo>
                  <a:lnTo>
                    <a:pt x="908" y="70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763;p52"/>
            <p:cNvSpPr/>
            <p:nvPr/>
          </p:nvSpPr>
          <p:spPr>
            <a:xfrm>
              <a:off x="1539320" y="1786001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28" y="279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764;p52"/>
            <p:cNvSpPr/>
            <p:nvPr/>
          </p:nvSpPr>
          <p:spPr>
            <a:xfrm>
              <a:off x="1539320" y="1794233"/>
              <a:ext cx="75787" cy="34456"/>
            </a:xfrm>
            <a:custGeom>
              <a:avLst/>
              <a:gdLst/>
              <a:ahLst/>
              <a:cxnLst/>
              <a:rect l="l" t="t" r="r" b="b"/>
              <a:pathLst>
                <a:path w="893" h="406" extrusionOk="0">
                  <a:moveTo>
                    <a:pt x="893" y="1"/>
                  </a:moveTo>
                  <a:lnTo>
                    <a:pt x="572" y="294"/>
                  </a:lnTo>
                  <a:lnTo>
                    <a:pt x="28" y="182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765;p52"/>
            <p:cNvSpPr/>
            <p:nvPr/>
          </p:nvSpPr>
          <p:spPr>
            <a:xfrm>
              <a:off x="1864787" y="1918564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2" y="0"/>
                  </a:moveTo>
                  <a:lnTo>
                    <a:pt x="15" y="293"/>
                  </a:lnTo>
                  <a:lnTo>
                    <a:pt x="1" y="391"/>
                  </a:lnTo>
                  <a:lnTo>
                    <a:pt x="601" y="503"/>
                  </a:lnTo>
                  <a:lnTo>
                    <a:pt x="894" y="168"/>
                  </a:lnTo>
                  <a:lnTo>
                    <a:pt x="880" y="98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766;p52"/>
            <p:cNvSpPr/>
            <p:nvPr/>
          </p:nvSpPr>
          <p:spPr>
            <a:xfrm>
              <a:off x="1864787" y="1926881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95"/>
                  </a:lnTo>
                  <a:lnTo>
                    <a:pt x="1" y="293"/>
                  </a:lnTo>
                  <a:lnTo>
                    <a:pt x="601" y="405"/>
                  </a:lnTo>
                  <a:lnTo>
                    <a:pt x="894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767;p52"/>
            <p:cNvSpPr/>
            <p:nvPr/>
          </p:nvSpPr>
          <p:spPr>
            <a:xfrm>
              <a:off x="1770075" y="1902015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4" y="181"/>
                  </a:lnTo>
                  <a:lnTo>
                    <a:pt x="880" y="112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768;p52"/>
            <p:cNvSpPr/>
            <p:nvPr/>
          </p:nvSpPr>
          <p:spPr>
            <a:xfrm>
              <a:off x="1770075" y="1911435"/>
              <a:ext cx="75872" cy="33268"/>
            </a:xfrm>
            <a:custGeom>
              <a:avLst/>
              <a:gdLst/>
              <a:ahLst/>
              <a:cxnLst/>
              <a:rect l="l" t="t" r="r" b="b"/>
              <a:pathLst>
                <a:path w="894" h="392" extrusionOk="0">
                  <a:moveTo>
                    <a:pt x="880" y="1"/>
                  </a:moveTo>
                  <a:lnTo>
                    <a:pt x="573" y="294"/>
                  </a:lnTo>
                  <a:lnTo>
                    <a:pt x="15" y="182"/>
                  </a:lnTo>
                  <a:lnTo>
                    <a:pt x="1" y="294"/>
                  </a:lnTo>
                  <a:lnTo>
                    <a:pt x="601" y="391"/>
                  </a:lnTo>
                  <a:lnTo>
                    <a:pt x="894" y="70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769;p52"/>
            <p:cNvSpPr/>
            <p:nvPr/>
          </p:nvSpPr>
          <p:spPr>
            <a:xfrm>
              <a:off x="1675448" y="1886569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1"/>
                  </a:moveTo>
                  <a:lnTo>
                    <a:pt x="14" y="294"/>
                  </a:lnTo>
                  <a:lnTo>
                    <a:pt x="0" y="391"/>
                  </a:lnTo>
                  <a:lnTo>
                    <a:pt x="586" y="503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07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770;p52"/>
            <p:cNvSpPr/>
            <p:nvPr/>
          </p:nvSpPr>
          <p:spPr>
            <a:xfrm>
              <a:off x="1675448" y="1894886"/>
              <a:ext cx="75787" cy="34371"/>
            </a:xfrm>
            <a:custGeom>
              <a:avLst/>
              <a:gdLst/>
              <a:ahLst/>
              <a:cxnLst/>
              <a:rect l="l" t="t" r="r" b="b"/>
              <a:pathLst>
                <a:path w="893" h="405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96"/>
                  </a:lnTo>
                  <a:lnTo>
                    <a:pt x="0" y="293"/>
                  </a:lnTo>
                  <a:lnTo>
                    <a:pt x="586" y="405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771;p52"/>
            <p:cNvSpPr/>
            <p:nvPr/>
          </p:nvSpPr>
          <p:spPr>
            <a:xfrm>
              <a:off x="1579547" y="1870020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1"/>
                  </a:moveTo>
                  <a:lnTo>
                    <a:pt x="28" y="293"/>
                  </a:lnTo>
                  <a:lnTo>
                    <a:pt x="0" y="405"/>
                  </a:lnTo>
                  <a:lnTo>
                    <a:pt x="600" y="503"/>
                  </a:lnTo>
                  <a:lnTo>
                    <a:pt x="893" y="182"/>
                  </a:lnTo>
                  <a:lnTo>
                    <a:pt x="893" y="112"/>
                  </a:lnTo>
                  <a:lnTo>
                    <a:pt x="3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772;p52"/>
            <p:cNvSpPr/>
            <p:nvPr/>
          </p:nvSpPr>
          <p:spPr>
            <a:xfrm>
              <a:off x="1579547" y="1879525"/>
              <a:ext cx="75787" cy="33183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893" y="0"/>
                  </a:moveTo>
                  <a:lnTo>
                    <a:pt x="586" y="293"/>
                  </a:lnTo>
                  <a:lnTo>
                    <a:pt x="28" y="181"/>
                  </a:lnTo>
                  <a:lnTo>
                    <a:pt x="0" y="293"/>
                  </a:lnTo>
                  <a:lnTo>
                    <a:pt x="600" y="391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773;p52"/>
            <p:cNvSpPr/>
            <p:nvPr/>
          </p:nvSpPr>
          <p:spPr>
            <a:xfrm>
              <a:off x="1484835" y="1854659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8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774;p52"/>
            <p:cNvSpPr/>
            <p:nvPr/>
          </p:nvSpPr>
          <p:spPr>
            <a:xfrm>
              <a:off x="1484835" y="1862891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28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775;p52"/>
            <p:cNvSpPr/>
            <p:nvPr/>
          </p:nvSpPr>
          <p:spPr>
            <a:xfrm>
              <a:off x="1715675" y="1971861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7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776;p52"/>
            <p:cNvSpPr/>
            <p:nvPr/>
          </p:nvSpPr>
          <p:spPr>
            <a:xfrm>
              <a:off x="1715675" y="1980093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777;p52"/>
            <p:cNvSpPr/>
            <p:nvPr/>
          </p:nvSpPr>
          <p:spPr>
            <a:xfrm>
              <a:off x="1619774" y="1955227"/>
              <a:ext cx="77060" cy="42688"/>
            </a:xfrm>
            <a:custGeom>
              <a:avLst/>
              <a:gdLst/>
              <a:ahLst/>
              <a:cxnLst/>
              <a:rect l="l" t="t" r="r" b="b"/>
              <a:pathLst>
                <a:path w="908" h="503" extrusionOk="0">
                  <a:moveTo>
                    <a:pt x="321" y="1"/>
                  </a:moveTo>
                  <a:lnTo>
                    <a:pt x="28" y="294"/>
                  </a:lnTo>
                  <a:lnTo>
                    <a:pt x="1" y="405"/>
                  </a:lnTo>
                  <a:lnTo>
                    <a:pt x="600" y="503"/>
                  </a:lnTo>
                  <a:lnTo>
                    <a:pt x="907" y="168"/>
                  </a:lnTo>
                  <a:lnTo>
                    <a:pt x="893" y="112"/>
                  </a:lnTo>
                  <a:lnTo>
                    <a:pt x="3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778;p52"/>
            <p:cNvSpPr/>
            <p:nvPr/>
          </p:nvSpPr>
          <p:spPr>
            <a:xfrm>
              <a:off x="1619774" y="1964732"/>
              <a:ext cx="77060" cy="33183"/>
            </a:xfrm>
            <a:custGeom>
              <a:avLst/>
              <a:gdLst/>
              <a:ahLst/>
              <a:cxnLst/>
              <a:rect l="l" t="t" r="r" b="b"/>
              <a:pathLst>
                <a:path w="908" h="391" extrusionOk="0">
                  <a:moveTo>
                    <a:pt x="893" y="0"/>
                  </a:moveTo>
                  <a:lnTo>
                    <a:pt x="586" y="293"/>
                  </a:lnTo>
                  <a:lnTo>
                    <a:pt x="28" y="182"/>
                  </a:lnTo>
                  <a:lnTo>
                    <a:pt x="1" y="293"/>
                  </a:lnTo>
                  <a:lnTo>
                    <a:pt x="600" y="391"/>
                  </a:lnTo>
                  <a:lnTo>
                    <a:pt x="907" y="56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779;p52"/>
            <p:cNvSpPr/>
            <p:nvPr/>
          </p:nvSpPr>
          <p:spPr>
            <a:xfrm>
              <a:off x="1525062" y="1939866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9" y="293"/>
                  </a:lnTo>
                  <a:lnTo>
                    <a:pt x="1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780;p52"/>
            <p:cNvSpPr/>
            <p:nvPr/>
          </p:nvSpPr>
          <p:spPr>
            <a:xfrm>
              <a:off x="1525062" y="1948183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93" y="0"/>
                  </a:moveTo>
                  <a:lnTo>
                    <a:pt x="586" y="293"/>
                  </a:lnTo>
                  <a:lnTo>
                    <a:pt x="29" y="195"/>
                  </a:lnTo>
                  <a:lnTo>
                    <a:pt x="1" y="293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781;p52"/>
            <p:cNvSpPr/>
            <p:nvPr/>
          </p:nvSpPr>
          <p:spPr>
            <a:xfrm>
              <a:off x="1430350" y="1923317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2" y="0"/>
                  </a:moveTo>
                  <a:lnTo>
                    <a:pt x="29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3" y="182"/>
                  </a:lnTo>
                  <a:lnTo>
                    <a:pt x="880" y="112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82;p52"/>
            <p:cNvSpPr/>
            <p:nvPr/>
          </p:nvSpPr>
          <p:spPr>
            <a:xfrm>
              <a:off x="1430350" y="1932737"/>
              <a:ext cx="75872" cy="33268"/>
            </a:xfrm>
            <a:custGeom>
              <a:avLst/>
              <a:gdLst/>
              <a:ahLst/>
              <a:cxnLst/>
              <a:rect l="l" t="t" r="r" b="b"/>
              <a:pathLst>
                <a:path w="894" h="392" extrusionOk="0">
                  <a:moveTo>
                    <a:pt x="880" y="1"/>
                  </a:moveTo>
                  <a:lnTo>
                    <a:pt x="573" y="294"/>
                  </a:lnTo>
                  <a:lnTo>
                    <a:pt x="29" y="182"/>
                  </a:lnTo>
                  <a:lnTo>
                    <a:pt x="1" y="294"/>
                  </a:lnTo>
                  <a:lnTo>
                    <a:pt x="601" y="391"/>
                  </a:lnTo>
                  <a:lnTo>
                    <a:pt x="893" y="71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83;p52"/>
            <p:cNvSpPr/>
            <p:nvPr/>
          </p:nvSpPr>
          <p:spPr>
            <a:xfrm>
              <a:off x="1661190" y="2040519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84;p52"/>
            <p:cNvSpPr/>
            <p:nvPr/>
          </p:nvSpPr>
          <p:spPr>
            <a:xfrm>
              <a:off x="1661190" y="2048751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3" y="308"/>
                  </a:lnTo>
                  <a:lnTo>
                    <a:pt x="15" y="196"/>
                  </a:lnTo>
                  <a:lnTo>
                    <a:pt x="1" y="308"/>
                  </a:lnTo>
                  <a:lnTo>
                    <a:pt x="601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85;p52"/>
            <p:cNvSpPr/>
            <p:nvPr/>
          </p:nvSpPr>
          <p:spPr>
            <a:xfrm>
              <a:off x="1566477" y="2025073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1"/>
                  </a:moveTo>
                  <a:lnTo>
                    <a:pt x="15" y="280"/>
                  </a:lnTo>
                  <a:lnTo>
                    <a:pt x="1" y="391"/>
                  </a:lnTo>
                  <a:lnTo>
                    <a:pt x="587" y="503"/>
                  </a:lnTo>
                  <a:lnTo>
                    <a:pt x="894" y="168"/>
                  </a:lnTo>
                  <a:lnTo>
                    <a:pt x="880" y="98"/>
                  </a:lnTo>
                  <a:lnTo>
                    <a:pt x="30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786;p52"/>
            <p:cNvSpPr/>
            <p:nvPr/>
          </p:nvSpPr>
          <p:spPr>
            <a:xfrm>
              <a:off x="1566477" y="2033390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82"/>
                  </a:lnTo>
                  <a:lnTo>
                    <a:pt x="1" y="293"/>
                  </a:lnTo>
                  <a:lnTo>
                    <a:pt x="587" y="405"/>
                  </a:lnTo>
                  <a:lnTo>
                    <a:pt x="894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87;p52"/>
            <p:cNvSpPr/>
            <p:nvPr/>
          </p:nvSpPr>
          <p:spPr>
            <a:xfrm>
              <a:off x="1470662" y="2008524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28" y="293"/>
                  </a:lnTo>
                  <a:lnTo>
                    <a:pt x="0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112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88;p52"/>
            <p:cNvSpPr/>
            <p:nvPr/>
          </p:nvSpPr>
          <p:spPr>
            <a:xfrm>
              <a:off x="1470662" y="2018029"/>
              <a:ext cx="75787" cy="33183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893" y="0"/>
                  </a:moveTo>
                  <a:lnTo>
                    <a:pt x="572" y="279"/>
                  </a:lnTo>
                  <a:lnTo>
                    <a:pt x="28" y="181"/>
                  </a:lnTo>
                  <a:lnTo>
                    <a:pt x="0" y="279"/>
                  </a:lnTo>
                  <a:lnTo>
                    <a:pt x="600" y="391"/>
                  </a:lnTo>
                  <a:lnTo>
                    <a:pt x="893" y="56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89;p52"/>
            <p:cNvSpPr/>
            <p:nvPr/>
          </p:nvSpPr>
          <p:spPr>
            <a:xfrm>
              <a:off x="1375950" y="1993163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90;p52"/>
            <p:cNvSpPr/>
            <p:nvPr/>
          </p:nvSpPr>
          <p:spPr>
            <a:xfrm>
              <a:off x="1375950" y="2001395"/>
              <a:ext cx="75787" cy="34456"/>
            </a:xfrm>
            <a:custGeom>
              <a:avLst/>
              <a:gdLst/>
              <a:ahLst/>
              <a:cxnLst/>
              <a:rect l="l" t="t" r="r" b="b"/>
              <a:pathLst>
                <a:path w="893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91;p52"/>
            <p:cNvSpPr/>
            <p:nvPr/>
          </p:nvSpPr>
          <p:spPr>
            <a:xfrm>
              <a:off x="1701417" y="1987222"/>
              <a:ext cx="181277" cy="181192"/>
            </a:xfrm>
            <a:custGeom>
              <a:avLst/>
              <a:gdLst/>
              <a:ahLst/>
              <a:cxnLst/>
              <a:rect l="l" t="t" r="r" b="b"/>
              <a:pathLst>
                <a:path w="2136" h="2135" extrusionOk="0">
                  <a:moveTo>
                    <a:pt x="1591" y="0"/>
                  </a:moveTo>
                  <a:lnTo>
                    <a:pt x="15" y="1925"/>
                  </a:lnTo>
                  <a:lnTo>
                    <a:pt x="1" y="2023"/>
                  </a:lnTo>
                  <a:lnTo>
                    <a:pt x="601" y="2135"/>
                  </a:lnTo>
                  <a:lnTo>
                    <a:pt x="880" y="1800"/>
                  </a:lnTo>
                  <a:lnTo>
                    <a:pt x="2135" y="112"/>
                  </a:lnTo>
                  <a:lnTo>
                    <a:pt x="159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792;p52"/>
            <p:cNvSpPr/>
            <p:nvPr/>
          </p:nvSpPr>
          <p:spPr>
            <a:xfrm>
              <a:off x="1701417" y="1996727"/>
              <a:ext cx="182465" cy="172875"/>
            </a:xfrm>
            <a:custGeom>
              <a:avLst/>
              <a:gdLst/>
              <a:ahLst/>
              <a:cxnLst/>
              <a:rect l="l" t="t" r="r" b="b"/>
              <a:pathLst>
                <a:path w="2150" h="2037" extrusionOk="0">
                  <a:moveTo>
                    <a:pt x="2135" y="0"/>
                  </a:moveTo>
                  <a:lnTo>
                    <a:pt x="573" y="1925"/>
                  </a:lnTo>
                  <a:lnTo>
                    <a:pt x="15" y="1827"/>
                  </a:lnTo>
                  <a:lnTo>
                    <a:pt x="1" y="1925"/>
                  </a:lnTo>
                  <a:lnTo>
                    <a:pt x="601" y="2037"/>
                  </a:lnTo>
                  <a:lnTo>
                    <a:pt x="2149" y="70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793;p52"/>
            <p:cNvSpPr/>
            <p:nvPr/>
          </p:nvSpPr>
          <p:spPr>
            <a:xfrm>
              <a:off x="1606790" y="2109177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0"/>
                  </a:moveTo>
                  <a:lnTo>
                    <a:pt x="14" y="293"/>
                  </a:lnTo>
                  <a:lnTo>
                    <a:pt x="0" y="405"/>
                  </a:lnTo>
                  <a:lnTo>
                    <a:pt x="586" y="502"/>
                  </a:lnTo>
                  <a:lnTo>
                    <a:pt x="893" y="181"/>
                  </a:lnTo>
                  <a:lnTo>
                    <a:pt x="879" y="112"/>
                  </a:lnTo>
                  <a:lnTo>
                    <a:pt x="30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794;p52"/>
            <p:cNvSpPr/>
            <p:nvPr/>
          </p:nvSpPr>
          <p:spPr>
            <a:xfrm>
              <a:off x="1606790" y="2118597"/>
              <a:ext cx="75787" cy="33268"/>
            </a:xfrm>
            <a:custGeom>
              <a:avLst/>
              <a:gdLst/>
              <a:ahLst/>
              <a:cxnLst/>
              <a:rect l="l" t="t" r="r" b="b"/>
              <a:pathLst>
                <a:path w="893" h="392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82"/>
                  </a:lnTo>
                  <a:lnTo>
                    <a:pt x="0" y="294"/>
                  </a:lnTo>
                  <a:lnTo>
                    <a:pt x="586" y="391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795;p52"/>
            <p:cNvSpPr/>
            <p:nvPr/>
          </p:nvSpPr>
          <p:spPr>
            <a:xfrm>
              <a:off x="1512077" y="2093731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1"/>
                  </a:moveTo>
                  <a:lnTo>
                    <a:pt x="14" y="294"/>
                  </a:lnTo>
                  <a:lnTo>
                    <a:pt x="0" y="391"/>
                  </a:lnTo>
                  <a:lnTo>
                    <a:pt x="586" y="503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07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796;p52"/>
            <p:cNvSpPr/>
            <p:nvPr/>
          </p:nvSpPr>
          <p:spPr>
            <a:xfrm>
              <a:off x="1512077" y="2102048"/>
              <a:ext cx="75787" cy="34371"/>
            </a:xfrm>
            <a:custGeom>
              <a:avLst/>
              <a:gdLst/>
              <a:ahLst/>
              <a:cxnLst/>
              <a:rect l="l" t="t" r="r" b="b"/>
              <a:pathLst>
                <a:path w="893" h="405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96"/>
                  </a:lnTo>
                  <a:lnTo>
                    <a:pt x="0" y="293"/>
                  </a:lnTo>
                  <a:lnTo>
                    <a:pt x="586" y="405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797;p52"/>
            <p:cNvSpPr/>
            <p:nvPr/>
          </p:nvSpPr>
          <p:spPr>
            <a:xfrm>
              <a:off x="1416177" y="2078370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8" y="279"/>
                  </a:lnTo>
                  <a:lnTo>
                    <a:pt x="0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798;p52"/>
            <p:cNvSpPr/>
            <p:nvPr/>
          </p:nvSpPr>
          <p:spPr>
            <a:xfrm>
              <a:off x="1416177" y="2086687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93" y="0"/>
                  </a:moveTo>
                  <a:lnTo>
                    <a:pt x="572" y="293"/>
                  </a:lnTo>
                  <a:lnTo>
                    <a:pt x="28" y="181"/>
                  </a:lnTo>
                  <a:lnTo>
                    <a:pt x="0" y="293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799;p52"/>
            <p:cNvSpPr/>
            <p:nvPr/>
          </p:nvSpPr>
          <p:spPr>
            <a:xfrm>
              <a:off x="1321465" y="2061821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00;p52"/>
            <p:cNvSpPr/>
            <p:nvPr/>
          </p:nvSpPr>
          <p:spPr>
            <a:xfrm>
              <a:off x="1321465" y="2070053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01;p52"/>
            <p:cNvSpPr/>
            <p:nvPr/>
          </p:nvSpPr>
          <p:spPr>
            <a:xfrm>
              <a:off x="1321465" y="2075994"/>
              <a:ext cx="75872" cy="29704"/>
            </a:xfrm>
            <a:custGeom>
              <a:avLst/>
              <a:gdLst/>
              <a:ahLst/>
              <a:cxnLst/>
              <a:rect l="l" t="t" r="r" b="b"/>
              <a:pathLst>
                <a:path w="894" h="350" extrusionOk="0">
                  <a:moveTo>
                    <a:pt x="0" y="224"/>
                  </a:moveTo>
                  <a:lnTo>
                    <a:pt x="586" y="307"/>
                  </a:lnTo>
                  <a:lnTo>
                    <a:pt x="893" y="1"/>
                  </a:lnTo>
                  <a:lnTo>
                    <a:pt x="60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02;p52"/>
            <p:cNvSpPr/>
            <p:nvPr/>
          </p:nvSpPr>
          <p:spPr>
            <a:xfrm>
              <a:off x="1211391" y="1838025"/>
              <a:ext cx="858265" cy="413220"/>
            </a:xfrm>
            <a:custGeom>
              <a:avLst/>
              <a:gdLst/>
              <a:ahLst/>
              <a:cxnLst/>
              <a:rect l="l" t="t" r="r" b="b"/>
              <a:pathLst>
                <a:path w="10113" h="4869" extrusionOk="0">
                  <a:moveTo>
                    <a:pt x="0" y="3572"/>
                  </a:moveTo>
                  <a:cubicBezTo>
                    <a:pt x="0" y="3572"/>
                    <a:pt x="6263" y="4632"/>
                    <a:pt x="6626" y="4534"/>
                  </a:cubicBezTo>
                  <a:cubicBezTo>
                    <a:pt x="7002" y="4450"/>
                    <a:pt x="10113" y="1"/>
                    <a:pt x="10113" y="1"/>
                  </a:cubicBezTo>
                  <a:lnTo>
                    <a:pt x="6696" y="4869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03;p52"/>
            <p:cNvSpPr/>
            <p:nvPr/>
          </p:nvSpPr>
          <p:spPr>
            <a:xfrm>
              <a:off x="2069573" y="1658105"/>
              <a:ext cx="67639" cy="188321"/>
            </a:xfrm>
            <a:custGeom>
              <a:avLst/>
              <a:gdLst/>
              <a:ahLst/>
              <a:cxnLst/>
              <a:rect l="l" t="t" r="r" b="b"/>
              <a:pathLst>
                <a:path w="797" h="2219" extrusionOk="0">
                  <a:moveTo>
                    <a:pt x="796" y="1"/>
                  </a:moveTo>
                  <a:lnTo>
                    <a:pt x="1" y="2121"/>
                  </a:lnTo>
                  <a:lnTo>
                    <a:pt x="140" y="2219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804;p52"/>
            <p:cNvSpPr/>
            <p:nvPr/>
          </p:nvSpPr>
          <p:spPr>
            <a:xfrm>
              <a:off x="3174126" y="3356816"/>
              <a:ext cx="153950" cy="203767"/>
            </a:xfrm>
            <a:custGeom>
              <a:avLst/>
              <a:gdLst/>
              <a:ahLst/>
              <a:cxnLst/>
              <a:rect l="l" t="t" r="r" b="b"/>
              <a:pathLst>
                <a:path w="1814" h="2401" extrusionOk="0">
                  <a:moveTo>
                    <a:pt x="1186" y="1"/>
                  </a:moveTo>
                  <a:cubicBezTo>
                    <a:pt x="1067" y="11"/>
                    <a:pt x="949" y="21"/>
                    <a:pt x="831" y="21"/>
                  </a:cubicBezTo>
                  <a:cubicBezTo>
                    <a:pt x="782" y="21"/>
                    <a:pt x="733" y="19"/>
                    <a:pt x="684" y="15"/>
                  </a:cubicBezTo>
                  <a:cubicBezTo>
                    <a:pt x="488" y="684"/>
                    <a:pt x="265" y="1396"/>
                    <a:pt x="0" y="2121"/>
                  </a:cubicBezTo>
                  <a:lnTo>
                    <a:pt x="223" y="2107"/>
                  </a:lnTo>
                  <a:lnTo>
                    <a:pt x="474" y="2065"/>
                  </a:lnTo>
                  <a:lnTo>
                    <a:pt x="628" y="1563"/>
                  </a:lnTo>
                  <a:lnTo>
                    <a:pt x="893" y="1535"/>
                  </a:lnTo>
                  <a:lnTo>
                    <a:pt x="893" y="1535"/>
                  </a:lnTo>
                  <a:cubicBezTo>
                    <a:pt x="781" y="1814"/>
                    <a:pt x="697" y="2107"/>
                    <a:pt x="614" y="2400"/>
                  </a:cubicBezTo>
                  <a:cubicBezTo>
                    <a:pt x="684" y="2386"/>
                    <a:pt x="753" y="2358"/>
                    <a:pt x="823" y="2344"/>
                  </a:cubicBezTo>
                  <a:cubicBezTo>
                    <a:pt x="893" y="2316"/>
                    <a:pt x="962" y="2302"/>
                    <a:pt x="1032" y="2289"/>
                  </a:cubicBezTo>
                  <a:lnTo>
                    <a:pt x="1074" y="2289"/>
                  </a:lnTo>
                  <a:cubicBezTo>
                    <a:pt x="1200" y="1870"/>
                    <a:pt x="1437" y="1187"/>
                    <a:pt x="1813" y="252"/>
                  </a:cubicBezTo>
                  <a:lnTo>
                    <a:pt x="1813" y="252"/>
                  </a:lnTo>
                  <a:cubicBezTo>
                    <a:pt x="1646" y="280"/>
                    <a:pt x="1479" y="308"/>
                    <a:pt x="1297" y="308"/>
                  </a:cubicBezTo>
                  <a:cubicBezTo>
                    <a:pt x="1200" y="629"/>
                    <a:pt x="1130" y="894"/>
                    <a:pt x="1060" y="1061"/>
                  </a:cubicBezTo>
                  <a:cubicBezTo>
                    <a:pt x="1018" y="1075"/>
                    <a:pt x="962" y="1103"/>
                    <a:pt x="921" y="1103"/>
                  </a:cubicBezTo>
                  <a:cubicBezTo>
                    <a:pt x="921" y="1103"/>
                    <a:pt x="879" y="1103"/>
                    <a:pt x="809" y="1117"/>
                  </a:cubicBezTo>
                  <a:cubicBezTo>
                    <a:pt x="921" y="740"/>
                    <a:pt x="1046" y="364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805;p52"/>
            <p:cNvSpPr/>
            <p:nvPr/>
          </p:nvSpPr>
          <p:spPr>
            <a:xfrm>
              <a:off x="3290140" y="3492350"/>
              <a:ext cx="60426" cy="75277"/>
            </a:xfrm>
            <a:custGeom>
              <a:avLst/>
              <a:gdLst/>
              <a:ahLst/>
              <a:cxnLst/>
              <a:rect l="l" t="t" r="r" b="b"/>
              <a:pathLst>
                <a:path w="712" h="887" extrusionOk="0">
                  <a:moveTo>
                    <a:pt x="389" y="1"/>
                  </a:moveTo>
                  <a:cubicBezTo>
                    <a:pt x="275" y="1"/>
                    <a:pt x="167" y="55"/>
                    <a:pt x="98" y="148"/>
                  </a:cubicBezTo>
                  <a:cubicBezTo>
                    <a:pt x="56" y="203"/>
                    <a:pt x="42" y="287"/>
                    <a:pt x="56" y="357"/>
                  </a:cubicBezTo>
                  <a:cubicBezTo>
                    <a:pt x="80" y="353"/>
                    <a:pt x="105" y="351"/>
                    <a:pt x="129" y="351"/>
                  </a:cubicBezTo>
                  <a:cubicBezTo>
                    <a:pt x="187" y="351"/>
                    <a:pt x="244" y="361"/>
                    <a:pt x="293" y="371"/>
                  </a:cubicBezTo>
                  <a:cubicBezTo>
                    <a:pt x="307" y="357"/>
                    <a:pt x="307" y="329"/>
                    <a:pt x="293" y="315"/>
                  </a:cubicBezTo>
                  <a:cubicBezTo>
                    <a:pt x="307" y="273"/>
                    <a:pt x="321" y="245"/>
                    <a:pt x="363" y="231"/>
                  </a:cubicBezTo>
                  <a:cubicBezTo>
                    <a:pt x="391" y="245"/>
                    <a:pt x="405" y="273"/>
                    <a:pt x="405" y="301"/>
                  </a:cubicBezTo>
                  <a:cubicBezTo>
                    <a:pt x="405" y="315"/>
                    <a:pt x="391" y="343"/>
                    <a:pt x="391" y="357"/>
                  </a:cubicBezTo>
                  <a:cubicBezTo>
                    <a:pt x="307" y="440"/>
                    <a:pt x="223" y="510"/>
                    <a:pt x="126" y="566"/>
                  </a:cubicBezTo>
                  <a:cubicBezTo>
                    <a:pt x="42" y="608"/>
                    <a:pt x="0" y="705"/>
                    <a:pt x="14" y="789"/>
                  </a:cubicBezTo>
                  <a:cubicBezTo>
                    <a:pt x="36" y="778"/>
                    <a:pt x="64" y="773"/>
                    <a:pt x="99" y="773"/>
                  </a:cubicBezTo>
                  <a:cubicBezTo>
                    <a:pt x="197" y="773"/>
                    <a:pt x="345" y="815"/>
                    <a:pt x="530" y="887"/>
                  </a:cubicBezTo>
                  <a:cubicBezTo>
                    <a:pt x="558" y="817"/>
                    <a:pt x="614" y="747"/>
                    <a:pt x="670" y="692"/>
                  </a:cubicBezTo>
                  <a:cubicBezTo>
                    <a:pt x="600" y="650"/>
                    <a:pt x="502" y="622"/>
                    <a:pt x="418" y="608"/>
                  </a:cubicBezTo>
                  <a:cubicBezTo>
                    <a:pt x="586" y="510"/>
                    <a:pt x="670" y="413"/>
                    <a:pt x="697" y="315"/>
                  </a:cubicBezTo>
                  <a:cubicBezTo>
                    <a:pt x="711" y="217"/>
                    <a:pt x="683" y="134"/>
                    <a:pt x="614" y="78"/>
                  </a:cubicBezTo>
                  <a:cubicBezTo>
                    <a:pt x="558" y="36"/>
                    <a:pt x="516" y="22"/>
                    <a:pt x="460" y="8"/>
                  </a:cubicBezTo>
                  <a:cubicBezTo>
                    <a:pt x="436" y="3"/>
                    <a:pt x="412" y="1"/>
                    <a:pt x="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806;p52"/>
            <p:cNvSpPr/>
            <p:nvPr/>
          </p:nvSpPr>
          <p:spPr>
            <a:xfrm>
              <a:off x="3358798" y="3453735"/>
              <a:ext cx="140880" cy="133327"/>
            </a:xfrm>
            <a:custGeom>
              <a:avLst/>
              <a:gdLst/>
              <a:ahLst/>
              <a:cxnLst/>
              <a:rect l="l" t="t" r="r" b="b"/>
              <a:pathLst>
                <a:path w="1660" h="1571" extrusionOk="0">
                  <a:moveTo>
                    <a:pt x="990" y="630"/>
                  </a:moveTo>
                  <a:cubicBezTo>
                    <a:pt x="1116" y="672"/>
                    <a:pt x="1158" y="728"/>
                    <a:pt x="1130" y="840"/>
                  </a:cubicBezTo>
                  <a:cubicBezTo>
                    <a:pt x="1088" y="923"/>
                    <a:pt x="1046" y="979"/>
                    <a:pt x="976" y="1035"/>
                  </a:cubicBezTo>
                  <a:cubicBezTo>
                    <a:pt x="862" y="1150"/>
                    <a:pt x="712" y="1218"/>
                    <a:pt x="548" y="1218"/>
                  </a:cubicBezTo>
                  <a:cubicBezTo>
                    <a:pt x="533" y="1218"/>
                    <a:pt x="518" y="1217"/>
                    <a:pt x="502" y="1216"/>
                  </a:cubicBezTo>
                  <a:cubicBezTo>
                    <a:pt x="446" y="1188"/>
                    <a:pt x="418" y="1133"/>
                    <a:pt x="418" y="1035"/>
                  </a:cubicBezTo>
                  <a:cubicBezTo>
                    <a:pt x="460" y="895"/>
                    <a:pt x="544" y="798"/>
                    <a:pt x="656" y="714"/>
                  </a:cubicBezTo>
                  <a:cubicBezTo>
                    <a:pt x="753" y="658"/>
                    <a:pt x="865" y="630"/>
                    <a:pt x="990" y="630"/>
                  </a:cubicBezTo>
                  <a:close/>
                  <a:moveTo>
                    <a:pt x="1161" y="1"/>
                  </a:moveTo>
                  <a:cubicBezTo>
                    <a:pt x="1117" y="1"/>
                    <a:pt x="1073" y="5"/>
                    <a:pt x="1032" y="17"/>
                  </a:cubicBezTo>
                  <a:cubicBezTo>
                    <a:pt x="893" y="31"/>
                    <a:pt x="753" y="72"/>
                    <a:pt x="614" y="128"/>
                  </a:cubicBezTo>
                  <a:cubicBezTo>
                    <a:pt x="474" y="226"/>
                    <a:pt x="335" y="338"/>
                    <a:pt x="223" y="463"/>
                  </a:cubicBezTo>
                  <a:cubicBezTo>
                    <a:pt x="112" y="603"/>
                    <a:pt x="28" y="784"/>
                    <a:pt x="0" y="965"/>
                  </a:cubicBezTo>
                  <a:cubicBezTo>
                    <a:pt x="0" y="1091"/>
                    <a:pt x="28" y="1230"/>
                    <a:pt x="98" y="1342"/>
                  </a:cubicBezTo>
                  <a:cubicBezTo>
                    <a:pt x="140" y="1426"/>
                    <a:pt x="223" y="1481"/>
                    <a:pt x="321" y="1523"/>
                  </a:cubicBezTo>
                  <a:cubicBezTo>
                    <a:pt x="405" y="1555"/>
                    <a:pt x="496" y="1570"/>
                    <a:pt x="584" y="1570"/>
                  </a:cubicBezTo>
                  <a:cubicBezTo>
                    <a:pt x="613" y="1570"/>
                    <a:pt x="642" y="1568"/>
                    <a:pt x="670" y="1565"/>
                  </a:cubicBezTo>
                  <a:cubicBezTo>
                    <a:pt x="809" y="1537"/>
                    <a:pt x="949" y="1481"/>
                    <a:pt x="1074" y="1398"/>
                  </a:cubicBezTo>
                  <a:cubicBezTo>
                    <a:pt x="1130" y="1370"/>
                    <a:pt x="1186" y="1328"/>
                    <a:pt x="1228" y="1286"/>
                  </a:cubicBezTo>
                  <a:cubicBezTo>
                    <a:pt x="1311" y="1216"/>
                    <a:pt x="1381" y="1133"/>
                    <a:pt x="1437" y="1049"/>
                  </a:cubicBezTo>
                  <a:cubicBezTo>
                    <a:pt x="1520" y="937"/>
                    <a:pt x="1590" y="798"/>
                    <a:pt x="1632" y="658"/>
                  </a:cubicBezTo>
                  <a:cubicBezTo>
                    <a:pt x="1660" y="547"/>
                    <a:pt x="1660" y="421"/>
                    <a:pt x="1632" y="310"/>
                  </a:cubicBezTo>
                  <a:cubicBezTo>
                    <a:pt x="1590" y="170"/>
                    <a:pt x="1479" y="59"/>
                    <a:pt x="1339" y="17"/>
                  </a:cubicBezTo>
                  <a:cubicBezTo>
                    <a:pt x="1283" y="9"/>
                    <a:pt x="1222" y="1"/>
                    <a:pt x="1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807;p52"/>
            <p:cNvSpPr/>
            <p:nvPr/>
          </p:nvSpPr>
          <p:spPr>
            <a:xfrm>
              <a:off x="1233881" y="2155345"/>
              <a:ext cx="80539" cy="108970"/>
            </a:xfrm>
            <a:custGeom>
              <a:avLst/>
              <a:gdLst/>
              <a:ahLst/>
              <a:cxnLst/>
              <a:rect l="l" t="t" r="r" b="b"/>
              <a:pathLst>
                <a:path w="949" h="1284" extrusionOk="0">
                  <a:moveTo>
                    <a:pt x="712" y="0"/>
                  </a:moveTo>
                  <a:cubicBezTo>
                    <a:pt x="475" y="70"/>
                    <a:pt x="237" y="126"/>
                    <a:pt x="0" y="168"/>
                  </a:cubicBezTo>
                  <a:lnTo>
                    <a:pt x="112" y="851"/>
                  </a:lnTo>
                  <a:cubicBezTo>
                    <a:pt x="168" y="795"/>
                    <a:pt x="237" y="753"/>
                    <a:pt x="307" y="725"/>
                  </a:cubicBezTo>
                  <a:cubicBezTo>
                    <a:pt x="353" y="715"/>
                    <a:pt x="395" y="710"/>
                    <a:pt x="432" y="710"/>
                  </a:cubicBezTo>
                  <a:cubicBezTo>
                    <a:pt x="539" y="710"/>
                    <a:pt x="604" y="754"/>
                    <a:pt x="614" y="837"/>
                  </a:cubicBezTo>
                  <a:cubicBezTo>
                    <a:pt x="614" y="910"/>
                    <a:pt x="571" y="951"/>
                    <a:pt x="486" y="951"/>
                  </a:cubicBezTo>
                  <a:cubicBezTo>
                    <a:pt x="474" y="951"/>
                    <a:pt x="461" y="950"/>
                    <a:pt x="447" y="949"/>
                  </a:cubicBezTo>
                  <a:cubicBezTo>
                    <a:pt x="377" y="921"/>
                    <a:pt x="321" y="893"/>
                    <a:pt x="265" y="851"/>
                  </a:cubicBezTo>
                  <a:cubicBezTo>
                    <a:pt x="210" y="935"/>
                    <a:pt x="140" y="1004"/>
                    <a:pt x="70" y="1088"/>
                  </a:cubicBezTo>
                  <a:cubicBezTo>
                    <a:pt x="196" y="1200"/>
                    <a:pt x="363" y="1269"/>
                    <a:pt x="544" y="1283"/>
                  </a:cubicBezTo>
                  <a:cubicBezTo>
                    <a:pt x="642" y="1283"/>
                    <a:pt x="740" y="1228"/>
                    <a:pt x="823" y="1158"/>
                  </a:cubicBezTo>
                  <a:cubicBezTo>
                    <a:pt x="907" y="1046"/>
                    <a:pt x="949" y="907"/>
                    <a:pt x="949" y="781"/>
                  </a:cubicBezTo>
                  <a:cubicBezTo>
                    <a:pt x="935" y="684"/>
                    <a:pt x="893" y="586"/>
                    <a:pt x="823" y="530"/>
                  </a:cubicBezTo>
                  <a:cubicBezTo>
                    <a:pt x="726" y="446"/>
                    <a:pt x="600" y="405"/>
                    <a:pt x="475" y="405"/>
                  </a:cubicBezTo>
                  <a:cubicBezTo>
                    <a:pt x="419" y="405"/>
                    <a:pt x="377" y="419"/>
                    <a:pt x="335" y="419"/>
                  </a:cubicBezTo>
                  <a:lnTo>
                    <a:pt x="321" y="377"/>
                  </a:lnTo>
                  <a:cubicBezTo>
                    <a:pt x="475" y="335"/>
                    <a:pt x="628" y="307"/>
                    <a:pt x="781" y="307"/>
                  </a:cubicBezTo>
                  <a:cubicBezTo>
                    <a:pt x="754" y="209"/>
                    <a:pt x="726" y="98"/>
                    <a:pt x="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808;p52"/>
            <p:cNvSpPr/>
            <p:nvPr/>
          </p:nvSpPr>
          <p:spPr>
            <a:xfrm>
              <a:off x="963917" y="2061821"/>
              <a:ext cx="113807" cy="170753"/>
            </a:xfrm>
            <a:custGeom>
              <a:avLst/>
              <a:gdLst/>
              <a:ahLst/>
              <a:cxnLst/>
              <a:rect l="l" t="t" r="r" b="b"/>
              <a:pathLst>
                <a:path w="1341" h="2012" extrusionOk="0">
                  <a:moveTo>
                    <a:pt x="1033" y="0"/>
                  </a:moveTo>
                  <a:cubicBezTo>
                    <a:pt x="963" y="28"/>
                    <a:pt x="894" y="70"/>
                    <a:pt x="824" y="112"/>
                  </a:cubicBezTo>
                  <a:cubicBezTo>
                    <a:pt x="712" y="168"/>
                    <a:pt x="615" y="237"/>
                    <a:pt x="531" y="321"/>
                  </a:cubicBezTo>
                  <a:cubicBezTo>
                    <a:pt x="406" y="447"/>
                    <a:pt x="294" y="586"/>
                    <a:pt x="196" y="739"/>
                  </a:cubicBezTo>
                  <a:cubicBezTo>
                    <a:pt x="140" y="851"/>
                    <a:pt x="85" y="949"/>
                    <a:pt x="57" y="1060"/>
                  </a:cubicBezTo>
                  <a:cubicBezTo>
                    <a:pt x="1" y="1256"/>
                    <a:pt x="1" y="1465"/>
                    <a:pt x="57" y="1646"/>
                  </a:cubicBezTo>
                  <a:cubicBezTo>
                    <a:pt x="85" y="1716"/>
                    <a:pt x="113" y="1772"/>
                    <a:pt x="154" y="1827"/>
                  </a:cubicBezTo>
                  <a:cubicBezTo>
                    <a:pt x="196" y="1855"/>
                    <a:pt x="224" y="1897"/>
                    <a:pt x="266" y="1911"/>
                  </a:cubicBezTo>
                  <a:cubicBezTo>
                    <a:pt x="375" y="1972"/>
                    <a:pt x="506" y="2011"/>
                    <a:pt x="630" y="2011"/>
                  </a:cubicBezTo>
                  <a:cubicBezTo>
                    <a:pt x="648" y="2011"/>
                    <a:pt x="666" y="2011"/>
                    <a:pt x="684" y="2009"/>
                  </a:cubicBezTo>
                  <a:cubicBezTo>
                    <a:pt x="824" y="1981"/>
                    <a:pt x="950" y="1939"/>
                    <a:pt x="1061" y="1855"/>
                  </a:cubicBezTo>
                  <a:cubicBezTo>
                    <a:pt x="1159" y="1800"/>
                    <a:pt x="1256" y="1730"/>
                    <a:pt x="1340" y="1646"/>
                  </a:cubicBezTo>
                  <a:lnTo>
                    <a:pt x="1103" y="1228"/>
                  </a:lnTo>
                  <a:cubicBezTo>
                    <a:pt x="1103" y="1242"/>
                    <a:pt x="1089" y="1270"/>
                    <a:pt x="1047" y="1311"/>
                  </a:cubicBezTo>
                  <a:cubicBezTo>
                    <a:pt x="977" y="1409"/>
                    <a:pt x="880" y="1479"/>
                    <a:pt x="754" y="1507"/>
                  </a:cubicBezTo>
                  <a:lnTo>
                    <a:pt x="684" y="1507"/>
                  </a:lnTo>
                  <a:cubicBezTo>
                    <a:pt x="573" y="1465"/>
                    <a:pt x="531" y="1339"/>
                    <a:pt x="573" y="1158"/>
                  </a:cubicBezTo>
                  <a:cubicBezTo>
                    <a:pt x="601" y="1046"/>
                    <a:pt x="671" y="949"/>
                    <a:pt x="754" y="865"/>
                  </a:cubicBezTo>
                  <a:cubicBezTo>
                    <a:pt x="838" y="795"/>
                    <a:pt x="936" y="739"/>
                    <a:pt x="1061" y="712"/>
                  </a:cubicBezTo>
                  <a:lnTo>
                    <a:pt x="10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809;p52"/>
            <p:cNvSpPr/>
            <p:nvPr/>
          </p:nvSpPr>
          <p:spPr>
            <a:xfrm>
              <a:off x="1093001" y="2002583"/>
              <a:ext cx="105405" cy="208435"/>
            </a:xfrm>
            <a:custGeom>
              <a:avLst/>
              <a:gdLst/>
              <a:ahLst/>
              <a:cxnLst/>
              <a:rect l="l" t="t" r="r" b="b"/>
              <a:pathLst>
                <a:path w="1242" h="2456" extrusionOk="0">
                  <a:moveTo>
                    <a:pt x="1144" y="1"/>
                  </a:moveTo>
                  <a:cubicBezTo>
                    <a:pt x="1005" y="98"/>
                    <a:pt x="851" y="182"/>
                    <a:pt x="698" y="238"/>
                  </a:cubicBezTo>
                  <a:cubicBezTo>
                    <a:pt x="726" y="587"/>
                    <a:pt x="754" y="852"/>
                    <a:pt x="768" y="1047"/>
                  </a:cubicBezTo>
                  <a:cubicBezTo>
                    <a:pt x="726" y="1075"/>
                    <a:pt x="684" y="1103"/>
                    <a:pt x="642" y="1117"/>
                  </a:cubicBezTo>
                  <a:lnTo>
                    <a:pt x="544" y="1186"/>
                  </a:lnTo>
                  <a:cubicBezTo>
                    <a:pt x="516" y="796"/>
                    <a:pt x="475" y="405"/>
                    <a:pt x="475" y="15"/>
                  </a:cubicBezTo>
                  <a:cubicBezTo>
                    <a:pt x="321" y="98"/>
                    <a:pt x="168" y="168"/>
                    <a:pt x="0" y="238"/>
                  </a:cubicBezTo>
                  <a:cubicBezTo>
                    <a:pt x="84" y="921"/>
                    <a:pt x="140" y="1661"/>
                    <a:pt x="182" y="2442"/>
                  </a:cubicBezTo>
                  <a:lnTo>
                    <a:pt x="377" y="2330"/>
                  </a:lnTo>
                  <a:lnTo>
                    <a:pt x="600" y="2205"/>
                  </a:lnTo>
                  <a:cubicBezTo>
                    <a:pt x="572" y="1898"/>
                    <a:pt x="558" y="1730"/>
                    <a:pt x="558" y="1675"/>
                  </a:cubicBezTo>
                  <a:lnTo>
                    <a:pt x="782" y="1549"/>
                  </a:lnTo>
                  <a:cubicBezTo>
                    <a:pt x="795" y="1981"/>
                    <a:pt x="823" y="2288"/>
                    <a:pt x="851" y="2456"/>
                  </a:cubicBezTo>
                  <a:cubicBezTo>
                    <a:pt x="907" y="2400"/>
                    <a:pt x="991" y="2344"/>
                    <a:pt x="1033" y="2316"/>
                  </a:cubicBezTo>
                  <a:cubicBezTo>
                    <a:pt x="1074" y="2274"/>
                    <a:pt x="1130" y="2233"/>
                    <a:pt x="1200" y="2191"/>
                  </a:cubicBezTo>
                  <a:lnTo>
                    <a:pt x="1242" y="2163"/>
                  </a:lnTo>
                  <a:cubicBezTo>
                    <a:pt x="1186" y="1730"/>
                    <a:pt x="1158" y="1005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810;p52"/>
            <p:cNvSpPr/>
            <p:nvPr/>
          </p:nvSpPr>
          <p:spPr>
            <a:xfrm>
              <a:off x="1567666" y="2274839"/>
              <a:ext cx="112534" cy="170838"/>
            </a:xfrm>
            <a:custGeom>
              <a:avLst/>
              <a:gdLst/>
              <a:ahLst/>
              <a:cxnLst/>
              <a:rect l="l" t="t" r="r" b="b"/>
              <a:pathLst>
                <a:path w="1326" h="2013" extrusionOk="0">
                  <a:moveTo>
                    <a:pt x="1033" y="1"/>
                  </a:moveTo>
                  <a:cubicBezTo>
                    <a:pt x="949" y="29"/>
                    <a:pt x="880" y="71"/>
                    <a:pt x="824" y="113"/>
                  </a:cubicBezTo>
                  <a:cubicBezTo>
                    <a:pt x="712" y="168"/>
                    <a:pt x="615" y="238"/>
                    <a:pt x="531" y="336"/>
                  </a:cubicBezTo>
                  <a:cubicBezTo>
                    <a:pt x="405" y="461"/>
                    <a:pt x="294" y="601"/>
                    <a:pt x="196" y="740"/>
                  </a:cubicBezTo>
                  <a:cubicBezTo>
                    <a:pt x="140" y="852"/>
                    <a:pt x="84" y="949"/>
                    <a:pt x="57" y="1075"/>
                  </a:cubicBezTo>
                  <a:cubicBezTo>
                    <a:pt x="1" y="1256"/>
                    <a:pt x="1" y="1466"/>
                    <a:pt x="57" y="1647"/>
                  </a:cubicBezTo>
                  <a:cubicBezTo>
                    <a:pt x="71" y="1717"/>
                    <a:pt x="112" y="1772"/>
                    <a:pt x="154" y="1828"/>
                  </a:cubicBezTo>
                  <a:cubicBezTo>
                    <a:pt x="182" y="1856"/>
                    <a:pt x="224" y="1898"/>
                    <a:pt x="266" y="1926"/>
                  </a:cubicBezTo>
                  <a:cubicBezTo>
                    <a:pt x="375" y="1974"/>
                    <a:pt x="494" y="2012"/>
                    <a:pt x="624" y="2012"/>
                  </a:cubicBezTo>
                  <a:cubicBezTo>
                    <a:pt x="644" y="2012"/>
                    <a:pt x="664" y="2011"/>
                    <a:pt x="684" y="2010"/>
                  </a:cubicBezTo>
                  <a:cubicBezTo>
                    <a:pt x="810" y="1982"/>
                    <a:pt x="935" y="1940"/>
                    <a:pt x="1047" y="1856"/>
                  </a:cubicBezTo>
                  <a:cubicBezTo>
                    <a:pt x="1159" y="1800"/>
                    <a:pt x="1242" y="1731"/>
                    <a:pt x="1326" y="1647"/>
                  </a:cubicBezTo>
                  <a:lnTo>
                    <a:pt x="1089" y="1228"/>
                  </a:lnTo>
                  <a:cubicBezTo>
                    <a:pt x="1075" y="1256"/>
                    <a:pt x="1061" y="1284"/>
                    <a:pt x="1047" y="1312"/>
                  </a:cubicBezTo>
                  <a:cubicBezTo>
                    <a:pt x="963" y="1410"/>
                    <a:pt x="866" y="1479"/>
                    <a:pt x="754" y="1507"/>
                  </a:cubicBezTo>
                  <a:lnTo>
                    <a:pt x="670" y="1507"/>
                  </a:lnTo>
                  <a:cubicBezTo>
                    <a:pt x="559" y="1466"/>
                    <a:pt x="531" y="1340"/>
                    <a:pt x="559" y="1159"/>
                  </a:cubicBezTo>
                  <a:cubicBezTo>
                    <a:pt x="601" y="1047"/>
                    <a:pt x="670" y="949"/>
                    <a:pt x="754" y="866"/>
                  </a:cubicBezTo>
                  <a:cubicBezTo>
                    <a:pt x="838" y="796"/>
                    <a:pt x="935" y="740"/>
                    <a:pt x="1047" y="726"/>
                  </a:cubicBezTo>
                  <a:lnTo>
                    <a:pt x="10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811;p52"/>
            <p:cNvSpPr/>
            <p:nvPr/>
          </p:nvSpPr>
          <p:spPr>
            <a:xfrm>
              <a:off x="1696749" y="2215686"/>
              <a:ext cx="104217" cy="208435"/>
            </a:xfrm>
            <a:custGeom>
              <a:avLst/>
              <a:gdLst/>
              <a:ahLst/>
              <a:cxnLst/>
              <a:rect l="l" t="t" r="r" b="b"/>
              <a:pathLst>
                <a:path w="1228" h="2456" extrusionOk="0">
                  <a:moveTo>
                    <a:pt x="1144" y="0"/>
                  </a:moveTo>
                  <a:cubicBezTo>
                    <a:pt x="991" y="98"/>
                    <a:pt x="851" y="182"/>
                    <a:pt x="684" y="238"/>
                  </a:cubicBezTo>
                  <a:cubicBezTo>
                    <a:pt x="726" y="586"/>
                    <a:pt x="739" y="851"/>
                    <a:pt x="753" y="1047"/>
                  </a:cubicBezTo>
                  <a:lnTo>
                    <a:pt x="642" y="1116"/>
                  </a:lnTo>
                  <a:cubicBezTo>
                    <a:pt x="600" y="1144"/>
                    <a:pt x="572" y="1158"/>
                    <a:pt x="544" y="1186"/>
                  </a:cubicBezTo>
                  <a:cubicBezTo>
                    <a:pt x="502" y="796"/>
                    <a:pt x="474" y="405"/>
                    <a:pt x="474" y="14"/>
                  </a:cubicBezTo>
                  <a:cubicBezTo>
                    <a:pt x="321" y="98"/>
                    <a:pt x="168" y="168"/>
                    <a:pt x="0" y="224"/>
                  </a:cubicBezTo>
                  <a:cubicBezTo>
                    <a:pt x="70" y="921"/>
                    <a:pt x="140" y="1660"/>
                    <a:pt x="168" y="2442"/>
                  </a:cubicBezTo>
                  <a:lnTo>
                    <a:pt x="377" y="2330"/>
                  </a:lnTo>
                  <a:lnTo>
                    <a:pt x="586" y="2190"/>
                  </a:lnTo>
                  <a:cubicBezTo>
                    <a:pt x="558" y="1898"/>
                    <a:pt x="544" y="1730"/>
                    <a:pt x="544" y="1674"/>
                  </a:cubicBezTo>
                  <a:lnTo>
                    <a:pt x="767" y="1549"/>
                  </a:lnTo>
                  <a:cubicBezTo>
                    <a:pt x="795" y="1981"/>
                    <a:pt x="823" y="2288"/>
                    <a:pt x="851" y="2455"/>
                  </a:cubicBezTo>
                  <a:cubicBezTo>
                    <a:pt x="907" y="2414"/>
                    <a:pt x="963" y="2358"/>
                    <a:pt x="1018" y="2316"/>
                  </a:cubicBezTo>
                  <a:cubicBezTo>
                    <a:pt x="1074" y="2274"/>
                    <a:pt x="1130" y="2232"/>
                    <a:pt x="1200" y="2190"/>
                  </a:cubicBezTo>
                  <a:lnTo>
                    <a:pt x="1228" y="2163"/>
                  </a:lnTo>
                  <a:cubicBezTo>
                    <a:pt x="1186" y="1730"/>
                    <a:pt x="1158" y="1019"/>
                    <a:pt x="1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812;p52"/>
            <p:cNvSpPr/>
            <p:nvPr/>
          </p:nvSpPr>
          <p:spPr>
            <a:xfrm>
              <a:off x="1265791" y="2476824"/>
              <a:ext cx="100738" cy="122464"/>
            </a:xfrm>
            <a:custGeom>
              <a:avLst/>
              <a:gdLst/>
              <a:ahLst/>
              <a:cxnLst/>
              <a:rect l="l" t="t" r="r" b="b"/>
              <a:pathLst>
                <a:path w="1187" h="1443" extrusionOk="0">
                  <a:moveTo>
                    <a:pt x="646" y="1"/>
                  </a:moveTo>
                  <a:cubicBezTo>
                    <a:pt x="622" y="1"/>
                    <a:pt x="597" y="3"/>
                    <a:pt x="573" y="6"/>
                  </a:cubicBezTo>
                  <a:cubicBezTo>
                    <a:pt x="350" y="6"/>
                    <a:pt x="140" y="146"/>
                    <a:pt x="43" y="355"/>
                  </a:cubicBezTo>
                  <a:cubicBezTo>
                    <a:pt x="1" y="480"/>
                    <a:pt x="15" y="606"/>
                    <a:pt x="71" y="718"/>
                  </a:cubicBezTo>
                  <a:cubicBezTo>
                    <a:pt x="196" y="662"/>
                    <a:pt x="322" y="648"/>
                    <a:pt x="461" y="648"/>
                  </a:cubicBezTo>
                  <a:cubicBezTo>
                    <a:pt x="461" y="606"/>
                    <a:pt x="447" y="578"/>
                    <a:pt x="433" y="550"/>
                  </a:cubicBezTo>
                  <a:cubicBezTo>
                    <a:pt x="433" y="494"/>
                    <a:pt x="461" y="439"/>
                    <a:pt x="503" y="411"/>
                  </a:cubicBezTo>
                  <a:cubicBezTo>
                    <a:pt x="573" y="411"/>
                    <a:pt x="615" y="439"/>
                    <a:pt x="615" y="494"/>
                  </a:cubicBezTo>
                  <a:cubicBezTo>
                    <a:pt x="615" y="522"/>
                    <a:pt x="601" y="550"/>
                    <a:pt x="601" y="578"/>
                  </a:cubicBezTo>
                  <a:cubicBezTo>
                    <a:pt x="517" y="745"/>
                    <a:pt x="405" y="899"/>
                    <a:pt x="266" y="1038"/>
                  </a:cubicBezTo>
                  <a:cubicBezTo>
                    <a:pt x="140" y="1136"/>
                    <a:pt x="99" y="1289"/>
                    <a:pt x="154" y="1443"/>
                  </a:cubicBezTo>
                  <a:cubicBezTo>
                    <a:pt x="228" y="1386"/>
                    <a:pt x="358" y="1357"/>
                    <a:pt x="545" y="1357"/>
                  </a:cubicBezTo>
                  <a:cubicBezTo>
                    <a:pt x="679" y="1357"/>
                    <a:pt x="841" y="1372"/>
                    <a:pt x="1033" y="1401"/>
                  </a:cubicBezTo>
                  <a:cubicBezTo>
                    <a:pt x="1047" y="1262"/>
                    <a:pt x="1103" y="1136"/>
                    <a:pt x="1187" y="1024"/>
                  </a:cubicBezTo>
                  <a:cubicBezTo>
                    <a:pt x="1096" y="997"/>
                    <a:pt x="1001" y="982"/>
                    <a:pt x="903" y="982"/>
                  </a:cubicBezTo>
                  <a:cubicBezTo>
                    <a:pt x="849" y="982"/>
                    <a:pt x="795" y="987"/>
                    <a:pt x="740" y="996"/>
                  </a:cubicBezTo>
                  <a:cubicBezTo>
                    <a:pt x="977" y="773"/>
                    <a:pt x="1089" y="578"/>
                    <a:pt x="1075" y="411"/>
                  </a:cubicBezTo>
                  <a:cubicBezTo>
                    <a:pt x="1075" y="257"/>
                    <a:pt x="991" y="118"/>
                    <a:pt x="852" y="48"/>
                  </a:cubicBezTo>
                  <a:cubicBezTo>
                    <a:pt x="789" y="17"/>
                    <a:pt x="718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813;p52"/>
            <p:cNvSpPr/>
            <p:nvPr/>
          </p:nvSpPr>
          <p:spPr>
            <a:xfrm>
              <a:off x="1004229" y="2406299"/>
              <a:ext cx="112534" cy="169650"/>
            </a:xfrm>
            <a:custGeom>
              <a:avLst/>
              <a:gdLst/>
              <a:ahLst/>
              <a:cxnLst/>
              <a:rect l="l" t="t" r="r" b="b"/>
              <a:pathLst>
                <a:path w="1326" h="1999" extrusionOk="0">
                  <a:moveTo>
                    <a:pt x="1032" y="0"/>
                  </a:moveTo>
                  <a:cubicBezTo>
                    <a:pt x="963" y="14"/>
                    <a:pt x="893" y="56"/>
                    <a:pt x="823" y="98"/>
                  </a:cubicBezTo>
                  <a:cubicBezTo>
                    <a:pt x="712" y="154"/>
                    <a:pt x="614" y="237"/>
                    <a:pt x="530" y="321"/>
                  </a:cubicBezTo>
                  <a:cubicBezTo>
                    <a:pt x="405" y="447"/>
                    <a:pt x="293" y="586"/>
                    <a:pt x="209" y="740"/>
                  </a:cubicBezTo>
                  <a:cubicBezTo>
                    <a:pt x="140" y="837"/>
                    <a:pt x="98" y="949"/>
                    <a:pt x="56" y="1060"/>
                  </a:cubicBezTo>
                  <a:cubicBezTo>
                    <a:pt x="0" y="1242"/>
                    <a:pt x="0" y="1451"/>
                    <a:pt x="56" y="1646"/>
                  </a:cubicBezTo>
                  <a:cubicBezTo>
                    <a:pt x="70" y="1702"/>
                    <a:pt x="112" y="1758"/>
                    <a:pt x="154" y="1814"/>
                  </a:cubicBezTo>
                  <a:cubicBezTo>
                    <a:pt x="182" y="1855"/>
                    <a:pt x="223" y="1883"/>
                    <a:pt x="265" y="1911"/>
                  </a:cubicBezTo>
                  <a:cubicBezTo>
                    <a:pt x="370" y="1969"/>
                    <a:pt x="484" y="1998"/>
                    <a:pt x="608" y="1998"/>
                  </a:cubicBezTo>
                  <a:cubicBezTo>
                    <a:pt x="633" y="1998"/>
                    <a:pt x="658" y="1997"/>
                    <a:pt x="684" y="1995"/>
                  </a:cubicBezTo>
                  <a:cubicBezTo>
                    <a:pt x="809" y="1967"/>
                    <a:pt x="935" y="1925"/>
                    <a:pt x="1046" y="1855"/>
                  </a:cubicBezTo>
                  <a:cubicBezTo>
                    <a:pt x="1158" y="1786"/>
                    <a:pt x="1242" y="1716"/>
                    <a:pt x="1325" y="1632"/>
                  </a:cubicBezTo>
                  <a:lnTo>
                    <a:pt x="1088" y="1214"/>
                  </a:lnTo>
                  <a:cubicBezTo>
                    <a:pt x="1088" y="1228"/>
                    <a:pt x="1074" y="1256"/>
                    <a:pt x="1046" y="1297"/>
                  </a:cubicBezTo>
                  <a:cubicBezTo>
                    <a:pt x="963" y="1395"/>
                    <a:pt x="865" y="1465"/>
                    <a:pt x="753" y="1507"/>
                  </a:cubicBezTo>
                  <a:lnTo>
                    <a:pt x="670" y="1507"/>
                  </a:lnTo>
                  <a:cubicBezTo>
                    <a:pt x="558" y="1451"/>
                    <a:pt x="530" y="1325"/>
                    <a:pt x="558" y="1158"/>
                  </a:cubicBezTo>
                  <a:cubicBezTo>
                    <a:pt x="600" y="1046"/>
                    <a:pt x="656" y="935"/>
                    <a:pt x="753" y="865"/>
                  </a:cubicBezTo>
                  <a:cubicBezTo>
                    <a:pt x="837" y="781"/>
                    <a:pt x="935" y="726"/>
                    <a:pt x="1046" y="712"/>
                  </a:cubicBezTo>
                  <a:lnTo>
                    <a:pt x="10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814;p52"/>
            <p:cNvSpPr/>
            <p:nvPr/>
          </p:nvSpPr>
          <p:spPr>
            <a:xfrm>
              <a:off x="1132040" y="2345873"/>
              <a:ext cx="105490" cy="209623"/>
            </a:xfrm>
            <a:custGeom>
              <a:avLst/>
              <a:gdLst/>
              <a:ahLst/>
              <a:cxnLst/>
              <a:rect l="l" t="t" r="r" b="b"/>
              <a:pathLst>
                <a:path w="1243" h="2470" extrusionOk="0">
                  <a:moveTo>
                    <a:pt x="1144" y="1"/>
                  </a:moveTo>
                  <a:cubicBezTo>
                    <a:pt x="1005" y="98"/>
                    <a:pt x="852" y="182"/>
                    <a:pt x="698" y="252"/>
                  </a:cubicBezTo>
                  <a:cubicBezTo>
                    <a:pt x="726" y="601"/>
                    <a:pt x="754" y="866"/>
                    <a:pt x="768" y="1047"/>
                  </a:cubicBezTo>
                  <a:cubicBezTo>
                    <a:pt x="726" y="1075"/>
                    <a:pt x="684" y="1103"/>
                    <a:pt x="656" y="1131"/>
                  </a:cubicBezTo>
                  <a:cubicBezTo>
                    <a:pt x="642" y="1131"/>
                    <a:pt x="614" y="1145"/>
                    <a:pt x="559" y="1186"/>
                  </a:cubicBezTo>
                  <a:cubicBezTo>
                    <a:pt x="517" y="796"/>
                    <a:pt x="489" y="405"/>
                    <a:pt x="489" y="15"/>
                  </a:cubicBezTo>
                  <a:cubicBezTo>
                    <a:pt x="335" y="98"/>
                    <a:pt x="168" y="168"/>
                    <a:pt x="1" y="238"/>
                  </a:cubicBezTo>
                  <a:cubicBezTo>
                    <a:pt x="84" y="921"/>
                    <a:pt x="140" y="1661"/>
                    <a:pt x="182" y="2442"/>
                  </a:cubicBezTo>
                  <a:lnTo>
                    <a:pt x="377" y="2330"/>
                  </a:lnTo>
                  <a:lnTo>
                    <a:pt x="600" y="2205"/>
                  </a:lnTo>
                  <a:cubicBezTo>
                    <a:pt x="573" y="1912"/>
                    <a:pt x="559" y="1730"/>
                    <a:pt x="559" y="1689"/>
                  </a:cubicBezTo>
                  <a:lnTo>
                    <a:pt x="782" y="1563"/>
                  </a:lnTo>
                  <a:cubicBezTo>
                    <a:pt x="810" y="1982"/>
                    <a:pt x="824" y="2288"/>
                    <a:pt x="866" y="2470"/>
                  </a:cubicBezTo>
                  <a:cubicBezTo>
                    <a:pt x="907" y="2414"/>
                    <a:pt x="977" y="2358"/>
                    <a:pt x="1033" y="2316"/>
                  </a:cubicBezTo>
                  <a:cubicBezTo>
                    <a:pt x="1089" y="2274"/>
                    <a:pt x="1144" y="2233"/>
                    <a:pt x="1214" y="2191"/>
                  </a:cubicBezTo>
                  <a:lnTo>
                    <a:pt x="1242" y="2177"/>
                  </a:lnTo>
                  <a:cubicBezTo>
                    <a:pt x="1186" y="1744"/>
                    <a:pt x="1158" y="1019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815;p52"/>
            <p:cNvSpPr/>
            <p:nvPr/>
          </p:nvSpPr>
          <p:spPr>
            <a:xfrm>
              <a:off x="1362880" y="2236988"/>
              <a:ext cx="163455" cy="95985"/>
            </a:xfrm>
            <a:custGeom>
              <a:avLst/>
              <a:gdLst/>
              <a:ahLst/>
              <a:cxnLst/>
              <a:rect l="l" t="t" r="r" b="b"/>
              <a:pathLst>
                <a:path w="1926" h="113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" y="15"/>
                    <a:pt x="70" y="56"/>
                  </a:cubicBezTo>
                  <a:cubicBezTo>
                    <a:pt x="126" y="98"/>
                    <a:pt x="196" y="140"/>
                    <a:pt x="280" y="210"/>
                  </a:cubicBezTo>
                  <a:cubicBezTo>
                    <a:pt x="447" y="321"/>
                    <a:pt x="684" y="475"/>
                    <a:pt x="935" y="614"/>
                  </a:cubicBezTo>
                  <a:cubicBezTo>
                    <a:pt x="1172" y="754"/>
                    <a:pt x="1409" y="893"/>
                    <a:pt x="1605" y="977"/>
                  </a:cubicBezTo>
                  <a:cubicBezTo>
                    <a:pt x="1702" y="1033"/>
                    <a:pt x="1786" y="1061"/>
                    <a:pt x="1842" y="1089"/>
                  </a:cubicBezTo>
                  <a:cubicBezTo>
                    <a:pt x="1898" y="1116"/>
                    <a:pt x="1926" y="1130"/>
                    <a:pt x="1926" y="1130"/>
                  </a:cubicBezTo>
                  <a:lnTo>
                    <a:pt x="1856" y="1061"/>
                  </a:lnTo>
                  <a:cubicBezTo>
                    <a:pt x="1800" y="1033"/>
                    <a:pt x="1730" y="977"/>
                    <a:pt x="1647" y="921"/>
                  </a:cubicBezTo>
                  <a:cubicBezTo>
                    <a:pt x="1465" y="796"/>
                    <a:pt x="1228" y="642"/>
                    <a:pt x="991" y="503"/>
                  </a:cubicBezTo>
                  <a:cubicBezTo>
                    <a:pt x="754" y="363"/>
                    <a:pt x="503" y="238"/>
                    <a:pt x="321" y="140"/>
                  </a:cubicBezTo>
                  <a:cubicBezTo>
                    <a:pt x="224" y="98"/>
                    <a:pt x="140" y="56"/>
                    <a:pt x="84" y="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816;p52"/>
            <p:cNvSpPr/>
            <p:nvPr/>
          </p:nvSpPr>
          <p:spPr>
            <a:xfrm>
              <a:off x="1381805" y="2435833"/>
              <a:ext cx="170584" cy="83000"/>
            </a:xfrm>
            <a:custGeom>
              <a:avLst/>
              <a:gdLst/>
              <a:ahLst/>
              <a:cxnLst/>
              <a:rect l="l" t="t" r="r" b="b"/>
              <a:pathLst>
                <a:path w="2010" h="978" extrusionOk="0">
                  <a:moveTo>
                    <a:pt x="2009" y="1"/>
                  </a:moveTo>
                  <a:lnTo>
                    <a:pt x="1912" y="29"/>
                  </a:lnTo>
                  <a:cubicBezTo>
                    <a:pt x="1856" y="57"/>
                    <a:pt x="1772" y="85"/>
                    <a:pt x="1675" y="113"/>
                  </a:cubicBezTo>
                  <a:cubicBezTo>
                    <a:pt x="1479" y="196"/>
                    <a:pt x="1228" y="308"/>
                    <a:pt x="977" y="433"/>
                  </a:cubicBezTo>
                  <a:cubicBezTo>
                    <a:pt x="726" y="545"/>
                    <a:pt x="475" y="684"/>
                    <a:pt x="294" y="782"/>
                  </a:cubicBezTo>
                  <a:cubicBezTo>
                    <a:pt x="210" y="838"/>
                    <a:pt x="126" y="894"/>
                    <a:pt x="85" y="922"/>
                  </a:cubicBezTo>
                  <a:lnTo>
                    <a:pt x="1" y="977"/>
                  </a:lnTo>
                  <a:lnTo>
                    <a:pt x="85" y="935"/>
                  </a:lnTo>
                  <a:cubicBezTo>
                    <a:pt x="154" y="922"/>
                    <a:pt x="238" y="894"/>
                    <a:pt x="336" y="852"/>
                  </a:cubicBezTo>
                  <a:cubicBezTo>
                    <a:pt x="517" y="768"/>
                    <a:pt x="768" y="657"/>
                    <a:pt x="1033" y="545"/>
                  </a:cubicBezTo>
                  <a:cubicBezTo>
                    <a:pt x="1284" y="419"/>
                    <a:pt x="1535" y="294"/>
                    <a:pt x="1703" y="182"/>
                  </a:cubicBezTo>
                  <a:cubicBezTo>
                    <a:pt x="1800" y="126"/>
                    <a:pt x="1870" y="85"/>
                    <a:pt x="1926" y="57"/>
                  </a:cubicBezTo>
                  <a:lnTo>
                    <a:pt x="20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817;p52"/>
            <p:cNvSpPr/>
            <p:nvPr/>
          </p:nvSpPr>
          <p:spPr>
            <a:xfrm>
              <a:off x="2874628" y="2959127"/>
              <a:ext cx="135024" cy="201475"/>
            </a:xfrm>
            <a:custGeom>
              <a:avLst/>
              <a:gdLst/>
              <a:ahLst/>
              <a:cxnLst/>
              <a:rect l="l" t="t" r="r" b="b"/>
              <a:pathLst>
                <a:path w="1591" h="2374" extrusionOk="0">
                  <a:moveTo>
                    <a:pt x="795" y="0"/>
                  </a:moveTo>
                  <a:cubicBezTo>
                    <a:pt x="725" y="56"/>
                    <a:pt x="656" y="112"/>
                    <a:pt x="600" y="182"/>
                  </a:cubicBezTo>
                  <a:cubicBezTo>
                    <a:pt x="488" y="265"/>
                    <a:pt x="405" y="377"/>
                    <a:pt x="335" y="488"/>
                  </a:cubicBezTo>
                  <a:cubicBezTo>
                    <a:pt x="223" y="670"/>
                    <a:pt x="140" y="851"/>
                    <a:pt x="84" y="1046"/>
                  </a:cubicBezTo>
                  <a:cubicBezTo>
                    <a:pt x="42" y="1172"/>
                    <a:pt x="14" y="1311"/>
                    <a:pt x="14" y="1451"/>
                  </a:cubicBezTo>
                  <a:cubicBezTo>
                    <a:pt x="0" y="1674"/>
                    <a:pt x="42" y="1897"/>
                    <a:pt x="167" y="2106"/>
                  </a:cubicBezTo>
                  <a:cubicBezTo>
                    <a:pt x="209" y="2176"/>
                    <a:pt x="265" y="2232"/>
                    <a:pt x="321" y="2274"/>
                  </a:cubicBezTo>
                  <a:cubicBezTo>
                    <a:pt x="363" y="2302"/>
                    <a:pt x="419" y="2330"/>
                    <a:pt x="474" y="2344"/>
                  </a:cubicBezTo>
                  <a:cubicBezTo>
                    <a:pt x="546" y="2363"/>
                    <a:pt x="623" y="2373"/>
                    <a:pt x="700" y="2373"/>
                  </a:cubicBezTo>
                  <a:cubicBezTo>
                    <a:pt x="790" y="2373"/>
                    <a:pt x="880" y="2360"/>
                    <a:pt x="963" y="2330"/>
                  </a:cubicBezTo>
                  <a:cubicBezTo>
                    <a:pt x="1102" y="2260"/>
                    <a:pt x="1228" y="2176"/>
                    <a:pt x="1339" y="2065"/>
                  </a:cubicBezTo>
                  <a:cubicBezTo>
                    <a:pt x="1437" y="1967"/>
                    <a:pt x="1520" y="1869"/>
                    <a:pt x="1590" y="1744"/>
                  </a:cubicBezTo>
                  <a:lnTo>
                    <a:pt x="1214" y="1353"/>
                  </a:lnTo>
                  <a:cubicBezTo>
                    <a:pt x="1200" y="1381"/>
                    <a:pt x="1186" y="1423"/>
                    <a:pt x="1172" y="1451"/>
                  </a:cubicBezTo>
                  <a:cubicBezTo>
                    <a:pt x="1116" y="1590"/>
                    <a:pt x="1018" y="1688"/>
                    <a:pt x="907" y="1758"/>
                  </a:cubicBezTo>
                  <a:lnTo>
                    <a:pt x="823" y="1786"/>
                  </a:lnTo>
                  <a:cubicBezTo>
                    <a:pt x="684" y="1758"/>
                    <a:pt x="600" y="1646"/>
                    <a:pt x="600" y="1437"/>
                  </a:cubicBezTo>
                  <a:cubicBezTo>
                    <a:pt x="614" y="1297"/>
                    <a:pt x="656" y="1158"/>
                    <a:pt x="725" y="1046"/>
                  </a:cubicBezTo>
                  <a:cubicBezTo>
                    <a:pt x="795" y="935"/>
                    <a:pt x="893" y="851"/>
                    <a:pt x="1018" y="795"/>
                  </a:cubicBezTo>
                  <a:lnTo>
                    <a:pt x="7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818;p52"/>
            <p:cNvSpPr/>
            <p:nvPr/>
          </p:nvSpPr>
          <p:spPr>
            <a:xfrm>
              <a:off x="2961023" y="2879775"/>
              <a:ext cx="161079" cy="253414"/>
            </a:xfrm>
            <a:custGeom>
              <a:avLst/>
              <a:gdLst/>
              <a:ahLst/>
              <a:cxnLst/>
              <a:rect l="l" t="t" r="r" b="b"/>
              <a:pathLst>
                <a:path w="1898" h="2986" extrusionOk="0">
                  <a:moveTo>
                    <a:pt x="1200" y="1"/>
                  </a:moveTo>
                  <a:cubicBezTo>
                    <a:pt x="1060" y="140"/>
                    <a:pt x="921" y="280"/>
                    <a:pt x="767" y="391"/>
                  </a:cubicBezTo>
                  <a:cubicBezTo>
                    <a:pt x="893" y="768"/>
                    <a:pt x="991" y="1047"/>
                    <a:pt x="1060" y="1256"/>
                  </a:cubicBezTo>
                  <a:cubicBezTo>
                    <a:pt x="1019" y="1312"/>
                    <a:pt x="991" y="1354"/>
                    <a:pt x="949" y="1382"/>
                  </a:cubicBezTo>
                  <a:cubicBezTo>
                    <a:pt x="921" y="1409"/>
                    <a:pt x="893" y="1451"/>
                    <a:pt x="865" y="1479"/>
                  </a:cubicBezTo>
                  <a:cubicBezTo>
                    <a:pt x="712" y="1061"/>
                    <a:pt x="572" y="628"/>
                    <a:pt x="461" y="196"/>
                  </a:cubicBezTo>
                  <a:cubicBezTo>
                    <a:pt x="307" y="321"/>
                    <a:pt x="154" y="447"/>
                    <a:pt x="0" y="559"/>
                  </a:cubicBezTo>
                  <a:cubicBezTo>
                    <a:pt x="279" y="1312"/>
                    <a:pt x="544" y="2121"/>
                    <a:pt x="809" y="2986"/>
                  </a:cubicBezTo>
                  <a:lnTo>
                    <a:pt x="991" y="2804"/>
                  </a:lnTo>
                  <a:lnTo>
                    <a:pt x="1200" y="2595"/>
                  </a:lnTo>
                  <a:cubicBezTo>
                    <a:pt x="1088" y="2274"/>
                    <a:pt x="1032" y="2093"/>
                    <a:pt x="1019" y="2037"/>
                  </a:cubicBezTo>
                  <a:lnTo>
                    <a:pt x="1228" y="1828"/>
                  </a:lnTo>
                  <a:cubicBezTo>
                    <a:pt x="1367" y="2302"/>
                    <a:pt x="1493" y="2623"/>
                    <a:pt x="1563" y="2818"/>
                  </a:cubicBezTo>
                  <a:cubicBezTo>
                    <a:pt x="1618" y="2749"/>
                    <a:pt x="1660" y="2679"/>
                    <a:pt x="1716" y="2609"/>
                  </a:cubicBezTo>
                  <a:cubicBezTo>
                    <a:pt x="1758" y="2539"/>
                    <a:pt x="1814" y="2484"/>
                    <a:pt x="1869" y="2414"/>
                  </a:cubicBezTo>
                  <a:lnTo>
                    <a:pt x="1897" y="2386"/>
                  </a:lnTo>
                  <a:cubicBezTo>
                    <a:pt x="1730" y="1912"/>
                    <a:pt x="1493" y="1117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819;p52"/>
            <p:cNvSpPr/>
            <p:nvPr/>
          </p:nvSpPr>
          <p:spPr>
            <a:xfrm>
              <a:off x="3143319" y="3011490"/>
              <a:ext cx="84104" cy="92590"/>
            </a:xfrm>
            <a:custGeom>
              <a:avLst/>
              <a:gdLst/>
              <a:ahLst/>
              <a:cxnLst/>
              <a:rect l="l" t="t" r="r" b="b"/>
              <a:pathLst>
                <a:path w="991" h="1091" extrusionOk="0">
                  <a:moveTo>
                    <a:pt x="521" y="0"/>
                  </a:moveTo>
                  <a:cubicBezTo>
                    <a:pt x="488" y="0"/>
                    <a:pt x="453" y="8"/>
                    <a:pt x="419" y="25"/>
                  </a:cubicBezTo>
                  <a:cubicBezTo>
                    <a:pt x="251" y="67"/>
                    <a:pt x="98" y="178"/>
                    <a:pt x="0" y="332"/>
                  </a:cubicBezTo>
                  <a:cubicBezTo>
                    <a:pt x="42" y="415"/>
                    <a:pt x="112" y="471"/>
                    <a:pt x="196" y="527"/>
                  </a:cubicBezTo>
                  <a:cubicBezTo>
                    <a:pt x="265" y="401"/>
                    <a:pt x="335" y="332"/>
                    <a:pt x="391" y="332"/>
                  </a:cubicBezTo>
                  <a:cubicBezTo>
                    <a:pt x="433" y="332"/>
                    <a:pt x="461" y="374"/>
                    <a:pt x="447" y="415"/>
                  </a:cubicBezTo>
                  <a:cubicBezTo>
                    <a:pt x="419" y="471"/>
                    <a:pt x="363" y="513"/>
                    <a:pt x="321" y="541"/>
                  </a:cubicBezTo>
                  <a:cubicBezTo>
                    <a:pt x="321" y="597"/>
                    <a:pt x="349" y="639"/>
                    <a:pt x="391" y="694"/>
                  </a:cubicBezTo>
                  <a:cubicBezTo>
                    <a:pt x="461" y="660"/>
                    <a:pt x="516" y="642"/>
                    <a:pt x="560" y="642"/>
                  </a:cubicBezTo>
                  <a:cubicBezTo>
                    <a:pt x="604" y="642"/>
                    <a:pt x="635" y="660"/>
                    <a:pt x="656" y="694"/>
                  </a:cubicBezTo>
                  <a:cubicBezTo>
                    <a:pt x="684" y="792"/>
                    <a:pt x="628" y="862"/>
                    <a:pt x="475" y="862"/>
                  </a:cubicBezTo>
                  <a:cubicBezTo>
                    <a:pt x="405" y="848"/>
                    <a:pt x="321" y="820"/>
                    <a:pt x="265" y="778"/>
                  </a:cubicBezTo>
                  <a:cubicBezTo>
                    <a:pt x="224" y="848"/>
                    <a:pt x="196" y="918"/>
                    <a:pt x="182" y="1001"/>
                  </a:cubicBezTo>
                  <a:cubicBezTo>
                    <a:pt x="288" y="1059"/>
                    <a:pt x="400" y="1090"/>
                    <a:pt x="510" y="1090"/>
                  </a:cubicBezTo>
                  <a:cubicBezTo>
                    <a:pt x="560" y="1090"/>
                    <a:pt x="608" y="1084"/>
                    <a:pt x="656" y="1071"/>
                  </a:cubicBezTo>
                  <a:cubicBezTo>
                    <a:pt x="768" y="1043"/>
                    <a:pt x="865" y="973"/>
                    <a:pt x="921" y="876"/>
                  </a:cubicBezTo>
                  <a:cubicBezTo>
                    <a:pt x="991" y="750"/>
                    <a:pt x="977" y="583"/>
                    <a:pt x="865" y="485"/>
                  </a:cubicBezTo>
                  <a:cubicBezTo>
                    <a:pt x="809" y="457"/>
                    <a:pt x="740" y="429"/>
                    <a:pt x="684" y="429"/>
                  </a:cubicBezTo>
                  <a:cubicBezTo>
                    <a:pt x="740" y="360"/>
                    <a:pt x="754" y="276"/>
                    <a:pt x="754" y="192"/>
                  </a:cubicBezTo>
                  <a:cubicBezTo>
                    <a:pt x="722" y="76"/>
                    <a:pt x="626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820;p52"/>
            <p:cNvSpPr/>
            <p:nvPr/>
          </p:nvSpPr>
          <p:spPr>
            <a:xfrm>
              <a:off x="1597284" y="1603705"/>
              <a:ext cx="389542" cy="421452"/>
            </a:xfrm>
            <a:custGeom>
              <a:avLst/>
              <a:gdLst/>
              <a:ahLst/>
              <a:cxnLst/>
              <a:rect l="l" t="t" r="r" b="b"/>
              <a:pathLst>
                <a:path w="4590" h="4966" extrusionOk="0">
                  <a:moveTo>
                    <a:pt x="168" y="0"/>
                  </a:moveTo>
                  <a:lnTo>
                    <a:pt x="1" y="335"/>
                  </a:lnTo>
                  <a:lnTo>
                    <a:pt x="4171" y="4687"/>
                  </a:lnTo>
                  <a:lnTo>
                    <a:pt x="4241" y="4966"/>
                  </a:lnTo>
                  <a:lnTo>
                    <a:pt x="4590" y="4464"/>
                  </a:lnTo>
                  <a:lnTo>
                    <a:pt x="4520" y="4213"/>
                  </a:lnTo>
                  <a:lnTo>
                    <a:pt x="531" y="4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821;p52"/>
            <p:cNvSpPr/>
            <p:nvPr/>
          </p:nvSpPr>
          <p:spPr>
            <a:xfrm>
              <a:off x="1726283" y="1615502"/>
              <a:ext cx="294915" cy="339809"/>
            </a:xfrm>
            <a:custGeom>
              <a:avLst/>
              <a:gdLst/>
              <a:ahLst/>
              <a:cxnLst/>
              <a:rect l="l" t="t" r="r" b="b"/>
              <a:pathLst>
                <a:path w="3475" h="4004" extrusionOk="0">
                  <a:moveTo>
                    <a:pt x="1" y="1"/>
                  </a:moveTo>
                  <a:lnTo>
                    <a:pt x="3237" y="3739"/>
                  </a:lnTo>
                  <a:lnTo>
                    <a:pt x="3293" y="4004"/>
                  </a:lnTo>
                  <a:lnTo>
                    <a:pt x="3474" y="3739"/>
                  </a:lnTo>
                  <a:lnTo>
                    <a:pt x="3418" y="3488"/>
                  </a:lnTo>
                  <a:lnTo>
                    <a:pt x="405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547700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4" name="Google Shape;4344;p51"/>
          <p:cNvGrpSpPr/>
          <p:nvPr/>
        </p:nvGrpSpPr>
        <p:grpSpPr>
          <a:xfrm>
            <a:off x="6209405" y="2996337"/>
            <a:ext cx="1209320" cy="1229881"/>
            <a:chOff x="6209405" y="2996337"/>
            <a:chExt cx="1209320" cy="1229881"/>
          </a:xfrm>
        </p:grpSpPr>
        <p:sp>
          <p:nvSpPr>
            <p:cNvPr id="4345" name="Google Shape;4345;p51"/>
            <p:cNvSpPr/>
            <p:nvPr/>
          </p:nvSpPr>
          <p:spPr>
            <a:xfrm>
              <a:off x="6568253" y="3166628"/>
              <a:ext cx="450259" cy="402260"/>
            </a:xfrm>
            <a:custGeom>
              <a:avLst/>
              <a:gdLst/>
              <a:ahLst/>
              <a:cxnLst/>
              <a:rect l="l" t="t" r="r" b="b"/>
              <a:pathLst>
                <a:path w="5497" h="4911" extrusionOk="0">
                  <a:moveTo>
                    <a:pt x="196" y="0"/>
                  </a:moveTo>
                  <a:lnTo>
                    <a:pt x="1" y="209"/>
                  </a:lnTo>
                  <a:lnTo>
                    <a:pt x="5301" y="4910"/>
                  </a:lnTo>
                  <a:lnTo>
                    <a:pt x="5496" y="468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51"/>
            <p:cNvSpPr/>
            <p:nvPr/>
          </p:nvSpPr>
          <p:spPr>
            <a:xfrm>
              <a:off x="6339724" y="2996337"/>
              <a:ext cx="399967" cy="342793"/>
            </a:xfrm>
            <a:custGeom>
              <a:avLst/>
              <a:gdLst/>
              <a:ahLst/>
              <a:cxnLst/>
              <a:rect l="l" t="t" r="r" b="b"/>
              <a:pathLst>
                <a:path w="4883" h="4185" extrusionOk="0">
                  <a:moveTo>
                    <a:pt x="2791" y="1"/>
                  </a:moveTo>
                  <a:cubicBezTo>
                    <a:pt x="936" y="1"/>
                    <a:pt x="1" y="2247"/>
                    <a:pt x="1312" y="3572"/>
                  </a:cubicBezTo>
                  <a:cubicBezTo>
                    <a:pt x="1740" y="3995"/>
                    <a:pt x="2263" y="4184"/>
                    <a:pt x="2776" y="4184"/>
                  </a:cubicBezTo>
                  <a:cubicBezTo>
                    <a:pt x="3853" y="4184"/>
                    <a:pt x="4883" y="3350"/>
                    <a:pt x="4883" y="2093"/>
                  </a:cubicBezTo>
                  <a:cubicBezTo>
                    <a:pt x="4883" y="935"/>
                    <a:pt x="3948" y="1"/>
                    <a:pt x="2791" y="1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51"/>
            <p:cNvSpPr/>
            <p:nvPr/>
          </p:nvSpPr>
          <p:spPr>
            <a:xfrm>
              <a:off x="6384283" y="2999777"/>
              <a:ext cx="267436" cy="339517"/>
            </a:xfrm>
            <a:custGeom>
              <a:avLst/>
              <a:gdLst/>
              <a:ahLst/>
              <a:cxnLst/>
              <a:rect l="l" t="t" r="r" b="b"/>
              <a:pathLst>
                <a:path w="3265" h="4145" extrusionOk="0">
                  <a:moveTo>
                    <a:pt x="1772" y="1"/>
                  </a:moveTo>
                  <a:lnTo>
                    <a:pt x="1772" y="1"/>
                  </a:lnTo>
                  <a:cubicBezTo>
                    <a:pt x="712" y="224"/>
                    <a:pt x="1" y="1214"/>
                    <a:pt x="126" y="2288"/>
                  </a:cubicBezTo>
                  <a:cubicBezTo>
                    <a:pt x="250" y="3344"/>
                    <a:pt x="1142" y="4144"/>
                    <a:pt x="2206" y="4144"/>
                  </a:cubicBezTo>
                  <a:cubicBezTo>
                    <a:pt x="2224" y="4144"/>
                    <a:pt x="2242" y="4144"/>
                    <a:pt x="2261" y="4143"/>
                  </a:cubicBezTo>
                  <a:cubicBezTo>
                    <a:pt x="2609" y="4143"/>
                    <a:pt x="2958" y="4060"/>
                    <a:pt x="3265" y="3892"/>
                  </a:cubicBezTo>
                  <a:cubicBezTo>
                    <a:pt x="3265" y="3892"/>
                    <a:pt x="2986" y="3781"/>
                    <a:pt x="2065" y="3055"/>
                  </a:cubicBezTo>
                  <a:cubicBezTo>
                    <a:pt x="182" y="1577"/>
                    <a:pt x="1772" y="1"/>
                    <a:pt x="1772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51"/>
            <p:cNvSpPr/>
            <p:nvPr/>
          </p:nvSpPr>
          <p:spPr>
            <a:xfrm>
              <a:off x="6333253" y="3030657"/>
              <a:ext cx="273907" cy="308555"/>
            </a:xfrm>
            <a:custGeom>
              <a:avLst/>
              <a:gdLst/>
              <a:ahLst/>
              <a:cxnLst/>
              <a:rect l="l" t="t" r="r" b="b"/>
              <a:pathLst>
                <a:path w="3344" h="3767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1" y="1197"/>
                    <a:pt x="856" y="3767"/>
                    <a:pt x="2867" y="3767"/>
                  </a:cubicBezTo>
                  <a:cubicBezTo>
                    <a:pt x="2873" y="3767"/>
                    <a:pt x="2878" y="3767"/>
                    <a:pt x="2884" y="3766"/>
                  </a:cubicBezTo>
                  <a:cubicBezTo>
                    <a:pt x="3037" y="3766"/>
                    <a:pt x="3191" y="3753"/>
                    <a:pt x="3344" y="3711"/>
                  </a:cubicBezTo>
                  <a:lnTo>
                    <a:pt x="3344" y="3711"/>
                  </a:lnTo>
                  <a:cubicBezTo>
                    <a:pt x="3344" y="3711"/>
                    <a:pt x="3343" y="3711"/>
                    <a:pt x="3342" y="3711"/>
                  </a:cubicBezTo>
                  <a:cubicBezTo>
                    <a:pt x="3317" y="3711"/>
                    <a:pt x="3027" y="3685"/>
                    <a:pt x="1977" y="2609"/>
                  </a:cubicBezTo>
                  <a:cubicBezTo>
                    <a:pt x="875" y="1479"/>
                    <a:pt x="1586" y="42"/>
                    <a:pt x="1614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51"/>
            <p:cNvSpPr/>
            <p:nvPr/>
          </p:nvSpPr>
          <p:spPr>
            <a:xfrm>
              <a:off x="6657371" y="3089633"/>
              <a:ext cx="60859" cy="49310"/>
            </a:xfrm>
            <a:custGeom>
              <a:avLst/>
              <a:gdLst/>
              <a:ahLst/>
              <a:cxnLst/>
              <a:rect l="l" t="t" r="r" b="b"/>
              <a:pathLst>
                <a:path w="743" h="602" extrusionOk="0">
                  <a:moveTo>
                    <a:pt x="364" y="1"/>
                  </a:moveTo>
                  <a:cubicBezTo>
                    <a:pt x="317" y="1"/>
                    <a:pt x="269" y="11"/>
                    <a:pt x="224" y="34"/>
                  </a:cubicBezTo>
                  <a:cubicBezTo>
                    <a:pt x="1" y="159"/>
                    <a:pt x="29" y="494"/>
                    <a:pt x="280" y="578"/>
                  </a:cubicBezTo>
                  <a:cubicBezTo>
                    <a:pt x="319" y="594"/>
                    <a:pt x="358" y="601"/>
                    <a:pt x="395" y="601"/>
                  </a:cubicBezTo>
                  <a:cubicBezTo>
                    <a:pt x="586" y="601"/>
                    <a:pt x="742" y="411"/>
                    <a:pt x="684" y="201"/>
                  </a:cubicBezTo>
                  <a:cubicBezTo>
                    <a:pt x="623" y="78"/>
                    <a:pt x="494" y="1"/>
                    <a:pt x="364" y="1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51"/>
            <p:cNvSpPr/>
            <p:nvPr/>
          </p:nvSpPr>
          <p:spPr>
            <a:xfrm>
              <a:off x="6432282" y="3593954"/>
              <a:ext cx="580496" cy="52586"/>
            </a:xfrm>
            <a:custGeom>
              <a:avLst/>
              <a:gdLst/>
              <a:ahLst/>
              <a:cxnLst/>
              <a:rect l="l" t="t" r="r" b="b"/>
              <a:pathLst>
                <a:path w="7087" h="642" extrusionOk="0">
                  <a:moveTo>
                    <a:pt x="15" y="0"/>
                  </a:moveTo>
                  <a:lnTo>
                    <a:pt x="1" y="279"/>
                  </a:lnTo>
                  <a:lnTo>
                    <a:pt x="7073" y="642"/>
                  </a:lnTo>
                  <a:lnTo>
                    <a:pt x="7087" y="36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51"/>
            <p:cNvSpPr/>
            <p:nvPr/>
          </p:nvSpPr>
          <p:spPr>
            <a:xfrm>
              <a:off x="6217514" y="3459130"/>
              <a:ext cx="351967" cy="300937"/>
            </a:xfrm>
            <a:custGeom>
              <a:avLst/>
              <a:gdLst/>
              <a:ahLst/>
              <a:cxnLst/>
              <a:rect l="l" t="t" r="r" b="b"/>
              <a:pathLst>
                <a:path w="4297" h="3674" extrusionOk="0">
                  <a:moveTo>
                    <a:pt x="2455" y="0"/>
                  </a:moveTo>
                  <a:cubicBezTo>
                    <a:pt x="823" y="0"/>
                    <a:pt x="0" y="1981"/>
                    <a:pt x="1158" y="3139"/>
                  </a:cubicBezTo>
                  <a:cubicBezTo>
                    <a:pt x="1532" y="3508"/>
                    <a:pt x="1992" y="3674"/>
                    <a:pt x="2443" y="3674"/>
                  </a:cubicBezTo>
                  <a:cubicBezTo>
                    <a:pt x="3389" y="3674"/>
                    <a:pt x="4297" y="2946"/>
                    <a:pt x="4297" y="1841"/>
                  </a:cubicBezTo>
                  <a:cubicBezTo>
                    <a:pt x="4297" y="823"/>
                    <a:pt x="3474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51"/>
            <p:cNvSpPr/>
            <p:nvPr/>
          </p:nvSpPr>
          <p:spPr>
            <a:xfrm>
              <a:off x="6209405" y="3489928"/>
              <a:ext cx="243518" cy="270385"/>
            </a:xfrm>
            <a:custGeom>
              <a:avLst/>
              <a:gdLst/>
              <a:ahLst/>
              <a:cxnLst/>
              <a:rect l="l" t="t" r="r" b="b"/>
              <a:pathLst>
                <a:path w="2973" h="3301" extrusionOk="0">
                  <a:moveTo>
                    <a:pt x="1452" y="1"/>
                  </a:moveTo>
                  <a:cubicBezTo>
                    <a:pt x="0" y="1106"/>
                    <a:pt x="881" y="3301"/>
                    <a:pt x="2534" y="3301"/>
                  </a:cubicBezTo>
                  <a:cubicBezTo>
                    <a:pt x="2675" y="3301"/>
                    <a:pt x="2822" y="3285"/>
                    <a:pt x="2973" y="3251"/>
                  </a:cubicBezTo>
                  <a:lnTo>
                    <a:pt x="2959" y="3251"/>
                  </a:lnTo>
                  <a:cubicBezTo>
                    <a:pt x="2959" y="3251"/>
                    <a:pt x="2958" y="3251"/>
                    <a:pt x="2957" y="3251"/>
                  </a:cubicBezTo>
                  <a:cubicBezTo>
                    <a:pt x="2933" y="3251"/>
                    <a:pt x="2684" y="3226"/>
                    <a:pt x="1773" y="2288"/>
                  </a:cubicBezTo>
                  <a:cubicBezTo>
                    <a:pt x="797" y="1298"/>
                    <a:pt x="1425" y="43"/>
                    <a:pt x="1452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51"/>
            <p:cNvSpPr/>
            <p:nvPr/>
          </p:nvSpPr>
          <p:spPr>
            <a:xfrm>
              <a:off x="6489455" y="3548985"/>
              <a:ext cx="60777" cy="49228"/>
            </a:xfrm>
            <a:custGeom>
              <a:avLst/>
              <a:gdLst/>
              <a:ahLst/>
              <a:cxnLst/>
              <a:rect l="l" t="t" r="r" b="b"/>
              <a:pathLst>
                <a:path w="742" h="601" extrusionOk="0">
                  <a:moveTo>
                    <a:pt x="364" y="0"/>
                  </a:moveTo>
                  <a:cubicBezTo>
                    <a:pt x="316" y="0"/>
                    <a:pt x="268" y="11"/>
                    <a:pt x="223" y="33"/>
                  </a:cubicBezTo>
                  <a:cubicBezTo>
                    <a:pt x="0" y="158"/>
                    <a:pt x="42" y="493"/>
                    <a:pt x="279" y="577"/>
                  </a:cubicBezTo>
                  <a:cubicBezTo>
                    <a:pt x="318" y="593"/>
                    <a:pt x="357" y="600"/>
                    <a:pt x="395" y="600"/>
                  </a:cubicBezTo>
                  <a:cubicBezTo>
                    <a:pt x="586" y="600"/>
                    <a:pt x="742" y="410"/>
                    <a:pt x="684" y="200"/>
                  </a:cubicBezTo>
                  <a:cubicBezTo>
                    <a:pt x="622" y="78"/>
                    <a:pt x="494" y="0"/>
                    <a:pt x="364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51"/>
            <p:cNvSpPr/>
            <p:nvPr/>
          </p:nvSpPr>
          <p:spPr>
            <a:xfrm>
              <a:off x="7040136" y="3760723"/>
              <a:ext cx="67494" cy="302821"/>
            </a:xfrm>
            <a:custGeom>
              <a:avLst/>
              <a:gdLst/>
              <a:ahLst/>
              <a:cxnLst/>
              <a:rect l="l" t="t" r="r" b="b"/>
              <a:pathLst>
                <a:path w="824" h="3697" extrusionOk="0">
                  <a:moveTo>
                    <a:pt x="279" y="1"/>
                  </a:moveTo>
                  <a:lnTo>
                    <a:pt x="0" y="42"/>
                  </a:lnTo>
                  <a:lnTo>
                    <a:pt x="544" y="3697"/>
                  </a:lnTo>
                  <a:lnTo>
                    <a:pt x="823" y="365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51"/>
            <p:cNvSpPr/>
            <p:nvPr/>
          </p:nvSpPr>
          <p:spPr>
            <a:xfrm>
              <a:off x="6997871" y="4006372"/>
              <a:ext cx="219437" cy="219437"/>
            </a:xfrm>
            <a:custGeom>
              <a:avLst/>
              <a:gdLst/>
              <a:ahLst/>
              <a:cxnLst/>
              <a:rect l="l" t="t" r="r" b="b"/>
              <a:pathLst>
                <a:path w="2679" h="2679" extrusionOk="0">
                  <a:moveTo>
                    <a:pt x="1339" y="0"/>
                  </a:moveTo>
                  <a:cubicBezTo>
                    <a:pt x="600" y="0"/>
                    <a:pt x="0" y="600"/>
                    <a:pt x="0" y="1340"/>
                  </a:cubicBezTo>
                  <a:cubicBezTo>
                    <a:pt x="0" y="2079"/>
                    <a:pt x="600" y="2679"/>
                    <a:pt x="1339" y="2679"/>
                  </a:cubicBezTo>
                  <a:cubicBezTo>
                    <a:pt x="2079" y="2679"/>
                    <a:pt x="2678" y="2079"/>
                    <a:pt x="2678" y="1340"/>
                  </a:cubicBezTo>
                  <a:cubicBezTo>
                    <a:pt x="2678" y="600"/>
                    <a:pt x="2079" y="0"/>
                    <a:pt x="1339" y="0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51"/>
            <p:cNvSpPr/>
            <p:nvPr/>
          </p:nvSpPr>
          <p:spPr>
            <a:xfrm>
              <a:off x="6978622" y="4007027"/>
              <a:ext cx="201007" cy="219191"/>
            </a:xfrm>
            <a:custGeom>
              <a:avLst/>
              <a:gdLst/>
              <a:ahLst/>
              <a:cxnLst/>
              <a:rect l="l" t="t" r="r" b="b"/>
              <a:pathLst>
                <a:path w="2454" h="2676" extrusionOk="0">
                  <a:moveTo>
                    <a:pt x="1636" y="1"/>
                  </a:moveTo>
                  <a:cubicBezTo>
                    <a:pt x="1615" y="1"/>
                    <a:pt x="1595" y="2"/>
                    <a:pt x="1574" y="6"/>
                  </a:cubicBezTo>
                  <a:cubicBezTo>
                    <a:pt x="1568" y="6"/>
                    <a:pt x="1561" y="6"/>
                    <a:pt x="1554" y="6"/>
                  </a:cubicBezTo>
                  <a:cubicBezTo>
                    <a:pt x="630" y="6"/>
                    <a:pt x="1" y="934"/>
                    <a:pt x="319" y="1806"/>
                  </a:cubicBezTo>
                  <a:cubicBezTo>
                    <a:pt x="523" y="2357"/>
                    <a:pt x="1045" y="2676"/>
                    <a:pt x="1581" y="2676"/>
                  </a:cubicBezTo>
                  <a:cubicBezTo>
                    <a:pt x="1886" y="2676"/>
                    <a:pt x="2195" y="2572"/>
                    <a:pt x="2453" y="2350"/>
                  </a:cubicBezTo>
                  <a:lnTo>
                    <a:pt x="2453" y="2350"/>
                  </a:lnTo>
                  <a:cubicBezTo>
                    <a:pt x="2447" y="2353"/>
                    <a:pt x="2433" y="2359"/>
                    <a:pt x="2407" y="2359"/>
                  </a:cubicBezTo>
                  <a:cubicBezTo>
                    <a:pt x="2311" y="2359"/>
                    <a:pt x="2051" y="2266"/>
                    <a:pt x="1435" y="1541"/>
                  </a:cubicBezTo>
                  <a:cubicBezTo>
                    <a:pt x="584" y="550"/>
                    <a:pt x="1784" y="20"/>
                    <a:pt x="1784" y="20"/>
                  </a:cubicBezTo>
                  <a:cubicBezTo>
                    <a:pt x="1734" y="11"/>
                    <a:pt x="1685" y="1"/>
                    <a:pt x="1636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51"/>
            <p:cNvSpPr/>
            <p:nvPr/>
          </p:nvSpPr>
          <p:spPr>
            <a:xfrm>
              <a:off x="7160135" y="4064037"/>
              <a:ext cx="48163" cy="38989"/>
            </a:xfrm>
            <a:custGeom>
              <a:avLst/>
              <a:gdLst/>
              <a:ahLst/>
              <a:cxnLst/>
              <a:rect l="l" t="t" r="r" b="b"/>
              <a:pathLst>
                <a:path w="588" h="476" extrusionOk="0">
                  <a:moveTo>
                    <a:pt x="279" y="0"/>
                  </a:moveTo>
                  <a:cubicBezTo>
                    <a:pt x="241" y="0"/>
                    <a:pt x="203" y="7"/>
                    <a:pt x="167" y="22"/>
                  </a:cubicBezTo>
                  <a:cubicBezTo>
                    <a:pt x="0" y="133"/>
                    <a:pt x="28" y="384"/>
                    <a:pt x="209" y="454"/>
                  </a:cubicBezTo>
                  <a:cubicBezTo>
                    <a:pt x="243" y="469"/>
                    <a:pt x="276" y="475"/>
                    <a:pt x="309" y="475"/>
                  </a:cubicBezTo>
                  <a:cubicBezTo>
                    <a:pt x="464" y="475"/>
                    <a:pt x="588" y="323"/>
                    <a:pt x="530" y="161"/>
                  </a:cubicBezTo>
                  <a:cubicBezTo>
                    <a:pt x="489" y="58"/>
                    <a:pt x="386" y="0"/>
                    <a:pt x="279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51"/>
            <p:cNvSpPr/>
            <p:nvPr/>
          </p:nvSpPr>
          <p:spPr>
            <a:xfrm>
              <a:off x="7110989" y="3635073"/>
              <a:ext cx="259409" cy="196584"/>
            </a:xfrm>
            <a:custGeom>
              <a:avLst/>
              <a:gdLst/>
              <a:ahLst/>
              <a:cxnLst/>
              <a:rect l="l" t="t" r="r" b="b"/>
              <a:pathLst>
                <a:path w="3167" h="2400" extrusionOk="0">
                  <a:moveTo>
                    <a:pt x="168" y="0"/>
                  </a:moveTo>
                  <a:lnTo>
                    <a:pt x="0" y="237"/>
                  </a:lnTo>
                  <a:lnTo>
                    <a:pt x="2999" y="2399"/>
                  </a:lnTo>
                  <a:lnTo>
                    <a:pt x="3167" y="216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51"/>
            <p:cNvSpPr/>
            <p:nvPr/>
          </p:nvSpPr>
          <p:spPr>
            <a:xfrm>
              <a:off x="7250400" y="3724191"/>
              <a:ext cx="166851" cy="142687"/>
            </a:xfrm>
            <a:custGeom>
              <a:avLst/>
              <a:gdLst/>
              <a:ahLst/>
              <a:cxnLst/>
              <a:rect l="l" t="t" r="r" b="b"/>
              <a:pathLst>
                <a:path w="2037" h="1742" extrusionOk="0">
                  <a:moveTo>
                    <a:pt x="1158" y="0"/>
                  </a:moveTo>
                  <a:cubicBezTo>
                    <a:pt x="391" y="0"/>
                    <a:pt x="0" y="935"/>
                    <a:pt x="544" y="1479"/>
                  </a:cubicBezTo>
                  <a:cubicBezTo>
                    <a:pt x="721" y="1660"/>
                    <a:pt x="941" y="1741"/>
                    <a:pt x="1157" y="1741"/>
                  </a:cubicBezTo>
                  <a:cubicBezTo>
                    <a:pt x="1605" y="1741"/>
                    <a:pt x="2036" y="1392"/>
                    <a:pt x="2036" y="865"/>
                  </a:cubicBezTo>
                  <a:cubicBezTo>
                    <a:pt x="2036" y="391"/>
                    <a:pt x="1646" y="0"/>
                    <a:pt x="115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51"/>
            <p:cNvSpPr/>
            <p:nvPr/>
          </p:nvSpPr>
          <p:spPr>
            <a:xfrm>
              <a:off x="7260802" y="3724109"/>
              <a:ext cx="131302" cy="142523"/>
            </a:xfrm>
            <a:custGeom>
              <a:avLst/>
              <a:gdLst/>
              <a:ahLst/>
              <a:cxnLst/>
              <a:rect l="l" t="t" r="r" b="b"/>
              <a:pathLst>
                <a:path w="1603" h="1740" extrusionOk="0">
                  <a:moveTo>
                    <a:pt x="1603" y="1522"/>
                  </a:moveTo>
                  <a:cubicBezTo>
                    <a:pt x="1602" y="1522"/>
                    <a:pt x="1602" y="1522"/>
                    <a:pt x="1601" y="1523"/>
                  </a:cubicBezTo>
                  <a:lnTo>
                    <a:pt x="1601" y="1523"/>
                  </a:lnTo>
                  <a:cubicBezTo>
                    <a:pt x="1602" y="1522"/>
                    <a:pt x="1602" y="1522"/>
                    <a:pt x="1603" y="1522"/>
                  </a:cubicBezTo>
                  <a:close/>
                  <a:moveTo>
                    <a:pt x="1024" y="1"/>
                  </a:moveTo>
                  <a:cubicBezTo>
                    <a:pt x="421" y="1"/>
                    <a:pt x="1" y="607"/>
                    <a:pt x="208" y="1173"/>
                  </a:cubicBezTo>
                  <a:cubicBezTo>
                    <a:pt x="340" y="1534"/>
                    <a:pt x="679" y="1740"/>
                    <a:pt x="1026" y="1740"/>
                  </a:cubicBezTo>
                  <a:cubicBezTo>
                    <a:pt x="1228" y="1740"/>
                    <a:pt x="1432" y="1671"/>
                    <a:pt x="1601" y="1523"/>
                  </a:cubicBezTo>
                  <a:lnTo>
                    <a:pt x="1601" y="1523"/>
                  </a:lnTo>
                  <a:cubicBezTo>
                    <a:pt x="1598" y="1526"/>
                    <a:pt x="1589" y="1529"/>
                    <a:pt x="1574" y="1529"/>
                  </a:cubicBezTo>
                  <a:cubicBezTo>
                    <a:pt x="1513" y="1529"/>
                    <a:pt x="1342" y="1463"/>
                    <a:pt x="947" y="992"/>
                  </a:cubicBezTo>
                  <a:cubicBezTo>
                    <a:pt x="403" y="364"/>
                    <a:pt x="1170" y="15"/>
                    <a:pt x="1170" y="15"/>
                  </a:cubicBezTo>
                  <a:cubicBezTo>
                    <a:pt x="1128" y="1"/>
                    <a:pt x="1087" y="1"/>
                    <a:pt x="1045" y="1"/>
                  </a:cubicBezTo>
                  <a:cubicBezTo>
                    <a:pt x="1038" y="1"/>
                    <a:pt x="1031" y="1"/>
                    <a:pt x="1024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51"/>
            <p:cNvSpPr/>
            <p:nvPr/>
          </p:nvSpPr>
          <p:spPr>
            <a:xfrm>
              <a:off x="7247778" y="3739017"/>
              <a:ext cx="113527" cy="127288"/>
            </a:xfrm>
            <a:custGeom>
              <a:avLst/>
              <a:gdLst/>
              <a:ahLst/>
              <a:cxnLst/>
              <a:rect l="l" t="t" r="r" b="b"/>
              <a:pathLst>
                <a:path w="1386" h="1554" extrusionOk="0">
                  <a:moveTo>
                    <a:pt x="674" y="0"/>
                  </a:moveTo>
                  <a:lnTo>
                    <a:pt x="674" y="0"/>
                  </a:lnTo>
                  <a:cubicBezTo>
                    <a:pt x="0" y="519"/>
                    <a:pt x="409" y="1554"/>
                    <a:pt x="1197" y="1554"/>
                  </a:cubicBezTo>
                  <a:cubicBezTo>
                    <a:pt x="1257" y="1554"/>
                    <a:pt x="1320" y="1548"/>
                    <a:pt x="1385" y="1535"/>
                  </a:cubicBezTo>
                  <a:cubicBezTo>
                    <a:pt x="1385" y="1535"/>
                    <a:pt x="1273" y="1535"/>
                    <a:pt x="827" y="1075"/>
                  </a:cubicBezTo>
                  <a:cubicBezTo>
                    <a:pt x="367" y="614"/>
                    <a:pt x="660" y="14"/>
                    <a:pt x="674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51"/>
            <p:cNvSpPr/>
            <p:nvPr/>
          </p:nvSpPr>
          <p:spPr>
            <a:xfrm>
              <a:off x="7380637" y="3762853"/>
              <a:ext cx="38088" cy="30389"/>
            </a:xfrm>
            <a:custGeom>
              <a:avLst/>
              <a:gdLst/>
              <a:ahLst/>
              <a:cxnLst/>
              <a:rect l="l" t="t" r="r" b="b"/>
              <a:pathLst>
                <a:path w="465" h="371" extrusionOk="0">
                  <a:moveTo>
                    <a:pt x="167" y="0"/>
                  </a:moveTo>
                  <a:cubicBezTo>
                    <a:pt x="143" y="0"/>
                    <a:pt x="120" y="5"/>
                    <a:pt x="98" y="16"/>
                  </a:cubicBezTo>
                  <a:cubicBezTo>
                    <a:pt x="14" y="86"/>
                    <a:pt x="0" y="212"/>
                    <a:pt x="70" y="281"/>
                  </a:cubicBezTo>
                  <a:cubicBezTo>
                    <a:pt x="82" y="345"/>
                    <a:pt x="123" y="370"/>
                    <a:pt x="172" y="370"/>
                  </a:cubicBezTo>
                  <a:cubicBezTo>
                    <a:pt x="295" y="370"/>
                    <a:pt x="464" y="214"/>
                    <a:pt x="335" y="114"/>
                  </a:cubicBezTo>
                  <a:cubicBezTo>
                    <a:pt x="304" y="42"/>
                    <a:pt x="235" y="0"/>
                    <a:pt x="167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51"/>
            <p:cNvSpPr/>
            <p:nvPr/>
          </p:nvSpPr>
          <p:spPr>
            <a:xfrm>
              <a:off x="6589959" y="3647605"/>
              <a:ext cx="450259" cy="403407"/>
            </a:xfrm>
            <a:custGeom>
              <a:avLst/>
              <a:gdLst/>
              <a:ahLst/>
              <a:cxnLst/>
              <a:rect l="l" t="t" r="r" b="b"/>
              <a:pathLst>
                <a:path w="5497" h="4925" extrusionOk="0">
                  <a:moveTo>
                    <a:pt x="5301" y="1"/>
                  </a:moveTo>
                  <a:lnTo>
                    <a:pt x="1" y="4701"/>
                  </a:lnTo>
                  <a:lnTo>
                    <a:pt x="196" y="4924"/>
                  </a:lnTo>
                  <a:lnTo>
                    <a:pt x="5496" y="210"/>
                  </a:lnTo>
                  <a:lnTo>
                    <a:pt x="5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51"/>
            <p:cNvSpPr/>
            <p:nvPr/>
          </p:nvSpPr>
          <p:spPr>
            <a:xfrm>
              <a:off x="6402630" y="3911520"/>
              <a:ext cx="326821" cy="280214"/>
            </a:xfrm>
            <a:custGeom>
              <a:avLst/>
              <a:gdLst/>
              <a:ahLst/>
              <a:cxnLst/>
              <a:rect l="l" t="t" r="r" b="b"/>
              <a:pathLst>
                <a:path w="3990" h="3421" extrusionOk="0">
                  <a:moveTo>
                    <a:pt x="2288" y="1"/>
                  </a:moveTo>
                  <a:cubicBezTo>
                    <a:pt x="767" y="1"/>
                    <a:pt x="0" y="1842"/>
                    <a:pt x="1074" y="2916"/>
                  </a:cubicBezTo>
                  <a:cubicBezTo>
                    <a:pt x="1422" y="3264"/>
                    <a:pt x="1851" y="3420"/>
                    <a:pt x="2271" y="3420"/>
                  </a:cubicBezTo>
                  <a:cubicBezTo>
                    <a:pt x="3148" y="3420"/>
                    <a:pt x="3989" y="2740"/>
                    <a:pt x="3989" y="1702"/>
                  </a:cubicBezTo>
                  <a:cubicBezTo>
                    <a:pt x="3989" y="768"/>
                    <a:pt x="3222" y="1"/>
                    <a:pt x="2288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51"/>
            <p:cNvSpPr/>
            <p:nvPr/>
          </p:nvSpPr>
          <p:spPr>
            <a:xfrm>
              <a:off x="6424337" y="3911028"/>
              <a:ext cx="255969" cy="280378"/>
            </a:xfrm>
            <a:custGeom>
              <a:avLst/>
              <a:gdLst/>
              <a:ahLst/>
              <a:cxnLst/>
              <a:rect l="l" t="t" r="r" b="b"/>
              <a:pathLst>
                <a:path w="3125" h="3423" extrusionOk="0">
                  <a:moveTo>
                    <a:pt x="3125" y="3006"/>
                  </a:moveTo>
                  <a:cubicBezTo>
                    <a:pt x="3124" y="3007"/>
                    <a:pt x="3123" y="3007"/>
                    <a:pt x="3122" y="3008"/>
                  </a:cubicBezTo>
                  <a:lnTo>
                    <a:pt x="3122" y="3008"/>
                  </a:lnTo>
                  <a:cubicBezTo>
                    <a:pt x="3123" y="3007"/>
                    <a:pt x="3124" y="3006"/>
                    <a:pt x="3125" y="3006"/>
                  </a:cubicBezTo>
                  <a:close/>
                  <a:moveTo>
                    <a:pt x="2091" y="1"/>
                  </a:moveTo>
                  <a:cubicBezTo>
                    <a:pt x="2065" y="1"/>
                    <a:pt x="2037" y="3"/>
                    <a:pt x="2009" y="7"/>
                  </a:cubicBezTo>
                  <a:cubicBezTo>
                    <a:pt x="823" y="7"/>
                    <a:pt x="0" y="1192"/>
                    <a:pt x="405" y="2308"/>
                  </a:cubicBezTo>
                  <a:cubicBezTo>
                    <a:pt x="671" y="3018"/>
                    <a:pt x="1332" y="3423"/>
                    <a:pt x="2011" y="3423"/>
                  </a:cubicBezTo>
                  <a:cubicBezTo>
                    <a:pt x="2399" y="3423"/>
                    <a:pt x="2792" y="3291"/>
                    <a:pt x="3122" y="3008"/>
                  </a:cubicBezTo>
                  <a:lnTo>
                    <a:pt x="3122" y="3008"/>
                  </a:lnTo>
                  <a:cubicBezTo>
                    <a:pt x="3114" y="3014"/>
                    <a:pt x="3097" y="3022"/>
                    <a:pt x="3069" y="3022"/>
                  </a:cubicBezTo>
                  <a:cubicBezTo>
                    <a:pt x="2949" y="3022"/>
                    <a:pt x="2616" y="2890"/>
                    <a:pt x="1827" y="1960"/>
                  </a:cubicBezTo>
                  <a:cubicBezTo>
                    <a:pt x="753" y="718"/>
                    <a:pt x="2274" y="21"/>
                    <a:pt x="2274" y="21"/>
                  </a:cubicBezTo>
                  <a:cubicBezTo>
                    <a:pt x="2215" y="11"/>
                    <a:pt x="2155" y="1"/>
                    <a:pt x="2091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51"/>
            <p:cNvSpPr/>
            <p:nvPr/>
          </p:nvSpPr>
          <p:spPr>
            <a:xfrm>
              <a:off x="6441456" y="3914960"/>
              <a:ext cx="214850" cy="276610"/>
            </a:xfrm>
            <a:custGeom>
              <a:avLst/>
              <a:gdLst/>
              <a:ahLst/>
              <a:cxnLst/>
              <a:rect l="l" t="t" r="r" b="b"/>
              <a:pathLst>
                <a:path w="2623" h="3377" extrusionOk="0">
                  <a:moveTo>
                    <a:pt x="1409" y="1"/>
                  </a:moveTo>
                  <a:lnTo>
                    <a:pt x="1409" y="1"/>
                  </a:lnTo>
                  <a:cubicBezTo>
                    <a:pt x="558" y="196"/>
                    <a:pt x="0" y="1005"/>
                    <a:pt x="98" y="1856"/>
                  </a:cubicBezTo>
                  <a:cubicBezTo>
                    <a:pt x="210" y="2721"/>
                    <a:pt x="935" y="3376"/>
                    <a:pt x="1800" y="3376"/>
                  </a:cubicBezTo>
                  <a:cubicBezTo>
                    <a:pt x="2093" y="3376"/>
                    <a:pt x="2372" y="3306"/>
                    <a:pt x="2623" y="3167"/>
                  </a:cubicBezTo>
                  <a:cubicBezTo>
                    <a:pt x="2623" y="3167"/>
                    <a:pt x="2400" y="3083"/>
                    <a:pt x="1646" y="2483"/>
                  </a:cubicBezTo>
                  <a:cubicBezTo>
                    <a:pt x="112" y="1270"/>
                    <a:pt x="1409" y="1"/>
                    <a:pt x="1409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51"/>
            <p:cNvSpPr/>
            <p:nvPr/>
          </p:nvSpPr>
          <p:spPr>
            <a:xfrm>
              <a:off x="6648279" y="3985403"/>
              <a:ext cx="60777" cy="49228"/>
            </a:xfrm>
            <a:custGeom>
              <a:avLst/>
              <a:gdLst/>
              <a:ahLst/>
              <a:cxnLst/>
              <a:rect l="l" t="t" r="r" b="b"/>
              <a:pathLst>
                <a:path w="742" h="601" extrusionOk="0">
                  <a:moveTo>
                    <a:pt x="364" y="0"/>
                  </a:moveTo>
                  <a:cubicBezTo>
                    <a:pt x="316" y="0"/>
                    <a:pt x="268" y="11"/>
                    <a:pt x="223" y="33"/>
                  </a:cubicBezTo>
                  <a:cubicBezTo>
                    <a:pt x="0" y="159"/>
                    <a:pt x="28" y="494"/>
                    <a:pt x="265" y="577"/>
                  </a:cubicBezTo>
                  <a:cubicBezTo>
                    <a:pt x="306" y="593"/>
                    <a:pt x="347" y="601"/>
                    <a:pt x="387" y="601"/>
                  </a:cubicBezTo>
                  <a:cubicBezTo>
                    <a:pt x="586" y="601"/>
                    <a:pt x="742" y="410"/>
                    <a:pt x="684" y="201"/>
                  </a:cubicBezTo>
                  <a:cubicBezTo>
                    <a:pt x="622" y="78"/>
                    <a:pt x="494" y="0"/>
                    <a:pt x="364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51"/>
            <p:cNvSpPr/>
            <p:nvPr/>
          </p:nvSpPr>
          <p:spPr>
            <a:xfrm>
              <a:off x="6818488" y="3439635"/>
              <a:ext cx="390793" cy="359994"/>
            </a:xfrm>
            <a:custGeom>
              <a:avLst/>
              <a:gdLst/>
              <a:ahLst/>
              <a:cxnLst/>
              <a:rect l="l" t="t" r="r" b="b"/>
              <a:pathLst>
                <a:path w="4771" h="4395" extrusionOk="0">
                  <a:moveTo>
                    <a:pt x="2581" y="1"/>
                  </a:moveTo>
                  <a:cubicBezTo>
                    <a:pt x="2414" y="1"/>
                    <a:pt x="2246" y="15"/>
                    <a:pt x="2079" y="57"/>
                  </a:cubicBezTo>
                  <a:cubicBezTo>
                    <a:pt x="1772" y="126"/>
                    <a:pt x="1493" y="266"/>
                    <a:pt x="1256" y="447"/>
                  </a:cubicBezTo>
                  <a:cubicBezTo>
                    <a:pt x="963" y="670"/>
                    <a:pt x="726" y="963"/>
                    <a:pt x="572" y="1298"/>
                  </a:cubicBezTo>
                  <a:cubicBezTo>
                    <a:pt x="0" y="2609"/>
                    <a:pt x="796" y="4116"/>
                    <a:pt x="2204" y="4367"/>
                  </a:cubicBezTo>
                  <a:cubicBezTo>
                    <a:pt x="2330" y="4381"/>
                    <a:pt x="2455" y="4395"/>
                    <a:pt x="2581" y="4395"/>
                  </a:cubicBezTo>
                  <a:cubicBezTo>
                    <a:pt x="2944" y="4395"/>
                    <a:pt x="3306" y="4297"/>
                    <a:pt x="3627" y="4130"/>
                  </a:cubicBezTo>
                  <a:cubicBezTo>
                    <a:pt x="3767" y="4060"/>
                    <a:pt x="3892" y="3962"/>
                    <a:pt x="4004" y="3865"/>
                  </a:cubicBezTo>
                  <a:cubicBezTo>
                    <a:pt x="4171" y="3725"/>
                    <a:pt x="4324" y="3558"/>
                    <a:pt x="4436" y="3363"/>
                  </a:cubicBezTo>
                  <a:cubicBezTo>
                    <a:pt x="4534" y="3209"/>
                    <a:pt x="4617" y="3042"/>
                    <a:pt x="4673" y="2860"/>
                  </a:cubicBezTo>
                  <a:cubicBezTo>
                    <a:pt x="4729" y="2707"/>
                    <a:pt x="4757" y="2540"/>
                    <a:pt x="4771" y="2372"/>
                  </a:cubicBezTo>
                  <a:lnTo>
                    <a:pt x="4771" y="2205"/>
                  </a:lnTo>
                  <a:cubicBezTo>
                    <a:pt x="4771" y="1647"/>
                    <a:pt x="4562" y="1117"/>
                    <a:pt x="4185" y="698"/>
                  </a:cubicBezTo>
                  <a:cubicBezTo>
                    <a:pt x="4101" y="601"/>
                    <a:pt x="4004" y="517"/>
                    <a:pt x="3892" y="433"/>
                  </a:cubicBezTo>
                  <a:cubicBezTo>
                    <a:pt x="3794" y="364"/>
                    <a:pt x="3683" y="294"/>
                    <a:pt x="3571" y="238"/>
                  </a:cubicBezTo>
                  <a:cubicBezTo>
                    <a:pt x="3376" y="126"/>
                    <a:pt x="3153" y="57"/>
                    <a:pt x="2916" y="29"/>
                  </a:cubicBezTo>
                  <a:cubicBezTo>
                    <a:pt x="2804" y="15"/>
                    <a:pt x="2693" y="1"/>
                    <a:pt x="2581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51"/>
            <p:cNvSpPr/>
            <p:nvPr/>
          </p:nvSpPr>
          <p:spPr>
            <a:xfrm>
              <a:off x="6821928" y="3444222"/>
              <a:ext cx="293729" cy="355899"/>
            </a:xfrm>
            <a:custGeom>
              <a:avLst/>
              <a:gdLst/>
              <a:ahLst/>
              <a:cxnLst/>
              <a:rect l="l" t="t" r="r" b="b"/>
              <a:pathLst>
                <a:path w="3586" h="4345" extrusionOk="0">
                  <a:moveTo>
                    <a:pt x="2023" y="1"/>
                  </a:moveTo>
                  <a:lnTo>
                    <a:pt x="2023" y="1"/>
                  </a:lnTo>
                  <a:cubicBezTo>
                    <a:pt x="726" y="308"/>
                    <a:pt x="0" y="1689"/>
                    <a:pt x="475" y="2930"/>
                  </a:cubicBezTo>
                  <a:cubicBezTo>
                    <a:pt x="812" y="3814"/>
                    <a:pt x="1653" y="4345"/>
                    <a:pt x="2532" y="4345"/>
                  </a:cubicBezTo>
                  <a:cubicBezTo>
                    <a:pt x="2887" y="4345"/>
                    <a:pt x="3248" y="4258"/>
                    <a:pt x="3585" y="4074"/>
                  </a:cubicBezTo>
                  <a:cubicBezTo>
                    <a:pt x="3585" y="4074"/>
                    <a:pt x="3292" y="3976"/>
                    <a:pt x="2316" y="3209"/>
                  </a:cubicBezTo>
                  <a:cubicBezTo>
                    <a:pt x="363" y="1647"/>
                    <a:pt x="2023" y="1"/>
                    <a:pt x="2023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51"/>
            <p:cNvSpPr/>
            <p:nvPr/>
          </p:nvSpPr>
          <p:spPr>
            <a:xfrm>
              <a:off x="6783103" y="3476249"/>
              <a:ext cx="285702" cy="323381"/>
            </a:xfrm>
            <a:custGeom>
              <a:avLst/>
              <a:gdLst/>
              <a:ahLst/>
              <a:cxnLst/>
              <a:rect l="l" t="t" r="r" b="b"/>
              <a:pathLst>
                <a:path w="3488" h="3948" extrusionOk="0">
                  <a:moveTo>
                    <a:pt x="1674" y="0"/>
                  </a:moveTo>
                  <a:lnTo>
                    <a:pt x="1674" y="0"/>
                  </a:lnTo>
                  <a:cubicBezTo>
                    <a:pt x="0" y="1270"/>
                    <a:pt x="893" y="3948"/>
                    <a:pt x="2999" y="3948"/>
                  </a:cubicBezTo>
                  <a:cubicBezTo>
                    <a:pt x="3166" y="3948"/>
                    <a:pt x="3334" y="3934"/>
                    <a:pt x="3487" y="3906"/>
                  </a:cubicBezTo>
                  <a:lnTo>
                    <a:pt x="3487" y="3892"/>
                  </a:lnTo>
                  <a:cubicBezTo>
                    <a:pt x="3487" y="3892"/>
                    <a:pt x="3487" y="3892"/>
                    <a:pt x="3485" y="3892"/>
                  </a:cubicBezTo>
                  <a:cubicBezTo>
                    <a:pt x="3460" y="3892"/>
                    <a:pt x="3156" y="3867"/>
                    <a:pt x="2050" y="2734"/>
                  </a:cubicBezTo>
                  <a:cubicBezTo>
                    <a:pt x="893" y="1563"/>
                    <a:pt x="1646" y="56"/>
                    <a:pt x="1674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51"/>
            <p:cNvSpPr/>
            <p:nvPr/>
          </p:nvSpPr>
          <p:spPr>
            <a:xfrm>
              <a:off x="7117787" y="3535306"/>
              <a:ext cx="78961" cy="78470"/>
            </a:xfrm>
            <a:custGeom>
              <a:avLst/>
              <a:gdLst/>
              <a:ahLst/>
              <a:cxnLst/>
              <a:rect l="l" t="t" r="r" b="b"/>
              <a:pathLst>
                <a:path w="964" h="958" extrusionOk="0">
                  <a:moveTo>
                    <a:pt x="392" y="0"/>
                  </a:moveTo>
                  <a:cubicBezTo>
                    <a:pt x="332" y="0"/>
                    <a:pt x="275" y="15"/>
                    <a:pt x="224" y="46"/>
                  </a:cubicBezTo>
                  <a:cubicBezTo>
                    <a:pt x="43" y="158"/>
                    <a:pt x="1" y="451"/>
                    <a:pt x="154" y="688"/>
                  </a:cubicBezTo>
                  <a:cubicBezTo>
                    <a:pt x="255" y="859"/>
                    <a:pt x="420" y="957"/>
                    <a:pt x="578" y="957"/>
                  </a:cubicBezTo>
                  <a:cubicBezTo>
                    <a:pt x="639" y="957"/>
                    <a:pt x="700" y="943"/>
                    <a:pt x="754" y="911"/>
                  </a:cubicBezTo>
                  <a:cubicBezTo>
                    <a:pt x="936" y="800"/>
                    <a:pt x="963" y="507"/>
                    <a:pt x="824" y="270"/>
                  </a:cubicBezTo>
                  <a:cubicBezTo>
                    <a:pt x="713" y="99"/>
                    <a:pt x="545" y="0"/>
                    <a:pt x="392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72" name="Google Shape;4372;p51"/>
          <p:cNvSpPr/>
          <p:nvPr/>
        </p:nvSpPr>
        <p:spPr>
          <a:xfrm>
            <a:off x="2432286" y="4429111"/>
            <a:ext cx="517671" cy="864970"/>
          </a:xfrm>
          <a:custGeom>
            <a:avLst/>
            <a:gdLst/>
            <a:ahLst/>
            <a:cxnLst/>
            <a:rect l="l" t="t" r="r" b="b"/>
            <a:pathLst>
              <a:path w="6320" h="10560" extrusionOk="0">
                <a:moveTo>
                  <a:pt x="2330" y="0"/>
                </a:moveTo>
                <a:lnTo>
                  <a:pt x="1" y="182"/>
                </a:lnTo>
                <a:cubicBezTo>
                  <a:pt x="1" y="182"/>
                  <a:pt x="587" y="1144"/>
                  <a:pt x="1312" y="2581"/>
                </a:cubicBezTo>
                <a:cubicBezTo>
                  <a:pt x="2386" y="4715"/>
                  <a:pt x="3767" y="7881"/>
                  <a:pt x="4046" y="10560"/>
                </a:cubicBezTo>
                <a:lnTo>
                  <a:pt x="6319" y="10560"/>
                </a:lnTo>
                <a:cubicBezTo>
                  <a:pt x="6319" y="10560"/>
                  <a:pt x="5427" y="6375"/>
                  <a:pt x="4088" y="3111"/>
                </a:cubicBezTo>
                <a:cubicBezTo>
                  <a:pt x="3558" y="1828"/>
                  <a:pt x="2972" y="684"/>
                  <a:pt x="2330" y="0"/>
                </a:cubicBezTo>
                <a:close/>
              </a:path>
            </a:pathLst>
          </a:custGeom>
          <a:gradFill>
            <a:gsLst>
              <a:gs pos="0">
                <a:srgbClr val="454860"/>
              </a:gs>
              <a:gs pos="100000">
                <a:srgbClr val="0F101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3" name="Google Shape;4373;p51"/>
          <p:cNvSpPr/>
          <p:nvPr/>
        </p:nvSpPr>
        <p:spPr>
          <a:xfrm>
            <a:off x="2433433" y="4429111"/>
            <a:ext cx="333701" cy="255969"/>
          </a:xfrm>
          <a:custGeom>
            <a:avLst/>
            <a:gdLst/>
            <a:ahLst/>
            <a:cxnLst/>
            <a:rect l="l" t="t" r="r" b="b"/>
            <a:pathLst>
              <a:path w="4074" h="3125" extrusionOk="0">
                <a:moveTo>
                  <a:pt x="2316" y="0"/>
                </a:moveTo>
                <a:lnTo>
                  <a:pt x="1" y="182"/>
                </a:lnTo>
                <a:cubicBezTo>
                  <a:pt x="1" y="182"/>
                  <a:pt x="587" y="1144"/>
                  <a:pt x="1312" y="2581"/>
                </a:cubicBezTo>
                <a:lnTo>
                  <a:pt x="4074" y="3125"/>
                </a:lnTo>
                <a:cubicBezTo>
                  <a:pt x="3544" y="1828"/>
                  <a:pt x="2958" y="684"/>
                  <a:pt x="2316" y="0"/>
                </a:cubicBezTo>
                <a:close/>
              </a:path>
            </a:pathLst>
          </a:custGeom>
          <a:solidFill>
            <a:srgbClr val="183030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4" name="Google Shape;4374;p51"/>
          <p:cNvSpPr/>
          <p:nvPr/>
        </p:nvSpPr>
        <p:spPr>
          <a:xfrm>
            <a:off x="6307779" y="4384551"/>
            <a:ext cx="425113" cy="909529"/>
          </a:xfrm>
          <a:custGeom>
            <a:avLst/>
            <a:gdLst/>
            <a:ahLst/>
            <a:cxnLst/>
            <a:rect l="l" t="t" r="r" b="b"/>
            <a:pathLst>
              <a:path w="5190" h="11104" extrusionOk="0">
                <a:moveTo>
                  <a:pt x="2832" y="0"/>
                </a:moveTo>
                <a:cubicBezTo>
                  <a:pt x="2776" y="84"/>
                  <a:pt x="2720" y="182"/>
                  <a:pt x="2651" y="293"/>
                </a:cubicBezTo>
                <a:cubicBezTo>
                  <a:pt x="2260" y="935"/>
                  <a:pt x="1911" y="1605"/>
                  <a:pt x="1632" y="2316"/>
                </a:cubicBezTo>
                <a:cubicBezTo>
                  <a:pt x="0" y="6389"/>
                  <a:pt x="98" y="11104"/>
                  <a:pt x="98" y="11104"/>
                </a:cubicBezTo>
                <a:lnTo>
                  <a:pt x="2288" y="11104"/>
                </a:lnTo>
                <a:cubicBezTo>
                  <a:pt x="2386" y="8579"/>
                  <a:pt x="3055" y="6012"/>
                  <a:pt x="3725" y="4018"/>
                </a:cubicBezTo>
                <a:cubicBezTo>
                  <a:pt x="4143" y="2762"/>
                  <a:pt x="4631" y="1535"/>
                  <a:pt x="5189" y="349"/>
                </a:cubicBezTo>
                <a:lnTo>
                  <a:pt x="2832" y="0"/>
                </a:lnTo>
                <a:close/>
              </a:path>
            </a:pathLst>
          </a:custGeom>
          <a:gradFill>
            <a:gsLst>
              <a:gs pos="0">
                <a:srgbClr val="454860"/>
              </a:gs>
              <a:gs pos="100000">
                <a:srgbClr val="0F101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5" name="Google Shape;4375;p51"/>
          <p:cNvSpPr/>
          <p:nvPr/>
        </p:nvSpPr>
        <p:spPr>
          <a:xfrm>
            <a:off x="6441456" y="4384551"/>
            <a:ext cx="291436" cy="329114"/>
          </a:xfrm>
          <a:custGeom>
            <a:avLst/>
            <a:gdLst/>
            <a:ahLst/>
            <a:cxnLst/>
            <a:rect l="l" t="t" r="r" b="b"/>
            <a:pathLst>
              <a:path w="3558" h="4018" extrusionOk="0">
                <a:moveTo>
                  <a:pt x="1200" y="0"/>
                </a:moveTo>
                <a:cubicBezTo>
                  <a:pt x="1144" y="84"/>
                  <a:pt x="1088" y="182"/>
                  <a:pt x="1019" y="293"/>
                </a:cubicBezTo>
                <a:cubicBezTo>
                  <a:pt x="628" y="935"/>
                  <a:pt x="279" y="1605"/>
                  <a:pt x="0" y="2316"/>
                </a:cubicBezTo>
                <a:lnTo>
                  <a:pt x="2093" y="4018"/>
                </a:lnTo>
                <a:cubicBezTo>
                  <a:pt x="2511" y="2762"/>
                  <a:pt x="2999" y="1535"/>
                  <a:pt x="3557" y="349"/>
                </a:cubicBezTo>
                <a:lnTo>
                  <a:pt x="1200" y="0"/>
                </a:lnTo>
                <a:close/>
              </a:path>
            </a:pathLst>
          </a:custGeom>
          <a:solidFill>
            <a:srgbClr val="183030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6" name="Google Shape;4376;p51"/>
          <p:cNvSpPr/>
          <p:nvPr/>
        </p:nvSpPr>
        <p:spPr>
          <a:xfrm>
            <a:off x="1873577" y="4141688"/>
            <a:ext cx="5457991" cy="343449"/>
          </a:xfrm>
          <a:custGeom>
            <a:avLst/>
            <a:gdLst/>
            <a:ahLst/>
            <a:cxnLst/>
            <a:rect l="l" t="t" r="r" b="b"/>
            <a:pathLst>
              <a:path w="66634" h="4193" extrusionOk="0">
                <a:moveTo>
                  <a:pt x="36415" y="1"/>
                </a:moveTo>
                <a:cubicBezTo>
                  <a:pt x="16965" y="1"/>
                  <a:pt x="524" y="1650"/>
                  <a:pt x="15" y="1696"/>
                </a:cubicBezTo>
                <a:lnTo>
                  <a:pt x="1" y="1696"/>
                </a:lnTo>
                <a:lnTo>
                  <a:pt x="810" y="4193"/>
                </a:lnTo>
                <a:cubicBezTo>
                  <a:pt x="14884" y="2928"/>
                  <a:pt x="26798" y="2507"/>
                  <a:pt x="36427" y="2507"/>
                </a:cubicBezTo>
                <a:cubicBezTo>
                  <a:pt x="55687" y="2507"/>
                  <a:pt x="65810" y="4193"/>
                  <a:pt x="65810" y="4193"/>
                </a:cubicBezTo>
                <a:lnTo>
                  <a:pt x="66633" y="1696"/>
                </a:lnTo>
                <a:cubicBezTo>
                  <a:pt x="56910" y="424"/>
                  <a:pt x="46276" y="1"/>
                  <a:pt x="36415" y="1"/>
                </a:cubicBezTo>
                <a:close/>
              </a:path>
            </a:pathLst>
          </a:custGeom>
          <a:gradFill>
            <a:gsLst>
              <a:gs pos="0">
                <a:srgbClr val="454860"/>
              </a:gs>
              <a:gs pos="100000">
                <a:srgbClr val="0F101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7" name="Google Shape;4377;p51"/>
          <p:cNvSpPr/>
          <p:nvPr/>
        </p:nvSpPr>
        <p:spPr>
          <a:xfrm>
            <a:off x="1874724" y="4141688"/>
            <a:ext cx="5456844" cy="139001"/>
          </a:xfrm>
          <a:custGeom>
            <a:avLst/>
            <a:gdLst/>
            <a:ahLst/>
            <a:cxnLst/>
            <a:rect l="l" t="t" r="r" b="b"/>
            <a:pathLst>
              <a:path w="66620" h="1697" extrusionOk="0">
                <a:moveTo>
                  <a:pt x="36401" y="1"/>
                </a:moveTo>
                <a:cubicBezTo>
                  <a:pt x="16951" y="1"/>
                  <a:pt x="510" y="1650"/>
                  <a:pt x="1" y="1696"/>
                </a:cubicBezTo>
                <a:cubicBezTo>
                  <a:pt x="454" y="1659"/>
                  <a:pt x="13946" y="469"/>
                  <a:pt x="33372" y="469"/>
                </a:cubicBezTo>
                <a:cubicBezTo>
                  <a:pt x="43235" y="469"/>
                  <a:pt x="54627" y="775"/>
                  <a:pt x="66619" y="1696"/>
                </a:cubicBezTo>
                <a:cubicBezTo>
                  <a:pt x="56896" y="424"/>
                  <a:pt x="46262" y="1"/>
                  <a:pt x="364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8" name="Google Shape;4378;p51"/>
          <p:cNvSpPr txBox="1">
            <a:spLocks noGrp="1"/>
          </p:cNvSpPr>
          <p:nvPr>
            <p:ph type="title"/>
          </p:nvPr>
        </p:nvSpPr>
        <p:spPr>
          <a:xfrm>
            <a:off x="1725324" y="965606"/>
            <a:ext cx="6628634" cy="19411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Спасибо за внимание!</a:t>
            </a:r>
            <a:endParaRPr dirty="0"/>
          </a:p>
        </p:txBody>
      </p:sp>
      <p:grpSp>
        <p:nvGrpSpPr>
          <p:cNvPr id="4379" name="Google Shape;4379;p51"/>
          <p:cNvGrpSpPr/>
          <p:nvPr/>
        </p:nvGrpSpPr>
        <p:grpSpPr>
          <a:xfrm rot="209687" flipH="1">
            <a:off x="4938680" y="2787491"/>
            <a:ext cx="903328" cy="1473670"/>
            <a:chOff x="3959248" y="4172198"/>
            <a:chExt cx="1472318" cy="2401909"/>
          </a:xfrm>
        </p:grpSpPr>
        <p:sp>
          <p:nvSpPr>
            <p:cNvPr id="4380" name="Google Shape;4380;p51"/>
            <p:cNvSpPr/>
            <p:nvPr/>
          </p:nvSpPr>
          <p:spPr>
            <a:xfrm>
              <a:off x="5277814" y="5729837"/>
              <a:ext cx="22952" cy="19539"/>
            </a:xfrm>
            <a:custGeom>
              <a:avLst/>
              <a:gdLst/>
              <a:ahLst/>
              <a:cxnLst/>
              <a:rect l="l" t="t" r="r" b="b"/>
              <a:pathLst>
                <a:path w="269" h="229" extrusionOk="0">
                  <a:moveTo>
                    <a:pt x="130" y="1"/>
                  </a:moveTo>
                  <a:cubicBezTo>
                    <a:pt x="64" y="1"/>
                    <a:pt x="1" y="47"/>
                    <a:pt x="16" y="131"/>
                  </a:cubicBezTo>
                  <a:cubicBezTo>
                    <a:pt x="28" y="199"/>
                    <a:pt x="81" y="228"/>
                    <a:pt x="134" y="228"/>
                  </a:cubicBezTo>
                  <a:cubicBezTo>
                    <a:pt x="202" y="228"/>
                    <a:pt x="269" y="181"/>
                    <a:pt x="253" y="103"/>
                  </a:cubicBezTo>
                  <a:cubicBezTo>
                    <a:pt x="240" y="33"/>
                    <a:pt x="184" y="1"/>
                    <a:pt x="13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51"/>
            <p:cNvSpPr/>
            <p:nvPr/>
          </p:nvSpPr>
          <p:spPr>
            <a:xfrm>
              <a:off x="5069629" y="5701681"/>
              <a:ext cx="29863" cy="35750"/>
            </a:xfrm>
            <a:custGeom>
              <a:avLst/>
              <a:gdLst/>
              <a:ahLst/>
              <a:cxnLst/>
              <a:rect l="l" t="t" r="r" b="b"/>
              <a:pathLst>
                <a:path w="350" h="419" extrusionOk="0">
                  <a:moveTo>
                    <a:pt x="308" y="0"/>
                  </a:moveTo>
                  <a:lnTo>
                    <a:pt x="1" y="28"/>
                  </a:lnTo>
                  <a:lnTo>
                    <a:pt x="71" y="419"/>
                  </a:lnTo>
                  <a:lnTo>
                    <a:pt x="350" y="279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51"/>
            <p:cNvSpPr/>
            <p:nvPr/>
          </p:nvSpPr>
          <p:spPr>
            <a:xfrm>
              <a:off x="5057769" y="5627878"/>
              <a:ext cx="10836" cy="51279"/>
            </a:xfrm>
            <a:custGeom>
              <a:avLst/>
              <a:gdLst/>
              <a:ahLst/>
              <a:cxnLst/>
              <a:rect l="l" t="t" r="r" b="b"/>
              <a:pathLst>
                <a:path w="127" h="601" extrusionOk="0">
                  <a:moveTo>
                    <a:pt x="0" y="1"/>
                  </a:moveTo>
                  <a:lnTo>
                    <a:pt x="98" y="600"/>
                  </a:lnTo>
                  <a:lnTo>
                    <a:pt x="126" y="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51"/>
            <p:cNvSpPr/>
            <p:nvPr/>
          </p:nvSpPr>
          <p:spPr>
            <a:xfrm>
              <a:off x="3959248" y="4998286"/>
              <a:ext cx="1300912" cy="1575821"/>
            </a:xfrm>
            <a:custGeom>
              <a:avLst/>
              <a:gdLst/>
              <a:ahLst/>
              <a:cxnLst/>
              <a:rect l="l" t="t" r="r" b="b"/>
              <a:pathLst>
                <a:path w="15247" h="18469" extrusionOk="0">
                  <a:moveTo>
                    <a:pt x="6543" y="1"/>
                  </a:moveTo>
                  <a:lnTo>
                    <a:pt x="2121" y="3335"/>
                  </a:lnTo>
                  <a:lnTo>
                    <a:pt x="2121" y="5915"/>
                  </a:lnTo>
                  <a:lnTo>
                    <a:pt x="1842" y="6278"/>
                  </a:lnTo>
                  <a:lnTo>
                    <a:pt x="1968" y="12164"/>
                  </a:lnTo>
                  <a:lnTo>
                    <a:pt x="1619" y="12276"/>
                  </a:lnTo>
                  <a:lnTo>
                    <a:pt x="1619" y="12527"/>
                  </a:lnTo>
                  <a:lnTo>
                    <a:pt x="1" y="13573"/>
                  </a:lnTo>
                  <a:lnTo>
                    <a:pt x="1" y="14675"/>
                  </a:lnTo>
                  <a:lnTo>
                    <a:pt x="8272" y="18469"/>
                  </a:lnTo>
                  <a:lnTo>
                    <a:pt x="10658" y="17869"/>
                  </a:lnTo>
                  <a:lnTo>
                    <a:pt x="10937" y="18009"/>
                  </a:lnTo>
                  <a:lnTo>
                    <a:pt x="14033" y="16851"/>
                  </a:lnTo>
                  <a:lnTo>
                    <a:pt x="14033" y="16614"/>
                  </a:lnTo>
                  <a:lnTo>
                    <a:pt x="15247" y="15888"/>
                  </a:lnTo>
                  <a:lnTo>
                    <a:pt x="15247" y="14717"/>
                  </a:lnTo>
                  <a:lnTo>
                    <a:pt x="7868" y="12206"/>
                  </a:lnTo>
                  <a:lnTo>
                    <a:pt x="7910" y="6292"/>
                  </a:lnTo>
                  <a:lnTo>
                    <a:pt x="6055" y="5762"/>
                  </a:lnTo>
                  <a:lnTo>
                    <a:pt x="5999" y="4171"/>
                  </a:lnTo>
                  <a:lnTo>
                    <a:pt x="7938" y="1521"/>
                  </a:lnTo>
                  <a:lnTo>
                    <a:pt x="8063" y="1382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51"/>
            <p:cNvSpPr/>
            <p:nvPr/>
          </p:nvSpPr>
          <p:spPr>
            <a:xfrm>
              <a:off x="4299683" y="5093506"/>
              <a:ext cx="347604" cy="1061668"/>
            </a:xfrm>
            <a:custGeom>
              <a:avLst/>
              <a:gdLst/>
              <a:ahLst/>
              <a:cxnLst/>
              <a:rect l="l" t="t" r="r" b="b"/>
              <a:pathLst>
                <a:path w="4074" h="12443" extrusionOk="0">
                  <a:moveTo>
                    <a:pt x="2539" y="1"/>
                  </a:moveTo>
                  <a:lnTo>
                    <a:pt x="42" y="3293"/>
                  </a:lnTo>
                  <a:lnTo>
                    <a:pt x="0" y="5148"/>
                  </a:lnTo>
                  <a:lnTo>
                    <a:pt x="991" y="5720"/>
                  </a:lnTo>
                  <a:lnTo>
                    <a:pt x="991" y="12443"/>
                  </a:lnTo>
                  <a:lnTo>
                    <a:pt x="3878" y="11090"/>
                  </a:lnTo>
                  <a:lnTo>
                    <a:pt x="3934" y="5176"/>
                  </a:lnTo>
                  <a:lnTo>
                    <a:pt x="2079" y="4646"/>
                  </a:lnTo>
                  <a:lnTo>
                    <a:pt x="2009" y="3055"/>
                  </a:lnTo>
                  <a:lnTo>
                    <a:pt x="4073" y="266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51"/>
            <p:cNvSpPr/>
            <p:nvPr/>
          </p:nvSpPr>
          <p:spPr>
            <a:xfrm>
              <a:off x="4102077" y="5267307"/>
              <a:ext cx="282162" cy="840256"/>
            </a:xfrm>
            <a:custGeom>
              <a:avLst/>
              <a:gdLst/>
              <a:ahLst/>
              <a:cxnLst/>
              <a:rect l="l" t="t" r="r" b="b"/>
              <a:pathLst>
                <a:path w="3307" h="9848" extrusionOk="0">
                  <a:moveTo>
                    <a:pt x="684" y="0"/>
                  </a:moveTo>
                  <a:lnTo>
                    <a:pt x="447" y="182"/>
                  </a:lnTo>
                  <a:cubicBezTo>
                    <a:pt x="1" y="447"/>
                    <a:pt x="3209" y="9374"/>
                    <a:pt x="3307" y="9848"/>
                  </a:cubicBezTo>
                  <a:lnTo>
                    <a:pt x="3307" y="778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51"/>
            <p:cNvSpPr/>
            <p:nvPr/>
          </p:nvSpPr>
          <p:spPr>
            <a:xfrm>
              <a:off x="4607866" y="5094018"/>
              <a:ext cx="410743" cy="130543"/>
            </a:xfrm>
            <a:custGeom>
              <a:avLst/>
              <a:gdLst/>
              <a:ahLst/>
              <a:cxnLst/>
              <a:rect l="l" t="t" r="r" b="b"/>
              <a:pathLst>
                <a:path w="4814" h="1530" extrusionOk="0">
                  <a:moveTo>
                    <a:pt x="3914" y="1"/>
                  </a:moveTo>
                  <a:cubicBezTo>
                    <a:pt x="2846" y="1"/>
                    <a:pt x="1157" y="205"/>
                    <a:pt x="228" y="205"/>
                  </a:cubicBezTo>
                  <a:cubicBezTo>
                    <a:pt x="183" y="205"/>
                    <a:pt x="140" y="205"/>
                    <a:pt x="99" y="204"/>
                  </a:cubicBezTo>
                  <a:cubicBezTo>
                    <a:pt x="1" y="497"/>
                    <a:pt x="57" y="1208"/>
                    <a:pt x="99" y="1529"/>
                  </a:cubicBezTo>
                  <a:lnTo>
                    <a:pt x="4813" y="985"/>
                  </a:lnTo>
                  <a:lnTo>
                    <a:pt x="4729" y="148"/>
                  </a:lnTo>
                  <a:cubicBezTo>
                    <a:pt x="4729" y="120"/>
                    <a:pt x="4674" y="92"/>
                    <a:pt x="4660" y="64"/>
                  </a:cubicBezTo>
                  <a:cubicBezTo>
                    <a:pt x="4489" y="19"/>
                    <a:pt x="4228" y="1"/>
                    <a:pt x="3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51"/>
            <p:cNvSpPr/>
            <p:nvPr/>
          </p:nvSpPr>
          <p:spPr>
            <a:xfrm>
              <a:off x="4913745" y="5084035"/>
              <a:ext cx="70306" cy="83360"/>
            </a:xfrm>
            <a:custGeom>
              <a:avLst/>
              <a:gdLst/>
              <a:ahLst/>
              <a:cxnLst/>
              <a:rect l="l" t="t" r="r" b="b"/>
              <a:pathLst>
                <a:path w="824" h="977" extrusionOk="0">
                  <a:moveTo>
                    <a:pt x="754" y="0"/>
                  </a:moveTo>
                  <a:lnTo>
                    <a:pt x="1" y="70"/>
                  </a:lnTo>
                  <a:lnTo>
                    <a:pt x="29" y="963"/>
                  </a:lnTo>
                  <a:lnTo>
                    <a:pt x="824" y="977"/>
                  </a:lnTo>
                  <a:lnTo>
                    <a:pt x="824" y="977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51"/>
            <p:cNvSpPr/>
            <p:nvPr/>
          </p:nvSpPr>
          <p:spPr>
            <a:xfrm>
              <a:off x="4606415" y="5164835"/>
              <a:ext cx="421664" cy="72353"/>
            </a:xfrm>
            <a:custGeom>
              <a:avLst/>
              <a:gdLst/>
              <a:ahLst/>
              <a:cxnLst/>
              <a:rect l="l" t="t" r="r" b="b"/>
              <a:pathLst>
                <a:path w="4942" h="848" extrusionOk="0">
                  <a:moveTo>
                    <a:pt x="4070" y="1"/>
                  </a:moveTo>
                  <a:cubicBezTo>
                    <a:pt x="2716" y="1"/>
                    <a:pt x="1" y="397"/>
                    <a:pt x="116" y="699"/>
                  </a:cubicBezTo>
                  <a:cubicBezTo>
                    <a:pt x="102" y="804"/>
                    <a:pt x="400" y="848"/>
                    <a:pt x="853" y="848"/>
                  </a:cubicBezTo>
                  <a:cubicBezTo>
                    <a:pt x="2208" y="848"/>
                    <a:pt x="4942" y="458"/>
                    <a:pt x="4816" y="155"/>
                  </a:cubicBezTo>
                  <a:cubicBezTo>
                    <a:pt x="4830" y="46"/>
                    <a:pt x="4528" y="1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51"/>
            <p:cNvSpPr/>
            <p:nvPr/>
          </p:nvSpPr>
          <p:spPr>
            <a:xfrm>
              <a:off x="4733033" y="5175585"/>
              <a:ext cx="189160" cy="260746"/>
            </a:xfrm>
            <a:custGeom>
              <a:avLst/>
              <a:gdLst/>
              <a:ahLst/>
              <a:cxnLst/>
              <a:rect l="l" t="t" r="r" b="b"/>
              <a:pathLst>
                <a:path w="2217" h="3056" extrusionOk="0">
                  <a:moveTo>
                    <a:pt x="1469" y="1"/>
                  </a:moveTo>
                  <a:cubicBezTo>
                    <a:pt x="937" y="1"/>
                    <a:pt x="0" y="155"/>
                    <a:pt x="40" y="294"/>
                  </a:cubicBezTo>
                  <a:lnTo>
                    <a:pt x="515" y="3056"/>
                  </a:lnTo>
                  <a:lnTo>
                    <a:pt x="2216" y="2763"/>
                  </a:lnTo>
                  <a:lnTo>
                    <a:pt x="1826" y="85"/>
                  </a:lnTo>
                  <a:cubicBezTo>
                    <a:pt x="1830" y="25"/>
                    <a:pt x="1682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51"/>
            <p:cNvSpPr/>
            <p:nvPr/>
          </p:nvSpPr>
          <p:spPr>
            <a:xfrm>
              <a:off x="4772367" y="5405102"/>
              <a:ext cx="154263" cy="36774"/>
            </a:xfrm>
            <a:custGeom>
              <a:avLst/>
              <a:gdLst/>
              <a:ahLst/>
              <a:cxnLst/>
              <a:rect l="l" t="t" r="r" b="b"/>
              <a:pathLst>
                <a:path w="1808" h="431" extrusionOk="0">
                  <a:moveTo>
                    <a:pt x="1492" y="1"/>
                  </a:moveTo>
                  <a:cubicBezTo>
                    <a:pt x="1001" y="1"/>
                    <a:pt x="1" y="204"/>
                    <a:pt x="54" y="352"/>
                  </a:cubicBezTo>
                  <a:cubicBezTo>
                    <a:pt x="54" y="407"/>
                    <a:pt x="162" y="430"/>
                    <a:pt x="325" y="430"/>
                  </a:cubicBezTo>
                  <a:cubicBezTo>
                    <a:pt x="818" y="430"/>
                    <a:pt x="1808" y="220"/>
                    <a:pt x="1755" y="73"/>
                  </a:cubicBezTo>
                  <a:cubicBezTo>
                    <a:pt x="1755" y="22"/>
                    <a:pt x="1650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51"/>
            <p:cNvSpPr/>
            <p:nvPr/>
          </p:nvSpPr>
          <p:spPr>
            <a:xfrm>
              <a:off x="4885162" y="5179254"/>
              <a:ext cx="37030" cy="232163"/>
            </a:xfrm>
            <a:custGeom>
              <a:avLst/>
              <a:gdLst/>
              <a:ahLst/>
              <a:cxnLst/>
              <a:rect l="l" t="t" r="r" b="b"/>
              <a:pathLst>
                <a:path w="434" h="2721" extrusionOk="0">
                  <a:moveTo>
                    <a:pt x="1" y="0"/>
                  </a:moveTo>
                  <a:lnTo>
                    <a:pt x="392" y="2678"/>
                  </a:lnTo>
                  <a:lnTo>
                    <a:pt x="433" y="2720"/>
                  </a:lnTo>
                  <a:lnTo>
                    <a:pt x="43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51"/>
            <p:cNvSpPr/>
            <p:nvPr/>
          </p:nvSpPr>
          <p:spPr>
            <a:xfrm>
              <a:off x="5004187" y="5099478"/>
              <a:ext cx="13225" cy="79862"/>
            </a:xfrm>
            <a:custGeom>
              <a:avLst/>
              <a:gdLst/>
              <a:ahLst/>
              <a:cxnLst/>
              <a:rect l="l" t="t" r="r" b="b"/>
              <a:pathLst>
                <a:path w="155" h="936" extrusionOk="0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37" y="60"/>
                    <a:pt x="53" y="69"/>
                  </a:cubicBezTo>
                  <a:lnTo>
                    <a:pt x="53" y="69"/>
                  </a:lnTo>
                  <a:cubicBezTo>
                    <a:pt x="39" y="26"/>
                    <a:pt x="22" y="0"/>
                    <a:pt x="3" y="0"/>
                  </a:cubicBezTo>
                  <a:close/>
                  <a:moveTo>
                    <a:pt x="53" y="69"/>
                  </a:moveTo>
                  <a:cubicBezTo>
                    <a:pt x="55" y="74"/>
                    <a:pt x="56" y="80"/>
                    <a:pt x="58" y="85"/>
                  </a:cubicBezTo>
                  <a:lnTo>
                    <a:pt x="58" y="85"/>
                  </a:lnTo>
                  <a:lnTo>
                    <a:pt x="57" y="70"/>
                  </a:lnTo>
                  <a:cubicBezTo>
                    <a:pt x="56" y="70"/>
                    <a:pt x="54" y="70"/>
                    <a:pt x="53" y="69"/>
                  </a:cubicBezTo>
                  <a:close/>
                  <a:moveTo>
                    <a:pt x="58" y="85"/>
                  </a:moveTo>
                  <a:lnTo>
                    <a:pt x="140" y="893"/>
                  </a:lnTo>
                  <a:lnTo>
                    <a:pt x="154" y="935"/>
                  </a:lnTo>
                  <a:cubicBezTo>
                    <a:pt x="143" y="879"/>
                    <a:pt x="123" y="305"/>
                    <a:pt x="5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51"/>
            <p:cNvSpPr/>
            <p:nvPr/>
          </p:nvSpPr>
          <p:spPr>
            <a:xfrm>
              <a:off x="4299683" y="5494519"/>
              <a:ext cx="335659" cy="87029"/>
            </a:xfrm>
            <a:custGeom>
              <a:avLst/>
              <a:gdLst/>
              <a:ahLst/>
              <a:cxnLst/>
              <a:rect l="l" t="t" r="r" b="b"/>
              <a:pathLst>
                <a:path w="3934" h="1020" extrusionOk="0">
                  <a:moveTo>
                    <a:pt x="2020" y="0"/>
                  </a:moveTo>
                  <a:cubicBezTo>
                    <a:pt x="1572" y="0"/>
                    <a:pt x="1159" y="171"/>
                    <a:pt x="0" y="448"/>
                  </a:cubicBezTo>
                  <a:lnTo>
                    <a:pt x="991" y="1020"/>
                  </a:lnTo>
                  <a:lnTo>
                    <a:pt x="3934" y="476"/>
                  </a:lnTo>
                  <a:cubicBezTo>
                    <a:pt x="2868" y="143"/>
                    <a:pt x="2429" y="0"/>
                    <a:pt x="2020" y="0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51"/>
            <p:cNvSpPr/>
            <p:nvPr/>
          </p:nvSpPr>
          <p:spPr>
            <a:xfrm>
              <a:off x="3959248" y="6156277"/>
              <a:ext cx="1300912" cy="416630"/>
            </a:xfrm>
            <a:custGeom>
              <a:avLst/>
              <a:gdLst/>
              <a:ahLst/>
              <a:cxnLst/>
              <a:rect l="l" t="t" r="r" b="b"/>
              <a:pathLst>
                <a:path w="15247" h="4883" extrusionOk="0">
                  <a:moveTo>
                    <a:pt x="1" y="1"/>
                  </a:moveTo>
                  <a:lnTo>
                    <a:pt x="1" y="1103"/>
                  </a:lnTo>
                  <a:lnTo>
                    <a:pt x="8272" y="4883"/>
                  </a:lnTo>
                  <a:lnTo>
                    <a:pt x="10672" y="4283"/>
                  </a:lnTo>
                  <a:lnTo>
                    <a:pt x="10951" y="4423"/>
                  </a:lnTo>
                  <a:lnTo>
                    <a:pt x="14033" y="3265"/>
                  </a:lnTo>
                  <a:lnTo>
                    <a:pt x="14033" y="3042"/>
                  </a:lnTo>
                  <a:lnTo>
                    <a:pt x="15247" y="2316"/>
                  </a:lnTo>
                  <a:lnTo>
                    <a:pt x="15247" y="11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51"/>
            <p:cNvSpPr/>
            <p:nvPr/>
          </p:nvSpPr>
          <p:spPr>
            <a:xfrm>
              <a:off x="4265127" y="5657655"/>
              <a:ext cx="1036668" cy="180201"/>
            </a:xfrm>
            <a:custGeom>
              <a:avLst/>
              <a:gdLst/>
              <a:ahLst/>
              <a:cxnLst/>
              <a:rect l="l" t="t" r="r" b="b"/>
              <a:pathLst>
                <a:path w="12150" h="2112" extrusionOk="0">
                  <a:moveTo>
                    <a:pt x="12150" y="0"/>
                  </a:moveTo>
                  <a:lnTo>
                    <a:pt x="1" y="28"/>
                  </a:lnTo>
                  <a:lnTo>
                    <a:pt x="405" y="837"/>
                  </a:lnTo>
                  <a:cubicBezTo>
                    <a:pt x="3448" y="1735"/>
                    <a:pt x="4738" y="2112"/>
                    <a:pt x="5833" y="2112"/>
                  </a:cubicBezTo>
                  <a:cubicBezTo>
                    <a:pt x="7187" y="2112"/>
                    <a:pt x="8244" y="1535"/>
                    <a:pt x="11955" y="656"/>
                  </a:cubicBezTo>
                  <a:lnTo>
                    <a:pt x="12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51"/>
            <p:cNvSpPr/>
            <p:nvPr/>
          </p:nvSpPr>
          <p:spPr>
            <a:xfrm>
              <a:off x="4265127" y="5549637"/>
              <a:ext cx="1036668" cy="236599"/>
            </a:xfrm>
            <a:custGeom>
              <a:avLst/>
              <a:gdLst/>
              <a:ahLst/>
              <a:cxnLst/>
              <a:rect l="l" t="t" r="r" b="b"/>
              <a:pathLst>
                <a:path w="12150" h="2773" extrusionOk="0">
                  <a:moveTo>
                    <a:pt x="6236" y="1"/>
                  </a:moveTo>
                  <a:cubicBezTo>
                    <a:pt x="4858" y="1"/>
                    <a:pt x="3607" y="475"/>
                    <a:pt x="1" y="1294"/>
                  </a:cubicBezTo>
                  <a:lnTo>
                    <a:pt x="5706" y="2773"/>
                  </a:lnTo>
                  <a:lnTo>
                    <a:pt x="12150" y="1266"/>
                  </a:lnTo>
                  <a:cubicBezTo>
                    <a:pt x="8840" y="391"/>
                    <a:pt x="7486" y="1"/>
                    <a:pt x="6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51"/>
            <p:cNvSpPr/>
            <p:nvPr/>
          </p:nvSpPr>
          <p:spPr>
            <a:xfrm>
              <a:off x="4240128" y="4173905"/>
              <a:ext cx="511850" cy="628144"/>
            </a:xfrm>
            <a:custGeom>
              <a:avLst/>
              <a:gdLst/>
              <a:ahLst/>
              <a:cxnLst/>
              <a:rect l="l" t="t" r="r" b="b"/>
              <a:pathLst>
                <a:path w="5999" h="7362" extrusionOk="0">
                  <a:moveTo>
                    <a:pt x="1786" y="0"/>
                  </a:moveTo>
                  <a:cubicBezTo>
                    <a:pt x="1306" y="0"/>
                    <a:pt x="52" y="897"/>
                    <a:pt x="1" y="1280"/>
                  </a:cubicBezTo>
                  <a:cubicBezTo>
                    <a:pt x="15" y="1308"/>
                    <a:pt x="3781" y="7319"/>
                    <a:pt x="3795" y="7361"/>
                  </a:cubicBezTo>
                  <a:lnTo>
                    <a:pt x="5999" y="6176"/>
                  </a:lnTo>
                  <a:lnTo>
                    <a:pt x="1898" y="24"/>
                  </a:lnTo>
                  <a:cubicBezTo>
                    <a:pt x="1868" y="8"/>
                    <a:pt x="1830" y="0"/>
                    <a:pt x="17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51"/>
            <p:cNvSpPr/>
            <p:nvPr/>
          </p:nvSpPr>
          <p:spPr>
            <a:xfrm>
              <a:off x="4115216" y="5502966"/>
              <a:ext cx="25085" cy="533266"/>
            </a:xfrm>
            <a:custGeom>
              <a:avLst/>
              <a:gdLst/>
              <a:ahLst/>
              <a:cxnLst/>
              <a:rect l="l" t="t" r="r" b="b"/>
              <a:pathLst>
                <a:path w="294" h="6250" extrusionOk="0">
                  <a:moveTo>
                    <a:pt x="293" y="0"/>
                  </a:moveTo>
                  <a:lnTo>
                    <a:pt x="0" y="363"/>
                  </a:lnTo>
                  <a:lnTo>
                    <a:pt x="126" y="6249"/>
                  </a:lnTo>
                  <a:lnTo>
                    <a:pt x="70" y="3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51"/>
            <p:cNvSpPr/>
            <p:nvPr/>
          </p:nvSpPr>
          <p:spPr>
            <a:xfrm>
              <a:off x="4331764" y="4172454"/>
              <a:ext cx="420213" cy="558180"/>
            </a:xfrm>
            <a:custGeom>
              <a:avLst/>
              <a:gdLst/>
              <a:ahLst/>
              <a:cxnLst/>
              <a:rect l="l" t="t" r="r" b="b"/>
              <a:pathLst>
                <a:path w="4925" h="6542" extrusionOk="0">
                  <a:moveTo>
                    <a:pt x="723" y="0"/>
                  </a:moveTo>
                  <a:cubicBezTo>
                    <a:pt x="580" y="0"/>
                    <a:pt x="314" y="115"/>
                    <a:pt x="1" y="292"/>
                  </a:cubicBezTo>
                  <a:lnTo>
                    <a:pt x="4297" y="6541"/>
                  </a:lnTo>
                  <a:lnTo>
                    <a:pt x="4925" y="6193"/>
                  </a:lnTo>
                  <a:lnTo>
                    <a:pt x="824" y="41"/>
                  </a:lnTo>
                  <a:cubicBezTo>
                    <a:pt x="806" y="13"/>
                    <a:pt x="772" y="0"/>
                    <a:pt x="72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51"/>
            <p:cNvSpPr/>
            <p:nvPr/>
          </p:nvSpPr>
          <p:spPr>
            <a:xfrm>
              <a:off x="4510343" y="4695990"/>
              <a:ext cx="528488" cy="441629"/>
            </a:xfrm>
            <a:custGeom>
              <a:avLst/>
              <a:gdLst/>
              <a:ahLst/>
              <a:cxnLst/>
              <a:rect l="l" t="t" r="r" b="b"/>
              <a:pathLst>
                <a:path w="6194" h="5176" extrusionOk="0">
                  <a:moveTo>
                    <a:pt x="3766" y="1"/>
                  </a:moveTo>
                  <a:lnTo>
                    <a:pt x="1465" y="154"/>
                  </a:lnTo>
                  <a:lnTo>
                    <a:pt x="335" y="1661"/>
                  </a:lnTo>
                  <a:lnTo>
                    <a:pt x="335" y="1912"/>
                  </a:lnTo>
                  <a:lnTo>
                    <a:pt x="14" y="2163"/>
                  </a:lnTo>
                  <a:cubicBezTo>
                    <a:pt x="0" y="2275"/>
                    <a:pt x="84" y="4478"/>
                    <a:pt x="84" y="4660"/>
                  </a:cubicBezTo>
                  <a:lnTo>
                    <a:pt x="2999" y="5176"/>
                  </a:lnTo>
                  <a:lnTo>
                    <a:pt x="6193" y="4660"/>
                  </a:lnTo>
                  <a:lnTo>
                    <a:pt x="6193" y="2247"/>
                  </a:lnTo>
                  <a:lnTo>
                    <a:pt x="5928" y="2079"/>
                  </a:lnTo>
                  <a:lnTo>
                    <a:pt x="5859" y="1731"/>
                  </a:lnTo>
                  <a:lnTo>
                    <a:pt x="37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51"/>
            <p:cNvSpPr/>
            <p:nvPr/>
          </p:nvSpPr>
          <p:spPr>
            <a:xfrm>
              <a:off x="4511537" y="4854348"/>
              <a:ext cx="264244" cy="283271"/>
            </a:xfrm>
            <a:custGeom>
              <a:avLst/>
              <a:gdLst/>
              <a:ahLst/>
              <a:cxnLst/>
              <a:rect l="l" t="t" r="r" b="b"/>
              <a:pathLst>
                <a:path w="3097" h="3320" extrusionOk="0">
                  <a:moveTo>
                    <a:pt x="1786" y="0"/>
                  </a:moveTo>
                  <a:lnTo>
                    <a:pt x="0" y="307"/>
                  </a:lnTo>
                  <a:lnTo>
                    <a:pt x="56" y="2804"/>
                  </a:lnTo>
                  <a:lnTo>
                    <a:pt x="2999" y="3320"/>
                  </a:lnTo>
                  <a:lnTo>
                    <a:pt x="3097" y="544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51"/>
            <p:cNvSpPr/>
            <p:nvPr/>
          </p:nvSpPr>
          <p:spPr>
            <a:xfrm>
              <a:off x="4538840" y="4707935"/>
              <a:ext cx="260746" cy="151191"/>
            </a:xfrm>
            <a:custGeom>
              <a:avLst/>
              <a:gdLst/>
              <a:ahLst/>
              <a:cxnLst/>
              <a:rect l="l" t="t" r="r" b="b"/>
              <a:pathLst>
                <a:path w="3056" h="1772" extrusionOk="0">
                  <a:moveTo>
                    <a:pt x="1131" y="0"/>
                  </a:moveTo>
                  <a:lnTo>
                    <a:pt x="1" y="1507"/>
                  </a:lnTo>
                  <a:lnTo>
                    <a:pt x="3056" y="1772"/>
                  </a:lnTo>
                  <a:lnTo>
                    <a:pt x="3056" y="1772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51"/>
            <p:cNvSpPr/>
            <p:nvPr/>
          </p:nvSpPr>
          <p:spPr>
            <a:xfrm>
              <a:off x="4511537" y="4836089"/>
              <a:ext cx="288049" cy="64760"/>
            </a:xfrm>
            <a:custGeom>
              <a:avLst/>
              <a:gdLst/>
              <a:ahLst/>
              <a:cxnLst/>
              <a:rect l="l" t="t" r="r" b="b"/>
              <a:pathLst>
                <a:path w="3376" h="759" extrusionOk="0">
                  <a:moveTo>
                    <a:pt x="766" y="1"/>
                  </a:moveTo>
                  <a:cubicBezTo>
                    <a:pt x="625" y="1"/>
                    <a:pt x="477" y="2"/>
                    <a:pt x="321" y="5"/>
                  </a:cubicBezTo>
                  <a:lnTo>
                    <a:pt x="321" y="270"/>
                  </a:lnTo>
                  <a:lnTo>
                    <a:pt x="0" y="521"/>
                  </a:lnTo>
                  <a:lnTo>
                    <a:pt x="0" y="521"/>
                  </a:lnTo>
                  <a:cubicBezTo>
                    <a:pt x="275" y="499"/>
                    <a:pt x="551" y="487"/>
                    <a:pt x="827" y="487"/>
                  </a:cubicBezTo>
                  <a:cubicBezTo>
                    <a:pt x="1586" y="487"/>
                    <a:pt x="2346" y="574"/>
                    <a:pt x="3083" y="758"/>
                  </a:cubicBezTo>
                  <a:lnTo>
                    <a:pt x="3306" y="577"/>
                  </a:lnTo>
                  <a:lnTo>
                    <a:pt x="3376" y="270"/>
                  </a:lnTo>
                  <a:cubicBezTo>
                    <a:pt x="3376" y="270"/>
                    <a:pt x="2838" y="1"/>
                    <a:pt x="766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51"/>
            <p:cNvSpPr/>
            <p:nvPr/>
          </p:nvSpPr>
          <p:spPr>
            <a:xfrm>
              <a:off x="4775694" y="4843597"/>
              <a:ext cx="263135" cy="57251"/>
            </a:xfrm>
            <a:custGeom>
              <a:avLst/>
              <a:gdLst/>
              <a:ahLst/>
              <a:cxnLst/>
              <a:rect l="l" t="t" r="r" b="b"/>
              <a:pathLst>
                <a:path w="3084" h="671" extrusionOk="0">
                  <a:moveTo>
                    <a:pt x="2749" y="1"/>
                  </a:moveTo>
                  <a:lnTo>
                    <a:pt x="280" y="182"/>
                  </a:lnTo>
                  <a:lnTo>
                    <a:pt x="210" y="489"/>
                  </a:lnTo>
                  <a:lnTo>
                    <a:pt x="1" y="670"/>
                  </a:lnTo>
                  <a:lnTo>
                    <a:pt x="3083" y="517"/>
                  </a:lnTo>
                  <a:lnTo>
                    <a:pt x="2818" y="349"/>
                  </a:lnTo>
                  <a:lnTo>
                    <a:pt x="2749" y="1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51"/>
            <p:cNvSpPr/>
            <p:nvPr/>
          </p:nvSpPr>
          <p:spPr>
            <a:xfrm>
              <a:off x="4511537" y="5581462"/>
              <a:ext cx="546320" cy="152471"/>
            </a:xfrm>
            <a:custGeom>
              <a:avLst/>
              <a:gdLst/>
              <a:ahLst/>
              <a:cxnLst/>
              <a:rect l="l" t="t" r="r" b="b"/>
              <a:pathLst>
                <a:path w="6403" h="1787" extrusionOk="0">
                  <a:moveTo>
                    <a:pt x="3362" y="1"/>
                  </a:moveTo>
                  <a:lnTo>
                    <a:pt x="0" y="1019"/>
                  </a:lnTo>
                  <a:lnTo>
                    <a:pt x="3180" y="1786"/>
                  </a:lnTo>
                  <a:lnTo>
                    <a:pt x="6402" y="796"/>
                  </a:lnTo>
                  <a:lnTo>
                    <a:pt x="3362" y="1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51"/>
            <p:cNvSpPr/>
            <p:nvPr/>
          </p:nvSpPr>
          <p:spPr>
            <a:xfrm>
              <a:off x="4249684" y="5141115"/>
              <a:ext cx="130970" cy="233357"/>
            </a:xfrm>
            <a:custGeom>
              <a:avLst/>
              <a:gdLst/>
              <a:ahLst/>
              <a:cxnLst/>
              <a:rect l="l" t="t" r="r" b="b"/>
              <a:pathLst>
                <a:path w="1535" h="2735" extrusionOk="0">
                  <a:moveTo>
                    <a:pt x="935" y="1"/>
                  </a:moveTo>
                  <a:lnTo>
                    <a:pt x="0" y="698"/>
                  </a:lnTo>
                  <a:lnTo>
                    <a:pt x="628" y="2735"/>
                  </a:lnTo>
                  <a:lnTo>
                    <a:pt x="1535" y="1549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51"/>
            <p:cNvSpPr/>
            <p:nvPr/>
          </p:nvSpPr>
          <p:spPr>
            <a:xfrm>
              <a:off x="4351985" y="5683849"/>
              <a:ext cx="63224" cy="76193"/>
            </a:xfrm>
            <a:custGeom>
              <a:avLst/>
              <a:gdLst/>
              <a:ahLst/>
              <a:cxnLst/>
              <a:rect l="l" t="t" r="r" b="b"/>
              <a:pathLst>
                <a:path w="741" h="893" extrusionOk="0">
                  <a:moveTo>
                    <a:pt x="1" y="0"/>
                  </a:moveTo>
                  <a:lnTo>
                    <a:pt x="280" y="767"/>
                  </a:lnTo>
                  <a:lnTo>
                    <a:pt x="740" y="893"/>
                  </a:lnTo>
                  <a:lnTo>
                    <a:pt x="489" y="1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51"/>
            <p:cNvSpPr/>
            <p:nvPr/>
          </p:nvSpPr>
          <p:spPr>
            <a:xfrm>
              <a:off x="4415123" y="5699292"/>
              <a:ext cx="38139" cy="71500"/>
            </a:xfrm>
            <a:custGeom>
              <a:avLst/>
              <a:gdLst/>
              <a:ahLst/>
              <a:cxnLst/>
              <a:rect l="l" t="t" r="r" b="b"/>
              <a:pathLst>
                <a:path w="447" h="838" extrusionOk="0">
                  <a:moveTo>
                    <a:pt x="0" y="1"/>
                  </a:moveTo>
                  <a:lnTo>
                    <a:pt x="196" y="768"/>
                  </a:lnTo>
                  <a:lnTo>
                    <a:pt x="447" y="837"/>
                  </a:lnTo>
                  <a:lnTo>
                    <a:pt x="447" y="837"/>
                  </a:lnTo>
                  <a:lnTo>
                    <a:pt x="223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51"/>
            <p:cNvSpPr/>
            <p:nvPr/>
          </p:nvSpPr>
          <p:spPr>
            <a:xfrm>
              <a:off x="4140216" y="5001870"/>
              <a:ext cx="373713" cy="501184"/>
            </a:xfrm>
            <a:custGeom>
              <a:avLst/>
              <a:gdLst/>
              <a:ahLst/>
              <a:cxnLst/>
              <a:rect l="l" t="t" r="r" b="b"/>
              <a:pathLst>
                <a:path w="4380" h="5874" extrusionOk="0">
                  <a:moveTo>
                    <a:pt x="4380" y="1"/>
                  </a:moveTo>
                  <a:lnTo>
                    <a:pt x="0" y="3293"/>
                  </a:lnTo>
                  <a:lnTo>
                    <a:pt x="0" y="5873"/>
                  </a:lnTo>
                  <a:lnTo>
                    <a:pt x="56" y="3334"/>
                  </a:lnTo>
                  <a:lnTo>
                    <a:pt x="43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51"/>
            <p:cNvSpPr/>
            <p:nvPr/>
          </p:nvSpPr>
          <p:spPr>
            <a:xfrm>
              <a:off x="4353180" y="4172198"/>
              <a:ext cx="398797" cy="528658"/>
            </a:xfrm>
            <a:custGeom>
              <a:avLst/>
              <a:gdLst/>
              <a:ahLst/>
              <a:cxnLst/>
              <a:rect l="l" t="t" r="r" b="b"/>
              <a:pathLst>
                <a:path w="4674" h="6196" extrusionOk="0">
                  <a:moveTo>
                    <a:pt x="473" y="0"/>
                  </a:moveTo>
                  <a:cubicBezTo>
                    <a:pt x="394" y="0"/>
                    <a:pt x="253" y="33"/>
                    <a:pt x="1" y="156"/>
                  </a:cubicBezTo>
                  <a:cubicBezTo>
                    <a:pt x="1" y="156"/>
                    <a:pt x="272" y="59"/>
                    <a:pt x="435" y="59"/>
                  </a:cubicBezTo>
                  <a:cubicBezTo>
                    <a:pt x="468" y="59"/>
                    <a:pt x="496" y="63"/>
                    <a:pt x="517" y="72"/>
                  </a:cubicBezTo>
                  <a:lnTo>
                    <a:pt x="4660" y="6196"/>
                  </a:lnTo>
                  <a:lnTo>
                    <a:pt x="4674" y="6196"/>
                  </a:lnTo>
                  <a:lnTo>
                    <a:pt x="573" y="44"/>
                  </a:lnTo>
                  <a:cubicBezTo>
                    <a:pt x="573" y="44"/>
                    <a:pt x="56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51"/>
            <p:cNvSpPr/>
            <p:nvPr/>
          </p:nvSpPr>
          <p:spPr>
            <a:xfrm>
              <a:off x="4538840" y="4694796"/>
              <a:ext cx="499990" cy="192914"/>
            </a:xfrm>
            <a:custGeom>
              <a:avLst/>
              <a:gdLst/>
              <a:ahLst/>
              <a:cxnLst/>
              <a:rect l="l" t="t" r="r" b="b"/>
              <a:pathLst>
                <a:path w="5860" h="2261" extrusionOk="0">
                  <a:moveTo>
                    <a:pt x="3432" y="1"/>
                  </a:moveTo>
                  <a:lnTo>
                    <a:pt x="1131" y="154"/>
                  </a:lnTo>
                  <a:lnTo>
                    <a:pt x="1" y="1661"/>
                  </a:lnTo>
                  <a:lnTo>
                    <a:pt x="1159" y="182"/>
                  </a:lnTo>
                  <a:lnTo>
                    <a:pt x="3418" y="71"/>
                  </a:lnTo>
                  <a:lnTo>
                    <a:pt x="5455" y="1745"/>
                  </a:lnTo>
                  <a:lnTo>
                    <a:pt x="5538" y="2107"/>
                  </a:lnTo>
                  <a:lnTo>
                    <a:pt x="5859" y="2261"/>
                  </a:lnTo>
                  <a:lnTo>
                    <a:pt x="5594" y="2093"/>
                  </a:lnTo>
                  <a:lnTo>
                    <a:pt x="5525" y="1745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51"/>
            <p:cNvSpPr/>
            <p:nvPr/>
          </p:nvSpPr>
          <p:spPr>
            <a:xfrm>
              <a:off x="5032770" y="4887624"/>
              <a:ext cx="6058" cy="207163"/>
            </a:xfrm>
            <a:custGeom>
              <a:avLst/>
              <a:gdLst/>
              <a:ahLst/>
              <a:cxnLst/>
              <a:rect l="l" t="t" r="r" b="b"/>
              <a:pathLst>
                <a:path w="71" h="2428" extrusionOk="0">
                  <a:moveTo>
                    <a:pt x="70" y="1"/>
                  </a:moveTo>
                  <a:lnTo>
                    <a:pt x="1" y="2428"/>
                  </a:lnTo>
                  <a:lnTo>
                    <a:pt x="70" y="241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51"/>
            <p:cNvSpPr/>
            <p:nvPr/>
          </p:nvSpPr>
          <p:spPr>
            <a:xfrm>
              <a:off x="4635254" y="5535047"/>
              <a:ext cx="666539" cy="179775"/>
            </a:xfrm>
            <a:custGeom>
              <a:avLst/>
              <a:gdLst/>
              <a:ahLst/>
              <a:cxnLst/>
              <a:rect l="l" t="t" r="r" b="b"/>
              <a:pathLst>
                <a:path w="7812" h="2107" extrusionOk="0">
                  <a:moveTo>
                    <a:pt x="2009" y="1"/>
                  </a:moveTo>
                  <a:lnTo>
                    <a:pt x="1" y="475"/>
                  </a:lnTo>
                  <a:lnTo>
                    <a:pt x="2009" y="43"/>
                  </a:lnTo>
                  <a:lnTo>
                    <a:pt x="7756" y="1451"/>
                  </a:lnTo>
                  <a:lnTo>
                    <a:pt x="7617" y="2107"/>
                  </a:lnTo>
                  <a:lnTo>
                    <a:pt x="7812" y="1437"/>
                  </a:lnTo>
                  <a:lnTo>
                    <a:pt x="2009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51"/>
            <p:cNvSpPr/>
            <p:nvPr/>
          </p:nvSpPr>
          <p:spPr>
            <a:xfrm>
              <a:off x="4384151" y="6039642"/>
              <a:ext cx="876006" cy="314328"/>
            </a:xfrm>
            <a:custGeom>
              <a:avLst/>
              <a:gdLst/>
              <a:ahLst/>
              <a:cxnLst/>
              <a:rect l="l" t="t" r="r" b="b"/>
              <a:pathLst>
                <a:path w="10267" h="3684" extrusionOk="0">
                  <a:moveTo>
                    <a:pt x="2888" y="1"/>
                  </a:moveTo>
                  <a:lnTo>
                    <a:pt x="1" y="1354"/>
                  </a:lnTo>
                  <a:lnTo>
                    <a:pt x="1" y="1354"/>
                  </a:lnTo>
                  <a:lnTo>
                    <a:pt x="2902" y="57"/>
                  </a:lnTo>
                  <a:lnTo>
                    <a:pt x="10169" y="2540"/>
                  </a:lnTo>
                  <a:lnTo>
                    <a:pt x="10267" y="3683"/>
                  </a:lnTo>
                  <a:lnTo>
                    <a:pt x="10267" y="2512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51"/>
            <p:cNvSpPr/>
            <p:nvPr/>
          </p:nvSpPr>
          <p:spPr>
            <a:xfrm>
              <a:off x="4265127" y="5657655"/>
              <a:ext cx="1036668" cy="119537"/>
            </a:xfrm>
            <a:custGeom>
              <a:avLst/>
              <a:gdLst/>
              <a:ahLst/>
              <a:cxnLst/>
              <a:rect l="l" t="t" r="r" b="b"/>
              <a:pathLst>
                <a:path w="12150" h="1401" extrusionOk="0">
                  <a:moveTo>
                    <a:pt x="12150" y="0"/>
                  </a:moveTo>
                  <a:lnTo>
                    <a:pt x="12150" y="0"/>
                  </a:lnTo>
                  <a:cubicBezTo>
                    <a:pt x="8464" y="829"/>
                    <a:pt x="7241" y="1332"/>
                    <a:pt x="5858" y="1332"/>
                  </a:cubicBezTo>
                  <a:cubicBezTo>
                    <a:pt x="4635" y="1332"/>
                    <a:pt x="3288" y="938"/>
                    <a:pt x="1" y="28"/>
                  </a:cubicBezTo>
                  <a:lnTo>
                    <a:pt x="1" y="28"/>
                  </a:lnTo>
                  <a:cubicBezTo>
                    <a:pt x="3305" y="988"/>
                    <a:pt x="4647" y="1401"/>
                    <a:pt x="5856" y="1401"/>
                  </a:cubicBezTo>
                  <a:cubicBezTo>
                    <a:pt x="7230" y="1401"/>
                    <a:pt x="8433" y="868"/>
                    <a:pt x="1215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51"/>
            <p:cNvSpPr/>
            <p:nvPr/>
          </p:nvSpPr>
          <p:spPr>
            <a:xfrm>
              <a:off x="4736446" y="5586240"/>
              <a:ext cx="97694" cy="144110"/>
            </a:xfrm>
            <a:custGeom>
              <a:avLst/>
              <a:gdLst/>
              <a:ahLst/>
              <a:cxnLst/>
              <a:rect l="l" t="t" r="r" b="b"/>
              <a:pathLst>
                <a:path w="1145" h="1689" extrusionOk="0">
                  <a:moveTo>
                    <a:pt x="907" y="0"/>
                  </a:moveTo>
                  <a:lnTo>
                    <a:pt x="0" y="1591"/>
                  </a:lnTo>
                  <a:lnTo>
                    <a:pt x="363" y="1688"/>
                  </a:lnTo>
                  <a:lnTo>
                    <a:pt x="1144" y="56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51"/>
            <p:cNvSpPr/>
            <p:nvPr/>
          </p:nvSpPr>
          <p:spPr>
            <a:xfrm>
              <a:off x="4782861" y="5593408"/>
              <a:ext cx="82166" cy="140526"/>
            </a:xfrm>
            <a:custGeom>
              <a:avLst/>
              <a:gdLst/>
              <a:ahLst/>
              <a:cxnLst/>
              <a:rect l="l" t="t" r="r" b="b"/>
              <a:pathLst>
                <a:path w="963" h="1647" extrusionOk="0">
                  <a:moveTo>
                    <a:pt x="726" y="0"/>
                  </a:moveTo>
                  <a:lnTo>
                    <a:pt x="0" y="1646"/>
                  </a:lnTo>
                  <a:lnTo>
                    <a:pt x="0" y="1646"/>
                  </a:lnTo>
                  <a:lnTo>
                    <a:pt x="405" y="1534"/>
                  </a:lnTo>
                  <a:lnTo>
                    <a:pt x="963" y="70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51"/>
            <p:cNvSpPr/>
            <p:nvPr/>
          </p:nvSpPr>
          <p:spPr>
            <a:xfrm>
              <a:off x="4140216" y="5683764"/>
              <a:ext cx="161345" cy="260831"/>
            </a:xfrm>
            <a:custGeom>
              <a:avLst/>
              <a:gdLst/>
              <a:ahLst/>
              <a:cxnLst/>
              <a:rect l="l" t="t" r="r" b="b"/>
              <a:pathLst>
                <a:path w="1891" h="3057" extrusionOk="0">
                  <a:moveTo>
                    <a:pt x="1204" y="1"/>
                  </a:moveTo>
                  <a:cubicBezTo>
                    <a:pt x="1198" y="1"/>
                    <a:pt x="1192" y="1"/>
                    <a:pt x="1186" y="1"/>
                  </a:cubicBezTo>
                  <a:lnTo>
                    <a:pt x="0" y="1"/>
                  </a:lnTo>
                  <a:lnTo>
                    <a:pt x="0" y="3056"/>
                  </a:lnTo>
                  <a:lnTo>
                    <a:pt x="1186" y="3056"/>
                  </a:lnTo>
                  <a:cubicBezTo>
                    <a:pt x="1192" y="3056"/>
                    <a:pt x="1198" y="3057"/>
                    <a:pt x="1204" y="3057"/>
                  </a:cubicBezTo>
                  <a:cubicBezTo>
                    <a:pt x="1891" y="3057"/>
                    <a:pt x="1891" y="1"/>
                    <a:pt x="1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51"/>
            <p:cNvSpPr/>
            <p:nvPr/>
          </p:nvSpPr>
          <p:spPr>
            <a:xfrm>
              <a:off x="4384151" y="5752874"/>
              <a:ext cx="3669" cy="402296"/>
            </a:xfrm>
            <a:custGeom>
              <a:avLst/>
              <a:gdLst/>
              <a:ahLst/>
              <a:cxnLst/>
              <a:rect l="l" t="t" r="r" b="b"/>
              <a:pathLst>
                <a:path w="43" h="4715" extrusionOk="0">
                  <a:moveTo>
                    <a:pt x="1" y="0"/>
                  </a:moveTo>
                  <a:lnTo>
                    <a:pt x="1" y="4715"/>
                  </a:lnTo>
                  <a:lnTo>
                    <a:pt x="42" y="470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51"/>
            <p:cNvSpPr/>
            <p:nvPr/>
          </p:nvSpPr>
          <p:spPr>
            <a:xfrm>
              <a:off x="4299683" y="5093506"/>
              <a:ext cx="216634" cy="540433"/>
            </a:xfrm>
            <a:custGeom>
              <a:avLst/>
              <a:gdLst/>
              <a:ahLst/>
              <a:cxnLst/>
              <a:rect l="l" t="t" r="r" b="b"/>
              <a:pathLst>
                <a:path w="2539" h="6334" extrusionOk="0">
                  <a:moveTo>
                    <a:pt x="2539" y="1"/>
                  </a:moveTo>
                  <a:lnTo>
                    <a:pt x="42" y="3293"/>
                  </a:lnTo>
                  <a:lnTo>
                    <a:pt x="0" y="5148"/>
                  </a:lnTo>
                  <a:lnTo>
                    <a:pt x="991" y="5720"/>
                  </a:lnTo>
                  <a:lnTo>
                    <a:pt x="991" y="6333"/>
                  </a:lnTo>
                  <a:lnTo>
                    <a:pt x="1005" y="6319"/>
                  </a:lnTo>
                  <a:lnTo>
                    <a:pt x="1046" y="5706"/>
                  </a:lnTo>
                  <a:lnTo>
                    <a:pt x="56" y="5120"/>
                  </a:lnTo>
                  <a:lnTo>
                    <a:pt x="98" y="3293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51"/>
            <p:cNvSpPr/>
            <p:nvPr/>
          </p:nvSpPr>
          <p:spPr>
            <a:xfrm>
              <a:off x="4097299" y="6044420"/>
              <a:ext cx="1154584" cy="382159"/>
            </a:xfrm>
            <a:custGeom>
              <a:avLst/>
              <a:gdLst/>
              <a:ahLst/>
              <a:cxnLst/>
              <a:rect l="l" t="t" r="r" b="b"/>
              <a:pathLst>
                <a:path w="13532" h="4479" extrusionOk="0">
                  <a:moveTo>
                    <a:pt x="6264" y="1"/>
                  </a:moveTo>
                  <a:lnTo>
                    <a:pt x="3363" y="1298"/>
                  </a:lnTo>
                  <a:lnTo>
                    <a:pt x="1" y="266"/>
                  </a:lnTo>
                  <a:lnTo>
                    <a:pt x="2986" y="2484"/>
                  </a:lnTo>
                  <a:lnTo>
                    <a:pt x="8105" y="4478"/>
                  </a:lnTo>
                  <a:lnTo>
                    <a:pt x="13531" y="2484"/>
                  </a:lnTo>
                  <a:lnTo>
                    <a:pt x="6264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51"/>
            <p:cNvSpPr/>
            <p:nvPr/>
          </p:nvSpPr>
          <p:spPr>
            <a:xfrm>
              <a:off x="4889940" y="5238724"/>
              <a:ext cx="380965" cy="283356"/>
            </a:xfrm>
            <a:custGeom>
              <a:avLst/>
              <a:gdLst/>
              <a:ahLst/>
              <a:cxnLst/>
              <a:rect l="l" t="t" r="r" b="b"/>
              <a:pathLst>
                <a:path w="4465" h="3321" extrusionOk="0">
                  <a:moveTo>
                    <a:pt x="4130" y="0"/>
                  </a:moveTo>
                  <a:cubicBezTo>
                    <a:pt x="3418" y="572"/>
                    <a:pt x="336" y="2428"/>
                    <a:pt x="1" y="3320"/>
                  </a:cubicBezTo>
                  <a:cubicBezTo>
                    <a:pt x="391" y="3223"/>
                    <a:pt x="768" y="3097"/>
                    <a:pt x="1117" y="2902"/>
                  </a:cubicBezTo>
                  <a:cubicBezTo>
                    <a:pt x="1912" y="2316"/>
                    <a:pt x="3641" y="1033"/>
                    <a:pt x="4464" y="433"/>
                  </a:cubicBezTo>
                  <a:lnTo>
                    <a:pt x="41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51"/>
            <p:cNvSpPr/>
            <p:nvPr/>
          </p:nvSpPr>
          <p:spPr>
            <a:xfrm>
              <a:off x="4887551" y="5233946"/>
              <a:ext cx="386938" cy="290523"/>
            </a:xfrm>
            <a:custGeom>
              <a:avLst/>
              <a:gdLst/>
              <a:ahLst/>
              <a:cxnLst/>
              <a:rect l="l" t="t" r="r" b="b"/>
              <a:pathLst>
                <a:path w="4535" h="3405" extrusionOk="0">
                  <a:moveTo>
                    <a:pt x="4171" y="84"/>
                  </a:moveTo>
                  <a:lnTo>
                    <a:pt x="4464" y="489"/>
                  </a:lnTo>
                  <a:lnTo>
                    <a:pt x="1117" y="2958"/>
                  </a:lnTo>
                  <a:cubicBezTo>
                    <a:pt x="810" y="3125"/>
                    <a:pt x="475" y="3251"/>
                    <a:pt x="126" y="3334"/>
                  </a:cubicBezTo>
                  <a:lnTo>
                    <a:pt x="112" y="3306"/>
                  </a:lnTo>
                  <a:cubicBezTo>
                    <a:pt x="545" y="2372"/>
                    <a:pt x="3446" y="698"/>
                    <a:pt x="4171" y="84"/>
                  </a:cubicBezTo>
                  <a:close/>
                  <a:moveTo>
                    <a:pt x="4171" y="1"/>
                  </a:moveTo>
                  <a:cubicBezTo>
                    <a:pt x="3362" y="684"/>
                    <a:pt x="475" y="2302"/>
                    <a:pt x="1" y="3376"/>
                  </a:cubicBezTo>
                  <a:lnTo>
                    <a:pt x="15" y="3404"/>
                  </a:lnTo>
                  <a:cubicBezTo>
                    <a:pt x="1173" y="3306"/>
                    <a:pt x="3641" y="1047"/>
                    <a:pt x="4534" y="503"/>
                  </a:cubicBezTo>
                  <a:lnTo>
                    <a:pt x="4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51"/>
            <p:cNvSpPr/>
            <p:nvPr/>
          </p:nvSpPr>
          <p:spPr>
            <a:xfrm>
              <a:off x="4900691" y="5305360"/>
              <a:ext cx="321410" cy="208358"/>
            </a:xfrm>
            <a:custGeom>
              <a:avLst/>
              <a:gdLst/>
              <a:ahLst/>
              <a:cxnLst/>
              <a:rect l="l" t="t" r="r" b="b"/>
              <a:pathLst>
                <a:path w="3767" h="2442" extrusionOk="0">
                  <a:moveTo>
                    <a:pt x="0" y="2442"/>
                  </a:moveTo>
                  <a:cubicBezTo>
                    <a:pt x="168" y="1842"/>
                    <a:pt x="2469" y="377"/>
                    <a:pt x="2985" y="1"/>
                  </a:cubicBezTo>
                  <a:lnTo>
                    <a:pt x="3766" y="1"/>
                  </a:lnTo>
                  <a:cubicBezTo>
                    <a:pt x="3027" y="475"/>
                    <a:pt x="949" y="2344"/>
                    <a:pt x="0" y="2442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51"/>
            <p:cNvSpPr/>
            <p:nvPr/>
          </p:nvSpPr>
          <p:spPr>
            <a:xfrm>
              <a:off x="4929701" y="5484451"/>
              <a:ext cx="5119" cy="4351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32" y="0"/>
                  </a:moveTo>
                  <a:cubicBezTo>
                    <a:pt x="23" y="0"/>
                    <a:pt x="14" y="6"/>
                    <a:pt x="9" y="22"/>
                  </a:cubicBezTo>
                  <a:cubicBezTo>
                    <a:pt x="0" y="39"/>
                    <a:pt x="13" y="51"/>
                    <a:pt x="27" y="51"/>
                  </a:cubicBezTo>
                  <a:cubicBezTo>
                    <a:pt x="36" y="51"/>
                    <a:pt x="46" y="46"/>
                    <a:pt x="51" y="36"/>
                  </a:cubicBezTo>
                  <a:cubicBezTo>
                    <a:pt x="60" y="1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51"/>
            <p:cNvSpPr/>
            <p:nvPr/>
          </p:nvSpPr>
          <p:spPr>
            <a:xfrm>
              <a:off x="5006149" y="5433343"/>
              <a:ext cx="15187" cy="11689"/>
            </a:xfrm>
            <a:custGeom>
              <a:avLst/>
              <a:gdLst/>
              <a:ahLst/>
              <a:cxnLst/>
              <a:rect l="l" t="t" r="r" b="b"/>
              <a:pathLst>
                <a:path w="178" h="137" extrusionOk="0">
                  <a:moveTo>
                    <a:pt x="89" y="0"/>
                  </a:moveTo>
                  <a:cubicBezTo>
                    <a:pt x="64" y="0"/>
                    <a:pt x="39" y="11"/>
                    <a:pt x="20" y="35"/>
                  </a:cubicBezTo>
                  <a:cubicBezTo>
                    <a:pt x="1" y="92"/>
                    <a:pt x="53" y="136"/>
                    <a:pt x="102" y="136"/>
                  </a:cubicBezTo>
                  <a:cubicBezTo>
                    <a:pt x="124" y="136"/>
                    <a:pt x="146" y="127"/>
                    <a:pt x="159" y="105"/>
                  </a:cubicBezTo>
                  <a:cubicBezTo>
                    <a:pt x="177" y="40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51"/>
            <p:cNvSpPr/>
            <p:nvPr/>
          </p:nvSpPr>
          <p:spPr>
            <a:xfrm>
              <a:off x="4970570" y="5441108"/>
              <a:ext cx="15017" cy="11348"/>
            </a:xfrm>
            <a:custGeom>
              <a:avLst/>
              <a:gdLst/>
              <a:ahLst/>
              <a:cxnLst/>
              <a:rect l="l" t="t" r="r" b="b"/>
              <a:pathLst>
                <a:path w="176" h="133" extrusionOk="0">
                  <a:moveTo>
                    <a:pt x="89" y="0"/>
                  </a:moveTo>
                  <a:cubicBezTo>
                    <a:pt x="64" y="0"/>
                    <a:pt x="38" y="12"/>
                    <a:pt x="18" y="42"/>
                  </a:cubicBezTo>
                  <a:cubicBezTo>
                    <a:pt x="0" y="96"/>
                    <a:pt x="47" y="133"/>
                    <a:pt x="93" y="133"/>
                  </a:cubicBezTo>
                  <a:cubicBezTo>
                    <a:pt x="118" y="133"/>
                    <a:pt x="143" y="122"/>
                    <a:pt x="158" y="97"/>
                  </a:cubicBezTo>
                  <a:cubicBezTo>
                    <a:pt x="176" y="43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51"/>
            <p:cNvSpPr/>
            <p:nvPr/>
          </p:nvSpPr>
          <p:spPr>
            <a:xfrm>
              <a:off x="4990365" y="5450578"/>
              <a:ext cx="14334" cy="11945"/>
            </a:xfrm>
            <a:custGeom>
              <a:avLst/>
              <a:gdLst/>
              <a:ahLst/>
              <a:cxnLst/>
              <a:rect l="l" t="t" r="r" b="b"/>
              <a:pathLst>
                <a:path w="168" h="140" extrusionOk="0">
                  <a:moveTo>
                    <a:pt x="80" y="1"/>
                  </a:moveTo>
                  <a:cubicBezTo>
                    <a:pt x="55" y="1"/>
                    <a:pt x="29" y="13"/>
                    <a:pt x="9" y="42"/>
                  </a:cubicBezTo>
                  <a:cubicBezTo>
                    <a:pt x="0" y="97"/>
                    <a:pt x="44" y="139"/>
                    <a:pt x="88" y="139"/>
                  </a:cubicBezTo>
                  <a:cubicBezTo>
                    <a:pt x="111" y="139"/>
                    <a:pt x="134" y="127"/>
                    <a:pt x="149" y="98"/>
                  </a:cubicBezTo>
                  <a:cubicBezTo>
                    <a:pt x="167" y="43"/>
                    <a:pt x="126" y="1"/>
                    <a:pt x="8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51"/>
            <p:cNvSpPr/>
            <p:nvPr/>
          </p:nvSpPr>
          <p:spPr>
            <a:xfrm>
              <a:off x="4964597" y="5462524"/>
              <a:ext cx="15102" cy="11860"/>
            </a:xfrm>
            <a:custGeom>
              <a:avLst/>
              <a:gdLst/>
              <a:ahLst/>
              <a:cxnLst/>
              <a:rect l="l" t="t" r="r" b="b"/>
              <a:pathLst>
                <a:path w="177" h="139" extrusionOk="0">
                  <a:moveTo>
                    <a:pt x="89" y="0"/>
                  </a:moveTo>
                  <a:cubicBezTo>
                    <a:pt x="64" y="0"/>
                    <a:pt x="38" y="12"/>
                    <a:pt x="18" y="42"/>
                  </a:cubicBezTo>
                  <a:cubicBezTo>
                    <a:pt x="0" y="96"/>
                    <a:pt x="47" y="139"/>
                    <a:pt x="94" y="139"/>
                  </a:cubicBezTo>
                  <a:cubicBezTo>
                    <a:pt x="119" y="139"/>
                    <a:pt x="143" y="127"/>
                    <a:pt x="158" y="97"/>
                  </a:cubicBezTo>
                  <a:cubicBezTo>
                    <a:pt x="176" y="43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51"/>
            <p:cNvSpPr/>
            <p:nvPr/>
          </p:nvSpPr>
          <p:spPr>
            <a:xfrm>
              <a:off x="5015790" y="5408941"/>
              <a:ext cx="15017" cy="11945"/>
            </a:xfrm>
            <a:custGeom>
              <a:avLst/>
              <a:gdLst/>
              <a:ahLst/>
              <a:cxnLst/>
              <a:rect l="l" t="t" r="r" b="b"/>
              <a:pathLst>
                <a:path w="176" h="140" extrusionOk="0">
                  <a:moveTo>
                    <a:pt x="82" y="1"/>
                  </a:moveTo>
                  <a:cubicBezTo>
                    <a:pt x="58" y="1"/>
                    <a:pt x="33" y="13"/>
                    <a:pt x="18" y="42"/>
                  </a:cubicBezTo>
                  <a:cubicBezTo>
                    <a:pt x="0" y="96"/>
                    <a:pt x="47" y="139"/>
                    <a:pt x="93" y="139"/>
                  </a:cubicBezTo>
                  <a:cubicBezTo>
                    <a:pt x="118" y="139"/>
                    <a:pt x="143" y="127"/>
                    <a:pt x="158" y="98"/>
                  </a:cubicBezTo>
                  <a:cubicBezTo>
                    <a:pt x="176" y="43"/>
                    <a:pt x="129" y="1"/>
                    <a:pt x="8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51"/>
            <p:cNvSpPr/>
            <p:nvPr/>
          </p:nvSpPr>
          <p:spPr>
            <a:xfrm>
              <a:off x="5048298" y="5406638"/>
              <a:ext cx="16638" cy="12969"/>
            </a:xfrm>
            <a:custGeom>
              <a:avLst/>
              <a:gdLst/>
              <a:ahLst/>
              <a:cxnLst/>
              <a:rect l="l" t="t" r="r" b="b"/>
              <a:pathLst>
                <a:path w="195" h="152" extrusionOk="0">
                  <a:moveTo>
                    <a:pt x="94" y="0"/>
                  </a:moveTo>
                  <a:cubicBezTo>
                    <a:pt x="68" y="0"/>
                    <a:pt x="42" y="13"/>
                    <a:pt x="28" y="41"/>
                  </a:cubicBezTo>
                  <a:cubicBezTo>
                    <a:pt x="0" y="105"/>
                    <a:pt x="51" y="152"/>
                    <a:pt x="102" y="152"/>
                  </a:cubicBezTo>
                  <a:cubicBezTo>
                    <a:pt x="127" y="152"/>
                    <a:pt x="153" y="139"/>
                    <a:pt x="167" y="111"/>
                  </a:cubicBezTo>
                  <a:cubicBezTo>
                    <a:pt x="195" y="46"/>
                    <a:pt x="144" y="0"/>
                    <a:pt x="9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51"/>
            <p:cNvSpPr/>
            <p:nvPr/>
          </p:nvSpPr>
          <p:spPr>
            <a:xfrm>
              <a:off x="5047786" y="5388123"/>
              <a:ext cx="14420" cy="11689"/>
            </a:xfrm>
            <a:custGeom>
              <a:avLst/>
              <a:gdLst/>
              <a:ahLst/>
              <a:cxnLst/>
              <a:rect l="l" t="t" r="r" b="b"/>
              <a:pathLst>
                <a:path w="169" h="137" extrusionOk="0">
                  <a:moveTo>
                    <a:pt x="79" y="0"/>
                  </a:moveTo>
                  <a:cubicBezTo>
                    <a:pt x="57" y="0"/>
                    <a:pt x="34" y="11"/>
                    <a:pt x="20" y="35"/>
                  </a:cubicBezTo>
                  <a:cubicBezTo>
                    <a:pt x="1" y="92"/>
                    <a:pt x="47" y="136"/>
                    <a:pt x="96" y="136"/>
                  </a:cubicBezTo>
                  <a:cubicBezTo>
                    <a:pt x="118" y="136"/>
                    <a:pt x="142" y="127"/>
                    <a:pt x="159" y="105"/>
                  </a:cubicBezTo>
                  <a:cubicBezTo>
                    <a:pt x="169" y="40"/>
                    <a:pt x="123" y="0"/>
                    <a:pt x="7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51"/>
            <p:cNvSpPr/>
            <p:nvPr/>
          </p:nvSpPr>
          <p:spPr>
            <a:xfrm>
              <a:off x="5076454" y="5363721"/>
              <a:ext cx="15102" cy="11945"/>
            </a:xfrm>
            <a:custGeom>
              <a:avLst/>
              <a:gdLst/>
              <a:ahLst/>
              <a:cxnLst/>
              <a:rect l="l" t="t" r="r" b="b"/>
              <a:pathLst>
                <a:path w="177" h="140" extrusionOk="0">
                  <a:moveTo>
                    <a:pt x="89" y="1"/>
                  </a:moveTo>
                  <a:cubicBezTo>
                    <a:pt x="64" y="1"/>
                    <a:pt x="38" y="13"/>
                    <a:pt x="19" y="42"/>
                  </a:cubicBezTo>
                  <a:cubicBezTo>
                    <a:pt x="0" y="96"/>
                    <a:pt x="47" y="139"/>
                    <a:pt x="94" y="139"/>
                  </a:cubicBezTo>
                  <a:cubicBezTo>
                    <a:pt x="119" y="139"/>
                    <a:pt x="144" y="127"/>
                    <a:pt x="158" y="98"/>
                  </a:cubicBezTo>
                  <a:cubicBezTo>
                    <a:pt x="176" y="43"/>
                    <a:pt x="135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51"/>
            <p:cNvSpPr/>
            <p:nvPr/>
          </p:nvSpPr>
          <p:spPr>
            <a:xfrm>
              <a:off x="5092324" y="5376263"/>
              <a:ext cx="16638" cy="12969"/>
            </a:xfrm>
            <a:custGeom>
              <a:avLst/>
              <a:gdLst/>
              <a:ahLst/>
              <a:cxnLst/>
              <a:rect l="l" t="t" r="r" b="b"/>
              <a:pathLst>
                <a:path w="195" h="152" extrusionOk="0">
                  <a:moveTo>
                    <a:pt x="95" y="1"/>
                  </a:moveTo>
                  <a:cubicBezTo>
                    <a:pt x="69" y="1"/>
                    <a:pt x="42" y="14"/>
                    <a:pt x="28" y="48"/>
                  </a:cubicBezTo>
                  <a:cubicBezTo>
                    <a:pt x="1" y="103"/>
                    <a:pt x="51" y="152"/>
                    <a:pt x="100" y="152"/>
                  </a:cubicBezTo>
                  <a:cubicBezTo>
                    <a:pt x="127" y="152"/>
                    <a:pt x="153" y="138"/>
                    <a:pt x="167" y="104"/>
                  </a:cubicBezTo>
                  <a:cubicBezTo>
                    <a:pt x="195" y="49"/>
                    <a:pt x="145" y="1"/>
                    <a:pt x="9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51"/>
            <p:cNvSpPr/>
            <p:nvPr/>
          </p:nvSpPr>
          <p:spPr>
            <a:xfrm>
              <a:off x="5118092" y="5351861"/>
              <a:ext cx="15102" cy="11860"/>
            </a:xfrm>
            <a:custGeom>
              <a:avLst/>
              <a:gdLst/>
              <a:ahLst/>
              <a:cxnLst/>
              <a:rect l="l" t="t" r="r" b="b"/>
              <a:pathLst>
                <a:path w="177" h="139" extrusionOk="0">
                  <a:moveTo>
                    <a:pt x="83" y="0"/>
                  </a:moveTo>
                  <a:cubicBezTo>
                    <a:pt x="58" y="0"/>
                    <a:pt x="33" y="12"/>
                    <a:pt x="19" y="41"/>
                  </a:cubicBezTo>
                  <a:cubicBezTo>
                    <a:pt x="1" y="96"/>
                    <a:pt x="48" y="139"/>
                    <a:pt x="94" y="139"/>
                  </a:cubicBezTo>
                  <a:cubicBezTo>
                    <a:pt x="119" y="139"/>
                    <a:pt x="144" y="126"/>
                    <a:pt x="158" y="97"/>
                  </a:cubicBezTo>
                  <a:cubicBezTo>
                    <a:pt x="176" y="43"/>
                    <a:pt x="130" y="0"/>
                    <a:pt x="83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51"/>
            <p:cNvSpPr/>
            <p:nvPr/>
          </p:nvSpPr>
          <p:spPr>
            <a:xfrm>
              <a:off x="5141896" y="5341110"/>
              <a:ext cx="15102" cy="11945"/>
            </a:xfrm>
            <a:custGeom>
              <a:avLst/>
              <a:gdLst/>
              <a:ahLst/>
              <a:cxnLst/>
              <a:rect l="l" t="t" r="r" b="b"/>
              <a:pathLst>
                <a:path w="177" h="140" extrusionOk="0">
                  <a:moveTo>
                    <a:pt x="83" y="0"/>
                  </a:moveTo>
                  <a:cubicBezTo>
                    <a:pt x="58" y="0"/>
                    <a:pt x="33" y="13"/>
                    <a:pt x="19" y="42"/>
                  </a:cubicBezTo>
                  <a:cubicBezTo>
                    <a:pt x="1" y="96"/>
                    <a:pt x="48" y="139"/>
                    <a:pt x="94" y="139"/>
                  </a:cubicBezTo>
                  <a:cubicBezTo>
                    <a:pt x="119" y="139"/>
                    <a:pt x="144" y="127"/>
                    <a:pt x="158" y="98"/>
                  </a:cubicBezTo>
                  <a:cubicBezTo>
                    <a:pt x="176" y="43"/>
                    <a:pt x="130" y="0"/>
                    <a:pt x="83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51"/>
            <p:cNvSpPr/>
            <p:nvPr/>
          </p:nvSpPr>
          <p:spPr>
            <a:xfrm>
              <a:off x="5073639" y="5387611"/>
              <a:ext cx="8788" cy="6996"/>
            </a:xfrm>
            <a:custGeom>
              <a:avLst/>
              <a:gdLst/>
              <a:ahLst/>
              <a:cxnLst/>
              <a:rect l="l" t="t" r="r" b="b"/>
              <a:pathLst>
                <a:path w="103" h="82" extrusionOk="0">
                  <a:moveTo>
                    <a:pt x="48" y="0"/>
                  </a:moveTo>
                  <a:cubicBezTo>
                    <a:pt x="34" y="0"/>
                    <a:pt x="19" y="8"/>
                    <a:pt x="10" y="27"/>
                  </a:cubicBezTo>
                  <a:cubicBezTo>
                    <a:pt x="1" y="54"/>
                    <a:pt x="27" y="82"/>
                    <a:pt x="55" y="82"/>
                  </a:cubicBezTo>
                  <a:cubicBezTo>
                    <a:pt x="69" y="82"/>
                    <a:pt x="84" y="74"/>
                    <a:pt x="93" y="55"/>
                  </a:cubicBezTo>
                  <a:cubicBezTo>
                    <a:pt x="103" y="27"/>
                    <a:pt x="76" y="0"/>
                    <a:pt x="48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51"/>
            <p:cNvSpPr/>
            <p:nvPr/>
          </p:nvSpPr>
          <p:spPr>
            <a:xfrm>
              <a:off x="5103758" y="5364744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64" y="0"/>
                  </a:moveTo>
                  <a:cubicBezTo>
                    <a:pt x="47" y="0"/>
                    <a:pt x="30" y="9"/>
                    <a:pt x="19" y="30"/>
                  </a:cubicBezTo>
                  <a:cubicBezTo>
                    <a:pt x="1" y="67"/>
                    <a:pt x="32" y="98"/>
                    <a:pt x="63" y="98"/>
                  </a:cubicBezTo>
                  <a:cubicBezTo>
                    <a:pt x="78" y="98"/>
                    <a:pt x="94" y="90"/>
                    <a:pt x="103" y="72"/>
                  </a:cubicBezTo>
                  <a:cubicBezTo>
                    <a:pt x="121" y="28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51"/>
            <p:cNvSpPr/>
            <p:nvPr/>
          </p:nvSpPr>
          <p:spPr>
            <a:xfrm>
              <a:off x="5122443" y="5334029"/>
              <a:ext cx="9556" cy="7082"/>
            </a:xfrm>
            <a:custGeom>
              <a:avLst/>
              <a:gdLst/>
              <a:ahLst/>
              <a:cxnLst/>
              <a:rect l="l" t="t" r="r" b="b"/>
              <a:pathLst>
                <a:path w="112" h="83" extrusionOk="0">
                  <a:moveTo>
                    <a:pt x="52" y="0"/>
                  </a:moveTo>
                  <a:cubicBezTo>
                    <a:pt x="36" y="0"/>
                    <a:pt x="19" y="8"/>
                    <a:pt x="10" y="27"/>
                  </a:cubicBezTo>
                  <a:cubicBezTo>
                    <a:pt x="1" y="55"/>
                    <a:pt x="27" y="82"/>
                    <a:pt x="55" y="82"/>
                  </a:cubicBezTo>
                  <a:cubicBezTo>
                    <a:pt x="69" y="82"/>
                    <a:pt x="84" y="74"/>
                    <a:pt x="93" y="55"/>
                  </a:cubicBezTo>
                  <a:cubicBezTo>
                    <a:pt x="112" y="28"/>
                    <a:pt x="82" y="0"/>
                    <a:pt x="52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51"/>
            <p:cNvSpPr/>
            <p:nvPr/>
          </p:nvSpPr>
          <p:spPr>
            <a:xfrm>
              <a:off x="5146589" y="5320974"/>
              <a:ext cx="10409" cy="8191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60" y="0"/>
                  </a:moveTo>
                  <a:cubicBezTo>
                    <a:pt x="44" y="0"/>
                    <a:pt x="29" y="8"/>
                    <a:pt x="20" y="27"/>
                  </a:cubicBezTo>
                  <a:cubicBezTo>
                    <a:pt x="1" y="64"/>
                    <a:pt x="32" y="95"/>
                    <a:pt x="63" y="95"/>
                  </a:cubicBezTo>
                  <a:cubicBezTo>
                    <a:pt x="78" y="95"/>
                    <a:pt x="94" y="87"/>
                    <a:pt x="103" y="69"/>
                  </a:cubicBezTo>
                  <a:cubicBezTo>
                    <a:pt x="122" y="31"/>
                    <a:pt x="91" y="0"/>
                    <a:pt x="60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51"/>
            <p:cNvSpPr/>
            <p:nvPr/>
          </p:nvSpPr>
          <p:spPr>
            <a:xfrm>
              <a:off x="5171674" y="5324558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53" y="0"/>
                  </a:moveTo>
                  <a:cubicBezTo>
                    <a:pt x="37" y="0"/>
                    <a:pt x="23" y="8"/>
                    <a:pt x="19" y="27"/>
                  </a:cubicBezTo>
                  <a:cubicBezTo>
                    <a:pt x="1" y="71"/>
                    <a:pt x="28" y="98"/>
                    <a:pt x="57" y="98"/>
                  </a:cubicBezTo>
                  <a:cubicBezTo>
                    <a:pt x="74" y="98"/>
                    <a:pt x="92" y="89"/>
                    <a:pt x="102" y="69"/>
                  </a:cubicBezTo>
                  <a:cubicBezTo>
                    <a:pt x="121" y="31"/>
                    <a:pt x="84" y="0"/>
                    <a:pt x="53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51"/>
            <p:cNvSpPr/>
            <p:nvPr/>
          </p:nvSpPr>
          <p:spPr>
            <a:xfrm>
              <a:off x="5156231" y="5337953"/>
              <a:ext cx="10239" cy="8191"/>
            </a:xfrm>
            <a:custGeom>
              <a:avLst/>
              <a:gdLst/>
              <a:ahLst/>
              <a:cxnLst/>
              <a:rect l="l" t="t" r="r" b="b"/>
              <a:pathLst>
                <a:path w="120" h="96" extrusionOk="0">
                  <a:moveTo>
                    <a:pt x="64" y="1"/>
                  </a:moveTo>
                  <a:cubicBezTo>
                    <a:pt x="47" y="1"/>
                    <a:pt x="29" y="11"/>
                    <a:pt x="18" y="37"/>
                  </a:cubicBezTo>
                  <a:cubicBezTo>
                    <a:pt x="1" y="72"/>
                    <a:pt x="26" y="95"/>
                    <a:pt x="55" y="95"/>
                  </a:cubicBezTo>
                  <a:cubicBezTo>
                    <a:pt x="72" y="95"/>
                    <a:pt x="91" y="86"/>
                    <a:pt x="102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51"/>
            <p:cNvSpPr/>
            <p:nvPr/>
          </p:nvSpPr>
          <p:spPr>
            <a:xfrm>
              <a:off x="5157340" y="5324216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64" y="1"/>
                  </a:moveTo>
                  <a:cubicBezTo>
                    <a:pt x="47" y="1"/>
                    <a:pt x="29" y="10"/>
                    <a:pt x="19" y="31"/>
                  </a:cubicBezTo>
                  <a:cubicBezTo>
                    <a:pt x="1" y="68"/>
                    <a:pt x="32" y="99"/>
                    <a:pt x="63" y="99"/>
                  </a:cubicBezTo>
                  <a:cubicBezTo>
                    <a:pt x="78" y="99"/>
                    <a:pt x="94" y="91"/>
                    <a:pt x="103" y="73"/>
                  </a:cubicBezTo>
                  <a:cubicBezTo>
                    <a:pt x="120" y="28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51"/>
            <p:cNvSpPr/>
            <p:nvPr/>
          </p:nvSpPr>
          <p:spPr>
            <a:xfrm>
              <a:off x="5132340" y="5336418"/>
              <a:ext cx="10409" cy="8191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59" y="1"/>
                  </a:moveTo>
                  <a:cubicBezTo>
                    <a:pt x="44" y="1"/>
                    <a:pt x="28" y="9"/>
                    <a:pt x="19" y="27"/>
                  </a:cubicBezTo>
                  <a:cubicBezTo>
                    <a:pt x="1" y="64"/>
                    <a:pt x="32" y="95"/>
                    <a:pt x="63" y="95"/>
                  </a:cubicBezTo>
                  <a:cubicBezTo>
                    <a:pt x="78" y="95"/>
                    <a:pt x="94" y="88"/>
                    <a:pt x="103" y="69"/>
                  </a:cubicBezTo>
                  <a:cubicBezTo>
                    <a:pt x="121" y="32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51"/>
            <p:cNvSpPr/>
            <p:nvPr/>
          </p:nvSpPr>
          <p:spPr>
            <a:xfrm>
              <a:off x="5178841" y="5315002"/>
              <a:ext cx="10324" cy="7850"/>
            </a:xfrm>
            <a:custGeom>
              <a:avLst/>
              <a:gdLst/>
              <a:ahLst/>
              <a:cxnLst/>
              <a:rect l="l" t="t" r="r" b="b"/>
              <a:pathLst>
                <a:path w="121" h="92" extrusionOk="0">
                  <a:moveTo>
                    <a:pt x="60" y="0"/>
                  </a:moveTo>
                  <a:cubicBezTo>
                    <a:pt x="44" y="0"/>
                    <a:pt x="28" y="8"/>
                    <a:pt x="18" y="27"/>
                  </a:cubicBezTo>
                  <a:cubicBezTo>
                    <a:pt x="1" y="62"/>
                    <a:pt x="33" y="92"/>
                    <a:pt x="62" y="92"/>
                  </a:cubicBezTo>
                  <a:cubicBezTo>
                    <a:pt x="80" y="92"/>
                    <a:pt x="97" y="81"/>
                    <a:pt x="102" y="55"/>
                  </a:cubicBezTo>
                  <a:cubicBezTo>
                    <a:pt x="120" y="28"/>
                    <a:pt x="91" y="0"/>
                    <a:pt x="6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51"/>
            <p:cNvSpPr/>
            <p:nvPr/>
          </p:nvSpPr>
          <p:spPr>
            <a:xfrm>
              <a:off x="5195479" y="5310224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53" y="1"/>
                  </a:moveTo>
                  <a:cubicBezTo>
                    <a:pt x="37" y="1"/>
                    <a:pt x="23" y="9"/>
                    <a:pt x="18" y="27"/>
                  </a:cubicBezTo>
                  <a:cubicBezTo>
                    <a:pt x="1" y="71"/>
                    <a:pt x="28" y="99"/>
                    <a:pt x="57" y="99"/>
                  </a:cubicBezTo>
                  <a:cubicBezTo>
                    <a:pt x="74" y="99"/>
                    <a:pt x="92" y="90"/>
                    <a:pt x="102" y="69"/>
                  </a:cubicBezTo>
                  <a:cubicBezTo>
                    <a:pt x="121" y="32"/>
                    <a:pt x="84" y="1"/>
                    <a:pt x="53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51"/>
            <p:cNvSpPr/>
            <p:nvPr/>
          </p:nvSpPr>
          <p:spPr>
            <a:xfrm>
              <a:off x="5066984" y="5399812"/>
              <a:ext cx="10239" cy="8703"/>
            </a:xfrm>
            <a:custGeom>
              <a:avLst/>
              <a:gdLst/>
              <a:ahLst/>
              <a:cxnLst/>
              <a:rect l="l" t="t" r="r" b="b"/>
              <a:pathLst>
                <a:path w="120" h="102" extrusionOk="0">
                  <a:moveTo>
                    <a:pt x="64" y="1"/>
                  </a:moveTo>
                  <a:cubicBezTo>
                    <a:pt x="47" y="1"/>
                    <a:pt x="28" y="11"/>
                    <a:pt x="18" y="37"/>
                  </a:cubicBezTo>
                  <a:cubicBezTo>
                    <a:pt x="1" y="72"/>
                    <a:pt x="27" y="102"/>
                    <a:pt x="56" y="102"/>
                  </a:cubicBezTo>
                  <a:cubicBezTo>
                    <a:pt x="73" y="102"/>
                    <a:pt x="91" y="91"/>
                    <a:pt x="102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51"/>
            <p:cNvSpPr/>
            <p:nvPr/>
          </p:nvSpPr>
          <p:spPr>
            <a:xfrm>
              <a:off x="5097956" y="5356980"/>
              <a:ext cx="10153" cy="8703"/>
            </a:xfrm>
            <a:custGeom>
              <a:avLst/>
              <a:gdLst/>
              <a:ahLst/>
              <a:cxnLst/>
              <a:rect l="l" t="t" r="r" b="b"/>
              <a:pathLst>
                <a:path w="119" h="102" extrusionOk="0">
                  <a:moveTo>
                    <a:pt x="64" y="1"/>
                  </a:moveTo>
                  <a:cubicBezTo>
                    <a:pt x="46" y="1"/>
                    <a:pt x="28" y="11"/>
                    <a:pt x="18" y="37"/>
                  </a:cubicBezTo>
                  <a:cubicBezTo>
                    <a:pt x="0" y="72"/>
                    <a:pt x="27" y="102"/>
                    <a:pt x="55" y="102"/>
                  </a:cubicBezTo>
                  <a:cubicBezTo>
                    <a:pt x="73" y="102"/>
                    <a:pt x="91" y="91"/>
                    <a:pt x="101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51"/>
            <p:cNvSpPr/>
            <p:nvPr/>
          </p:nvSpPr>
          <p:spPr>
            <a:xfrm>
              <a:off x="5034391" y="5410733"/>
              <a:ext cx="8788" cy="7679"/>
            </a:xfrm>
            <a:custGeom>
              <a:avLst/>
              <a:gdLst/>
              <a:ahLst/>
              <a:cxnLst/>
              <a:rect l="l" t="t" r="r" b="b"/>
              <a:pathLst>
                <a:path w="103" h="90" extrusionOk="0">
                  <a:moveTo>
                    <a:pt x="47" y="1"/>
                  </a:moveTo>
                  <a:cubicBezTo>
                    <a:pt x="33" y="1"/>
                    <a:pt x="19" y="7"/>
                    <a:pt x="9" y="21"/>
                  </a:cubicBezTo>
                  <a:cubicBezTo>
                    <a:pt x="0" y="58"/>
                    <a:pt x="28" y="89"/>
                    <a:pt x="56" y="89"/>
                  </a:cubicBezTo>
                  <a:cubicBezTo>
                    <a:pt x="70" y="89"/>
                    <a:pt x="84" y="81"/>
                    <a:pt x="93" y="63"/>
                  </a:cubicBezTo>
                  <a:cubicBezTo>
                    <a:pt x="102" y="26"/>
                    <a:pt x="75" y="1"/>
                    <a:pt x="4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51"/>
            <p:cNvSpPr/>
            <p:nvPr/>
          </p:nvSpPr>
          <p:spPr>
            <a:xfrm>
              <a:off x="5154780" y="5301350"/>
              <a:ext cx="69197" cy="7679"/>
            </a:xfrm>
            <a:custGeom>
              <a:avLst/>
              <a:gdLst/>
              <a:ahLst/>
              <a:cxnLst/>
              <a:rect l="l" t="t" r="r" b="b"/>
              <a:pathLst>
                <a:path w="811" h="90" extrusionOk="0">
                  <a:moveTo>
                    <a:pt x="375" y="0"/>
                  </a:moveTo>
                  <a:cubicBezTo>
                    <a:pt x="184" y="0"/>
                    <a:pt x="1" y="15"/>
                    <a:pt x="7" y="48"/>
                  </a:cubicBezTo>
                  <a:cubicBezTo>
                    <a:pt x="0" y="75"/>
                    <a:pt x="196" y="89"/>
                    <a:pt x="393" y="89"/>
                  </a:cubicBezTo>
                  <a:cubicBezTo>
                    <a:pt x="590" y="89"/>
                    <a:pt x="788" y="75"/>
                    <a:pt x="788" y="48"/>
                  </a:cubicBezTo>
                  <a:cubicBezTo>
                    <a:pt x="810" y="18"/>
                    <a:pt x="588" y="0"/>
                    <a:pt x="37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51"/>
            <p:cNvSpPr/>
            <p:nvPr/>
          </p:nvSpPr>
          <p:spPr>
            <a:xfrm>
              <a:off x="4803083" y="5530269"/>
              <a:ext cx="132165" cy="154860"/>
            </a:xfrm>
            <a:custGeom>
              <a:avLst/>
              <a:gdLst/>
              <a:ahLst/>
              <a:cxnLst/>
              <a:rect l="l" t="t" r="r" b="b"/>
              <a:pathLst>
                <a:path w="1549" h="1815" extrusionOk="0">
                  <a:moveTo>
                    <a:pt x="1033" y="1"/>
                  </a:moveTo>
                  <a:cubicBezTo>
                    <a:pt x="1033" y="1"/>
                    <a:pt x="977" y="126"/>
                    <a:pt x="1256" y="880"/>
                  </a:cubicBezTo>
                  <a:cubicBezTo>
                    <a:pt x="1549" y="1563"/>
                    <a:pt x="796" y="1814"/>
                    <a:pt x="447" y="1424"/>
                  </a:cubicBezTo>
                  <a:cubicBezTo>
                    <a:pt x="0" y="1047"/>
                    <a:pt x="1172" y="57"/>
                    <a:pt x="1033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52" name="Google Shape;4452;p51"/>
            <p:cNvGrpSpPr/>
            <p:nvPr/>
          </p:nvGrpSpPr>
          <p:grpSpPr>
            <a:xfrm>
              <a:off x="5070994" y="5320633"/>
              <a:ext cx="93854" cy="74230"/>
              <a:chOff x="1800064" y="3660314"/>
              <a:chExt cx="85454" cy="67586"/>
            </a:xfrm>
          </p:grpSpPr>
          <p:sp>
            <p:nvSpPr>
              <p:cNvPr id="4453" name="Google Shape;4453;p51"/>
              <p:cNvSpPr/>
              <p:nvPr/>
            </p:nvSpPr>
            <p:spPr>
              <a:xfrm>
                <a:off x="1866175" y="3660314"/>
                <a:ext cx="19344" cy="1988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56" extrusionOk="0">
                    <a:moveTo>
                      <a:pt x="32" y="1"/>
                    </a:moveTo>
                    <a:cubicBezTo>
                      <a:pt x="30" y="1"/>
                      <a:pt x="28" y="2"/>
                      <a:pt x="27" y="3"/>
                    </a:cubicBezTo>
                    <a:cubicBezTo>
                      <a:pt x="0" y="3"/>
                      <a:pt x="189" y="256"/>
                      <a:pt x="219" y="256"/>
                    </a:cubicBezTo>
                    <a:cubicBezTo>
                      <a:pt x="220" y="256"/>
                      <a:pt x="221" y="255"/>
                      <a:pt x="222" y="254"/>
                    </a:cubicBezTo>
                    <a:cubicBezTo>
                      <a:pt x="249" y="254"/>
                      <a:pt x="73" y="1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51"/>
              <p:cNvSpPr/>
              <p:nvPr/>
            </p:nvSpPr>
            <p:spPr>
              <a:xfrm>
                <a:off x="1855299" y="3667927"/>
                <a:ext cx="19421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70" extrusionOk="0">
                    <a:moveTo>
                      <a:pt x="32" y="1"/>
                    </a:moveTo>
                    <a:cubicBezTo>
                      <a:pt x="30" y="1"/>
                      <a:pt x="29" y="1"/>
                      <a:pt x="27" y="3"/>
                    </a:cubicBezTo>
                    <a:cubicBezTo>
                      <a:pt x="1" y="16"/>
                      <a:pt x="177" y="270"/>
                      <a:pt x="217" y="270"/>
                    </a:cubicBezTo>
                    <a:cubicBezTo>
                      <a:pt x="219" y="270"/>
                      <a:pt x="221" y="269"/>
                      <a:pt x="222" y="268"/>
                    </a:cubicBezTo>
                    <a:cubicBezTo>
                      <a:pt x="249" y="254"/>
                      <a:pt x="73" y="1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51"/>
              <p:cNvSpPr/>
              <p:nvPr/>
            </p:nvSpPr>
            <p:spPr>
              <a:xfrm>
                <a:off x="1844501" y="3675540"/>
                <a:ext cx="19344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70" extrusionOk="0">
                    <a:moveTo>
                      <a:pt x="32" y="0"/>
                    </a:moveTo>
                    <a:cubicBezTo>
                      <a:pt x="30" y="0"/>
                      <a:pt x="28" y="1"/>
                      <a:pt x="27" y="2"/>
                    </a:cubicBezTo>
                    <a:cubicBezTo>
                      <a:pt x="0" y="15"/>
                      <a:pt x="176" y="269"/>
                      <a:pt x="217" y="269"/>
                    </a:cubicBezTo>
                    <a:cubicBezTo>
                      <a:pt x="219" y="269"/>
                      <a:pt x="221" y="269"/>
                      <a:pt x="222" y="267"/>
                    </a:cubicBezTo>
                    <a:cubicBezTo>
                      <a:pt x="249" y="254"/>
                      <a:pt x="73" y="0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51"/>
              <p:cNvSpPr/>
              <p:nvPr/>
            </p:nvSpPr>
            <p:spPr>
              <a:xfrm>
                <a:off x="1833625" y="3684163"/>
                <a:ext cx="19421" cy="19887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56" extrusionOk="0">
                    <a:moveTo>
                      <a:pt x="31" y="1"/>
                    </a:moveTo>
                    <a:cubicBezTo>
                      <a:pt x="29" y="1"/>
                      <a:pt x="28" y="1"/>
                      <a:pt x="27" y="3"/>
                    </a:cubicBezTo>
                    <a:cubicBezTo>
                      <a:pt x="1" y="3"/>
                      <a:pt x="177" y="256"/>
                      <a:pt x="217" y="256"/>
                    </a:cubicBezTo>
                    <a:cubicBezTo>
                      <a:pt x="219" y="256"/>
                      <a:pt x="221" y="255"/>
                      <a:pt x="223" y="254"/>
                    </a:cubicBezTo>
                    <a:cubicBezTo>
                      <a:pt x="249" y="254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51"/>
              <p:cNvSpPr/>
              <p:nvPr/>
            </p:nvSpPr>
            <p:spPr>
              <a:xfrm>
                <a:off x="1822826" y="3691777"/>
                <a:ext cx="19266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70" extrusionOk="0">
                    <a:moveTo>
                      <a:pt x="30" y="0"/>
                    </a:moveTo>
                    <a:cubicBezTo>
                      <a:pt x="29" y="0"/>
                      <a:pt x="27" y="1"/>
                      <a:pt x="27" y="2"/>
                    </a:cubicBezTo>
                    <a:cubicBezTo>
                      <a:pt x="0" y="16"/>
                      <a:pt x="176" y="269"/>
                      <a:pt x="205" y="269"/>
                    </a:cubicBezTo>
                    <a:cubicBezTo>
                      <a:pt x="206" y="269"/>
                      <a:pt x="207" y="269"/>
                      <a:pt x="208" y="267"/>
                    </a:cubicBezTo>
                    <a:cubicBezTo>
                      <a:pt x="248" y="254"/>
                      <a:pt x="60" y="0"/>
                      <a:pt x="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51"/>
              <p:cNvSpPr/>
              <p:nvPr/>
            </p:nvSpPr>
            <p:spPr>
              <a:xfrm>
                <a:off x="1810940" y="3699390"/>
                <a:ext cx="20353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70" extrusionOk="0">
                    <a:moveTo>
                      <a:pt x="44" y="0"/>
                    </a:moveTo>
                    <a:cubicBezTo>
                      <a:pt x="42" y="0"/>
                      <a:pt x="41" y="1"/>
                      <a:pt x="40" y="2"/>
                    </a:cubicBezTo>
                    <a:cubicBezTo>
                      <a:pt x="0" y="15"/>
                      <a:pt x="188" y="269"/>
                      <a:pt x="218" y="269"/>
                    </a:cubicBezTo>
                    <a:cubicBezTo>
                      <a:pt x="220" y="269"/>
                      <a:pt x="221" y="268"/>
                      <a:pt x="222" y="267"/>
                    </a:cubicBezTo>
                    <a:cubicBezTo>
                      <a:pt x="261" y="254"/>
                      <a:pt x="74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51"/>
              <p:cNvSpPr/>
              <p:nvPr/>
            </p:nvSpPr>
            <p:spPr>
              <a:xfrm>
                <a:off x="1800064" y="3706925"/>
                <a:ext cx="19344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70" extrusionOk="0">
                    <a:moveTo>
                      <a:pt x="44" y="1"/>
                    </a:moveTo>
                    <a:cubicBezTo>
                      <a:pt x="43" y="1"/>
                      <a:pt x="41" y="1"/>
                      <a:pt x="41" y="3"/>
                    </a:cubicBezTo>
                    <a:cubicBezTo>
                      <a:pt x="1" y="16"/>
                      <a:pt x="189" y="270"/>
                      <a:pt x="219" y="270"/>
                    </a:cubicBezTo>
                    <a:cubicBezTo>
                      <a:pt x="220" y="270"/>
                      <a:pt x="221" y="269"/>
                      <a:pt x="222" y="268"/>
                    </a:cubicBezTo>
                    <a:cubicBezTo>
                      <a:pt x="249" y="254"/>
                      <a:pt x="73" y="1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60" name="Google Shape;4460;p51"/>
            <p:cNvSpPr/>
            <p:nvPr/>
          </p:nvSpPr>
          <p:spPr>
            <a:xfrm>
              <a:off x="5225597" y="5140006"/>
              <a:ext cx="205969" cy="157079"/>
            </a:xfrm>
            <a:custGeom>
              <a:avLst/>
              <a:gdLst/>
              <a:ahLst/>
              <a:cxnLst/>
              <a:rect l="l" t="t" r="r" b="b"/>
              <a:pathLst>
                <a:path w="2414" h="1841" extrusionOk="0">
                  <a:moveTo>
                    <a:pt x="1480" y="1"/>
                  </a:moveTo>
                  <a:cubicBezTo>
                    <a:pt x="997" y="1"/>
                    <a:pt x="582" y="826"/>
                    <a:pt x="115" y="826"/>
                  </a:cubicBezTo>
                  <a:cubicBezTo>
                    <a:pt x="77" y="826"/>
                    <a:pt x="39" y="821"/>
                    <a:pt x="0" y="809"/>
                  </a:cubicBezTo>
                  <a:lnTo>
                    <a:pt x="0" y="809"/>
                  </a:lnTo>
                  <a:cubicBezTo>
                    <a:pt x="168" y="1367"/>
                    <a:pt x="154" y="1450"/>
                    <a:pt x="767" y="1841"/>
                  </a:cubicBezTo>
                  <a:cubicBezTo>
                    <a:pt x="753" y="1185"/>
                    <a:pt x="2413" y="1102"/>
                    <a:pt x="1883" y="209"/>
                  </a:cubicBezTo>
                  <a:cubicBezTo>
                    <a:pt x="1742" y="60"/>
                    <a:pt x="1609" y="1"/>
                    <a:pt x="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51"/>
            <p:cNvSpPr/>
            <p:nvPr/>
          </p:nvSpPr>
          <p:spPr>
            <a:xfrm>
              <a:off x="5273207" y="5157753"/>
              <a:ext cx="158359" cy="139332"/>
            </a:xfrm>
            <a:custGeom>
              <a:avLst/>
              <a:gdLst/>
              <a:ahLst/>
              <a:cxnLst/>
              <a:rect l="l" t="t" r="r" b="b"/>
              <a:pathLst>
                <a:path w="1856" h="1633" extrusionOk="0">
                  <a:moveTo>
                    <a:pt x="1325" y="1"/>
                  </a:moveTo>
                  <a:lnTo>
                    <a:pt x="1325" y="1"/>
                  </a:lnTo>
                  <a:cubicBezTo>
                    <a:pt x="1646" y="824"/>
                    <a:pt x="0" y="963"/>
                    <a:pt x="209" y="1633"/>
                  </a:cubicBezTo>
                  <a:cubicBezTo>
                    <a:pt x="209" y="977"/>
                    <a:pt x="1855" y="908"/>
                    <a:pt x="132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51"/>
            <p:cNvSpPr/>
            <p:nvPr/>
          </p:nvSpPr>
          <p:spPr>
            <a:xfrm>
              <a:off x="5301790" y="5185739"/>
              <a:ext cx="66637" cy="45392"/>
            </a:xfrm>
            <a:custGeom>
              <a:avLst/>
              <a:gdLst/>
              <a:ahLst/>
              <a:cxnLst/>
              <a:rect l="l" t="t" r="r" b="b"/>
              <a:pathLst>
                <a:path w="781" h="532" extrusionOk="0">
                  <a:moveTo>
                    <a:pt x="564" y="0"/>
                  </a:moveTo>
                  <a:cubicBezTo>
                    <a:pt x="490" y="0"/>
                    <a:pt x="391" y="35"/>
                    <a:pt x="279" y="119"/>
                  </a:cubicBezTo>
                  <a:cubicBezTo>
                    <a:pt x="1" y="318"/>
                    <a:pt x="41" y="531"/>
                    <a:pt x="224" y="531"/>
                  </a:cubicBezTo>
                  <a:cubicBezTo>
                    <a:pt x="297" y="531"/>
                    <a:pt x="394" y="496"/>
                    <a:pt x="502" y="412"/>
                  </a:cubicBezTo>
                  <a:cubicBezTo>
                    <a:pt x="780" y="213"/>
                    <a:pt x="747" y="0"/>
                    <a:pt x="56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51"/>
            <p:cNvSpPr/>
            <p:nvPr/>
          </p:nvSpPr>
          <p:spPr>
            <a:xfrm>
              <a:off x="4140216" y="5683764"/>
              <a:ext cx="161345" cy="260831"/>
            </a:xfrm>
            <a:custGeom>
              <a:avLst/>
              <a:gdLst/>
              <a:ahLst/>
              <a:cxnLst/>
              <a:rect l="l" t="t" r="r" b="b"/>
              <a:pathLst>
                <a:path w="1891" h="3057" extrusionOk="0">
                  <a:moveTo>
                    <a:pt x="1204" y="1"/>
                  </a:moveTo>
                  <a:cubicBezTo>
                    <a:pt x="1198" y="1"/>
                    <a:pt x="1192" y="1"/>
                    <a:pt x="1186" y="1"/>
                  </a:cubicBezTo>
                  <a:lnTo>
                    <a:pt x="0" y="1"/>
                  </a:lnTo>
                  <a:lnTo>
                    <a:pt x="0" y="3056"/>
                  </a:lnTo>
                  <a:lnTo>
                    <a:pt x="1186" y="3056"/>
                  </a:lnTo>
                  <a:cubicBezTo>
                    <a:pt x="1192" y="3056"/>
                    <a:pt x="1198" y="3057"/>
                    <a:pt x="1204" y="3057"/>
                  </a:cubicBezTo>
                  <a:cubicBezTo>
                    <a:pt x="1891" y="3057"/>
                    <a:pt x="1891" y="1"/>
                    <a:pt x="120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51"/>
            <p:cNvSpPr/>
            <p:nvPr/>
          </p:nvSpPr>
          <p:spPr>
            <a:xfrm>
              <a:off x="4092009" y="5686835"/>
              <a:ext cx="96500" cy="254432"/>
            </a:xfrm>
            <a:custGeom>
              <a:avLst/>
              <a:gdLst/>
              <a:ahLst/>
              <a:cxnLst/>
              <a:rect l="l" t="t" r="r" b="b"/>
              <a:pathLst>
                <a:path w="1131" h="2982" extrusionOk="0">
                  <a:moveTo>
                    <a:pt x="565" y="0"/>
                  </a:moveTo>
                  <a:cubicBezTo>
                    <a:pt x="283" y="0"/>
                    <a:pt x="0" y="495"/>
                    <a:pt x="7" y="1486"/>
                  </a:cubicBezTo>
                  <a:cubicBezTo>
                    <a:pt x="0" y="2483"/>
                    <a:pt x="283" y="2982"/>
                    <a:pt x="565" y="2982"/>
                  </a:cubicBezTo>
                  <a:cubicBezTo>
                    <a:pt x="848" y="2982"/>
                    <a:pt x="1130" y="2483"/>
                    <a:pt x="1123" y="1486"/>
                  </a:cubicBezTo>
                  <a:cubicBezTo>
                    <a:pt x="1130" y="495"/>
                    <a:pt x="848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51"/>
            <p:cNvSpPr/>
            <p:nvPr/>
          </p:nvSpPr>
          <p:spPr>
            <a:xfrm>
              <a:off x="4772367" y="5405102"/>
              <a:ext cx="154263" cy="36774"/>
            </a:xfrm>
            <a:custGeom>
              <a:avLst/>
              <a:gdLst/>
              <a:ahLst/>
              <a:cxnLst/>
              <a:rect l="l" t="t" r="r" b="b"/>
              <a:pathLst>
                <a:path w="1808" h="431" extrusionOk="0">
                  <a:moveTo>
                    <a:pt x="1492" y="1"/>
                  </a:moveTo>
                  <a:cubicBezTo>
                    <a:pt x="1001" y="1"/>
                    <a:pt x="1" y="204"/>
                    <a:pt x="54" y="352"/>
                  </a:cubicBezTo>
                  <a:cubicBezTo>
                    <a:pt x="54" y="407"/>
                    <a:pt x="162" y="430"/>
                    <a:pt x="325" y="430"/>
                  </a:cubicBezTo>
                  <a:cubicBezTo>
                    <a:pt x="818" y="430"/>
                    <a:pt x="1808" y="220"/>
                    <a:pt x="1755" y="73"/>
                  </a:cubicBezTo>
                  <a:cubicBezTo>
                    <a:pt x="1755" y="22"/>
                    <a:pt x="1650" y="1"/>
                    <a:pt x="1492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51"/>
            <p:cNvSpPr/>
            <p:nvPr/>
          </p:nvSpPr>
          <p:spPr>
            <a:xfrm>
              <a:off x="4606415" y="5164835"/>
              <a:ext cx="421664" cy="72353"/>
            </a:xfrm>
            <a:custGeom>
              <a:avLst/>
              <a:gdLst/>
              <a:ahLst/>
              <a:cxnLst/>
              <a:rect l="l" t="t" r="r" b="b"/>
              <a:pathLst>
                <a:path w="4942" h="848" extrusionOk="0">
                  <a:moveTo>
                    <a:pt x="4070" y="1"/>
                  </a:moveTo>
                  <a:cubicBezTo>
                    <a:pt x="2716" y="1"/>
                    <a:pt x="1" y="397"/>
                    <a:pt x="116" y="699"/>
                  </a:cubicBezTo>
                  <a:cubicBezTo>
                    <a:pt x="102" y="804"/>
                    <a:pt x="400" y="848"/>
                    <a:pt x="853" y="848"/>
                  </a:cubicBezTo>
                  <a:cubicBezTo>
                    <a:pt x="2208" y="848"/>
                    <a:pt x="4942" y="458"/>
                    <a:pt x="4816" y="155"/>
                  </a:cubicBezTo>
                  <a:cubicBezTo>
                    <a:pt x="4830" y="46"/>
                    <a:pt x="4528" y="1"/>
                    <a:pt x="4070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7" name="Google Shape;4467;p51"/>
          <p:cNvGrpSpPr/>
          <p:nvPr/>
        </p:nvGrpSpPr>
        <p:grpSpPr>
          <a:xfrm>
            <a:off x="3734731" y="3527322"/>
            <a:ext cx="949530" cy="690001"/>
            <a:chOff x="7708577" y="5673877"/>
            <a:chExt cx="1137434" cy="826546"/>
          </a:xfrm>
        </p:grpSpPr>
        <p:sp>
          <p:nvSpPr>
            <p:cNvPr id="4468" name="Google Shape;4468;p51"/>
            <p:cNvSpPr/>
            <p:nvPr/>
          </p:nvSpPr>
          <p:spPr>
            <a:xfrm>
              <a:off x="8215134" y="5686079"/>
              <a:ext cx="159553" cy="652376"/>
            </a:xfrm>
            <a:custGeom>
              <a:avLst/>
              <a:gdLst/>
              <a:ahLst/>
              <a:cxnLst/>
              <a:rect l="l" t="t" r="r" b="b"/>
              <a:pathLst>
                <a:path w="1870" h="7646" extrusionOk="0">
                  <a:moveTo>
                    <a:pt x="924" y="0"/>
                  </a:moveTo>
                  <a:cubicBezTo>
                    <a:pt x="730" y="0"/>
                    <a:pt x="492" y="12"/>
                    <a:pt x="196" y="31"/>
                  </a:cubicBezTo>
                  <a:lnTo>
                    <a:pt x="15" y="296"/>
                  </a:lnTo>
                  <a:cubicBezTo>
                    <a:pt x="489" y="533"/>
                    <a:pt x="1" y="7186"/>
                    <a:pt x="447" y="7479"/>
                  </a:cubicBezTo>
                  <a:cubicBezTo>
                    <a:pt x="610" y="7598"/>
                    <a:pt x="781" y="7645"/>
                    <a:pt x="957" y="7645"/>
                  </a:cubicBezTo>
                  <a:cubicBezTo>
                    <a:pt x="1113" y="7645"/>
                    <a:pt x="1274" y="7608"/>
                    <a:pt x="1438" y="7549"/>
                  </a:cubicBezTo>
                  <a:lnTo>
                    <a:pt x="1605" y="7284"/>
                  </a:lnTo>
                  <a:cubicBezTo>
                    <a:pt x="1646" y="7090"/>
                    <a:pt x="1495" y="337"/>
                    <a:pt x="1862" y="337"/>
                  </a:cubicBezTo>
                  <a:cubicBezTo>
                    <a:pt x="1865" y="337"/>
                    <a:pt x="1867" y="337"/>
                    <a:pt x="1870" y="338"/>
                  </a:cubicBezTo>
                  <a:cubicBezTo>
                    <a:pt x="1657" y="84"/>
                    <a:pt x="1444" y="0"/>
                    <a:pt x="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51"/>
            <p:cNvSpPr/>
            <p:nvPr/>
          </p:nvSpPr>
          <p:spPr>
            <a:xfrm>
              <a:off x="8198411" y="5691368"/>
              <a:ext cx="192232" cy="44965"/>
            </a:xfrm>
            <a:custGeom>
              <a:avLst/>
              <a:gdLst/>
              <a:ahLst/>
              <a:cxnLst/>
              <a:rect l="l" t="t" r="r" b="b"/>
              <a:pathLst>
                <a:path w="2253" h="527" extrusionOk="0">
                  <a:moveTo>
                    <a:pt x="1098" y="0"/>
                  </a:moveTo>
                  <a:cubicBezTo>
                    <a:pt x="541" y="0"/>
                    <a:pt x="0" y="167"/>
                    <a:pt x="546" y="499"/>
                  </a:cubicBezTo>
                  <a:cubicBezTo>
                    <a:pt x="497" y="299"/>
                    <a:pt x="723" y="220"/>
                    <a:pt x="989" y="220"/>
                  </a:cubicBezTo>
                  <a:cubicBezTo>
                    <a:pt x="1335" y="220"/>
                    <a:pt x="1749" y="353"/>
                    <a:pt x="1717" y="527"/>
                  </a:cubicBezTo>
                  <a:cubicBezTo>
                    <a:pt x="2253" y="174"/>
                    <a:pt x="1667" y="0"/>
                    <a:pt x="1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51"/>
            <p:cNvSpPr/>
            <p:nvPr/>
          </p:nvSpPr>
          <p:spPr>
            <a:xfrm>
              <a:off x="8229468" y="5744609"/>
              <a:ext cx="130970" cy="599135"/>
            </a:xfrm>
            <a:custGeom>
              <a:avLst/>
              <a:gdLst/>
              <a:ahLst/>
              <a:cxnLst/>
              <a:rect l="l" t="t" r="r" b="b"/>
              <a:pathLst>
                <a:path w="1535" h="7022" extrusionOk="0">
                  <a:moveTo>
                    <a:pt x="238" y="98"/>
                  </a:moveTo>
                  <a:cubicBezTo>
                    <a:pt x="415" y="156"/>
                    <a:pt x="600" y="185"/>
                    <a:pt x="785" y="185"/>
                  </a:cubicBezTo>
                  <a:cubicBezTo>
                    <a:pt x="968" y="185"/>
                    <a:pt x="1152" y="157"/>
                    <a:pt x="1329" y="98"/>
                  </a:cubicBezTo>
                  <a:close/>
                  <a:moveTo>
                    <a:pt x="0" y="0"/>
                  </a:moveTo>
                  <a:cubicBezTo>
                    <a:pt x="0" y="1"/>
                    <a:pt x="56" y="6500"/>
                    <a:pt x="56" y="6500"/>
                  </a:cubicBezTo>
                  <a:cubicBezTo>
                    <a:pt x="0" y="6770"/>
                    <a:pt x="473" y="7022"/>
                    <a:pt x="891" y="7022"/>
                  </a:cubicBezTo>
                  <a:cubicBezTo>
                    <a:pt x="1207" y="7022"/>
                    <a:pt x="1493" y="6877"/>
                    <a:pt x="1493" y="6486"/>
                  </a:cubicBezTo>
                  <a:lnTo>
                    <a:pt x="1535" y="14"/>
                  </a:lnTo>
                  <a:lnTo>
                    <a:pt x="1535" y="14"/>
                  </a:lnTo>
                  <a:cubicBezTo>
                    <a:pt x="1467" y="47"/>
                    <a:pt x="1399" y="75"/>
                    <a:pt x="1329" y="98"/>
                  </a:cubicBezTo>
                  <a:lnTo>
                    <a:pt x="1381" y="98"/>
                  </a:lnTo>
                  <a:lnTo>
                    <a:pt x="1381" y="6500"/>
                  </a:lnTo>
                  <a:cubicBezTo>
                    <a:pt x="1381" y="6500"/>
                    <a:pt x="1465" y="6919"/>
                    <a:pt x="823" y="6919"/>
                  </a:cubicBezTo>
                  <a:cubicBezTo>
                    <a:pt x="195" y="6919"/>
                    <a:pt x="168" y="6500"/>
                    <a:pt x="168" y="6500"/>
                  </a:cubicBezTo>
                  <a:lnTo>
                    <a:pt x="168" y="98"/>
                  </a:lnTo>
                  <a:lnTo>
                    <a:pt x="238" y="98"/>
                  </a:lnTo>
                  <a:cubicBezTo>
                    <a:pt x="157" y="71"/>
                    <a:pt x="77" y="3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51"/>
            <p:cNvSpPr/>
            <p:nvPr/>
          </p:nvSpPr>
          <p:spPr>
            <a:xfrm>
              <a:off x="8137918" y="5673877"/>
              <a:ext cx="320130" cy="98206"/>
            </a:xfrm>
            <a:custGeom>
              <a:avLst/>
              <a:gdLst/>
              <a:ahLst/>
              <a:cxnLst/>
              <a:rect l="l" t="t" r="r" b="b"/>
              <a:pathLst>
                <a:path w="3752" h="1151" extrusionOk="0">
                  <a:moveTo>
                    <a:pt x="1782" y="209"/>
                  </a:moveTo>
                  <a:cubicBezTo>
                    <a:pt x="2384" y="209"/>
                    <a:pt x="3033" y="406"/>
                    <a:pt x="2356" y="774"/>
                  </a:cubicBezTo>
                  <a:cubicBezTo>
                    <a:pt x="2201" y="867"/>
                    <a:pt x="2028" y="913"/>
                    <a:pt x="1857" y="913"/>
                  </a:cubicBezTo>
                  <a:cubicBezTo>
                    <a:pt x="1646" y="913"/>
                    <a:pt x="1438" y="843"/>
                    <a:pt x="1268" y="704"/>
                  </a:cubicBezTo>
                  <a:cubicBezTo>
                    <a:pt x="741" y="367"/>
                    <a:pt x="1242" y="209"/>
                    <a:pt x="1782" y="209"/>
                  </a:cubicBezTo>
                  <a:close/>
                  <a:moveTo>
                    <a:pt x="1710" y="1"/>
                  </a:moveTo>
                  <a:cubicBezTo>
                    <a:pt x="502" y="1"/>
                    <a:pt x="1" y="689"/>
                    <a:pt x="1868" y="1150"/>
                  </a:cubicBezTo>
                  <a:cubicBezTo>
                    <a:pt x="2468" y="1108"/>
                    <a:pt x="3751" y="509"/>
                    <a:pt x="2677" y="132"/>
                  </a:cubicBezTo>
                  <a:cubicBezTo>
                    <a:pt x="2329" y="40"/>
                    <a:pt x="1999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51"/>
            <p:cNvSpPr/>
            <p:nvPr/>
          </p:nvSpPr>
          <p:spPr>
            <a:xfrm>
              <a:off x="8146450" y="5679082"/>
              <a:ext cx="248288" cy="86602"/>
            </a:xfrm>
            <a:custGeom>
              <a:avLst/>
              <a:gdLst/>
              <a:ahLst/>
              <a:cxnLst/>
              <a:rect l="l" t="t" r="r" b="b"/>
              <a:pathLst>
                <a:path w="2910" h="1015" extrusionOk="0">
                  <a:moveTo>
                    <a:pt x="1747" y="16"/>
                  </a:moveTo>
                  <a:cubicBezTo>
                    <a:pt x="2365" y="16"/>
                    <a:pt x="2910" y="259"/>
                    <a:pt x="2647" y="559"/>
                  </a:cubicBezTo>
                  <a:cubicBezTo>
                    <a:pt x="2370" y="814"/>
                    <a:pt x="2069" y="910"/>
                    <a:pt x="1795" y="910"/>
                  </a:cubicBezTo>
                  <a:cubicBezTo>
                    <a:pt x="1198" y="910"/>
                    <a:pt x="723" y="459"/>
                    <a:pt x="876" y="210"/>
                  </a:cubicBezTo>
                  <a:cubicBezTo>
                    <a:pt x="1127" y="73"/>
                    <a:pt x="1445" y="16"/>
                    <a:pt x="1747" y="16"/>
                  </a:cubicBezTo>
                  <a:close/>
                  <a:moveTo>
                    <a:pt x="1659" y="1"/>
                  </a:moveTo>
                  <a:cubicBezTo>
                    <a:pt x="811" y="1"/>
                    <a:pt x="1" y="243"/>
                    <a:pt x="1420" y="936"/>
                  </a:cubicBezTo>
                  <a:cubicBezTo>
                    <a:pt x="1420" y="936"/>
                    <a:pt x="1570" y="1014"/>
                    <a:pt x="1809" y="1014"/>
                  </a:cubicBezTo>
                  <a:cubicBezTo>
                    <a:pt x="2054" y="1014"/>
                    <a:pt x="2392" y="932"/>
                    <a:pt x="2759" y="601"/>
                  </a:cubicBezTo>
                  <a:cubicBezTo>
                    <a:pt x="2856" y="503"/>
                    <a:pt x="2856" y="350"/>
                    <a:pt x="2759" y="252"/>
                  </a:cubicBezTo>
                  <a:cubicBezTo>
                    <a:pt x="2781" y="104"/>
                    <a:pt x="2212" y="1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51"/>
            <p:cNvSpPr/>
            <p:nvPr/>
          </p:nvSpPr>
          <p:spPr>
            <a:xfrm>
              <a:off x="8248495" y="5871910"/>
              <a:ext cx="100083" cy="471407"/>
            </a:xfrm>
            <a:custGeom>
              <a:avLst/>
              <a:gdLst/>
              <a:ahLst/>
              <a:cxnLst/>
              <a:rect l="l" t="t" r="r" b="b"/>
              <a:pathLst>
                <a:path w="1173" h="5525" extrusionOk="0">
                  <a:moveTo>
                    <a:pt x="1074" y="4967"/>
                  </a:moveTo>
                  <a:cubicBezTo>
                    <a:pt x="1172" y="5525"/>
                    <a:pt x="0" y="5441"/>
                    <a:pt x="0" y="4967"/>
                  </a:cubicBezTo>
                  <a:lnTo>
                    <a:pt x="0" y="238"/>
                  </a:lnTo>
                  <a:cubicBezTo>
                    <a:pt x="349" y="1"/>
                    <a:pt x="837" y="112"/>
                    <a:pt x="1088" y="238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51"/>
            <p:cNvSpPr/>
            <p:nvPr/>
          </p:nvSpPr>
          <p:spPr>
            <a:xfrm>
              <a:off x="8248495" y="5881381"/>
              <a:ext cx="91722" cy="21587"/>
            </a:xfrm>
            <a:custGeom>
              <a:avLst/>
              <a:gdLst/>
              <a:ahLst/>
              <a:cxnLst/>
              <a:rect l="l" t="t" r="r" b="b"/>
              <a:pathLst>
                <a:path w="1075" h="253" extrusionOk="0">
                  <a:moveTo>
                    <a:pt x="465" y="0"/>
                  </a:moveTo>
                  <a:cubicBezTo>
                    <a:pt x="280" y="0"/>
                    <a:pt x="100" y="33"/>
                    <a:pt x="0" y="127"/>
                  </a:cubicBezTo>
                  <a:cubicBezTo>
                    <a:pt x="154" y="211"/>
                    <a:pt x="380" y="253"/>
                    <a:pt x="590" y="253"/>
                  </a:cubicBezTo>
                  <a:cubicBezTo>
                    <a:pt x="799" y="253"/>
                    <a:pt x="991" y="211"/>
                    <a:pt x="1074" y="127"/>
                  </a:cubicBezTo>
                  <a:cubicBezTo>
                    <a:pt x="1041" y="76"/>
                    <a:pt x="747" y="0"/>
                    <a:pt x="465" y="0"/>
                  </a:cubicBezTo>
                  <a:close/>
                </a:path>
              </a:pathLst>
            </a:custGeom>
            <a:solidFill>
              <a:srgbClr val="2CD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51"/>
            <p:cNvSpPr/>
            <p:nvPr/>
          </p:nvSpPr>
          <p:spPr>
            <a:xfrm>
              <a:off x="8288938" y="5880271"/>
              <a:ext cx="51279" cy="23378"/>
            </a:xfrm>
            <a:custGeom>
              <a:avLst/>
              <a:gdLst/>
              <a:ahLst/>
              <a:cxnLst/>
              <a:rect l="l" t="t" r="r" b="b"/>
              <a:pathLst>
                <a:path w="601" h="274" extrusionOk="0">
                  <a:moveTo>
                    <a:pt x="15" y="1"/>
                  </a:moveTo>
                  <a:cubicBezTo>
                    <a:pt x="15" y="1"/>
                    <a:pt x="154" y="154"/>
                    <a:pt x="1" y="266"/>
                  </a:cubicBezTo>
                  <a:cubicBezTo>
                    <a:pt x="42" y="271"/>
                    <a:pt x="85" y="274"/>
                    <a:pt x="127" y="274"/>
                  </a:cubicBezTo>
                  <a:cubicBezTo>
                    <a:pt x="297" y="274"/>
                    <a:pt x="467" y="229"/>
                    <a:pt x="600" y="140"/>
                  </a:cubicBezTo>
                  <a:cubicBezTo>
                    <a:pt x="419" y="42"/>
                    <a:pt x="224" y="1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51"/>
            <p:cNvSpPr/>
            <p:nvPr/>
          </p:nvSpPr>
          <p:spPr>
            <a:xfrm>
              <a:off x="8248495" y="5880527"/>
              <a:ext cx="91722" cy="12884"/>
            </a:xfrm>
            <a:custGeom>
              <a:avLst/>
              <a:gdLst/>
              <a:ahLst/>
              <a:cxnLst/>
              <a:rect l="l" t="t" r="r" b="b"/>
              <a:pathLst>
                <a:path w="1075" h="151" extrusionOk="0">
                  <a:moveTo>
                    <a:pt x="496" y="1"/>
                  </a:moveTo>
                  <a:cubicBezTo>
                    <a:pt x="337" y="1"/>
                    <a:pt x="163" y="35"/>
                    <a:pt x="0" y="137"/>
                  </a:cubicBezTo>
                  <a:lnTo>
                    <a:pt x="28" y="137"/>
                  </a:lnTo>
                  <a:cubicBezTo>
                    <a:pt x="49" y="83"/>
                    <a:pt x="282" y="55"/>
                    <a:pt x="523" y="55"/>
                  </a:cubicBezTo>
                  <a:cubicBezTo>
                    <a:pt x="777" y="55"/>
                    <a:pt x="1039" y="86"/>
                    <a:pt x="1060" y="151"/>
                  </a:cubicBezTo>
                  <a:lnTo>
                    <a:pt x="1074" y="137"/>
                  </a:lnTo>
                  <a:cubicBezTo>
                    <a:pt x="1074" y="137"/>
                    <a:pt x="814" y="1"/>
                    <a:pt x="496" y="1"/>
                  </a:cubicBezTo>
                  <a:close/>
                </a:path>
              </a:pathLst>
            </a:custGeom>
            <a:solidFill>
              <a:srgbClr val="0D9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51"/>
            <p:cNvSpPr/>
            <p:nvPr/>
          </p:nvSpPr>
          <p:spPr>
            <a:xfrm>
              <a:off x="8312145" y="6279835"/>
              <a:ext cx="19709" cy="20648"/>
            </a:xfrm>
            <a:custGeom>
              <a:avLst/>
              <a:gdLst/>
              <a:ahLst/>
              <a:cxnLst/>
              <a:rect l="l" t="t" r="r" b="b"/>
              <a:pathLst>
                <a:path w="231" h="242" extrusionOk="0">
                  <a:moveTo>
                    <a:pt x="119" y="1"/>
                  </a:moveTo>
                  <a:cubicBezTo>
                    <a:pt x="63" y="1"/>
                    <a:pt x="8" y="39"/>
                    <a:pt x="8" y="116"/>
                  </a:cubicBezTo>
                  <a:cubicBezTo>
                    <a:pt x="1" y="200"/>
                    <a:pt x="56" y="241"/>
                    <a:pt x="114" y="241"/>
                  </a:cubicBezTo>
                  <a:cubicBezTo>
                    <a:pt x="171" y="241"/>
                    <a:pt x="231" y="200"/>
                    <a:pt x="231" y="116"/>
                  </a:cubicBezTo>
                  <a:cubicBezTo>
                    <a:pt x="231" y="39"/>
                    <a:pt x="175" y="1"/>
                    <a:pt x="11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51"/>
            <p:cNvSpPr/>
            <p:nvPr/>
          </p:nvSpPr>
          <p:spPr>
            <a:xfrm>
              <a:off x="8273495" y="6199803"/>
              <a:ext cx="20307" cy="17918"/>
            </a:xfrm>
            <a:custGeom>
              <a:avLst/>
              <a:gdLst/>
              <a:ahLst/>
              <a:cxnLst/>
              <a:rect l="l" t="t" r="r" b="b"/>
              <a:pathLst>
                <a:path w="238" h="210" extrusionOk="0">
                  <a:moveTo>
                    <a:pt x="119" y="1"/>
                  </a:moveTo>
                  <a:cubicBezTo>
                    <a:pt x="63" y="1"/>
                    <a:pt x="7" y="36"/>
                    <a:pt x="0" y="105"/>
                  </a:cubicBezTo>
                  <a:cubicBezTo>
                    <a:pt x="7" y="175"/>
                    <a:pt x="63" y="210"/>
                    <a:pt x="119" y="210"/>
                  </a:cubicBezTo>
                  <a:cubicBezTo>
                    <a:pt x="175" y="210"/>
                    <a:pt x="230" y="175"/>
                    <a:pt x="237" y="105"/>
                  </a:cubicBezTo>
                  <a:cubicBezTo>
                    <a:pt x="230" y="36"/>
                    <a:pt x="175" y="1"/>
                    <a:pt x="11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51"/>
            <p:cNvSpPr/>
            <p:nvPr/>
          </p:nvSpPr>
          <p:spPr>
            <a:xfrm>
              <a:off x="8312145" y="6094515"/>
              <a:ext cx="19709" cy="20563"/>
            </a:xfrm>
            <a:custGeom>
              <a:avLst/>
              <a:gdLst/>
              <a:ahLst/>
              <a:cxnLst/>
              <a:rect l="l" t="t" r="r" b="b"/>
              <a:pathLst>
                <a:path w="231" h="241" extrusionOk="0">
                  <a:moveTo>
                    <a:pt x="119" y="0"/>
                  </a:moveTo>
                  <a:cubicBezTo>
                    <a:pt x="63" y="0"/>
                    <a:pt x="8" y="42"/>
                    <a:pt x="8" y="126"/>
                  </a:cubicBezTo>
                  <a:cubicBezTo>
                    <a:pt x="1" y="203"/>
                    <a:pt x="56" y="241"/>
                    <a:pt x="114" y="241"/>
                  </a:cubicBezTo>
                  <a:cubicBezTo>
                    <a:pt x="171" y="241"/>
                    <a:pt x="231" y="203"/>
                    <a:pt x="231" y="126"/>
                  </a:cubicBezTo>
                  <a:cubicBezTo>
                    <a:pt x="231" y="42"/>
                    <a:pt x="175" y="0"/>
                    <a:pt x="11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51"/>
            <p:cNvSpPr/>
            <p:nvPr/>
          </p:nvSpPr>
          <p:spPr>
            <a:xfrm>
              <a:off x="8266327" y="5992726"/>
              <a:ext cx="20307" cy="17918"/>
            </a:xfrm>
            <a:custGeom>
              <a:avLst/>
              <a:gdLst/>
              <a:ahLst/>
              <a:cxnLst/>
              <a:rect l="l" t="t" r="r" b="b"/>
              <a:pathLst>
                <a:path w="238" h="210" extrusionOk="0">
                  <a:moveTo>
                    <a:pt x="124" y="1"/>
                  </a:moveTo>
                  <a:cubicBezTo>
                    <a:pt x="70" y="1"/>
                    <a:pt x="15" y="36"/>
                    <a:pt x="1" y="105"/>
                  </a:cubicBezTo>
                  <a:cubicBezTo>
                    <a:pt x="15" y="175"/>
                    <a:pt x="70" y="210"/>
                    <a:pt x="124" y="210"/>
                  </a:cubicBezTo>
                  <a:cubicBezTo>
                    <a:pt x="178" y="210"/>
                    <a:pt x="231" y="175"/>
                    <a:pt x="238" y="105"/>
                  </a:cubicBezTo>
                  <a:cubicBezTo>
                    <a:pt x="231" y="36"/>
                    <a:pt x="178" y="1"/>
                    <a:pt x="12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51"/>
            <p:cNvSpPr/>
            <p:nvPr/>
          </p:nvSpPr>
          <p:spPr>
            <a:xfrm>
              <a:off x="8302077" y="5962095"/>
              <a:ext cx="20307" cy="19709"/>
            </a:xfrm>
            <a:custGeom>
              <a:avLst/>
              <a:gdLst/>
              <a:ahLst/>
              <a:cxnLst/>
              <a:rect l="l" t="t" r="r" b="b"/>
              <a:pathLst>
                <a:path w="238" h="231" extrusionOk="0">
                  <a:moveTo>
                    <a:pt x="119" y="0"/>
                  </a:moveTo>
                  <a:cubicBezTo>
                    <a:pt x="59" y="0"/>
                    <a:pt x="0" y="39"/>
                    <a:pt x="0" y="116"/>
                  </a:cubicBezTo>
                  <a:cubicBezTo>
                    <a:pt x="0" y="192"/>
                    <a:pt x="59" y="231"/>
                    <a:pt x="119" y="231"/>
                  </a:cubicBezTo>
                  <a:cubicBezTo>
                    <a:pt x="178" y="231"/>
                    <a:pt x="237" y="192"/>
                    <a:pt x="237" y="116"/>
                  </a:cubicBezTo>
                  <a:cubicBezTo>
                    <a:pt x="237" y="39"/>
                    <a:pt x="178" y="0"/>
                    <a:pt x="11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51"/>
            <p:cNvSpPr/>
            <p:nvPr/>
          </p:nvSpPr>
          <p:spPr>
            <a:xfrm>
              <a:off x="8307965" y="5923700"/>
              <a:ext cx="20307" cy="17918"/>
            </a:xfrm>
            <a:custGeom>
              <a:avLst/>
              <a:gdLst/>
              <a:ahLst/>
              <a:cxnLst/>
              <a:rect l="l" t="t" r="r" b="b"/>
              <a:pathLst>
                <a:path w="238" h="210" extrusionOk="0">
                  <a:moveTo>
                    <a:pt x="114" y="1"/>
                  </a:moveTo>
                  <a:cubicBezTo>
                    <a:pt x="60" y="1"/>
                    <a:pt x="8" y="36"/>
                    <a:pt x="1" y="105"/>
                  </a:cubicBezTo>
                  <a:cubicBezTo>
                    <a:pt x="8" y="175"/>
                    <a:pt x="60" y="210"/>
                    <a:pt x="114" y="210"/>
                  </a:cubicBezTo>
                  <a:cubicBezTo>
                    <a:pt x="168" y="210"/>
                    <a:pt x="224" y="175"/>
                    <a:pt x="238" y="105"/>
                  </a:cubicBezTo>
                  <a:cubicBezTo>
                    <a:pt x="224" y="36"/>
                    <a:pt x="168" y="1"/>
                    <a:pt x="11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51"/>
            <p:cNvSpPr/>
            <p:nvPr/>
          </p:nvSpPr>
          <p:spPr>
            <a:xfrm>
              <a:off x="8261549" y="5902626"/>
              <a:ext cx="19112" cy="19709"/>
            </a:xfrm>
            <a:custGeom>
              <a:avLst/>
              <a:gdLst/>
              <a:ahLst/>
              <a:cxnLst/>
              <a:rect l="l" t="t" r="r" b="b"/>
              <a:pathLst>
                <a:path w="224" h="231" extrusionOk="0">
                  <a:moveTo>
                    <a:pt x="112" y="0"/>
                  </a:moveTo>
                  <a:cubicBezTo>
                    <a:pt x="57" y="0"/>
                    <a:pt x="1" y="38"/>
                    <a:pt x="1" y="115"/>
                  </a:cubicBezTo>
                  <a:cubicBezTo>
                    <a:pt x="1" y="192"/>
                    <a:pt x="57" y="230"/>
                    <a:pt x="112" y="230"/>
                  </a:cubicBezTo>
                  <a:cubicBezTo>
                    <a:pt x="168" y="230"/>
                    <a:pt x="224" y="192"/>
                    <a:pt x="224" y="115"/>
                  </a:cubicBezTo>
                  <a:cubicBezTo>
                    <a:pt x="224" y="38"/>
                    <a:pt x="168" y="0"/>
                    <a:pt x="11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51"/>
            <p:cNvSpPr/>
            <p:nvPr/>
          </p:nvSpPr>
          <p:spPr>
            <a:xfrm>
              <a:off x="8288938" y="6258419"/>
              <a:ext cx="20307" cy="19709"/>
            </a:xfrm>
            <a:custGeom>
              <a:avLst/>
              <a:gdLst/>
              <a:ahLst/>
              <a:cxnLst/>
              <a:rect l="l" t="t" r="r" b="b"/>
              <a:pathLst>
                <a:path w="238" h="231" extrusionOk="0">
                  <a:moveTo>
                    <a:pt x="124" y="1"/>
                  </a:moveTo>
                  <a:cubicBezTo>
                    <a:pt x="67" y="1"/>
                    <a:pt x="8" y="39"/>
                    <a:pt x="1" y="116"/>
                  </a:cubicBezTo>
                  <a:cubicBezTo>
                    <a:pt x="1" y="192"/>
                    <a:pt x="60" y="231"/>
                    <a:pt x="119" y="231"/>
                  </a:cubicBezTo>
                  <a:cubicBezTo>
                    <a:pt x="178" y="231"/>
                    <a:pt x="238" y="192"/>
                    <a:pt x="238" y="116"/>
                  </a:cubicBezTo>
                  <a:cubicBezTo>
                    <a:pt x="238" y="39"/>
                    <a:pt x="182" y="1"/>
                    <a:pt x="12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51"/>
            <p:cNvSpPr/>
            <p:nvPr/>
          </p:nvSpPr>
          <p:spPr>
            <a:xfrm>
              <a:off x="8269911" y="6285807"/>
              <a:ext cx="14334" cy="12542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4" y="1"/>
                  </a:moveTo>
                  <a:cubicBezTo>
                    <a:pt x="46" y="1"/>
                    <a:pt x="7" y="25"/>
                    <a:pt x="0" y="74"/>
                  </a:cubicBezTo>
                  <a:cubicBezTo>
                    <a:pt x="7" y="123"/>
                    <a:pt x="46" y="147"/>
                    <a:pt x="84" y="147"/>
                  </a:cubicBezTo>
                  <a:cubicBezTo>
                    <a:pt x="122" y="147"/>
                    <a:pt x="161" y="123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51"/>
            <p:cNvSpPr/>
            <p:nvPr/>
          </p:nvSpPr>
          <p:spPr>
            <a:xfrm>
              <a:off x="8277078" y="6238197"/>
              <a:ext cx="14334" cy="12628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84" y="1"/>
                  </a:moveTo>
                  <a:cubicBezTo>
                    <a:pt x="45" y="1"/>
                    <a:pt x="7" y="25"/>
                    <a:pt x="0" y="74"/>
                  </a:cubicBezTo>
                  <a:cubicBezTo>
                    <a:pt x="7" y="123"/>
                    <a:pt x="45" y="147"/>
                    <a:pt x="84" y="147"/>
                  </a:cubicBezTo>
                  <a:cubicBezTo>
                    <a:pt x="122" y="147"/>
                    <a:pt x="161" y="123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51"/>
            <p:cNvSpPr/>
            <p:nvPr/>
          </p:nvSpPr>
          <p:spPr>
            <a:xfrm>
              <a:off x="8312145" y="6211150"/>
              <a:ext cx="13822" cy="14334"/>
            </a:xfrm>
            <a:custGeom>
              <a:avLst/>
              <a:gdLst/>
              <a:ahLst/>
              <a:cxnLst/>
              <a:rect l="l" t="t" r="r" b="b"/>
              <a:pathLst>
                <a:path w="162" h="168" extrusionOk="0">
                  <a:moveTo>
                    <a:pt x="84" y="0"/>
                  </a:moveTo>
                  <a:cubicBezTo>
                    <a:pt x="46" y="0"/>
                    <a:pt x="8" y="28"/>
                    <a:pt x="8" y="84"/>
                  </a:cubicBezTo>
                  <a:cubicBezTo>
                    <a:pt x="1" y="140"/>
                    <a:pt x="39" y="168"/>
                    <a:pt x="79" y="168"/>
                  </a:cubicBezTo>
                  <a:cubicBezTo>
                    <a:pt x="119" y="168"/>
                    <a:pt x="161" y="140"/>
                    <a:pt x="161" y="84"/>
                  </a:cubicBezTo>
                  <a:cubicBezTo>
                    <a:pt x="161" y="28"/>
                    <a:pt x="123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51"/>
            <p:cNvSpPr/>
            <p:nvPr/>
          </p:nvSpPr>
          <p:spPr>
            <a:xfrm>
              <a:off x="8294910" y="6130777"/>
              <a:ext cx="14334" cy="11689"/>
            </a:xfrm>
            <a:custGeom>
              <a:avLst/>
              <a:gdLst/>
              <a:ahLst/>
              <a:cxnLst/>
              <a:rect l="l" t="t" r="r" b="b"/>
              <a:pathLst>
                <a:path w="168" h="137" extrusionOk="0">
                  <a:moveTo>
                    <a:pt x="84" y="1"/>
                  </a:moveTo>
                  <a:cubicBezTo>
                    <a:pt x="46" y="1"/>
                    <a:pt x="7" y="22"/>
                    <a:pt x="0" y="63"/>
                  </a:cubicBezTo>
                  <a:cubicBezTo>
                    <a:pt x="7" y="112"/>
                    <a:pt x="46" y="137"/>
                    <a:pt x="84" y="137"/>
                  </a:cubicBezTo>
                  <a:cubicBezTo>
                    <a:pt x="122" y="137"/>
                    <a:pt x="161" y="112"/>
                    <a:pt x="168" y="63"/>
                  </a:cubicBezTo>
                  <a:cubicBezTo>
                    <a:pt x="161" y="22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51"/>
            <p:cNvSpPr/>
            <p:nvPr/>
          </p:nvSpPr>
          <p:spPr>
            <a:xfrm>
              <a:off x="8294910" y="6081120"/>
              <a:ext cx="14334" cy="12542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4" y="0"/>
                  </a:moveTo>
                  <a:cubicBezTo>
                    <a:pt x="46" y="0"/>
                    <a:pt x="7" y="25"/>
                    <a:pt x="0" y="74"/>
                  </a:cubicBezTo>
                  <a:cubicBezTo>
                    <a:pt x="7" y="122"/>
                    <a:pt x="46" y="147"/>
                    <a:pt x="84" y="147"/>
                  </a:cubicBezTo>
                  <a:cubicBezTo>
                    <a:pt x="122" y="147"/>
                    <a:pt x="161" y="122"/>
                    <a:pt x="168" y="74"/>
                  </a:cubicBezTo>
                  <a:cubicBezTo>
                    <a:pt x="161" y="25"/>
                    <a:pt x="122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51"/>
            <p:cNvSpPr/>
            <p:nvPr/>
          </p:nvSpPr>
          <p:spPr>
            <a:xfrm>
              <a:off x="8274689" y="6090932"/>
              <a:ext cx="13140" cy="13481"/>
            </a:xfrm>
            <a:custGeom>
              <a:avLst/>
              <a:gdLst/>
              <a:ahLst/>
              <a:cxnLst/>
              <a:rect l="l" t="t" r="r" b="b"/>
              <a:pathLst>
                <a:path w="154" h="158" extrusionOk="0">
                  <a:moveTo>
                    <a:pt x="77" y="0"/>
                  </a:moveTo>
                  <a:cubicBezTo>
                    <a:pt x="39" y="0"/>
                    <a:pt x="0" y="28"/>
                    <a:pt x="0" y="84"/>
                  </a:cubicBezTo>
                  <a:cubicBezTo>
                    <a:pt x="0" y="133"/>
                    <a:pt x="39" y="157"/>
                    <a:pt x="77" y="157"/>
                  </a:cubicBezTo>
                  <a:cubicBezTo>
                    <a:pt x="115" y="157"/>
                    <a:pt x="154" y="133"/>
                    <a:pt x="154" y="84"/>
                  </a:cubicBezTo>
                  <a:cubicBezTo>
                    <a:pt x="154" y="28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51"/>
            <p:cNvSpPr/>
            <p:nvPr/>
          </p:nvSpPr>
          <p:spPr>
            <a:xfrm>
              <a:off x="8255662" y="6087348"/>
              <a:ext cx="14334" cy="14334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84" y="1"/>
                  </a:moveTo>
                  <a:cubicBezTo>
                    <a:pt x="42" y="1"/>
                    <a:pt x="0" y="28"/>
                    <a:pt x="0" y="84"/>
                  </a:cubicBezTo>
                  <a:cubicBezTo>
                    <a:pt x="0" y="140"/>
                    <a:pt x="42" y="168"/>
                    <a:pt x="84" y="168"/>
                  </a:cubicBezTo>
                  <a:cubicBezTo>
                    <a:pt x="126" y="168"/>
                    <a:pt x="167" y="140"/>
                    <a:pt x="167" y="84"/>
                  </a:cubicBezTo>
                  <a:cubicBezTo>
                    <a:pt x="167" y="28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51"/>
            <p:cNvSpPr/>
            <p:nvPr/>
          </p:nvSpPr>
          <p:spPr>
            <a:xfrm>
              <a:off x="8262744" y="6050489"/>
              <a:ext cx="14420" cy="14334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84" y="0"/>
                  </a:moveTo>
                  <a:cubicBezTo>
                    <a:pt x="43" y="0"/>
                    <a:pt x="1" y="28"/>
                    <a:pt x="1" y="84"/>
                  </a:cubicBezTo>
                  <a:cubicBezTo>
                    <a:pt x="1" y="140"/>
                    <a:pt x="43" y="168"/>
                    <a:pt x="84" y="168"/>
                  </a:cubicBezTo>
                  <a:cubicBezTo>
                    <a:pt x="126" y="168"/>
                    <a:pt x="168" y="140"/>
                    <a:pt x="168" y="84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51"/>
            <p:cNvSpPr/>
            <p:nvPr/>
          </p:nvSpPr>
          <p:spPr>
            <a:xfrm>
              <a:off x="8294910" y="6044175"/>
              <a:ext cx="14334" cy="12628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84" y="1"/>
                  </a:moveTo>
                  <a:cubicBezTo>
                    <a:pt x="46" y="1"/>
                    <a:pt x="7" y="25"/>
                    <a:pt x="0" y="74"/>
                  </a:cubicBezTo>
                  <a:cubicBezTo>
                    <a:pt x="7" y="123"/>
                    <a:pt x="46" y="147"/>
                    <a:pt x="84" y="147"/>
                  </a:cubicBezTo>
                  <a:cubicBezTo>
                    <a:pt x="122" y="147"/>
                    <a:pt x="161" y="123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51"/>
            <p:cNvSpPr/>
            <p:nvPr/>
          </p:nvSpPr>
          <p:spPr>
            <a:xfrm>
              <a:off x="8274689" y="5942130"/>
              <a:ext cx="13140" cy="14420"/>
            </a:xfrm>
            <a:custGeom>
              <a:avLst/>
              <a:gdLst/>
              <a:ahLst/>
              <a:cxnLst/>
              <a:rect l="l" t="t" r="r" b="b"/>
              <a:pathLst>
                <a:path w="154" h="169" extrusionOk="0">
                  <a:moveTo>
                    <a:pt x="77" y="1"/>
                  </a:moveTo>
                  <a:cubicBezTo>
                    <a:pt x="39" y="1"/>
                    <a:pt x="0" y="29"/>
                    <a:pt x="0" y="85"/>
                  </a:cubicBezTo>
                  <a:cubicBezTo>
                    <a:pt x="0" y="140"/>
                    <a:pt x="39" y="168"/>
                    <a:pt x="77" y="168"/>
                  </a:cubicBezTo>
                  <a:cubicBezTo>
                    <a:pt x="115" y="168"/>
                    <a:pt x="154" y="140"/>
                    <a:pt x="154" y="85"/>
                  </a:cubicBezTo>
                  <a:cubicBezTo>
                    <a:pt x="154" y="29"/>
                    <a:pt x="115" y="1"/>
                    <a:pt x="7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51"/>
            <p:cNvSpPr/>
            <p:nvPr/>
          </p:nvSpPr>
          <p:spPr>
            <a:xfrm>
              <a:off x="8305576" y="6009961"/>
              <a:ext cx="13225" cy="13481"/>
            </a:xfrm>
            <a:custGeom>
              <a:avLst/>
              <a:gdLst/>
              <a:ahLst/>
              <a:cxnLst/>
              <a:rect l="l" t="t" r="r" b="b"/>
              <a:pathLst>
                <a:path w="155" h="158" extrusionOk="0">
                  <a:moveTo>
                    <a:pt x="78" y="1"/>
                  </a:moveTo>
                  <a:cubicBezTo>
                    <a:pt x="39" y="1"/>
                    <a:pt x="1" y="29"/>
                    <a:pt x="1" y="85"/>
                  </a:cubicBezTo>
                  <a:cubicBezTo>
                    <a:pt x="1" y="133"/>
                    <a:pt x="39" y="158"/>
                    <a:pt x="78" y="158"/>
                  </a:cubicBezTo>
                  <a:cubicBezTo>
                    <a:pt x="116" y="158"/>
                    <a:pt x="154" y="133"/>
                    <a:pt x="154" y="85"/>
                  </a:cubicBezTo>
                  <a:cubicBezTo>
                    <a:pt x="154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51"/>
            <p:cNvSpPr/>
            <p:nvPr/>
          </p:nvSpPr>
          <p:spPr>
            <a:xfrm>
              <a:off x="8287743" y="6306370"/>
              <a:ext cx="14420" cy="13481"/>
            </a:xfrm>
            <a:custGeom>
              <a:avLst/>
              <a:gdLst/>
              <a:ahLst/>
              <a:cxnLst/>
              <a:rect l="l" t="t" r="r" b="b"/>
              <a:pathLst>
                <a:path w="169" h="158" extrusionOk="0">
                  <a:moveTo>
                    <a:pt x="84" y="0"/>
                  </a:moveTo>
                  <a:cubicBezTo>
                    <a:pt x="43" y="0"/>
                    <a:pt x="1" y="28"/>
                    <a:pt x="1" y="84"/>
                  </a:cubicBezTo>
                  <a:cubicBezTo>
                    <a:pt x="1" y="133"/>
                    <a:pt x="43" y="157"/>
                    <a:pt x="84" y="157"/>
                  </a:cubicBezTo>
                  <a:cubicBezTo>
                    <a:pt x="126" y="157"/>
                    <a:pt x="168" y="133"/>
                    <a:pt x="168" y="84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51"/>
            <p:cNvSpPr/>
            <p:nvPr/>
          </p:nvSpPr>
          <p:spPr>
            <a:xfrm>
              <a:off x="8262744" y="6251593"/>
              <a:ext cx="14420" cy="14334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84" y="0"/>
                  </a:moveTo>
                  <a:cubicBezTo>
                    <a:pt x="43" y="0"/>
                    <a:pt x="1" y="28"/>
                    <a:pt x="1" y="84"/>
                  </a:cubicBezTo>
                  <a:cubicBezTo>
                    <a:pt x="1" y="140"/>
                    <a:pt x="43" y="168"/>
                    <a:pt x="84" y="168"/>
                  </a:cubicBezTo>
                  <a:cubicBezTo>
                    <a:pt x="126" y="168"/>
                    <a:pt x="168" y="140"/>
                    <a:pt x="168" y="84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51"/>
            <p:cNvSpPr/>
            <p:nvPr/>
          </p:nvSpPr>
          <p:spPr>
            <a:xfrm>
              <a:off x="8259160" y="6153985"/>
              <a:ext cx="14420" cy="13481"/>
            </a:xfrm>
            <a:custGeom>
              <a:avLst/>
              <a:gdLst/>
              <a:ahLst/>
              <a:cxnLst/>
              <a:rect l="l" t="t" r="r" b="b"/>
              <a:pathLst>
                <a:path w="169" h="158" extrusionOk="0">
                  <a:moveTo>
                    <a:pt x="90" y="1"/>
                  </a:moveTo>
                  <a:cubicBezTo>
                    <a:pt x="50" y="1"/>
                    <a:pt x="8" y="29"/>
                    <a:pt x="1" y="84"/>
                  </a:cubicBezTo>
                  <a:cubicBezTo>
                    <a:pt x="1" y="133"/>
                    <a:pt x="43" y="158"/>
                    <a:pt x="85" y="158"/>
                  </a:cubicBezTo>
                  <a:cubicBezTo>
                    <a:pt x="126" y="158"/>
                    <a:pt x="168" y="133"/>
                    <a:pt x="168" y="84"/>
                  </a:cubicBezTo>
                  <a:cubicBezTo>
                    <a:pt x="168" y="29"/>
                    <a:pt x="130" y="1"/>
                    <a:pt x="9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51"/>
            <p:cNvSpPr/>
            <p:nvPr/>
          </p:nvSpPr>
          <p:spPr>
            <a:xfrm>
              <a:off x="8294910" y="6166783"/>
              <a:ext cx="14334" cy="11689"/>
            </a:xfrm>
            <a:custGeom>
              <a:avLst/>
              <a:gdLst/>
              <a:ahLst/>
              <a:cxnLst/>
              <a:rect l="l" t="t" r="r" b="b"/>
              <a:pathLst>
                <a:path w="168" h="137" extrusionOk="0">
                  <a:moveTo>
                    <a:pt x="84" y="1"/>
                  </a:moveTo>
                  <a:cubicBezTo>
                    <a:pt x="46" y="1"/>
                    <a:pt x="7" y="25"/>
                    <a:pt x="0" y="74"/>
                  </a:cubicBezTo>
                  <a:cubicBezTo>
                    <a:pt x="7" y="116"/>
                    <a:pt x="46" y="137"/>
                    <a:pt x="84" y="137"/>
                  </a:cubicBezTo>
                  <a:cubicBezTo>
                    <a:pt x="122" y="137"/>
                    <a:pt x="161" y="116"/>
                    <a:pt x="168" y="74"/>
                  </a:cubicBezTo>
                  <a:cubicBezTo>
                    <a:pt x="161" y="25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51"/>
            <p:cNvSpPr/>
            <p:nvPr/>
          </p:nvSpPr>
          <p:spPr>
            <a:xfrm>
              <a:off x="8317521" y="6173609"/>
              <a:ext cx="14334" cy="11689"/>
            </a:xfrm>
            <a:custGeom>
              <a:avLst/>
              <a:gdLst/>
              <a:ahLst/>
              <a:cxnLst/>
              <a:rect l="l" t="t" r="r" b="b"/>
              <a:pathLst>
                <a:path w="168" h="137" extrusionOk="0">
                  <a:moveTo>
                    <a:pt x="84" y="1"/>
                  </a:moveTo>
                  <a:cubicBezTo>
                    <a:pt x="46" y="1"/>
                    <a:pt x="7" y="22"/>
                    <a:pt x="0" y="64"/>
                  </a:cubicBezTo>
                  <a:cubicBezTo>
                    <a:pt x="7" y="112"/>
                    <a:pt x="46" y="137"/>
                    <a:pt x="84" y="137"/>
                  </a:cubicBezTo>
                  <a:cubicBezTo>
                    <a:pt x="122" y="137"/>
                    <a:pt x="161" y="112"/>
                    <a:pt x="168" y="64"/>
                  </a:cubicBezTo>
                  <a:cubicBezTo>
                    <a:pt x="161" y="22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51"/>
            <p:cNvSpPr/>
            <p:nvPr/>
          </p:nvSpPr>
          <p:spPr>
            <a:xfrm>
              <a:off x="8323493" y="6148951"/>
              <a:ext cx="5973" cy="4522"/>
            </a:xfrm>
            <a:custGeom>
              <a:avLst/>
              <a:gdLst/>
              <a:ahLst/>
              <a:cxnLst/>
              <a:rect l="l" t="t" r="r" b="b"/>
              <a:pathLst>
                <a:path w="70" h="53" extrusionOk="0">
                  <a:moveTo>
                    <a:pt x="35" y="0"/>
                  </a:moveTo>
                  <a:cubicBezTo>
                    <a:pt x="21" y="0"/>
                    <a:pt x="7" y="11"/>
                    <a:pt x="0" y="32"/>
                  </a:cubicBezTo>
                  <a:cubicBezTo>
                    <a:pt x="7" y="46"/>
                    <a:pt x="21" y="53"/>
                    <a:pt x="35" y="53"/>
                  </a:cubicBezTo>
                  <a:cubicBezTo>
                    <a:pt x="49" y="53"/>
                    <a:pt x="63" y="46"/>
                    <a:pt x="70" y="32"/>
                  </a:cubicBezTo>
                  <a:cubicBezTo>
                    <a:pt x="63" y="11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51"/>
            <p:cNvSpPr/>
            <p:nvPr/>
          </p:nvSpPr>
          <p:spPr>
            <a:xfrm>
              <a:off x="8322299" y="6055779"/>
              <a:ext cx="4778" cy="3669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28" y="1"/>
                  </a:moveTo>
                  <a:cubicBezTo>
                    <a:pt x="14" y="1"/>
                    <a:pt x="0" y="8"/>
                    <a:pt x="0" y="22"/>
                  </a:cubicBezTo>
                  <a:cubicBezTo>
                    <a:pt x="0" y="36"/>
                    <a:pt x="14" y="43"/>
                    <a:pt x="28" y="43"/>
                  </a:cubicBezTo>
                  <a:cubicBezTo>
                    <a:pt x="42" y="43"/>
                    <a:pt x="56" y="36"/>
                    <a:pt x="56" y="22"/>
                  </a:cubicBezTo>
                  <a:cubicBezTo>
                    <a:pt x="56" y="8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51"/>
            <p:cNvSpPr/>
            <p:nvPr/>
          </p:nvSpPr>
          <p:spPr>
            <a:xfrm>
              <a:off x="8271106" y="6127535"/>
              <a:ext cx="4863" cy="4522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4" y="0"/>
                  </a:moveTo>
                  <a:cubicBezTo>
                    <a:pt x="21" y="0"/>
                    <a:pt x="7" y="11"/>
                    <a:pt x="0" y="32"/>
                  </a:cubicBezTo>
                  <a:cubicBezTo>
                    <a:pt x="7" y="46"/>
                    <a:pt x="21" y="53"/>
                    <a:pt x="34" y="53"/>
                  </a:cubicBezTo>
                  <a:cubicBezTo>
                    <a:pt x="46" y="53"/>
                    <a:pt x="56" y="46"/>
                    <a:pt x="56" y="32"/>
                  </a:cubicBezTo>
                  <a:cubicBezTo>
                    <a:pt x="56" y="11"/>
                    <a:pt x="46" y="0"/>
                    <a:pt x="3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51"/>
            <p:cNvSpPr/>
            <p:nvPr/>
          </p:nvSpPr>
          <p:spPr>
            <a:xfrm>
              <a:off x="8322299" y="6259357"/>
              <a:ext cx="4778" cy="3669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28" y="0"/>
                  </a:moveTo>
                  <a:cubicBezTo>
                    <a:pt x="14" y="0"/>
                    <a:pt x="0" y="7"/>
                    <a:pt x="0" y="21"/>
                  </a:cubicBezTo>
                  <a:cubicBezTo>
                    <a:pt x="0" y="35"/>
                    <a:pt x="14" y="42"/>
                    <a:pt x="28" y="42"/>
                  </a:cubicBezTo>
                  <a:cubicBezTo>
                    <a:pt x="42" y="42"/>
                    <a:pt x="56" y="35"/>
                    <a:pt x="56" y="21"/>
                  </a:cubicBezTo>
                  <a:cubicBezTo>
                    <a:pt x="56" y="7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51"/>
            <p:cNvSpPr/>
            <p:nvPr/>
          </p:nvSpPr>
          <p:spPr>
            <a:xfrm>
              <a:off x="8254468" y="5892217"/>
              <a:ext cx="85749" cy="11263"/>
            </a:xfrm>
            <a:custGeom>
              <a:avLst/>
              <a:gdLst/>
              <a:ahLst/>
              <a:cxnLst/>
              <a:rect l="l" t="t" r="r" b="b"/>
              <a:pathLst>
                <a:path w="1005" h="132" extrusionOk="0">
                  <a:moveTo>
                    <a:pt x="1004" y="0"/>
                  </a:moveTo>
                  <a:cubicBezTo>
                    <a:pt x="1003" y="1"/>
                    <a:pt x="1002" y="2"/>
                    <a:pt x="999" y="3"/>
                  </a:cubicBezTo>
                  <a:lnTo>
                    <a:pt x="999" y="3"/>
                  </a:lnTo>
                  <a:cubicBezTo>
                    <a:pt x="1001" y="2"/>
                    <a:pt x="1003" y="1"/>
                    <a:pt x="1004" y="0"/>
                  </a:cubicBezTo>
                  <a:close/>
                  <a:moveTo>
                    <a:pt x="0" y="14"/>
                  </a:moveTo>
                  <a:cubicBezTo>
                    <a:pt x="27" y="26"/>
                    <a:pt x="65" y="41"/>
                    <a:pt x="110" y="55"/>
                  </a:cubicBezTo>
                  <a:lnTo>
                    <a:pt x="110" y="55"/>
                  </a:lnTo>
                  <a:cubicBezTo>
                    <a:pt x="75" y="43"/>
                    <a:pt x="38" y="30"/>
                    <a:pt x="0" y="14"/>
                  </a:cubicBezTo>
                  <a:close/>
                  <a:moveTo>
                    <a:pt x="999" y="3"/>
                  </a:moveTo>
                  <a:cubicBezTo>
                    <a:pt x="848" y="91"/>
                    <a:pt x="681" y="121"/>
                    <a:pt x="526" y="121"/>
                  </a:cubicBezTo>
                  <a:cubicBezTo>
                    <a:pt x="365" y="121"/>
                    <a:pt x="216" y="89"/>
                    <a:pt x="110" y="55"/>
                  </a:cubicBezTo>
                  <a:lnTo>
                    <a:pt x="110" y="55"/>
                  </a:lnTo>
                  <a:cubicBezTo>
                    <a:pt x="275" y="111"/>
                    <a:pt x="416" y="131"/>
                    <a:pt x="536" y="131"/>
                  </a:cubicBezTo>
                  <a:cubicBezTo>
                    <a:pt x="812" y="131"/>
                    <a:pt x="966" y="24"/>
                    <a:pt x="999" y="3"/>
                  </a:cubicBezTo>
                  <a:close/>
                </a:path>
              </a:pathLst>
            </a:custGeom>
            <a:solidFill>
              <a:srgbClr val="A10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51"/>
            <p:cNvSpPr/>
            <p:nvPr/>
          </p:nvSpPr>
          <p:spPr>
            <a:xfrm>
              <a:off x="8418713" y="5732664"/>
              <a:ext cx="251189" cy="652717"/>
            </a:xfrm>
            <a:custGeom>
              <a:avLst/>
              <a:gdLst/>
              <a:ahLst/>
              <a:cxnLst/>
              <a:rect l="l" t="t" r="r" b="b"/>
              <a:pathLst>
                <a:path w="2944" h="7650" extrusionOk="0">
                  <a:moveTo>
                    <a:pt x="1353" y="1"/>
                  </a:moveTo>
                  <a:lnTo>
                    <a:pt x="1116" y="238"/>
                  </a:lnTo>
                  <a:cubicBezTo>
                    <a:pt x="1562" y="545"/>
                    <a:pt x="0" y="7045"/>
                    <a:pt x="391" y="7394"/>
                  </a:cubicBezTo>
                  <a:cubicBezTo>
                    <a:pt x="577" y="7581"/>
                    <a:pt x="806" y="7649"/>
                    <a:pt x="1047" y="7649"/>
                  </a:cubicBezTo>
                  <a:cubicBezTo>
                    <a:pt x="1147" y="7649"/>
                    <a:pt x="1250" y="7637"/>
                    <a:pt x="1353" y="7617"/>
                  </a:cubicBezTo>
                  <a:lnTo>
                    <a:pt x="1562" y="7394"/>
                  </a:lnTo>
                  <a:cubicBezTo>
                    <a:pt x="1645" y="7201"/>
                    <a:pt x="2573" y="570"/>
                    <a:pt x="2931" y="570"/>
                  </a:cubicBezTo>
                  <a:cubicBezTo>
                    <a:pt x="2935" y="570"/>
                    <a:pt x="2939" y="571"/>
                    <a:pt x="2943" y="573"/>
                  </a:cubicBezTo>
                  <a:cubicBezTo>
                    <a:pt x="2720" y="182"/>
                    <a:pt x="2427" y="112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51"/>
            <p:cNvSpPr/>
            <p:nvPr/>
          </p:nvSpPr>
          <p:spPr>
            <a:xfrm>
              <a:off x="8508045" y="5742050"/>
              <a:ext cx="191378" cy="55033"/>
            </a:xfrm>
            <a:custGeom>
              <a:avLst/>
              <a:gdLst/>
              <a:ahLst/>
              <a:cxnLst/>
              <a:rect l="l" t="t" r="r" b="b"/>
              <a:pathLst>
                <a:path w="2243" h="645" extrusionOk="0">
                  <a:moveTo>
                    <a:pt x="613" y="1"/>
                  </a:moveTo>
                  <a:cubicBezTo>
                    <a:pt x="237" y="1"/>
                    <a:pt x="0" y="120"/>
                    <a:pt x="362" y="435"/>
                  </a:cubicBezTo>
                  <a:cubicBezTo>
                    <a:pt x="353" y="272"/>
                    <a:pt x="490" y="210"/>
                    <a:pt x="674" y="210"/>
                  </a:cubicBezTo>
                  <a:cubicBezTo>
                    <a:pt x="1042" y="210"/>
                    <a:pt x="1594" y="458"/>
                    <a:pt x="1520" y="644"/>
                  </a:cubicBezTo>
                  <a:cubicBezTo>
                    <a:pt x="2242" y="331"/>
                    <a:pt x="1237" y="1"/>
                    <a:pt x="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51"/>
            <p:cNvSpPr/>
            <p:nvPr/>
          </p:nvSpPr>
          <p:spPr>
            <a:xfrm>
              <a:off x="8428610" y="5787441"/>
              <a:ext cx="222180" cy="604169"/>
            </a:xfrm>
            <a:custGeom>
              <a:avLst/>
              <a:gdLst/>
              <a:ahLst/>
              <a:cxnLst/>
              <a:rect l="l" t="t" r="r" b="b"/>
              <a:pathLst>
                <a:path w="2604" h="7081" extrusionOk="0">
                  <a:moveTo>
                    <a:pt x="1098" y="1"/>
                  </a:moveTo>
                  <a:cubicBezTo>
                    <a:pt x="1098" y="1"/>
                    <a:pt x="107" y="6431"/>
                    <a:pt x="107" y="6431"/>
                  </a:cubicBezTo>
                  <a:cubicBezTo>
                    <a:pt x="0" y="6707"/>
                    <a:pt x="555" y="7081"/>
                    <a:pt x="1005" y="7081"/>
                  </a:cubicBezTo>
                  <a:cubicBezTo>
                    <a:pt x="1259" y="7081"/>
                    <a:pt x="1480" y="6962"/>
                    <a:pt x="1530" y="6640"/>
                  </a:cubicBezTo>
                  <a:lnTo>
                    <a:pt x="2604" y="252"/>
                  </a:lnTo>
                  <a:lnTo>
                    <a:pt x="2604" y="252"/>
                  </a:lnTo>
                  <a:cubicBezTo>
                    <a:pt x="2522" y="276"/>
                    <a:pt x="2439" y="294"/>
                    <a:pt x="2356" y="306"/>
                  </a:cubicBezTo>
                  <a:lnTo>
                    <a:pt x="2356" y="306"/>
                  </a:lnTo>
                  <a:lnTo>
                    <a:pt x="1328" y="139"/>
                  </a:lnTo>
                  <a:lnTo>
                    <a:pt x="1328" y="139"/>
                  </a:lnTo>
                  <a:cubicBezTo>
                    <a:pt x="1571" y="260"/>
                    <a:pt x="1839" y="323"/>
                    <a:pt x="2111" y="323"/>
                  </a:cubicBezTo>
                  <a:cubicBezTo>
                    <a:pt x="2192" y="323"/>
                    <a:pt x="2274" y="317"/>
                    <a:pt x="2356" y="306"/>
                  </a:cubicBezTo>
                  <a:lnTo>
                    <a:pt x="2356" y="306"/>
                  </a:lnTo>
                  <a:lnTo>
                    <a:pt x="2451" y="321"/>
                  </a:lnTo>
                  <a:lnTo>
                    <a:pt x="1418" y="6626"/>
                  </a:lnTo>
                  <a:cubicBezTo>
                    <a:pt x="1418" y="6626"/>
                    <a:pt x="1430" y="6975"/>
                    <a:pt x="977" y="6975"/>
                  </a:cubicBezTo>
                  <a:cubicBezTo>
                    <a:pt x="925" y="6975"/>
                    <a:pt x="868" y="6971"/>
                    <a:pt x="805" y="6961"/>
                  </a:cubicBezTo>
                  <a:cubicBezTo>
                    <a:pt x="177" y="6863"/>
                    <a:pt x="219" y="6431"/>
                    <a:pt x="219" y="6431"/>
                  </a:cubicBezTo>
                  <a:lnTo>
                    <a:pt x="1251" y="126"/>
                  </a:lnTo>
                  <a:lnTo>
                    <a:pt x="1328" y="139"/>
                  </a:lnTo>
                  <a:lnTo>
                    <a:pt x="1328" y="139"/>
                  </a:lnTo>
                  <a:cubicBezTo>
                    <a:pt x="1248" y="99"/>
                    <a:pt x="1171" y="53"/>
                    <a:pt x="1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51"/>
            <p:cNvSpPr/>
            <p:nvPr/>
          </p:nvSpPr>
          <p:spPr>
            <a:xfrm>
              <a:off x="8454292" y="5722596"/>
              <a:ext cx="292315" cy="103496"/>
            </a:xfrm>
            <a:custGeom>
              <a:avLst/>
              <a:gdLst/>
              <a:ahLst/>
              <a:cxnLst/>
              <a:rect l="l" t="t" r="r" b="b"/>
              <a:pathLst>
                <a:path w="3426" h="1213" extrusionOk="0">
                  <a:moveTo>
                    <a:pt x="1227" y="223"/>
                  </a:moveTo>
                  <a:cubicBezTo>
                    <a:pt x="1864" y="223"/>
                    <a:pt x="2957" y="596"/>
                    <a:pt x="2080" y="900"/>
                  </a:cubicBezTo>
                  <a:cubicBezTo>
                    <a:pt x="1962" y="948"/>
                    <a:pt x="1838" y="972"/>
                    <a:pt x="1716" y="972"/>
                  </a:cubicBezTo>
                  <a:cubicBezTo>
                    <a:pt x="1448" y="972"/>
                    <a:pt x="1188" y="860"/>
                    <a:pt x="1006" y="649"/>
                  </a:cubicBezTo>
                  <a:cubicBezTo>
                    <a:pt x="656" y="339"/>
                    <a:pt x="870" y="223"/>
                    <a:pt x="1227" y="223"/>
                  </a:cubicBezTo>
                  <a:close/>
                  <a:moveTo>
                    <a:pt x="1130" y="0"/>
                  </a:moveTo>
                  <a:cubicBezTo>
                    <a:pt x="255" y="0"/>
                    <a:pt x="1" y="542"/>
                    <a:pt x="1536" y="1207"/>
                  </a:cubicBezTo>
                  <a:cubicBezTo>
                    <a:pt x="1574" y="1210"/>
                    <a:pt x="1615" y="1212"/>
                    <a:pt x="1659" y="1212"/>
                  </a:cubicBezTo>
                  <a:cubicBezTo>
                    <a:pt x="2299" y="1212"/>
                    <a:pt x="3425" y="837"/>
                    <a:pt x="2498" y="328"/>
                  </a:cubicBezTo>
                  <a:cubicBezTo>
                    <a:pt x="1990" y="99"/>
                    <a:pt x="1503" y="0"/>
                    <a:pt x="1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51"/>
            <p:cNvSpPr/>
            <p:nvPr/>
          </p:nvSpPr>
          <p:spPr>
            <a:xfrm>
              <a:off x="8472977" y="5728484"/>
              <a:ext cx="232845" cy="92148"/>
            </a:xfrm>
            <a:custGeom>
              <a:avLst/>
              <a:gdLst/>
              <a:ahLst/>
              <a:cxnLst/>
              <a:rect l="l" t="t" r="r" b="b"/>
              <a:pathLst>
                <a:path w="2729" h="1080" extrusionOk="0">
                  <a:moveTo>
                    <a:pt x="1030" y="48"/>
                  </a:moveTo>
                  <a:cubicBezTo>
                    <a:pt x="1702" y="48"/>
                    <a:pt x="2728" y="383"/>
                    <a:pt x="2265" y="761"/>
                  </a:cubicBezTo>
                  <a:lnTo>
                    <a:pt x="2251" y="761"/>
                  </a:lnTo>
                  <a:cubicBezTo>
                    <a:pt x="1974" y="935"/>
                    <a:pt x="1732" y="989"/>
                    <a:pt x="1541" y="989"/>
                  </a:cubicBezTo>
                  <a:cubicBezTo>
                    <a:pt x="1242" y="989"/>
                    <a:pt x="1066" y="859"/>
                    <a:pt x="1066" y="859"/>
                  </a:cubicBezTo>
                  <a:cubicBezTo>
                    <a:pt x="174" y="267"/>
                    <a:pt x="486" y="48"/>
                    <a:pt x="1030" y="48"/>
                  </a:cubicBezTo>
                  <a:close/>
                  <a:moveTo>
                    <a:pt x="842" y="0"/>
                  </a:moveTo>
                  <a:cubicBezTo>
                    <a:pt x="278" y="0"/>
                    <a:pt x="1" y="222"/>
                    <a:pt x="996" y="929"/>
                  </a:cubicBezTo>
                  <a:cubicBezTo>
                    <a:pt x="996" y="929"/>
                    <a:pt x="1204" y="1079"/>
                    <a:pt x="1550" y="1079"/>
                  </a:cubicBezTo>
                  <a:cubicBezTo>
                    <a:pt x="1771" y="1079"/>
                    <a:pt x="2048" y="1018"/>
                    <a:pt x="2363" y="817"/>
                  </a:cubicBezTo>
                  <a:cubicBezTo>
                    <a:pt x="2489" y="733"/>
                    <a:pt x="2516" y="580"/>
                    <a:pt x="2433" y="468"/>
                  </a:cubicBezTo>
                  <a:cubicBezTo>
                    <a:pt x="2485" y="283"/>
                    <a:pt x="1480" y="0"/>
                    <a:pt x="8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51"/>
            <p:cNvSpPr/>
            <p:nvPr/>
          </p:nvSpPr>
          <p:spPr>
            <a:xfrm>
              <a:off x="8459155" y="5726777"/>
              <a:ext cx="67917" cy="59555"/>
            </a:xfrm>
            <a:custGeom>
              <a:avLst/>
              <a:gdLst/>
              <a:ahLst/>
              <a:cxnLst/>
              <a:rect l="l" t="t" r="r" b="b"/>
              <a:pathLst>
                <a:path w="796" h="698" extrusionOk="0">
                  <a:moveTo>
                    <a:pt x="795" y="0"/>
                  </a:moveTo>
                  <a:lnTo>
                    <a:pt x="795" y="0"/>
                  </a:lnTo>
                  <a:cubicBezTo>
                    <a:pt x="795" y="0"/>
                    <a:pt x="0" y="42"/>
                    <a:pt x="781" y="698"/>
                  </a:cubicBezTo>
                  <a:cubicBezTo>
                    <a:pt x="781" y="684"/>
                    <a:pt x="223" y="154"/>
                    <a:pt x="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51"/>
            <p:cNvSpPr/>
            <p:nvPr/>
          </p:nvSpPr>
          <p:spPr>
            <a:xfrm>
              <a:off x="8446016" y="5920714"/>
              <a:ext cx="161942" cy="477379"/>
            </a:xfrm>
            <a:custGeom>
              <a:avLst/>
              <a:gdLst/>
              <a:ahLst/>
              <a:cxnLst/>
              <a:rect l="l" t="t" r="r" b="b"/>
              <a:pathLst>
                <a:path w="1898" h="5595" extrusionOk="0">
                  <a:moveTo>
                    <a:pt x="1145" y="5022"/>
                  </a:moveTo>
                  <a:cubicBezTo>
                    <a:pt x="1145" y="5594"/>
                    <a:pt x="1" y="5315"/>
                    <a:pt x="85" y="4855"/>
                  </a:cubicBezTo>
                  <a:lnTo>
                    <a:pt x="838" y="182"/>
                  </a:lnTo>
                  <a:cubicBezTo>
                    <a:pt x="1214" y="1"/>
                    <a:pt x="1689" y="196"/>
                    <a:pt x="1898" y="349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51"/>
            <p:cNvSpPr/>
            <p:nvPr/>
          </p:nvSpPr>
          <p:spPr>
            <a:xfrm>
              <a:off x="8488847" y="5939741"/>
              <a:ext cx="120305" cy="437534"/>
            </a:xfrm>
            <a:custGeom>
              <a:avLst/>
              <a:gdLst/>
              <a:ahLst/>
              <a:cxnLst/>
              <a:rect l="l" t="t" r="r" b="b"/>
              <a:pathLst>
                <a:path w="1410" h="5128" extrusionOk="0">
                  <a:moveTo>
                    <a:pt x="1145" y="1"/>
                  </a:moveTo>
                  <a:lnTo>
                    <a:pt x="824" y="168"/>
                  </a:lnTo>
                  <a:cubicBezTo>
                    <a:pt x="810" y="168"/>
                    <a:pt x="1" y="5092"/>
                    <a:pt x="1" y="5092"/>
                  </a:cubicBezTo>
                  <a:cubicBezTo>
                    <a:pt x="78" y="5117"/>
                    <a:pt x="148" y="5128"/>
                    <a:pt x="211" y="5128"/>
                  </a:cubicBezTo>
                  <a:cubicBezTo>
                    <a:pt x="537" y="5128"/>
                    <a:pt x="678" y="4846"/>
                    <a:pt x="643" y="4799"/>
                  </a:cubicBezTo>
                  <a:lnTo>
                    <a:pt x="1410" y="140"/>
                  </a:lnTo>
                  <a:cubicBezTo>
                    <a:pt x="1326" y="85"/>
                    <a:pt x="1242" y="29"/>
                    <a:pt x="114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51"/>
            <p:cNvSpPr/>
            <p:nvPr/>
          </p:nvSpPr>
          <p:spPr>
            <a:xfrm>
              <a:off x="8517430" y="5929246"/>
              <a:ext cx="90527" cy="26877"/>
            </a:xfrm>
            <a:custGeom>
              <a:avLst/>
              <a:gdLst/>
              <a:ahLst/>
              <a:cxnLst/>
              <a:rect l="l" t="t" r="r" b="b"/>
              <a:pathLst>
                <a:path w="1061" h="315" extrusionOk="0">
                  <a:moveTo>
                    <a:pt x="276" y="0"/>
                  </a:moveTo>
                  <a:cubicBezTo>
                    <a:pt x="168" y="0"/>
                    <a:pt x="70" y="20"/>
                    <a:pt x="1" y="68"/>
                  </a:cubicBezTo>
                  <a:cubicBezTo>
                    <a:pt x="191" y="220"/>
                    <a:pt x="524" y="314"/>
                    <a:pt x="779" y="314"/>
                  </a:cubicBezTo>
                  <a:cubicBezTo>
                    <a:pt x="897" y="314"/>
                    <a:pt x="999" y="294"/>
                    <a:pt x="1061" y="249"/>
                  </a:cubicBezTo>
                  <a:cubicBezTo>
                    <a:pt x="1029" y="176"/>
                    <a:pt x="604" y="0"/>
                    <a:pt x="276" y="0"/>
                  </a:cubicBezTo>
                  <a:close/>
                </a:path>
              </a:pathLst>
            </a:custGeom>
            <a:solidFill>
              <a:srgbClr val="F9C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51"/>
            <p:cNvSpPr/>
            <p:nvPr/>
          </p:nvSpPr>
          <p:spPr>
            <a:xfrm>
              <a:off x="8555569" y="5930270"/>
              <a:ext cx="52388" cy="26535"/>
            </a:xfrm>
            <a:custGeom>
              <a:avLst/>
              <a:gdLst/>
              <a:ahLst/>
              <a:cxnLst/>
              <a:rect l="l" t="t" r="r" b="b"/>
              <a:pathLst>
                <a:path w="614" h="311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167" y="182"/>
                    <a:pt x="0" y="265"/>
                  </a:cubicBezTo>
                  <a:cubicBezTo>
                    <a:pt x="91" y="296"/>
                    <a:pt x="184" y="310"/>
                    <a:pt x="275" y="310"/>
                  </a:cubicBezTo>
                  <a:cubicBezTo>
                    <a:pt x="394" y="310"/>
                    <a:pt x="511" y="285"/>
                    <a:pt x="614" y="237"/>
                  </a:cubicBezTo>
                  <a:cubicBezTo>
                    <a:pt x="446" y="126"/>
                    <a:pt x="265" y="42"/>
                    <a:pt x="56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51"/>
            <p:cNvSpPr/>
            <p:nvPr/>
          </p:nvSpPr>
          <p:spPr>
            <a:xfrm>
              <a:off x="8517430" y="5929844"/>
              <a:ext cx="90527" cy="21928"/>
            </a:xfrm>
            <a:custGeom>
              <a:avLst/>
              <a:gdLst/>
              <a:ahLst/>
              <a:cxnLst/>
              <a:rect l="l" t="t" r="r" b="b"/>
              <a:pathLst>
                <a:path w="1061" h="257" extrusionOk="0">
                  <a:moveTo>
                    <a:pt x="355" y="1"/>
                  </a:moveTo>
                  <a:cubicBezTo>
                    <a:pt x="241" y="1"/>
                    <a:pt x="121" y="21"/>
                    <a:pt x="1" y="75"/>
                  </a:cubicBezTo>
                  <a:lnTo>
                    <a:pt x="29" y="75"/>
                  </a:lnTo>
                  <a:cubicBezTo>
                    <a:pt x="42" y="48"/>
                    <a:pt x="107" y="37"/>
                    <a:pt x="197" y="37"/>
                  </a:cubicBezTo>
                  <a:cubicBezTo>
                    <a:pt x="482" y="37"/>
                    <a:pt x="1026" y="151"/>
                    <a:pt x="1047" y="256"/>
                  </a:cubicBezTo>
                  <a:lnTo>
                    <a:pt x="1061" y="242"/>
                  </a:lnTo>
                  <a:cubicBezTo>
                    <a:pt x="1061" y="242"/>
                    <a:pt x="744" y="1"/>
                    <a:pt x="35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51"/>
            <p:cNvSpPr/>
            <p:nvPr/>
          </p:nvSpPr>
          <p:spPr>
            <a:xfrm>
              <a:off x="8453183" y="5886244"/>
              <a:ext cx="86944" cy="460656"/>
            </a:xfrm>
            <a:custGeom>
              <a:avLst/>
              <a:gdLst/>
              <a:ahLst/>
              <a:cxnLst/>
              <a:rect l="l" t="t" r="r" b="b"/>
              <a:pathLst>
                <a:path w="1019" h="5399" extrusionOk="0">
                  <a:moveTo>
                    <a:pt x="1019" y="0"/>
                  </a:moveTo>
                  <a:lnTo>
                    <a:pt x="1" y="5259"/>
                  </a:lnTo>
                  <a:cubicBezTo>
                    <a:pt x="56" y="5357"/>
                    <a:pt x="196" y="5398"/>
                    <a:pt x="293" y="5343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51"/>
            <p:cNvSpPr/>
            <p:nvPr/>
          </p:nvSpPr>
          <p:spPr>
            <a:xfrm>
              <a:off x="8514956" y="6330943"/>
              <a:ext cx="21757" cy="19880"/>
            </a:xfrm>
            <a:custGeom>
              <a:avLst/>
              <a:gdLst/>
              <a:ahLst/>
              <a:cxnLst/>
              <a:rect l="l" t="t" r="r" b="b"/>
              <a:pathLst>
                <a:path w="255" h="233" extrusionOk="0">
                  <a:moveTo>
                    <a:pt x="127" y="1"/>
                  </a:moveTo>
                  <a:cubicBezTo>
                    <a:pt x="75" y="1"/>
                    <a:pt x="22" y="33"/>
                    <a:pt x="16" y="103"/>
                  </a:cubicBezTo>
                  <a:cubicBezTo>
                    <a:pt x="1" y="186"/>
                    <a:pt x="64" y="233"/>
                    <a:pt x="127" y="233"/>
                  </a:cubicBezTo>
                  <a:cubicBezTo>
                    <a:pt x="180" y="233"/>
                    <a:pt x="233" y="200"/>
                    <a:pt x="239" y="131"/>
                  </a:cubicBezTo>
                  <a:cubicBezTo>
                    <a:pt x="254" y="47"/>
                    <a:pt x="191" y="1"/>
                    <a:pt x="12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51"/>
            <p:cNvSpPr/>
            <p:nvPr/>
          </p:nvSpPr>
          <p:spPr>
            <a:xfrm>
              <a:off x="8489957" y="6244085"/>
              <a:ext cx="22952" cy="19880"/>
            </a:xfrm>
            <a:custGeom>
              <a:avLst/>
              <a:gdLst/>
              <a:ahLst/>
              <a:cxnLst/>
              <a:rect l="l" t="t" r="r" b="b"/>
              <a:pathLst>
                <a:path w="269" h="233" extrusionOk="0">
                  <a:moveTo>
                    <a:pt x="139" y="0"/>
                  </a:moveTo>
                  <a:cubicBezTo>
                    <a:pt x="85" y="0"/>
                    <a:pt x="29" y="33"/>
                    <a:pt x="16" y="102"/>
                  </a:cubicBezTo>
                  <a:cubicBezTo>
                    <a:pt x="1" y="186"/>
                    <a:pt x="64" y="232"/>
                    <a:pt x="130" y="232"/>
                  </a:cubicBezTo>
                  <a:cubicBezTo>
                    <a:pt x="184" y="232"/>
                    <a:pt x="240" y="200"/>
                    <a:pt x="253" y="130"/>
                  </a:cubicBezTo>
                  <a:cubicBezTo>
                    <a:pt x="268" y="47"/>
                    <a:pt x="205" y="0"/>
                    <a:pt x="13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51"/>
            <p:cNvSpPr/>
            <p:nvPr/>
          </p:nvSpPr>
          <p:spPr>
            <a:xfrm>
              <a:off x="8545331" y="6148524"/>
              <a:ext cx="20989" cy="18600"/>
            </a:xfrm>
            <a:custGeom>
              <a:avLst/>
              <a:gdLst/>
              <a:ahLst/>
              <a:cxnLst/>
              <a:rect l="l" t="t" r="r" b="b"/>
              <a:pathLst>
                <a:path w="246" h="218" extrusionOk="0">
                  <a:moveTo>
                    <a:pt x="121" y="1"/>
                  </a:moveTo>
                  <a:cubicBezTo>
                    <a:pt x="70" y="1"/>
                    <a:pt x="21" y="30"/>
                    <a:pt x="9" y="93"/>
                  </a:cubicBezTo>
                  <a:cubicBezTo>
                    <a:pt x="1" y="170"/>
                    <a:pt x="63" y="218"/>
                    <a:pt x="126" y="218"/>
                  </a:cubicBezTo>
                  <a:cubicBezTo>
                    <a:pt x="176" y="218"/>
                    <a:pt x="227" y="188"/>
                    <a:pt x="246" y="121"/>
                  </a:cubicBezTo>
                  <a:cubicBezTo>
                    <a:pt x="246" y="44"/>
                    <a:pt x="182" y="1"/>
                    <a:pt x="12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51"/>
            <p:cNvSpPr/>
            <p:nvPr/>
          </p:nvSpPr>
          <p:spPr>
            <a:xfrm>
              <a:off x="8516150" y="6038715"/>
              <a:ext cx="22269" cy="20392"/>
            </a:xfrm>
            <a:custGeom>
              <a:avLst/>
              <a:gdLst/>
              <a:ahLst/>
              <a:cxnLst/>
              <a:rect l="l" t="t" r="r" b="b"/>
              <a:pathLst>
                <a:path w="261" h="239" extrusionOk="0">
                  <a:moveTo>
                    <a:pt x="127" y="0"/>
                  </a:moveTo>
                  <a:cubicBezTo>
                    <a:pt x="77" y="0"/>
                    <a:pt x="28" y="30"/>
                    <a:pt x="16" y="96"/>
                  </a:cubicBezTo>
                  <a:cubicBezTo>
                    <a:pt x="0" y="189"/>
                    <a:pt x="66" y="239"/>
                    <a:pt x="133" y="239"/>
                  </a:cubicBezTo>
                  <a:cubicBezTo>
                    <a:pt x="186" y="239"/>
                    <a:pt x="240" y="207"/>
                    <a:pt x="253" y="138"/>
                  </a:cubicBezTo>
                  <a:cubicBezTo>
                    <a:pt x="261" y="51"/>
                    <a:pt x="192" y="0"/>
                    <a:pt x="12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51"/>
            <p:cNvSpPr/>
            <p:nvPr/>
          </p:nvSpPr>
          <p:spPr>
            <a:xfrm>
              <a:off x="8556593" y="6014910"/>
              <a:ext cx="21757" cy="20051"/>
            </a:xfrm>
            <a:custGeom>
              <a:avLst/>
              <a:gdLst/>
              <a:ahLst/>
              <a:cxnLst/>
              <a:rect l="l" t="t" r="r" b="b"/>
              <a:pathLst>
                <a:path w="255" h="235" extrusionOk="0">
                  <a:moveTo>
                    <a:pt x="120" y="0"/>
                  </a:moveTo>
                  <a:cubicBezTo>
                    <a:pt x="70" y="0"/>
                    <a:pt x="22" y="30"/>
                    <a:pt x="16" y="96"/>
                  </a:cubicBezTo>
                  <a:cubicBezTo>
                    <a:pt x="0" y="183"/>
                    <a:pt x="70" y="234"/>
                    <a:pt x="135" y="234"/>
                  </a:cubicBezTo>
                  <a:cubicBezTo>
                    <a:pt x="185" y="234"/>
                    <a:pt x="233" y="205"/>
                    <a:pt x="239" y="138"/>
                  </a:cubicBezTo>
                  <a:cubicBezTo>
                    <a:pt x="255" y="51"/>
                    <a:pt x="186" y="0"/>
                    <a:pt x="12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51"/>
            <p:cNvSpPr/>
            <p:nvPr/>
          </p:nvSpPr>
          <p:spPr>
            <a:xfrm>
              <a:off x="8568453" y="5976771"/>
              <a:ext cx="21843" cy="20136"/>
            </a:xfrm>
            <a:custGeom>
              <a:avLst/>
              <a:gdLst/>
              <a:ahLst/>
              <a:cxnLst/>
              <a:rect l="l" t="t" r="r" b="b"/>
              <a:pathLst>
                <a:path w="256" h="236" extrusionOk="0">
                  <a:moveTo>
                    <a:pt x="121" y="1"/>
                  </a:moveTo>
                  <a:cubicBezTo>
                    <a:pt x="70" y="1"/>
                    <a:pt x="23" y="31"/>
                    <a:pt x="16" y="97"/>
                  </a:cubicBezTo>
                  <a:cubicBezTo>
                    <a:pt x="1" y="184"/>
                    <a:pt x="66" y="235"/>
                    <a:pt x="130" y="235"/>
                  </a:cubicBezTo>
                  <a:cubicBezTo>
                    <a:pt x="179" y="235"/>
                    <a:pt x="228" y="205"/>
                    <a:pt x="240" y="139"/>
                  </a:cubicBezTo>
                  <a:cubicBezTo>
                    <a:pt x="255" y="52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51"/>
            <p:cNvSpPr/>
            <p:nvPr/>
          </p:nvSpPr>
          <p:spPr>
            <a:xfrm>
              <a:off x="8525621" y="5949382"/>
              <a:ext cx="21843" cy="20136"/>
            </a:xfrm>
            <a:custGeom>
              <a:avLst/>
              <a:gdLst/>
              <a:ahLst/>
              <a:cxnLst/>
              <a:rect l="l" t="t" r="r" b="b"/>
              <a:pathLst>
                <a:path w="256" h="236" extrusionOk="0">
                  <a:moveTo>
                    <a:pt x="126" y="1"/>
                  </a:moveTo>
                  <a:cubicBezTo>
                    <a:pt x="77" y="1"/>
                    <a:pt x="28" y="31"/>
                    <a:pt x="16" y="97"/>
                  </a:cubicBezTo>
                  <a:cubicBezTo>
                    <a:pt x="1" y="184"/>
                    <a:pt x="70" y="235"/>
                    <a:pt x="135" y="235"/>
                  </a:cubicBezTo>
                  <a:cubicBezTo>
                    <a:pt x="186" y="235"/>
                    <a:pt x="233" y="205"/>
                    <a:pt x="240" y="139"/>
                  </a:cubicBezTo>
                  <a:cubicBezTo>
                    <a:pt x="255" y="52"/>
                    <a:pt x="190" y="1"/>
                    <a:pt x="126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51"/>
            <p:cNvSpPr/>
            <p:nvPr/>
          </p:nvSpPr>
          <p:spPr>
            <a:xfrm>
              <a:off x="8495929" y="6305943"/>
              <a:ext cx="22269" cy="19880"/>
            </a:xfrm>
            <a:custGeom>
              <a:avLst/>
              <a:gdLst/>
              <a:ahLst/>
              <a:cxnLst/>
              <a:rect l="l" t="t" r="r" b="b"/>
              <a:pathLst>
                <a:path w="261" h="233" extrusionOk="0">
                  <a:moveTo>
                    <a:pt x="134" y="1"/>
                  </a:moveTo>
                  <a:cubicBezTo>
                    <a:pt x="81" y="1"/>
                    <a:pt x="28" y="33"/>
                    <a:pt x="16" y="103"/>
                  </a:cubicBezTo>
                  <a:cubicBezTo>
                    <a:pt x="0" y="186"/>
                    <a:pt x="64" y="233"/>
                    <a:pt x="129" y="233"/>
                  </a:cubicBezTo>
                  <a:cubicBezTo>
                    <a:pt x="184" y="233"/>
                    <a:pt x="240" y="200"/>
                    <a:pt x="253" y="131"/>
                  </a:cubicBezTo>
                  <a:cubicBezTo>
                    <a:pt x="260" y="47"/>
                    <a:pt x="198" y="1"/>
                    <a:pt x="13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51"/>
            <p:cNvSpPr/>
            <p:nvPr/>
          </p:nvSpPr>
          <p:spPr>
            <a:xfrm>
              <a:off x="8473404" y="6329236"/>
              <a:ext cx="14420" cy="12628"/>
            </a:xfrm>
            <a:custGeom>
              <a:avLst/>
              <a:gdLst/>
              <a:ahLst/>
              <a:cxnLst/>
              <a:rect l="l" t="t" r="r" b="b"/>
              <a:pathLst>
                <a:path w="169" h="148" extrusionOk="0">
                  <a:moveTo>
                    <a:pt x="87" y="0"/>
                  </a:moveTo>
                  <a:cubicBezTo>
                    <a:pt x="51" y="0"/>
                    <a:pt x="14" y="22"/>
                    <a:pt x="1" y="67"/>
                  </a:cubicBezTo>
                  <a:cubicBezTo>
                    <a:pt x="1" y="119"/>
                    <a:pt x="41" y="147"/>
                    <a:pt x="82" y="147"/>
                  </a:cubicBezTo>
                  <a:cubicBezTo>
                    <a:pt x="118" y="147"/>
                    <a:pt x="155" y="126"/>
                    <a:pt x="168" y="81"/>
                  </a:cubicBezTo>
                  <a:cubicBezTo>
                    <a:pt x="168" y="29"/>
                    <a:pt x="128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51"/>
            <p:cNvSpPr/>
            <p:nvPr/>
          </p:nvSpPr>
          <p:spPr>
            <a:xfrm>
              <a:off x="8488250" y="6282309"/>
              <a:ext cx="15102" cy="13652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88" y="1"/>
                  </a:moveTo>
                  <a:cubicBezTo>
                    <a:pt x="52" y="1"/>
                    <a:pt x="14" y="23"/>
                    <a:pt x="8" y="73"/>
                  </a:cubicBezTo>
                  <a:cubicBezTo>
                    <a:pt x="0" y="127"/>
                    <a:pt x="43" y="159"/>
                    <a:pt x="86" y="159"/>
                  </a:cubicBezTo>
                  <a:cubicBezTo>
                    <a:pt x="120" y="159"/>
                    <a:pt x="155" y="137"/>
                    <a:pt x="161" y="87"/>
                  </a:cubicBezTo>
                  <a:cubicBezTo>
                    <a:pt x="177" y="33"/>
                    <a:pt x="133" y="1"/>
                    <a:pt x="8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51"/>
            <p:cNvSpPr/>
            <p:nvPr/>
          </p:nvSpPr>
          <p:spPr>
            <a:xfrm>
              <a:off x="8526816" y="6262173"/>
              <a:ext cx="15187" cy="14590"/>
            </a:xfrm>
            <a:custGeom>
              <a:avLst/>
              <a:gdLst/>
              <a:ahLst/>
              <a:cxnLst/>
              <a:rect l="l" t="t" r="r" b="b"/>
              <a:pathLst>
                <a:path w="178" h="171" extrusionOk="0">
                  <a:moveTo>
                    <a:pt x="89" y="1"/>
                  </a:moveTo>
                  <a:cubicBezTo>
                    <a:pt x="55" y="1"/>
                    <a:pt x="22" y="23"/>
                    <a:pt x="16" y="72"/>
                  </a:cubicBezTo>
                  <a:cubicBezTo>
                    <a:pt x="1" y="134"/>
                    <a:pt x="47" y="171"/>
                    <a:pt x="92" y="171"/>
                  </a:cubicBezTo>
                  <a:cubicBezTo>
                    <a:pt x="128" y="171"/>
                    <a:pt x="164" y="149"/>
                    <a:pt x="170" y="100"/>
                  </a:cubicBezTo>
                  <a:cubicBezTo>
                    <a:pt x="178" y="37"/>
                    <a:pt x="133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51"/>
            <p:cNvSpPr/>
            <p:nvPr/>
          </p:nvSpPr>
          <p:spPr>
            <a:xfrm>
              <a:off x="8522720" y="6178899"/>
              <a:ext cx="15699" cy="14078"/>
            </a:xfrm>
            <a:custGeom>
              <a:avLst/>
              <a:gdLst/>
              <a:ahLst/>
              <a:cxnLst/>
              <a:rect l="l" t="t" r="r" b="b"/>
              <a:pathLst>
                <a:path w="184" h="165" extrusionOk="0">
                  <a:moveTo>
                    <a:pt x="87" y="0"/>
                  </a:moveTo>
                  <a:cubicBezTo>
                    <a:pt x="50" y="0"/>
                    <a:pt x="15" y="22"/>
                    <a:pt x="8" y="71"/>
                  </a:cubicBezTo>
                  <a:cubicBezTo>
                    <a:pt x="1" y="133"/>
                    <a:pt x="44" y="165"/>
                    <a:pt x="89" y="165"/>
                  </a:cubicBezTo>
                  <a:cubicBezTo>
                    <a:pt x="125" y="165"/>
                    <a:pt x="163" y="143"/>
                    <a:pt x="176" y="99"/>
                  </a:cubicBezTo>
                  <a:cubicBezTo>
                    <a:pt x="184" y="37"/>
                    <a:pt x="134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51"/>
            <p:cNvSpPr/>
            <p:nvPr/>
          </p:nvSpPr>
          <p:spPr>
            <a:xfrm>
              <a:off x="8531082" y="6130094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87" y="0"/>
                  </a:moveTo>
                  <a:cubicBezTo>
                    <a:pt x="50" y="0"/>
                    <a:pt x="14" y="23"/>
                    <a:pt x="8" y="71"/>
                  </a:cubicBezTo>
                  <a:cubicBezTo>
                    <a:pt x="0" y="134"/>
                    <a:pt x="45" y="170"/>
                    <a:pt x="91" y="170"/>
                  </a:cubicBezTo>
                  <a:cubicBezTo>
                    <a:pt x="127" y="170"/>
                    <a:pt x="163" y="148"/>
                    <a:pt x="176" y="99"/>
                  </a:cubicBezTo>
                  <a:cubicBezTo>
                    <a:pt x="183" y="37"/>
                    <a:pt x="134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51"/>
            <p:cNvSpPr/>
            <p:nvPr/>
          </p:nvSpPr>
          <p:spPr>
            <a:xfrm>
              <a:off x="8508983" y="6137261"/>
              <a:ext cx="15187" cy="13652"/>
            </a:xfrm>
            <a:custGeom>
              <a:avLst/>
              <a:gdLst/>
              <a:ahLst/>
              <a:cxnLst/>
              <a:rect l="l" t="t" r="r" b="b"/>
              <a:pathLst>
                <a:path w="178" h="160" extrusionOk="0">
                  <a:moveTo>
                    <a:pt x="89" y="0"/>
                  </a:moveTo>
                  <a:cubicBezTo>
                    <a:pt x="55" y="0"/>
                    <a:pt x="22" y="22"/>
                    <a:pt x="16" y="71"/>
                  </a:cubicBezTo>
                  <a:cubicBezTo>
                    <a:pt x="0" y="127"/>
                    <a:pt x="48" y="160"/>
                    <a:pt x="94" y="160"/>
                  </a:cubicBezTo>
                  <a:cubicBezTo>
                    <a:pt x="129" y="160"/>
                    <a:pt x="163" y="141"/>
                    <a:pt x="169" y="99"/>
                  </a:cubicBezTo>
                  <a:cubicBezTo>
                    <a:pt x="177" y="36"/>
                    <a:pt x="132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51"/>
            <p:cNvSpPr/>
            <p:nvPr/>
          </p:nvSpPr>
          <p:spPr>
            <a:xfrm>
              <a:off x="8491066" y="6131033"/>
              <a:ext cx="15955" cy="13908"/>
            </a:xfrm>
            <a:custGeom>
              <a:avLst/>
              <a:gdLst/>
              <a:ahLst/>
              <a:cxnLst/>
              <a:rect l="l" t="t" r="r" b="b"/>
              <a:pathLst>
                <a:path w="187" h="163" extrusionOk="0">
                  <a:moveTo>
                    <a:pt x="89" y="1"/>
                  </a:moveTo>
                  <a:cubicBezTo>
                    <a:pt x="55" y="1"/>
                    <a:pt x="23" y="20"/>
                    <a:pt x="17" y="60"/>
                  </a:cubicBezTo>
                  <a:cubicBezTo>
                    <a:pt x="1" y="125"/>
                    <a:pt x="51" y="162"/>
                    <a:pt x="98" y="162"/>
                  </a:cubicBezTo>
                  <a:cubicBezTo>
                    <a:pt x="132" y="162"/>
                    <a:pt x="164" y="143"/>
                    <a:pt x="170" y="102"/>
                  </a:cubicBezTo>
                  <a:cubicBezTo>
                    <a:pt x="186" y="37"/>
                    <a:pt x="137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51"/>
            <p:cNvSpPr/>
            <p:nvPr/>
          </p:nvSpPr>
          <p:spPr>
            <a:xfrm>
              <a:off x="8504376" y="6096478"/>
              <a:ext cx="14334" cy="12286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78" y="0"/>
                  </a:moveTo>
                  <a:cubicBezTo>
                    <a:pt x="45" y="0"/>
                    <a:pt x="12" y="19"/>
                    <a:pt x="0" y="61"/>
                  </a:cubicBezTo>
                  <a:cubicBezTo>
                    <a:pt x="0" y="115"/>
                    <a:pt x="44" y="144"/>
                    <a:pt x="87" y="144"/>
                  </a:cubicBezTo>
                  <a:cubicBezTo>
                    <a:pt x="121" y="144"/>
                    <a:pt x="155" y="126"/>
                    <a:pt x="168" y="89"/>
                  </a:cubicBezTo>
                  <a:cubicBezTo>
                    <a:pt x="168" y="33"/>
                    <a:pt x="122" y="0"/>
                    <a:pt x="78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51"/>
            <p:cNvSpPr/>
            <p:nvPr/>
          </p:nvSpPr>
          <p:spPr>
            <a:xfrm>
              <a:off x="8537054" y="6094089"/>
              <a:ext cx="15699" cy="13737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0" y="0"/>
                  </a:moveTo>
                  <a:cubicBezTo>
                    <a:pt x="55" y="0"/>
                    <a:pt x="20" y="19"/>
                    <a:pt x="8" y="61"/>
                  </a:cubicBezTo>
                  <a:cubicBezTo>
                    <a:pt x="0" y="124"/>
                    <a:pt x="49" y="160"/>
                    <a:pt x="97" y="160"/>
                  </a:cubicBezTo>
                  <a:cubicBezTo>
                    <a:pt x="134" y="160"/>
                    <a:pt x="169" y="138"/>
                    <a:pt x="175" y="89"/>
                  </a:cubicBezTo>
                  <a:cubicBezTo>
                    <a:pt x="183" y="33"/>
                    <a:pt x="137" y="0"/>
                    <a:pt x="9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51"/>
            <p:cNvSpPr/>
            <p:nvPr/>
          </p:nvSpPr>
          <p:spPr>
            <a:xfrm>
              <a:off x="8533471" y="5991702"/>
              <a:ext cx="13822" cy="12372"/>
            </a:xfrm>
            <a:custGeom>
              <a:avLst/>
              <a:gdLst/>
              <a:ahLst/>
              <a:cxnLst/>
              <a:rect l="l" t="t" r="r" b="b"/>
              <a:pathLst>
                <a:path w="162" h="145" extrusionOk="0">
                  <a:moveTo>
                    <a:pt x="75" y="1"/>
                  </a:moveTo>
                  <a:cubicBezTo>
                    <a:pt x="43" y="1"/>
                    <a:pt x="14" y="20"/>
                    <a:pt x="8" y="61"/>
                  </a:cubicBezTo>
                  <a:cubicBezTo>
                    <a:pt x="0" y="116"/>
                    <a:pt x="40" y="144"/>
                    <a:pt x="82" y="144"/>
                  </a:cubicBezTo>
                  <a:cubicBezTo>
                    <a:pt x="115" y="144"/>
                    <a:pt x="149" y="126"/>
                    <a:pt x="161" y="89"/>
                  </a:cubicBezTo>
                  <a:cubicBezTo>
                    <a:pt x="161" y="34"/>
                    <a:pt x="116" y="1"/>
                    <a:pt x="7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51"/>
            <p:cNvSpPr/>
            <p:nvPr/>
          </p:nvSpPr>
          <p:spPr>
            <a:xfrm>
              <a:off x="8552498" y="6062263"/>
              <a:ext cx="15699" cy="13737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87" y="0"/>
                  </a:moveTo>
                  <a:cubicBezTo>
                    <a:pt x="50" y="0"/>
                    <a:pt x="14" y="22"/>
                    <a:pt x="8" y="71"/>
                  </a:cubicBezTo>
                  <a:cubicBezTo>
                    <a:pt x="0" y="127"/>
                    <a:pt x="47" y="160"/>
                    <a:pt x="93" y="160"/>
                  </a:cubicBezTo>
                  <a:cubicBezTo>
                    <a:pt x="128" y="160"/>
                    <a:pt x="164" y="141"/>
                    <a:pt x="176" y="99"/>
                  </a:cubicBezTo>
                  <a:cubicBezTo>
                    <a:pt x="183" y="37"/>
                    <a:pt x="134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51"/>
            <p:cNvSpPr/>
            <p:nvPr/>
          </p:nvSpPr>
          <p:spPr>
            <a:xfrm>
              <a:off x="8487568" y="6351420"/>
              <a:ext cx="15187" cy="14590"/>
            </a:xfrm>
            <a:custGeom>
              <a:avLst/>
              <a:gdLst/>
              <a:ahLst/>
              <a:cxnLst/>
              <a:rect l="l" t="t" r="r" b="b"/>
              <a:pathLst>
                <a:path w="178" h="171" extrusionOk="0">
                  <a:moveTo>
                    <a:pt x="89" y="1"/>
                  </a:moveTo>
                  <a:cubicBezTo>
                    <a:pt x="55" y="1"/>
                    <a:pt x="22" y="23"/>
                    <a:pt x="16" y="72"/>
                  </a:cubicBezTo>
                  <a:cubicBezTo>
                    <a:pt x="0" y="135"/>
                    <a:pt x="46" y="171"/>
                    <a:pt x="92" y="171"/>
                  </a:cubicBezTo>
                  <a:cubicBezTo>
                    <a:pt x="128" y="171"/>
                    <a:pt x="163" y="149"/>
                    <a:pt x="169" y="100"/>
                  </a:cubicBezTo>
                  <a:cubicBezTo>
                    <a:pt x="177" y="37"/>
                    <a:pt x="132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51"/>
            <p:cNvSpPr/>
            <p:nvPr/>
          </p:nvSpPr>
          <p:spPr>
            <a:xfrm>
              <a:off x="8472210" y="6294681"/>
              <a:ext cx="14420" cy="12628"/>
            </a:xfrm>
            <a:custGeom>
              <a:avLst/>
              <a:gdLst/>
              <a:ahLst/>
              <a:cxnLst/>
              <a:rect l="l" t="t" r="r" b="b"/>
              <a:pathLst>
                <a:path w="169" h="148" extrusionOk="0">
                  <a:moveTo>
                    <a:pt x="87" y="1"/>
                  </a:moveTo>
                  <a:cubicBezTo>
                    <a:pt x="51" y="1"/>
                    <a:pt x="14" y="22"/>
                    <a:pt x="1" y="67"/>
                  </a:cubicBezTo>
                  <a:cubicBezTo>
                    <a:pt x="1" y="120"/>
                    <a:pt x="41" y="148"/>
                    <a:pt x="82" y="148"/>
                  </a:cubicBezTo>
                  <a:cubicBezTo>
                    <a:pt x="118" y="148"/>
                    <a:pt x="155" y="127"/>
                    <a:pt x="168" y="81"/>
                  </a:cubicBezTo>
                  <a:cubicBezTo>
                    <a:pt x="168" y="29"/>
                    <a:pt x="128" y="1"/>
                    <a:pt x="8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51"/>
            <p:cNvSpPr/>
            <p:nvPr/>
          </p:nvSpPr>
          <p:spPr>
            <a:xfrm>
              <a:off x="8484667" y="6196731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87" y="1"/>
                  </a:moveTo>
                  <a:cubicBezTo>
                    <a:pt x="50" y="1"/>
                    <a:pt x="14" y="23"/>
                    <a:pt x="8" y="72"/>
                  </a:cubicBezTo>
                  <a:cubicBezTo>
                    <a:pt x="0" y="134"/>
                    <a:pt x="45" y="171"/>
                    <a:pt x="91" y="171"/>
                  </a:cubicBezTo>
                  <a:cubicBezTo>
                    <a:pt x="127" y="171"/>
                    <a:pt x="163" y="148"/>
                    <a:pt x="176" y="99"/>
                  </a:cubicBezTo>
                  <a:cubicBezTo>
                    <a:pt x="183" y="37"/>
                    <a:pt x="134" y="1"/>
                    <a:pt x="8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51"/>
            <p:cNvSpPr/>
            <p:nvPr/>
          </p:nvSpPr>
          <p:spPr>
            <a:xfrm>
              <a:off x="8516833" y="6214478"/>
              <a:ext cx="15614" cy="13652"/>
            </a:xfrm>
            <a:custGeom>
              <a:avLst/>
              <a:gdLst/>
              <a:ahLst/>
              <a:cxnLst/>
              <a:rect l="l" t="t" r="r" b="b"/>
              <a:pathLst>
                <a:path w="183" h="160" extrusionOk="0">
                  <a:moveTo>
                    <a:pt x="95" y="1"/>
                  </a:moveTo>
                  <a:cubicBezTo>
                    <a:pt x="58" y="1"/>
                    <a:pt x="20" y="23"/>
                    <a:pt x="8" y="73"/>
                  </a:cubicBezTo>
                  <a:cubicBezTo>
                    <a:pt x="0" y="126"/>
                    <a:pt x="47" y="159"/>
                    <a:pt x="93" y="159"/>
                  </a:cubicBezTo>
                  <a:cubicBezTo>
                    <a:pt x="131" y="159"/>
                    <a:pt x="169" y="137"/>
                    <a:pt x="175" y="87"/>
                  </a:cubicBezTo>
                  <a:cubicBezTo>
                    <a:pt x="183" y="33"/>
                    <a:pt x="140" y="1"/>
                    <a:pt x="9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51"/>
            <p:cNvSpPr/>
            <p:nvPr/>
          </p:nvSpPr>
          <p:spPr>
            <a:xfrm>
              <a:off x="8538761" y="6224973"/>
              <a:ext cx="15187" cy="13737"/>
            </a:xfrm>
            <a:custGeom>
              <a:avLst/>
              <a:gdLst/>
              <a:ahLst/>
              <a:cxnLst/>
              <a:rect l="l" t="t" r="r" b="b"/>
              <a:pathLst>
                <a:path w="178" h="161" extrusionOk="0">
                  <a:moveTo>
                    <a:pt x="87" y="1"/>
                  </a:moveTo>
                  <a:cubicBezTo>
                    <a:pt x="54" y="1"/>
                    <a:pt x="22" y="19"/>
                    <a:pt x="16" y="61"/>
                  </a:cubicBezTo>
                  <a:cubicBezTo>
                    <a:pt x="0" y="124"/>
                    <a:pt x="46" y="160"/>
                    <a:pt x="92" y="160"/>
                  </a:cubicBezTo>
                  <a:cubicBezTo>
                    <a:pt x="127" y="160"/>
                    <a:pt x="163" y="138"/>
                    <a:pt x="169" y="89"/>
                  </a:cubicBezTo>
                  <a:cubicBezTo>
                    <a:pt x="177" y="34"/>
                    <a:pt x="131" y="1"/>
                    <a:pt x="8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51"/>
            <p:cNvSpPr/>
            <p:nvPr/>
          </p:nvSpPr>
          <p:spPr>
            <a:xfrm>
              <a:off x="8520331" y="6291609"/>
              <a:ext cx="6229" cy="5034"/>
            </a:xfrm>
            <a:custGeom>
              <a:avLst/>
              <a:gdLst/>
              <a:ahLst/>
              <a:cxnLst/>
              <a:rect l="l" t="t" r="r" b="b"/>
              <a:pathLst>
                <a:path w="73" h="59" extrusionOk="0">
                  <a:moveTo>
                    <a:pt x="37" y="0"/>
                  </a:moveTo>
                  <a:cubicBezTo>
                    <a:pt x="23" y="0"/>
                    <a:pt x="9" y="7"/>
                    <a:pt x="9" y="20"/>
                  </a:cubicBezTo>
                  <a:cubicBezTo>
                    <a:pt x="0" y="44"/>
                    <a:pt x="21" y="59"/>
                    <a:pt x="39" y="59"/>
                  </a:cubicBezTo>
                  <a:cubicBezTo>
                    <a:pt x="52" y="59"/>
                    <a:pt x="64" y="51"/>
                    <a:pt x="64" y="34"/>
                  </a:cubicBezTo>
                  <a:cubicBezTo>
                    <a:pt x="72" y="11"/>
                    <a:pt x="54" y="0"/>
                    <a:pt x="3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51"/>
            <p:cNvSpPr/>
            <p:nvPr/>
          </p:nvSpPr>
          <p:spPr>
            <a:xfrm>
              <a:off x="8549597" y="6201765"/>
              <a:ext cx="6058" cy="4522"/>
            </a:xfrm>
            <a:custGeom>
              <a:avLst/>
              <a:gdLst/>
              <a:ahLst/>
              <a:cxnLst/>
              <a:rect l="l" t="t" r="r" b="b"/>
              <a:pathLst>
                <a:path w="71" h="53" extrusionOk="0">
                  <a:moveTo>
                    <a:pt x="31" y="0"/>
                  </a:moveTo>
                  <a:cubicBezTo>
                    <a:pt x="19" y="0"/>
                    <a:pt x="7" y="8"/>
                    <a:pt x="0" y="27"/>
                  </a:cubicBezTo>
                  <a:cubicBezTo>
                    <a:pt x="0" y="42"/>
                    <a:pt x="17" y="53"/>
                    <a:pt x="35" y="53"/>
                  </a:cubicBezTo>
                  <a:cubicBezTo>
                    <a:pt x="49" y="53"/>
                    <a:pt x="64" y="45"/>
                    <a:pt x="70" y="27"/>
                  </a:cubicBezTo>
                  <a:cubicBezTo>
                    <a:pt x="62" y="11"/>
                    <a:pt x="46" y="0"/>
                    <a:pt x="31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51"/>
            <p:cNvSpPr/>
            <p:nvPr/>
          </p:nvSpPr>
          <p:spPr>
            <a:xfrm>
              <a:off x="8563845" y="6108935"/>
              <a:ext cx="5546" cy="4522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9" y="0"/>
                  </a:moveTo>
                  <a:cubicBezTo>
                    <a:pt x="15" y="0"/>
                    <a:pt x="1" y="8"/>
                    <a:pt x="1" y="27"/>
                  </a:cubicBezTo>
                  <a:cubicBezTo>
                    <a:pt x="1" y="42"/>
                    <a:pt x="13" y="53"/>
                    <a:pt x="27" y="53"/>
                  </a:cubicBezTo>
                  <a:cubicBezTo>
                    <a:pt x="38" y="53"/>
                    <a:pt x="50" y="45"/>
                    <a:pt x="57" y="27"/>
                  </a:cubicBezTo>
                  <a:cubicBezTo>
                    <a:pt x="64" y="11"/>
                    <a:pt x="47" y="0"/>
                    <a:pt x="2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51"/>
            <p:cNvSpPr/>
            <p:nvPr/>
          </p:nvSpPr>
          <p:spPr>
            <a:xfrm>
              <a:off x="8576985" y="6077536"/>
              <a:ext cx="4778" cy="4522"/>
            </a:xfrm>
            <a:custGeom>
              <a:avLst/>
              <a:gdLst/>
              <a:ahLst/>
              <a:cxnLst/>
              <a:rect l="l" t="t" r="r" b="b"/>
              <a:pathLst>
                <a:path w="56" h="53" extrusionOk="0">
                  <a:moveTo>
                    <a:pt x="28" y="1"/>
                  </a:moveTo>
                  <a:cubicBezTo>
                    <a:pt x="14" y="1"/>
                    <a:pt x="0" y="11"/>
                    <a:pt x="0" y="32"/>
                  </a:cubicBezTo>
                  <a:cubicBezTo>
                    <a:pt x="0" y="46"/>
                    <a:pt x="14" y="53"/>
                    <a:pt x="28" y="53"/>
                  </a:cubicBezTo>
                  <a:cubicBezTo>
                    <a:pt x="42" y="53"/>
                    <a:pt x="56" y="46"/>
                    <a:pt x="56" y="32"/>
                  </a:cubicBezTo>
                  <a:cubicBezTo>
                    <a:pt x="56" y="11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51"/>
            <p:cNvSpPr/>
            <p:nvPr/>
          </p:nvSpPr>
          <p:spPr>
            <a:xfrm>
              <a:off x="8576985" y="6045199"/>
              <a:ext cx="4778" cy="4607"/>
            </a:xfrm>
            <a:custGeom>
              <a:avLst/>
              <a:gdLst/>
              <a:ahLst/>
              <a:cxnLst/>
              <a:rect l="l" t="t" r="r" b="b"/>
              <a:pathLst>
                <a:path w="56" h="54" extrusionOk="0">
                  <a:moveTo>
                    <a:pt x="30" y="1"/>
                  </a:moveTo>
                  <a:cubicBezTo>
                    <a:pt x="18" y="1"/>
                    <a:pt x="6" y="8"/>
                    <a:pt x="0" y="20"/>
                  </a:cubicBezTo>
                  <a:cubicBezTo>
                    <a:pt x="0" y="43"/>
                    <a:pt x="13" y="54"/>
                    <a:pt x="27" y="54"/>
                  </a:cubicBezTo>
                  <a:cubicBezTo>
                    <a:pt x="38" y="54"/>
                    <a:pt x="50" y="47"/>
                    <a:pt x="56" y="34"/>
                  </a:cubicBezTo>
                  <a:cubicBezTo>
                    <a:pt x="56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51"/>
            <p:cNvSpPr/>
            <p:nvPr/>
          </p:nvSpPr>
          <p:spPr>
            <a:xfrm>
              <a:off x="8551986" y="6038117"/>
              <a:ext cx="5461" cy="5034"/>
            </a:xfrm>
            <a:custGeom>
              <a:avLst/>
              <a:gdLst/>
              <a:ahLst/>
              <a:cxnLst/>
              <a:rect l="l" t="t" r="r" b="b"/>
              <a:pathLst>
                <a:path w="64" h="59" extrusionOk="0">
                  <a:moveTo>
                    <a:pt x="29" y="0"/>
                  </a:moveTo>
                  <a:cubicBezTo>
                    <a:pt x="14" y="0"/>
                    <a:pt x="0" y="7"/>
                    <a:pt x="0" y="20"/>
                  </a:cubicBezTo>
                  <a:cubicBezTo>
                    <a:pt x="0" y="44"/>
                    <a:pt x="19" y="59"/>
                    <a:pt x="35" y="59"/>
                  </a:cubicBezTo>
                  <a:cubicBezTo>
                    <a:pt x="46" y="59"/>
                    <a:pt x="56" y="51"/>
                    <a:pt x="56" y="34"/>
                  </a:cubicBezTo>
                  <a:cubicBezTo>
                    <a:pt x="64" y="11"/>
                    <a:pt x="46" y="0"/>
                    <a:pt x="2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51"/>
            <p:cNvSpPr/>
            <p:nvPr/>
          </p:nvSpPr>
          <p:spPr>
            <a:xfrm>
              <a:off x="8529375" y="6019688"/>
              <a:ext cx="5973" cy="4522"/>
            </a:xfrm>
            <a:custGeom>
              <a:avLst/>
              <a:gdLst/>
              <a:ahLst/>
              <a:cxnLst/>
              <a:rect l="l" t="t" r="r" b="b"/>
              <a:pathLst>
                <a:path w="70" h="53" extrusionOk="0">
                  <a:moveTo>
                    <a:pt x="31" y="0"/>
                  </a:moveTo>
                  <a:cubicBezTo>
                    <a:pt x="19" y="0"/>
                    <a:pt x="7" y="8"/>
                    <a:pt x="0" y="26"/>
                  </a:cubicBezTo>
                  <a:cubicBezTo>
                    <a:pt x="0" y="42"/>
                    <a:pt x="17" y="53"/>
                    <a:pt x="34" y="53"/>
                  </a:cubicBezTo>
                  <a:cubicBezTo>
                    <a:pt x="49" y="53"/>
                    <a:pt x="64" y="45"/>
                    <a:pt x="70" y="26"/>
                  </a:cubicBezTo>
                  <a:cubicBezTo>
                    <a:pt x="62" y="11"/>
                    <a:pt x="46" y="0"/>
                    <a:pt x="31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51"/>
            <p:cNvSpPr/>
            <p:nvPr/>
          </p:nvSpPr>
          <p:spPr>
            <a:xfrm>
              <a:off x="8501987" y="6172414"/>
              <a:ext cx="6058" cy="4181"/>
            </a:xfrm>
            <a:custGeom>
              <a:avLst/>
              <a:gdLst/>
              <a:ahLst/>
              <a:cxnLst/>
              <a:rect l="l" t="t" r="r" b="b"/>
              <a:pathLst>
                <a:path w="71" h="49" extrusionOk="0">
                  <a:moveTo>
                    <a:pt x="41" y="1"/>
                  </a:moveTo>
                  <a:cubicBezTo>
                    <a:pt x="25" y="1"/>
                    <a:pt x="7" y="8"/>
                    <a:pt x="0" y="22"/>
                  </a:cubicBezTo>
                  <a:cubicBezTo>
                    <a:pt x="0" y="37"/>
                    <a:pt x="17" y="48"/>
                    <a:pt x="35" y="48"/>
                  </a:cubicBezTo>
                  <a:cubicBezTo>
                    <a:pt x="49" y="48"/>
                    <a:pt x="64" y="41"/>
                    <a:pt x="70" y="22"/>
                  </a:cubicBezTo>
                  <a:cubicBezTo>
                    <a:pt x="70" y="8"/>
                    <a:pt x="56" y="1"/>
                    <a:pt x="4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51"/>
            <p:cNvSpPr/>
            <p:nvPr/>
          </p:nvSpPr>
          <p:spPr>
            <a:xfrm>
              <a:off x="8504376" y="6218829"/>
              <a:ext cx="4863" cy="4181"/>
            </a:xfrm>
            <a:custGeom>
              <a:avLst/>
              <a:gdLst/>
              <a:ahLst/>
              <a:cxnLst/>
              <a:rect l="l" t="t" r="r" b="b"/>
              <a:pathLst>
                <a:path w="57" h="49" extrusionOk="0">
                  <a:moveTo>
                    <a:pt x="33" y="1"/>
                  </a:moveTo>
                  <a:cubicBezTo>
                    <a:pt x="21" y="1"/>
                    <a:pt x="7" y="8"/>
                    <a:pt x="0" y="22"/>
                  </a:cubicBezTo>
                  <a:cubicBezTo>
                    <a:pt x="0" y="37"/>
                    <a:pt x="13" y="48"/>
                    <a:pt x="27" y="48"/>
                  </a:cubicBezTo>
                  <a:cubicBezTo>
                    <a:pt x="38" y="48"/>
                    <a:pt x="50" y="41"/>
                    <a:pt x="56" y="22"/>
                  </a:cubicBezTo>
                  <a:cubicBezTo>
                    <a:pt x="56" y="8"/>
                    <a:pt x="46" y="1"/>
                    <a:pt x="3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51"/>
            <p:cNvSpPr/>
            <p:nvPr/>
          </p:nvSpPr>
          <p:spPr>
            <a:xfrm>
              <a:off x="8474599" y="6247583"/>
              <a:ext cx="6058" cy="5034"/>
            </a:xfrm>
            <a:custGeom>
              <a:avLst/>
              <a:gdLst/>
              <a:ahLst/>
              <a:cxnLst/>
              <a:rect l="l" t="t" r="r" b="b"/>
              <a:pathLst>
                <a:path w="71" h="59" extrusionOk="0">
                  <a:moveTo>
                    <a:pt x="36" y="0"/>
                  </a:moveTo>
                  <a:cubicBezTo>
                    <a:pt x="22" y="0"/>
                    <a:pt x="7" y="7"/>
                    <a:pt x="1" y="20"/>
                  </a:cubicBezTo>
                  <a:cubicBezTo>
                    <a:pt x="1" y="44"/>
                    <a:pt x="19" y="59"/>
                    <a:pt x="38" y="59"/>
                  </a:cubicBezTo>
                  <a:cubicBezTo>
                    <a:pt x="51" y="59"/>
                    <a:pt x="65" y="51"/>
                    <a:pt x="70" y="34"/>
                  </a:cubicBezTo>
                  <a:cubicBezTo>
                    <a:pt x="70" y="11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51"/>
            <p:cNvSpPr/>
            <p:nvPr/>
          </p:nvSpPr>
          <p:spPr>
            <a:xfrm>
              <a:off x="8530570" y="6310636"/>
              <a:ext cx="4778" cy="4266"/>
            </a:xfrm>
            <a:custGeom>
              <a:avLst/>
              <a:gdLst/>
              <a:ahLst/>
              <a:cxnLst/>
              <a:rect l="l" t="t" r="r" b="b"/>
              <a:pathLst>
                <a:path w="56" h="50" extrusionOk="0">
                  <a:moveTo>
                    <a:pt x="30" y="0"/>
                  </a:moveTo>
                  <a:cubicBezTo>
                    <a:pt x="18" y="0"/>
                    <a:pt x="6" y="7"/>
                    <a:pt x="0" y="20"/>
                  </a:cubicBezTo>
                  <a:cubicBezTo>
                    <a:pt x="0" y="37"/>
                    <a:pt x="21" y="49"/>
                    <a:pt x="38" y="49"/>
                  </a:cubicBezTo>
                  <a:cubicBezTo>
                    <a:pt x="48" y="49"/>
                    <a:pt x="56" y="44"/>
                    <a:pt x="56" y="34"/>
                  </a:cubicBezTo>
                  <a:cubicBezTo>
                    <a:pt x="56" y="11"/>
                    <a:pt x="43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51"/>
            <p:cNvSpPr/>
            <p:nvPr/>
          </p:nvSpPr>
          <p:spPr>
            <a:xfrm>
              <a:off x="8522208" y="5938632"/>
              <a:ext cx="85749" cy="17662"/>
            </a:xfrm>
            <a:custGeom>
              <a:avLst/>
              <a:gdLst/>
              <a:ahLst/>
              <a:cxnLst/>
              <a:rect l="l" t="t" r="r" b="b"/>
              <a:pathLst>
                <a:path w="1005" h="207" extrusionOk="0">
                  <a:moveTo>
                    <a:pt x="1" y="0"/>
                  </a:moveTo>
                  <a:lnTo>
                    <a:pt x="1" y="0"/>
                  </a:lnTo>
                  <a:cubicBezTo>
                    <a:pt x="279" y="162"/>
                    <a:pt x="509" y="207"/>
                    <a:pt x="679" y="207"/>
                  </a:cubicBezTo>
                  <a:cubicBezTo>
                    <a:pt x="875" y="207"/>
                    <a:pt x="990" y="147"/>
                    <a:pt x="1005" y="139"/>
                  </a:cubicBezTo>
                  <a:lnTo>
                    <a:pt x="1005" y="139"/>
                  </a:lnTo>
                  <a:cubicBezTo>
                    <a:pt x="900" y="183"/>
                    <a:pt x="791" y="200"/>
                    <a:pt x="686" y="200"/>
                  </a:cubicBezTo>
                  <a:cubicBezTo>
                    <a:pt x="388" y="200"/>
                    <a:pt x="114" y="6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51"/>
            <p:cNvSpPr/>
            <p:nvPr/>
          </p:nvSpPr>
          <p:spPr>
            <a:xfrm>
              <a:off x="7902173" y="5735651"/>
              <a:ext cx="235746" cy="646830"/>
            </a:xfrm>
            <a:custGeom>
              <a:avLst/>
              <a:gdLst/>
              <a:ahLst/>
              <a:cxnLst/>
              <a:rect l="l" t="t" r="r" b="b"/>
              <a:pathLst>
                <a:path w="2763" h="7581" extrusionOk="0">
                  <a:moveTo>
                    <a:pt x="1252" y="1"/>
                  </a:moveTo>
                  <a:cubicBezTo>
                    <a:pt x="1001" y="1"/>
                    <a:pt x="663" y="71"/>
                    <a:pt x="140" y="203"/>
                  </a:cubicBezTo>
                  <a:lnTo>
                    <a:pt x="0" y="482"/>
                  </a:lnTo>
                  <a:cubicBezTo>
                    <a:pt x="516" y="649"/>
                    <a:pt x="1158" y="7275"/>
                    <a:pt x="1646" y="7484"/>
                  </a:cubicBezTo>
                  <a:cubicBezTo>
                    <a:pt x="1771" y="7552"/>
                    <a:pt x="1897" y="7581"/>
                    <a:pt x="2021" y="7581"/>
                  </a:cubicBezTo>
                  <a:cubicBezTo>
                    <a:pt x="2229" y="7581"/>
                    <a:pt x="2436" y="7500"/>
                    <a:pt x="2637" y="7387"/>
                  </a:cubicBezTo>
                  <a:lnTo>
                    <a:pt x="2748" y="7108"/>
                  </a:lnTo>
                  <a:cubicBezTo>
                    <a:pt x="2762" y="6899"/>
                    <a:pt x="1470" y="217"/>
                    <a:pt x="1839" y="217"/>
                  </a:cubicBezTo>
                  <a:cubicBezTo>
                    <a:pt x="1840" y="217"/>
                    <a:pt x="1841" y="217"/>
                    <a:pt x="1842" y="217"/>
                  </a:cubicBezTo>
                  <a:cubicBezTo>
                    <a:pt x="1667" y="71"/>
                    <a:pt x="1503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51"/>
            <p:cNvSpPr/>
            <p:nvPr/>
          </p:nvSpPr>
          <p:spPr>
            <a:xfrm>
              <a:off x="7871628" y="5741111"/>
              <a:ext cx="192573" cy="53583"/>
            </a:xfrm>
            <a:custGeom>
              <a:avLst/>
              <a:gdLst/>
              <a:ahLst/>
              <a:cxnLst/>
              <a:rect l="l" t="t" r="r" b="b"/>
              <a:pathLst>
                <a:path w="2257" h="628" extrusionOk="0">
                  <a:moveTo>
                    <a:pt x="1612" y="1"/>
                  </a:moveTo>
                  <a:cubicBezTo>
                    <a:pt x="980" y="1"/>
                    <a:pt x="0" y="325"/>
                    <a:pt x="735" y="627"/>
                  </a:cubicBezTo>
                  <a:cubicBezTo>
                    <a:pt x="631" y="371"/>
                    <a:pt x="1033" y="248"/>
                    <a:pt x="1394" y="248"/>
                  </a:cubicBezTo>
                  <a:cubicBezTo>
                    <a:pt x="1662" y="248"/>
                    <a:pt x="1907" y="315"/>
                    <a:pt x="1907" y="446"/>
                  </a:cubicBezTo>
                  <a:cubicBezTo>
                    <a:pt x="2257" y="122"/>
                    <a:pt x="2000" y="1"/>
                    <a:pt x="1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51"/>
            <p:cNvSpPr/>
            <p:nvPr/>
          </p:nvSpPr>
          <p:spPr>
            <a:xfrm>
              <a:off x="7921200" y="5786247"/>
              <a:ext cx="225849" cy="600329"/>
            </a:xfrm>
            <a:custGeom>
              <a:avLst/>
              <a:gdLst/>
              <a:ahLst/>
              <a:cxnLst/>
              <a:rect l="l" t="t" r="r" b="b"/>
              <a:pathLst>
                <a:path w="2647" h="7036" extrusionOk="0">
                  <a:moveTo>
                    <a:pt x="1507" y="1"/>
                  </a:moveTo>
                  <a:cubicBezTo>
                    <a:pt x="1432" y="56"/>
                    <a:pt x="1353" y="105"/>
                    <a:pt x="1272" y="146"/>
                  </a:cubicBezTo>
                  <a:lnTo>
                    <a:pt x="1272" y="146"/>
                  </a:lnTo>
                  <a:lnTo>
                    <a:pt x="1395" y="126"/>
                  </a:lnTo>
                  <a:lnTo>
                    <a:pt x="2469" y="6417"/>
                  </a:lnTo>
                  <a:cubicBezTo>
                    <a:pt x="2469" y="6417"/>
                    <a:pt x="2609" y="6821"/>
                    <a:pt x="1995" y="6933"/>
                  </a:cubicBezTo>
                  <a:cubicBezTo>
                    <a:pt x="1928" y="6944"/>
                    <a:pt x="1866" y="6948"/>
                    <a:pt x="1810" y="6948"/>
                  </a:cubicBezTo>
                  <a:cubicBezTo>
                    <a:pt x="1348" y="6948"/>
                    <a:pt x="1270" y="6626"/>
                    <a:pt x="1270" y="6626"/>
                  </a:cubicBezTo>
                  <a:lnTo>
                    <a:pt x="182" y="321"/>
                  </a:lnTo>
                  <a:lnTo>
                    <a:pt x="261" y="309"/>
                  </a:lnTo>
                  <a:lnTo>
                    <a:pt x="261" y="309"/>
                  </a:lnTo>
                  <a:cubicBezTo>
                    <a:pt x="344" y="320"/>
                    <a:pt x="426" y="326"/>
                    <a:pt x="509" y="326"/>
                  </a:cubicBezTo>
                  <a:cubicBezTo>
                    <a:pt x="773" y="326"/>
                    <a:pt x="1035" y="266"/>
                    <a:pt x="1272" y="146"/>
                  </a:cubicBezTo>
                  <a:lnTo>
                    <a:pt x="1272" y="146"/>
                  </a:lnTo>
                  <a:lnTo>
                    <a:pt x="261" y="309"/>
                  </a:lnTo>
                  <a:lnTo>
                    <a:pt x="261" y="309"/>
                  </a:lnTo>
                  <a:cubicBezTo>
                    <a:pt x="174" y="296"/>
                    <a:pt x="87" y="277"/>
                    <a:pt x="0" y="252"/>
                  </a:cubicBezTo>
                  <a:lnTo>
                    <a:pt x="0" y="252"/>
                  </a:lnTo>
                  <a:cubicBezTo>
                    <a:pt x="1" y="252"/>
                    <a:pt x="1158" y="6654"/>
                    <a:pt x="1158" y="6654"/>
                  </a:cubicBezTo>
                  <a:cubicBezTo>
                    <a:pt x="1152" y="6881"/>
                    <a:pt x="1510" y="7035"/>
                    <a:pt x="1869" y="7035"/>
                  </a:cubicBezTo>
                  <a:cubicBezTo>
                    <a:pt x="2258" y="7035"/>
                    <a:pt x="2647" y="6854"/>
                    <a:pt x="2567" y="6389"/>
                  </a:cubicBezTo>
                  <a:lnTo>
                    <a:pt x="15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51"/>
            <p:cNvSpPr/>
            <p:nvPr/>
          </p:nvSpPr>
          <p:spPr>
            <a:xfrm>
              <a:off x="7804223" y="5724132"/>
              <a:ext cx="337195" cy="99059"/>
            </a:xfrm>
            <a:custGeom>
              <a:avLst/>
              <a:gdLst/>
              <a:ahLst/>
              <a:cxnLst/>
              <a:rect l="l" t="t" r="r" b="b"/>
              <a:pathLst>
                <a:path w="3952" h="1161" extrusionOk="0">
                  <a:moveTo>
                    <a:pt x="2390" y="205"/>
                  </a:moveTo>
                  <a:cubicBezTo>
                    <a:pt x="2804" y="205"/>
                    <a:pt x="3076" y="340"/>
                    <a:pt x="2627" y="701"/>
                  </a:cubicBezTo>
                  <a:cubicBezTo>
                    <a:pt x="2446" y="865"/>
                    <a:pt x="2222" y="947"/>
                    <a:pt x="1998" y="947"/>
                  </a:cubicBezTo>
                  <a:cubicBezTo>
                    <a:pt x="1840" y="947"/>
                    <a:pt x="1682" y="907"/>
                    <a:pt x="1539" y="826"/>
                  </a:cubicBezTo>
                  <a:cubicBezTo>
                    <a:pt x="808" y="515"/>
                    <a:pt x="1762" y="205"/>
                    <a:pt x="2390" y="205"/>
                  </a:cubicBezTo>
                  <a:close/>
                  <a:moveTo>
                    <a:pt x="2465" y="0"/>
                  </a:moveTo>
                  <a:cubicBezTo>
                    <a:pt x="841" y="0"/>
                    <a:pt x="1" y="992"/>
                    <a:pt x="2222" y="1161"/>
                  </a:cubicBezTo>
                  <a:cubicBezTo>
                    <a:pt x="2794" y="1008"/>
                    <a:pt x="3952" y="212"/>
                    <a:pt x="2836" y="17"/>
                  </a:cubicBezTo>
                  <a:cubicBezTo>
                    <a:pt x="2709" y="6"/>
                    <a:pt x="2585" y="0"/>
                    <a:pt x="2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51"/>
            <p:cNvSpPr/>
            <p:nvPr/>
          </p:nvSpPr>
          <p:spPr>
            <a:xfrm>
              <a:off x="7795350" y="5727630"/>
              <a:ext cx="280626" cy="89589"/>
            </a:xfrm>
            <a:custGeom>
              <a:avLst/>
              <a:gdLst/>
              <a:ahLst/>
              <a:cxnLst/>
              <a:rect l="l" t="t" r="r" b="b"/>
              <a:pathLst>
                <a:path w="3289" h="1050" extrusionOk="0">
                  <a:moveTo>
                    <a:pt x="2493" y="31"/>
                  </a:moveTo>
                  <a:cubicBezTo>
                    <a:pt x="2934" y="31"/>
                    <a:pt x="3255" y="179"/>
                    <a:pt x="3094" y="450"/>
                  </a:cubicBezTo>
                  <a:cubicBezTo>
                    <a:pt x="2807" y="820"/>
                    <a:pt x="2439" y="952"/>
                    <a:pt x="2109" y="952"/>
                  </a:cubicBezTo>
                  <a:cubicBezTo>
                    <a:pt x="1604" y="952"/>
                    <a:pt x="1187" y="645"/>
                    <a:pt x="1280" y="409"/>
                  </a:cubicBezTo>
                  <a:cubicBezTo>
                    <a:pt x="1604" y="151"/>
                    <a:pt x="2097" y="31"/>
                    <a:pt x="2493" y="31"/>
                  </a:cubicBezTo>
                  <a:close/>
                  <a:moveTo>
                    <a:pt x="2715" y="0"/>
                  </a:moveTo>
                  <a:cubicBezTo>
                    <a:pt x="1818" y="0"/>
                    <a:pt x="0" y="456"/>
                    <a:pt x="1950" y="1022"/>
                  </a:cubicBezTo>
                  <a:cubicBezTo>
                    <a:pt x="1950" y="1022"/>
                    <a:pt x="2033" y="1049"/>
                    <a:pt x="2168" y="1049"/>
                  </a:cubicBezTo>
                  <a:cubicBezTo>
                    <a:pt x="2411" y="1049"/>
                    <a:pt x="2820" y="963"/>
                    <a:pt x="3205" y="478"/>
                  </a:cubicBezTo>
                  <a:cubicBezTo>
                    <a:pt x="3289" y="367"/>
                    <a:pt x="3261" y="199"/>
                    <a:pt x="3149" y="116"/>
                  </a:cubicBezTo>
                  <a:cubicBezTo>
                    <a:pt x="3146" y="36"/>
                    <a:pt x="2967" y="0"/>
                    <a:pt x="2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51"/>
            <p:cNvSpPr/>
            <p:nvPr/>
          </p:nvSpPr>
          <p:spPr>
            <a:xfrm>
              <a:off x="7965226" y="5924298"/>
              <a:ext cx="173887" cy="463045"/>
            </a:xfrm>
            <a:custGeom>
              <a:avLst/>
              <a:gdLst/>
              <a:ahLst/>
              <a:cxnLst/>
              <a:rect l="l" t="t" r="r" b="b"/>
              <a:pathLst>
                <a:path w="2038" h="5427" extrusionOk="0">
                  <a:moveTo>
                    <a:pt x="1856" y="4785"/>
                  </a:moveTo>
                  <a:cubicBezTo>
                    <a:pt x="2037" y="5315"/>
                    <a:pt x="879" y="5427"/>
                    <a:pt x="796" y="4952"/>
                  </a:cubicBezTo>
                  <a:lnTo>
                    <a:pt x="1" y="280"/>
                  </a:lnTo>
                  <a:cubicBezTo>
                    <a:pt x="294" y="1"/>
                    <a:pt x="796" y="29"/>
                    <a:pt x="1061" y="98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51"/>
            <p:cNvSpPr/>
            <p:nvPr/>
          </p:nvSpPr>
          <p:spPr>
            <a:xfrm>
              <a:off x="7965226" y="5929502"/>
              <a:ext cx="90527" cy="23890"/>
            </a:xfrm>
            <a:custGeom>
              <a:avLst/>
              <a:gdLst/>
              <a:ahLst/>
              <a:cxnLst/>
              <a:rect l="l" t="t" r="r" b="b"/>
              <a:pathLst>
                <a:path w="1061" h="280" extrusionOk="0">
                  <a:moveTo>
                    <a:pt x="761" y="1"/>
                  </a:moveTo>
                  <a:cubicBezTo>
                    <a:pt x="493" y="1"/>
                    <a:pt x="126" y="54"/>
                    <a:pt x="1" y="233"/>
                  </a:cubicBezTo>
                  <a:cubicBezTo>
                    <a:pt x="96" y="264"/>
                    <a:pt x="212" y="279"/>
                    <a:pt x="333" y="279"/>
                  </a:cubicBezTo>
                  <a:cubicBezTo>
                    <a:pt x="634" y="279"/>
                    <a:pt x="961" y="187"/>
                    <a:pt x="1061" y="37"/>
                  </a:cubicBezTo>
                  <a:cubicBezTo>
                    <a:pt x="1031" y="17"/>
                    <a:pt x="911" y="1"/>
                    <a:pt x="76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51"/>
            <p:cNvSpPr/>
            <p:nvPr/>
          </p:nvSpPr>
          <p:spPr>
            <a:xfrm>
              <a:off x="8004474" y="5928990"/>
              <a:ext cx="51279" cy="23976"/>
            </a:xfrm>
            <a:custGeom>
              <a:avLst/>
              <a:gdLst/>
              <a:ahLst/>
              <a:cxnLst/>
              <a:rect l="l" t="t" r="r" b="b"/>
              <a:pathLst>
                <a:path w="601" h="281" extrusionOk="0">
                  <a:moveTo>
                    <a:pt x="212" y="1"/>
                  </a:moveTo>
                  <a:cubicBezTo>
                    <a:pt x="141" y="1"/>
                    <a:pt x="70" y="5"/>
                    <a:pt x="1" y="15"/>
                  </a:cubicBezTo>
                  <a:cubicBezTo>
                    <a:pt x="1" y="15"/>
                    <a:pt x="154" y="155"/>
                    <a:pt x="29" y="280"/>
                  </a:cubicBezTo>
                  <a:cubicBezTo>
                    <a:pt x="238" y="280"/>
                    <a:pt x="447" y="197"/>
                    <a:pt x="601" y="43"/>
                  </a:cubicBezTo>
                  <a:cubicBezTo>
                    <a:pt x="475" y="16"/>
                    <a:pt x="343" y="1"/>
                    <a:pt x="21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51"/>
            <p:cNvSpPr/>
            <p:nvPr/>
          </p:nvSpPr>
          <p:spPr>
            <a:xfrm>
              <a:off x="7965226" y="5928478"/>
              <a:ext cx="90527" cy="20904"/>
            </a:xfrm>
            <a:custGeom>
              <a:avLst/>
              <a:gdLst/>
              <a:ahLst/>
              <a:cxnLst/>
              <a:rect l="l" t="t" r="r" b="b"/>
              <a:pathLst>
                <a:path w="1061" h="245" extrusionOk="0">
                  <a:moveTo>
                    <a:pt x="693" y="0"/>
                  </a:moveTo>
                  <a:cubicBezTo>
                    <a:pt x="482" y="0"/>
                    <a:pt x="217" y="49"/>
                    <a:pt x="1" y="245"/>
                  </a:cubicBezTo>
                  <a:lnTo>
                    <a:pt x="15" y="245"/>
                  </a:lnTo>
                  <a:cubicBezTo>
                    <a:pt x="36" y="150"/>
                    <a:pt x="576" y="39"/>
                    <a:pt x="862" y="39"/>
                  </a:cubicBezTo>
                  <a:cubicBezTo>
                    <a:pt x="954" y="39"/>
                    <a:pt x="1019" y="50"/>
                    <a:pt x="1033" y="77"/>
                  </a:cubicBezTo>
                  <a:lnTo>
                    <a:pt x="1061" y="49"/>
                  </a:lnTo>
                  <a:cubicBezTo>
                    <a:pt x="1061" y="49"/>
                    <a:pt x="904" y="0"/>
                    <a:pt x="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51"/>
            <p:cNvSpPr/>
            <p:nvPr/>
          </p:nvSpPr>
          <p:spPr>
            <a:xfrm>
              <a:off x="8082373" y="6189223"/>
              <a:ext cx="5546" cy="5119"/>
            </a:xfrm>
            <a:custGeom>
              <a:avLst/>
              <a:gdLst/>
              <a:ahLst/>
              <a:cxnLst/>
              <a:rect l="l" t="t" r="r" b="b"/>
              <a:pathLst>
                <a:path w="65" h="60" extrusionOk="0">
                  <a:moveTo>
                    <a:pt x="36" y="1"/>
                  </a:moveTo>
                  <a:cubicBezTo>
                    <a:pt x="19" y="1"/>
                    <a:pt x="1" y="11"/>
                    <a:pt x="9" y="34"/>
                  </a:cubicBezTo>
                  <a:cubicBezTo>
                    <a:pt x="9" y="52"/>
                    <a:pt x="18" y="59"/>
                    <a:pt x="30" y="59"/>
                  </a:cubicBezTo>
                  <a:cubicBezTo>
                    <a:pt x="45" y="59"/>
                    <a:pt x="64" y="44"/>
                    <a:pt x="64" y="20"/>
                  </a:cubicBezTo>
                  <a:cubicBezTo>
                    <a:pt x="64" y="8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51"/>
            <p:cNvSpPr/>
            <p:nvPr/>
          </p:nvSpPr>
          <p:spPr>
            <a:xfrm>
              <a:off x="8094916" y="6320960"/>
              <a:ext cx="20392" cy="17832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5" y="0"/>
                  </a:moveTo>
                  <a:cubicBezTo>
                    <a:pt x="63" y="0"/>
                    <a:pt x="1" y="43"/>
                    <a:pt x="1" y="122"/>
                  </a:cubicBezTo>
                  <a:cubicBezTo>
                    <a:pt x="19" y="182"/>
                    <a:pt x="65" y="208"/>
                    <a:pt x="111" y="208"/>
                  </a:cubicBezTo>
                  <a:cubicBezTo>
                    <a:pt x="174" y="208"/>
                    <a:pt x="238" y="160"/>
                    <a:pt x="238" y="80"/>
                  </a:cubicBezTo>
                  <a:cubicBezTo>
                    <a:pt x="220" y="26"/>
                    <a:pt x="173" y="0"/>
                    <a:pt x="12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1"/>
            <p:cNvSpPr/>
            <p:nvPr/>
          </p:nvSpPr>
          <p:spPr>
            <a:xfrm>
              <a:off x="8043125" y="6246218"/>
              <a:ext cx="20477" cy="19112"/>
            </a:xfrm>
            <a:custGeom>
              <a:avLst/>
              <a:gdLst/>
              <a:ahLst/>
              <a:cxnLst/>
              <a:rect l="l" t="t" r="r" b="b"/>
              <a:pathLst>
                <a:path w="240" h="224" extrusionOk="0">
                  <a:moveTo>
                    <a:pt x="123" y="1"/>
                  </a:moveTo>
                  <a:cubicBezTo>
                    <a:pt x="62" y="1"/>
                    <a:pt x="0" y="47"/>
                    <a:pt x="8" y="133"/>
                  </a:cubicBezTo>
                  <a:cubicBezTo>
                    <a:pt x="21" y="195"/>
                    <a:pt x="68" y="224"/>
                    <a:pt x="116" y="224"/>
                  </a:cubicBezTo>
                  <a:cubicBezTo>
                    <a:pt x="177" y="224"/>
                    <a:pt x="239" y="177"/>
                    <a:pt x="231" y="91"/>
                  </a:cubicBezTo>
                  <a:cubicBezTo>
                    <a:pt x="219" y="30"/>
                    <a:pt x="172" y="1"/>
                    <a:pt x="12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1"/>
            <p:cNvSpPr/>
            <p:nvPr/>
          </p:nvSpPr>
          <p:spPr>
            <a:xfrm>
              <a:off x="8063346" y="6137603"/>
              <a:ext cx="20477" cy="18259"/>
            </a:xfrm>
            <a:custGeom>
              <a:avLst/>
              <a:gdLst/>
              <a:ahLst/>
              <a:cxnLst/>
              <a:rect l="l" t="t" r="r" b="b"/>
              <a:pathLst>
                <a:path w="240" h="214" extrusionOk="0">
                  <a:moveTo>
                    <a:pt x="120" y="1"/>
                  </a:moveTo>
                  <a:cubicBezTo>
                    <a:pt x="59" y="1"/>
                    <a:pt x="0" y="44"/>
                    <a:pt x="8" y="123"/>
                  </a:cubicBezTo>
                  <a:cubicBezTo>
                    <a:pt x="27" y="184"/>
                    <a:pt x="75" y="213"/>
                    <a:pt x="122" y="213"/>
                  </a:cubicBezTo>
                  <a:cubicBezTo>
                    <a:pt x="182" y="213"/>
                    <a:pt x="239" y="167"/>
                    <a:pt x="232" y="81"/>
                  </a:cubicBezTo>
                  <a:cubicBezTo>
                    <a:pt x="213" y="27"/>
                    <a:pt x="166" y="1"/>
                    <a:pt x="12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1"/>
            <p:cNvSpPr/>
            <p:nvPr/>
          </p:nvSpPr>
          <p:spPr>
            <a:xfrm>
              <a:off x="8000976" y="6044772"/>
              <a:ext cx="20989" cy="17832"/>
            </a:xfrm>
            <a:custGeom>
              <a:avLst/>
              <a:gdLst/>
              <a:ahLst/>
              <a:cxnLst/>
              <a:rect l="l" t="t" r="r" b="b"/>
              <a:pathLst>
                <a:path w="246" h="209" extrusionOk="0">
                  <a:moveTo>
                    <a:pt x="124" y="1"/>
                  </a:moveTo>
                  <a:cubicBezTo>
                    <a:pt x="62" y="1"/>
                    <a:pt x="0" y="44"/>
                    <a:pt x="0" y="123"/>
                  </a:cubicBezTo>
                  <a:cubicBezTo>
                    <a:pt x="18" y="182"/>
                    <a:pt x="66" y="209"/>
                    <a:pt x="115" y="209"/>
                  </a:cubicBezTo>
                  <a:cubicBezTo>
                    <a:pt x="180" y="209"/>
                    <a:pt x="245" y="161"/>
                    <a:pt x="237" y="81"/>
                  </a:cubicBezTo>
                  <a:cubicBezTo>
                    <a:pt x="219" y="27"/>
                    <a:pt x="172" y="1"/>
                    <a:pt x="12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1"/>
            <p:cNvSpPr/>
            <p:nvPr/>
          </p:nvSpPr>
          <p:spPr>
            <a:xfrm>
              <a:off x="8030668" y="6008596"/>
              <a:ext cx="20989" cy="17832"/>
            </a:xfrm>
            <a:custGeom>
              <a:avLst/>
              <a:gdLst/>
              <a:ahLst/>
              <a:cxnLst/>
              <a:rect l="l" t="t" r="r" b="b"/>
              <a:pathLst>
                <a:path w="246" h="209" extrusionOk="0">
                  <a:moveTo>
                    <a:pt x="128" y="1"/>
                  </a:moveTo>
                  <a:cubicBezTo>
                    <a:pt x="65" y="1"/>
                    <a:pt x="1" y="49"/>
                    <a:pt x="1" y="129"/>
                  </a:cubicBezTo>
                  <a:cubicBezTo>
                    <a:pt x="19" y="183"/>
                    <a:pt x="69" y="209"/>
                    <a:pt x="118" y="209"/>
                  </a:cubicBezTo>
                  <a:cubicBezTo>
                    <a:pt x="182" y="209"/>
                    <a:pt x="246" y="165"/>
                    <a:pt x="238" y="87"/>
                  </a:cubicBezTo>
                  <a:cubicBezTo>
                    <a:pt x="220" y="27"/>
                    <a:pt x="174" y="1"/>
                    <a:pt x="12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1"/>
            <p:cNvSpPr/>
            <p:nvPr/>
          </p:nvSpPr>
          <p:spPr>
            <a:xfrm>
              <a:off x="8028791" y="5967300"/>
              <a:ext cx="22354" cy="20477"/>
            </a:xfrm>
            <a:custGeom>
              <a:avLst/>
              <a:gdLst/>
              <a:ahLst/>
              <a:cxnLst/>
              <a:rect l="l" t="t" r="r" b="b"/>
              <a:pathLst>
                <a:path w="262" h="240" extrusionOk="0">
                  <a:moveTo>
                    <a:pt x="135" y="0"/>
                  </a:moveTo>
                  <a:cubicBezTo>
                    <a:pt x="69" y="0"/>
                    <a:pt x="1" y="51"/>
                    <a:pt x="9" y="138"/>
                  </a:cubicBezTo>
                  <a:cubicBezTo>
                    <a:pt x="21" y="207"/>
                    <a:pt x="75" y="239"/>
                    <a:pt x="129" y="239"/>
                  </a:cubicBezTo>
                  <a:cubicBezTo>
                    <a:pt x="196" y="239"/>
                    <a:pt x="261" y="189"/>
                    <a:pt x="246" y="96"/>
                  </a:cubicBezTo>
                  <a:cubicBezTo>
                    <a:pt x="234" y="30"/>
                    <a:pt x="185" y="0"/>
                    <a:pt x="13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1"/>
            <p:cNvSpPr/>
            <p:nvPr/>
          </p:nvSpPr>
          <p:spPr>
            <a:xfrm>
              <a:off x="7979389" y="5956037"/>
              <a:ext cx="22952" cy="19539"/>
            </a:xfrm>
            <a:custGeom>
              <a:avLst/>
              <a:gdLst/>
              <a:ahLst/>
              <a:cxnLst/>
              <a:rect l="l" t="t" r="r" b="b"/>
              <a:pathLst>
                <a:path w="269" h="229" extrusionOk="0">
                  <a:moveTo>
                    <a:pt x="130" y="1"/>
                  </a:moveTo>
                  <a:cubicBezTo>
                    <a:pt x="64" y="1"/>
                    <a:pt x="1" y="47"/>
                    <a:pt x="16" y="131"/>
                  </a:cubicBezTo>
                  <a:cubicBezTo>
                    <a:pt x="28" y="199"/>
                    <a:pt x="81" y="228"/>
                    <a:pt x="134" y="228"/>
                  </a:cubicBezTo>
                  <a:cubicBezTo>
                    <a:pt x="202" y="228"/>
                    <a:pt x="269" y="181"/>
                    <a:pt x="253" y="103"/>
                  </a:cubicBezTo>
                  <a:cubicBezTo>
                    <a:pt x="240" y="33"/>
                    <a:pt x="184" y="1"/>
                    <a:pt x="13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1"/>
            <p:cNvSpPr/>
            <p:nvPr/>
          </p:nvSpPr>
          <p:spPr>
            <a:xfrm>
              <a:off x="8067442" y="6302189"/>
              <a:ext cx="23037" cy="19624"/>
            </a:xfrm>
            <a:custGeom>
              <a:avLst/>
              <a:gdLst/>
              <a:ahLst/>
              <a:cxnLst/>
              <a:rect l="l" t="t" r="r" b="b"/>
              <a:pathLst>
                <a:path w="270" h="230" extrusionOk="0">
                  <a:moveTo>
                    <a:pt x="135" y="1"/>
                  </a:moveTo>
                  <a:cubicBezTo>
                    <a:pt x="68" y="1"/>
                    <a:pt x="1" y="47"/>
                    <a:pt x="16" y="133"/>
                  </a:cubicBezTo>
                  <a:cubicBezTo>
                    <a:pt x="28" y="199"/>
                    <a:pt x="80" y="229"/>
                    <a:pt x="132" y="229"/>
                  </a:cubicBezTo>
                  <a:cubicBezTo>
                    <a:pt x="200" y="229"/>
                    <a:pt x="269" y="178"/>
                    <a:pt x="253" y="91"/>
                  </a:cubicBezTo>
                  <a:cubicBezTo>
                    <a:pt x="241" y="29"/>
                    <a:pt x="188" y="1"/>
                    <a:pt x="13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1"/>
            <p:cNvSpPr/>
            <p:nvPr/>
          </p:nvSpPr>
          <p:spPr>
            <a:xfrm>
              <a:off x="8052596" y="6332393"/>
              <a:ext cx="15785" cy="13737"/>
            </a:xfrm>
            <a:custGeom>
              <a:avLst/>
              <a:gdLst/>
              <a:ahLst/>
              <a:cxnLst/>
              <a:rect l="l" t="t" r="r" b="b"/>
              <a:pathLst>
                <a:path w="185" h="161" extrusionOk="0">
                  <a:moveTo>
                    <a:pt x="98" y="1"/>
                  </a:moveTo>
                  <a:cubicBezTo>
                    <a:pt x="50" y="1"/>
                    <a:pt x="1" y="37"/>
                    <a:pt x="9" y="100"/>
                  </a:cubicBezTo>
                  <a:cubicBezTo>
                    <a:pt x="21" y="142"/>
                    <a:pt x="56" y="160"/>
                    <a:pt x="91" y="160"/>
                  </a:cubicBezTo>
                  <a:cubicBezTo>
                    <a:pt x="138" y="160"/>
                    <a:pt x="184" y="127"/>
                    <a:pt x="176" y="72"/>
                  </a:cubicBezTo>
                  <a:cubicBezTo>
                    <a:pt x="170" y="23"/>
                    <a:pt x="134" y="1"/>
                    <a:pt x="9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1"/>
            <p:cNvSpPr/>
            <p:nvPr/>
          </p:nvSpPr>
          <p:spPr>
            <a:xfrm>
              <a:off x="8051401" y="6284527"/>
              <a:ext cx="15785" cy="13652"/>
            </a:xfrm>
            <a:custGeom>
              <a:avLst/>
              <a:gdLst/>
              <a:ahLst/>
              <a:cxnLst/>
              <a:rect l="l" t="t" r="r" b="b"/>
              <a:pathLst>
                <a:path w="185" h="160" extrusionOk="0">
                  <a:moveTo>
                    <a:pt x="100" y="0"/>
                  </a:moveTo>
                  <a:cubicBezTo>
                    <a:pt x="52" y="0"/>
                    <a:pt x="1" y="33"/>
                    <a:pt x="9" y="89"/>
                  </a:cubicBezTo>
                  <a:cubicBezTo>
                    <a:pt x="21" y="138"/>
                    <a:pt x="57" y="160"/>
                    <a:pt x="93" y="160"/>
                  </a:cubicBezTo>
                  <a:cubicBezTo>
                    <a:pt x="139" y="160"/>
                    <a:pt x="184" y="124"/>
                    <a:pt x="176" y="61"/>
                  </a:cubicBezTo>
                  <a:cubicBezTo>
                    <a:pt x="170" y="19"/>
                    <a:pt x="136" y="0"/>
                    <a:pt x="10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51"/>
            <p:cNvSpPr/>
            <p:nvPr/>
          </p:nvSpPr>
          <p:spPr>
            <a:xfrm>
              <a:off x="8082373" y="6252702"/>
              <a:ext cx="15187" cy="13652"/>
            </a:xfrm>
            <a:custGeom>
              <a:avLst/>
              <a:gdLst/>
              <a:ahLst/>
              <a:cxnLst/>
              <a:rect l="l" t="t" r="r" b="b"/>
              <a:pathLst>
                <a:path w="178" h="160" extrusionOk="0">
                  <a:moveTo>
                    <a:pt x="89" y="0"/>
                  </a:moveTo>
                  <a:cubicBezTo>
                    <a:pt x="46" y="0"/>
                    <a:pt x="1" y="36"/>
                    <a:pt x="9" y="99"/>
                  </a:cubicBezTo>
                  <a:cubicBezTo>
                    <a:pt x="15" y="141"/>
                    <a:pt x="49" y="160"/>
                    <a:pt x="84" y="160"/>
                  </a:cubicBezTo>
                  <a:cubicBezTo>
                    <a:pt x="130" y="160"/>
                    <a:pt x="178" y="127"/>
                    <a:pt x="162" y="71"/>
                  </a:cubicBezTo>
                  <a:cubicBezTo>
                    <a:pt x="156" y="22"/>
                    <a:pt x="123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51"/>
            <p:cNvSpPr/>
            <p:nvPr/>
          </p:nvSpPr>
          <p:spPr>
            <a:xfrm>
              <a:off x="8051401" y="6174974"/>
              <a:ext cx="15785" cy="13737"/>
            </a:xfrm>
            <a:custGeom>
              <a:avLst/>
              <a:gdLst/>
              <a:ahLst/>
              <a:cxnLst/>
              <a:rect l="l" t="t" r="r" b="b"/>
              <a:pathLst>
                <a:path w="185" h="161" extrusionOk="0">
                  <a:moveTo>
                    <a:pt x="94" y="1"/>
                  </a:moveTo>
                  <a:cubicBezTo>
                    <a:pt x="47" y="1"/>
                    <a:pt x="1" y="34"/>
                    <a:pt x="9" y="89"/>
                  </a:cubicBezTo>
                  <a:cubicBezTo>
                    <a:pt x="15" y="138"/>
                    <a:pt x="51" y="161"/>
                    <a:pt x="87" y="161"/>
                  </a:cubicBezTo>
                  <a:cubicBezTo>
                    <a:pt x="135" y="161"/>
                    <a:pt x="184" y="124"/>
                    <a:pt x="176" y="62"/>
                  </a:cubicBezTo>
                  <a:cubicBezTo>
                    <a:pt x="164" y="20"/>
                    <a:pt x="129" y="1"/>
                    <a:pt x="9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51"/>
            <p:cNvSpPr/>
            <p:nvPr/>
          </p:nvSpPr>
          <p:spPr>
            <a:xfrm>
              <a:off x="8043125" y="6126170"/>
              <a:ext cx="15699" cy="13737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3" y="1"/>
                  </a:moveTo>
                  <a:cubicBezTo>
                    <a:pt x="47" y="1"/>
                    <a:pt x="0" y="34"/>
                    <a:pt x="8" y="90"/>
                  </a:cubicBezTo>
                  <a:cubicBezTo>
                    <a:pt x="14" y="139"/>
                    <a:pt x="50" y="161"/>
                    <a:pt x="87" y="161"/>
                  </a:cubicBezTo>
                  <a:cubicBezTo>
                    <a:pt x="134" y="161"/>
                    <a:pt x="183" y="124"/>
                    <a:pt x="176" y="62"/>
                  </a:cubicBezTo>
                  <a:cubicBezTo>
                    <a:pt x="164" y="20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51"/>
            <p:cNvSpPr/>
            <p:nvPr/>
          </p:nvSpPr>
          <p:spPr>
            <a:xfrm>
              <a:off x="8024098" y="6139650"/>
              <a:ext cx="15699" cy="14505"/>
            </a:xfrm>
            <a:custGeom>
              <a:avLst/>
              <a:gdLst/>
              <a:ahLst/>
              <a:cxnLst/>
              <a:rect l="l" t="t" r="r" b="b"/>
              <a:pathLst>
                <a:path w="184" h="170" extrusionOk="0">
                  <a:moveTo>
                    <a:pt x="97" y="0"/>
                  </a:moveTo>
                  <a:cubicBezTo>
                    <a:pt x="50" y="0"/>
                    <a:pt x="0" y="36"/>
                    <a:pt x="8" y="99"/>
                  </a:cubicBezTo>
                  <a:cubicBezTo>
                    <a:pt x="20" y="148"/>
                    <a:pt x="57" y="170"/>
                    <a:pt x="92" y="170"/>
                  </a:cubicBezTo>
                  <a:cubicBezTo>
                    <a:pt x="138" y="170"/>
                    <a:pt x="183" y="134"/>
                    <a:pt x="175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51"/>
            <p:cNvSpPr/>
            <p:nvPr/>
          </p:nvSpPr>
          <p:spPr>
            <a:xfrm>
              <a:off x="8005071" y="6139650"/>
              <a:ext cx="15614" cy="14078"/>
            </a:xfrm>
            <a:custGeom>
              <a:avLst/>
              <a:gdLst/>
              <a:ahLst/>
              <a:cxnLst/>
              <a:rect l="l" t="t" r="r" b="b"/>
              <a:pathLst>
                <a:path w="183" h="165" extrusionOk="0">
                  <a:moveTo>
                    <a:pt x="97" y="0"/>
                  </a:moveTo>
                  <a:cubicBezTo>
                    <a:pt x="49" y="0"/>
                    <a:pt x="0" y="36"/>
                    <a:pt x="8" y="99"/>
                  </a:cubicBezTo>
                  <a:cubicBezTo>
                    <a:pt x="20" y="143"/>
                    <a:pt x="58" y="164"/>
                    <a:pt x="95" y="164"/>
                  </a:cubicBezTo>
                  <a:cubicBezTo>
                    <a:pt x="140" y="164"/>
                    <a:pt x="183" y="132"/>
                    <a:pt x="175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51"/>
            <p:cNvSpPr/>
            <p:nvPr/>
          </p:nvSpPr>
          <p:spPr>
            <a:xfrm>
              <a:off x="8006181" y="6102365"/>
              <a:ext cx="15785" cy="13737"/>
            </a:xfrm>
            <a:custGeom>
              <a:avLst/>
              <a:gdLst/>
              <a:ahLst/>
              <a:cxnLst/>
              <a:rect l="l" t="t" r="r" b="b"/>
              <a:pathLst>
                <a:path w="185" h="161" extrusionOk="0">
                  <a:moveTo>
                    <a:pt x="94" y="1"/>
                  </a:moveTo>
                  <a:cubicBezTo>
                    <a:pt x="47" y="1"/>
                    <a:pt x="1" y="34"/>
                    <a:pt x="9" y="90"/>
                  </a:cubicBezTo>
                  <a:cubicBezTo>
                    <a:pt x="15" y="139"/>
                    <a:pt x="51" y="161"/>
                    <a:pt x="87" y="161"/>
                  </a:cubicBezTo>
                  <a:cubicBezTo>
                    <a:pt x="135" y="161"/>
                    <a:pt x="184" y="124"/>
                    <a:pt x="176" y="62"/>
                  </a:cubicBezTo>
                  <a:cubicBezTo>
                    <a:pt x="164" y="20"/>
                    <a:pt x="129" y="1"/>
                    <a:pt x="9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51"/>
            <p:cNvSpPr/>
            <p:nvPr/>
          </p:nvSpPr>
          <p:spPr>
            <a:xfrm>
              <a:off x="8036470" y="6089652"/>
              <a:ext cx="15870" cy="14590"/>
            </a:xfrm>
            <a:custGeom>
              <a:avLst/>
              <a:gdLst/>
              <a:ahLst/>
              <a:cxnLst/>
              <a:rect l="l" t="t" r="r" b="b"/>
              <a:pathLst>
                <a:path w="186" h="171" extrusionOk="0">
                  <a:moveTo>
                    <a:pt x="92" y="0"/>
                  </a:moveTo>
                  <a:cubicBezTo>
                    <a:pt x="47" y="0"/>
                    <a:pt x="1" y="36"/>
                    <a:pt x="16" y="99"/>
                  </a:cubicBezTo>
                  <a:cubicBezTo>
                    <a:pt x="23" y="148"/>
                    <a:pt x="58" y="170"/>
                    <a:pt x="94" y="170"/>
                  </a:cubicBezTo>
                  <a:cubicBezTo>
                    <a:pt x="140" y="170"/>
                    <a:pt x="186" y="134"/>
                    <a:pt x="170" y="71"/>
                  </a:cubicBezTo>
                  <a:cubicBezTo>
                    <a:pt x="164" y="22"/>
                    <a:pt x="128" y="0"/>
                    <a:pt x="9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51"/>
            <p:cNvSpPr/>
            <p:nvPr/>
          </p:nvSpPr>
          <p:spPr>
            <a:xfrm>
              <a:off x="7999099" y="5993238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7" y="0"/>
                  </a:moveTo>
                  <a:cubicBezTo>
                    <a:pt x="50" y="0"/>
                    <a:pt x="0" y="37"/>
                    <a:pt x="8" y="99"/>
                  </a:cubicBezTo>
                  <a:cubicBezTo>
                    <a:pt x="20" y="148"/>
                    <a:pt x="57" y="170"/>
                    <a:pt x="93" y="170"/>
                  </a:cubicBezTo>
                  <a:cubicBezTo>
                    <a:pt x="138" y="170"/>
                    <a:pt x="183" y="134"/>
                    <a:pt x="175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51"/>
            <p:cNvSpPr/>
            <p:nvPr/>
          </p:nvSpPr>
          <p:spPr>
            <a:xfrm>
              <a:off x="8040736" y="6054840"/>
              <a:ext cx="15699" cy="136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9" y="0"/>
                  </a:moveTo>
                  <a:cubicBezTo>
                    <a:pt x="51" y="0"/>
                    <a:pt x="0" y="33"/>
                    <a:pt x="8" y="89"/>
                  </a:cubicBezTo>
                  <a:cubicBezTo>
                    <a:pt x="21" y="138"/>
                    <a:pt x="57" y="160"/>
                    <a:pt x="93" y="160"/>
                  </a:cubicBezTo>
                  <a:cubicBezTo>
                    <a:pt x="139" y="160"/>
                    <a:pt x="184" y="123"/>
                    <a:pt x="176" y="61"/>
                  </a:cubicBezTo>
                  <a:cubicBezTo>
                    <a:pt x="170" y="19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51"/>
            <p:cNvSpPr/>
            <p:nvPr/>
          </p:nvSpPr>
          <p:spPr>
            <a:xfrm>
              <a:off x="8074097" y="6349031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1" y="1"/>
                  </a:moveTo>
                  <a:cubicBezTo>
                    <a:pt x="45" y="1"/>
                    <a:pt x="0" y="37"/>
                    <a:pt x="8" y="100"/>
                  </a:cubicBezTo>
                  <a:cubicBezTo>
                    <a:pt x="14" y="149"/>
                    <a:pt x="50" y="171"/>
                    <a:pt x="86" y="171"/>
                  </a:cubicBezTo>
                  <a:cubicBezTo>
                    <a:pt x="134" y="171"/>
                    <a:pt x="183" y="135"/>
                    <a:pt x="175" y="72"/>
                  </a:cubicBezTo>
                  <a:cubicBezTo>
                    <a:pt x="163" y="23"/>
                    <a:pt x="127" y="1"/>
                    <a:pt x="9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51"/>
            <p:cNvSpPr/>
            <p:nvPr/>
          </p:nvSpPr>
          <p:spPr>
            <a:xfrm>
              <a:off x="8040053" y="6300312"/>
              <a:ext cx="15870" cy="13652"/>
            </a:xfrm>
            <a:custGeom>
              <a:avLst/>
              <a:gdLst/>
              <a:ahLst/>
              <a:cxnLst/>
              <a:rect l="l" t="t" r="r" b="b"/>
              <a:pathLst>
                <a:path w="186" h="160" extrusionOk="0">
                  <a:moveTo>
                    <a:pt x="92" y="0"/>
                  </a:moveTo>
                  <a:cubicBezTo>
                    <a:pt x="47" y="0"/>
                    <a:pt x="1" y="36"/>
                    <a:pt x="16" y="99"/>
                  </a:cubicBezTo>
                  <a:cubicBezTo>
                    <a:pt x="22" y="141"/>
                    <a:pt x="57" y="160"/>
                    <a:pt x="92" y="160"/>
                  </a:cubicBezTo>
                  <a:cubicBezTo>
                    <a:pt x="138" y="160"/>
                    <a:pt x="186" y="127"/>
                    <a:pt x="170" y="71"/>
                  </a:cubicBezTo>
                  <a:cubicBezTo>
                    <a:pt x="164" y="22"/>
                    <a:pt x="128" y="0"/>
                    <a:pt x="9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51"/>
            <p:cNvSpPr/>
            <p:nvPr/>
          </p:nvSpPr>
          <p:spPr>
            <a:xfrm>
              <a:off x="8020515" y="6203898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7" y="0"/>
                  </a:moveTo>
                  <a:cubicBezTo>
                    <a:pt x="50" y="0"/>
                    <a:pt x="0" y="37"/>
                    <a:pt x="8" y="99"/>
                  </a:cubicBezTo>
                  <a:cubicBezTo>
                    <a:pt x="20" y="148"/>
                    <a:pt x="57" y="170"/>
                    <a:pt x="93" y="170"/>
                  </a:cubicBezTo>
                  <a:cubicBezTo>
                    <a:pt x="138" y="170"/>
                    <a:pt x="183" y="134"/>
                    <a:pt x="176" y="71"/>
                  </a:cubicBezTo>
                  <a:cubicBezTo>
                    <a:pt x="169" y="22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51"/>
            <p:cNvSpPr/>
            <p:nvPr/>
          </p:nvSpPr>
          <p:spPr>
            <a:xfrm>
              <a:off x="8057374" y="6209785"/>
              <a:ext cx="15699" cy="14590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2" y="1"/>
                  </a:moveTo>
                  <a:cubicBezTo>
                    <a:pt x="46" y="1"/>
                    <a:pt x="1" y="37"/>
                    <a:pt x="9" y="100"/>
                  </a:cubicBezTo>
                  <a:cubicBezTo>
                    <a:pt x="15" y="149"/>
                    <a:pt x="50" y="171"/>
                    <a:pt x="87" y="171"/>
                  </a:cubicBezTo>
                  <a:cubicBezTo>
                    <a:pt x="134" y="171"/>
                    <a:pt x="184" y="135"/>
                    <a:pt x="176" y="72"/>
                  </a:cubicBezTo>
                  <a:cubicBezTo>
                    <a:pt x="164" y="23"/>
                    <a:pt x="127" y="1"/>
                    <a:pt x="9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51"/>
            <p:cNvSpPr/>
            <p:nvPr/>
          </p:nvSpPr>
          <p:spPr>
            <a:xfrm>
              <a:off x="8081179" y="6213113"/>
              <a:ext cx="15187" cy="13652"/>
            </a:xfrm>
            <a:custGeom>
              <a:avLst/>
              <a:gdLst/>
              <a:ahLst/>
              <a:cxnLst/>
              <a:rect l="l" t="t" r="r" b="b"/>
              <a:pathLst>
                <a:path w="178" h="160" extrusionOk="0">
                  <a:moveTo>
                    <a:pt x="91" y="0"/>
                  </a:moveTo>
                  <a:cubicBezTo>
                    <a:pt x="47" y="0"/>
                    <a:pt x="1" y="33"/>
                    <a:pt x="9" y="89"/>
                  </a:cubicBezTo>
                  <a:cubicBezTo>
                    <a:pt x="15" y="138"/>
                    <a:pt x="50" y="160"/>
                    <a:pt x="86" y="160"/>
                  </a:cubicBezTo>
                  <a:cubicBezTo>
                    <a:pt x="132" y="160"/>
                    <a:pt x="178" y="124"/>
                    <a:pt x="162" y="61"/>
                  </a:cubicBezTo>
                  <a:cubicBezTo>
                    <a:pt x="156" y="19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51"/>
            <p:cNvSpPr/>
            <p:nvPr/>
          </p:nvSpPr>
          <p:spPr>
            <a:xfrm>
              <a:off x="8084250" y="6283930"/>
              <a:ext cx="6058" cy="5119"/>
            </a:xfrm>
            <a:custGeom>
              <a:avLst/>
              <a:gdLst/>
              <a:ahLst/>
              <a:cxnLst/>
              <a:rect l="l" t="t" r="r" b="b"/>
              <a:pathLst>
                <a:path w="71" h="60" extrusionOk="0">
                  <a:moveTo>
                    <a:pt x="38" y="1"/>
                  </a:moveTo>
                  <a:cubicBezTo>
                    <a:pt x="19" y="1"/>
                    <a:pt x="0" y="16"/>
                    <a:pt x="0" y="40"/>
                  </a:cubicBezTo>
                  <a:cubicBezTo>
                    <a:pt x="7" y="52"/>
                    <a:pt x="21" y="59"/>
                    <a:pt x="36" y="59"/>
                  </a:cubicBezTo>
                  <a:cubicBezTo>
                    <a:pt x="53" y="59"/>
                    <a:pt x="70" y="49"/>
                    <a:pt x="70" y="26"/>
                  </a:cubicBezTo>
                  <a:cubicBezTo>
                    <a:pt x="64" y="8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51"/>
            <p:cNvSpPr/>
            <p:nvPr/>
          </p:nvSpPr>
          <p:spPr>
            <a:xfrm>
              <a:off x="8065223" y="6096563"/>
              <a:ext cx="5461" cy="5887"/>
            </a:xfrm>
            <a:custGeom>
              <a:avLst/>
              <a:gdLst/>
              <a:ahLst/>
              <a:cxnLst/>
              <a:rect l="l" t="t" r="r" b="b"/>
              <a:pathLst>
                <a:path w="64" h="69" extrusionOk="0">
                  <a:moveTo>
                    <a:pt x="33" y="1"/>
                  </a:moveTo>
                  <a:cubicBezTo>
                    <a:pt x="18" y="1"/>
                    <a:pt x="0" y="11"/>
                    <a:pt x="0" y="32"/>
                  </a:cubicBezTo>
                  <a:cubicBezTo>
                    <a:pt x="7" y="58"/>
                    <a:pt x="22" y="69"/>
                    <a:pt x="36" y="69"/>
                  </a:cubicBezTo>
                  <a:cubicBezTo>
                    <a:pt x="51" y="69"/>
                    <a:pt x="64" y="54"/>
                    <a:pt x="56" y="32"/>
                  </a:cubicBezTo>
                  <a:cubicBezTo>
                    <a:pt x="63" y="11"/>
                    <a:pt x="49" y="1"/>
                    <a:pt x="33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51"/>
            <p:cNvSpPr/>
            <p:nvPr/>
          </p:nvSpPr>
          <p:spPr>
            <a:xfrm>
              <a:off x="8066930" y="6063117"/>
              <a:ext cx="5461" cy="4522"/>
            </a:xfrm>
            <a:custGeom>
              <a:avLst/>
              <a:gdLst/>
              <a:ahLst/>
              <a:cxnLst/>
              <a:rect l="l" t="t" r="r" b="b"/>
              <a:pathLst>
                <a:path w="64" h="53" extrusionOk="0">
                  <a:moveTo>
                    <a:pt x="30" y="0"/>
                  </a:moveTo>
                  <a:cubicBezTo>
                    <a:pt x="14" y="0"/>
                    <a:pt x="0" y="10"/>
                    <a:pt x="8" y="34"/>
                  </a:cubicBezTo>
                  <a:cubicBezTo>
                    <a:pt x="8" y="46"/>
                    <a:pt x="19" y="53"/>
                    <a:pt x="32" y="53"/>
                  </a:cubicBezTo>
                  <a:cubicBezTo>
                    <a:pt x="47" y="53"/>
                    <a:pt x="64" y="43"/>
                    <a:pt x="64" y="20"/>
                  </a:cubicBezTo>
                  <a:cubicBezTo>
                    <a:pt x="58" y="7"/>
                    <a:pt x="43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51"/>
            <p:cNvSpPr/>
            <p:nvPr/>
          </p:nvSpPr>
          <p:spPr>
            <a:xfrm>
              <a:off x="8056862" y="6032145"/>
              <a:ext cx="5546" cy="5119"/>
            </a:xfrm>
            <a:custGeom>
              <a:avLst/>
              <a:gdLst/>
              <a:ahLst/>
              <a:cxnLst/>
              <a:rect l="l" t="t" r="r" b="b"/>
              <a:pathLst>
                <a:path w="65" h="60" extrusionOk="0">
                  <a:moveTo>
                    <a:pt x="33" y="0"/>
                  </a:moveTo>
                  <a:cubicBezTo>
                    <a:pt x="18" y="0"/>
                    <a:pt x="1" y="11"/>
                    <a:pt x="1" y="34"/>
                  </a:cubicBezTo>
                  <a:cubicBezTo>
                    <a:pt x="6" y="51"/>
                    <a:pt x="20" y="59"/>
                    <a:pt x="32" y="59"/>
                  </a:cubicBezTo>
                  <a:cubicBezTo>
                    <a:pt x="49" y="59"/>
                    <a:pt x="65" y="44"/>
                    <a:pt x="56" y="20"/>
                  </a:cubicBezTo>
                  <a:cubicBezTo>
                    <a:pt x="56" y="7"/>
                    <a:pt x="45" y="0"/>
                    <a:pt x="33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51"/>
            <p:cNvSpPr/>
            <p:nvPr/>
          </p:nvSpPr>
          <p:spPr>
            <a:xfrm>
              <a:off x="8031180" y="6034022"/>
              <a:ext cx="5546" cy="563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39" y="1"/>
                  </a:moveTo>
                  <a:cubicBezTo>
                    <a:pt x="21" y="1"/>
                    <a:pt x="1" y="15"/>
                    <a:pt x="9" y="40"/>
                  </a:cubicBezTo>
                  <a:cubicBezTo>
                    <a:pt x="9" y="57"/>
                    <a:pt x="19" y="65"/>
                    <a:pt x="30" y="65"/>
                  </a:cubicBezTo>
                  <a:cubicBezTo>
                    <a:pt x="46" y="65"/>
                    <a:pt x="65" y="50"/>
                    <a:pt x="65" y="26"/>
                  </a:cubicBezTo>
                  <a:cubicBezTo>
                    <a:pt x="65" y="8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51"/>
            <p:cNvSpPr/>
            <p:nvPr/>
          </p:nvSpPr>
          <p:spPr>
            <a:xfrm>
              <a:off x="8004474" y="6023783"/>
              <a:ext cx="4863" cy="4607"/>
            </a:xfrm>
            <a:custGeom>
              <a:avLst/>
              <a:gdLst/>
              <a:ahLst/>
              <a:cxnLst/>
              <a:rect l="l" t="t" r="r" b="b"/>
              <a:pathLst>
                <a:path w="57" h="54" extrusionOk="0">
                  <a:moveTo>
                    <a:pt x="27" y="1"/>
                  </a:moveTo>
                  <a:cubicBezTo>
                    <a:pt x="14" y="1"/>
                    <a:pt x="1" y="11"/>
                    <a:pt x="1" y="34"/>
                  </a:cubicBezTo>
                  <a:cubicBezTo>
                    <a:pt x="7" y="47"/>
                    <a:pt x="19" y="54"/>
                    <a:pt x="30" y="54"/>
                  </a:cubicBezTo>
                  <a:cubicBezTo>
                    <a:pt x="44" y="54"/>
                    <a:pt x="57" y="43"/>
                    <a:pt x="57" y="20"/>
                  </a:cubicBezTo>
                  <a:cubicBezTo>
                    <a:pt x="50" y="8"/>
                    <a:pt x="39" y="1"/>
                    <a:pt x="2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51"/>
            <p:cNvSpPr/>
            <p:nvPr/>
          </p:nvSpPr>
          <p:spPr>
            <a:xfrm>
              <a:off x="8027084" y="6176851"/>
              <a:ext cx="6058" cy="5546"/>
            </a:xfrm>
            <a:custGeom>
              <a:avLst/>
              <a:gdLst/>
              <a:ahLst/>
              <a:cxnLst/>
              <a:rect l="l" t="t" r="r" b="b"/>
              <a:pathLst>
                <a:path w="71" h="65" extrusionOk="0">
                  <a:moveTo>
                    <a:pt x="38" y="0"/>
                  </a:moveTo>
                  <a:cubicBezTo>
                    <a:pt x="20" y="0"/>
                    <a:pt x="1" y="15"/>
                    <a:pt x="1" y="40"/>
                  </a:cubicBezTo>
                  <a:cubicBezTo>
                    <a:pt x="7" y="57"/>
                    <a:pt x="20" y="65"/>
                    <a:pt x="33" y="65"/>
                  </a:cubicBezTo>
                  <a:cubicBezTo>
                    <a:pt x="52" y="65"/>
                    <a:pt x="71" y="50"/>
                    <a:pt x="71" y="26"/>
                  </a:cubicBezTo>
                  <a:cubicBezTo>
                    <a:pt x="65" y="8"/>
                    <a:pt x="52" y="0"/>
                    <a:pt x="38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51"/>
            <p:cNvSpPr/>
            <p:nvPr/>
          </p:nvSpPr>
          <p:spPr>
            <a:xfrm>
              <a:off x="8045002" y="6219683"/>
              <a:ext cx="5546" cy="5546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5" y="1"/>
                  </a:moveTo>
                  <a:cubicBezTo>
                    <a:pt x="19" y="1"/>
                    <a:pt x="0" y="15"/>
                    <a:pt x="0" y="40"/>
                  </a:cubicBezTo>
                  <a:cubicBezTo>
                    <a:pt x="6" y="57"/>
                    <a:pt x="19" y="65"/>
                    <a:pt x="32" y="65"/>
                  </a:cubicBezTo>
                  <a:cubicBezTo>
                    <a:pt x="49" y="65"/>
                    <a:pt x="64" y="50"/>
                    <a:pt x="56" y="26"/>
                  </a:cubicBezTo>
                  <a:cubicBezTo>
                    <a:pt x="56" y="8"/>
                    <a:pt x="46" y="1"/>
                    <a:pt x="3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51"/>
            <p:cNvSpPr/>
            <p:nvPr/>
          </p:nvSpPr>
          <p:spPr>
            <a:xfrm>
              <a:off x="8027084" y="6257395"/>
              <a:ext cx="4863" cy="4778"/>
            </a:xfrm>
            <a:custGeom>
              <a:avLst/>
              <a:gdLst/>
              <a:ahLst/>
              <a:cxnLst/>
              <a:rect l="l" t="t" r="r" b="b"/>
              <a:pathLst>
                <a:path w="57" h="56" extrusionOk="0">
                  <a:moveTo>
                    <a:pt x="32" y="1"/>
                  </a:moveTo>
                  <a:cubicBezTo>
                    <a:pt x="17" y="1"/>
                    <a:pt x="1" y="13"/>
                    <a:pt x="1" y="30"/>
                  </a:cubicBezTo>
                  <a:cubicBezTo>
                    <a:pt x="7" y="48"/>
                    <a:pt x="18" y="55"/>
                    <a:pt x="28" y="55"/>
                  </a:cubicBezTo>
                  <a:cubicBezTo>
                    <a:pt x="43" y="55"/>
                    <a:pt x="57" y="41"/>
                    <a:pt x="57" y="16"/>
                  </a:cubicBezTo>
                  <a:cubicBezTo>
                    <a:pt x="51" y="6"/>
                    <a:pt x="42" y="1"/>
                    <a:pt x="3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51"/>
            <p:cNvSpPr/>
            <p:nvPr/>
          </p:nvSpPr>
          <p:spPr>
            <a:xfrm>
              <a:off x="8100888" y="6298264"/>
              <a:ext cx="4863" cy="4693"/>
            </a:xfrm>
            <a:custGeom>
              <a:avLst/>
              <a:gdLst/>
              <a:ahLst/>
              <a:cxnLst/>
              <a:rect l="l" t="t" r="r" b="b"/>
              <a:pathLst>
                <a:path w="57" h="55" extrusionOk="0">
                  <a:moveTo>
                    <a:pt x="29" y="0"/>
                  </a:moveTo>
                  <a:cubicBezTo>
                    <a:pt x="15" y="0"/>
                    <a:pt x="1" y="15"/>
                    <a:pt x="1" y="39"/>
                  </a:cubicBezTo>
                  <a:cubicBezTo>
                    <a:pt x="6" y="50"/>
                    <a:pt x="15" y="55"/>
                    <a:pt x="25" y="55"/>
                  </a:cubicBezTo>
                  <a:cubicBezTo>
                    <a:pt x="41" y="55"/>
                    <a:pt x="57" y="43"/>
                    <a:pt x="57" y="25"/>
                  </a:cubicBezTo>
                  <a:cubicBezTo>
                    <a:pt x="51" y="8"/>
                    <a:pt x="40" y="0"/>
                    <a:pt x="2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51"/>
            <p:cNvSpPr/>
            <p:nvPr/>
          </p:nvSpPr>
          <p:spPr>
            <a:xfrm>
              <a:off x="7971199" y="5933854"/>
              <a:ext cx="84555" cy="19795"/>
            </a:xfrm>
            <a:custGeom>
              <a:avLst/>
              <a:gdLst/>
              <a:ahLst/>
              <a:cxnLst/>
              <a:rect l="l" t="t" r="r" b="b"/>
              <a:pathLst>
                <a:path w="991" h="232" extrusionOk="0">
                  <a:moveTo>
                    <a:pt x="991" y="0"/>
                  </a:moveTo>
                  <a:cubicBezTo>
                    <a:pt x="785" y="180"/>
                    <a:pt x="521" y="223"/>
                    <a:pt x="310" y="223"/>
                  </a:cubicBezTo>
                  <a:cubicBezTo>
                    <a:pt x="177" y="223"/>
                    <a:pt x="65" y="206"/>
                    <a:pt x="0" y="195"/>
                  </a:cubicBezTo>
                  <a:lnTo>
                    <a:pt x="0" y="195"/>
                  </a:lnTo>
                  <a:cubicBezTo>
                    <a:pt x="123" y="221"/>
                    <a:pt x="234" y="232"/>
                    <a:pt x="332" y="232"/>
                  </a:cubicBezTo>
                  <a:cubicBezTo>
                    <a:pt x="769" y="232"/>
                    <a:pt x="968" y="23"/>
                    <a:pt x="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51"/>
            <p:cNvSpPr/>
            <p:nvPr/>
          </p:nvSpPr>
          <p:spPr>
            <a:xfrm>
              <a:off x="7759344" y="5847337"/>
              <a:ext cx="121585" cy="616370"/>
            </a:xfrm>
            <a:custGeom>
              <a:avLst/>
              <a:gdLst/>
              <a:ahLst/>
              <a:cxnLst/>
              <a:rect l="l" t="t" r="r" b="b"/>
              <a:pathLst>
                <a:path w="1425" h="7224" extrusionOk="0">
                  <a:moveTo>
                    <a:pt x="146" y="1"/>
                  </a:moveTo>
                  <a:cubicBezTo>
                    <a:pt x="92" y="1"/>
                    <a:pt x="36" y="26"/>
                    <a:pt x="0" y="80"/>
                  </a:cubicBezTo>
                  <a:lnTo>
                    <a:pt x="1130" y="7096"/>
                  </a:lnTo>
                  <a:cubicBezTo>
                    <a:pt x="1143" y="7183"/>
                    <a:pt x="1205" y="7223"/>
                    <a:pt x="1268" y="7223"/>
                  </a:cubicBezTo>
                  <a:cubicBezTo>
                    <a:pt x="1346" y="7223"/>
                    <a:pt x="1425" y="7162"/>
                    <a:pt x="1409" y="7054"/>
                  </a:cubicBezTo>
                  <a:lnTo>
                    <a:pt x="307" y="135"/>
                  </a:lnTo>
                  <a:cubicBezTo>
                    <a:pt x="291" y="47"/>
                    <a:pt x="22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51"/>
            <p:cNvSpPr/>
            <p:nvPr/>
          </p:nvSpPr>
          <p:spPr>
            <a:xfrm>
              <a:off x="7708577" y="5876944"/>
              <a:ext cx="1137434" cy="56995"/>
            </a:xfrm>
            <a:custGeom>
              <a:avLst/>
              <a:gdLst/>
              <a:ahLst/>
              <a:cxnLst/>
              <a:rect l="l" t="t" r="r" b="b"/>
              <a:pathLst>
                <a:path w="13331" h="668" extrusionOk="0">
                  <a:moveTo>
                    <a:pt x="7340" y="1"/>
                  </a:moveTo>
                  <a:cubicBezTo>
                    <a:pt x="4389" y="1"/>
                    <a:pt x="1678" y="297"/>
                    <a:pt x="177" y="388"/>
                  </a:cubicBezTo>
                  <a:cubicBezTo>
                    <a:pt x="0" y="402"/>
                    <a:pt x="49" y="668"/>
                    <a:pt x="194" y="668"/>
                  </a:cubicBezTo>
                  <a:cubicBezTo>
                    <a:pt x="198" y="668"/>
                    <a:pt x="201" y="668"/>
                    <a:pt x="205" y="667"/>
                  </a:cubicBezTo>
                  <a:cubicBezTo>
                    <a:pt x="2834" y="408"/>
                    <a:pt x="5031" y="325"/>
                    <a:pt x="6832" y="325"/>
                  </a:cubicBezTo>
                  <a:cubicBezTo>
                    <a:pt x="10039" y="325"/>
                    <a:pt x="11995" y="588"/>
                    <a:pt x="12916" y="588"/>
                  </a:cubicBezTo>
                  <a:cubicBezTo>
                    <a:pt x="13091" y="588"/>
                    <a:pt x="13229" y="578"/>
                    <a:pt x="13331" y="556"/>
                  </a:cubicBezTo>
                  <a:cubicBezTo>
                    <a:pt x="11422" y="135"/>
                    <a:pt x="9327" y="1"/>
                    <a:pt x="7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51"/>
            <p:cNvSpPr/>
            <p:nvPr/>
          </p:nvSpPr>
          <p:spPr>
            <a:xfrm>
              <a:off x="7793814" y="5880698"/>
              <a:ext cx="946312" cy="22269"/>
            </a:xfrm>
            <a:custGeom>
              <a:avLst/>
              <a:gdLst/>
              <a:ahLst/>
              <a:cxnLst/>
              <a:rect l="l" t="t" r="r" b="b"/>
              <a:pathLst>
                <a:path w="11091" h="261" extrusionOk="0">
                  <a:moveTo>
                    <a:pt x="5717" y="1"/>
                  </a:moveTo>
                  <a:cubicBezTo>
                    <a:pt x="3808" y="1"/>
                    <a:pt x="1901" y="88"/>
                    <a:pt x="1" y="261"/>
                  </a:cubicBezTo>
                  <a:cubicBezTo>
                    <a:pt x="181" y="251"/>
                    <a:pt x="3511" y="94"/>
                    <a:pt x="6793" y="94"/>
                  </a:cubicBezTo>
                  <a:cubicBezTo>
                    <a:pt x="8350" y="94"/>
                    <a:pt x="9896" y="129"/>
                    <a:pt x="11090" y="233"/>
                  </a:cubicBezTo>
                  <a:cubicBezTo>
                    <a:pt x="9301" y="77"/>
                    <a:pt x="7508" y="1"/>
                    <a:pt x="571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51"/>
            <p:cNvSpPr/>
            <p:nvPr/>
          </p:nvSpPr>
          <p:spPr>
            <a:xfrm>
              <a:off x="7771204" y="5927881"/>
              <a:ext cx="29863" cy="35750"/>
            </a:xfrm>
            <a:custGeom>
              <a:avLst/>
              <a:gdLst/>
              <a:ahLst/>
              <a:cxnLst/>
              <a:rect l="l" t="t" r="r" b="b"/>
              <a:pathLst>
                <a:path w="350" h="419" extrusionOk="0">
                  <a:moveTo>
                    <a:pt x="308" y="0"/>
                  </a:moveTo>
                  <a:lnTo>
                    <a:pt x="1" y="28"/>
                  </a:lnTo>
                  <a:lnTo>
                    <a:pt x="71" y="419"/>
                  </a:lnTo>
                  <a:lnTo>
                    <a:pt x="350" y="279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51"/>
            <p:cNvSpPr/>
            <p:nvPr/>
          </p:nvSpPr>
          <p:spPr>
            <a:xfrm>
              <a:off x="8754284" y="5924298"/>
              <a:ext cx="32252" cy="46501"/>
            </a:xfrm>
            <a:custGeom>
              <a:avLst/>
              <a:gdLst/>
              <a:ahLst/>
              <a:cxnLst/>
              <a:rect l="l" t="t" r="r" b="b"/>
              <a:pathLst>
                <a:path w="378" h="545" extrusionOk="0">
                  <a:moveTo>
                    <a:pt x="70" y="1"/>
                  </a:moveTo>
                  <a:lnTo>
                    <a:pt x="1" y="405"/>
                  </a:lnTo>
                  <a:lnTo>
                    <a:pt x="293" y="545"/>
                  </a:lnTo>
                  <a:lnTo>
                    <a:pt x="377" y="29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51"/>
            <p:cNvSpPr/>
            <p:nvPr/>
          </p:nvSpPr>
          <p:spPr>
            <a:xfrm>
              <a:off x="7777176" y="5963546"/>
              <a:ext cx="83445" cy="479768"/>
            </a:xfrm>
            <a:custGeom>
              <a:avLst/>
              <a:gdLst/>
              <a:ahLst/>
              <a:cxnLst/>
              <a:rect l="l" t="t" r="r" b="b"/>
              <a:pathLst>
                <a:path w="978" h="5623" extrusionOk="0">
                  <a:moveTo>
                    <a:pt x="1" y="1"/>
                  </a:moveTo>
                  <a:lnTo>
                    <a:pt x="907" y="5622"/>
                  </a:lnTo>
                  <a:lnTo>
                    <a:pt x="977" y="56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51"/>
            <p:cNvSpPr/>
            <p:nvPr/>
          </p:nvSpPr>
          <p:spPr>
            <a:xfrm>
              <a:off x="8763840" y="5843412"/>
              <a:ext cx="9556" cy="59555"/>
            </a:xfrm>
            <a:custGeom>
              <a:avLst/>
              <a:gdLst/>
              <a:ahLst/>
              <a:cxnLst/>
              <a:rect l="l" t="t" r="r" b="b"/>
              <a:pathLst>
                <a:path w="112" h="698" extrusionOk="0">
                  <a:moveTo>
                    <a:pt x="112" y="0"/>
                  </a:moveTo>
                  <a:lnTo>
                    <a:pt x="0" y="684"/>
                  </a:lnTo>
                  <a:lnTo>
                    <a:pt x="42" y="698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51"/>
            <p:cNvSpPr/>
            <p:nvPr/>
          </p:nvSpPr>
          <p:spPr>
            <a:xfrm>
              <a:off x="8677517" y="5834314"/>
              <a:ext cx="121499" cy="615602"/>
            </a:xfrm>
            <a:custGeom>
              <a:avLst/>
              <a:gdLst/>
              <a:ahLst/>
              <a:cxnLst/>
              <a:rect l="l" t="t" r="r" b="b"/>
              <a:pathLst>
                <a:path w="1424" h="7215" extrusionOk="0">
                  <a:moveTo>
                    <a:pt x="1277" y="0"/>
                  </a:moveTo>
                  <a:cubicBezTo>
                    <a:pt x="1201" y="0"/>
                    <a:pt x="1127" y="47"/>
                    <a:pt x="1103" y="135"/>
                  </a:cubicBezTo>
                  <a:lnTo>
                    <a:pt x="1" y="7054"/>
                  </a:lnTo>
                  <a:cubicBezTo>
                    <a:pt x="1" y="7157"/>
                    <a:pt x="82" y="7215"/>
                    <a:pt x="160" y="7215"/>
                  </a:cubicBezTo>
                  <a:cubicBezTo>
                    <a:pt x="219" y="7215"/>
                    <a:pt x="276" y="7181"/>
                    <a:pt x="294" y="7109"/>
                  </a:cubicBezTo>
                  <a:lnTo>
                    <a:pt x="1424" y="79"/>
                  </a:lnTo>
                  <a:cubicBezTo>
                    <a:pt x="1388" y="26"/>
                    <a:pt x="1332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51"/>
            <p:cNvSpPr/>
            <p:nvPr/>
          </p:nvSpPr>
          <p:spPr>
            <a:xfrm>
              <a:off x="8554994" y="6463479"/>
              <a:ext cx="122608" cy="36945"/>
            </a:xfrm>
            <a:custGeom>
              <a:avLst/>
              <a:gdLst/>
              <a:ahLst/>
              <a:cxnLst/>
              <a:rect l="l" t="t" r="r" b="b"/>
              <a:pathLst>
                <a:path w="1437" h="433" extrusionOk="0">
                  <a:moveTo>
                    <a:pt x="98" y="0"/>
                  </a:moveTo>
                  <a:lnTo>
                    <a:pt x="0" y="307"/>
                  </a:lnTo>
                  <a:lnTo>
                    <a:pt x="1437" y="433"/>
                  </a:lnTo>
                  <a:lnTo>
                    <a:pt x="1437" y="0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51"/>
            <p:cNvSpPr/>
            <p:nvPr/>
          </p:nvSpPr>
          <p:spPr>
            <a:xfrm>
              <a:off x="7796823" y="6412883"/>
              <a:ext cx="960561" cy="87541"/>
            </a:xfrm>
            <a:custGeom>
              <a:avLst/>
              <a:gdLst/>
              <a:ahLst/>
              <a:cxnLst/>
              <a:rect l="l" t="t" r="r" b="b"/>
              <a:pathLst>
                <a:path w="11258" h="1026" extrusionOk="0">
                  <a:moveTo>
                    <a:pt x="7238" y="1"/>
                  </a:moveTo>
                  <a:cubicBezTo>
                    <a:pt x="3670" y="1"/>
                    <a:pt x="1" y="440"/>
                    <a:pt x="1" y="440"/>
                  </a:cubicBezTo>
                  <a:lnTo>
                    <a:pt x="266" y="1026"/>
                  </a:lnTo>
                  <a:cubicBezTo>
                    <a:pt x="1878" y="660"/>
                    <a:pt x="3880" y="548"/>
                    <a:pt x="5719" y="548"/>
                  </a:cubicBezTo>
                  <a:cubicBezTo>
                    <a:pt x="8573" y="548"/>
                    <a:pt x="11034" y="817"/>
                    <a:pt x="11034" y="817"/>
                  </a:cubicBezTo>
                  <a:lnTo>
                    <a:pt x="11257" y="273"/>
                  </a:lnTo>
                  <a:cubicBezTo>
                    <a:pt x="10099" y="72"/>
                    <a:pt x="8677" y="1"/>
                    <a:pt x="7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51"/>
            <p:cNvSpPr/>
            <p:nvPr/>
          </p:nvSpPr>
          <p:spPr>
            <a:xfrm>
              <a:off x="7796823" y="6412883"/>
              <a:ext cx="960561" cy="50682"/>
            </a:xfrm>
            <a:custGeom>
              <a:avLst/>
              <a:gdLst/>
              <a:ahLst/>
              <a:cxnLst/>
              <a:rect l="l" t="t" r="r" b="b"/>
              <a:pathLst>
                <a:path w="11258" h="594" extrusionOk="0">
                  <a:moveTo>
                    <a:pt x="7238" y="1"/>
                  </a:moveTo>
                  <a:cubicBezTo>
                    <a:pt x="3670" y="1"/>
                    <a:pt x="1" y="440"/>
                    <a:pt x="1" y="440"/>
                  </a:cubicBezTo>
                  <a:lnTo>
                    <a:pt x="57" y="593"/>
                  </a:lnTo>
                  <a:cubicBezTo>
                    <a:pt x="57" y="593"/>
                    <a:pt x="3000" y="160"/>
                    <a:pt x="5482" y="160"/>
                  </a:cubicBezTo>
                  <a:cubicBezTo>
                    <a:pt x="5557" y="160"/>
                    <a:pt x="5632" y="160"/>
                    <a:pt x="5706" y="161"/>
                  </a:cubicBezTo>
                  <a:cubicBezTo>
                    <a:pt x="8231" y="189"/>
                    <a:pt x="11188" y="440"/>
                    <a:pt x="11188" y="440"/>
                  </a:cubicBezTo>
                  <a:lnTo>
                    <a:pt x="11257" y="273"/>
                  </a:lnTo>
                  <a:cubicBezTo>
                    <a:pt x="10099" y="72"/>
                    <a:pt x="8677" y="1"/>
                    <a:pt x="7238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51"/>
            <p:cNvSpPr/>
            <p:nvPr/>
          </p:nvSpPr>
          <p:spPr>
            <a:xfrm>
              <a:off x="8560881" y="6468257"/>
              <a:ext cx="116721" cy="23890"/>
            </a:xfrm>
            <a:custGeom>
              <a:avLst/>
              <a:gdLst/>
              <a:ahLst/>
              <a:cxnLst/>
              <a:rect l="l" t="t" r="r" b="b"/>
              <a:pathLst>
                <a:path w="1368" h="280" extrusionOk="0">
                  <a:moveTo>
                    <a:pt x="1" y="0"/>
                  </a:moveTo>
                  <a:lnTo>
                    <a:pt x="1368" y="279"/>
                  </a:lnTo>
                  <a:lnTo>
                    <a:pt x="1368" y="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1" name="Google Shape;4611;p51"/>
          <p:cNvGrpSpPr/>
          <p:nvPr/>
        </p:nvGrpSpPr>
        <p:grpSpPr>
          <a:xfrm>
            <a:off x="2055385" y="3635065"/>
            <a:ext cx="876096" cy="690014"/>
            <a:chOff x="7617330" y="4078182"/>
            <a:chExt cx="639299" cy="503513"/>
          </a:xfrm>
        </p:grpSpPr>
        <p:sp>
          <p:nvSpPr>
            <p:cNvPr id="4612" name="Google Shape;4612;p51"/>
            <p:cNvSpPr/>
            <p:nvPr/>
          </p:nvSpPr>
          <p:spPr>
            <a:xfrm>
              <a:off x="7730372" y="4085264"/>
              <a:ext cx="417029" cy="494456"/>
            </a:xfrm>
            <a:custGeom>
              <a:avLst/>
              <a:gdLst/>
              <a:ahLst/>
              <a:cxnLst/>
              <a:rect l="l" t="t" r="r" b="b"/>
              <a:pathLst>
                <a:path w="6124" h="7261" extrusionOk="0">
                  <a:moveTo>
                    <a:pt x="2662" y="1"/>
                  </a:moveTo>
                  <a:cubicBezTo>
                    <a:pt x="2060" y="1"/>
                    <a:pt x="1284" y="271"/>
                    <a:pt x="1284" y="412"/>
                  </a:cubicBezTo>
                  <a:cubicBezTo>
                    <a:pt x="1270" y="579"/>
                    <a:pt x="1660" y="872"/>
                    <a:pt x="1660" y="872"/>
                  </a:cubicBezTo>
                  <a:lnTo>
                    <a:pt x="2009" y="3272"/>
                  </a:lnTo>
                  <a:lnTo>
                    <a:pt x="1102" y="4220"/>
                  </a:lnTo>
                  <a:lnTo>
                    <a:pt x="363" y="5127"/>
                  </a:lnTo>
                  <a:lnTo>
                    <a:pt x="0" y="5950"/>
                  </a:lnTo>
                  <a:lnTo>
                    <a:pt x="84" y="6494"/>
                  </a:lnTo>
                  <a:lnTo>
                    <a:pt x="502" y="6996"/>
                  </a:lnTo>
                  <a:lnTo>
                    <a:pt x="1549" y="7261"/>
                  </a:lnTo>
                  <a:lnTo>
                    <a:pt x="3599" y="7066"/>
                  </a:lnTo>
                  <a:lnTo>
                    <a:pt x="5343" y="6536"/>
                  </a:lnTo>
                  <a:lnTo>
                    <a:pt x="5956" y="5964"/>
                  </a:lnTo>
                  <a:lnTo>
                    <a:pt x="6124" y="5252"/>
                  </a:lnTo>
                  <a:lnTo>
                    <a:pt x="5747" y="4541"/>
                  </a:lnTo>
                  <a:lnTo>
                    <a:pt x="4952" y="3941"/>
                  </a:lnTo>
                  <a:lnTo>
                    <a:pt x="3669" y="3258"/>
                  </a:lnTo>
                  <a:lnTo>
                    <a:pt x="3292" y="3062"/>
                  </a:lnTo>
                  <a:lnTo>
                    <a:pt x="2957" y="831"/>
                  </a:lnTo>
                  <a:lnTo>
                    <a:pt x="2818" y="677"/>
                  </a:lnTo>
                  <a:cubicBezTo>
                    <a:pt x="2818" y="677"/>
                    <a:pt x="3432" y="49"/>
                    <a:pt x="2818" y="8"/>
                  </a:cubicBezTo>
                  <a:cubicBezTo>
                    <a:pt x="2768" y="3"/>
                    <a:pt x="2716" y="1"/>
                    <a:pt x="2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51"/>
            <p:cNvSpPr/>
            <p:nvPr/>
          </p:nvSpPr>
          <p:spPr>
            <a:xfrm>
              <a:off x="7795882" y="4358743"/>
              <a:ext cx="254685" cy="63331"/>
            </a:xfrm>
            <a:custGeom>
              <a:avLst/>
              <a:gdLst/>
              <a:ahLst/>
              <a:cxnLst/>
              <a:rect l="l" t="t" r="r" b="b"/>
              <a:pathLst>
                <a:path w="3740" h="930" extrusionOk="0">
                  <a:moveTo>
                    <a:pt x="3135" y="0"/>
                  </a:moveTo>
                  <a:cubicBezTo>
                    <a:pt x="2487" y="0"/>
                    <a:pt x="1365" y="103"/>
                    <a:pt x="1" y="650"/>
                  </a:cubicBezTo>
                  <a:cubicBezTo>
                    <a:pt x="1" y="650"/>
                    <a:pt x="531" y="930"/>
                    <a:pt x="1333" y="930"/>
                  </a:cubicBezTo>
                  <a:cubicBezTo>
                    <a:pt x="1997" y="930"/>
                    <a:pt x="2848" y="738"/>
                    <a:pt x="3739" y="37"/>
                  </a:cubicBezTo>
                  <a:cubicBezTo>
                    <a:pt x="3709" y="32"/>
                    <a:pt x="3495" y="0"/>
                    <a:pt x="3135" y="0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51"/>
            <p:cNvSpPr/>
            <p:nvPr/>
          </p:nvSpPr>
          <p:spPr>
            <a:xfrm>
              <a:off x="7739838" y="4361195"/>
              <a:ext cx="391424" cy="208106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182" y="2219"/>
                  </a:moveTo>
                  <a:cubicBezTo>
                    <a:pt x="238" y="2428"/>
                    <a:pt x="377" y="2609"/>
                    <a:pt x="573" y="2707"/>
                  </a:cubicBezTo>
                  <a:cubicBezTo>
                    <a:pt x="1159" y="3055"/>
                    <a:pt x="2233" y="2916"/>
                    <a:pt x="3042" y="2804"/>
                  </a:cubicBezTo>
                  <a:cubicBezTo>
                    <a:pt x="3795" y="2721"/>
                    <a:pt x="4813" y="2372"/>
                    <a:pt x="5357" y="1940"/>
                  </a:cubicBezTo>
                  <a:cubicBezTo>
                    <a:pt x="5594" y="1744"/>
                    <a:pt x="5748" y="1535"/>
                    <a:pt x="5734" y="1326"/>
                  </a:cubicBezTo>
                  <a:cubicBezTo>
                    <a:pt x="5720" y="628"/>
                    <a:pt x="4562" y="1"/>
                    <a:pt x="4562" y="1"/>
                  </a:cubicBezTo>
                  <a:lnTo>
                    <a:pt x="4548" y="15"/>
                  </a:lnTo>
                  <a:cubicBezTo>
                    <a:pt x="4478" y="70"/>
                    <a:pt x="3990" y="391"/>
                    <a:pt x="2693" y="642"/>
                  </a:cubicBezTo>
                  <a:cubicBezTo>
                    <a:pt x="1298" y="921"/>
                    <a:pt x="838" y="628"/>
                    <a:pt x="824" y="614"/>
                  </a:cubicBezTo>
                  <a:lnTo>
                    <a:pt x="824" y="614"/>
                  </a:lnTo>
                  <a:cubicBezTo>
                    <a:pt x="810" y="642"/>
                    <a:pt x="1" y="1633"/>
                    <a:pt x="182" y="2219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51"/>
            <p:cNvSpPr/>
            <p:nvPr/>
          </p:nvSpPr>
          <p:spPr>
            <a:xfrm>
              <a:off x="8012500" y="4468516"/>
              <a:ext cx="14300" cy="16207"/>
            </a:xfrm>
            <a:custGeom>
              <a:avLst/>
              <a:gdLst/>
              <a:ahLst/>
              <a:cxnLst/>
              <a:rect l="l" t="t" r="r" b="b"/>
              <a:pathLst>
                <a:path w="210" h="238" extrusionOk="0">
                  <a:moveTo>
                    <a:pt x="84" y="1"/>
                  </a:moveTo>
                  <a:cubicBezTo>
                    <a:pt x="28" y="15"/>
                    <a:pt x="0" y="85"/>
                    <a:pt x="14" y="140"/>
                  </a:cubicBezTo>
                  <a:cubicBezTo>
                    <a:pt x="14" y="196"/>
                    <a:pt x="70" y="238"/>
                    <a:pt x="126" y="238"/>
                  </a:cubicBezTo>
                  <a:cubicBezTo>
                    <a:pt x="181" y="224"/>
                    <a:pt x="209" y="168"/>
                    <a:pt x="195" y="112"/>
                  </a:cubicBezTo>
                  <a:cubicBezTo>
                    <a:pt x="195" y="43"/>
                    <a:pt x="140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51"/>
            <p:cNvSpPr/>
            <p:nvPr/>
          </p:nvSpPr>
          <p:spPr>
            <a:xfrm>
              <a:off x="8017199" y="4472330"/>
              <a:ext cx="4835" cy="5788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29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6"/>
                    <a:pt x="29" y="84"/>
                    <a:pt x="43" y="84"/>
                  </a:cubicBezTo>
                  <a:cubicBezTo>
                    <a:pt x="57" y="70"/>
                    <a:pt x="71" y="56"/>
                    <a:pt x="71" y="29"/>
                  </a:cubicBezTo>
                  <a:cubicBezTo>
                    <a:pt x="71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51"/>
            <p:cNvSpPr/>
            <p:nvPr/>
          </p:nvSpPr>
          <p:spPr>
            <a:xfrm>
              <a:off x="7998676" y="4465452"/>
              <a:ext cx="7218" cy="6537"/>
            </a:xfrm>
            <a:custGeom>
              <a:avLst/>
              <a:gdLst/>
              <a:ahLst/>
              <a:cxnLst/>
              <a:rect l="l" t="t" r="r" b="b"/>
              <a:pathLst>
                <a:path w="106" h="96" extrusionOk="0">
                  <a:moveTo>
                    <a:pt x="53" y="0"/>
                  </a:moveTo>
                  <a:cubicBezTo>
                    <a:pt x="26" y="0"/>
                    <a:pt x="0" y="21"/>
                    <a:pt x="8" y="60"/>
                  </a:cubicBezTo>
                  <a:cubicBezTo>
                    <a:pt x="8" y="84"/>
                    <a:pt x="27" y="95"/>
                    <a:pt x="48" y="95"/>
                  </a:cubicBezTo>
                  <a:cubicBezTo>
                    <a:pt x="75" y="95"/>
                    <a:pt x="105" y="77"/>
                    <a:pt x="105" y="46"/>
                  </a:cubicBezTo>
                  <a:cubicBezTo>
                    <a:pt x="99" y="14"/>
                    <a:pt x="76" y="0"/>
                    <a:pt x="5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51"/>
            <p:cNvSpPr/>
            <p:nvPr/>
          </p:nvSpPr>
          <p:spPr>
            <a:xfrm>
              <a:off x="8051860" y="4458302"/>
              <a:ext cx="2928" cy="2247"/>
            </a:xfrm>
            <a:custGeom>
              <a:avLst/>
              <a:gdLst/>
              <a:ahLst/>
              <a:cxnLst/>
              <a:rect l="l" t="t" r="r" b="b"/>
              <a:pathLst>
                <a:path w="43" h="33" extrusionOk="0">
                  <a:moveTo>
                    <a:pt x="22" y="1"/>
                  </a:moveTo>
                  <a:cubicBezTo>
                    <a:pt x="11" y="1"/>
                    <a:pt x="1" y="4"/>
                    <a:pt x="8" y="11"/>
                  </a:cubicBezTo>
                  <a:cubicBezTo>
                    <a:pt x="8" y="25"/>
                    <a:pt x="15" y="32"/>
                    <a:pt x="22" y="32"/>
                  </a:cubicBezTo>
                  <a:cubicBezTo>
                    <a:pt x="29" y="32"/>
                    <a:pt x="36" y="25"/>
                    <a:pt x="36" y="11"/>
                  </a:cubicBezTo>
                  <a:cubicBezTo>
                    <a:pt x="43" y="4"/>
                    <a:pt x="32" y="1"/>
                    <a:pt x="2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51"/>
            <p:cNvSpPr/>
            <p:nvPr/>
          </p:nvSpPr>
          <p:spPr>
            <a:xfrm>
              <a:off x="7816311" y="4447270"/>
              <a:ext cx="16752" cy="9942"/>
            </a:xfrm>
            <a:custGeom>
              <a:avLst/>
              <a:gdLst/>
              <a:ahLst/>
              <a:cxnLst/>
              <a:rect l="l" t="t" r="r" b="b"/>
              <a:pathLst>
                <a:path w="246" h="146" extrusionOk="0">
                  <a:moveTo>
                    <a:pt x="42" y="0"/>
                  </a:moveTo>
                  <a:cubicBezTo>
                    <a:pt x="17" y="0"/>
                    <a:pt x="0" y="17"/>
                    <a:pt x="8" y="62"/>
                  </a:cubicBezTo>
                  <a:cubicBezTo>
                    <a:pt x="8" y="118"/>
                    <a:pt x="63" y="145"/>
                    <a:pt x="133" y="145"/>
                  </a:cubicBezTo>
                  <a:cubicBezTo>
                    <a:pt x="245" y="125"/>
                    <a:pt x="111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51"/>
            <p:cNvSpPr/>
            <p:nvPr/>
          </p:nvSpPr>
          <p:spPr>
            <a:xfrm>
              <a:off x="7819648" y="4447610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8" y="1"/>
                  </a:moveTo>
                  <a:cubicBezTo>
                    <a:pt x="14" y="1"/>
                    <a:pt x="1" y="29"/>
                    <a:pt x="1" y="43"/>
                  </a:cubicBezTo>
                  <a:cubicBezTo>
                    <a:pt x="1" y="57"/>
                    <a:pt x="14" y="71"/>
                    <a:pt x="42" y="71"/>
                  </a:cubicBezTo>
                  <a:cubicBezTo>
                    <a:pt x="84" y="57"/>
                    <a:pt x="70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51"/>
            <p:cNvSpPr/>
            <p:nvPr/>
          </p:nvSpPr>
          <p:spPr>
            <a:xfrm>
              <a:off x="7797176" y="4509375"/>
              <a:ext cx="15867" cy="15254"/>
            </a:xfrm>
            <a:custGeom>
              <a:avLst/>
              <a:gdLst/>
              <a:ahLst/>
              <a:cxnLst/>
              <a:rect l="l" t="t" r="r" b="b"/>
              <a:pathLst>
                <a:path w="233" h="224" extrusionOk="0">
                  <a:moveTo>
                    <a:pt x="127" y="1"/>
                  </a:moveTo>
                  <a:cubicBezTo>
                    <a:pt x="64" y="1"/>
                    <a:pt x="0" y="48"/>
                    <a:pt x="24" y="126"/>
                  </a:cubicBezTo>
                  <a:cubicBezTo>
                    <a:pt x="24" y="196"/>
                    <a:pt x="79" y="224"/>
                    <a:pt x="135" y="224"/>
                  </a:cubicBezTo>
                  <a:cubicBezTo>
                    <a:pt x="191" y="210"/>
                    <a:pt x="233" y="154"/>
                    <a:pt x="233" y="98"/>
                  </a:cubicBezTo>
                  <a:cubicBezTo>
                    <a:pt x="227" y="31"/>
                    <a:pt x="177" y="1"/>
                    <a:pt x="12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51"/>
            <p:cNvSpPr/>
            <p:nvPr/>
          </p:nvSpPr>
          <p:spPr>
            <a:xfrm>
              <a:off x="7800649" y="4515095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42" y="0"/>
                  </a:moveTo>
                  <a:cubicBezTo>
                    <a:pt x="14" y="0"/>
                    <a:pt x="1" y="14"/>
                    <a:pt x="14" y="42"/>
                  </a:cubicBezTo>
                  <a:cubicBezTo>
                    <a:pt x="14" y="56"/>
                    <a:pt x="28" y="70"/>
                    <a:pt x="56" y="70"/>
                  </a:cubicBezTo>
                  <a:cubicBezTo>
                    <a:pt x="70" y="70"/>
                    <a:pt x="84" y="42"/>
                    <a:pt x="84" y="28"/>
                  </a:cubicBezTo>
                  <a:cubicBezTo>
                    <a:pt x="70" y="14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51"/>
            <p:cNvSpPr/>
            <p:nvPr/>
          </p:nvSpPr>
          <p:spPr>
            <a:xfrm>
              <a:off x="8008687" y="4427726"/>
              <a:ext cx="7627" cy="6946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42" y="0"/>
                  </a:moveTo>
                  <a:cubicBezTo>
                    <a:pt x="14" y="14"/>
                    <a:pt x="0" y="28"/>
                    <a:pt x="0" y="56"/>
                  </a:cubicBezTo>
                  <a:cubicBezTo>
                    <a:pt x="12" y="79"/>
                    <a:pt x="23" y="101"/>
                    <a:pt x="42" y="101"/>
                  </a:cubicBezTo>
                  <a:cubicBezTo>
                    <a:pt x="46" y="101"/>
                    <a:pt x="51" y="100"/>
                    <a:pt x="56" y="98"/>
                  </a:cubicBezTo>
                  <a:cubicBezTo>
                    <a:pt x="84" y="98"/>
                    <a:pt x="112" y="70"/>
                    <a:pt x="98" y="42"/>
                  </a:cubicBezTo>
                  <a:cubicBezTo>
                    <a:pt x="98" y="14"/>
                    <a:pt x="70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51"/>
            <p:cNvSpPr/>
            <p:nvPr/>
          </p:nvSpPr>
          <p:spPr>
            <a:xfrm>
              <a:off x="8010593" y="4428679"/>
              <a:ext cx="2928" cy="2860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28"/>
                  </a:cubicBezTo>
                  <a:cubicBezTo>
                    <a:pt x="0" y="28"/>
                    <a:pt x="14" y="42"/>
                    <a:pt x="28" y="42"/>
                  </a:cubicBezTo>
                  <a:cubicBezTo>
                    <a:pt x="28" y="42"/>
                    <a:pt x="42" y="28"/>
                    <a:pt x="42" y="14"/>
                  </a:cubicBezTo>
                  <a:cubicBezTo>
                    <a:pt x="28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51"/>
            <p:cNvSpPr/>
            <p:nvPr/>
          </p:nvSpPr>
          <p:spPr>
            <a:xfrm>
              <a:off x="7890742" y="4467904"/>
              <a:ext cx="19340" cy="17433"/>
            </a:xfrm>
            <a:custGeom>
              <a:avLst/>
              <a:gdLst/>
              <a:ahLst/>
              <a:cxnLst/>
              <a:rect l="l" t="t" r="r" b="b"/>
              <a:pathLst>
                <a:path w="284" h="256" extrusionOk="0">
                  <a:moveTo>
                    <a:pt x="145" y="1"/>
                  </a:moveTo>
                  <a:cubicBezTo>
                    <a:pt x="73" y="1"/>
                    <a:pt x="1" y="55"/>
                    <a:pt x="17" y="149"/>
                  </a:cubicBezTo>
                  <a:cubicBezTo>
                    <a:pt x="29" y="223"/>
                    <a:pt x="84" y="256"/>
                    <a:pt x="140" y="256"/>
                  </a:cubicBezTo>
                  <a:cubicBezTo>
                    <a:pt x="211" y="256"/>
                    <a:pt x="283" y="202"/>
                    <a:pt x="268" y="108"/>
                  </a:cubicBezTo>
                  <a:cubicBezTo>
                    <a:pt x="255" y="34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51"/>
            <p:cNvSpPr/>
            <p:nvPr/>
          </p:nvSpPr>
          <p:spPr>
            <a:xfrm>
              <a:off x="8042871" y="4392383"/>
              <a:ext cx="20225" cy="18659"/>
            </a:xfrm>
            <a:custGeom>
              <a:avLst/>
              <a:gdLst/>
              <a:ahLst/>
              <a:cxnLst/>
              <a:rect l="l" t="t" r="r" b="b"/>
              <a:pathLst>
                <a:path w="297" h="274" extrusionOk="0">
                  <a:moveTo>
                    <a:pt x="147" y="1"/>
                  </a:moveTo>
                  <a:cubicBezTo>
                    <a:pt x="140" y="1"/>
                    <a:pt x="133" y="2"/>
                    <a:pt x="126" y="3"/>
                  </a:cubicBezTo>
                  <a:cubicBezTo>
                    <a:pt x="56" y="17"/>
                    <a:pt x="0" y="87"/>
                    <a:pt x="14" y="156"/>
                  </a:cubicBezTo>
                  <a:cubicBezTo>
                    <a:pt x="21" y="237"/>
                    <a:pt x="81" y="273"/>
                    <a:pt x="143" y="273"/>
                  </a:cubicBezTo>
                  <a:cubicBezTo>
                    <a:pt x="219" y="273"/>
                    <a:pt x="297" y="216"/>
                    <a:pt x="265" y="115"/>
                  </a:cubicBezTo>
                  <a:cubicBezTo>
                    <a:pt x="253" y="52"/>
                    <a:pt x="207" y="1"/>
                    <a:pt x="14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51"/>
            <p:cNvSpPr/>
            <p:nvPr/>
          </p:nvSpPr>
          <p:spPr>
            <a:xfrm>
              <a:off x="8049545" y="4396333"/>
              <a:ext cx="5720" cy="5788"/>
            </a:xfrm>
            <a:custGeom>
              <a:avLst/>
              <a:gdLst/>
              <a:ahLst/>
              <a:cxnLst/>
              <a:rect l="l" t="t" r="r" b="b"/>
              <a:pathLst>
                <a:path w="84" h="85" extrusionOk="0">
                  <a:moveTo>
                    <a:pt x="28" y="1"/>
                  </a:moveTo>
                  <a:cubicBezTo>
                    <a:pt x="14" y="1"/>
                    <a:pt x="0" y="29"/>
                    <a:pt x="0" y="57"/>
                  </a:cubicBezTo>
                  <a:cubicBezTo>
                    <a:pt x="0" y="71"/>
                    <a:pt x="28" y="84"/>
                    <a:pt x="42" y="84"/>
                  </a:cubicBezTo>
                  <a:cubicBezTo>
                    <a:pt x="70" y="84"/>
                    <a:pt x="84" y="57"/>
                    <a:pt x="84" y="29"/>
                  </a:cubicBezTo>
                  <a:cubicBezTo>
                    <a:pt x="84" y="15"/>
                    <a:pt x="56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51"/>
            <p:cNvSpPr/>
            <p:nvPr/>
          </p:nvSpPr>
          <p:spPr>
            <a:xfrm>
              <a:off x="7849611" y="4504404"/>
              <a:ext cx="25196" cy="21178"/>
            </a:xfrm>
            <a:custGeom>
              <a:avLst/>
              <a:gdLst/>
              <a:ahLst/>
              <a:cxnLst/>
              <a:rect l="l" t="t" r="r" b="b"/>
              <a:pathLst>
                <a:path w="370" h="311" extrusionOk="0">
                  <a:moveTo>
                    <a:pt x="167" y="1"/>
                  </a:moveTo>
                  <a:cubicBezTo>
                    <a:pt x="79" y="1"/>
                    <a:pt x="0" y="78"/>
                    <a:pt x="21" y="171"/>
                  </a:cubicBezTo>
                  <a:cubicBezTo>
                    <a:pt x="35" y="255"/>
                    <a:pt x="105" y="311"/>
                    <a:pt x="188" y="311"/>
                  </a:cubicBezTo>
                  <a:cubicBezTo>
                    <a:pt x="328" y="283"/>
                    <a:pt x="370" y="116"/>
                    <a:pt x="258" y="32"/>
                  </a:cubicBezTo>
                  <a:cubicBezTo>
                    <a:pt x="229" y="10"/>
                    <a:pt x="197" y="1"/>
                    <a:pt x="16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51"/>
            <p:cNvSpPr/>
            <p:nvPr/>
          </p:nvSpPr>
          <p:spPr>
            <a:xfrm>
              <a:off x="7854514" y="4513937"/>
              <a:ext cx="8580" cy="5039"/>
            </a:xfrm>
            <a:custGeom>
              <a:avLst/>
              <a:gdLst/>
              <a:ahLst/>
              <a:cxnLst/>
              <a:rect l="l" t="t" r="r" b="b"/>
              <a:pathLst>
                <a:path w="126" h="74" extrusionOk="0">
                  <a:moveTo>
                    <a:pt x="22" y="0"/>
                  </a:moveTo>
                  <a:cubicBezTo>
                    <a:pt x="9" y="0"/>
                    <a:pt x="1" y="9"/>
                    <a:pt x="5" y="31"/>
                  </a:cubicBezTo>
                  <a:cubicBezTo>
                    <a:pt x="5" y="59"/>
                    <a:pt x="33" y="73"/>
                    <a:pt x="74" y="73"/>
                  </a:cubicBezTo>
                  <a:cubicBezTo>
                    <a:pt x="125" y="63"/>
                    <a:pt x="57" y="0"/>
                    <a:pt x="2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51"/>
            <p:cNvSpPr/>
            <p:nvPr/>
          </p:nvSpPr>
          <p:spPr>
            <a:xfrm>
              <a:off x="7783011" y="4464362"/>
              <a:ext cx="16820" cy="10147"/>
            </a:xfrm>
            <a:custGeom>
              <a:avLst/>
              <a:gdLst/>
              <a:ahLst/>
              <a:cxnLst/>
              <a:rect l="l" t="t" r="r" b="b"/>
              <a:pathLst>
                <a:path w="247" h="149" extrusionOk="0">
                  <a:moveTo>
                    <a:pt x="43" y="0"/>
                  </a:moveTo>
                  <a:cubicBezTo>
                    <a:pt x="18" y="0"/>
                    <a:pt x="1" y="17"/>
                    <a:pt x="8" y="62"/>
                  </a:cubicBezTo>
                  <a:cubicBezTo>
                    <a:pt x="21" y="110"/>
                    <a:pt x="54" y="148"/>
                    <a:pt x="108" y="148"/>
                  </a:cubicBezTo>
                  <a:cubicBezTo>
                    <a:pt x="116" y="148"/>
                    <a:pt x="125" y="147"/>
                    <a:pt x="134" y="146"/>
                  </a:cubicBezTo>
                  <a:cubicBezTo>
                    <a:pt x="246" y="125"/>
                    <a:pt x="112" y="0"/>
                    <a:pt x="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51"/>
            <p:cNvSpPr/>
            <p:nvPr/>
          </p:nvSpPr>
          <p:spPr>
            <a:xfrm>
              <a:off x="7786416" y="4465316"/>
              <a:ext cx="4835" cy="5175"/>
            </a:xfrm>
            <a:custGeom>
              <a:avLst/>
              <a:gdLst/>
              <a:ahLst/>
              <a:cxnLst/>
              <a:rect l="l" t="t" r="r" b="b"/>
              <a:pathLst>
                <a:path w="71" h="76" extrusionOk="0">
                  <a:moveTo>
                    <a:pt x="48" y="1"/>
                  </a:moveTo>
                  <a:cubicBezTo>
                    <a:pt x="42" y="1"/>
                    <a:pt x="36" y="2"/>
                    <a:pt x="28" y="6"/>
                  </a:cubicBezTo>
                  <a:cubicBezTo>
                    <a:pt x="14" y="6"/>
                    <a:pt x="0" y="20"/>
                    <a:pt x="0" y="48"/>
                  </a:cubicBezTo>
                  <a:cubicBezTo>
                    <a:pt x="0" y="62"/>
                    <a:pt x="14" y="76"/>
                    <a:pt x="42" y="76"/>
                  </a:cubicBezTo>
                  <a:cubicBezTo>
                    <a:pt x="56" y="62"/>
                    <a:pt x="70" y="48"/>
                    <a:pt x="70" y="34"/>
                  </a:cubicBezTo>
                  <a:cubicBezTo>
                    <a:pt x="70" y="13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51"/>
            <p:cNvSpPr/>
            <p:nvPr/>
          </p:nvSpPr>
          <p:spPr>
            <a:xfrm>
              <a:off x="7897960" y="4532732"/>
              <a:ext cx="16820" cy="10147"/>
            </a:xfrm>
            <a:custGeom>
              <a:avLst/>
              <a:gdLst/>
              <a:ahLst/>
              <a:cxnLst/>
              <a:rect l="l" t="t" r="r" b="b"/>
              <a:pathLst>
                <a:path w="247" h="149" extrusionOk="0">
                  <a:moveTo>
                    <a:pt x="43" y="0"/>
                  </a:moveTo>
                  <a:cubicBezTo>
                    <a:pt x="17" y="0"/>
                    <a:pt x="1" y="17"/>
                    <a:pt x="8" y="62"/>
                  </a:cubicBezTo>
                  <a:cubicBezTo>
                    <a:pt x="20" y="111"/>
                    <a:pt x="54" y="149"/>
                    <a:pt x="108" y="149"/>
                  </a:cubicBezTo>
                  <a:cubicBezTo>
                    <a:pt x="116" y="149"/>
                    <a:pt x="125" y="148"/>
                    <a:pt x="134" y="146"/>
                  </a:cubicBezTo>
                  <a:cubicBezTo>
                    <a:pt x="246" y="125"/>
                    <a:pt x="112" y="0"/>
                    <a:pt x="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1"/>
            <p:cNvSpPr/>
            <p:nvPr/>
          </p:nvSpPr>
          <p:spPr>
            <a:xfrm>
              <a:off x="7900411" y="4534094"/>
              <a:ext cx="5720" cy="4835"/>
            </a:xfrm>
            <a:custGeom>
              <a:avLst/>
              <a:gdLst/>
              <a:ahLst/>
              <a:cxnLst/>
              <a:rect l="l" t="t" r="r" b="b"/>
              <a:pathLst>
                <a:path w="84" h="71" extrusionOk="0">
                  <a:moveTo>
                    <a:pt x="42" y="0"/>
                  </a:moveTo>
                  <a:cubicBezTo>
                    <a:pt x="14" y="0"/>
                    <a:pt x="0" y="14"/>
                    <a:pt x="14" y="42"/>
                  </a:cubicBezTo>
                  <a:cubicBezTo>
                    <a:pt x="14" y="56"/>
                    <a:pt x="28" y="70"/>
                    <a:pt x="56" y="70"/>
                  </a:cubicBezTo>
                  <a:cubicBezTo>
                    <a:pt x="70" y="70"/>
                    <a:pt x="84" y="42"/>
                    <a:pt x="84" y="28"/>
                  </a:cubicBezTo>
                  <a:cubicBezTo>
                    <a:pt x="70" y="0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1"/>
            <p:cNvSpPr/>
            <p:nvPr/>
          </p:nvSpPr>
          <p:spPr>
            <a:xfrm>
              <a:off x="8088905" y="4452922"/>
              <a:ext cx="16480" cy="10147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42" y="1"/>
                  </a:moveTo>
                  <a:cubicBezTo>
                    <a:pt x="17" y="1"/>
                    <a:pt x="0" y="18"/>
                    <a:pt x="8" y="62"/>
                  </a:cubicBezTo>
                  <a:cubicBezTo>
                    <a:pt x="8" y="111"/>
                    <a:pt x="50" y="149"/>
                    <a:pt x="98" y="149"/>
                  </a:cubicBezTo>
                  <a:cubicBezTo>
                    <a:pt x="105" y="149"/>
                    <a:pt x="112" y="148"/>
                    <a:pt x="119" y="146"/>
                  </a:cubicBezTo>
                  <a:cubicBezTo>
                    <a:pt x="242" y="126"/>
                    <a:pt x="111" y="1"/>
                    <a:pt x="4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1"/>
            <p:cNvSpPr/>
            <p:nvPr/>
          </p:nvSpPr>
          <p:spPr>
            <a:xfrm>
              <a:off x="8092174" y="4455033"/>
              <a:ext cx="4903" cy="4086"/>
            </a:xfrm>
            <a:custGeom>
              <a:avLst/>
              <a:gdLst/>
              <a:ahLst/>
              <a:cxnLst/>
              <a:rect l="l" t="t" r="r" b="b"/>
              <a:pathLst>
                <a:path w="72" h="60" extrusionOk="0">
                  <a:moveTo>
                    <a:pt x="56" y="0"/>
                  </a:moveTo>
                  <a:cubicBezTo>
                    <a:pt x="33" y="0"/>
                    <a:pt x="0" y="59"/>
                    <a:pt x="44" y="59"/>
                  </a:cubicBezTo>
                  <a:cubicBezTo>
                    <a:pt x="58" y="45"/>
                    <a:pt x="71" y="31"/>
                    <a:pt x="71" y="18"/>
                  </a:cubicBezTo>
                  <a:cubicBezTo>
                    <a:pt x="68" y="5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1"/>
            <p:cNvSpPr/>
            <p:nvPr/>
          </p:nvSpPr>
          <p:spPr>
            <a:xfrm>
              <a:off x="8066161" y="4483906"/>
              <a:ext cx="17569" cy="10351"/>
            </a:xfrm>
            <a:custGeom>
              <a:avLst/>
              <a:gdLst/>
              <a:ahLst/>
              <a:cxnLst/>
              <a:rect l="l" t="t" r="r" b="b"/>
              <a:pathLst>
                <a:path w="258" h="152" extrusionOk="0">
                  <a:moveTo>
                    <a:pt x="39" y="0"/>
                  </a:moveTo>
                  <a:cubicBezTo>
                    <a:pt x="15" y="0"/>
                    <a:pt x="0" y="15"/>
                    <a:pt x="7" y="54"/>
                  </a:cubicBezTo>
                  <a:cubicBezTo>
                    <a:pt x="21" y="110"/>
                    <a:pt x="77" y="151"/>
                    <a:pt x="133" y="151"/>
                  </a:cubicBezTo>
                  <a:cubicBezTo>
                    <a:pt x="258" y="131"/>
                    <a:pt x="110" y="0"/>
                    <a:pt x="39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1"/>
            <p:cNvSpPr/>
            <p:nvPr/>
          </p:nvSpPr>
          <p:spPr>
            <a:xfrm>
              <a:off x="8069429" y="4484656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9" y="1"/>
                  </a:moveTo>
                  <a:cubicBezTo>
                    <a:pt x="15" y="1"/>
                    <a:pt x="1" y="15"/>
                    <a:pt x="1" y="43"/>
                  </a:cubicBezTo>
                  <a:cubicBezTo>
                    <a:pt x="1" y="57"/>
                    <a:pt x="29" y="71"/>
                    <a:pt x="43" y="71"/>
                  </a:cubicBezTo>
                  <a:cubicBezTo>
                    <a:pt x="71" y="71"/>
                    <a:pt x="85" y="43"/>
                    <a:pt x="71" y="29"/>
                  </a:cubicBezTo>
                  <a:cubicBezTo>
                    <a:pt x="71" y="15"/>
                    <a:pt x="57" y="1"/>
                    <a:pt x="2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1"/>
            <p:cNvSpPr/>
            <p:nvPr/>
          </p:nvSpPr>
          <p:spPr>
            <a:xfrm>
              <a:off x="7911307" y="4423640"/>
              <a:ext cx="16888" cy="10759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39" y="1"/>
                  </a:moveTo>
                  <a:cubicBezTo>
                    <a:pt x="15" y="1"/>
                    <a:pt x="0" y="17"/>
                    <a:pt x="8" y="60"/>
                  </a:cubicBezTo>
                  <a:cubicBezTo>
                    <a:pt x="8" y="116"/>
                    <a:pt x="63" y="158"/>
                    <a:pt x="133" y="158"/>
                  </a:cubicBezTo>
                  <a:cubicBezTo>
                    <a:pt x="247" y="137"/>
                    <a:pt x="107" y="1"/>
                    <a:pt x="3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51"/>
            <p:cNvSpPr/>
            <p:nvPr/>
          </p:nvSpPr>
          <p:spPr>
            <a:xfrm>
              <a:off x="7798265" y="4426364"/>
              <a:ext cx="16752" cy="10147"/>
            </a:xfrm>
            <a:custGeom>
              <a:avLst/>
              <a:gdLst/>
              <a:ahLst/>
              <a:cxnLst/>
              <a:rect l="l" t="t" r="r" b="b"/>
              <a:pathLst>
                <a:path w="246" h="149" extrusionOk="0">
                  <a:moveTo>
                    <a:pt x="42" y="0"/>
                  </a:moveTo>
                  <a:cubicBezTo>
                    <a:pt x="17" y="0"/>
                    <a:pt x="0" y="17"/>
                    <a:pt x="8" y="62"/>
                  </a:cubicBezTo>
                  <a:cubicBezTo>
                    <a:pt x="8" y="110"/>
                    <a:pt x="50" y="148"/>
                    <a:pt x="106" y="148"/>
                  </a:cubicBezTo>
                  <a:cubicBezTo>
                    <a:pt x="115" y="148"/>
                    <a:pt x="124" y="147"/>
                    <a:pt x="133" y="146"/>
                  </a:cubicBezTo>
                  <a:cubicBezTo>
                    <a:pt x="245" y="125"/>
                    <a:pt x="111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51"/>
            <p:cNvSpPr/>
            <p:nvPr/>
          </p:nvSpPr>
          <p:spPr>
            <a:xfrm>
              <a:off x="7801602" y="4426773"/>
              <a:ext cx="4835" cy="5175"/>
            </a:xfrm>
            <a:custGeom>
              <a:avLst/>
              <a:gdLst/>
              <a:ahLst/>
              <a:cxnLst/>
              <a:rect l="l" t="t" r="r" b="b"/>
              <a:pathLst>
                <a:path w="71" h="76" extrusionOk="0">
                  <a:moveTo>
                    <a:pt x="28" y="0"/>
                  </a:moveTo>
                  <a:cubicBezTo>
                    <a:pt x="14" y="14"/>
                    <a:pt x="0" y="28"/>
                    <a:pt x="0" y="42"/>
                  </a:cubicBezTo>
                  <a:cubicBezTo>
                    <a:pt x="0" y="62"/>
                    <a:pt x="8" y="75"/>
                    <a:pt x="23" y="75"/>
                  </a:cubicBezTo>
                  <a:cubicBezTo>
                    <a:pt x="28" y="75"/>
                    <a:pt x="35" y="74"/>
                    <a:pt x="42" y="70"/>
                  </a:cubicBezTo>
                  <a:cubicBezTo>
                    <a:pt x="56" y="70"/>
                    <a:pt x="70" y="56"/>
                    <a:pt x="70" y="28"/>
                  </a:cubicBezTo>
                  <a:cubicBezTo>
                    <a:pt x="70" y="14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51"/>
            <p:cNvSpPr/>
            <p:nvPr/>
          </p:nvSpPr>
          <p:spPr>
            <a:xfrm>
              <a:off x="7822985" y="4530962"/>
              <a:ext cx="16616" cy="10759"/>
            </a:xfrm>
            <a:custGeom>
              <a:avLst/>
              <a:gdLst/>
              <a:ahLst/>
              <a:cxnLst/>
              <a:rect l="l" t="t" r="r" b="b"/>
              <a:pathLst>
                <a:path w="244" h="158" extrusionOk="0">
                  <a:moveTo>
                    <a:pt x="38" y="1"/>
                  </a:moveTo>
                  <a:cubicBezTo>
                    <a:pt x="15" y="1"/>
                    <a:pt x="0" y="17"/>
                    <a:pt x="7" y="60"/>
                  </a:cubicBezTo>
                  <a:cubicBezTo>
                    <a:pt x="7" y="116"/>
                    <a:pt x="63" y="158"/>
                    <a:pt x="119" y="158"/>
                  </a:cubicBezTo>
                  <a:cubicBezTo>
                    <a:pt x="243" y="137"/>
                    <a:pt x="106" y="1"/>
                    <a:pt x="3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51"/>
            <p:cNvSpPr/>
            <p:nvPr/>
          </p:nvSpPr>
          <p:spPr>
            <a:xfrm>
              <a:off x="7826321" y="4532188"/>
              <a:ext cx="4767" cy="4835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28" y="0"/>
                  </a:moveTo>
                  <a:cubicBezTo>
                    <a:pt x="0" y="0"/>
                    <a:pt x="0" y="14"/>
                    <a:pt x="0" y="42"/>
                  </a:cubicBezTo>
                  <a:cubicBezTo>
                    <a:pt x="0" y="56"/>
                    <a:pt x="14" y="70"/>
                    <a:pt x="42" y="70"/>
                  </a:cubicBezTo>
                  <a:cubicBezTo>
                    <a:pt x="56" y="70"/>
                    <a:pt x="70" y="42"/>
                    <a:pt x="70" y="28"/>
                  </a:cubicBezTo>
                  <a:cubicBezTo>
                    <a:pt x="70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51"/>
            <p:cNvSpPr/>
            <p:nvPr/>
          </p:nvSpPr>
          <p:spPr>
            <a:xfrm>
              <a:off x="7762310" y="4491125"/>
              <a:ext cx="18454" cy="14709"/>
            </a:xfrm>
            <a:custGeom>
              <a:avLst/>
              <a:gdLst/>
              <a:ahLst/>
              <a:cxnLst/>
              <a:rect l="l" t="t" r="r" b="b"/>
              <a:pathLst>
                <a:path w="271" h="216" extrusionOk="0">
                  <a:moveTo>
                    <a:pt x="167" y="1"/>
                  </a:moveTo>
                  <a:cubicBezTo>
                    <a:pt x="160" y="1"/>
                    <a:pt x="152" y="2"/>
                    <a:pt x="145" y="4"/>
                  </a:cubicBezTo>
                  <a:cubicBezTo>
                    <a:pt x="1" y="17"/>
                    <a:pt x="17" y="215"/>
                    <a:pt x="147" y="215"/>
                  </a:cubicBezTo>
                  <a:cubicBezTo>
                    <a:pt x="155" y="215"/>
                    <a:pt x="164" y="215"/>
                    <a:pt x="173" y="213"/>
                  </a:cubicBezTo>
                  <a:cubicBezTo>
                    <a:pt x="229" y="199"/>
                    <a:pt x="271" y="143"/>
                    <a:pt x="257" y="87"/>
                  </a:cubicBezTo>
                  <a:cubicBezTo>
                    <a:pt x="257" y="39"/>
                    <a:pt x="215" y="1"/>
                    <a:pt x="16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51"/>
            <p:cNvSpPr/>
            <p:nvPr/>
          </p:nvSpPr>
          <p:spPr>
            <a:xfrm>
              <a:off x="7767826" y="4496300"/>
              <a:ext cx="6265" cy="4631"/>
            </a:xfrm>
            <a:custGeom>
              <a:avLst/>
              <a:gdLst/>
              <a:ahLst/>
              <a:cxnLst/>
              <a:rect l="l" t="t" r="r" b="b"/>
              <a:pathLst>
                <a:path w="92" h="68" extrusionOk="0">
                  <a:moveTo>
                    <a:pt x="47" y="0"/>
                  </a:moveTo>
                  <a:cubicBezTo>
                    <a:pt x="25" y="0"/>
                    <a:pt x="0" y="15"/>
                    <a:pt x="8" y="39"/>
                  </a:cubicBezTo>
                  <a:cubicBezTo>
                    <a:pt x="22" y="53"/>
                    <a:pt x="36" y="67"/>
                    <a:pt x="50" y="67"/>
                  </a:cubicBezTo>
                  <a:cubicBezTo>
                    <a:pt x="78" y="67"/>
                    <a:pt x="92" y="53"/>
                    <a:pt x="78" y="25"/>
                  </a:cubicBezTo>
                  <a:cubicBezTo>
                    <a:pt x="78" y="8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51"/>
            <p:cNvSpPr/>
            <p:nvPr/>
          </p:nvSpPr>
          <p:spPr>
            <a:xfrm>
              <a:off x="7944062" y="4460004"/>
              <a:ext cx="26694" cy="25673"/>
            </a:xfrm>
            <a:custGeom>
              <a:avLst/>
              <a:gdLst/>
              <a:ahLst/>
              <a:cxnLst/>
              <a:rect l="l" t="t" r="r" b="b"/>
              <a:pathLst>
                <a:path w="392" h="377" extrusionOk="0">
                  <a:moveTo>
                    <a:pt x="140" y="0"/>
                  </a:moveTo>
                  <a:cubicBezTo>
                    <a:pt x="57" y="28"/>
                    <a:pt x="1" y="112"/>
                    <a:pt x="29" y="210"/>
                  </a:cubicBezTo>
                  <a:cubicBezTo>
                    <a:pt x="43" y="307"/>
                    <a:pt x="126" y="377"/>
                    <a:pt x="196" y="377"/>
                  </a:cubicBezTo>
                  <a:cubicBezTo>
                    <a:pt x="391" y="293"/>
                    <a:pt x="349" y="14"/>
                    <a:pt x="140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51"/>
            <p:cNvSpPr/>
            <p:nvPr/>
          </p:nvSpPr>
          <p:spPr>
            <a:xfrm>
              <a:off x="7951689" y="4464771"/>
              <a:ext cx="7627" cy="8853"/>
            </a:xfrm>
            <a:custGeom>
              <a:avLst/>
              <a:gdLst/>
              <a:ahLst/>
              <a:cxnLst/>
              <a:rect l="l" t="t" r="r" b="b"/>
              <a:pathLst>
                <a:path w="112" h="130" extrusionOk="0">
                  <a:moveTo>
                    <a:pt x="42" y="0"/>
                  </a:moveTo>
                  <a:cubicBezTo>
                    <a:pt x="14" y="14"/>
                    <a:pt x="0" y="42"/>
                    <a:pt x="0" y="70"/>
                  </a:cubicBezTo>
                  <a:cubicBezTo>
                    <a:pt x="0" y="104"/>
                    <a:pt x="29" y="129"/>
                    <a:pt x="54" y="129"/>
                  </a:cubicBezTo>
                  <a:cubicBezTo>
                    <a:pt x="60" y="129"/>
                    <a:pt x="65" y="128"/>
                    <a:pt x="70" y="126"/>
                  </a:cubicBezTo>
                  <a:cubicBezTo>
                    <a:pt x="98" y="112"/>
                    <a:pt x="112" y="84"/>
                    <a:pt x="112" y="56"/>
                  </a:cubicBezTo>
                  <a:cubicBezTo>
                    <a:pt x="112" y="14"/>
                    <a:pt x="70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51"/>
            <p:cNvSpPr/>
            <p:nvPr/>
          </p:nvSpPr>
          <p:spPr>
            <a:xfrm>
              <a:off x="7983967" y="4498479"/>
              <a:ext cx="12394" cy="10351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87" y="0"/>
                  </a:moveTo>
                  <a:cubicBezTo>
                    <a:pt x="55" y="0"/>
                    <a:pt x="23" y="16"/>
                    <a:pt x="1" y="49"/>
                  </a:cubicBezTo>
                  <a:cubicBezTo>
                    <a:pt x="1" y="91"/>
                    <a:pt x="29" y="133"/>
                    <a:pt x="70" y="147"/>
                  </a:cubicBezTo>
                  <a:cubicBezTo>
                    <a:pt x="81" y="150"/>
                    <a:pt x="92" y="152"/>
                    <a:pt x="103" y="152"/>
                  </a:cubicBezTo>
                  <a:cubicBezTo>
                    <a:pt x="137" y="152"/>
                    <a:pt x="171" y="136"/>
                    <a:pt x="182" y="105"/>
                  </a:cubicBezTo>
                  <a:cubicBezTo>
                    <a:pt x="182" y="37"/>
                    <a:pt x="136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51"/>
            <p:cNvSpPr/>
            <p:nvPr/>
          </p:nvSpPr>
          <p:spPr>
            <a:xfrm>
              <a:off x="7986827" y="4501408"/>
              <a:ext cx="3882" cy="3677"/>
            </a:xfrm>
            <a:custGeom>
              <a:avLst/>
              <a:gdLst/>
              <a:ahLst/>
              <a:cxnLst/>
              <a:rect l="l" t="t" r="r" b="b"/>
              <a:pathLst>
                <a:path w="57" h="54" extrusionOk="0">
                  <a:moveTo>
                    <a:pt x="21" y="0"/>
                  </a:moveTo>
                  <a:cubicBezTo>
                    <a:pt x="7" y="0"/>
                    <a:pt x="0" y="10"/>
                    <a:pt x="0" y="20"/>
                  </a:cubicBezTo>
                  <a:cubicBezTo>
                    <a:pt x="0" y="34"/>
                    <a:pt x="0" y="48"/>
                    <a:pt x="28" y="48"/>
                  </a:cubicBezTo>
                  <a:cubicBezTo>
                    <a:pt x="32" y="52"/>
                    <a:pt x="37" y="54"/>
                    <a:pt x="40" y="54"/>
                  </a:cubicBezTo>
                  <a:cubicBezTo>
                    <a:pt x="49" y="54"/>
                    <a:pt x="56" y="44"/>
                    <a:pt x="56" y="34"/>
                  </a:cubicBezTo>
                  <a:cubicBezTo>
                    <a:pt x="56" y="20"/>
                    <a:pt x="56" y="6"/>
                    <a:pt x="42" y="6"/>
                  </a:cubicBezTo>
                  <a:cubicBezTo>
                    <a:pt x="34" y="2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51"/>
            <p:cNvSpPr/>
            <p:nvPr/>
          </p:nvSpPr>
          <p:spPr>
            <a:xfrm>
              <a:off x="7857442" y="4427249"/>
              <a:ext cx="14505" cy="10351"/>
            </a:xfrm>
            <a:custGeom>
              <a:avLst/>
              <a:gdLst/>
              <a:ahLst/>
              <a:cxnLst/>
              <a:rect l="l" t="t" r="r" b="b"/>
              <a:pathLst>
                <a:path w="213" h="152" extrusionOk="0">
                  <a:moveTo>
                    <a:pt x="102" y="0"/>
                  </a:moveTo>
                  <a:cubicBezTo>
                    <a:pt x="35" y="0"/>
                    <a:pt x="0" y="134"/>
                    <a:pt x="87" y="147"/>
                  </a:cubicBezTo>
                  <a:cubicBezTo>
                    <a:pt x="98" y="150"/>
                    <a:pt x="109" y="152"/>
                    <a:pt x="120" y="152"/>
                  </a:cubicBezTo>
                  <a:cubicBezTo>
                    <a:pt x="154" y="152"/>
                    <a:pt x="188" y="136"/>
                    <a:pt x="199" y="105"/>
                  </a:cubicBezTo>
                  <a:cubicBezTo>
                    <a:pt x="213" y="49"/>
                    <a:pt x="171" y="7"/>
                    <a:pt x="129" y="7"/>
                  </a:cubicBezTo>
                  <a:cubicBezTo>
                    <a:pt x="120" y="2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51"/>
            <p:cNvSpPr/>
            <p:nvPr/>
          </p:nvSpPr>
          <p:spPr>
            <a:xfrm>
              <a:off x="7860506" y="4430178"/>
              <a:ext cx="4835" cy="3269"/>
            </a:xfrm>
            <a:custGeom>
              <a:avLst/>
              <a:gdLst/>
              <a:ahLst/>
              <a:cxnLst/>
              <a:rect l="l" t="t" r="r" b="b"/>
              <a:pathLst>
                <a:path w="71" h="48" extrusionOk="0">
                  <a:moveTo>
                    <a:pt x="30" y="0"/>
                  </a:moveTo>
                  <a:cubicBezTo>
                    <a:pt x="21" y="0"/>
                    <a:pt x="14" y="10"/>
                    <a:pt x="14" y="20"/>
                  </a:cubicBezTo>
                  <a:cubicBezTo>
                    <a:pt x="0" y="34"/>
                    <a:pt x="14" y="48"/>
                    <a:pt x="28" y="48"/>
                  </a:cubicBezTo>
                  <a:cubicBezTo>
                    <a:pt x="42" y="48"/>
                    <a:pt x="70" y="48"/>
                    <a:pt x="70" y="34"/>
                  </a:cubicBezTo>
                  <a:cubicBezTo>
                    <a:pt x="70" y="20"/>
                    <a:pt x="70" y="6"/>
                    <a:pt x="42" y="6"/>
                  </a:cubicBezTo>
                  <a:cubicBezTo>
                    <a:pt x="38" y="2"/>
                    <a:pt x="34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51"/>
            <p:cNvSpPr/>
            <p:nvPr/>
          </p:nvSpPr>
          <p:spPr>
            <a:xfrm>
              <a:off x="7843414" y="4481046"/>
              <a:ext cx="13347" cy="10691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82" y="1"/>
                  </a:moveTo>
                  <a:cubicBezTo>
                    <a:pt x="48" y="1"/>
                    <a:pt x="20" y="24"/>
                    <a:pt x="0" y="54"/>
                  </a:cubicBezTo>
                  <a:cubicBezTo>
                    <a:pt x="0" y="96"/>
                    <a:pt x="28" y="138"/>
                    <a:pt x="84" y="152"/>
                  </a:cubicBezTo>
                  <a:cubicBezTo>
                    <a:pt x="94" y="155"/>
                    <a:pt x="105" y="157"/>
                    <a:pt x="115" y="157"/>
                  </a:cubicBezTo>
                  <a:cubicBezTo>
                    <a:pt x="146" y="157"/>
                    <a:pt x="175" y="141"/>
                    <a:pt x="196" y="110"/>
                  </a:cubicBezTo>
                  <a:cubicBezTo>
                    <a:pt x="196" y="54"/>
                    <a:pt x="168" y="12"/>
                    <a:pt x="126" y="12"/>
                  </a:cubicBezTo>
                  <a:cubicBezTo>
                    <a:pt x="110" y="4"/>
                    <a:pt x="96" y="1"/>
                    <a:pt x="8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51"/>
            <p:cNvSpPr/>
            <p:nvPr/>
          </p:nvSpPr>
          <p:spPr>
            <a:xfrm>
              <a:off x="7617330" y="4125646"/>
              <a:ext cx="639299" cy="456049"/>
            </a:xfrm>
            <a:custGeom>
              <a:avLst/>
              <a:gdLst/>
              <a:ahLst/>
              <a:cxnLst/>
              <a:rect l="l" t="t" r="r" b="b"/>
              <a:pathLst>
                <a:path w="9388" h="6697" extrusionOk="0">
                  <a:moveTo>
                    <a:pt x="4520" y="279"/>
                  </a:moveTo>
                  <a:lnTo>
                    <a:pt x="4882" y="2539"/>
                  </a:lnTo>
                  <a:cubicBezTo>
                    <a:pt x="4882" y="2539"/>
                    <a:pt x="9388" y="4227"/>
                    <a:pt x="7017" y="5803"/>
                  </a:cubicBezTo>
                  <a:cubicBezTo>
                    <a:pt x="7017" y="5803"/>
                    <a:pt x="6403" y="6208"/>
                    <a:pt x="4938" y="6459"/>
                  </a:cubicBezTo>
                  <a:cubicBezTo>
                    <a:pt x="4385" y="6548"/>
                    <a:pt x="3937" y="6576"/>
                    <a:pt x="3594" y="6576"/>
                  </a:cubicBezTo>
                  <a:cubicBezTo>
                    <a:pt x="3029" y="6576"/>
                    <a:pt x="2748" y="6500"/>
                    <a:pt x="2748" y="6500"/>
                  </a:cubicBezTo>
                  <a:cubicBezTo>
                    <a:pt x="0" y="5775"/>
                    <a:pt x="3725" y="2734"/>
                    <a:pt x="3725" y="2734"/>
                  </a:cubicBezTo>
                  <a:lnTo>
                    <a:pt x="3362" y="461"/>
                  </a:lnTo>
                  <a:lnTo>
                    <a:pt x="3362" y="461"/>
                  </a:lnTo>
                  <a:cubicBezTo>
                    <a:pt x="3499" y="515"/>
                    <a:pt x="3642" y="541"/>
                    <a:pt x="3783" y="541"/>
                  </a:cubicBezTo>
                  <a:cubicBezTo>
                    <a:pt x="4045" y="541"/>
                    <a:pt x="4303" y="451"/>
                    <a:pt x="4520" y="279"/>
                  </a:cubicBezTo>
                  <a:close/>
                  <a:moveTo>
                    <a:pt x="4617" y="0"/>
                  </a:moveTo>
                  <a:lnTo>
                    <a:pt x="4422" y="154"/>
                  </a:lnTo>
                  <a:cubicBezTo>
                    <a:pt x="4283" y="265"/>
                    <a:pt x="4101" y="335"/>
                    <a:pt x="3934" y="377"/>
                  </a:cubicBezTo>
                  <a:cubicBezTo>
                    <a:pt x="3885" y="385"/>
                    <a:pt x="3838" y="388"/>
                    <a:pt x="3791" y="388"/>
                  </a:cubicBezTo>
                  <a:cubicBezTo>
                    <a:pt x="3663" y="388"/>
                    <a:pt x="3540" y="362"/>
                    <a:pt x="3418" y="321"/>
                  </a:cubicBezTo>
                  <a:lnTo>
                    <a:pt x="3167" y="196"/>
                  </a:lnTo>
                  <a:lnTo>
                    <a:pt x="3669" y="2679"/>
                  </a:lnTo>
                  <a:cubicBezTo>
                    <a:pt x="3278" y="3013"/>
                    <a:pt x="1367" y="4603"/>
                    <a:pt x="1618" y="5733"/>
                  </a:cubicBezTo>
                  <a:cubicBezTo>
                    <a:pt x="1702" y="6180"/>
                    <a:pt x="2079" y="6487"/>
                    <a:pt x="2720" y="6654"/>
                  </a:cubicBezTo>
                  <a:cubicBezTo>
                    <a:pt x="2736" y="6654"/>
                    <a:pt x="2967" y="6697"/>
                    <a:pt x="3422" y="6697"/>
                  </a:cubicBezTo>
                  <a:cubicBezTo>
                    <a:pt x="3787" y="6697"/>
                    <a:pt x="4295" y="6669"/>
                    <a:pt x="4952" y="6570"/>
                  </a:cubicBezTo>
                  <a:cubicBezTo>
                    <a:pt x="6431" y="6305"/>
                    <a:pt x="7072" y="5943"/>
                    <a:pt x="7100" y="5929"/>
                  </a:cubicBezTo>
                  <a:cubicBezTo>
                    <a:pt x="7658" y="5566"/>
                    <a:pt x="7909" y="5161"/>
                    <a:pt x="7854" y="4715"/>
                  </a:cubicBezTo>
                  <a:cubicBezTo>
                    <a:pt x="7728" y="3557"/>
                    <a:pt x="5413" y="2651"/>
                    <a:pt x="4952" y="2455"/>
                  </a:cubicBezTo>
                  <a:lnTo>
                    <a:pt x="4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51"/>
            <p:cNvSpPr/>
            <p:nvPr/>
          </p:nvSpPr>
          <p:spPr>
            <a:xfrm>
              <a:off x="8122682" y="4422959"/>
              <a:ext cx="48485" cy="83624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251" y="0"/>
                  </a:moveTo>
                  <a:cubicBezTo>
                    <a:pt x="600" y="656"/>
                    <a:pt x="0" y="1228"/>
                    <a:pt x="0" y="1228"/>
                  </a:cubicBezTo>
                  <a:cubicBezTo>
                    <a:pt x="711" y="600"/>
                    <a:pt x="251" y="1"/>
                    <a:pt x="251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51"/>
            <p:cNvSpPr/>
            <p:nvPr/>
          </p:nvSpPr>
          <p:spPr>
            <a:xfrm>
              <a:off x="7978247" y="4307057"/>
              <a:ext cx="122644" cy="71298"/>
            </a:xfrm>
            <a:custGeom>
              <a:avLst/>
              <a:gdLst/>
              <a:ahLst/>
              <a:cxnLst/>
              <a:rect l="l" t="t" r="r" b="b"/>
              <a:pathLst>
                <a:path w="1801" h="1047" extrusionOk="0">
                  <a:moveTo>
                    <a:pt x="1" y="1"/>
                  </a:moveTo>
                  <a:cubicBezTo>
                    <a:pt x="1" y="1"/>
                    <a:pt x="1368" y="586"/>
                    <a:pt x="1800" y="1047"/>
                  </a:cubicBezTo>
                  <a:cubicBezTo>
                    <a:pt x="1800" y="1047"/>
                    <a:pt x="1382" y="489"/>
                    <a:pt x="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1"/>
            <p:cNvSpPr/>
            <p:nvPr/>
          </p:nvSpPr>
          <p:spPr>
            <a:xfrm>
              <a:off x="7840554" y="4133272"/>
              <a:ext cx="77018" cy="20838"/>
            </a:xfrm>
            <a:custGeom>
              <a:avLst/>
              <a:gdLst/>
              <a:ahLst/>
              <a:cxnLst/>
              <a:rect l="l" t="t" r="r" b="b"/>
              <a:pathLst>
                <a:path w="1131" h="306" extrusionOk="0">
                  <a:moveTo>
                    <a:pt x="1130" y="0"/>
                  </a:moveTo>
                  <a:cubicBezTo>
                    <a:pt x="1130" y="0"/>
                    <a:pt x="887" y="260"/>
                    <a:pt x="440" y="260"/>
                  </a:cubicBezTo>
                  <a:cubicBezTo>
                    <a:pt x="311" y="260"/>
                    <a:pt x="164" y="238"/>
                    <a:pt x="0" y="181"/>
                  </a:cubicBezTo>
                  <a:lnTo>
                    <a:pt x="0" y="181"/>
                  </a:lnTo>
                  <a:cubicBezTo>
                    <a:pt x="0" y="181"/>
                    <a:pt x="231" y="306"/>
                    <a:pt x="508" y="306"/>
                  </a:cubicBezTo>
                  <a:cubicBezTo>
                    <a:pt x="714" y="306"/>
                    <a:pt x="946" y="237"/>
                    <a:pt x="113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51"/>
            <p:cNvSpPr/>
            <p:nvPr/>
          </p:nvSpPr>
          <p:spPr>
            <a:xfrm>
              <a:off x="7829113" y="4084106"/>
              <a:ext cx="93157" cy="20702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1004" y="0"/>
                  </a:moveTo>
                  <a:cubicBezTo>
                    <a:pt x="761" y="0"/>
                    <a:pt x="411" y="59"/>
                    <a:pt x="1" y="304"/>
                  </a:cubicBezTo>
                  <a:cubicBezTo>
                    <a:pt x="350" y="129"/>
                    <a:pt x="737" y="42"/>
                    <a:pt x="1131" y="42"/>
                  </a:cubicBezTo>
                  <a:cubicBezTo>
                    <a:pt x="1210" y="42"/>
                    <a:pt x="1289" y="46"/>
                    <a:pt x="1368" y="52"/>
                  </a:cubicBezTo>
                  <a:cubicBezTo>
                    <a:pt x="1368" y="52"/>
                    <a:pt x="1234" y="0"/>
                    <a:pt x="100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51"/>
            <p:cNvSpPr/>
            <p:nvPr/>
          </p:nvSpPr>
          <p:spPr>
            <a:xfrm>
              <a:off x="7795882" y="4358743"/>
              <a:ext cx="254685" cy="44331"/>
            </a:xfrm>
            <a:custGeom>
              <a:avLst/>
              <a:gdLst/>
              <a:ahLst/>
              <a:cxnLst/>
              <a:rect l="l" t="t" r="r" b="b"/>
              <a:pathLst>
                <a:path w="3740" h="651" extrusionOk="0">
                  <a:moveTo>
                    <a:pt x="3135" y="0"/>
                  </a:moveTo>
                  <a:cubicBezTo>
                    <a:pt x="2487" y="0"/>
                    <a:pt x="1365" y="103"/>
                    <a:pt x="1" y="650"/>
                  </a:cubicBezTo>
                  <a:cubicBezTo>
                    <a:pt x="1" y="650"/>
                    <a:pt x="1117" y="357"/>
                    <a:pt x="1884" y="232"/>
                  </a:cubicBezTo>
                  <a:cubicBezTo>
                    <a:pt x="2651" y="106"/>
                    <a:pt x="3739" y="37"/>
                    <a:pt x="3739" y="37"/>
                  </a:cubicBezTo>
                  <a:cubicBezTo>
                    <a:pt x="3709" y="32"/>
                    <a:pt x="3495" y="0"/>
                    <a:pt x="3135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1"/>
            <p:cNvSpPr/>
            <p:nvPr/>
          </p:nvSpPr>
          <p:spPr>
            <a:xfrm>
              <a:off x="7852879" y="4375427"/>
              <a:ext cx="51346" cy="32551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433" y="1"/>
                  </a:moveTo>
                  <a:cubicBezTo>
                    <a:pt x="433" y="1"/>
                    <a:pt x="1" y="154"/>
                    <a:pt x="224" y="336"/>
                  </a:cubicBezTo>
                  <a:cubicBezTo>
                    <a:pt x="358" y="434"/>
                    <a:pt x="514" y="478"/>
                    <a:pt x="682" y="478"/>
                  </a:cubicBezTo>
                  <a:cubicBezTo>
                    <a:pt x="706" y="478"/>
                    <a:pt x="730" y="477"/>
                    <a:pt x="754" y="475"/>
                  </a:cubicBezTo>
                  <a:cubicBezTo>
                    <a:pt x="196" y="405"/>
                    <a:pt x="433" y="1"/>
                    <a:pt x="433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51"/>
            <p:cNvSpPr/>
            <p:nvPr/>
          </p:nvSpPr>
          <p:spPr>
            <a:xfrm>
              <a:off x="7795882" y="4361195"/>
              <a:ext cx="253731" cy="55976"/>
            </a:xfrm>
            <a:custGeom>
              <a:avLst/>
              <a:gdLst/>
              <a:ahLst/>
              <a:cxnLst/>
              <a:rect l="l" t="t" r="r" b="b"/>
              <a:pathLst>
                <a:path w="3726" h="822" extrusionOk="0">
                  <a:moveTo>
                    <a:pt x="3725" y="1"/>
                  </a:moveTo>
                  <a:cubicBezTo>
                    <a:pt x="3655" y="56"/>
                    <a:pt x="3167" y="391"/>
                    <a:pt x="1870" y="642"/>
                  </a:cubicBezTo>
                  <a:cubicBezTo>
                    <a:pt x="1435" y="725"/>
                    <a:pt x="1092" y="753"/>
                    <a:pt x="824" y="753"/>
                  </a:cubicBezTo>
                  <a:cubicBezTo>
                    <a:pt x="232" y="753"/>
                    <a:pt x="10" y="614"/>
                    <a:pt x="1" y="614"/>
                  </a:cubicBezTo>
                  <a:lnTo>
                    <a:pt x="1" y="614"/>
                  </a:lnTo>
                  <a:cubicBezTo>
                    <a:pt x="1" y="614"/>
                    <a:pt x="130" y="822"/>
                    <a:pt x="797" y="822"/>
                  </a:cubicBezTo>
                  <a:cubicBezTo>
                    <a:pt x="1061" y="822"/>
                    <a:pt x="1410" y="789"/>
                    <a:pt x="1870" y="698"/>
                  </a:cubicBezTo>
                  <a:cubicBezTo>
                    <a:pt x="3348" y="419"/>
                    <a:pt x="3683" y="70"/>
                    <a:pt x="3725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51"/>
            <p:cNvSpPr/>
            <p:nvPr/>
          </p:nvSpPr>
          <p:spPr>
            <a:xfrm>
              <a:off x="7762650" y="4078182"/>
              <a:ext cx="218933" cy="77904"/>
            </a:xfrm>
            <a:custGeom>
              <a:avLst/>
              <a:gdLst/>
              <a:ahLst/>
              <a:cxnLst/>
              <a:rect l="l" t="t" r="r" b="b"/>
              <a:pathLst>
                <a:path w="3215" h="1144" extrusionOk="0">
                  <a:moveTo>
                    <a:pt x="2060" y="211"/>
                  </a:moveTo>
                  <a:cubicBezTo>
                    <a:pt x="2422" y="211"/>
                    <a:pt x="2650" y="331"/>
                    <a:pt x="2316" y="642"/>
                  </a:cubicBezTo>
                  <a:cubicBezTo>
                    <a:pt x="2288" y="670"/>
                    <a:pt x="2260" y="697"/>
                    <a:pt x="2218" y="711"/>
                  </a:cubicBezTo>
                  <a:cubicBezTo>
                    <a:pt x="2107" y="837"/>
                    <a:pt x="1939" y="921"/>
                    <a:pt x="1772" y="948"/>
                  </a:cubicBezTo>
                  <a:cubicBezTo>
                    <a:pt x="1743" y="951"/>
                    <a:pt x="1715" y="952"/>
                    <a:pt x="1686" y="952"/>
                  </a:cubicBezTo>
                  <a:cubicBezTo>
                    <a:pt x="1547" y="952"/>
                    <a:pt x="1409" y="925"/>
                    <a:pt x="1270" y="879"/>
                  </a:cubicBezTo>
                  <a:lnTo>
                    <a:pt x="1186" y="851"/>
                  </a:lnTo>
                  <a:cubicBezTo>
                    <a:pt x="1033" y="781"/>
                    <a:pt x="712" y="628"/>
                    <a:pt x="1158" y="404"/>
                  </a:cubicBezTo>
                  <a:cubicBezTo>
                    <a:pt x="1399" y="287"/>
                    <a:pt x="1772" y="211"/>
                    <a:pt x="2060" y="211"/>
                  </a:cubicBezTo>
                  <a:close/>
                  <a:moveTo>
                    <a:pt x="2267" y="0"/>
                  </a:moveTo>
                  <a:cubicBezTo>
                    <a:pt x="1820" y="0"/>
                    <a:pt x="1236" y="121"/>
                    <a:pt x="865" y="307"/>
                  </a:cubicBezTo>
                  <a:cubicBezTo>
                    <a:pt x="1" y="739"/>
                    <a:pt x="1047" y="1018"/>
                    <a:pt x="1047" y="1018"/>
                  </a:cubicBezTo>
                  <a:cubicBezTo>
                    <a:pt x="1298" y="1102"/>
                    <a:pt x="1549" y="1144"/>
                    <a:pt x="1814" y="1144"/>
                  </a:cubicBezTo>
                  <a:cubicBezTo>
                    <a:pt x="2079" y="1102"/>
                    <a:pt x="2316" y="976"/>
                    <a:pt x="2497" y="781"/>
                  </a:cubicBezTo>
                  <a:cubicBezTo>
                    <a:pt x="3214" y="215"/>
                    <a:pt x="2862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51"/>
            <p:cNvSpPr/>
            <p:nvPr/>
          </p:nvSpPr>
          <p:spPr>
            <a:xfrm>
              <a:off x="7811068" y="4092686"/>
              <a:ext cx="131837" cy="43446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1360" y="0"/>
                  </a:moveTo>
                  <a:cubicBezTo>
                    <a:pt x="1070" y="0"/>
                    <a:pt x="691" y="80"/>
                    <a:pt x="447" y="205"/>
                  </a:cubicBezTo>
                  <a:cubicBezTo>
                    <a:pt x="1" y="415"/>
                    <a:pt x="322" y="582"/>
                    <a:pt x="475" y="638"/>
                  </a:cubicBezTo>
                  <a:cubicBezTo>
                    <a:pt x="475" y="638"/>
                    <a:pt x="503" y="345"/>
                    <a:pt x="1075" y="233"/>
                  </a:cubicBezTo>
                  <a:cubicBezTo>
                    <a:pt x="1170" y="215"/>
                    <a:pt x="1247" y="207"/>
                    <a:pt x="1311" y="207"/>
                  </a:cubicBezTo>
                  <a:cubicBezTo>
                    <a:pt x="1634" y="207"/>
                    <a:pt x="1605" y="405"/>
                    <a:pt x="1605" y="429"/>
                  </a:cubicBezTo>
                  <a:cubicBezTo>
                    <a:pt x="1936" y="121"/>
                    <a:pt x="1715" y="0"/>
                    <a:pt x="136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51"/>
            <p:cNvSpPr/>
            <p:nvPr/>
          </p:nvSpPr>
          <p:spPr>
            <a:xfrm>
              <a:off x="7805415" y="4080020"/>
              <a:ext cx="151108" cy="74022"/>
            </a:xfrm>
            <a:custGeom>
              <a:avLst/>
              <a:gdLst/>
              <a:ahLst/>
              <a:cxnLst/>
              <a:rect l="l" t="t" r="r" b="b"/>
              <a:pathLst>
                <a:path w="2219" h="1087" extrusionOk="0">
                  <a:moveTo>
                    <a:pt x="1720" y="68"/>
                  </a:moveTo>
                  <a:cubicBezTo>
                    <a:pt x="1790" y="68"/>
                    <a:pt x="1849" y="106"/>
                    <a:pt x="1897" y="154"/>
                  </a:cubicBezTo>
                  <a:cubicBezTo>
                    <a:pt x="2009" y="280"/>
                    <a:pt x="2051" y="503"/>
                    <a:pt x="1409" y="880"/>
                  </a:cubicBezTo>
                  <a:cubicBezTo>
                    <a:pt x="1409" y="880"/>
                    <a:pt x="1238" y="1009"/>
                    <a:pt x="946" y="1009"/>
                  </a:cubicBezTo>
                  <a:cubicBezTo>
                    <a:pt x="760" y="1009"/>
                    <a:pt x="524" y="956"/>
                    <a:pt x="251" y="782"/>
                  </a:cubicBezTo>
                  <a:cubicBezTo>
                    <a:pt x="140" y="712"/>
                    <a:pt x="126" y="573"/>
                    <a:pt x="196" y="475"/>
                  </a:cubicBezTo>
                  <a:cubicBezTo>
                    <a:pt x="321" y="322"/>
                    <a:pt x="670" y="112"/>
                    <a:pt x="1688" y="71"/>
                  </a:cubicBezTo>
                  <a:cubicBezTo>
                    <a:pt x="1699" y="69"/>
                    <a:pt x="1710" y="68"/>
                    <a:pt x="1720" y="68"/>
                  </a:cubicBezTo>
                  <a:close/>
                  <a:moveTo>
                    <a:pt x="1800" y="1"/>
                  </a:moveTo>
                  <a:cubicBezTo>
                    <a:pt x="642" y="57"/>
                    <a:pt x="223" y="294"/>
                    <a:pt x="84" y="489"/>
                  </a:cubicBezTo>
                  <a:cubicBezTo>
                    <a:pt x="0" y="601"/>
                    <a:pt x="28" y="754"/>
                    <a:pt x="140" y="824"/>
                  </a:cubicBezTo>
                  <a:cubicBezTo>
                    <a:pt x="455" y="1025"/>
                    <a:pt x="728" y="1086"/>
                    <a:pt x="943" y="1086"/>
                  </a:cubicBezTo>
                  <a:cubicBezTo>
                    <a:pt x="1281" y="1086"/>
                    <a:pt x="1479" y="935"/>
                    <a:pt x="1479" y="935"/>
                  </a:cubicBezTo>
                  <a:cubicBezTo>
                    <a:pt x="2218" y="517"/>
                    <a:pt x="2176" y="252"/>
                    <a:pt x="2051" y="112"/>
                  </a:cubicBezTo>
                  <a:cubicBezTo>
                    <a:pt x="1981" y="43"/>
                    <a:pt x="1897" y="1"/>
                    <a:pt x="1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51"/>
            <p:cNvSpPr/>
            <p:nvPr/>
          </p:nvSpPr>
          <p:spPr>
            <a:xfrm>
              <a:off x="7930783" y="4080020"/>
              <a:ext cx="53252" cy="46647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0" y="1"/>
                  </a:moveTo>
                  <a:lnTo>
                    <a:pt x="0" y="1"/>
                  </a:lnTo>
                  <a:cubicBezTo>
                    <a:pt x="558" y="154"/>
                    <a:pt x="28" y="684"/>
                    <a:pt x="28" y="684"/>
                  </a:cubicBezTo>
                  <a:cubicBezTo>
                    <a:pt x="782" y="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51"/>
            <p:cNvSpPr/>
            <p:nvPr/>
          </p:nvSpPr>
          <p:spPr>
            <a:xfrm>
              <a:off x="7783556" y="4100926"/>
              <a:ext cx="41880" cy="37113"/>
            </a:xfrm>
            <a:custGeom>
              <a:avLst/>
              <a:gdLst/>
              <a:ahLst/>
              <a:cxnLst/>
              <a:rect l="l" t="t" r="r" b="b"/>
              <a:pathLst>
                <a:path w="615" h="545" extrusionOk="0">
                  <a:moveTo>
                    <a:pt x="614" y="1"/>
                  </a:moveTo>
                  <a:cubicBezTo>
                    <a:pt x="614" y="1"/>
                    <a:pt x="1" y="294"/>
                    <a:pt x="503" y="545"/>
                  </a:cubicBezTo>
                  <a:cubicBezTo>
                    <a:pt x="503" y="545"/>
                    <a:pt x="126" y="308"/>
                    <a:pt x="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1"/>
            <p:cNvSpPr/>
            <p:nvPr/>
          </p:nvSpPr>
          <p:spPr>
            <a:xfrm>
              <a:off x="7840554" y="4131366"/>
              <a:ext cx="85530" cy="25741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256" y="0"/>
                  </a:moveTo>
                  <a:lnTo>
                    <a:pt x="1256" y="0"/>
                  </a:lnTo>
                  <a:cubicBezTo>
                    <a:pt x="1007" y="209"/>
                    <a:pt x="694" y="319"/>
                    <a:pt x="378" y="319"/>
                  </a:cubicBezTo>
                  <a:cubicBezTo>
                    <a:pt x="251" y="319"/>
                    <a:pt x="124" y="301"/>
                    <a:pt x="0" y="265"/>
                  </a:cubicBezTo>
                  <a:lnTo>
                    <a:pt x="0" y="265"/>
                  </a:lnTo>
                  <a:cubicBezTo>
                    <a:pt x="163" y="346"/>
                    <a:pt x="316" y="378"/>
                    <a:pt x="455" y="378"/>
                  </a:cubicBezTo>
                  <a:cubicBezTo>
                    <a:pt x="937" y="378"/>
                    <a:pt x="1256" y="0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6" name="Google Shape;4666;p51"/>
          <p:cNvGrpSpPr/>
          <p:nvPr/>
        </p:nvGrpSpPr>
        <p:grpSpPr>
          <a:xfrm>
            <a:off x="2698986" y="3940082"/>
            <a:ext cx="748769" cy="558837"/>
            <a:chOff x="329400" y="468750"/>
            <a:chExt cx="1373132" cy="1024825"/>
          </a:xfrm>
        </p:grpSpPr>
        <p:sp>
          <p:nvSpPr>
            <p:cNvPr id="4667" name="Google Shape;4667;p51"/>
            <p:cNvSpPr/>
            <p:nvPr/>
          </p:nvSpPr>
          <p:spPr>
            <a:xfrm>
              <a:off x="329400" y="765190"/>
              <a:ext cx="1373132" cy="728382"/>
            </a:xfrm>
            <a:custGeom>
              <a:avLst/>
              <a:gdLst/>
              <a:ahLst/>
              <a:cxnLst/>
              <a:rect l="l" t="t" r="r" b="b"/>
              <a:pathLst>
                <a:path w="12150" h="6445" extrusionOk="0">
                  <a:moveTo>
                    <a:pt x="628" y="0"/>
                  </a:moveTo>
                  <a:cubicBezTo>
                    <a:pt x="628" y="0"/>
                    <a:pt x="0" y="656"/>
                    <a:pt x="558" y="1186"/>
                  </a:cubicBezTo>
                  <a:lnTo>
                    <a:pt x="6319" y="5635"/>
                  </a:lnTo>
                  <a:lnTo>
                    <a:pt x="7365" y="6444"/>
                  </a:lnTo>
                  <a:lnTo>
                    <a:pt x="7407" y="6416"/>
                  </a:lnTo>
                  <a:lnTo>
                    <a:pt x="12122" y="2413"/>
                  </a:lnTo>
                  <a:lnTo>
                    <a:pt x="12122" y="2343"/>
                  </a:lnTo>
                  <a:lnTo>
                    <a:pt x="12122" y="2302"/>
                  </a:lnTo>
                  <a:lnTo>
                    <a:pt x="12122" y="2190"/>
                  </a:lnTo>
                  <a:lnTo>
                    <a:pt x="12136" y="2051"/>
                  </a:lnTo>
                  <a:lnTo>
                    <a:pt x="12136" y="1939"/>
                  </a:lnTo>
                  <a:lnTo>
                    <a:pt x="12150" y="1799"/>
                  </a:lnTo>
                  <a:lnTo>
                    <a:pt x="12150" y="1702"/>
                  </a:lnTo>
                  <a:lnTo>
                    <a:pt x="12150" y="1548"/>
                  </a:lnTo>
                  <a:lnTo>
                    <a:pt x="12150" y="1451"/>
                  </a:lnTo>
                  <a:lnTo>
                    <a:pt x="12150" y="1339"/>
                  </a:lnTo>
                  <a:lnTo>
                    <a:pt x="12150" y="1269"/>
                  </a:lnTo>
                  <a:lnTo>
                    <a:pt x="12150" y="1200"/>
                  </a:lnTo>
                  <a:lnTo>
                    <a:pt x="12150" y="1060"/>
                  </a:lnTo>
                  <a:lnTo>
                    <a:pt x="12150" y="949"/>
                  </a:lnTo>
                  <a:lnTo>
                    <a:pt x="12150" y="893"/>
                  </a:lnTo>
                  <a:lnTo>
                    <a:pt x="8537" y="600"/>
                  </a:lnTo>
                  <a:lnTo>
                    <a:pt x="6207" y="419"/>
                  </a:lnTo>
                  <a:lnTo>
                    <a:pt x="5580" y="377"/>
                  </a:lnTo>
                  <a:lnTo>
                    <a:pt x="5301" y="349"/>
                  </a:lnTo>
                  <a:lnTo>
                    <a:pt x="4562" y="293"/>
                  </a:lnTo>
                  <a:lnTo>
                    <a:pt x="4073" y="265"/>
                  </a:lnTo>
                  <a:lnTo>
                    <a:pt x="698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1"/>
            <p:cNvSpPr/>
            <p:nvPr/>
          </p:nvSpPr>
          <p:spPr>
            <a:xfrm>
              <a:off x="1149096" y="866000"/>
              <a:ext cx="553434" cy="627572"/>
            </a:xfrm>
            <a:custGeom>
              <a:avLst/>
              <a:gdLst/>
              <a:ahLst/>
              <a:cxnLst/>
              <a:rect l="l" t="t" r="r" b="b"/>
              <a:pathLst>
                <a:path w="4897" h="5553" extrusionOk="0">
                  <a:moveTo>
                    <a:pt x="4897" y="1"/>
                  </a:moveTo>
                  <a:lnTo>
                    <a:pt x="98" y="4158"/>
                  </a:lnTo>
                  <a:cubicBezTo>
                    <a:pt x="84" y="4171"/>
                    <a:pt x="98" y="4171"/>
                    <a:pt x="84" y="4213"/>
                  </a:cubicBezTo>
                  <a:cubicBezTo>
                    <a:pt x="84" y="4255"/>
                    <a:pt x="70" y="4283"/>
                    <a:pt x="70" y="4339"/>
                  </a:cubicBezTo>
                  <a:cubicBezTo>
                    <a:pt x="56" y="4395"/>
                    <a:pt x="42" y="4464"/>
                    <a:pt x="42" y="4492"/>
                  </a:cubicBezTo>
                  <a:cubicBezTo>
                    <a:pt x="29" y="4534"/>
                    <a:pt x="29" y="4562"/>
                    <a:pt x="29" y="4618"/>
                  </a:cubicBezTo>
                  <a:cubicBezTo>
                    <a:pt x="15" y="4660"/>
                    <a:pt x="1" y="4715"/>
                    <a:pt x="1" y="4757"/>
                  </a:cubicBezTo>
                  <a:lnTo>
                    <a:pt x="1" y="4869"/>
                  </a:lnTo>
                  <a:lnTo>
                    <a:pt x="1" y="5008"/>
                  </a:lnTo>
                  <a:lnTo>
                    <a:pt x="1" y="5106"/>
                  </a:lnTo>
                  <a:cubicBezTo>
                    <a:pt x="1" y="5162"/>
                    <a:pt x="1" y="5204"/>
                    <a:pt x="1" y="5245"/>
                  </a:cubicBezTo>
                  <a:cubicBezTo>
                    <a:pt x="15" y="5273"/>
                    <a:pt x="15" y="5301"/>
                    <a:pt x="15" y="5329"/>
                  </a:cubicBezTo>
                  <a:cubicBezTo>
                    <a:pt x="29" y="5371"/>
                    <a:pt x="29" y="5413"/>
                    <a:pt x="42" y="5441"/>
                  </a:cubicBezTo>
                  <a:cubicBezTo>
                    <a:pt x="56" y="5469"/>
                    <a:pt x="70" y="5497"/>
                    <a:pt x="84" y="5511"/>
                  </a:cubicBezTo>
                  <a:cubicBezTo>
                    <a:pt x="84" y="5524"/>
                    <a:pt x="98" y="5538"/>
                    <a:pt x="112" y="5552"/>
                  </a:cubicBezTo>
                  <a:lnTo>
                    <a:pt x="4869" y="1451"/>
                  </a:lnTo>
                  <a:lnTo>
                    <a:pt x="4869" y="1410"/>
                  </a:lnTo>
                  <a:lnTo>
                    <a:pt x="4869" y="1298"/>
                  </a:lnTo>
                  <a:lnTo>
                    <a:pt x="4883" y="1159"/>
                  </a:lnTo>
                  <a:lnTo>
                    <a:pt x="4883" y="1061"/>
                  </a:lnTo>
                  <a:lnTo>
                    <a:pt x="4897" y="907"/>
                  </a:lnTo>
                  <a:lnTo>
                    <a:pt x="4897" y="810"/>
                  </a:lnTo>
                  <a:lnTo>
                    <a:pt x="4897" y="656"/>
                  </a:lnTo>
                  <a:lnTo>
                    <a:pt x="4897" y="559"/>
                  </a:lnTo>
                  <a:lnTo>
                    <a:pt x="4897" y="419"/>
                  </a:lnTo>
                  <a:lnTo>
                    <a:pt x="4897" y="308"/>
                  </a:lnTo>
                  <a:lnTo>
                    <a:pt x="4897" y="168"/>
                  </a:lnTo>
                  <a:lnTo>
                    <a:pt x="4897" y="57"/>
                  </a:lnTo>
                  <a:lnTo>
                    <a:pt x="48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51"/>
            <p:cNvSpPr/>
            <p:nvPr/>
          </p:nvSpPr>
          <p:spPr>
            <a:xfrm>
              <a:off x="1150678" y="872329"/>
              <a:ext cx="551852" cy="484043"/>
            </a:xfrm>
            <a:custGeom>
              <a:avLst/>
              <a:gdLst/>
              <a:ahLst/>
              <a:cxnLst/>
              <a:rect l="l" t="t" r="r" b="b"/>
              <a:pathLst>
                <a:path w="4883" h="4283" extrusionOk="0">
                  <a:moveTo>
                    <a:pt x="4883" y="1"/>
                  </a:moveTo>
                  <a:lnTo>
                    <a:pt x="15" y="4157"/>
                  </a:lnTo>
                  <a:cubicBezTo>
                    <a:pt x="15" y="4199"/>
                    <a:pt x="1" y="4241"/>
                    <a:pt x="1" y="4283"/>
                  </a:cubicBezTo>
                  <a:lnTo>
                    <a:pt x="4883" y="112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51"/>
            <p:cNvSpPr/>
            <p:nvPr/>
          </p:nvSpPr>
          <p:spPr>
            <a:xfrm>
              <a:off x="1145931" y="900696"/>
              <a:ext cx="555017" cy="487208"/>
            </a:xfrm>
            <a:custGeom>
              <a:avLst/>
              <a:gdLst/>
              <a:ahLst/>
              <a:cxnLst/>
              <a:rect l="l" t="t" r="r" b="b"/>
              <a:pathLst>
                <a:path w="4911" h="4311" extrusionOk="0">
                  <a:moveTo>
                    <a:pt x="4911" y="1"/>
                  </a:moveTo>
                  <a:lnTo>
                    <a:pt x="29" y="4185"/>
                  </a:lnTo>
                  <a:cubicBezTo>
                    <a:pt x="15" y="4227"/>
                    <a:pt x="1" y="4269"/>
                    <a:pt x="1" y="4311"/>
                  </a:cubicBezTo>
                  <a:lnTo>
                    <a:pt x="4911" y="112"/>
                  </a:lnTo>
                  <a:lnTo>
                    <a:pt x="491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51"/>
            <p:cNvSpPr/>
            <p:nvPr/>
          </p:nvSpPr>
          <p:spPr>
            <a:xfrm>
              <a:off x="1142767" y="929063"/>
              <a:ext cx="556599" cy="487208"/>
            </a:xfrm>
            <a:custGeom>
              <a:avLst/>
              <a:gdLst/>
              <a:ahLst/>
              <a:cxnLst/>
              <a:rect l="l" t="t" r="r" b="b"/>
              <a:pathLst>
                <a:path w="4925" h="4311" extrusionOk="0">
                  <a:moveTo>
                    <a:pt x="4925" y="1"/>
                  </a:moveTo>
                  <a:lnTo>
                    <a:pt x="1" y="4199"/>
                  </a:lnTo>
                  <a:lnTo>
                    <a:pt x="1" y="4311"/>
                  </a:lnTo>
                  <a:lnTo>
                    <a:pt x="4925" y="112"/>
                  </a:lnTo>
                  <a:lnTo>
                    <a:pt x="4925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51"/>
            <p:cNvSpPr/>
            <p:nvPr/>
          </p:nvSpPr>
          <p:spPr>
            <a:xfrm>
              <a:off x="1142767" y="957430"/>
              <a:ext cx="555017" cy="485625"/>
            </a:xfrm>
            <a:custGeom>
              <a:avLst/>
              <a:gdLst/>
              <a:ahLst/>
              <a:cxnLst/>
              <a:rect l="l" t="t" r="r" b="b"/>
              <a:pathLst>
                <a:path w="4911" h="4297" extrusionOk="0">
                  <a:moveTo>
                    <a:pt x="4911" y="1"/>
                  </a:moveTo>
                  <a:lnTo>
                    <a:pt x="1" y="4199"/>
                  </a:lnTo>
                  <a:lnTo>
                    <a:pt x="1" y="4297"/>
                  </a:lnTo>
                  <a:lnTo>
                    <a:pt x="4911" y="98"/>
                  </a:lnTo>
                  <a:lnTo>
                    <a:pt x="491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51"/>
            <p:cNvSpPr/>
            <p:nvPr/>
          </p:nvSpPr>
          <p:spPr>
            <a:xfrm>
              <a:off x="1142767" y="985797"/>
              <a:ext cx="551852" cy="482574"/>
            </a:xfrm>
            <a:custGeom>
              <a:avLst/>
              <a:gdLst/>
              <a:ahLst/>
              <a:cxnLst/>
              <a:rect l="l" t="t" r="r" b="b"/>
              <a:pathLst>
                <a:path w="4883" h="4270" extrusionOk="0">
                  <a:moveTo>
                    <a:pt x="4883" y="1"/>
                  </a:moveTo>
                  <a:lnTo>
                    <a:pt x="1" y="4185"/>
                  </a:lnTo>
                  <a:cubicBezTo>
                    <a:pt x="15" y="4213"/>
                    <a:pt x="15" y="4241"/>
                    <a:pt x="15" y="4269"/>
                  </a:cubicBezTo>
                  <a:lnTo>
                    <a:pt x="4883" y="99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51"/>
            <p:cNvSpPr/>
            <p:nvPr/>
          </p:nvSpPr>
          <p:spPr>
            <a:xfrm>
              <a:off x="1147513" y="1012695"/>
              <a:ext cx="545523" cy="476132"/>
            </a:xfrm>
            <a:custGeom>
              <a:avLst/>
              <a:gdLst/>
              <a:ahLst/>
              <a:cxnLst/>
              <a:rect l="l" t="t" r="r" b="b"/>
              <a:pathLst>
                <a:path w="4827" h="4213" extrusionOk="0">
                  <a:moveTo>
                    <a:pt x="4827" y="0"/>
                  </a:moveTo>
                  <a:lnTo>
                    <a:pt x="1" y="4143"/>
                  </a:lnTo>
                  <a:cubicBezTo>
                    <a:pt x="15" y="4171"/>
                    <a:pt x="29" y="4199"/>
                    <a:pt x="29" y="4213"/>
                  </a:cubicBezTo>
                  <a:lnTo>
                    <a:pt x="4827" y="112"/>
                  </a:lnTo>
                  <a:lnTo>
                    <a:pt x="4827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51"/>
            <p:cNvSpPr/>
            <p:nvPr/>
          </p:nvSpPr>
          <p:spPr>
            <a:xfrm>
              <a:off x="392462" y="468750"/>
              <a:ext cx="1310070" cy="867164"/>
            </a:xfrm>
            <a:custGeom>
              <a:avLst/>
              <a:gdLst/>
              <a:ahLst/>
              <a:cxnLst/>
              <a:rect l="l" t="t" r="r" b="b"/>
              <a:pathLst>
                <a:path w="11592" h="7673" extrusionOk="0">
                  <a:moveTo>
                    <a:pt x="4394" y="1"/>
                  </a:moveTo>
                  <a:lnTo>
                    <a:pt x="0" y="2623"/>
                  </a:lnTo>
                  <a:lnTo>
                    <a:pt x="6737" y="7673"/>
                  </a:lnTo>
                  <a:lnTo>
                    <a:pt x="11592" y="3502"/>
                  </a:lnTo>
                  <a:lnTo>
                    <a:pt x="4394" y="1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51"/>
            <p:cNvSpPr/>
            <p:nvPr/>
          </p:nvSpPr>
          <p:spPr>
            <a:xfrm>
              <a:off x="392462" y="468750"/>
              <a:ext cx="1310070" cy="867164"/>
            </a:xfrm>
            <a:custGeom>
              <a:avLst/>
              <a:gdLst/>
              <a:ahLst/>
              <a:cxnLst/>
              <a:rect l="l" t="t" r="r" b="b"/>
              <a:pathLst>
                <a:path w="11592" h="7673" extrusionOk="0">
                  <a:moveTo>
                    <a:pt x="4394" y="1"/>
                  </a:moveTo>
                  <a:lnTo>
                    <a:pt x="0" y="2623"/>
                  </a:lnTo>
                  <a:lnTo>
                    <a:pt x="6737" y="7673"/>
                  </a:lnTo>
                  <a:lnTo>
                    <a:pt x="11592" y="3502"/>
                  </a:lnTo>
                  <a:lnTo>
                    <a:pt x="6724" y="7603"/>
                  </a:lnTo>
                  <a:lnTo>
                    <a:pt x="56" y="2623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9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51"/>
            <p:cNvSpPr/>
            <p:nvPr/>
          </p:nvSpPr>
          <p:spPr>
            <a:xfrm>
              <a:off x="1123893" y="1331060"/>
              <a:ext cx="30062" cy="162516"/>
            </a:xfrm>
            <a:custGeom>
              <a:avLst/>
              <a:gdLst/>
              <a:ahLst/>
              <a:cxnLst/>
              <a:rect l="l" t="t" r="r" b="b"/>
              <a:pathLst>
                <a:path w="266" h="1438" extrusionOk="0">
                  <a:moveTo>
                    <a:pt x="210" y="1"/>
                  </a:moveTo>
                  <a:lnTo>
                    <a:pt x="210" y="1"/>
                  </a:lnTo>
                  <a:cubicBezTo>
                    <a:pt x="210" y="1"/>
                    <a:pt x="0" y="1144"/>
                    <a:pt x="265" y="1437"/>
                  </a:cubicBezTo>
                  <a:cubicBezTo>
                    <a:pt x="265" y="1437"/>
                    <a:pt x="28" y="1172"/>
                    <a:pt x="265" y="43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rgbClr val="F9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51"/>
            <p:cNvSpPr/>
            <p:nvPr/>
          </p:nvSpPr>
          <p:spPr>
            <a:xfrm>
              <a:off x="736140" y="569673"/>
              <a:ext cx="682611" cy="622826"/>
            </a:xfrm>
            <a:custGeom>
              <a:avLst/>
              <a:gdLst/>
              <a:ahLst/>
              <a:cxnLst/>
              <a:rect l="l" t="t" r="r" b="b"/>
              <a:pathLst>
                <a:path w="6040" h="5511" extrusionOk="0">
                  <a:moveTo>
                    <a:pt x="1200" y="168"/>
                  </a:moveTo>
                  <a:lnTo>
                    <a:pt x="2316" y="614"/>
                  </a:lnTo>
                  <a:lnTo>
                    <a:pt x="2413" y="1646"/>
                  </a:lnTo>
                  <a:lnTo>
                    <a:pt x="1395" y="2232"/>
                  </a:lnTo>
                  <a:lnTo>
                    <a:pt x="279" y="1786"/>
                  </a:lnTo>
                  <a:lnTo>
                    <a:pt x="181" y="754"/>
                  </a:lnTo>
                  <a:lnTo>
                    <a:pt x="1200" y="168"/>
                  </a:lnTo>
                  <a:close/>
                  <a:moveTo>
                    <a:pt x="2525" y="1772"/>
                  </a:moveTo>
                  <a:lnTo>
                    <a:pt x="2622" y="2790"/>
                  </a:lnTo>
                  <a:lnTo>
                    <a:pt x="3822" y="3278"/>
                  </a:lnTo>
                  <a:lnTo>
                    <a:pt x="4826" y="2693"/>
                  </a:lnTo>
                  <a:lnTo>
                    <a:pt x="5817" y="3139"/>
                  </a:lnTo>
                  <a:lnTo>
                    <a:pt x="4980" y="3739"/>
                  </a:lnTo>
                  <a:lnTo>
                    <a:pt x="3822" y="3278"/>
                  </a:lnTo>
                  <a:lnTo>
                    <a:pt x="2790" y="3878"/>
                  </a:lnTo>
                  <a:lnTo>
                    <a:pt x="1660" y="3432"/>
                  </a:lnTo>
                  <a:lnTo>
                    <a:pt x="1479" y="2372"/>
                  </a:lnTo>
                  <a:lnTo>
                    <a:pt x="2525" y="1772"/>
                  </a:lnTo>
                  <a:close/>
                  <a:moveTo>
                    <a:pt x="1186" y="0"/>
                  </a:moveTo>
                  <a:lnTo>
                    <a:pt x="0" y="684"/>
                  </a:lnTo>
                  <a:lnTo>
                    <a:pt x="112" y="1884"/>
                  </a:lnTo>
                  <a:lnTo>
                    <a:pt x="1311" y="2358"/>
                  </a:lnTo>
                  <a:lnTo>
                    <a:pt x="1562" y="3529"/>
                  </a:lnTo>
                  <a:lnTo>
                    <a:pt x="2720" y="3948"/>
                  </a:lnTo>
                  <a:lnTo>
                    <a:pt x="2818" y="5022"/>
                  </a:lnTo>
                  <a:lnTo>
                    <a:pt x="4017" y="5510"/>
                  </a:lnTo>
                  <a:lnTo>
                    <a:pt x="5119" y="4869"/>
                  </a:lnTo>
                  <a:lnTo>
                    <a:pt x="5022" y="3822"/>
                  </a:lnTo>
                  <a:lnTo>
                    <a:pt x="6040" y="3125"/>
                  </a:lnTo>
                  <a:lnTo>
                    <a:pt x="4910" y="2595"/>
                  </a:lnTo>
                  <a:lnTo>
                    <a:pt x="4798" y="1535"/>
                  </a:lnTo>
                  <a:lnTo>
                    <a:pt x="3599" y="1047"/>
                  </a:lnTo>
                  <a:lnTo>
                    <a:pt x="2581" y="1632"/>
                  </a:lnTo>
                  <a:lnTo>
                    <a:pt x="2483" y="517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5" name="Google Shape;6665;p6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PERIODIC TABLE OF THE ELEMENTS</a:t>
            </a:r>
            <a:endParaRPr/>
          </a:p>
        </p:txBody>
      </p:sp>
      <p:graphicFrame>
        <p:nvGraphicFramePr>
          <p:cNvPr id="6666" name="Google Shape;6666;p63"/>
          <p:cNvGraphicFramePr/>
          <p:nvPr/>
        </p:nvGraphicFramePr>
        <p:xfrm>
          <a:off x="715100" y="1100906"/>
          <a:ext cx="7704000" cy="2819775"/>
        </p:xfrm>
        <a:graphic>
          <a:graphicData uri="http://schemas.openxmlformats.org/drawingml/2006/table">
            <a:tbl>
              <a:tblPr>
                <a:noFill/>
                <a:tableStyleId>{3CE4269A-F013-4FDC-86AE-46D6A5986016}</a:tableStyleId>
              </a:tblPr>
              <a:tblGrid>
                <a:gridCol w="4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280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402825"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</a:t>
                      </a:r>
                      <a:r>
                        <a:rPr lang="en" sz="1200" b="1" dirty="0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   H</a:t>
                      </a:r>
                      <a:endParaRPr sz="1200" b="1" dirty="0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</a:t>
                      </a:r>
                      <a:r>
                        <a:rPr lang="en" sz="1200" b="1" dirty="0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He</a:t>
                      </a:r>
                      <a:endParaRPr b="1" dirty="0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25"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  Li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Be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  B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6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  C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  N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 O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9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  F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10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Ne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825"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11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Na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12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Mg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13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Al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14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</a:t>
                      </a:r>
                      <a:endParaRPr sz="1200"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Si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15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 P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16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S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17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Ci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18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Ar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825"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19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endParaRPr sz="1200"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20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Ca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21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Sc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22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Ti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23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V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24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Cr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25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Mn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26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Fe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27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Co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28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endParaRPr sz="1200"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Ni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29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Cu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30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Zn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31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Ga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32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Ge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33</a:t>
                      </a:r>
                      <a:r>
                        <a:rPr lang="en" sz="1200" b="1" dirty="0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As</a:t>
                      </a:r>
                      <a:endParaRPr b="1" dirty="0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34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Se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35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Br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36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Kr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825"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37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Rb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38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endParaRPr sz="1200"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Sr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39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Y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40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Zr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41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Nb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42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43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Tc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44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Ru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45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Rh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46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Pd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47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Ag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48 </a:t>
                      </a:r>
                      <a:r>
                        <a:rPr lang="en" sz="1200" b="1" dirty="0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Cd</a:t>
                      </a:r>
                      <a:endParaRPr b="1" dirty="0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49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endParaRPr sz="1200"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50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Sn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51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Sb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52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Te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53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  I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54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Xe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825"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55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Cs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56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Ba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71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Lu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72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Hf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73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</a:t>
                      </a:r>
                      <a:endParaRPr sz="1200"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Ta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74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W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75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Re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76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Os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77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endParaRPr sz="1200"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Ir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78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Pt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79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Au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80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Hg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81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b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</a:b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82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Pb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83 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Bi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84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endParaRPr sz="1200"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Po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85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At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86 </a:t>
                      </a:r>
                      <a:endParaRPr sz="1000"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Rn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825"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87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  Fr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88</a:t>
                      </a: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endParaRPr sz="1200"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1D1D1D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Ra</a:t>
                      </a:r>
                      <a:endParaRPr b="1">
                        <a:solidFill>
                          <a:srgbClr val="1D1D1D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0" marR="0" marT="0" marB="0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667" name="Google Shape;6667;p63"/>
          <p:cNvSpPr txBox="1"/>
          <p:nvPr/>
        </p:nvSpPr>
        <p:spPr>
          <a:xfrm>
            <a:off x="3568050" y="4074825"/>
            <a:ext cx="2007900" cy="527700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rPr>
              <a:t>NON METALS</a:t>
            </a:r>
            <a:endParaRPr sz="2500">
              <a:solidFill>
                <a:schemeClr val="accent3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668" name="Google Shape;6668;p63"/>
          <p:cNvSpPr txBox="1"/>
          <p:nvPr/>
        </p:nvSpPr>
        <p:spPr>
          <a:xfrm>
            <a:off x="1152900" y="4074825"/>
            <a:ext cx="2007900" cy="5277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rPr>
              <a:t>METALS</a:t>
            </a:r>
            <a:endParaRPr sz="2500">
              <a:solidFill>
                <a:schemeClr val="accent4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669" name="Google Shape;6669;p63"/>
          <p:cNvSpPr txBox="1"/>
          <p:nvPr/>
        </p:nvSpPr>
        <p:spPr>
          <a:xfrm>
            <a:off x="5983200" y="4074825"/>
            <a:ext cx="2007900" cy="527700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rPr>
              <a:t>METALLOIDS</a:t>
            </a:r>
            <a:endParaRPr sz="2500">
              <a:solidFill>
                <a:schemeClr val="accent5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469375"/>
          </a:xfrm>
        </p:spPr>
        <p:txBody>
          <a:bodyPr/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Классификация по агрегатному состоянию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В лиофильных системах взаимодействие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частичек дисперсной фазы с дисперсионной средой довольно сильное, т.е. происходит сольватация (гидратация) частиц. В лиофобных системах это взаимодействие слабое, т.е. взаимодействие дисперсной фазы со средой незначительно. Лиофильные системы называют обратимыми (способны самопроизвольно растворяться), а лиофобные – необратимыми (после удаления дисперсионной среды не способны самопроизвольно образовывать золи).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К лиофильным системам относятся растворы высокомолекулярных соединений: белков,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полинуклеиновых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кислот, полисахаридов, полиэфиров и т.п.)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 лиофобным дисперсным системам относятся золи благородных металлов, золи ряда неорганических соединений, эмульсии, суспензии.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зависимости от размера частиц дисперсной фазы, дисперсные системы делятся на 3 группы: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2805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" name="Google Shape;2952;p42"/>
          <p:cNvSpPr txBox="1">
            <a:spLocks noGrp="1"/>
          </p:cNvSpPr>
          <p:nvPr>
            <p:ph type="title"/>
          </p:nvPr>
        </p:nvSpPr>
        <p:spPr>
          <a:xfrm>
            <a:off x="1702532" y="1594022"/>
            <a:ext cx="2616154" cy="778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000" dirty="0"/>
              <a:t>Грубодисперсные системы </a:t>
            </a:r>
            <a:endParaRPr sz="2000" dirty="0"/>
          </a:p>
        </p:txBody>
      </p:sp>
      <p:sp>
        <p:nvSpPr>
          <p:cNvPr id="2953" name="Google Shape;2953;p42"/>
          <p:cNvSpPr txBox="1">
            <a:spLocks noGrp="1"/>
          </p:cNvSpPr>
          <p:nvPr>
            <p:ph type="title" idx="2"/>
          </p:nvPr>
        </p:nvSpPr>
        <p:spPr>
          <a:xfrm>
            <a:off x="2395438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954" name="Google Shape;2954;p42"/>
          <p:cNvSpPr txBox="1">
            <a:spLocks noGrp="1"/>
          </p:cNvSpPr>
          <p:nvPr>
            <p:ph type="subTitle" idx="1"/>
          </p:nvPr>
        </p:nvSpPr>
        <p:spPr>
          <a:xfrm>
            <a:off x="1864888" y="22704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размер частиц от 10</a:t>
            </a:r>
            <a:r>
              <a:rPr lang="ru-RU" baseline="30000" dirty="0"/>
              <a:t>-4</a:t>
            </a:r>
            <a:r>
              <a:rPr lang="ru-RU" dirty="0"/>
              <a:t> м и выше (суспензии, эмульсии, порошки и др.).</a:t>
            </a:r>
            <a:endParaRPr dirty="0"/>
          </a:p>
        </p:txBody>
      </p:sp>
      <p:sp>
        <p:nvSpPr>
          <p:cNvPr id="2955" name="Google Shape;2955;p42"/>
          <p:cNvSpPr txBox="1">
            <a:spLocks noGrp="1"/>
          </p:cNvSpPr>
          <p:nvPr>
            <p:ph type="title" idx="3"/>
          </p:nvPr>
        </p:nvSpPr>
        <p:spPr>
          <a:xfrm>
            <a:off x="4868562" y="1556951"/>
            <a:ext cx="2588741" cy="7135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2000" dirty="0"/>
              <a:t>Коллоидные системы </a:t>
            </a:r>
            <a:endParaRPr sz="2000" dirty="0"/>
          </a:p>
        </p:txBody>
      </p:sp>
      <p:sp>
        <p:nvSpPr>
          <p:cNvPr id="2956" name="Google Shape;2956;p42"/>
          <p:cNvSpPr txBox="1">
            <a:spLocks noGrp="1"/>
          </p:cNvSpPr>
          <p:nvPr>
            <p:ph type="title" idx="4"/>
          </p:nvPr>
        </p:nvSpPr>
        <p:spPr>
          <a:xfrm>
            <a:off x="5473263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957" name="Google Shape;2957;p42"/>
          <p:cNvSpPr txBox="1">
            <a:spLocks noGrp="1"/>
          </p:cNvSpPr>
          <p:nvPr>
            <p:ph type="subTitle" idx="5"/>
          </p:nvPr>
        </p:nvSpPr>
        <p:spPr>
          <a:xfrm>
            <a:off x="4942713" y="22704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размер частиц от 10</a:t>
            </a:r>
            <a:r>
              <a:rPr lang="ru-RU" baseline="30000" dirty="0"/>
              <a:t>-7 </a:t>
            </a:r>
            <a:r>
              <a:rPr lang="ru-RU" dirty="0"/>
              <a:t>до 10</a:t>
            </a:r>
            <a:r>
              <a:rPr lang="ru-RU" baseline="30000" dirty="0"/>
              <a:t>-9</a:t>
            </a:r>
            <a:r>
              <a:rPr lang="ru-RU" dirty="0"/>
              <a:t> м.</a:t>
            </a:r>
            <a:endParaRPr dirty="0"/>
          </a:p>
        </p:txBody>
      </p:sp>
      <p:sp>
        <p:nvSpPr>
          <p:cNvPr id="2958" name="Google Shape;2958;p42"/>
          <p:cNvSpPr txBox="1">
            <a:spLocks noGrp="1"/>
          </p:cNvSpPr>
          <p:nvPr>
            <p:ph type="title" idx="6"/>
          </p:nvPr>
        </p:nvSpPr>
        <p:spPr>
          <a:xfrm>
            <a:off x="1702533" y="3367217"/>
            <a:ext cx="2708830" cy="10344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000" dirty="0"/>
              <a:t>Истинные или молекулярно-ионные системы </a:t>
            </a:r>
            <a:endParaRPr sz="2000" dirty="0"/>
          </a:p>
        </p:txBody>
      </p:sp>
      <p:sp>
        <p:nvSpPr>
          <p:cNvPr id="2959" name="Google Shape;2959;p42"/>
          <p:cNvSpPr txBox="1">
            <a:spLocks noGrp="1"/>
          </p:cNvSpPr>
          <p:nvPr>
            <p:ph type="title" idx="7"/>
          </p:nvPr>
        </p:nvSpPr>
        <p:spPr>
          <a:xfrm>
            <a:off x="2395438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960" name="Google Shape;2960;p42"/>
          <p:cNvSpPr txBox="1">
            <a:spLocks noGrp="1"/>
          </p:cNvSpPr>
          <p:nvPr>
            <p:ph type="subTitle" idx="8"/>
          </p:nvPr>
        </p:nvSpPr>
        <p:spPr>
          <a:xfrm>
            <a:off x="1864888" y="4400464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размер частиц не более 10</a:t>
            </a:r>
            <a:r>
              <a:rPr lang="ru-RU" baseline="30000" dirty="0"/>
              <a:t>-9</a:t>
            </a:r>
            <a:r>
              <a:rPr lang="ru-RU" dirty="0"/>
              <a:t> м.</a:t>
            </a:r>
            <a:endParaRPr dirty="0"/>
          </a:p>
        </p:txBody>
      </p:sp>
      <p:sp>
        <p:nvSpPr>
          <p:cNvPr id="2964" name="Google Shape;2964;p4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Классификация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агрегатному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состоянию</a:t>
            </a:r>
            <a:endParaRPr dirty="0"/>
          </a:p>
        </p:txBody>
      </p:sp>
      <p:grpSp>
        <p:nvGrpSpPr>
          <p:cNvPr id="2965" name="Google Shape;2965;p42"/>
          <p:cNvGrpSpPr/>
          <p:nvPr/>
        </p:nvGrpSpPr>
        <p:grpSpPr>
          <a:xfrm>
            <a:off x="329400" y="468750"/>
            <a:ext cx="1373132" cy="1024825"/>
            <a:chOff x="329400" y="468750"/>
            <a:chExt cx="1373132" cy="1024825"/>
          </a:xfrm>
        </p:grpSpPr>
        <p:sp>
          <p:nvSpPr>
            <p:cNvPr id="2966" name="Google Shape;2966;p42"/>
            <p:cNvSpPr/>
            <p:nvPr/>
          </p:nvSpPr>
          <p:spPr>
            <a:xfrm>
              <a:off x="329400" y="765190"/>
              <a:ext cx="1373132" cy="728382"/>
            </a:xfrm>
            <a:custGeom>
              <a:avLst/>
              <a:gdLst/>
              <a:ahLst/>
              <a:cxnLst/>
              <a:rect l="l" t="t" r="r" b="b"/>
              <a:pathLst>
                <a:path w="12150" h="6445" extrusionOk="0">
                  <a:moveTo>
                    <a:pt x="628" y="0"/>
                  </a:moveTo>
                  <a:cubicBezTo>
                    <a:pt x="628" y="0"/>
                    <a:pt x="0" y="656"/>
                    <a:pt x="558" y="1186"/>
                  </a:cubicBezTo>
                  <a:lnTo>
                    <a:pt x="6319" y="5635"/>
                  </a:lnTo>
                  <a:lnTo>
                    <a:pt x="7365" y="6444"/>
                  </a:lnTo>
                  <a:lnTo>
                    <a:pt x="7407" y="6416"/>
                  </a:lnTo>
                  <a:lnTo>
                    <a:pt x="12122" y="2413"/>
                  </a:lnTo>
                  <a:lnTo>
                    <a:pt x="12122" y="2343"/>
                  </a:lnTo>
                  <a:lnTo>
                    <a:pt x="12122" y="2302"/>
                  </a:lnTo>
                  <a:lnTo>
                    <a:pt x="12122" y="2190"/>
                  </a:lnTo>
                  <a:lnTo>
                    <a:pt x="12136" y="2051"/>
                  </a:lnTo>
                  <a:lnTo>
                    <a:pt x="12136" y="1939"/>
                  </a:lnTo>
                  <a:lnTo>
                    <a:pt x="12150" y="1799"/>
                  </a:lnTo>
                  <a:lnTo>
                    <a:pt x="12150" y="1702"/>
                  </a:lnTo>
                  <a:lnTo>
                    <a:pt x="12150" y="1548"/>
                  </a:lnTo>
                  <a:lnTo>
                    <a:pt x="12150" y="1451"/>
                  </a:lnTo>
                  <a:lnTo>
                    <a:pt x="12150" y="1339"/>
                  </a:lnTo>
                  <a:lnTo>
                    <a:pt x="12150" y="1269"/>
                  </a:lnTo>
                  <a:lnTo>
                    <a:pt x="12150" y="1200"/>
                  </a:lnTo>
                  <a:lnTo>
                    <a:pt x="12150" y="1060"/>
                  </a:lnTo>
                  <a:lnTo>
                    <a:pt x="12150" y="949"/>
                  </a:lnTo>
                  <a:lnTo>
                    <a:pt x="12150" y="893"/>
                  </a:lnTo>
                  <a:lnTo>
                    <a:pt x="8537" y="600"/>
                  </a:lnTo>
                  <a:lnTo>
                    <a:pt x="6207" y="419"/>
                  </a:lnTo>
                  <a:lnTo>
                    <a:pt x="5580" y="377"/>
                  </a:lnTo>
                  <a:lnTo>
                    <a:pt x="5301" y="349"/>
                  </a:lnTo>
                  <a:lnTo>
                    <a:pt x="4562" y="293"/>
                  </a:lnTo>
                  <a:lnTo>
                    <a:pt x="4073" y="265"/>
                  </a:lnTo>
                  <a:lnTo>
                    <a:pt x="698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2"/>
            <p:cNvSpPr/>
            <p:nvPr/>
          </p:nvSpPr>
          <p:spPr>
            <a:xfrm>
              <a:off x="1149096" y="866000"/>
              <a:ext cx="553434" cy="627572"/>
            </a:xfrm>
            <a:custGeom>
              <a:avLst/>
              <a:gdLst/>
              <a:ahLst/>
              <a:cxnLst/>
              <a:rect l="l" t="t" r="r" b="b"/>
              <a:pathLst>
                <a:path w="4897" h="5553" extrusionOk="0">
                  <a:moveTo>
                    <a:pt x="4897" y="1"/>
                  </a:moveTo>
                  <a:lnTo>
                    <a:pt x="98" y="4158"/>
                  </a:lnTo>
                  <a:cubicBezTo>
                    <a:pt x="84" y="4171"/>
                    <a:pt x="98" y="4171"/>
                    <a:pt x="84" y="4213"/>
                  </a:cubicBezTo>
                  <a:cubicBezTo>
                    <a:pt x="84" y="4255"/>
                    <a:pt x="70" y="4283"/>
                    <a:pt x="70" y="4339"/>
                  </a:cubicBezTo>
                  <a:cubicBezTo>
                    <a:pt x="56" y="4395"/>
                    <a:pt x="42" y="4464"/>
                    <a:pt x="42" y="4492"/>
                  </a:cubicBezTo>
                  <a:cubicBezTo>
                    <a:pt x="29" y="4534"/>
                    <a:pt x="29" y="4562"/>
                    <a:pt x="29" y="4618"/>
                  </a:cubicBezTo>
                  <a:cubicBezTo>
                    <a:pt x="15" y="4660"/>
                    <a:pt x="1" y="4715"/>
                    <a:pt x="1" y="4757"/>
                  </a:cubicBezTo>
                  <a:lnTo>
                    <a:pt x="1" y="4869"/>
                  </a:lnTo>
                  <a:lnTo>
                    <a:pt x="1" y="5008"/>
                  </a:lnTo>
                  <a:lnTo>
                    <a:pt x="1" y="5106"/>
                  </a:lnTo>
                  <a:cubicBezTo>
                    <a:pt x="1" y="5162"/>
                    <a:pt x="1" y="5204"/>
                    <a:pt x="1" y="5245"/>
                  </a:cubicBezTo>
                  <a:cubicBezTo>
                    <a:pt x="15" y="5273"/>
                    <a:pt x="15" y="5301"/>
                    <a:pt x="15" y="5329"/>
                  </a:cubicBezTo>
                  <a:cubicBezTo>
                    <a:pt x="29" y="5371"/>
                    <a:pt x="29" y="5413"/>
                    <a:pt x="42" y="5441"/>
                  </a:cubicBezTo>
                  <a:cubicBezTo>
                    <a:pt x="56" y="5469"/>
                    <a:pt x="70" y="5497"/>
                    <a:pt x="84" y="5511"/>
                  </a:cubicBezTo>
                  <a:cubicBezTo>
                    <a:pt x="84" y="5524"/>
                    <a:pt x="98" y="5538"/>
                    <a:pt x="112" y="5552"/>
                  </a:cubicBezTo>
                  <a:lnTo>
                    <a:pt x="4869" y="1451"/>
                  </a:lnTo>
                  <a:lnTo>
                    <a:pt x="4869" y="1410"/>
                  </a:lnTo>
                  <a:lnTo>
                    <a:pt x="4869" y="1298"/>
                  </a:lnTo>
                  <a:lnTo>
                    <a:pt x="4883" y="1159"/>
                  </a:lnTo>
                  <a:lnTo>
                    <a:pt x="4883" y="1061"/>
                  </a:lnTo>
                  <a:lnTo>
                    <a:pt x="4897" y="907"/>
                  </a:lnTo>
                  <a:lnTo>
                    <a:pt x="4897" y="810"/>
                  </a:lnTo>
                  <a:lnTo>
                    <a:pt x="4897" y="656"/>
                  </a:lnTo>
                  <a:lnTo>
                    <a:pt x="4897" y="559"/>
                  </a:lnTo>
                  <a:lnTo>
                    <a:pt x="4897" y="419"/>
                  </a:lnTo>
                  <a:lnTo>
                    <a:pt x="4897" y="308"/>
                  </a:lnTo>
                  <a:lnTo>
                    <a:pt x="4897" y="168"/>
                  </a:lnTo>
                  <a:lnTo>
                    <a:pt x="4897" y="57"/>
                  </a:lnTo>
                  <a:lnTo>
                    <a:pt x="48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2"/>
            <p:cNvSpPr/>
            <p:nvPr/>
          </p:nvSpPr>
          <p:spPr>
            <a:xfrm>
              <a:off x="1150678" y="872329"/>
              <a:ext cx="551852" cy="484043"/>
            </a:xfrm>
            <a:custGeom>
              <a:avLst/>
              <a:gdLst/>
              <a:ahLst/>
              <a:cxnLst/>
              <a:rect l="l" t="t" r="r" b="b"/>
              <a:pathLst>
                <a:path w="4883" h="4283" extrusionOk="0">
                  <a:moveTo>
                    <a:pt x="4883" y="1"/>
                  </a:moveTo>
                  <a:lnTo>
                    <a:pt x="15" y="4157"/>
                  </a:lnTo>
                  <a:cubicBezTo>
                    <a:pt x="15" y="4199"/>
                    <a:pt x="1" y="4241"/>
                    <a:pt x="1" y="4283"/>
                  </a:cubicBezTo>
                  <a:lnTo>
                    <a:pt x="4883" y="112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2"/>
            <p:cNvSpPr/>
            <p:nvPr/>
          </p:nvSpPr>
          <p:spPr>
            <a:xfrm>
              <a:off x="1145931" y="900696"/>
              <a:ext cx="555017" cy="487208"/>
            </a:xfrm>
            <a:custGeom>
              <a:avLst/>
              <a:gdLst/>
              <a:ahLst/>
              <a:cxnLst/>
              <a:rect l="l" t="t" r="r" b="b"/>
              <a:pathLst>
                <a:path w="4911" h="4311" extrusionOk="0">
                  <a:moveTo>
                    <a:pt x="4911" y="1"/>
                  </a:moveTo>
                  <a:lnTo>
                    <a:pt x="29" y="4185"/>
                  </a:lnTo>
                  <a:cubicBezTo>
                    <a:pt x="15" y="4227"/>
                    <a:pt x="1" y="4269"/>
                    <a:pt x="1" y="4311"/>
                  </a:cubicBezTo>
                  <a:lnTo>
                    <a:pt x="4911" y="112"/>
                  </a:lnTo>
                  <a:lnTo>
                    <a:pt x="491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2"/>
            <p:cNvSpPr/>
            <p:nvPr/>
          </p:nvSpPr>
          <p:spPr>
            <a:xfrm>
              <a:off x="1142767" y="929063"/>
              <a:ext cx="556599" cy="487208"/>
            </a:xfrm>
            <a:custGeom>
              <a:avLst/>
              <a:gdLst/>
              <a:ahLst/>
              <a:cxnLst/>
              <a:rect l="l" t="t" r="r" b="b"/>
              <a:pathLst>
                <a:path w="4925" h="4311" extrusionOk="0">
                  <a:moveTo>
                    <a:pt x="4925" y="1"/>
                  </a:moveTo>
                  <a:lnTo>
                    <a:pt x="1" y="4199"/>
                  </a:lnTo>
                  <a:lnTo>
                    <a:pt x="1" y="4311"/>
                  </a:lnTo>
                  <a:lnTo>
                    <a:pt x="4925" y="112"/>
                  </a:lnTo>
                  <a:lnTo>
                    <a:pt x="4925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2"/>
            <p:cNvSpPr/>
            <p:nvPr/>
          </p:nvSpPr>
          <p:spPr>
            <a:xfrm>
              <a:off x="1142767" y="957430"/>
              <a:ext cx="555017" cy="485625"/>
            </a:xfrm>
            <a:custGeom>
              <a:avLst/>
              <a:gdLst/>
              <a:ahLst/>
              <a:cxnLst/>
              <a:rect l="l" t="t" r="r" b="b"/>
              <a:pathLst>
                <a:path w="4911" h="4297" extrusionOk="0">
                  <a:moveTo>
                    <a:pt x="4911" y="1"/>
                  </a:moveTo>
                  <a:lnTo>
                    <a:pt x="1" y="4199"/>
                  </a:lnTo>
                  <a:lnTo>
                    <a:pt x="1" y="4297"/>
                  </a:lnTo>
                  <a:lnTo>
                    <a:pt x="4911" y="98"/>
                  </a:lnTo>
                  <a:lnTo>
                    <a:pt x="491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2"/>
            <p:cNvSpPr/>
            <p:nvPr/>
          </p:nvSpPr>
          <p:spPr>
            <a:xfrm>
              <a:off x="1142767" y="985797"/>
              <a:ext cx="551852" cy="482574"/>
            </a:xfrm>
            <a:custGeom>
              <a:avLst/>
              <a:gdLst/>
              <a:ahLst/>
              <a:cxnLst/>
              <a:rect l="l" t="t" r="r" b="b"/>
              <a:pathLst>
                <a:path w="4883" h="4270" extrusionOk="0">
                  <a:moveTo>
                    <a:pt x="4883" y="1"/>
                  </a:moveTo>
                  <a:lnTo>
                    <a:pt x="1" y="4185"/>
                  </a:lnTo>
                  <a:cubicBezTo>
                    <a:pt x="15" y="4213"/>
                    <a:pt x="15" y="4241"/>
                    <a:pt x="15" y="4269"/>
                  </a:cubicBezTo>
                  <a:lnTo>
                    <a:pt x="4883" y="99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2"/>
            <p:cNvSpPr/>
            <p:nvPr/>
          </p:nvSpPr>
          <p:spPr>
            <a:xfrm>
              <a:off x="1147513" y="1012695"/>
              <a:ext cx="545523" cy="476132"/>
            </a:xfrm>
            <a:custGeom>
              <a:avLst/>
              <a:gdLst/>
              <a:ahLst/>
              <a:cxnLst/>
              <a:rect l="l" t="t" r="r" b="b"/>
              <a:pathLst>
                <a:path w="4827" h="4213" extrusionOk="0">
                  <a:moveTo>
                    <a:pt x="4827" y="0"/>
                  </a:moveTo>
                  <a:lnTo>
                    <a:pt x="1" y="4143"/>
                  </a:lnTo>
                  <a:cubicBezTo>
                    <a:pt x="15" y="4171"/>
                    <a:pt x="29" y="4199"/>
                    <a:pt x="29" y="4213"/>
                  </a:cubicBezTo>
                  <a:lnTo>
                    <a:pt x="4827" y="112"/>
                  </a:lnTo>
                  <a:lnTo>
                    <a:pt x="4827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2"/>
            <p:cNvSpPr/>
            <p:nvPr/>
          </p:nvSpPr>
          <p:spPr>
            <a:xfrm>
              <a:off x="392462" y="468750"/>
              <a:ext cx="1310070" cy="867164"/>
            </a:xfrm>
            <a:custGeom>
              <a:avLst/>
              <a:gdLst/>
              <a:ahLst/>
              <a:cxnLst/>
              <a:rect l="l" t="t" r="r" b="b"/>
              <a:pathLst>
                <a:path w="11592" h="7673" extrusionOk="0">
                  <a:moveTo>
                    <a:pt x="4394" y="1"/>
                  </a:moveTo>
                  <a:lnTo>
                    <a:pt x="0" y="2623"/>
                  </a:lnTo>
                  <a:lnTo>
                    <a:pt x="6737" y="7673"/>
                  </a:lnTo>
                  <a:lnTo>
                    <a:pt x="11592" y="3502"/>
                  </a:lnTo>
                  <a:lnTo>
                    <a:pt x="4394" y="1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2"/>
            <p:cNvSpPr/>
            <p:nvPr/>
          </p:nvSpPr>
          <p:spPr>
            <a:xfrm>
              <a:off x="392462" y="468750"/>
              <a:ext cx="1310070" cy="867164"/>
            </a:xfrm>
            <a:custGeom>
              <a:avLst/>
              <a:gdLst/>
              <a:ahLst/>
              <a:cxnLst/>
              <a:rect l="l" t="t" r="r" b="b"/>
              <a:pathLst>
                <a:path w="11592" h="7673" extrusionOk="0">
                  <a:moveTo>
                    <a:pt x="4394" y="1"/>
                  </a:moveTo>
                  <a:lnTo>
                    <a:pt x="0" y="2623"/>
                  </a:lnTo>
                  <a:lnTo>
                    <a:pt x="6737" y="7673"/>
                  </a:lnTo>
                  <a:lnTo>
                    <a:pt x="11592" y="3502"/>
                  </a:lnTo>
                  <a:lnTo>
                    <a:pt x="6724" y="7603"/>
                  </a:lnTo>
                  <a:lnTo>
                    <a:pt x="56" y="2623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rgbClr val="F9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2"/>
            <p:cNvSpPr/>
            <p:nvPr/>
          </p:nvSpPr>
          <p:spPr>
            <a:xfrm>
              <a:off x="1123893" y="1331060"/>
              <a:ext cx="30062" cy="162516"/>
            </a:xfrm>
            <a:custGeom>
              <a:avLst/>
              <a:gdLst/>
              <a:ahLst/>
              <a:cxnLst/>
              <a:rect l="l" t="t" r="r" b="b"/>
              <a:pathLst>
                <a:path w="266" h="1438" extrusionOk="0">
                  <a:moveTo>
                    <a:pt x="210" y="1"/>
                  </a:moveTo>
                  <a:lnTo>
                    <a:pt x="210" y="1"/>
                  </a:lnTo>
                  <a:cubicBezTo>
                    <a:pt x="210" y="1"/>
                    <a:pt x="0" y="1144"/>
                    <a:pt x="265" y="1437"/>
                  </a:cubicBezTo>
                  <a:cubicBezTo>
                    <a:pt x="265" y="1437"/>
                    <a:pt x="28" y="1172"/>
                    <a:pt x="265" y="43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rgbClr val="F94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2"/>
            <p:cNvSpPr/>
            <p:nvPr/>
          </p:nvSpPr>
          <p:spPr>
            <a:xfrm>
              <a:off x="736140" y="569673"/>
              <a:ext cx="682611" cy="622826"/>
            </a:xfrm>
            <a:custGeom>
              <a:avLst/>
              <a:gdLst/>
              <a:ahLst/>
              <a:cxnLst/>
              <a:rect l="l" t="t" r="r" b="b"/>
              <a:pathLst>
                <a:path w="6040" h="5511" extrusionOk="0">
                  <a:moveTo>
                    <a:pt x="1200" y="168"/>
                  </a:moveTo>
                  <a:lnTo>
                    <a:pt x="2316" y="614"/>
                  </a:lnTo>
                  <a:lnTo>
                    <a:pt x="2413" y="1646"/>
                  </a:lnTo>
                  <a:lnTo>
                    <a:pt x="1395" y="2232"/>
                  </a:lnTo>
                  <a:lnTo>
                    <a:pt x="279" y="1786"/>
                  </a:lnTo>
                  <a:lnTo>
                    <a:pt x="181" y="754"/>
                  </a:lnTo>
                  <a:lnTo>
                    <a:pt x="1200" y="168"/>
                  </a:lnTo>
                  <a:close/>
                  <a:moveTo>
                    <a:pt x="2525" y="1772"/>
                  </a:moveTo>
                  <a:lnTo>
                    <a:pt x="2622" y="2790"/>
                  </a:lnTo>
                  <a:lnTo>
                    <a:pt x="3822" y="3278"/>
                  </a:lnTo>
                  <a:lnTo>
                    <a:pt x="4826" y="2693"/>
                  </a:lnTo>
                  <a:lnTo>
                    <a:pt x="5817" y="3139"/>
                  </a:lnTo>
                  <a:lnTo>
                    <a:pt x="4980" y="3739"/>
                  </a:lnTo>
                  <a:lnTo>
                    <a:pt x="3822" y="3278"/>
                  </a:lnTo>
                  <a:lnTo>
                    <a:pt x="2790" y="3878"/>
                  </a:lnTo>
                  <a:lnTo>
                    <a:pt x="1660" y="3432"/>
                  </a:lnTo>
                  <a:lnTo>
                    <a:pt x="1479" y="2372"/>
                  </a:lnTo>
                  <a:lnTo>
                    <a:pt x="2525" y="1772"/>
                  </a:lnTo>
                  <a:close/>
                  <a:moveTo>
                    <a:pt x="1186" y="0"/>
                  </a:moveTo>
                  <a:lnTo>
                    <a:pt x="0" y="684"/>
                  </a:lnTo>
                  <a:lnTo>
                    <a:pt x="112" y="1884"/>
                  </a:lnTo>
                  <a:lnTo>
                    <a:pt x="1311" y="2358"/>
                  </a:lnTo>
                  <a:lnTo>
                    <a:pt x="1562" y="3529"/>
                  </a:lnTo>
                  <a:lnTo>
                    <a:pt x="2720" y="3948"/>
                  </a:lnTo>
                  <a:lnTo>
                    <a:pt x="2818" y="5022"/>
                  </a:lnTo>
                  <a:lnTo>
                    <a:pt x="4017" y="5510"/>
                  </a:lnTo>
                  <a:lnTo>
                    <a:pt x="5119" y="4869"/>
                  </a:lnTo>
                  <a:lnTo>
                    <a:pt x="5022" y="3822"/>
                  </a:lnTo>
                  <a:lnTo>
                    <a:pt x="6040" y="3125"/>
                  </a:lnTo>
                  <a:lnTo>
                    <a:pt x="4910" y="2595"/>
                  </a:lnTo>
                  <a:lnTo>
                    <a:pt x="4798" y="1535"/>
                  </a:lnTo>
                  <a:lnTo>
                    <a:pt x="3599" y="1047"/>
                  </a:lnTo>
                  <a:lnTo>
                    <a:pt x="2581" y="1632"/>
                  </a:lnTo>
                  <a:lnTo>
                    <a:pt x="2483" y="517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8" name="Google Shape;2978;p42"/>
          <p:cNvGrpSpPr/>
          <p:nvPr/>
        </p:nvGrpSpPr>
        <p:grpSpPr>
          <a:xfrm>
            <a:off x="7355129" y="3975333"/>
            <a:ext cx="1190951" cy="937994"/>
            <a:chOff x="7617330" y="4078182"/>
            <a:chExt cx="639299" cy="503513"/>
          </a:xfrm>
        </p:grpSpPr>
        <p:sp>
          <p:nvSpPr>
            <p:cNvPr id="2979" name="Google Shape;2979;p42"/>
            <p:cNvSpPr/>
            <p:nvPr/>
          </p:nvSpPr>
          <p:spPr>
            <a:xfrm>
              <a:off x="7730372" y="4085264"/>
              <a:ext cx="417029" cy="494456"/>
            </a:xfrm>
            <a:custGeom>
              <a:avLst/>
              <a:gdLst/>
              <a:ahLst/>
              <a:cxnLst/>
              <a:rect l="l" t="t" r="r" b="b"/>
              <a:pathLst>
                <a:path w="6124" h="7261" extrusionOk="0">
                  <a:moveTo>
                    <a:pt x="2662" y="1"/>
                  </a:moveTo>
                  <a:cubicBezTo>
                    <a:pt x="2060" y="1"/>
                    <a:pt x="1284" y="271"/>
                    <a:pt x="1284" y="412"/>
                  </a:cubicBezTo>
                  <a:cubicBezTo>
                    <a:pt x="1270" y="579"/>
                    <a:pt x="1660" y="872"/>
                    <a:pt x="1660" y="872"/>
                  </a:cubicBezTo>
                  <a:lnTo>
                    <a:pt x="2009" y="3272"/>
                  </a:lnTo>
                  <a:lnTo>
                    <a:pt x="1102" y="4220"/>
                  </a:lnTo>
                  <a:lnTo>
                    <a:pt x="363" y="5127"/>
                  </a:lnTo>
                  <a:lnTo>
                    <a:pt x="0" y="5950"/>
                  </a:lnTo>
                  <a:lnTo>
                    <a:pt x="84" y="6494"/>
                  </a:lnTo>
                  <a:lnTo>
                    <a:pt x="502" y="6996"/>
                  </a:lnTo>
                  <a:lnTo>
                    <a:pt x="1549" y="7261"/>
                  </a:lnTo>
                  <a:lnTo>
                    <a:pt x="3599" y="7066"/>
                  </a:lnTo>
                  <a:lnTo>
                    <a:pt x="5343" y="6536"/>
                  </a:lnTo>
                  <a:lnTo>
                    <a:pt x="5956" y="5964"/>
                  </a:lnTo>
                  <a:lnTo>
                    <a:pt x="6124" y="5252"/>
                  </a:lnTo>
                  <a:lnTo>
                    <a:pt x="5747" y="4541"/>
                  </a:lnTo>
                  <a:lnTo>
                    <a:pt x="4952" y="3941"/>
                  </a:lnTo>
                  <a:lnTo>
                    <a:pt x="3669" y="3258"/>
                  </a:lnTo>
                  <a:lnTo>
                    <a:pt x="3292" y="3062"/>
                  </a:lnTo>
                  <a:lnTo>
                    <a:pt x="2957" y="831"/>
                  </a:lnTo>
                  <a:lnTo>
                    <a:pt x="2818" y="677"/>
                  </a:lnTo>
                  <a:cubicBezTo>
                    <a:pt x="2818" y="677"/>
                    <a:pt x="3432" y="49"/>
                    <a:pt x="2818" y="8"/>
                  </a:cubicBezTo>
                  <a:cubicBezTo>
                    <a:pt x="2768" y="3"/>
                    <a:pt x="2716" y="1"/>
                    <a:pt x="2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2"/>
            <p:cNvSpPr/>
            <p:nvPr/>
          </p:nvSpPr>
          <p:spPr>
            <a:xfrm>
              <a:off x="7795882" y="4358743"/>
              <a:ext cx="254685" cy="63331"/>
            </a:xfrm>
            <a:custGeom>
              <a:avLst/>
              <a:gdLst/>
              <a:ahLst/>
              <a:cxnLst/>
              <a:rect l="l" t="t" r="r" b="b"/>
              <a:pathLst>
                <a:path w="3740" h="930" extrusionOk="0">
                  <a:moveTo>
                    <a:pt x="3135" y="0"/>
                  </a:moveTo>
                  <a:cubicBezTo>
                    <a:pt x="2487" y="0"/>
                    <a:pt x="1365" y="103"/>
                    <a:pt x="1" y="650"/>
                  </a:cubicBezTo>
                  <a:cubicBezTo>
                    <a:pt x="1" y="650"/>
                    <a:pt x="531" y="930"/>
                    <a:pt x="1333" y="930"/>
                  </a:cubicBezTo>
                  <a:cubicBezTo>
                    <a:pt x="1997" y="930"/>
                    <a:pt x="2848" y="738"/>
                    <a:pt x="3739" y="37"/>
                  </a:cubicBezTo>
                  <a:cubicBezTo>
                    <a:pt x="3709" y="32"/>
                    <a:pt x="3495" y="0"/>
                    <a:pt x="3135" y="0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2"/>
            <p:cNvSpPr/>
            <p:nvPr/>
          </p:nvSpPr>
          <p:spPr>
            <a:xfrm>
              <a:off x="7739838" y="4361195"/>
              <a:ext cx="391424" cy="208106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182" y="2219"/>
                  </a:moveTo>
                  <a:cubicBezTo>
                    <a:pt x="238" y="2428"/>
                    <a:pt x="377" y="2609"/>
                    <a:pt x="573" y="2707"/>
                  </a:cubicBezTo>
                  <a:cubicBezTo>
                    <a:pt x="1159" y="3055"/>
                    <a:pt x="2233" y="2916"/>
                    <a:pt x="3042" y="2804"/>
                  </a:cubicBezTo>
                  <a:cubicBezTo>
                    <a:pt x="3795" y="2721"/>
                    <a:pt x="4813" y="2372"/>
                    <a:pt x="5357" y="1940"/>
                  </a:cubicBezTo>
                  <a:cubicBezTo>
                    <a:pt x="5594" y="1744"/>
                    <a:pt x="5748" y="1535"/>
                    <a:pt x="5734" y="1326"/>
                  </a:cubicBezTo>
                  <a:cubicBezTo>
                    <a:pt x="5720" y="628"/>
                    <a:pt x="4562" y="1"/>
                    <a:pt x="4562" y="1"/>
                  </a:cubicBezTo>
                  <a:lnTo>
                    <a:pt x="4548" y="15"/>
                  </a:lnTo>
                  <a:cubicBezTo>
                    <a:pt x="4478" y="70"/>
                    <a:pt x="3990" y="391"/>
                    <a:pt x="2693" y="642"/>
                  </a:cubicBezTo>
                  <a:cubicBezTo>
                    <a:pt x="1298" y="921"/>
                    <a:pt x="838" y="628"/>
                    <a:pt x="824" y="614"/>
                  </a:cubicBezTo>
                  <a:lnTo>
                    <a:pt x="824" y="614"/>
                  </a:lnTo>
                  <a:cubicBezTo>
                    <a:pt x="810" y="642"/>
                    <a:pt x="1" y="1633"/>
                    <a:pt x="182" y="2219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2"/>
            <p:cNvSpPr/>
            <p:nvPr/>
          </p:nvSpPr>
          <p:spPr>
            <a:xfrm>
              <a:off x="8012500" y="4468516"/>
              <a:ext cx="14300" cy="16207"/>
            </a:xfrm>
            <a:custGeom>
              <a:avLst/>
              <a:gdLst/>
              <a:ahLst/>
              <a:cxnLst/>
              <a:rect l="l" t="t" r="r" b="b"/>
              <a:pathLst>
                <a:path w="210" h="238" extrusionOk="0">
                  <a:moveTo>
                    <a:pt x="84" y="1"/>
                  </a:moveTo>
                  <a:cubicBezTo>
                    <a:pt x="28" y="15"/>
                    <a:pt x="0" y="85"/>
                    <a:pt x="14" y="140"/>
                  </a:cubicBezTo>
                  <a:cubicBezTo>
                    <a:pt x="14" y="196"/>
                    <a:pt x="70" y="238"/>
                    <a:pt x="126" y="238"/>
                  </a:cubicBezTo>
                  <a:cubicBezTo>
                    <a:pt x="181" y="224"/>
                    <a:pt x="209" y="168"/>
                    <a:pt x="195" y="112"/>
                  </a:cubicBezTo>
                  <a:cubicBezTo>
                    <a:pt x="195" y="43"/>
                    <a:pt x="140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2"/>
            <p:cNvSpPr/>
            <p:nvPr/>
          </p:nvSpPr>
          <p:spPr>
            <a:xfrm>
              <a:off x="8017199" y="4472330"/>
              <a:ext cx="4835" cy="5788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29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6"/>
                    <a:pt x="29" y="84"/>
                    <a:pt x="43" y="84"/>
                  </a:cubicBezTo>
                  <a:cubicBezTo>
                    <a:pt x="57" y="70"/>
                    <a:pt x="71" y="56"/>
                    <a:pt x="71" y="29"/>
                  </a:cubicBezTo>
                  <a:cubicBezTo>
                    <a:pt x="71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2"/>
            <p:cNvSpPr/>
            <p:nvPr/>
          </p:nvSpPr>
          <p:spPr>
            <a:xfrm>
              <a:off x="7998676" y="4465452"/>
              <a:ext cx="7218" cy="6537"/>
            </a:xfrm>
            <a:custGeom>
              <a:avLst/>
              <a:gdLst/>
              <a:ahLst/>
              <a:cxnLst/>
              <a:rect l="l" t="t" r="r" b="b"/>
              <a:pathLst>
                <a:path w="106" h="96" extrusionOk="0">
                  <a:moveTo>
                    <a:pt x="53" y="0"/>
                  </a:moveTo>
                  <a:cubicBezTo>
                    <a:pt x="26" y="0"/>
                    <a:pt x="0" y="21"/>
                    <a:pt x="8" y="60"/>
                  </a:cubicBezTo>
                  <a:cubicBezTo>
                    <a:pt x="8" y="84"/>
                    <a:pt x="27" y="95"/>
                    <a:pt x="48" y="95"/>
                  </a:cubicBezTo>
                  <a:cubicBezTo>
                    <a:pt x="75" y="95"/>
                    <a:pt x="105" y="77"/>
                    <a:pt x="105" y="46"/>
                  </a:cubicBezTo>
                  <a:cubicBezTo>
                    <a:pt x="99" y="14"/>
                    <a:pt x="76" y="0"/>
                    <a:pt x="5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2"/>
            <p:cNvSpPr/>
            <p:nvPr/>
          </p:nvSpPr>
          <p:spPr>
            <a:xfrm>
              <a:off x="8000106" y="4466133"/>
              <a:ext cx="2928" cy="2452"/>
            </a:xfrm>
            <a:custGeom>
              <a:avLst/>
              <a:gdLst/>
              <a:ahLst/>
              <a:cxnLst/>
              <a:rect l="l" t="t" r="r" b="b"/>
              <a:pathLst>
                <a:path w="43" h="36" extrusionOk="0">
                  <a:moveTo>
                    <a:pt x="22" y="1"/>
                  </a:moveTo>
                  <a:cubicBezTo>
                    <a:pt x="11" y="1"/>
                    <a:pt x="1" y="8"/>
                    <a:pt x="1" y="22"/>
                  </a:cubicBezTo>
                  <a:cubicBezTo>
                    <a:pt x="1" y="36"/>
                    <a:pt x="15" y="36"/>
                    <a:pt x="29" y="36"/>
                  </a:cubicBezTo>
                  <a:cubicBezTo>
                    <a:pt x="29" y="36"/>
                    <a:pt x="43" y="22"/>
                    <a:pt x="43" y="22"/>
                  </a:cubicBezTo>
                  <a:cubicBezTo>
                    <a:pt x="43" y="8"/>
                    <a:pt x="32" y="1"/>
                    <a:pt x="22" y="1"/>
                  </a:cubicBezTo>
                  <a:close/>
                </a:path>
              </a:pathLst>
            </a:custGeom>
            <a:solidFill>
              <a:srgbClr val="D8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2"/>
            <p:cNvSpPr/>
            <p:nvPr/>
          </p:nvSpPr>
          <p:spPr>
            <a:xfrm>
              <a:off x="8051860" y="4458302"/>
              <a:ext cx="2928" cy="2247"/>
            </a:xfrm>
            <a:custGeom>
              <a:avLst/>
              <a:gdLst/>
              <a:ahLst/>
              <a:cxnLst/>
              <a:rect l="l" t="t" r="r" b="b"/>
              <a:pathLst>
                <a:path w="43" h="33" extrusionOk="0">
                  <a:moveTo>
                    <a:pt x="22" y="1"/>
                  </a:moveTo>
                  <a:cubicBezTo>
                    <a:pt x="11" y="1"/>
                    <a:pt x="1" y="4"/>
                    <a:pt x="8" y="11"/>
                  </a:cubicBezTo>
                  <a:cubicBezTo>
                    <a:pt x="8" y="25"/>
                    <a:pt x="15" y="32"/>
                    <a:pt x="22" y="32"/>
                  </a:cubicBezTo>
                  <a:cubicBezTo>
                    <a:pt x="29" y="32"/>
                    <a:pt x="36" y="25"/>
                    <a:pt x="36" y="11"/>
                  </a:cubicBezTo>
                  <a:cubicBezTo>
                    <a:pt x="43" y="4"/>
                    <a:pt x="32" y="1"/>
                    <a:pt x="2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2"/>
            <p:cNvSpPr/>
            <p:nvPr/>
          </p:nvSpPr>
          <p:spPr>
            <a:xfrm>
              <a:off x="7816311" y="4447270"/>
              <a:ext cx="16752" cy="9942"/>
            </a:xfrm>
            <a:custGeom>
              <a:avLst/>
              <a:gdLst/>
              <a:ahLst/>
              <a:cxnLst/>
              <a:rect l="l" t="t" r="r" b="b"/>
              <a:pathLst>
                <a:path w="246" h="146" extrusionOk="0">
                  <a:moveTo>
                    <a:pt x="42" y="0"/>
                  </a:moveTo>
                  <a:cubicBezTo>
                    <a:pt x="17" y="0"/>
                    <a:pt x="0" y="17"/>
                    <a:pt x="8" y="62"/>
                  </a:cubicBezTo>
                  <a:cubicBezTo>
                    <a:pt x="8" y="118"/>
                    <a:pt x="63" y="145"/>
                    <a:pt x="133" y="145"/>
                  </a:cubicBezTo>
                  <a:cubicBezTo>
                    <a:pt x="245" y="125"/>
                    <a:pt x="111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2"/>
            <p:cNvSpPr/>
            <p:nvPr/>
          </p:nvSpPr>
          <p:spPr>
            <a:xfrm>
              <a:off x="7819648" y="4447610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8" y="1"/>
                  </a:moveTo>
                  <a:cubicBezTo>
                    <a:pt x="14" y="1"/>
                    <a:pt x="1" y="29"/>
                    <a:pt x="1" y="43"/>
                  </a:cubicBezTo>
                  <a:cubicBezTo>
                    <a:pt x="1" y="57"/>
                    <a:pt x="14" y="71"/>
                    <a:pt x="42" y="71"/>
                  </a:cubicBezTo>
                  <a:cubicBezTo>
                    <a:pt x="84" y="57"/>
                    <a:pt x="70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2"/>
            <p:cNvSpPr/>
            <p:nvPr/>
          </p:nvSpPr>
          <p:spPr>
            <a:xfrm>
              <a:off x="7797176" y="4509375"/>
              <a:ext cx="15867" cy="15254"/>
            </a:xfrm>
            <a:custGeom>
              <a:avLst/>
              <a:gdLst/>
              <a:ahLst/>
              <a:cxnLst/>
              <a:rect l="l" t="t" r="r" b="b"/>
              <a:pathLst>
                <a:path w="233" h="224" extrusionOk="0">
                  <a:moveTo>
                    <a:pt x="127" y="1"/>
                  </a:moveTo>
                  <a:cubicBezTo>
                    <a:pt x="64" y="1"/>
                    <a:pt x="0" y="48"/>
                    <a:pt x="24" y="126"/>
                  </a:cubicBezTo>
                  <a:cubicBezTo>
                    <a:pt x="24" y="196"/>
                    <a:pt x="79" y="224"/>
                    <a:pt x="135" y="224"/>
                  </a:cubicBezTo>
                  <a:cubicBezTo>
                    <a:pt x="191" y="210"/>
                    <a:pt x="233" y="154"/>
                    <a:pt x="233" y="98"/>
                  </a:cubicBezTo>
                  <a:cubicBezTo>
                    <a:pt x="227" y="31"/>
                    <a:pt x="177" y="1"/>
                    <a:pt x="12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2"/>
            <p:cNvSpPr/>
            <p:nvPr/>
          </p:nvSpPr>
          <p:spPr>
            <a:xfrm>
              <a:off x="7800649" y="4515095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42" y="0"/>
                  </a:moveTo>
                  <a:cubicBezTo>
                    <a:pt x="14" y="0"/>
                    <a:pt x="1" y="14"/>
                    <a:pt x="14" y="42"/>
                  </a:cubicBezTo>
                  <a:cubicBezTo>
                    <a:pt x="14" y="56"/>
                    <a:pt x="28" y="70"/>
                    <a:pt x="56" y="70"/>
                  </a:cubicBezTo>
                  <a:cubicBezTo>
                    <a:pt x="70" y="70"/>
                    <a:pt x="84" y="42"/>
                    <a:pt x="84" y="28"/>
                  </a:cubicBezTo>
                  <a:cubicBezTo>
                    <a:pt x="70" y="14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2"/>
            <p:cNvSpPr/>
            <p:nvPr/>
          </p:nvSpPr>
          <p:spPr>
            <a:xfrm>
              <a:off x="8008687" y="4427726"/>
              <a:ext cx="7627" cy="6946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42" y="0"/>
                  </a:moveTo>
                  <a:cubicBezTo>
                    <a:pt x="14" y="14"/>
                    <a:pt x="0" y="28"/>
                    <a:pt x="0" y="56"/>
                  </a:cubicBezTo>
                  <a:cubicBezTo>
                    <a:pt x="12" y="79"/>
                    <a:pt x="23" y="101"/>
                    <a:pt x="42" y="101"/>
                  </a:cubicBezTo>
                  <a:cubicBezTo>
                    <a:pt x="46" y="101"/>
                    <a:pt x="51" y="100"/>
                    <a:pt x="56" y="98"/>
                  </a:cubicBezTo>
                  <a:cubicBezTo>
                    <a:pt x="84" y="98"/>
                    <a:pt x="112" y="70"/>
                    <a:pt x="98" y="42"/>
                  </a:cubicBezTo>
                  <a:cubicBezTo>
                    <a:pt x="98" y="14"/>
                    <a:pt x="70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2"/>
            <p:cNvSpPr/>
            <p:nvPr/>
          </p:nvSpPr>
          <p:spPr>
            <a:xfrm>
              <a:off x="8010593" y="4428679"/>
              <a:ext cx="2928" cy="2860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28"/>
                  </a:cubicBezTo>
                  <a:cubicBezTo>
                    <a:pt x="0" y="28"/>
                    <a:pt x="14" y="42"/>
                    <a:pt x="28" y="42"/>
                  </a:cubicBezTo>
                  <a:cubicBezTo>
                    <a:pt x="28" y="42"/>
                    <a:pt x="42" y="28"/>
                    <a:pt x="42" y="14"/>
                  </a:cubicBezTo>
                  <a:cubicBezTo>
                    <a:pt x="28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2"/>
            <p:cNvSpPr/>
            <p:nvPr/>
          </p:nvSpPr>
          <p:spPr>
            <a:xfrm>
              <a:off x="8040965" y="4422823"/>
              <a:ext cx="8308" cy="6810"/>
            </a:xfrm>
            <a:custGeom>
              <a:avLst/>
              <a:gdLst/>
              <a:ahLst/>
              <a:cxnLst/>
              <a:rect l="l" t="t" r="r" b="b"/>
              <a:pathLst>
                <a:path w="122" h="100" extrusionOk="0">
                  <a:moveTo>
                    <a:pt x="56" y="1"/>
                  </a:moveTo>
                  <a:cubicBezTo>
                    <a:pt x="51" y="1"/>
                    <a:pt x="47" y="1"/>
                    <a:pt x="42" y="2"/>
                  </a:cubicBezTo>
                  <a:cubicBezTo>
                    <a:pt x="14" y="2"/>
                    <a:pt x="1" y="30"/>
                    <a:pt x="1" y="58"/>
                  </a:cubicBezTo>
                  <a:cubicBezTo>
                    <a:pt x="1" y="86"/>
                    <a:pt x="28" y="100"/>
                    <a:pt x="56" y="100"/>
                  </a:cubicBezTo>
                  <a:cubicBezTo>
                    <a:pt x="121" y="87"/>
                    <a:pt x="114" y="1"/>
                    <a:pt x="56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2"/>
            <p:cNvSpPr/>
            <p:nvPr/>
          </p:nvSpPr>
          <p:spPr>
            <a:xfrm>
              <a:off x="8042871" y="4423913"/>
              <a:ext cx="2928" cy="2928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8" y="0"/>
                  </a:moveTo>
                  <a:cubicBezTo>
                    <a:pt x="14" y="0"/>
                    <a:pt x="0" y="14"/>
                    <a:pt x="0" y="14"/>
                  </a:cubicBezTo>
                  <a:cubicBezTo>
                    <a:pt x="0" y="28"/>
                    <a:pt x="14" y="42"/>
                    <a:pt x="28" y="42"/>
                  </a:cubicBezTo>
                  <a:cubicBezTo>
                    <a:pt x="42" y="28"/>
                    <a:pt x="42" y="14"/>
                    <a:pt x="28" y="0"/>
                  </a:cubicBezTo>
                  <a:close/>
                </a:path>
              </a:pathLst>
            </a:custGeom>
            <a:solidFill>
              <a:srgbClr val="D8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2"/>
            <p:cNvSpPr/>
            <p:nvPr/>
          </p:nvSpPr>
          <p:spPr>
            <a:xfrm>
              <a:off x="7890742" y="4467904"/>
              <a:ext cx="19340" cy="17433"/>
            </a:xfrm>
            <a:custGeom>
              <a:avLst/>
              <a:gdLst/>
              <a:ahLst/>
              <a:cxnLst/>
              <a:rect l="l" t="t" r="r" b="b"/>
              <a:pathLst>
                <a:path w="284" h="256" extrusionOk="0">
                  <a:moveTo>
                    <a:pt x="145" y="1"/>
                  </a:moveTo>
                  <a:cubicBezTo>
                    <a:pt x="73" y="1"/>
                    <a:pt x="1" y="55"/>
                    <a:pt x="17" y="149"/>
                  </a:cubicBezTo>
                  <a:cubicBezTo>
                    <a:pt x="29" y="223"/>
                    <a:pt x="84" y="256"/>
                    <a:pt x="140" y="256"/>
                  </a:cubicBezTo>
                  <a:cubicBezTo>
                    <a:pt x="211" y="256"/>
                    <a:pt x="283" y="202"/>
                    <a:pt x="268" y="108"/>
                  </a:cubicBezTo>
                  <a:cubicBezTo>
                    <a:pt x="255" y="34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2"/>
            <p:cNvSpPr/>
            <p:nvPr/>
          </p:nvSpPr>
          <p:spPr>
            <a:xfrm>
              <a:off x="8042871" y="4392383"/>
              <a:ext cx="20225" cy="18659"/>
            </a:xfrm>
            <a:custGeom>
              <a:avLst/>
              <a:gdLst/>
              <a:ahLst/>
              <a:cxnLst/>
              <a:rect l="l" t="t" r="r" b="b"/>
              <a:pathLst>
                <a:path w="297" h="274" extrusionOk="0">
                  <a:moveTo>
                    <a:pt x="147" y="1"/>
                  </a:moveTo>
                  <a:cubicBezTo>
                    <a:pt x="140" y="1"/>
                    <a:pt x="133" y="2"/>
                    <a:pt x="126" y="3"/>
                  </a:cubicBezTo>
                  <a:cubicBezTo>
                    <a:pt x="56" y="17"/>
                    <a:pt x="0" y="87"/>
                    <a:pt x="14" y="156"/>
                  </a:cubicBezTo>
                  <a:cubicBezTo>
                    <a:pt x="21" y="237"/>
                    <a:pt x="81" y="273"/>
                    <a:pt x="143" y="273"/>
                  </a:cubicBezTo>
                  <a:cubicBezTo>
                    <a:pt x="219" y="273"/>
                    <a:pt x="297" y="216"/>
                    <a:pt x="265" y="115"/>
                  </a:cubicBezTo>
                  <a:cubicBezTo>
                    <a:pt x="253" y="52"/>
                    <a:pt x="207" y="1"/>
                    <a:pt x="14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2"/>
            <p:cNvSpPr/>
            <p:nvPr/>
          </p:nvSpPr>
          <p:spPr>
            <a:xfrm>
              <a:off x="8049545" y="4396333"/>
              <a:ext cx="5720" cy="5788"/>
            </a:xfrm>
            <a:custGeom>
              <a:avLst/>
              <a:gdLst/>
              <a:ahLst/>
              <a:cxnLst/>
              <a:rect l="l" t="t" r="r" b="b"/>
              <a:pathLst>
                <a:path w="84" h="85" extrusionOk="0">
                  <a:moveTo>
                    <a:pt x="28" y="1"/>
                  </a:moveTo>
                  <a:cubicBezTo>
                    <a:pt x="14" y="1"/>
                    <a:pt x="0" y="29"/>
                    <a:pt x="0" y="57"/>
                  </a:cubicBezTo>
                  <a:cubicBezTo>
                    <a:pt x="0" y="71"/>
                    <a:pt x="28" y="84"/>
                    <a:pt x="42" y="84"/>
                  </a:cubicBezTo>
                  <a:cubicBezTo>
                    <a:pt x="70" y="84"/>
                    <a:pt x="84" y="57"/>
                    <a:pt x="84" y="29"/>
                  </a:cubicBezTo>
                  <a:cubicBezTo>
                    <a:pt x="84" y="15"/>
                    <a:pt x="56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2"/>
            <p:cNvSpPr/>
            <p:nvPr/>
          </p:nvSpPr>
          <p:spPr>
            <a:xfrm>
              <a:off x="7950191" y="4517410"/>
              <a:ext cx="7286" cy="6537"/>
            </a:xfrm>
            <a:custGeom>
              <a:avLst/>
              <a:gdLst/>
              <a:ahLst/>
              <a:cxnLst/>
              <a:rect l="l" t="t" r="r" b="b"/>
              <a:pathLst>
                <a:path w="107" h="96" extrusionOk="0">
                  <a:moveTo>
                    <a:pt x="56" y="1"/>
                  </a:moveTo>
                  <a:cubicBezTo>
                    <a:pt x="28" y="1"/>
                    <a:pt x="1" y="19"/>
                    <a:pt x="8" y="50"/>
                  </a:cubicBezTo>
                  <a:cubicBezTo>
                    <a:pt x="8" y="73"/>
                    <a:pt x="27" y="96"/>
                    <a:pt x="49" y="96"/>
                  </a:cubicBezTo>
                  <a:cubicBezTo>
                    <a:pt x="54" y="96"/>
                    <a:pt x="59" y="94"/>
                    <a:pt x="64" y="92"/>
                  </a:cubicBezTo>
                  <a:cubicBezTo>
                    <a:pt x="78" y="92"/>
                    <a:pt x="106" y="64"/>
                    <a:pt x="106" y="36"/>
                  </a:cubicBezTo>
                  <a:cubicBezTo>
                    <a:pt x="100" y="12"/>
                    <a:pt x="78" y="1"/>
                    <a:pt x="56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2"/>
            <p:cNvSpPr/>
            <p:nvPr/>
          </p:nvSpPr>
          <p:spPr>
            <a:xfrm>
              <a:off x="7952642" y="4518704"/>
              <a:ext cx="2111" cy="1771"/>
            </a:xfrm>
            <a:custGeom>
              <a:avLst/>
              <a:gdLst/>
              <a:ahLst/>
              <a:cxnLst/>
              <a:rect l="l" t="t" r="r" b="b"/>
              <a:pathLst>
                <a:path w="31" h="26" extrusionOk="0">
                  <a:moveTo>
                    <a:pt x="21" y="1"/>
                  </a:moveTo>
                  <a:cubicBezTo>
                    <a:pt x="20" y="1"/>
                    <a:pt x="17" y="2"/>
                    <a:pt x="14" y="3"/>
                  </a:cubicBezTo>
                  <a:cubicBezTo>
                    <a:pt x="0" y="3"/>
                    <a:pt x="0" y="3"/>
                    <a:pt x="0" y="17"/>
                  </a:cubicBezTo>
                  <a:cubicBezTo>
                    <a:pt x="0" y="23"/>
                    <a:pt x="2" y="25"/>
                    <a:pt x="5" y="25"/>
                  </a:cubicBezTo>
                  <a:cubicBezTo>
                    <a:pt x="13" y="25"/>
                    <a:pt x="30" y="1"/>
                    <a:pt x="21" y="1"/>
                  </a:cubicBezTo>
                  <a:close/>
                </a:path>
              </a:pathLst>
            </a:custGeom>
            <a:solidFill>
              <a:srgbClr val="D8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2"/>
            <p:cNvSpPr/>
            <p:nvPr/>
          </p:nvSpPr>
          <p:spPr>
            <a:xfrm>
              <a:off x="7849611" y="4504404"/>
              <a:ext cx="25196" cy="21178"/>
            </a:xfrm>
            <a:custGeom>
              <a:avLst/>
              <a:gdLst/>
              <a:ahLst/>
              <a:cxnLst/>
              <a:rect l="l" t="t" r="r" b="b"/>
              <a:pathLst>
                <a:path w="370" h="311" extrusionOk="0">
                  <a:moveTo>
                    <a:pt x="167" y="1"/>
                  </a:moveTo>
                  <a:cubicBezTo>
                    <a:pt x="79" y="1"/>
                    <a:pt x="0" y="78"/>
                    <a:pt x="21" y="171"/>
                  </a:cubicBezTo>
                  <a:cubicBezTo>
                    <a:pt x="35" y="255"/>
                    <a:pt x="105" y="311"/>
                    <a:pt x="188" y="311"/>
                  </a:cubicBezTo>
                  <a:cubicBezTo>
                    <a:pt x="328" y="283"/>
                    <a:pt x="370" y="116"/>
                    <a:pt x="258" y="32"/>
                  </a:cubicBezTo>
                  <a:cubicBezTo>
                    <a:pt x="229" y="10"/>
                    <a:pt x="197" y="1"/>
                    <a:pt x="16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2"/>
            <p:cNvSpPr/>
            <p:nvPr/>
          </p:nvSpPr>
          <p:spPr>
            <a:xfrm>
              <a:off x="7854514" y="4513937"/>
              <a:ext cx="8580" cy="5039"/>
            </a:xfrm>
            <a:custGeom>
              <a:avLst/>
              <a:gdLst/>
              <a:ahLst/>
              <a:cxnLst/>
              <a:rect l="l" t="t" r="r" b="b"/>
              <a:pathLst>
                <a:path w="126" h="74" extrusionOk="0">
                  <a:moveTo>
                    <a:pt x="22" y="0"/>
                  </a:moveTo>
                  <a:cubicBezTo>
                    <a:pt x="9" y="0"/>
                    <a:pt x="1" y="9"/>
                    <a:pt x="5" y="31"/>
                  </a:cubicBezTo>
                  <a:cubicBezTo>
                    <a:pt x="5" y="59"/>
                    <a:pt x="33" y="73"/>
                    <a:pt x="74" y="73"/>
                  </a:cubicBezTo>
                  <a:cubicBezTo>
                    <a:pt x="125" y="63"/>
                    <a:pt x="57" y="0"/>
                    <a:pt x="2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2"/>
            <p:cNvSpPr/>
            <p:nvPr/>
          </p:nvSpPr>
          <p:spPr>
            <a:xfrm>
              <a:off x="7783011" y="4464362"/>
              <a:ext cx="16820" cy="10147"/>
            </a:xfrm>
            <a:custGeom>
              <a:avLst/>
              <a:gdLst/>
              <a:ahLst/>
              <a:cxnLst/>
              <a:rect l="l" t="t" r="r" b="b"/>
              <a:pathLst>
                <a:path w="247" h="149" extrusionOk="0">
                  <a:moveTo>
                    <a:pt x="43" y="0"/>
                  </a:moveTo>
                  <a:cubicBezTo>
                    <a:pt x="18" y="0"/>
                    <a:pt x="1" y="17"/>
                    <a:pt x="8" y="62"/>
                  </a:cubicBezTo>
                  <a:cubicBezTo>
                    <a:pt x="21" y="110"/>
                    <a:pt x="54" y="148"/>
                    <a:pt x="108" y="148"/>
                  </a:cubicBezTo>
                  <a:cubicBezTo>
                    <a:pt x="116" y="148"/>
                    <a:pt x="125" y="147"/>
                    <a:pt x="134" y="146"/>
                  </a:cubicBezTo>
                  <a:cubicBezTo>
                    <a:pt x="246" y="125"/>
                    <a:pt x="112" y="0"/>
                    <a:pt x="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2"/>
            <p:cNvSpPr/>
            <p:nvPr/>
          </p:nvSpPr>
          <p:spPr>
            <a:xfrm>
              <a:off x="7786416" y="4465316"/>
              <a:ext cx="4835" cy="5175"/>
            </a:xfrm>
            <a:custGeom>
              <a:avLst/>
              <a:gdLst/>
              <a:ahLst/>
              <a:cxnLst/>
              <a:rect l="l" t="t" r="r" b="b"/>
              <a:pathLst>
                <a:path w="71" h="76" extrusionOk="0">
                  <a:moveTo>
                    <a:pt x="48" y="1"/>
                  </a:moveTo>
                  <a:cubicBezTo>
                    <a:pt x="42" y="1"/>
                    <a:pt x="36" y="2"/>
                    <a:pt x="28" y="6"/>
                  </a:cubicBezTo>
                  <a:cubicBezTo>
                    <a:pt x="14" y="6"/>
                    <a:pt x="0" y="20"/>
                    <a:pt x="0" y="48"/>
                  </a:cubicBezTo>
                  <a:cubicBezTo>
                    <a:pt x="0" y="62"/>
                    <a:pt x="14" y="76"/>
                    <a:pt x="42" y="76"/>
                  </a:cubicBezTo>
                  <a:cubicBezTo>
                    <a:pt x="56" y="62"/>
                    <a:pt x="70" y="48"/>
                    <a:pt x="70" y="34"/>
                  </a:cubicBezTo>
                  <a:cubicBezTo>
                    <a:pt x="70" y="13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2"/>
            <p:cNvSpPr/>
            <p:nvPr/>
          </p:nvSpPr>
          <p:spPr>
            <a:xfrm>
              <a:off x="7897960" y="4532732"/>
              <a:ext cx="16820" cy="10147"/>
            </a:xfrm>
            <a:custGeom>
              <a:avLst/>
              <a:gdLst/>
              <a:ahLst/>
              <a:cxnLst/>
              <a:rect l="l" t="t" r="r" b="b"/>
              <a:pathLst>
                <a:path w="247" h="149" extrusionOk="0">
                  <a:moveTo>
                    <a:pt x="43" y="0"/>
                  </a:moveTo>
                  <a:cubicBezTo>
                    <a:pt x="17" y="0"/>
                    <a:pt x="1" y="17"/>
                    <a:pt x="8" y="62"/>
                  </a:cubicBezTo>
                  <a:cubicBezTo>
                    <a:pt x="20" y="111"/>
                    <a:pt x="54" y="149"/>
                    <a:pt x="108" y="149"/>
                  </a:cubicBezTo>
                  <a:cubicBezTo>
                    <a:pt x="116" y="149"/>
                    <a:pt x="125" y="148"/>
                    <a:pt x="134" y="146"/>
                  </a:cubicBezTo>
                  <a:cubicBezTo>
                    <a:pt x="246" y="125"/>
                    <a:pt x="112" y="0"/>
                    <a:pt x="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2"/>
            <p:cNvSpPr/>
            <p:nvPr/>
          </p:nvSpPr>
          <p:spPr>
            <a:xfrm>
              <a:off x="7900411" y="4534094"/>
              <a:ext cx="5720" cy="4835"/>
            </a:xfrm>
            <a:custGeom>
              <a:avLst/>
              <a:gdLst/>
              <a:ahLst/>
              <a:cxnLst/>
              <a:rect l="l" t="t" r="r" b="b"/>
              <a:pathLst>
                <a:path w="84" h="71" extrusionOk="0">
                  <a:moveTo>
                    <a:pt x="42" y="0"/>
                  </a:moveTo>
                  <a:cubicBezTo>
                    <a:pt x="14" y="0"/>
                    <a:pt x="0" y="14"/>
                    <a:pt x="14" y="42"/>
                  </a:cubicBezTo>
                  <a:cubicBezTo>
                    <a:pt x="14" y="56"/>
                    <a:pt x="28" y="70"/>
                    <a:pt x="56" y="70"/>
                  </a:cubicBezTo>
                  <a:cubicBezTo>
                    <a:pt x="70" y="70"/>
                    <a:pt x="84" y="42"/>
                    <a:pt x="84" y="28"/>
                  </a:cubicBezTo>
                  <a:cubicBezTo>
                    <a:pt x="70" y="0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2"/>
            <p:cNvSpPr/>
            <p:nvPr/>
          </p:nvSpPr>
          <p:spPr>
            <a:xfrm>
              <a:off x="8088905" y="4452922"/>
              <a:ext cx="16480" cy="10147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42" y="1"/>
                  </a:moveTo>
                  <a:cubicBezTo>
                    <a:pt x="17" y="1"/>
                    <a:pt x="0" y="18"/>
                    <a:pt x="8" y="62"/>
                  </a:cubicBezTo>
                  <a:cubicBezTo>
                    <a:pt x="8" y="111"/>
                    <a:pt x="50" y="149"/>
                    <a:pt x="98" y="149"/>
                  </a:cubicBezTo>
                  <a:cubicBezTo>
                    <a:pt x="105" y="149"/>
                    <a:pt x="112" y="148"/>
                    <a:pt x="119" y="146"/>
                  </a:cubicBezTo>
                  <a:cubicBezTo>
                    <a:pt x="242" y="126"/>
                    <a:pt x="111" y="1"/>
                    <a:pt x="4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2"/>
            <p:cNvSpPr/>
            <p:nvPr/>
          </p:nvSpPr>
          <p:spPr>
            <a:xfrm>
              <a:off x="8092174" y="4455033"/>
              <a:ext cx="4903" cy="4086"/>
            </a:xfrm>
            <a:custGeom>
              <a:avLst/>
              <a:gdLst/>
              <a:ahLst/>
              <a:cxnLst/>
              <a:rect l="l" t="t" r="r" b="b"/>
              <a:pathLst>
                <a:path w="72" h="60" extrusionOk="0">
                  <a:moveTo>
                    <a:pt x="56" y="0"/>
                  </a:moveTo>
                  <a:cubicBezTo>
                    <a:pt x="33" y="0"/>
                    <a:pt x="0" y="59"/>
                    <a:pt x="44" y="59"/>
                  </a:cubicBezTo>
                  <a:cubicBezTo>
                    <a:pt x="58" y="45"/>
                    <a:pt x="71" y="31"/>
                    <a:pt x="71" y="18"/>
                  </a:cubicBezTo>
                  <a:cubicBezTo>
                    <a:pt x="68" y="5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2"/>
            <p:cNvSpPr/>
            <p:nvPr/>
          </p:nvSpPr>
          <p:spPr>
            <a:xfrm>
              <a:off x="8066161" y="4483906"/>
              <a:ext cx="17569" cy="10351"/>
            </a:xfrm>
            <a:custGeom>
              <a:avLst/>
              <a:gdLst/>
              <a:ahLst/>
              <a:cxnLst/>
              <a:rect l="l" t="t" r="r" b="b"/>
              <a:pathLst>
                <a:path w="258" h="152" extrusionOk="0">
                  <a:moveTo>
                    <a:pt x="39" y="0"/>
                  </a:moveTo>
                  <a:cubicBezTo>
                    <a:pt x="15" y="0"/>
                    <a:pt x="0" y="15"/>
                    <a:pt x="7" y="54"/>
                  </a:cubicBezTo>
                  <a:cubicBezTo>
                    <a:pt x="21" y="110"/>
                    <a:pt x="77" y="151"/>
                    <a:pt x="133" y="151"/>
                  </a:cubicBezTo>
                  <a:cubicBezTo>
                    <a:pt x="258" y="131"/>
                    <a:pt x="110" y="0"/>
                    <a:pt x="39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2"/>
            <p:cNvSpPr/>
            <p:nvPr/>
          </p:nvSpPr>
          <p:spPr>
            <a:xfrm>
              <a:off x="8069429" y="4484656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9" y="1"/>
                  </a:moveTo>
                  <a:cubicBezTo>
                    <a:pt x="15" y="1"/>
                    <a:pt x="1" y="15"/>
                    <a:pt x="1" y="43"/>
                  </a:cubicBezTo>
                  <a:cubicBezTo>
                    <a:pt x="1" y="57"/>
                    <a:pt x="29" y="71"/>
                    <a:pt x="43" y="71"/>
                  </a:cubicBezTo>
                  <a:cubicBezTo>
                    <a:pt x="71" y="71"/>
                    <a:pt x="85" y="43"/>
                    <a:pt x="71" y="29"/>
                  </a:cubicBezTo>
                  <a:cubicBezTo>
                    <a:pt x="71" y="15"/>
                    <a:pt x="57" y="1"/>
                    <a:pt x="2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2"/>
            <p:cNvSpPr/>
            <p:nvPr/>
          </p:nvSpPr>
          <p:spPr>
            <a:xfrm>
              <a:off x="7911307" y="4423640"/>
              <a:ext cx="16888" cy="10759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39" y="1"/>
                  </a:moveTo>
                  <a:cubicBezTo>
                    <a:pt x="15" y="1"/>
                    <a:pt x="0" y="17"/>
                    <a:pt x="8" y="60"/>
                  </a:cubicBezTo>
                  <a:cubicBezTo>
                    <a:pt x="8" y="116"/>
                    <a:pt x="63" y="158"/>
                    <a:pt x="133" y="158"/>
                  </a:cubicBezTo>
                  <a:cubicBezTo>
                    <a:pt x="247" y="137"/>
                    <a:pt x="107" y="1"/>
                    <a:pt x="3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2"/>
            <p:cNvSpPr/>
            <p:nvPr/>
          </p:nvSpPr>
          <p:spPr>
            <a:xfrm>
              <a:off x="7798265" y="4426364"/>
              <a:ext cx="16752" cy="10147"/>
            </a:xfrm>
            <a:custGeom>
              <a:avLst/>
              <a:gdLst/>
              <a:ahLst/>
              <a:cxnLst/>
              <a:rect l="l" t="t" r="r" b="b"/>
              <a:pathLst>
                <a:path w="246" h="149" extrusionOk="0">
                  <a:moveTo>
                    <a:pt x="42" y="0"/>
                  </a:moveTo>
                  <a:cubicBezTo>
                    <a:pt x="17" y="0"/>
                    <a:pt x="0" y="17"/>
                    <a:pt x="8" y="62"/>
                  </a:cubicBezTo>
                  <a:cubicBezTo>
                    <a:pt x="8" y="110"/>
                    <a:pt x="50" y="148"/>
                    <a:pt x="106" y="148"/>
                  </a:cubicBezTo>
                  <a:cubicBezTo>
                    <a:pt x="115" y="148"/>
                    <a:pt x="124" y="147"/>
                    <a:pt x="133" y="146"/>
                  </a:cubicBezTo>
                  <a:cubicBezTo>
                    <a:pt x="245" y="125"/>
                    <a:pt x="111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2"/>
            <p:cNvSpPr/>
            <p:nvPr/>
          </p:nvSpPr>
          <p:spPr>
            <a:xfrm>
              <a:off x="7801602" y="4426773"/>
              <a:ext cx="4835" cy="5175"/>
            </a:xfrm>
            <a:custGeom>
              <a:avLst/>
              <a:gdLst/>
              <a:ahLst/>
              <a:cxnLst/>
              <a:rect l="l" t="t" r="r" b="b"/>
              <a:pathLst>
                <a:path w="71" h="76" extrusionOk="0">
                  <a:moveTo>
                    <a:pt x="28" y="0"/>
                  </a:moveTo>
                  <a:cubicBezTo>
                    <a:pt x="14" y="14"/>
                    <a:pt x="0" y="28"/>
                    <a:pt x="0" y="42"/>
                  </a:cubicBezTo>
                  <a:cubicBezTo>
                    <a:pt x="0" y="62"/>
                    <a:pt x="8" y="75"/>
                    <a:pt x="23" y="75"/>
                  </a:cubicBezTo>
                  <a:cubicBezTo>
                    <a:pt x="28" y="75"/>
                    <a:pt x="35" y="74"/>
                    <a:pt x="42" y="70"/>
                  </a:cubicBezTo>
                  <a:cubicBezTo>
                    <a:pt x="56" y="70"/>
                    <a:pt x="70" y="56"/>
                    <a:pt x="70" y="28"/>
                  </a:cubicBezTo>
                  <a:cubicBezTo>
                    <a:pt x="70" y="14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2"/>
            <p:cNvSpPr/>
            <p:nvPr/>
          </p:nvSpPr>
          <p:spPr>
            <a:xfrm>
              <a:off x="7822985" y="4530962"/>
              <a:ext cx="16616" cy="10759"/>
            </a:xfrm>
            <a:custGeom>
              <a:avLst/>
              <a:gdLst/>
              <a:ahLst/>
              <a:cxnLst/>
              <a:rect l="l" t="t" r="r" b="b"/>
              <a:pathLst>
                <a:path w="244" h="158" extrusionOk="0">
                  <a:moveTo>
                    <a:pt x="38" y="1"/>
                  </a:moveTo>
                  <a:cubicBezTo>
                    <a:pt x="15" y="1"/>
                    <a:pt x="0" y="17"/>
                    <a:pt x="7" y="60"/>
                  </a:cubicBezTo>
                  <a:cubicBezTo>
                    <a:pt x="7" y="116"/>
                    <a:pt x="63" y="158"/>
                    <a:pt x="119" y="158"/>
                  </a:cubicBezTo>
                  <a:cubicBezTo>
                    <a:pt x="243" y="137"/>
                    <a:pt x="106" y="1"/>
                    <a:pt x="3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2"/>
            <p:cNvSpPr/>
            <p:nvPr/>
          </p:nvSpPr>
          <p:spPr>
            <a:xfrm>
              <a:off x="7826321" y="4532188"/>
              <a:ext cx="4767" cy="4835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28" y="0"/>
                  </a:moveTo>
                  <a:cubicBezTo>
                    <a:pt x="0" y="0"/>
                    <a:pt x="0" y="14"/>
                    <a:pt x="0" y="42"/>
                  </a:cubicBezTo>
                  <a:cubicBezTo>
                    <a:pt x="0" y="56"/>
                    <a:pt x="14" y="70"/>
                    <a:pt x="42" y="70"/>
                  </a:cubicBezTo>
                  <a:cubicBezTo>
                    <a:pt x="56" y="70"/>
                    <a:pt x="70" y="42"/>
                    <a:pt x="70" y="28"/>
                  </a:cubicBezTo>
                  <a:cubicBezTo>
                    <a:pt x="70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2"/>
            <p:cNvSpPr/>
            <p:nvPr/>
          </p:nvSpPr>
          <p:spPr>
            <a:xfrm>
              <a:off x="7762310" y="4491125"/>
              <a:ext cx="18454" cy="14709"/>
            </a:xfrm>
            <a:custGeom>
              <a:avLst/>
              <a:gdLst/>
              <a:ahLst/>
              <a:cxnLst/>
              <a:rect l="l" t="t" r="r" b="b"/>
              <a:pathLst>
                <a:path w="271" h="216" extrusionOk="0">
                  <a:moveTo>
                    <a:pt x="167" y="1"/>
                  </a:moveTo>
                  <a:cubicBezTo>
                    <a:pt x="160" y="1"/>
                    <a:pt x="152" y="2"/>
                    <a:pt x="145" y="4"/>
                  </a:cubicBezTo>
                  <a:cubicBezTo>
                    <a:pt x="1" y="17"/>
                    <a:pt x="17" y="215"/>
                    <a:pt x="147" y="215"/>
                  </a:cubicBezTo>
                  <a:cubicBezTo>
                    <a:pt x="155" y="215"/>
                    <a:pt x="164" y="215"/>
                    <a:pt x="173" y="213"/>
                  </a:cubicBezTo>
                  <a:cubicBezTo>
                    <a:pt x="229" y="199"/>
                    <a:pt x="271" y="143"/>
                    <a:pt x="257" y="87"/>
                  </a:cubicBezTo>
                  <a:cubicBezTo>
                    <a:pt x="257" y="39"/>
                    <a:pt x="215" y="1"/>
                    <a:pt x="16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2"/>
            <p:cNvSpPr/>
            <p:nvPr/>
          </p:nvSpPr>
          <p:spPr>
            <a:xfrm>
              <a:off x="7767826" y="4496300"/>
              <a:ext cx="6265" cy="4631"/>
            </a:xfrm>
            <a:custGeom>
              <a:avLst/>
              <a:gdLst/>
              <a:ahLst/>
              <a:cxnLst/>
              <a:rect l="l" t="t" r="r" b="b"/>
              <a:pathLst>
                <a:path w="92" h="68" extrusionOk="0">
                  <a:moveTo>
                    <a:pt x="47" y="0"/>
                  </a:moveTo>
                  <a:cubicBezTo>
                    <a:pt x="25" y="0"/>
                    <a:pt x="0" y="15"/>
                    <a:pt x="8" y="39"/>
                  </a:cubicBezTo>
                  <a:cubicBezTo>
                    <a:pt x="22" y="53"/>
                    <a:pt x="36" y="67"/>
                    <a:pt x="50" y="67"/>
                  </a:cubicBezTo>
                  <a:cubicBezTo>
                    <a:pt x="78" y="67"/>
                    <a:pt x="92" y="53"/>
                    <a:pt x="78" y="25"/>
                  </a:cubicBezTo>
                  <a:cubicBezTo>
                    <a:pt x="78" y="8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2"/>
            <p:cNvSpPr/>
            <p:nvPr/>
          </p:nvSpPr>
          <p:spPr>
            <a:xfrm>
              <a:off x="7944062" y="4460004"/>
              <a:ext cx="26694" cy="25673"/>
            </a:xfrm>
            <a:custGeom>
              <a:avLst/>
              <a:gdLst/>
              <a:ahLst/>
              <a:cxnLst/>
              <a:rect l="l" t="t" r="r" b="b"/>
              <a:pathLst>
                <a:path w="392" h="377" extrusionOk="0">
                  <a:moveTo>
                    <a:pt x="140" y="0"/>
                  </a:moveTo>
                  <a:cubicBezTo>
                    <a:pt x="57" y="28"/>
                    <a:pt x="1" y="112"/>
                    <a:pt x="29" y="210"/>
                  </a:cubicBezTo>
                  <a:cubicBezTo>
                    <a:pt x="43" y="307"/>
                    <a:pt x="126" y="377"/>
                    <a:pt x="196" y="377"/>
                  </a:cubicBezTo>
                  <a:cubicBezTo>
                    <a:pt x="391" y="293"/>
                    <a:pt x="349" y="14"/>
                    <a:pt x="140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2"/>
            <p:cNvSpPr/>
            <p:nvPr/>
          </p:nvSpPr>
          <p:spPr>
            <a:xfrm>
              <a:off x="7951689" y="4464771"/>
              <a:ext cx="7627" cy="8853"/>
            </a:xfrm>
            <a:custGeom>
              <a:avLst/>
              <a:gdLst/>
              <a:ahLst/>
              <a:cxnLst/>
              <a:rect l="l" t="t" r="r" b="b"/>
              <a:pathLst>
                <a:path w="112" h="130" extrusionOk="0">
                  <a:moveTo>
                    <a:pt x="42" y="0"/>
                  </a:moveTo>
                  <a:cubicBezTo>
                    <a:pt x="14" y="14"/>
                    <a:pt x="0" y="42"/>
                    <a:pt x="0" y="70"/>
                  </a:cubicBezTo>
                  <a:cubicBezTo>
                    <a:pt x="0" y="104"/>
                    <a:pt x="29" y="129"/>
                    <a:pt x="54" y="129"/>
                  </a:cubicBezTo>
                  <a:cubicBezTo>
                    <a:pt x="60" y="129"/>
                    <a:pt x="65" y="128"/>
                    <a:pt x="70" y="126"/>
                  </a:cubicBezTo>
                  <a:cubicBezTo>
                    <a:pt x="98" y="112"/>
                    <a:pt x="112" y="84"/>
                    <a:pt x="112" y="56"/>
                  </a:cubicBezTo>
                  <a:cubicBezTo>
                    <a:pt x="112" y="14"/>
                    <a:pt x="70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2"/>
            <p:cNvSpPr/>
            <p:nvPr/>
          </p:nvSpPr>
          <p:spPr>
            <a:xfrm>
              <a:off x="7983967" y="4498479"/>
              <a:ext cx="12394" cy="10351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87" y="0"/>
                  </a:moveTo>
                  <a:cubicBezTo>
                    <a:pt x="55" y="0"/>
                    <a:pt x="23" y="16"/>
                    <a:pt x="1" y="49"/>
                  </a:cubicBezTo>
                  <a:cubicBezTo>
                    <a:pt x="1" y="91"/>
                    <a:pt x="29" y="133"/>
                    <a:pt x="70" y="147"/>
                  </a:cubicBezTo>
                  <a:cubicBezTo>
                    <a:pt x="81" y="150"/>
                    <a:pt x="92" y="152"/>
                    <a:pt x="103" y="152"/>
                  </a:cubicBezTo>
                  <a:cubicBezTo>
                    <a:pt x="137" y="152"/>
                    <a:pt x="171" y="136"/>
                    <a:pt x="182" y="105"/>
                  </a:cubicBezTo>
                  <a:cubicBezTo>
                    <a:pt x="182" y="37"/>
                    <a:pt x="136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2"/>
            <p:cNvSpPr/>
            <p:nvPr/>
          </p:nvSpPr>
          <p:spPr>
            <a:xfrm>
              <a:off x="7986827" y="4501408"/>
              <a:ext cx="3882" cy="3677"/>
            </a:xfrm>
            <a:custGeom>
              <a:avLst/>
              <a:gdLst/>
              <a:ahLst/>
              <a:cxnLst/>
              <a:rect l="l" t="t" r="r" b="b"/>
              <a:pathLst>
                <a:path w="57" h="54" extrusionOk="0">
                  <a:moveTo>
                    <a:pt x="21" y="0"/>
                  </a:moveTo>
                  <a:cubicBezTo>
                    <a:pt x="7" y="0"/>
                    <a:pt x="0" y="10"/>
                    <a:pt x="0" y="20"/>
                  </a:cubicBezTo>
                  <a:cubicBezTo>
                    <a:pt x="0" y="34"/>
                    <a:pt x="0" y="48"/>
                    <a:pt x="28" y="48"/>
                  </a:cubicBezTo>
                  <a:cubicBezTo>
                    <a:pt x="32" y="52"/>
                    <a:pt x="37" y="54"/>
                    <a:pt x="40" y="54"/>
                  </a:cubicBezTo>
                  <a:cubicBezTo>
                    <a:pt x="49" y="54"/>
                    <a:pt x="56" y="44"/>
                    <a:pt x="56" y="34"/>
                  </a:cubicBezTo>
                  <a:cubicBezTo>
                    <a:pt x="56" y="20"/>
                    <a:pt x="56" y="6"/>
                    <a:pt x="42" y="6"/>
                  </a:cubicBezTo>
                  <a:cubicBezTo>
                    <a:pt x="34" y="2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2"/>
            <p:cNvSpPr/>
            <p:nvPr/>
          </p:nvSpPr>
          <p:spPr>
            <a:xfrm>
              <a:off x="7857442" y="4427249"/>
              <a:ext cx="14505" cy="10351"/>
            </a:xfrm>
            <a:custGeom>
              <a:avLst/>
              <a:gdLst/>
              <a:ahLst/>
              <a:cxnLst/>
              <a:rect l="l" t="t" r="r" b="b"/>
              <a:pathLst>
                <a:path w="213" h="152" extrusionOk="0">
                  <a:moveTo>
                    <a:pt x="102" y="0"/>
                  </a:moveTo>
                  <a:cubicBezTo>
                    <a:pt x="35" y="0"/>
                    <a:pt x="0" y="134"/>
                    <a:pt x="87" y="147"/>
                  </a:cubicBezTo>
                  <a:cubicBezTo>
                    <a:pt x="98" y="150"/>
                    <a:pt x="109" y="152"/>
                    <a:pt x="120" y="152"/>
                  </a:cubicBezTo>
                  <a:cubicBezTo>
                    <a:pt x="154" y="152"/>
                    <a:pt x="188" y="136"/>
                    <a:pt x="199" y="105"/>
                  </a:cubicBezTo>
                  <a:cubicBezTo>
                    <a:pt x="213" y="49"/>
                    <a:pt x="171" y="7"/>
                    <a:pt x="129" y="7"/>
                  </a:cubicBezTo>
                  <a:cubicBezTo>
                    <a:pt x="120" y="2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2"/>
            <p:cNvSpPr/>
            <p:nvPr/>
          </p:nvSpPr>
          <p:spPr>
            <a:xfrm>
              <a:off x="7860506" y="4430178"/>
              <a:ext cx="4835" cy="3269"/>
            </a:xfrm>
            <a:custGeom>
              <a:avLst/>
              <a:gdLst/>
              <a:ahLst/>
              <a:cxnLst/>
              <a:rect l="l" t="t" r="r" b="b"/>
              <a:pathLst>
                <a:path w="71" h="48" extrusionOk="0">
                  <a:moveTo>
                    <a:pt x="30" y="0"/>
                  </a:moveTo>
                  <a:cubicBezTo>
                    <a:pt x="21" y="0"/>
                    <a:pt x="14" y="10"/>
                    <a:pt x="14" y="20"/>
                  </a:cubicBezTo>
                  <a:cubicBezTo>
                    <a:pt x="0" y="34"/>
                    <a:pt x="14" y="48"/>
                    <a:pt x="28" y="48"/>
                  </a:cubicBezTo>
                  <a:cubicBezTo>
                    <a:pt x="42" y="48"/>
                    <a:pt x="70" y="48"/>
                    <a:pt x="70" y="34"/>
                  </a:cubicBezTo>
                  <a:cubicBezTo>
                    <a:pt x="70" y="20"/>
                    <a:pt x="70" y="6"/>
                    <a:pt x="42" y="6"/>
                  </a:cubicBezTo>
                  <a:cubicBezTo>
                    <a:pt x="38" y="2"/>
                    <a:pt x="34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2"/>
            <p:cNvSpPr/>
            <p:nvPr/>
          </p:nvSpPr>
          <p:spPr>
            <a:xfrm>
              <a:off x="7843414" y="4481046"/>
              <a:ext cx="13347" cy="10691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82" y="1"/>
                  </a:moveTo>
                  <a:cubicBezTo>
                    <a:pt x="48" y="1"/>
                    <a:pt x="20" y="24"/>
                    <a:pt x="0" y="54"/>
                  </a:cubicBezTo>
                  <a:cubicBezTo>
                    <a:pt x="0" y="96"/>
                    <a:pt x="28" y="138"/>
                    <a:pt x="84" y="152"/>
                  </a:cubicBezTo>
                  <a:cubicBezTo>
                    <a:pt x="94" y="155"/>
                    <a:pt x="105" y="157"/>
                    <a:pt x="115" y="157"/>
                  </a:cubicBezTo>
                  <a:cubicBezTo>
                    <a:pt x="146" y="157"/>
                    <a:pt x="175" y="141"/>
                    <a:pt x="196" y="110"/>
                  </a:cubicBezTo>
                  <a:cubicBezTo>
                    <a:pt x="196" y="54"/>
                    <a:pt x="168" y="12"/>
                    <a:pt x="126" y="12"/>
                  </a:cubicBezTo>
                  <a:cubicBezTo>
                    <a:pt x="110" y="4"/>
                    <a:pt x="96" y="1"/>
                    <a:pt x="8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2"/>
            <p:cNvSpPr/>
            <p:nvPr/>
          </p:nvSpPr>
          <p:spPr>
            <a:xfrm>
              <a:off x="7617330" y="4125646"/>
              <a:ext cx="639299" cy="456049"/>
            </a:xfrm>
            <a:custGeom>
              <a:avLst/>
              <a:gdLst/>
              <a:ahLst/>
              <a:cxnLst/>
              <a:rect l="l" t="t" r="r" b="b"/>
              <a:pathLst>
                <a:path w="9388" h="6697" extrusionOk="0">
                  <a:moveTo>
                    <a:pt x="4520" y="279"/>
                  </a:moveTo>
                  <a:lnTo>
                    <a:pt x="4882" y="2539"/>
                  </a:lnTo>
                  <a:cubicBezTo>
                    <a:pt x="4882" y="2539"/>
                    <a:pt x="9388" y="4227"/>
                    <a:pt x="7017" y="5803"/>
                  </a:cubicBezTo>
                  <a:cubicBezTo>
                    <a:pt x="7017" y="5803"/>
                    <a:pt x="6403" y="6208"/>
                    <a:pt x="4938" y="6459"/>
                  </a:cubicBezTo>
                  <a:cubicBezTo>
                    <a:pt x="4385" y="6548"/>
                    <a:pt x="3937" y="6576"/>
                    <a:pt x="3594" y="6576"/>
                  </a:cubicBezTo>
                  <a:cubicBezTo>
                    <a:pt x="3029" y="6576"/>
                    <a:pt x="2748" y="6500"/>
                    <a:pt x="2748" y="6500"/>
                  </a:cubicBezTo>
                  <a:cubicBezTo>
                    <a:pt x="0" y="5775"/>
                    <a:pt x="3725" y="2734"/>
                    <a:pt x="3725" y="2734"/>
                  </a:cubicBezTo>
                  <a:lnTo>
                    <a:pt x="3362" y="461"/>
                  </a:lnTo>
                  <a:lnTo>
                    <a:pt x="3362" y="461"/>
                  </a:lnTo>
                  <a:cubicBezTo>
                    <a:pt x="3499" y="515"/>
                    <a:pt x="3642" y="541"/>
                    <a:pt x="3783" y="541"/>
                  </a:cubicBezTo>
                  <a:cubicBezTo>
                    <a:pt x="4045" y="541"/>
                    <a:pt x="4303" y="451"/>
                    <a:pt x="4520" y="279"/>
                  </a:cubicBezTo>
                  <a:close/>
                  <a:moveTo>
                    <a:pt x="4617" y="0"/>
                  </a:moveTo>
                  <a:lnTo>
                    <a:pt x="4422" y="154"/>
                  </a:lnTo>
                  <a:cubicBezTo>
                    <a:pt x="4283" y="265"/>
                    <a:pt x="4101" y="335"/>
                    <a:pt x="3934" y="377"/>
                  </a:cubicBezTo>
                  <a:cubicBezTo>
                    <a:pt x="3885" y="385"/>
                    <a:pt x="3838" y="388"/>
                    <a:pt x="3791" y="388"/>
                  </a:cubicBezTo>
                  <a:cubicBezTo>
                    <a:pt x="3663" y="388"/>
                    <a:pt x="3540" y="362"/>
                    <a:pt x="3418" y="321"/>
                  </a:cubicBezTo>
                  <a:lnTo>
                    <a:pt x="3167" y="196"/>
                  </a:lnTo>
                  <a:lnTo>
                    <a:pt x="3669" y="2679"/>
                  </a:lnTo>
                  <a:cubicBezTo>
                    <a:pt x="3278" y="3013"/>
                    <a:pt x="1367" y="4603"/>
                    <a:pt x="1618" y="5733"/>
                  </a:cubicBezTo>
                  <a:cubicBezTo>
                    <a:pt x="1702" y="6180"/>
                    <a:pt x="2079" y="6487"/>
                    <a:pt x="2720" y="6654"/>
                  </a:cubicBezTo>
                  <a:cubicBezTo>
                    <a:pt x="2736" y="6654"/>
                    <a:pt x="2967" y="6697"/>
                    <a:pt x="3422" y="6697"/>
                  </a:cubicBezTo>
                  <a:cubicBezTo>
                    <a:pt x="3787" y="6697"/>
                    <a:pt x="4295" y="6669"/>
                    <a:pt x="4952" y="6570"/>
                  </a:cubicBezTo>
                  <a:cubicBezTo>
                    <a:pt x="6431" y="6305"/>
                    <a:pt x="7072" y="5943"/>
                    <a:pt x="7100" y="5929"/>
                  </a:cubicBezTo>
                  <a:cubicBezTo>
                    <a:pt x="7658" y="5566"/>
                    <a:pt x="7909" y="5161"/>
                    <a:pt x="7854" y="4715"/>
                  </a:cubicBezTo>
                  <a:cubicBezTo>
                    <a:pt x="7728" y="3557"/>
                    <a:pt x="5413" y="2651"/>
                    <a:pt x="4952" y="2455"/>
                  </a:cubicBezTo>
                  <a:lnTo>
                    <a:pt x="4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2"/>
            <p:cNvSpPr/>
            <p:nvPr/>
          </p:nvSpPr>
          <p:spPr>
            <a:xfrm>
              <a:off x="8122682" y="4422959"/>
              <a:ext cx="48485" cy="83624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251" y="0"/>
                  </a:moveTo>
                  <a:cubicBezTo>
                    <a:pt x="600" y="656"/>
                    <a:pt x="0" y="1228"/>
                    <a:pt x="0" y="1228"/>
                  </a:cubicBezTo>
                  <a:cubicBezTo>
                    <a:pt x="711" y="600"/>
                    <a:pt x="251" y="1"/>
                    <a:pt x="251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2"/>
            <p:cNvSpPr/>
            <p:nvPr/>
          </p:nvSpPr>
          <p:spPr>
            <a:xfrm>
              <a:off x="7978247" y="4307057"/>
              <a:ext cx="122644" cy="71298"/>
            </a:xfrm>
            <a:custGeom>
              <a:avLst/>
              <a:gdLst/>
              <a:ahLst/>
              <a:cxnLst/>
              <a:rect l="l" t="t" r="r" b="b"/>
              <a:pathLst>
                <a:path w="1801" h="1047" extrusionOk="0">
                  <a:moveTo>
                    <a:pt x="1" y="1"/>
                  </a:moveTo>
                  <a:cubicBezTo>
                    <a:pt x="1" y="1"/>
                    <a:pt x="1368" y="586"/>
                    <a:pt x="1800" y="1047"/>
                  </a:cubicBezTo>
                  <a:cubicBezTo>
                    <a:pt x="1800" y="1047"/>
                    <a:pt x="1382" y="489"/>
                    <a:pt x="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2"/>
            <p:cNvSpPr/>
            <p:nvPr/>
          </p:nvSpPr>
          <p:spPr>
            <a:xfrm>
              <a:off x="7840554" y="4133272"/>
              <a:ext cx="77018" cy="20838"/>
            </a:xfrm>
            <a:custGeom>
              <a:avLst/>
              <a:gdLst/>
              <a:ahLst/>
              <a:cxnLst/>
              <a:rect l="l" t="t" r="r" b="b"/>
              <a:pathLst>
                <a:path w="1131" h="306" extrusionOk="0">
                  <a:moveTo>
                    <a:pt x="1130" y="0"/>
                  </a:moveTo>
                  <a:cubicBezTo>
                    <a:pt x="1130" y="0"/>
                    <a:pt x="887" y="260"/>
                    <a:pt x="440" y="260"/>
                  </a:cubicBezTo>
                  <a:cubicBezTo>
                    <a:pt x="311" y="260"/>
                    <a:pt x="164" y="238"/>
                    <a:pt x="0" y="181"/>
                  </a:cubicBezTo>
                  <a:lnTo>
                    <a:pt x="0" y="181"/>
                  </a:lnTo>
                  <a:cubicBezTo>
                    <a:pt x="0" y="181"/>
                    <a:pt x="231" y="306"/>
                    <a:pt x="508" y="306"/>
                  </a:cubicBezTo>
                  <a:cubicBezTo>
                    <a:pt x="714" y="306"/>
                    <a:pt x="946" y="237"/>
                    <a:pt x="113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2"/>
            <p:cNvSpPr/>
            <p:nvPr/>
          </p:nvSpPr>
          <p:spPr>
            <a:xfrm>
              <a:off x="7829113" y="4084106"/>
              <a:ext cx="93157" cy="20702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1004" y="0"/>
                  </a:moveTo>
                  <a:cubicBezTo>
                    <a:pt x="761" y="0"/>
                    <a:pt x="411" y="59"/>
                    <a:pt x="1" y="304"/>
                  </a:cubicBezTo>
                  <a:cubicBezTo>
                    <a:pt x="350" y="129"/>
                    <a:pt x="737" y="42"/>
                    <a:pt x="1131" y="42"/>
                  </a:cubicBezTo>
                  <a:cubicBezTo>
                    <a:pt x="1210" y="42"/>
                    <a:pt x="1289" y="46"/>
                    <a:pt x="1368" y="52"/>
                  </a:cubicBezTo>
                  <a:cubicBezTo>
                    <a:pt x="1368" y="52"/>
                    <a:pt x="1234" y="0"/>
                    <a:pt x="100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2"/>
            <p:cNvSpPr/>
            <p:nvPr/>
          </p:nvSpPr>
          <p:spPr>
            <a:xfrm>
              <a:off x="7795882" y="4358743"/>
              <a:ext cx="254685" cy="44331"/>
            </a:xfrm>
            <a:custGeom>
              <a:avLst/>
              <a:gdLst/>
              <a:ahLst/>
              <a:cxnLst/>
              <a:rect l="l" t="t" r="r" b="b"/>
              <a:pathLst>
                <a:path w="3740" h="651" extrusionOk="0">
                  <a:moveTo>
                    <a:pt x="3135" y="0"/>
                  </a:moveTo>
                  <a:cubicBezTo>
                    <a:pt x="2487" y="0"/>
                    <a:pt x="1365" y="103"/>
                    <a:pt x="1" y="650"/>
                  </a:cubicBezTo>
                  <a:cubicBezTo>
                    <a:pt x="1" y="650"/>
                    <a:pt x="1117" y="357"/>
                    <a:pt x="1884" y="232"/>
                  </a:cubicBezTo>
                  <a:cubicBezTo>
                    <a:pt x="2651" y="106"/>
                    <a:pt x="3739" y="37"/>
                    <a:pt x="3739" y="37"/>
                  </a:cubicBezTo>
                  <a:cubicBezTo>
                    <a:pt x="3709" y="32"/>
                    <a:pt x="3495" y="0"/>
                    <a:pt x="3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2"/>
            <p:cNvSpPr/>
            <p:nvPr/>
          </p:nvSpPr>
          <p:spPr>
            <a:xfrm>
              <a:off x="7852879" y="4375427"/>
              <a:ext cx="51346" cy="32551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433" y="1"/>
                  </a:moveTo>
                  <a:cubicBezTo>
                    <a:pt x="433" y="1"/>
                    <a:pt x="1" y="154"/>
                    <a:pt x="224" y="336"/>
                  </a:cubicBezTo>
                  <a:cubicBezTo>
                    <a:pt x="358" y="434"/>
                    <a:pt x="514" y="478"/>
                    <a:pt x="682" y="478"/>
                  </a:cubicBezTo>
                  <a:cubicBezTo>
                    <a:pt x="706" y="478"/>
                    <a:pt x="730" y="477"/>
                    <a:pt x="754" y="475"/>
                  </a:cubicBezTo>
                  <a:cubicBezTo>
                    <a:pt x="196" y="405"/>
                    <a:pt x="433" y="1"/>
                    <a:pt x="433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2"/>
            <p:cNvSpPr/>
            <p:nvPr/>
          </p:nvSpPr>
          <p:spPr>
            <a:xfrm>
              <a:off x="7795882" y="4361195"/>
              <a:ext cx="253731" cy="55976"/>
            </a:xfrm>
            <a:custGeom>
              <a:avLst/>
              <a:gdLst/>
              <a:ahLst/>
              <a:cxnLst/>
              <a:rect l="l" t="t" r="r" b="b"/>
              <a:pathLst>
                <a:path w="3726" h="822" extrusionOk="0">
                  <a:moveTo>
                    <a:pt x="3725" y="1"/>
                  </a:moveTo>
                  <a:cubicBezTo>
                    <a:pt x="3655" y="56"/>
                    <a:pt x="3167" y="391"/>
                    <a:pt x="1870" y="642"/>
                  </a:cubicBezTo>
                  <a:cubicBezTo>
                    <a:pt x="1435" y="725"/>
                    <a:pt x="1092" y="753"/>
                    <a:pt x="824" y="753"/>
                  </a:cubicBezTo>
                  <a:cubicBezTo>
                    <a:pt x="232" y="753"/>
                    <a:pt x="10" y="614"/>
                    <a:pt x="1" y="614"/>
                  </a:cubicBezTo>
                  <a:lnTo>
                    <a:pt x="1" y="614"/>
                  </a:lnTo>
                  <a:cubicBezTo>
                    <a:pt x="1" y="614"/>
                    <a:pt x="130" y="822"/>
                    <a:pt x="797" y="822"/>
                  </a:cubicBezTo>
                  <a:cubicBezTo>
                    <a:pt x="1061" y="822"/>
                    <a:pt x="1410" y="789"/>
                    <a:pt x="1870" y="698"/>
                  </a:cubicBezTo>
                  <a:cubicBezTo>
                    <a:pt x="3348" y="419"/>
                    <a:pt x="3683" y="70"/>
                    <a:pt x="3725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2"/>
            <p:cNvSpPr/>
            <p:nvPr/>
          </p:nvSpPr>
          <p:spPr>
            <a:xfrm>
              <a:off x="7762650" y="4078182"/>
              <a:ext cx="218933" cy="77904"/>
            </a:xfrm>
            <a:custGeom>
              <a:avLst/>
              <a:gdLst/>
              <a:ahLst/>
              <a:cxnLst/>
              <a:rect l="l" t="t" r="r" b="b"/>
              <a:pathLst>
                <a:path w="3215" h="1144" extrusionOk="0">
                  <a:moveTo>
                    <a:pt x="2060" y="211"/>
                  </a:moveTo>
                  <a:cubicBezTo>
                    <a:pt x="2422" y="211"/>
                    <a:pt x="2650" y="331"/>
                    <a:pt x="2316" y="642"/>
                  </a:cubicBezTo>
                  <a:cubicBezTo>
                    <a:pt x="2288" y="670"/>
                    <a:pt x="2260" y="697"/>
                    <a:pt x="2218" y="711"/>
                  </a:cubicBezTo>
                  <a:cubicBezTo>
                    <a:pt x="2107" y="837"/>
                    <a:pt x="1939" y="921"/>
                    <a:pt x="1772" y="948"/>
                  </a:cubicBezTo>
                  <a:cubicBezTo>
                    <a:pt x="1743" y="951"/>
                    <a:pt x="1715" y="952"/>
                    <a:pt x="1686" y="952"/>
                  </a:cubicBezTo>
                  <a:cubicBezTo>
                    <a:pt x="1547" y="952"/>
                    <a:pt x="1409" y="925"/>
                    <a:pt x="1270" y="879"/>
                  </a:cubicBezTo>
                  <a:lnTo>
                    <a:pt x="1186" y="851"/>
                  </a:lnTo>
                  <a:cubicBezTo>
                    <a:pt x="1033" y="781"/>
                    <a:pt x="712" y="628"/>
                    <a:pt x="1158" y="404"/>
                  </a:cubicBezTo>
                  <a:cubicBezTo>
                    <a:pt x="1399" y="287"/>
                    <a:pt x="1772" y="211"/>
                    <a:pt x="2060" y="211"/>
                  </a:cubicBezTo>
                  <a:close/>
                  <a:moveTo>
                    <a:pt x="2267" y="0"/>
                  </a:moveTo>
                  <a:cubicBezTo>
                    <a:pt x="1820" y="0"/>
                    <a:pt x="1236" y="121"/>
                    <a:pt x="865" y="307"/>
                  </a:cubicBezTo>
                  <a:cubicBezTo>
                    <a:pt x="1" y="739"/>
                    <a:pt x="1047" y="1018"/>
                    <a:pt x="1047" y="1018"/>
                  </a:cubicBezTo>
                  <a:cubicBezTo>
                    <a:pt x="1298" y="1102"/>
                    <a:pt x="1549" y="1144"/>
                    <a:pt x="1814" y="1144"/>
                  </a:cubicBezTo>
                  <a:cubicBezTo>
                    <a:pt x="2079" y="1102"/>
                    <a:pt x="2316" y="976"/>
                    <a:pt x="2497" y="781"/>
                  </a:cubicBezTo>
                  <a:cubicBezTo>
                    <a:pt x="3214" y="215"/>
                    <a:pt x="2862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2"/>
            <p:cNvSpPr/>
            <p:nvPr/>
          </p:nvSpPr>
          <p:spPr>
            <a:xfrm>
              <a:off x="7811068" y="4092686"/>
              <a:ext cx="131837" cy="43446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1360" y="0"/>
                  </a:moveTo>
                  <a:cubicBezTo>
                    <a:pt x="1070" y="0"/>
                    <a:pt x="691" y="80"/>
                    <a:pt x="447" y="205"/>
                  </a:cubicBezTo>
                  <a:cubicBezTo>
                    <a:pt x="1" y="415"/>
                    <a:pt x="322" y="582"/>
                    <a:pt x="475" y="638"/>
                  </a:cubicBezTo>
                  <a:cubicBezTo>
                    <a:pt x="475" y="638"/>
                    <a:pt x="503" y="345"/>
                    <a:pt x="1075" y="233"/>
                  </a:cubicBezTo>
                  <a:cubicBezTo>
                    <a:pt x="1170" y="215"/>
                    <a:pt x="1247" y="207"/>
                    <a:pt x="1311" y="207"/>
                  </a:cubicBezTo>
                  <a:cubicBezTo>
                    <a:pt x="1634" y="207"/>
                    <a:pt x="1605" y="405"/>
                    <a:pt x="1605" y="429"/>
                  </a:cubicBezTo>
                  <a:cubicBezTo>
                    <a:pt x="1936" y="121"/>
                    <a:pt x="1715" y="0"/>
                    <a:pt x="136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2"/>
            <p:cNvSpPr/>
            <p:nvPr/>
          </p:nvSpPr>
          <p:spPr>
            <a:xfrm>
              <a:off x="7805415" y="4080020"/>
              <a:ext cx="151108" cy="74022"/>
            </a:xfrm>
            <a:custGeom>
              <a:avLst/>
              <a:gdLst/>
              <a:ahLst/>
              <a:cxnLst/>
              <a:rect l="l" t="t" r="r" b="b"/>
              <a:pathLst>
                <a:path w="2219" h="1087" extrusionOk="0">
                  <a:moveTo>
                    <a:pt x="1720" y="68"/>
                  </a:moveTo>
                  <a:cubicBezTo>
                    <a:pt x="1790" y="68"/>
                    <a:pt x="1849" y="106"/>
                    <a:pt x="1897" y="154"/>
                  </a:cubicBezTo>
                  <a:cubicBezTo>
                    <a:pt x="2009" y="280"/>
                    <a:pt x="2051" y="503"/>
                    <a:pt x="1409" y="880"/>
                  </a:cubicBezTo>
                  <a:cubicBezTo>
                    <a:pt x="1409" y="880"/>
                    <a:pt x="1238" y="1009"/>
                    <a:pt x="946" y="1009"/>
                  </a:cubicBezTo>
                  <a:cubicBezTo>
                    <a:pt x="760" y="1009"/>
                    <a:pt x="524" y="956"/>
                    <a:pt x="251" y="782"/>
                  </a:cubicBezTo>
                  <a:cubicBezTo>
                    <a:pt x="140" y="712"/>
                    <a:pt x="126" y="573"/>
                    <a:pt x="196" y="475"/>
                  </a:cubicBezTo>
                  <a:cubicBezTo>
                    <a:pt x="321" y="322"/>
                    <a:pt x="670" y="112"/>
                    <a:pt x="1688" y="71"/>
                  </a:cubicBezTo>
                  <a:cubicBezTo>
                    <a:pt x="1699" y="69"/>
                    <a:pt x="1710" y="68"/>
                    <a:pt x="1720" y="68"/>
                  </a:cubicBezTo>
                  <a:close/>
                  <a:moveTo>
                    <a:pt x="1800" y="1"/>
                  </a:moveTo>
                  <a:cubicBezTo>
                    <a:pt x="642" y="57"/>
                    <a:pt x="223" y="294"/>
                    <a:pt x="84" y="489"/>
                  </a:cubicBezTo>
                  <a:cubicBezTo>
                    <a:pt x="0" y="601"/>
                    <a:pt x="28" y="754"/>
                    <a:pt x="140" y="824"/>
                  </a:cubicBezTo>
                  <a:cubicBezTo>
                    <a:pt x="455" y="1025"/>
                    <a:pt x="728" y="1086"/>
                    <a:pt x="943" y="1086"/>
                  </a:cubicBezTo>
                  <a:cubicBezTo>
                    <a:pt x="1281" y="1086"/>
                    <a:pt x="1479" y="935"/>
                    <a:pt x="1479" y="935"/>
                  </a:cubicBezTo>
                  <a:cubicBezTo>
                    <a:pt x="2218" y="517"/>
                    <a:pt x="2176" y="252"/>
                    <a:pt x="2051" y="112"/>
                  </a:cubicBezTo>
                  <a:cubicBezTo>
                    <a:pt x="1981" y="43"/>
                    <a:pt x="1897" y="1"/>
                    <a:pt x="1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2"/>
            <p:cNvSpPr/>
            <p:nvPr/>
          </p:nvSpPr>
          <p:spPr>
            <a:xfrm>
              <a:off x="7930783" y="4080020"/>
              <a:ext cx="53252" cy="46647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0" y="1"/>
                  </a:moveTo>
                  <a:lnTo>
                    <a:pt x="0" y="1"/>
                  </a:lnTo>
                  <a:cubicBezTo>
                    <a:pt x="558" y="154"/>
                    <a:pt x="28" y="684"/>
                    <a:pt x="28" y="684"/>
                  </a:cubicBezTo>
                  <a:cubicBezTo>
                    <a:pt x="782" y="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2"/>
            <p:cNvSpPr/>
            <p:nvPr/>
          </p:nvSpPr>
          <p:spPr>
            <a:xfrm>
              <a:off x="7783556" y="4100926"/>
              <a:ext cx="41880" cy="37113"/>
            </a:xfrm>
            <a:custGeom>
              <a:avLst/>
              <a:gdLst/>
              <a:ahLst/>
              <a:cxnLst/>
              <a:rect l="l" t="t" r="r" b="b"/>
              <a:pathLst>
                <a:path w="615" h="545" extrusionOk="0">
                  <a:moveTo>
                    <a:pt x="614" y="1"/>
                  </a:moveTo>
                  <a:cubicBezTo>
                    <a:pt x="614" y="1"/>
                    <a:pt x="1" y="294"/>
                    <a:pt x="503" y="545"/>
                  </a:cubicBezTo>
                  <a:cubicBezTo>
                    <a:pt x="503" y="545"/>
                    <a:pt x="126" y="308"/>
                    <a:pt x="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2"/>
            <p:cNvSpPr/>
            <p:nvPr/>
          </p:nvSpPr>
          <p:spPr>
            <a:xfrm>
              <a:off x="7840554" y="4131366"/>
              <a:ext cx="85530" cy="25741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256" y="0"/>
                  </a:moveTo>
                  <a:lnTo>
                    <a:pt x="1256" y="0"/>
                  </a:lnTo>
                  <a:cubicBezTo>
                    <a:pt x="1007" y="209"/>
                    <a:pt x="694" y="319"/>
                    <a:pt x="378" y="319"/>
                  </a:cubicBezTo>
                  <a:cubicBezTo>
                    <a:pt x="251" y="319"/>
                    <a:pt x="124" y="301"/>
                    <a:pt x="0" y="265"/>
                  </a:cubicBezTo>
                  <a:lnTo>
                    <a:pt x="0" y="265"/>
                  </a:lnTo>
                  <a:cubicBezTo>
                    <a:pt x="163" y="346"/>
                    <a:pt x="316" y="378"/>
                    <a:pt x="455" y="378"/>
                  </a:cubicBezTo>
                  <a:cubicBezTo>
                    <a:pt x="937" y="378"/>
                    <a:pt x="1256" y="0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0000" y="376881"/>
            <a:ext cx="7704000" cy="568411"/>
          </a:xfrm>
        </p:spPr>
        <p:txBody>
          <a:bodyPr/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Классификация по агрегатному состоянию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Среди дисперсных систем в медицине важное значение имеют коллоидные растворы (золи).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Окружающая нас природа, в том числе организмы человека и животных и растения, представляет собой сложную совокупность множества разнообразных и разнотипных грубодисперсных и коллоидно-дисперсных систем.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Биологические системы и ткани организма человека являются сложными образованиями, состоящими из лиофобных и лиофильных коллоидов, микрогетерогенных систем, истинных растворов. Для них характерен широкий спектр свойств, что не позволяет включить ткани организма в определённую классификационную группу дисперсных систем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152400" indent="0" algn="just"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592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222422"/>
            <a:ext cx="7704000" cy="673443"/>
          </a:xfrm>
        </p:spPr>
        <p:txBody>
          <a:bodyPr/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Классификация по агрегатному состоянию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Биологические мембраны являются многокомпонентными дисперсными системами. Вследствие жидкокристаллического состояния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биомембраны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способны, с одной стороны, сохранять устойчивость, а с другой – сливаться друг с другом, а также изменять свойства под внешним воздействием. Благодаря своему строению и динамичной структуре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биомембраны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выполняют разнообразные функции: барьерную, транспортную, метаболическую, разделительную, каркасную, защитную, контактную, ферментативную и др. Надо отметить, что жидкокристаллическое состояние свойственно не только клеточным мембранам, но и мембранам органелл клетки,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цитозолю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15240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20" y="3332376"/>
            <a:ext cx="2417980" cy="181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601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p43"/>
          <p:cNvSpPr/>
          <p:nvPr/>
        </p:nvSpPr>
        <p:spPr>
          <a:xfrm>
            <a:off x="7034163" y="498275"/>
            <a:ext cx="1951500" cy="1951500"/>
          </a:xfrm>
          <a:prstGeom prst="ellipse">
            <a:avLst/>
          </a:prstGeom>
          <a:gradFill>
            <a:gsLst>
              <a:gs pos="0">
                <a:srgbClr val="EEE3FF">
                  <a:alpha val="5490"/>
                </a:srgbClr>
              </a:gs>
              <a:gs pos="100000">
                <a:srgbClr val="EEE3FF">
                  <a:alpha val="1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3" name="Google Shape;3043;p43"/>
          <p:cNvSpPr/>
          <p:nvPr/>
        </p:nvSpPr>
        <p:spPr>
          <a:xfrm>
            <a:off x="-179900" y="2239400"/>
            <a:ext cx="2646900" cy="2646900"/>
          </a:xfrm>
          <a:prstGeom prst="ellipse">
            <a:avLst/>
          </a:prstGeom>
          <a:gradFill>
            <a:gsLst>
              <a:gs pos="0">
                <a:srgbClr val="EEE3FF">
                  <a:alpha val="5490"/>
                </a:srgbClr>
              </a:gs>
              <a:gs pos="100000">
                <a:srgbClr val="EEE3FF">
                  <a:alpha val="1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43"/>
          <p:cNvSpPr txBox="1">
            <a:spLocks noGrp="1"/>
          </p:cNvSpPr>
          <p:nvPr>
            <p:ph type="subTitle" idx="1"/>
          </p:nvPr>
        </p:nvSpPr>
        <p:spPr>
          <a:xfrm>
            <a:off x="2220700" y="3138226"/>
            <a:ext cx="47028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ru-RU" b="1" i="1" dirty="0"/>
              <a:t>это сложная дисперсная система, в которой дисперсионной средой является плазма, а дисперсной фазой – форменные элементы крови и коллоидные частицы.</a:t>
            </a:r>
            <a:endParaRPr dirty="0"/>
          </a:p>
        </p:txBody>
      </p:sp>
      <p:sp>
        <p:nvSpPr>
          <p:cNvPr id="3045" name="Google Shape;3045;p43"/>
          <p:cNvSpPr txBox="1">
            <a:spLocks noGrp="1"/>
          </p:cNvSpPr>
          <p:nvPr>
            <p:ph type="title"/>
          </p:nvPr>
        </p:nvSpPr>
        <p:spPr>
          <a:xfrm>
            <a:off x="2220700" y="1732475"/>
            <a:ext cx="4702800" cy="12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Кровь</a:t>
            </a:r>
            <a:endParaRPr dirty="0"/>
          </a:p>
        </p:txBody>
      </p:sp>
      <p:grpSp>
        <p:nvGrpSpPr>
          <p:cNvPr id="3046" name="Google Shape;3046;p43"/>
          <p:cNvGrpSpPr/>
          <p:nvPr/>
        </p:nvGrpSpPr>
        <p:grpSpPr>
          <a:xfrm>
            <a:off x="1025087" y="2989285"/>
            <a:ext cx="402226" cy="274636"/>
            <a:chOff x="5467216" y="5440421"/>
            <a:chExt cx="149437" cy="102035"/>
          </a:xfrm>
        </p:grpSpPr>
        <p:sp>
          <p:nvSpPr>
            <p:cNvPr id="3047" name="Google Shape;3047;p43"/>
            <p:cNvSpPr/>
            <p:nvPr/>
          </p:nvSpPr>
          <p:spPr>
            <a:xfrm>
              <a:off x="5467216" y="5440421"/>
              <a:ext cx="54565" cy="102035"/>
            </a:xfrm>
            <a:custGeom>
              <a:avLst/>
              <a:gdLst/>
              <a:ahLst/>
              <a:cxnLst/>
              <a:rect l="l" t="t" r="r" b="b"/>
              <a:pathLst>
                <a:path w="754" h="1410" extrusionOk="0">
                  <a:moveTo>
                    <a:pt x="377" y="1"/>
                  </a:moveTo>
                  <a:cubicBezTo>
                    <a:pt x="293" y="29"/>
                    <a:pt x="196" y="56"/>
                    <a:pt x="98" y="84"/>
                  </a:cubicBezTo>
                  <a:cubicBezTo>
                    <a:pt x="84" y="475"/>
                    <a:pt x="56" y="893"/>
                    <a:pt x="1" y="1340"/>
                  </a:cubicBezTo>
                  <a:lnTo>
                    <a:pt x="126" y="1298"/>
                  </a:lnTo>
                  <a:lnTo>
                    <a:pt x="252" y="1242"/>
                  </a:lnTo>
                  <a:cubicBezTo>
                    <a:pt x="266" y="1061"/>
                    <a:pt x="280" y="977"/>
                    <a:pt x="280" y="949"/>
                  </a:cubicBezTo>
                  <a:lnTo>
                    <a:pt x="419" y="893"/>
                  </a:lnTo>
                  <a:lnTo>
                    <a:pt x="419" y="893"/>
                  </a:lnTo>
                  <a:cubicBezTo>
                    <a:pt x="391" y="1130"/>
                    <a:pt x="377" y="1312"/>
                    <a:pt x="377" y="1409"/>
                  </a:cubicBezTo>
                  <a:cubicBezTo>
                    <a:pt x="419" y="1395"/>
                    <a:pt x="447" y="1368"/>
                    <a:pt x="489" y="1354"/>
                  </a:cubicBezTo>
                  <a:cubicBezTo>
                    <a:pt x="517" y="1326"/>
                    <a:pt x="558" y="1312"/>
                    <a:pt x="600" y="1298"/>
                  </a:cubicBezTo>
                  <a:lnTo>
                    <a:pt x="614" y="1298"/>
                  </a:lnTo>
                  <a:cubicBezTo>
                    <a:pt x="628" y="1047"/>
                    <a:pt x="670" y="642"/>
                    <a:pt x="754" y="70"/>
                  </a:cubicBezTo>
                  <a:lnTo>
                    <a:pt x="754" y="70"/>
                  </a:lnTo>
                  <a:cubicBezTo>
                    <a:pt x="670" y="112"/>
                    <a:pt x="572" y="140"/>
                    <a:pt x="489" y="154"/>
                  </a:cubicBezTo>
                  <a:cubicBezTo>
                    <a:pt x="475" y="349"/>
                    <a:pt x="461" y="503"/>
                    <a:pt x="447" y="600"/>
                  </a:cubicBezTo>
                  <a:lnTo>
                    <a:pt x="377" y="642"/>
                  </a:lnTo>
                  <a:lnTo>
                    <a:pt x="321" y="670"/>
                  </a:lnTo>
                  <a:cubicBezTo>
                    <a:pt x="335" y="447"/>
                    <a:pt x="349" y="224"/>
                    <a:pt x="37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3"/>
            <p:cNvSpPr/>
            <p:nvPr/>
          </p:nvSpPr>
          <p:spPr>
            <a:xfrm>
              <a:off x="5520695" y="5498531"/>
              <a:ext cx="30394" cy="35821"/>
            </a:xfrm>
            <a:custGeom>
              <a:avLst/>
              <a:gdLst/>
              <a:ahLst/>
              <a:cxnLst/>
              <a:rect l="l" t="t" r="r" b="b"/>
              <a:pathLst>
                <a:path w="420" h="495" extrusionOk="0">
                  <a:moveTo>
                    <a:pt x="230" y="1"/>
                  </a:moveTo>
                  <a:cubicBezTo>
                    <a:pt x="219" y="1"/>
                    <a:pt x="208" y="3"/>
                    <a:pt x="196" y="7"/>
                  </a:cubicBezTo>
                  <a:cubicBezTo>
                    <a:pt x="126" y="7"/>
                    <a:pt x="57" y="48"/>
                    <a:pt x="15" y="118"/>
                  </a:cubicBezTo>
                  <a:cubicBezTo>
                    <a:pt x="1" y="160"/>
                    <a:pt x="15" y="202"/>
                    <a:pt x="29" y="244"/>
                  </a:cubicBezTo>
                  <a:cubicBezTo>
                    <a:pt x="71" y="230"/>
                    <a:pt x="112" y="216"/>
                    <a:pt x="154" y="216"/>
                  </a:cubicBezTo>
                  <a:cubicBezTo>
                    <a:pt x="168" y="202"/>
                    <a:pt x="168" y="202"/>
                    <a:pt x="154" y="188"/>
                  </a:cubicBezTo>
                  <a:cubicBezTo>
                    <a:pt x="154" y="160"/>
                    <a:pt x="168" y="146"/>
                    <a:pt x="182" y="132"/>
                  </a:cubicBezTo>
                  <a:cubicBezTo>
                    <a:pt x="210" y="132"/>
                    <a:pt x="224" y="146"/>
                    <a:pt x="224" y="174"/>
                  </a:cubicBezTo>
                  <a:cubicBezTo>
                    <a:pt x="224" y="174"/>
                    <a:pt x="224" y="188"/>
                    <a:pt x="224" y="202"/>
                  </a:cubicBezTo>
                  <a:cubicBezTo>
                    <a:pt x="196" y="258"/>
                    <a:pt x="154" y="314"/>
                    <a:pt x="112" y="355"/>
                  </a:cubicBezTo>
                  <a:cubicBezTo>
                    <a:pt x="71" y="383"/>
                    <a:pt x="57" y="439"/>
                    <a:pt x="71" y="495"/>
                  </a:cubicBezTo>
                  <a:cubicBezTo>
                    <a:pt x="94" y="472"/>
                    <a:pt x="134" y="461"/>
                    <a:pt x="193" y="461"/>
                  </a:cubicBezTo>
                  <a:cubicBezTo>
                    <a:pt x="241" y="461"/>
                    <a:pt x="302" y="468"/>
                    <a:pt x="377" y="481"/>
                  </a:cubicBezTo>
                  <a:cubicBezTo>
                    <a:pt x="377" y="425"/>
                    <a:pt x="391" y="383"/>
                    <a:pt x="419" y="355"/>
                  </a:cubicBezTo>
                  <a:cubicBezTo>
                    <a:pt x="387" y="339"/>
                    <a:pt x="354" y="332"/>
                    <a:pt x="321" y="332"/>
                  </a:cubicBezTo>
                  <a:cubicBezTo>
                    <a:pt x="298" y="332"/>
                    <a:pt x="275" y="336"/>
                    <a:pt x="252" y="341"/>
                  </a:cubicBezTo>
                  <a:cubicBezTo>
                    <a:pt x="322" y="286"/>
                    <a:pt x="363" y="216"/>
                    <a:pt x="363" y="132"/>
                  </a:cubicBezTo>
                  <a:cubicBezTo>
                    <a:pt x="363" y="90"/>
                    <a:pt x="336" y="35"/>
                    <a:pt x="294" y="21"/>
                  </a:cubicBezTo>
                  <a:cubicBezTo>
                    <a:pt x="274" y="11"/>
                    <a:pt x="254" y="1"/>
                    <a:pt x="23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3"/>
            <p:cNvSpPr/>
            <p:nvPr/>
          </p:nvSpPr>
          <p:spPr>
            <a:xfrm>
              <a:off x="5553042" y="5464663"/>
              <a:ext cx="63611" cy="70122"/>
            </a:xfrm>
            <a:custGeom>
              <a:avLst/>
              <a:gdLst/>
              <a:ahLst/>
              <a:cxnLst/>
              <a:rect l="l" t="t" r="r" b="b"/>
              <a:pathLst>
                <a:path w="879" h="969" extrusionOk="0">
                  <a:moveTo>
                    <a:pt x="516" y="391"/>
                  </a:moveTo>
                  <a:cubicBezTo>
                    <a:pt x="586" y="391"/>
                    <a:pt x="628" y="419"/>
                    <a:pt x="614" y="489"/>
                  </a:cubicBezTo>
                  <a:cubicBezTo>
                    <a:pt x="614" y="530"/>
                    <a:pt x="586" y="572"/>
                    <a:pt x="558" y="614"/>
                  </a:cubicBezTo>
                  <a:cubicBezTo>
                    <a:pt x="516" y="698"/>
                    <a:pt x="419" y="754"/>
                    <a:pt x="321" y="782"/>
                  </a:cubicBezTo>
                  <a:cubicBezTo>
                    <a:pt x="293" y="782"/>
                    <a:pt x="265" y="740"/>
                    <a:pt x="251" y="684"/>
                  </a:cubicBezTo>
                  <a:cubicBezTo>
                    <a:pt x="265" y="530"/>
                    <a:pt x="377" y="419"/>
                    <a:pt x="516" y="391"/>
                  </a:cubicBezTo>
                  <a:close/>
                  <a:moveTo>
                    <a:pt x="628" y="0"/>
                  </a:moveTo>
                  <a:cubicBezTo>
                    <a:pt x="572" y="0"/>
                    <a:pt x="516" y="14"/>
                    <a:pt x="460" y="42"/>
                  </a:cubicBezTo>
                  <a:cubicBezTo>
                    <a:pt x="377" y="70"/>
                    <a:pt x="307" y="112"/>
                    <a:pt x="237" y="154"/>
                  </a:cubicBezTo>
                  <a:cubicBezTo>
                    <a:pt x="182" y="224"/>
                    <a:pt x="112" y="307"/>
                    <a:pt x="70" y="391"/>
                  </a:cubicBezTo>
                  <a:cubicBezTo>
                    <a:pt x="28" y="489"/>
                    <a:pt x="0" y="600"/>
                    <a:pt x="14" y="698"/>
                  </a:cubicBezTo>
                  <a:cubicBezTo>
                    <a:pt x="28" y="768"/>
                    <a:pt x="56" y="837"/>
                    <a:pt x="112" y="893"/>
                  </a:cubicBezTo>
                  <a:cubicBezTo>
                    <a:pt x="154" y="935"/>
                    <a:pt x="195" y="963"/>
                    <a:pt x="265" y="963"/>
                  </a:cubicBezTo>
                  <a:cubicBezTo>
                    <a:pt x="282" y="967"/>
                    <a:pt x="299" y="969"/>
                    <a:pt x="317" y="969"/>
                  </a:cubicBezTo>
                  <a:cubicBezTo>
                    <a:pt x="362" y="969"/>
                    <a:pt x="411" y="959"/>
                    <a:pt x="460" y="949"/>
                  </a:cubicBezTo>
                  <a:cubicBezTo>
                    <a:pt x="530" y="907"/>
                    <a:pt x="600" y="865"/>
                    <a:pt x="656" y="809"/>
                  </a:cubicBezTo>
                  <a:cubicBezTo>
                    <a:pt x="684" y="782"/>
                    <a:pt x="712" y="754"/>
                    <a:pt x="739" y="726"/>
                  </a:cubicBezTo>
                  <a:cubicBezTo>
                    <a:pt x="767" y="670"/>
                    <a:pt x="795" y="614"/>
                    <a:pt x="823" y="558"/>
                  </a:cubicBezTo>
                  <a:cubicBezTo>
                    <a:pt x="851" y="489"/>
                    <a:pt x="865" y="405"/>
                    <a:pt x="865" y="321"/>
                  </a:cubicBezTo>
                  <a:cubicBezTo>
                    <a:pt x="879" y="251"/>
                    <a:pt x="851" y="182"/>
                    <a:pt x="823" y="126"/>
                  </a:cubicBezTo>
                  <a:cubicBezTo>
                    <a:pt x="781" y="56"/>
                    <a:pt x="712" y="14"/>
                    <a:pt x="62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43"/>
          <p:cNvGrpSpPr/>
          <p:nvPr/>
        </p:nvGrpSpPr>
        <p:grpSpPr>
          <a:xfrm rot="558488">
            <a:off x="366145" y="1715757"/>
            <a:ext cx="1816913" cy="2964074"/>
            <a:chOff x="3959248" y="4172198"/>
            <a:chExt cx="1472318" cy="2401909"/>
          </a:xfrm>
        </p:grpSpPr>
        <p:sp>
          <p:nvSpPr>
            <p:cNvPr id="3051" name="Google Shape;3051;p43"/>
            <p:cNvSpPr/>
            <p:nvPr/>
          </p:nvSpPr>
          <p:spPr>
            <a:xfrm>
              <a:off x="5277814" y="5729837"/>
              <a:ext cx="22952" cy="19539"/>
            </a:xfrm>
            <a:custGeom>
              <a:avLst/>
              <a:gdLst/>
              <a:ahLst/>
              <a:cxnLst/>
              <a:rect l="l" t="t" r="r" b="b"/>
              <a:pathLst>
                <a:path w="269" h="229" extrusionOk="0">
                  <a:moveTo>
                    <a:pt x="130" y="1"/>
                  </a:moveTo>
                  <a:cubicBezTo>
                    <a:pt x="64" y="1"/>
                    <a:pt x="1" y="47"/>
                    <a:pt x="16" y="131"/>
                  </a:cubicBezTo>
                  <a:cubicBezTo>
                    <a:pt x="28" y="199"/>
                    <a:pt x="81" y="228"/>
                    <a:pt x="134" y="228"/>
                  </a:cubicBezTo>
                  <a:cubicBezTo>
                    <a:pt x="202" y="228"/>
                    <a:pt x="269" y="181"/>
                    <a:pt x="253" y="103"/>
                  </a:cubicBezTo>
                  <a:cubicBezTo>
                    <a:pt x="240" y="33"/>
                    <a:pt x="184" y="1"/>
                    <a:pt x="13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3"/>
            <p:cNvSpPr/>
            <p:nvPr/>
          </p:nvSpPr>
          <p:spPr>
            <a:xfrm>
              <a:off x="5069629" y="5701681"/>
              <a:ext cx="29863" cy="35750"/>
            </a:xfrm>
            <a:custGeom>
              <a:avLst/>
              <a:gdLst/>
              <a:ahLst/>
              <a:cxnLst/>
              <a:rect l="l" t="t" r="r" b="b"/>
              <a:pathLst>
                <a:path w="350" h="419" extrusionOk="0">
                  <a:moveTo>
                    <a:pt x="308" y="0"/>
                  </a:moveTo>
                  <a:lnTo>
                    <a:pt x="1" y="28"/>
                  </a:lnTo>
                  <a:lnTo>
                    <a:pt x="71" y="419"/>
                  </a:lnTo>
                  <a:lnTo>
                    <a:pt x="350" y="279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3"/>
            <p:cNvSpPr/>
            <p:nvPr/>
          </p:nvSpPr>
          <p:spPr>
            <a:xfrm>
              <a:off x="5057769" y="5627878"/>
              <a:ext cx="10836" cy="51279"/>
            </a:xfrm>
            <a:custGeom>
              <a:avLst/>
              <a:gdLst/>
              <a:ahLst/>
              <a:cxnLst/>
              <a:rect l="l" t="t" r="r" b="b"/>
              <a:pathLst>
                <a:path w="127" h="601" extrusionOk="0">
                  <a:moveTo>
                    <a:pt x="0" y="1"/>
                  </a:moveTo>
                  <a:lnTo>
                    <a:pt x="98" y="600"/>
                  </a:lnTo>
                  <a:lnTo>
                    <a:pt x="126" y="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3"/>
            <p:cNvSpPr/>
            <p:nvPr/>
          </p:nvSpPr>
          <p:spPr>
            <a:xfrm>
              <a:off x="3959248" y="4998286"/>
              <a:ext cx="1300912" cy="1575821"/>
            </a:xfrm>
            <a:custGeom>
              <a:avLst/>
              <a:gdLst/>
              <a:ahLst/>
              <a:cxnLst/>
              <a:rect l="l" t="t" r="r" b="b"/>
              <a:pathLst>
                <a:path w="15247" h="18469" extrusionOk="0">
                  <a:moveTo>
                    <a:pt x="6543" y="1"/>
                  </a:moveTo>
                  <a:lnTo>
                    <a:pt x="2121" y="3335"/>
                  </a:lnTo>
                  <a:lnTo>
                    <a:pt x="2121" y="5915"/>
                  </a:lnTo>
                  <a:lnTo>
                    <a:pt x="1842" y="6278"/>
                  </a:lnTo>
                  <a:lnTo>
                    <a:pt x="1968" y="12164"/>
                  </a:lnTo>
                  <a:lnTo>
                    <a:pt x="1619" y="12276"/>
                  </a:lnTo>
                  <a:lnTo>
                    <a:pt x="1619" y="12527"/>
                  </a:lnTo>
                  <a:lnTo>
                    <a:pt x="1" y="13573"/>
                  </a:lnTo>
                  <a:lnTo>
                    <a:pt x="1" y="14675"/>
                  </a:lnTo>
                  <a:lnTo>
                    <a:pt x="8272" y="18469"/>
                  </a:lnTo>
                  <a:lnTo>
                    <a:pt x="10658" y="17869"/>
                  </a:lnTo>
                  <a:lnTo>
                    <a:pt x="10937" y="18009"/>
                  </a:lnTo>
                  <a:lnTo>
                    <a:pt x="14033" y="16851"/>
                  </a:lnTo>
                  <a:lnTo>
                    <a:pt x="14033" y="16614"/>
                  </a:lnTo>
                  <a:lnTo>
                    <a:pt x="15247" y="15888"/>
                  </a:lnTo>
                  <a:lnTo>
                    <a:pt x="15247" y="14717"/>
                  </a:lnTo>
                  <a:lnTo>
                    <a:pt x="7868" y="12206"/>
                  </a:lnTo>
                  <a:lnTo>
                    <a:pt x="7910" y="6292"/>
                  </a:lnTo>
                  <a:lnTo>
                    <a:pt x="6055" y="5762"/>
                  </a:lnTo>
                  <a:lnTo>
                    <a:pt x="5999" y="4171"/>
                  </a:lnTo>
                  <a:lnTo>
                    <a:pt x="7938" y="1521"/>
                  </a:lnTo>
                  <a:lnTo>
                    <a:pt x="8063" y="1382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3"/>
            <p:cNvSpPr/>
            <p:nvPr/>
          </p:nvSpPr>
          <p:spPr>
            <a:xfrm>
              <a:off x="4299683" y="5093506"/>
              <a:ext cx="347604" cy="1061668"/>
            </a:xfrm>
            <a:custGeom>
              <a:avLst/>
              <a:gdLst/>
              <a:ahLst/>
              <a:cxnLst/>
              <a:rect l="l" t="t" r="r" b="b"/>
              <a:pathLst>
                <a:path w="4074" h="12443" extrusionOk="0">
                  <a:moveTo>
                    <a:pt x="2539" y="1"/>
                  </a:moveTo>
                  <a:lnTo>
                    <a:pt x="42" y="3293"/>
                  </a:lnTo>
                  <a:lnTo>
                    <a:pt x="0" y="5148"/>
                  </a:lnTo>
                  <a:lnTo>
                    <a:pt x="991" y="5720"/>
                  </a:lnTo>
                  <a:lnTo>
                    <a:pt x="991" y="12443"/>
                  </a:lnTo>
                  <a:lnTo>
                    <a:pt x="3878" y="11090"/>
                  </a:lnTo>
                  <a:lnTo>
                    <a:pt x="3934" y="5176"/>
                  </a:lnTo>
                  <a:lnTo>
                    <a:pt x="2079" y="4646"/>
                  </a:lnTo>
                  <a:lnTo>
                    <a:pt x="2009" y="3055"/>
                  </a:lnTo>
                  <a:lnTo>
                    <a:pt x="4073" y="266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3"/>
            <p:cNvSpPr/>
            <p:nvPr/>
          </p:nvSpPr>
          <p:spPr>
            <a:xfrm>
              <a:off x="4102077" y="5267307"/>
              <a:ext cx="282162" cy="840256"/>
            </a:xfrm>
            <a:custGeom>
              <a:avLst/>
              <a:gdLst/>
              <a:ahLst/>
              <a:cxnLst/>
              <a:rect l="l" t="t" r="r" b="b"/>
              <a:pathLst>
                <a:path w="3307" h="9848" extrusionOk="0">
                  <a:moveTo>
                    <a:pt x="684" y="0"/>
                  </a:moveTo>
                  <a:lnTo>
                    <a:pt x="447" y="182"/>
                  </a:lnTo>
                  <a:cubicBezTo>
                    <a:pt x="1" y="447"/>
                    <a:pt x="3209" y="9374"/>
                    <a:pt x="3307" y="9848"/>
                  </a:cubicBezTo>
                  <a:lnTo>
                    <a:pt x="3307" y="778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3"/>
            <p:cNvSpPr/>
            <p:nvPr/>
          </p:nvSpPr>
          <p:spPr>
            <a:xfrm>
              <a:off x="4607866" y="5094018"/>
              <a:ext cx="410743" cy="130543"/>
            </a:xfrm>
            <a:custGeom>
              <a:avLst/>
              <a:gdLst/>
              <a:ahLst/>
              <a:cxnLst/>
              <a:rect l="l" t="t" r="r" b="b"/>
              <a:pathLst>
                <a:path w="4814" h="1530" extrusionOk="0">
                  <a:moveTo>
                    <a:pt x="3914" y="1"/>
                  </a:moveTo>
                  <a:cubicBezTo>
                    <a:pt x="2846" y="1"/>
                    <a:pt x="1157" y="205"/>
                    <a:pt x="228" y="205"/>
                  </a:cubicBezTo>
                  <a:cubicBezTo>
                    <a:pt x="183" y="205"/>
                    <a:pt x="140" y="205"/>
                    <a:pt x="99" y="204"/>
                  </a:cubicBezTo>
                  <a:cubicBezTo>
                    <a:pt x="1" y="497"/>
                    <a:pt x="57" y="1208"/>
                    <a:pt x="99" y="1529"/>
                  </a:cubicBezTo>
                  <a:lnTo>
                    <a:pt x="4813" y="985"/>
                  </a:lnTo>
                  <a:lnTo>
                    <a:pt x="4729" y="148"/>
                  </a:lnTo>
                  <a:cubicBezTo>
                    <a:pt x="4729" y="120"/>
                    <a:pt x="4674" y="92"/>
                    <a:pt x="4660" y="64"/>
                  </a:cubicBezTo>
                  <a:cubicBezTo>
                    <a:pt x="4489" y="19"/>
                    <a:pt x="4228" y="1"/>
                    <a:pt x="3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3"/>
            <p:cNvSpPr/>
            <p:nvPr/>
          </p:nvSpPr>
          <p:spPr>
            <a:xfrm>
              <a:off x="4913745" y="5084035"/>
              <a:ext cx="70306" cy="83360"/>
            </a:xfrm>
            <a:custGeom>
              <a:avLst/>
              <a:gdLst/>
              <a:ahLst/>
              <a:cxnLst/>
              <a:rect l="l" t="t" r="r" b="b"/>
              <a:pathLst>
                <a:path w="824" h="977" extrusionOk="0">
                  <a:moveTo>
                    <a:pt x="754" y="0"/>
                  </a:moveTo>
                  <a:lnTo>
                    <a:pt x="1" y="70"/>
                  </a:lnTo>
                  <a:lnTo>
                    <a:pt x="29" y="963"/>
                  </a:lnTo>
                  <a:lnTo>
                    <a:pt x="824" y="977"/>
                  </a:lnTo>
                  <a:lnTo>
                    <a:pt x="824" y="977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3"/>
            <p:cNvSpPr/>
            <p:nvPr/>
          </p:nvSpPr>
          <p:spPr>
            <a:xfrm>
              <a:off x="4606415" y="5164835"/>
              <a:ext cx="421664" cy="72353"/>
            </a:xfrm>
            <a:custGeom>
              <a:avLst/>
              <a:gdLst/>
              <a:ahLst/>
              <a:cxnLst/>
              <a:rect l="l" t="t" r="r" b="b"/>
              <a:pathLst>
                <a:path w="4942" h="848" extrusionOk="0">
                  <a:moveTo>
                    <a:pt x="4070" y="1"/>
                  </a:moveTo>
                  <a:cubicBezTo>
                    <a:pt x="2716" y="1"/>
                    <a:pt x="1" y="397"/>
                    <a:pt x="116" y="699"/>
                  </a:cubicBezTo>
                  <a:cubicBezTo>
                    <a:pt x="102" y="804"/>
                    <a:pt x="400" y="848"/>
                    <a:pt x="853" y="848"/>
                  </a:cubicBezTo>
                  <a:cubicBezTo>
                    <a:pt x="2208" y="848"/>
                    <a:pt x="4942" y="458"/>
                    <a:pt x="4816" y="155"/>
                  </a:cubicBezTo>
                  <a:cubicBezTo>
                    <a:pt x="4830" y="46"/>
                    <a:pt x="4528" y="1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3"/>
            <p:cNvSpPr/>
            <p:nvPr/>
          </p:nvSpPr>
          <p:spPr>
            <a:xfrm>
              <a:off x="4733033" y="5175585"/>
              <a:ext cx="189160" cy="260746"/>
            </a:xfrm>
            <a:custGeom>
              <a:avLst/>
              <a:gdLst/>
              <a:ahLst/>
              <a:cxnLst/>
              <a:rect l="l" t="t" r="r" b="b"/>
              <a:pathLst>
                <a:path w="2217" h="3056" extrusionOk="0">
                  <a:moveTo>
                    <a:pt x="1469" y="1"/>
                  </a:moveTo>
                  <a:cubicBezTo>
                    <a:pt x="937" y="1"/>
                    <a:pt x="0" y="155"/>
                    <a:pt x="40" y="294"/>
                  </a:cubicBezTo>
                  <a:lnTo>
                    <a:pt x="515" y="3056"/>
                  </a:lnTo>
                  <a:lnTo>
                    <a:pt x="2216" y="2763"/>
                  </a:lnTo>
                  <a:lnTo>
                    <a:pt x="1826" y="85"/>
                  </a:lnTo>
                  <a:cubicBezTo>
                    <a:pt x="1830" y="25"/>
                    <a:pt x="1682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3"/>
            <p:cNvSpPr/>
            <p:nvPr/>
          </p:nvSpPr>
          <p:spPr>
            <a:xfrm>
              <a:off x="4772367" y="5405102"/>
              <a:ext cx="154263" cy="36774"/>
            </a:xfrm>
            <a:custGeom>
              <a:avLst/>
              <a:gdLst/>
              <a:ahLst/>
              <a:cxnLst/>
              <a:rect l="l" t="t" r="r" b="b"/>
              <a:pathLst>
                <a:path w="1808" h="431" extrusionOk="0">
                  <a:moveTo>
                    <a:pt x="1492" y="1"/>
                  </a:moveTo>
                  <a:cubicBezTo>
                    <a:pt x="1001" y="1"/>
                    <a:pt x="1" y="204"/>
                    <a:pt x="54" y="352"/>
                  </a:cubicBezTo>
                  <a:cubicBezTo>
                    <a:pt x="54" y="407"/>
                    <a:pt x="162" y="430"/>
                    <a:pt x="325" y="430"/>
                  </a:cubicBezTo>
                  <a:cubicBezTo>
                    <a:pt x="818" y="430"/>
                    <a:pt x="1808" y="220"/>
                    <a:pt x="1755" y="73"/>
                  </a:cubicBezTo>
                  <a:cubicBezTo>
                    <a:pt x="1755" y="22"/>
                    <a:pt x="1650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3"/>
            <p:cNvSpPr/>
            <p:nvPr/>
          </p:nvSpPr>
          <p:spPr>
            <a:xfrm>
              <a:off x="4885162" y="5179254"/>
              <a:ext cx="37030" cy="232163"/>
            </a:xfrm>
            <a:custGeom>
              <a:avLst/>
              <a:gdLst/>
              <a:ahLst/>
              <a:cxnLst/>
              <a:rect l="l" t="t" r="r" b="b"/>
              <a:pathLst>
                <a:path w="434" h="2721" extrusionOk="0">
                  <a:moveTo>
                    <a:pt x="1" y="0"/>
                  </a:moveTo>
                  <a:lnTo>
                    <a:pt x="392" y="2678"/>
                  </a:lnTo>
                  <a:lnTo>
                    <a:pt x="433" y="2720"/>
                  </a:lnTo>
                  <a:lnTo>
                    <a:pt x="43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3"/>
            <p:cNvSpPr/>
            <p:nvPr/>
          </p:nvSpPr>
          <p:spPr>
            <a:xfrm>
              <a:off x="5004187" y="5099478"/>
              <a:ext cx="13225" cy="79862"/>
            </a:xfrm>
            <a:custGeom>
              <a:avLst/>
              <a:gdLst/>
              <a:ahLst/>
              <a:cxnLst/>
              <a:rect l="l" t="t" r="r" b="b"/>
              <a:pathLst>
                <a:path w="155" h="936" extrusionOk="0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37" y="60"/>
                    <a:pt x="53" y="69"/>
                  </a:cubicBezTo>
                  <a:lnTo>
                    <a:pt x="53" y="69"/>
                  </a:lnTo>
                  <a:cubicBezTo>
                    <a:pt x="39" y="26"/>
                    <a:pt x="22" y="0"/>
                    <a:pt x="3" y="0"/>
                  </a:cubicBezTo>
                  <a:close/>
                  <a:moveTo>
                    <a:pt x="53" y="69"/>
                  </a:moveTo>
                  <a:cubicBezTo>
                    <a:pt x="55" y="74"/>
                    <a:pt x="56" y="80"/>
                    <a:pt x="58" y="85"/>
                  </a:cubicBezTo>
                  <a:lnTo>
                    <a:pt x="58" y="85"/>
                  </a:lnTo>
                  <a:lnTo>
                    <a:pt x="57" y="70"/>
                  </a:lnTo>
                  <a:cubicBezTo>
                    <a:pt x="56" y="70"/>
                    <a:pt x="54" y="70"/>
                    <a:pt x="53" y="69"/>
                  </a:cubicBezTo>
                  <a:close/>
                  <a:moveTo>
                    <a:pt x="58" y="85"/>
                  </a:moveTo>
                  <a:lnTo>
                    <a:pt x="140" y="893"/>
                  </a:lnTo>
                  <a:lnTo>
                    <a:pt x="154" y="935"/>
                  </a:lnTo>
                  <a:cubicBezTo>
                    <a:pt x="143" y="879"/>
                    <a:pt x="123" y="305"/>
                    <a:pt x="5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3"/>
            <p:cNvSpPr/>
            <p:nvPr/>
          </p:nvSpPr>
          <p:spPr>
            <a:xfrm>
              <a:off x="4299683" y="5494519"/>
              <a:ext cx="335659" cy="87029"/>
            </a:xfrm>
            <a:custGeom>
              <a:avLst/>
              <a:gdLst/>
              <a:ahLst/>
              <a:cxnLst/>
              <a:rect l="l" t="t" r="r" b="b"/>
              <a:pathLst>
                <a:path w="3934" h="1020" extrusionOk="0">
                  <a:moveTo>
                    <a:pt x="2020" y="0"/>
                  </a:moveTo>
                  <a:cubicBezTo>
                    <a:pt x="1572" y="0"/>
                    <a:pt x="1159" y="171"/>
                    <a:pt x="0" y="448"/>
                  </a:cubicBezTo>
                  <a:lnTo>
                    <a:pt x="991" y="1020"/>
                  </a:lnTo>
                  <a:lnTo>
                    <a:pt x="3934" y="476"/>
                  </a:lnTo>
                  <a:cubicBezTo>
                    <a:pt x="2868" y="143"/>
                    <a:pt x="2429" y="0"/>
                    <a:pt x="2020" y="0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3"/>
            <p:cNvSpPr/>
            <p:nvPr/>
          </p:nvSpPr>
          <p:spPr>
            <a:xfrm>
              <a:off x="3959248" y="6156277"/>
              <a:ext cx="1300912" cy="416630"/>
            </a:xfrm>
            <a:custGeom>
              <a:avLst/>
              <a:gdLst/>
              <a:ahLst/>
              <a:cxnLst/>
              <a:rect l="l" t="t" r="r" b="b"/>
              <a:pathLst>
                <a:path w="15247" h="4883" extrusionOk="0">
                  <a:moveTo>
                    <a:pt x="1" y="1"/>
                  </a:moveTo>
                  <a:lnTo>
                    <a:pt x="1" y="1103"/>
                  </a:lnTo>
                  <a:lnTo>
                    <a:pt x="8272" y="4883"/>
                  </a:lnTo>
                  <a:lnTo>
                    <a:pt x="10672" y="4283"/>
                  </a:lnTo>
                  <a:lnTo>
                    <a:pt x="10951" y="4423"/>
                  </a:lnTo>
                  <a:lnTo>
                    <a:pt x="14033" y="3265"/>
                  </a:lnTo>
                  <a:lnTo>
                    <a:pt x="14033" y="3042"/>
                  </a:lnTo>
                  <a:lnTo>
                    <a:pt x="15247" y="2316"/>
                  </a:lnTo>
                  <a:lnTo>
                    <a:pt x="15247" y="11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3"/>
            <p:cNvSpPr/>
            <p:nvPr/>
          </p:nvSpPr>
          <p:spPr>
            <a:xfrm>
              <a:off x="4265127" y="5657655"/>
              <a:ext cx="1036668" cy="180201"/>
            </a:xfrm>
            <a:custGeom>
              <a:avLst/>
              <a:gdLst/>
              <a:ahLst/>
              <a:cxnLst/>
              <a:rect l="l" t="t" r="r" b="b"/>
              <a:pathLst>
                <a:path w="12150" h="2112" extrusionOk="0">
                  <a:moveTo>
                    <a:pt x="12150" y="0"/>
                  </a:moveTo>
                  <a:lnTo>
                    <a:pt x="1" y="28"/>
                  </a:lnTo>
                  <a:lnTo>
                    <a:pt x="405" y="837"/>
                  </a:lnTo>
                  <a:cubicBezTo>
                    <a:pt x="3448" y="1735"/>
                    <a:pt x="4738" y="2112"/>
                    <a:pt x="5833" y="2112"/>
                  </a:cubicBezTo>
                  <a:cubicBezTo>
                    <a:pt x="7187" y="2112"/>
                    <a:pt x="8244" y="1535"/>
                    <a:pt x="11955" y="656"/>
                  </a:cubicBezTo>
                  <a:lnTo>
                    <a:pt x="12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3"/>
            <p:cNvSpPr/>
            <p:nvPr/>
          </p:nvSpPr>
          <p:spPr>
            <a:xfrm>
              <a:off x="4265127" y="5549637"/>
              <a:ext cx="1036668" cy="236599"/>
            </a:xfrm>
            <a:custGeom>
              <a:avLst/>
              <a:gdLst/>
              <a:ahLst/>
              <a:cxnLst/>
              <a:rect l="l" t="t" r="r" b="b"/>
              <a:pathLst>
                <a:path w="12150" h="2773" extrusionOk="0">
                  <a:moveTo>
                    <a:pt x="6236" y="1"/>
                  </a:moveTo>
                  <a:cubicBezTo>
                    <a:pt x="4858" y="1"/>
                    <a:pt x="3607" y="475"/>
                    <a:pt x="1" y="1294"/>
                  </a:cubicBezTo>
                  <a:lnTo>
                    <a:pt x="5706" y="2773"/>
                  </a:lnTo>
                  <a:lnTo>
                    <a:pt x="12150" y="1266"/>
                  </a:lnTo>
                  <a:cubicBezTo>
                    <a:pt x="8840" y="391"/>
                    <a:pt x="7486" y="1"/>
                    <a:pt x="6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3"/>
            <p:cNvSpPr/>
            <p:nvPr/>
          </p:nvSpPr>
          <p:spPr>
            <a:xfrm>
              <a:off x="4240128" y="4173905"/>
              <a:ext cx="511850" cy="628144"/>
            </a:xfrm>
            <a:custGeom>
              <a:avLst/>
              <a:gdLst/>
              <a:ahLst/>
              <a:cxnLst/>
              <a:rect l="l" t="t" r="r" b="b"/>
              <a:pathLst>
                <a:path w="5999" h="7362" extrusionOk="0">
                  <a:moveTo>
                    <a:pt x="1786" y="0"/>
                  </a:moveTo>
                  <a:cubicBezTo>
                    <a:pt x="1306" y="0"/>
                    <a:pt x="52" y="897"/>
                    <a:pt x="1" y="1280"/>
                  </a:cubicBezTo>
                  <a:cubicBezTo>
                    <a:pt x="15" y="1308"/>
                    <a:pt x="3781" y="7319"/>
                    <a:pt x="3795" y="7361"/>
                  </a:cubicBezTo>
                  <a:lnTo>
                    <a:pt x="5999" y="6176"/>
                  </a:lnTo>
                  <a:lnTo>
                    <a:pt x="1898" y="24"/>
                  </a:lnTo>
                  <a:cubicBezTo>
                    <a:pt x="1868" y="8"/>
                    <a:pt x="1830" y="0"/>
                    <a:pt x="17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3"/>
            <p:cNvSpPr/>
            <p:nvPr/>
          </p:nvSpPr>
          <p:spPr>
            <a:xfrm>
              <a:off x="4115216" y="5502966"/>
              <a:ext cx="25085" cy="533266"/>
            </a:xfrm>
            <a:custGeom>
              <a:avLst/>
              <a:gdLst/>
              <a:ahLst/>
              <a:cxnLst/>
              <a:rect l="l" t="t" r="r" b="b"/>
              <a:pathLst>
                <a:path w="294" h="6250" extrusionOk="0">
                  <a:moveTo>
                    <a:pt x="293" y="0"/>
                  </a:moveTo>
                  <a:lnTo>
                    <a:pt x="0" y="363"/>
                  </a:lnTo>
                  <a:lnTo>
                    <a:pt x="126" y="6249"/>
                  </a:lnTo>
                  <a:lnTo>
                    <a:pt x="70" y="3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3"/>
            <p:cNvSpPr/>
            <p:nvPr/>
          </p:nvSpPr>
          <p:spPr>
            <a:xfrm>
              <a:off x="4331764" y="4172454"/>
              <a:ext cx="420213" cy="558180"/>
            </a:xfrm>
            <a:custGeom>
              <a:avLst/>
              <a:gdLst/>
              <a:ahLst/>
              <a:cxnLst/>
              <a:rect l="l" t="t" r="r" b="b"/>
              <a:pathLst>
                <a:path w="4925" h="6542" extrusionOk="0">
                  <a:moveTo>
                    <a:pt x="723" y="0"/>
                  </a:moveTo>
                  <a:cubicBezTo>
                    <a:pt x="580" y="0"/>
                    <a:pt x="314" y="115"/>
                    <a:pt x="1" y="292"/>
                  </a:cubicBezTo>
                  <a:lnTo>
                    <a:pt x="4297" y="6541"/>
                  </a:lnTo>
                  <a:lnTo>
                    <a:pt x="4925" y="6193"/>
                  </a:lnTo>
                  <a:lnTo>
                    <a:pt x="824" y="41"/>
                  </a:lnTo>
                  <a:cubicBezTo>
                    <a:pt x="806" y="13"/>
                    <a:pt x="772" y="0"/>
                    <a:pt x="72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3"/>
            <p:cNvSpPr/>
            <p:nvPr/>
          </p:nvSpPr>
          <p:spPr>
            <a:xfrm>
              <a:off x="4510343" y="4695990"/>
              <a:ext cx="528488" cy="441629"/>
            </a:xfrm>
            <a:custGeom>
              <a:avLst/>
              <a:gdLst/>
              <a:ahLst/>
              <a:cxnLst/>
              <a:rect l="l" t="t" r="r" b="b"/>
              <a:pathLst>
                <a:path w="6194" h="5176" extrusionOk="0">
                  <a:moveTo>
                    <a:pt x="3766" y="1"/>
                  </a:moveTo>
                  <a:lnTo>
                    <a:pt x="1465" y="154"/>
                  </a:lnTo>
                  <a:lnTo>
                    <a:pt x="335" y="1661"/>
                  </a:lnTo>
                  <a:lnTo>
                    <a:pt x="335" y="1912"/>
                  </a:lnTo>
                  <a:lnTo>
                    <a:pt x="14" y="2163"/>
                  </a:lnTo>
                  <a:cubicBezTo>
                    <a:pt x="0" y="2275"/>
                    <a:pt x="84" y="4478"/>
                    <a:pt x="84" y="4660"/>
                  </a:cubicBezTo>
                  <a:lnTo>
                    <a:pt x="2999" y="5176"/>
                  </a:lnTo>
                  <a:lnTo>
                    <a:pt x="6193" y="4660"/>
                  </a:lnTo>
                  <a:lnTo>
                    <a:pt x="6193" y="2247"/>
                  </a:lnTo>
                  <a:lnTo>
                    <a:pt x="5928" y="2079"/>
                  </a:lnTo>
                  <a:lnTo>
                    <a:pt x="5859" y="1731"/>
                  </a:lnTo>
                  <a:lnTo>
                    <a:pt x="37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3"/>
            <p:cNvSpPr/>
            <p:nvPr/>
          </p:nvSpPr>
          <p:spPr>
            <a:xfrm>
              <a:off x="4511537" y="4854348"/>
              <a:ext cx="264244" cy="283271"/>
            </a:xfrm>
            <a:custGeom>
              <a:avLst/>
              <a:gdLst/>
              <a:ahLst/>
              <a:cxnLst/>
              <a:rect l="l" t="t" r="r" b="b"/>
              <a:pathLst>
                <a:path w="3097" h="3320" extrusionOk="0">
                  <a:moveTo>
                    <a:pt x="1786" y="0"/>
                  </a:moveTo>
                  <a:lnTo>
                    <a:pt x="0" y="307"/>
                  </a:lnTo>
                  <a:lnTo>
                    <a:pt x="56" y="2804"/>
                  </a:lnTo>
                  <a:lnTo>
                    <a:pt x="2999" y="3320"/>
                  </a:lnTo>
                  <a:lnTo>
                    <a:pt x="3097" y="544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3"/>
            <p:cNvSpPr/>
            <p:nvPr/>
          </p:nvSpPr>
          <p:spPr>
            <a:xfrm>
              <a:off x="4538840" y="4707935"/>
              <a:ext cx="260746" cy="151191"/>
            </a:xfrm>
            <a:custGeom>
              <a:avLst/>
              <a:gdLst/>
              <a:ahLst/>
              <a:cxnLst/>
              <a:rect l="l" t="t" r="r" b="b"/>
              <a:pathLst>
                <a:path w="3056" h="1772" extrusionOk="0">
                  <a:moveTo>
                    <a:pt x="1131" y="0"/>
                  </a:moveTo>
                  <a:lnTo>
                    <a:pt x="1" y="1507"/>
                  </a:lnTo>
                  <a:lnTo>
                    <a:pt x="3056" y="1772"/>
                  </a:lnTo>
                  <a:lnTo>
                    <a:pt x="3056" y="1772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3"/>
            <p:cNvSpPr/>
            <p:nvPr/>
          </p:nvSpPr>
          <p:spPr>
            <a:xfrm>
              <a:off x="4511537" y="4836089"/>
              <a:ext cx="288049" cy="64760"/>
            </a:xfrm>
            <a:custGeom>
              <a:avLst/>
              <a:gdLst/>
              <a:ahLst/>
              <a:cxnLst/>
              <a:rect l="l" t="t" r="r" b="b"/>
              <a:pathLst>
                <a:path w="3376" h="759" extrusionOk="0">
                  <a:moveTo>
                    <a:pt x="766" y="1"/>
                  </a:moveTo>
                  <a:cubicBezTo>
                    <a:pt x="625" y="1"/>
                    <a:pt x="477" y="2"/>
                    <a:pt x="321" y="5"/>
                  </a:cubicBezTo>
                  <a:lnTo>
                    <a:pt x="321" y="270"/>
                  </a:lnTo>
                  <a:lnTo>
                    <a:pt x="0" y="521"/>
                  </a:lnTo>
                  <a:lnTo>
                    <a:pt x="0" y="521"/>
                  </a:lnTo>
                  <a:cubicBezTo>
                    <a:pt x="275" y="499"/>
                    <a:pt x="551" y="487"/>
                    <a:pt x="827" y="487"/>
                  </a:cubicBezTo>
                  <a:cubicBezTo>
                    <a:pt x="1586" y="487"/>
                    <a:pt x="2346" y="574"/>
                    <a:pt x="3083" y="758"/>
                  </a:cubicBezTo>
                  <a:lnTo>
                    <a:pt x="3306" y="577"/>
                  </a:lnTo>
                  <a:lnTo>
                    <a:pt x="3376" y="270"/>
                  </a:lnTo>
                  <a:cubicBezTo>
                    <a:pt x="3376" y="270"/>
                    <a:pt x="2838" y="1"/>
                    <a:pt x="766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3"/>
            <p:cNvSpPr/>
            <p:nvPr/>
          </p:nvSpPr>
          <p:spPr>
            <a:xfrm>
              <a:off x="4775694" y="4843597"/>
              <a:ext cx="263135" cy="57251"/>
            </a:xfrm>
            <a:custGeom>
              <a:avLst/>
              <a:gdLst/>
              <a:ahLst/>
              <a:cxnLst/>
              <a:rect l="l" t="t" r="r" b="b"/>
              <a:pathLst>
                <a:path w="3084" h="671" extrusionOk="0">
                  <a:moveTo>
                    <a:pt x="2749" y="1"/>
                  </a:moveTo>
                  <a:lnTo>
                    <a:pt x="280" y="182"/>
                  </a:lnTo>
                  <a:lnTo>
                    <a:pt x="210" y="489"/>
                  </a:lnTo>
                  <a:lnTo>
                    <a:pt x="1" y="670"/>
                  </a:lnTo>
                  <a:lnTo>
                    <a:pt x="3083" y="517"/>
                  </a:lnTo>
                  <a:lnTo>
                    <a:pt x="2818" y="349"/>
                  </a:lnTo>
                  <a:lnTo>
                    <a:pt x="2749" y="1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3"/>
            <p:cNvSpPr/>
            <p:nvPr/>
          </p:nvSpPr>
          <p:spPr>
            <a:xfrm>
              <a:off x="4511537" y="5581462"/>
              <a:ext cx="546320" cy="152471"/>
            </a:xfrm>
            <a:custGeom>
              <a:avLst/>
              <a:gdLst/>
              <a:ahLst/>
              <a:cxnLst/>
              <a:rect l="l" t="t" r="r" b="b"/>
              <a:pathLst>
                <a:path w="6403" h="1787" extrusionOk="0">
                  <a:moveTo>
                    <a:pt x="3362" y="1"/>
                  </a:moveTo>
                  <a:lnTo>
                    <a:pt x="0" y="1019"/>
                  </a:lnTo>
                  <a:lnTo>
                    <a:pt x="3180" y="1786"/>
                  </a:lnTo>
                  <a:lnTo>
                    <a:pt x="6402" y="796"/>
                  </a:lnTo>
                  <a:lnTo>
                    <a:pt x="3362" y="1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3"/>
            <p:cNvSpPr/>
            <p:nvPr/>
          </p:nvSpPr>
          <p:spPr>
            <a:xfrm>
              <a:off x="4249684" y="5141115"/>
              <a:ext cx="130970" cy="233357"/>
            </a:xfrm>
            <a:custGeom>
              <a:avLst/>
              <a:gdLst/>
              <a:ahLst/>
              <a:cxnLst/>
              <a:rect l="l" t="t" r="r" b="b"/>
              <a:pathLst>
                <a:path w="1535" h="2735" extrusionOk="0">
                  <a:moveTo>
                    <a:pt x="935" y="1"/>
                  </a:moveTo>
                  <a:lnTo>
                    <a:pt x="0" y="698"/>
                  </a:lnTo>
                  <a:lnTo>
                    <a:pt x="628" y="2735"/>
                  </a:lnTo>
                  <a:lnTo>
                    <a:pt x="1535" y="1549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3"/>
            <p:cNvSpPr/>
            <p:nvPr/>
          </p:nvSpPr>
          <p:spPr>
            <a:xfrm>
              <a:off x="4351985" y="5683849"/>
              <a:ext cx="63224" cy="76193"/>
            </a:xfrm>
            <a:custGeom>
              <a:avLst/>
              <a:gdLst/>
              <a:ahLst/>
              <a:cxnLst/>
              <a:rect l="l" t="t" r="r" b="b"/>
              <a:pathLst>
                <a:path w="741" h="893" extrusionOk="0">
                  <a:moveTo>
                    <a:pt x="1" y="0"/>
                  </a:moveTo>
                  <a:lnTo>
                    <a:pt x="280" y="767"/>
                  </a:lnTo>
                  <a:lnTo>
                    <a:pt x="740" y="893"/>
                  </a:lnTo>
                  <a:lnTo>
                    <a:pt x="489" y="1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3"/>
            <p:cNvSpPr/>
            <p:nvPr/>
          </p:nvSpPr>
          <p:spPr>
            <a:xfrm>
              <a:off x="4415123" y="5699292"/>
              <a:ext cx="38139" cy="71500"/>
            </a:xfrm>
            <a:custGeom>
              <a:avLst/>
              <a:gdLst/>
              <a:ahLst/>
              <a:cxnLst/>
              <a:rect l="l" t="t" r="r" b="b"/>
              <a:pathLst>
                <a:path w="447" h="838" extrusionOk="0">
                  <a:moveTo>
                    <a:pt x="0" y="1"/>
                  </a:moveTo>
                  <a:lnTo>
                    <a:pt x="196" y="768"/>
                  </a:lnTo>
                  <a:lnTo>
                    <a:pt x="447" y="837"/>
                  </a:lnTo>
                  <a:lnTo>
                    <a:pt x="447" y="837"/>
                  </a:lnTo>
                  <a:lnTo>
                    <a:pt x="223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3"/>
            <p:cNvSpPr/>
            <p:nvPr/>
          </p:nvSpPr>
          <p:spPr>
            <a:xfrm>
              <a:off x="4140216" y="5001870"/>
              <a:ext cx="373713" cy="501184"/>
            </a:xfrm>
            <a:custGeom>
              <a:avLst/>
              <a:gdLst/>
              <a:ahLst/>
              <a:cxnLst/>
              <a:rect l="l" t="t" r="r" b="b"/>
              <a:pathLst>
                <a:path w="4380" h="5874" extrusionOk="0">
                  <a:moveTo>
                    <a:pt x="4380" y="1"/>
                  </a:moveTo>
                  <a:lnTo>
                    <a:pt x="0" y="3293"/>
                  </a:lnTo>
                  <a:lnTo>
                    <a:pt x="0" y="5873"/>
                  </a:lnTo>
                  <a:lnTo>
                    <a:pt x="56" y="3334"/>
                  </a:lnTo>
                  <a:lnTo>
                    <a:pt x="43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3"/>
            <p:cNvSpPr/>
            <p:nvPr/>
          </p:nvSpPr>
          <p:spPr>
            <a:xfrm>
              <a:off x="4353180" y="4172198"/>
              <a:ext cx="398797" cy="528658"/>
            </a:xfrm>
            <a:custGeom>
              <a:avLst/>
              <a:gdLst/>
              <a:ahLst/>
              <a:cxnLst/>
              <a:rect l="l" t="t" r="r" b="b"/>
              <a:pathLst>
                <a:path w="4674" h="6196" extrusionOk="0">
                  <a:moveTo>
                    <a:pt x="473" y="0"/>
                  </a:moveTo>
                  <a:cubicBezTo>
                    <a:pt x="394" y="0"/>
                    <a:pt x="253" y="33"/>
                    <a:pt x="1" y="156"/>
                  </a:cubicBezTo>
                  <a:cubicBezTo>
                    <a:pt x="1" y="156"/>
                    <a:pt x="272" y="59"/>
                    <a:pt x="435" y="59"/>
                  </a:cubicBezTo>
                  <a:cubicBezTo>
                    <a:pt x="468" y="59"/>
                    <a:pt x="496" y="63"/>
                    <a:pt x="517" y="72"/>
                  </a:cubicBezTo>
                  <a:lnTo>
                    <a:pt x="4660" y="6196"/>
                  </a:lnTo>
                  <a:lnTo>
                    <a:pt x="4674" y="6196"/>
                  </a:lnTo>
                  <a:lnTo>
                    <a:pt x="573" y="44"/>
                  </a:lnTo>
                  <a:cubicBezTo>
                    <a:pt x="573" y="44"/>
                    <a:pt x="56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3"/>
            <p:cNvSpPr/>
            <p:nvPr/>
          </p:nvSpPr>
          <p:spPr>
            <a:xfrm>
              <a:off x="4538840" y="4694796"/>
              <a:ext cx="499990" cy="192914"/>
            </a:xfrm>
            <a:custGeom>
              <a:avLst/>
              <a:gdLst/>
              <a:ahLst/>
              <a:cxnLst/>
              <a:rect l="l" t="t" r="r" b="b"/>
              <a:pathLst>
                <a:path w="5860" h="2261" extrusionOk="0">
                  <a:moveTo>
                    <a:pt x="3432" y="1"/>
                  </a:moveTo>
                  <a:lnTo>
                    <a:pt x="1131" y="154"/>
                  </a:lnTo>
                  <a:lnTo>
                    <a:pt x="1" y="1661"/>
                  </a:lnTo>
                  <a:lnTo>
                    <a:pt x="1159" y="182"/>
                  </a:lnTo>
                  <a:lnTo>
                    <a:pt x="3418" y="71"/>
                  </a:lnTo>
                  <a:lnTo>
                    <a:pt x="5455" y="1745"/>
                  </a:lnTo>
                  <a:lnTo>
                    <a:pt x="5538" y="2107"/>
                  </a:lnTo>
                  <a:lnTo>
                    <a:pt x="5859" y="2261"/>
                  </a:lnTo>
                  <a:lnTo>
                    <a:pt x="5594" y="2093"/>
                  </a:lnTo>
                  <a:lnTo>
                    <a:pt x="5525" y="1745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3"/>
            <p:cNvSpPr/>
            <p:nvPr/>
          </p:nvSpPr>
          <p:spPr>
            <a:xfrm>
              <a:off x="5032770" y="4887624"/>
              <a:ext cx="6058" cy="207163"/>
            </a:xfrm>
            <a:custGeom>
              <a:avLst/>
              <a:gdLst/>
              <a:ahLst/>
              <a:cxnLst/>
              <a:rect l="l" t="t" r="r" b="b"/>
              <a:pathLst>
                <a:path w="71" h="2428" extrusionOk="0">
                  <a:moveTo>
                    <a:pt x="70" y="1"/>
                  </a:moveTo>
                  <a:lnTo>
                    <a:pt x="1" y="2428"/>
                  </a:lnTo>
                  <a:lnTo>
                    <a:pt x="70" y="241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3"/>
            <p:cNvSpPr/>
            <p:nvPr/>
          </p:nvSpPr>
          <p:spPr>
            <a:xfrm>
              <a:off x="4635254" y="5535047"/>
              <a:ext cx="666539" cy="179775"/>
            </a:xfrm>
            <a:custGeom>
              <a:avLst/>
              <a:gdLst/>
              <a:ahLst/>
              <a:cxnLst/>
              <a:rect l="l" t="t" r="r" b="b"/>
              <a:pathLst>
                <a:path w="7812" h="2107" extrusionOk="0">
                  <a:moveTo>
                    <a:pt x="2009" y="1"/>
                  </a:moveTo>
                  <a:lnTo>
                    <a:pt x="1" y="475"/>
                  </a:lnTo>
                  <a:lnTo>
                    <a:pt x="2009" y="43"/>
                  </a:lnTo>
                  <a:lnTo>
                    <a:pt x="7756" y="1451"/>
                  </a:lnTo>
                  <a:lnTo>
                    <a:pt x="7617" y="2107"/>
                  </a:lnTo>
                  <a:lnTo>
                    <a:pt x="7812" y="1437"/>
                  </a:lnTo>
                  <a:lnTo>
                    <a:pt x="2009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3"/>
            <p:cNvSpPr/>
            <p:nvPr/>
          </p:nvSpPr>
          <p:spPr>
            <a:xfrm>
              <a:off x="4384151" y="6039642"/>
              <a:ext cx="876006" cy="314328"/>
            </a:xfrm>
            <a:custGeom>
              <a:avLst/>
              <a:gdLst/>
              <a:ahLst/>
              <a:cxnLst/>
              <a:rect l="l" t="t" r="r" b="b"/>
              <a:pathLst>
                <a:path w="10267" h="3684" extrusionOk="0">
                  <a:moveTo>
                    <a:pt x="2888" y="1"/>
                  </a:moveTo>
                  <a:lnTo>
                    <a:pt x="1" y="1354"/>
                  </a:lnTo>
                  <a:lnTo>
                    <a:pt x="1" y="1354"/>
                  </a:lnTo>
                  <a:lnTo>
                    <a:pt x="2902" y="57"/>
                  </a:lnTo>
                  <a:lnTo>
                    <a:pt x="10169" y="2540"/>
                  </a:lnTo>
                  <a:lnTo>
                    <a:pt x="10267" y="3683"/>
                  </a:lnTo>
                  <a:lnTo>
                    <a:pt x="10267" y="2512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3"/>
            <p:cNvSpPr/>
            <p:nvPr/>
          </p:nvSpPr>
          <p:spPr>
            <a:xfrm>
              <a:off x="4265127" y="5657655"/>
              <a:ext cx="1036668" cy="119537"/>
            </a:xfrm>
            <a:custGeom>
              <a:avLst/>
              <a:gdLst/>
              <a:ahLst/>
              <a:cxnLst/>
              <a:rect l="l" t="t" r="r" b="b"/>
              <a:pathLst>
                <a:path w="12150" h="1401" extrusionOk="0">
                  <a:moveTo>
                    <a:pt x="12150" y="0"/>
                  </a:moveTo>
                  <a:lnTo>
                    <a:pt x="12150" y="0"/>
                  </a:lnTo>
                  <a:cubicBezTo>
                    <a:pt x="8464" y="829"/>
                    <a:pt x="7241" y="1332"/>
                    <a:pt x="5858" y="1332"/>
                  </a:cubicBezTo>
                  <a:cubicBezTo>
                    <a:pt x="4635" y="1332"/>
                    <a:pt x="3288" y="938"/>
                    <a:pt x="1" y="28"/>
                  </a:cubicBezTo>
                  <a:lnTo>
                    <a:pt x="1" y="28"/>
                  </a:lnTo>
                  <a:cubicBezTo>
                    <a:pt x="3305" y="988"/>
                    <a:pt x="4647" y="1401"/>
                    <a:pt x="5856" y="1401"/>
                  </a:cubicBezTo>
                  <a:cubicBezTo>
                    <a:pt x="7230" y="1401"/>
                    <a:pt x="8433" y="868"/>
                    <a:pt x="1215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3"/>
            <p:cNvSpPr/>
            <p:nvPr/>
          </p:nvSpPr>
          <p:spPr>
            <a:xfrm>
              <a:off x="4736446" y="5586240"/>
              <a:ext cx="97694" cy="144110"/>
            </a:xfrm>
            <a:custGeom>
              <a:avLst/>
              <a:gdLst/>
              <a:ahLst/>
              <a:cxnLst/>
              <a:rect l="l" t="t" r="r" b="b"/>
              <a:pathLst>
                <a:path w="1145" h="1689" extrusionOk="0">
                  <a:moveTo>
                    <a:pt x="907" y="0"/>
                  </a:moveTo>
                  <a:lnTo>
                    <a:pt x="0" y="1591"/>
                  </a:lnTo>
                  <a:lnTo>
                    <a:pt x="363" y="1688"/>
                  </a:lnTo>
                  <a:lnTo>
                    <a:pt x="1144" y="56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3"/>
            <p:cNvSpPr/>
            <p:nvPr/>
          </p:nvSpPr>
          <p:spPr>
            <a:xfrm>
              <a:off x="4782861" y="5593408"/>
              <a:ext cx="82166" cy="140526"/>
            </a:xfrm>
            <a:custGeom>
              <a:avLst/>
              <a:gdLst/>
              <a:ahLst/>
              <a:cxnLst/>
              <a:rect l="l" t="t" r="r" b="b"/>
              <a:pathLst>
                <a:path w="963" h="1647" extrusionOk="0">
                  <a:moveTo>
                    <a:pt x="726" y="0"/>
                  </a:moveTo>
                  <a:lnTo>
                    <a:pt x="0" y="1646"/>
                  </a:lnTo>
                  <a:lnTo>
                    <a:pt x="0" y="1646"/>
                  </a:lnTo>
                  <a:lnTo>
                    <a:pt x="405" y="1534"/>
                  </a:lnTo>
                  <a:lnTo>
                    <a:pt x="963" y="70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3"/>
            <p:cNvSpPr/>
            <p:nvPr/>
          </p:nvSpPr>
          <p:spPr>
            <a:xfrm>
              <a:off x="4140216" y="5683764"/>
              <a:ext cx="161345" cy="260831"/>
            </a:xfrm>
            <a:custGeom>
              <a:avLst/>
              <a:gdLst/>
              <a:ahLst/>
              <a:cxnLst/>
              <a:rect l="l" t="t" r="r" b="b"/>
              <a:pathLst>
                <a:path w="1891" h="3057" extrusionOk="0">
                  <a:moveTo>
                    <a:pt x="1204" y="1"/>
                  </a:moveTo>
                  <a:cubicBezTo>
                    <a:pt x="1198" y="1"/>
                    <a:pt x="1192" y="1"/>
                    <a:pt x="1186" y="1"/>
                  </a:cubicBezTo>
                  <a:lnTo>
                    <a:pt x="0" y="1"/>
                  </a:lnTo>
                  <a:lnTo>
                    <a:pt x="0" y="3056"/>
                  </a:lnTo>
                  <a:lnTo>
                    <a:pt x="1186" y="3056"/>
                  </a:lnTo>
                  <a:cubicBezTo>
                    <a:pt x="1192" y="3056"/>
                    <a:pt x="1198" y="3057"/>
                    <a:pt x="1204" y="3057"/>
                  </a:cubicBezTo>
                  <a:cubicBezTo>
                    <a:pt x="1891" y="3057"/>
                    <a:pt x="1891" y="1"/>
                    <a:pt x="1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3"/>
            <p:cNvSpPr/>
            <p:nvPr/>
          </p:nvSpPr>
          <p:spPr>
            <a:xfrm>
              <a:off x="4384151" y="5752874"/>
              <a:ext cx="3669" cy="402296"/>
            </a:xfrm>
            <a:custGeom>
              <a:avLst/>
              <a:gdLst/>
              <a:ahLst/>
              <a:cxnLst/>
              <a:rect l="l" t="t" r="r" b="b"/>
              <a:pathLst>
                <a:path w="43" h="4715" extrusionOk="0">
                  <a:moveTo>
                    <a:pt x="1" y="0"/>
                  </a:moveTo>
                  <a:lnTo>
                    <a:pt x="1" y="4715"/>
                  </a:lnTo>
                  <a:lnTo>
                    <a:pt x="42" y="470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3"/>
            <p:cNvSpPr/>
            <p:nvPr/>
          </p:nvSpPr>
          <p:spPr>
            <a:xfrm>
              <a:off x="4299683" y="5093506"/>
              <a:ext cx="216634" cy="540433"/>
            </a:xfrm>
            <a:custGeom>
              <a:avLst/>
              <a:gdLst/>
              <a:ahLst/>
              <a:cxnLst/>
              <a:rect l="l" t="t" r="r" b="b"/>
              <a:pathLst>
                <a:path w="2539" h="6334" extrusionOk="0">
                  <a:moveTo>
                    <a:pt x="2539" y="1"/>
                  </a:moveTo>
                  <a:lnTo>
                    <a:pt x="42" y="3293"/>
                  </a:lnTo>
                  <a:lnTo>
                    <a:pt x="0" y="5148"/>
                  </a:lnTo>
                  <a:lnTo>
                    <a:pt x="991" y="5720"/>
                  </a:lnTo>
                  <a:lnTo>
                    <a:pt x="991" y="6333"/>
                  </a:lnTo>
                  <a:lnTo>
                    <a:pt x="1005" y="6319"/>
                  </a:lnTo>
                  <a:lnTo>
                    <a:pt x="1046" y="5706"/>
                  </a:lnTo>
                  <a:lnTo>
                    <a:pt x="56" y="5120"/>
                  </a:lnTo>
                  <a:lnTo>
                    <a:pt x="98" y="3293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3"/>
            <p:cNvSpPr/>
            <p:nvPr/>
          </p:nvSpPr>
          <p:spPr>
            <a:xfrm>
              <a:off x="4097299" y="6044420"/>
              <a:ext cx="1154584" cy="382159"/>
            </a:xfrm>
            <a:custGeom>
              <a:avLst/>
              <a:gdLst/>
              <a:ahLst/>
              <a:cxnLst/>
              <a:rect l="l" t="t" r="r" b="b"/>
              <a:pathLst>
                <a:path w="13532" h="4479" extrusionOk="0">
                  <a:moveTo>
                    <a:pt x="6264" y="1"/>
                  </a:moveTo>
                  <a:lnTo>
                    <a:pt x="3363" y="1298"/>
                  </a:lnTo>
                  <a:lnTo>
                    <a:pt x="1" y="266"/>
                  </a:lnTo>
                  <a:lnTo>
                    <a:pt x="2986" y="2484"/>
                  </a:lnTo>
                  <a:lnTo>
                    <a:pt x="8105" y="4478"/>
                  </a:lnTo>
                  <a:lnTo>
                    <a:pt x="13531" y="2484"/>
                  </a:lnTo>
                  <a:lnTo>
                    <a:pt x="6264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3"/>
            <p:cNvSpPr/>
            <p:nvPr/>
          </p:nvSpPr>
          <p:spPr>
            <a:xfrm>
              <a:off x="4889940" y="5238724"/>
              <a:ext cx="380965" cy="283356"/>
            </a:xfrm>
            <a:custGeom>
              <a:avLst/>
              <a:gdLst/>
              <a:ahLst/>
              <a:cxnLst/>
              <a:rect l="l" t="t" r="r" b="b"/>
              <a:pathLst>
                <a:path w="4465" h="3321" extrusionOk="0">
                  <a:moveTo>
                    <a:pt x="4130" y="0"/>
                  </a:moveTo>
                  <a:cubicBezTo>
                    <a:pt x="3418" y="572"/>
                    <a:pt x="336" y="2428"/>
                    <a:pt x="1" y="3320"/>
                  </a:cubicBezTo>
                  <a:cubicBezTo>
                    <a:pt x="391" y="3223"/>
                    <a:pt x="768" y="3097"/>
                    <a:pt x="1117" y="2902"/>
                  </a:cubicBezTo>
                  <a:cubicBezTo>
                    <a:pt x="1912" y="2316"/>
                    <a:pt x="3641" y="1033"/>
                    <a:pt x="4464" y="433"/>
                  </a:cubicBezTo>
                  <a:lnTo>
                    <a:pt x="41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3"/>
            <p:cNvSpPr/>
            <p:nvPr/>
          </p:nvSpPr>
          <p:spPr>
            <a:xfrm>
              <a:off x="4887551" y="5233946"/>
              <a:ext cx="386938" cy="290523"/>
            </a:xfrm>
            <a:custGeom>
              <a:avLst/>
              <a:gdLst/>
              <a:ahLst/>
              <a:cxnLst/>
              <a:rect l="l" t="t" r="r" b="b"/>
              <a:pathLst>
                <a:path w="4535" h="3405" extrusionOk="0">
                  <a:moveTo>
                    <a:pt x="4171" y="84"/>
                  </a:moveTo>
                  <a:lnTo>
                    <a:pt x="4464" y="489"/>
                  </a:lnTo>
                  <a:lnTo>
                    <a:pt x="1117" y="2958"/>
                  </a:lnTo>
                  <a:cubicBezTo>
                    <a:pt x="810" y="3125"/>
                    <a:pt x="475" y="3251"/>
                    <a:pt x="126" y="3334"/>
                  </a:cubicBezTo>
                  <a:lnTo>
                    <a:pt x="112" y="3306"/>
                  </a:lnTo>
                  <a:cubicBezTo>
                    <a:pt x="545" y="2372"/>
                    <a:pt x="3446" y="698"/>
                    <a:pt x="4171" y="84"/>
                  </a:cubicBezTo>
                  <a:close/>
                  <a:moveTo>
                    <a:pt x="4171" y="1"/>
                  </a:moveTo>
                  <a:cubicBezTo>
                    <a:pt x="3362" y="684"/>
                    <a:pt x="475" y="2302"/>
                    <a:pt x="1" y="3376"/>
                  </a:cubicBezTo>
                  <a:lnTo>
                    <a:pt x="15" y="3404"/>
                  </a:lnTo>
                  <a:cubicBezTo>
                    <a:pt x="1173" y="3306"/>
                    <a:pt x="3641" y="1047"/>
                    <a:pt x="4534" y="503"/>
                  </a:cubicBezTo>
                  <a:lnTo>
                    <a:pt x="4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3"/>
            <p:cNvSpPr/>
            <p:nvPr/>
          </p:nvSpPr>
          <p:spPr>
            <a:xfrm>
              <a:off x="4900691" y="5305360"/>
              <a:ext cx="321410" cy="208358"/>
            </a:xfrm>
            <a:custGeom>
              <a:avLst/>
              <a:gdLst/>
              <a:ahLst/>
              <a:cxnLst/>
              <a:rect l="l" t="t" r="r" b="b"/>
              <a:pathLst>
                <a:path w="3767" h="2442" extrusionOk="0">
                  <a:moveTo>
                    <a:pt x="0" y="2442"/>
                  </a:moveTo>
                  <a:cubicBezTo>
                    <a:pt x="168" y="1842"/>
                    <a:pt x="2469" y="377"/>
                    <a:pt x="2985" y="1"/>
                  </a:cubicBezTo>
                  <a:lnTo>
                    <a:pt x="3766" y="1"/>
                  </a:lnTo>
                  <a:cubicBezTo>
                    <a:pt x="3027" y="475"/>
                    <a:pt x="949" y="2344"/>
                    <a:pt x="0" y="2442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3"/>
            <p:cNvSpPr/>
            <p:nvPr/>
          </p:nvSpPr>
          <p:spPr>
            <a:xfrm>
              <a:off x="4929701" y="5484451"/>
              <a:ext cx="5119" cy="4351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32" y="0"/>
                  </a:moveTo>
                  <a:cubicBezTo>
                    <a:pt x="23" y="0"/>
                    <a:pt x="14" y="6"/>
                    <a:pt x="9" y="22"/>
                  </a:cubicBezTo>
                  <a:cubicBezTo>
                    <a:pt x="0" y="39"/>
                    <a:pt x="13" y="51"/>
                    <a:pt x="27" y="51"/>
                  </a:cubicBezTo>
                  <a:cubicBezTo>
                    <a:pt x="36" y="51"/>
                    <a:pt x="46" y="46"/>
                    <a:pt x="51" y="36"/>
                  </a:cubicBezTo>
                  <a:cubicBezTo>
                    <a:pt x="60" y="1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3"/>
            <p:cNvSpPr/>
            <p:nvPr/>
          </p:nvSpPr>
          <p:spPr>
            <a:xfrm>
              <a:off x="5006149" y="5433343"/>
              <a:ext cx="15187" cy="11689"/>
            </a:xfrm>
            <a:custGeom>
              <a:avLst/>
              <a:gdLst/>
              <a:ahLst/>
              <a:cxnLst/>
              <a:rect l="l" t="t" r="r" b="b"/>
              <a:pathLst>
                <a:path w="178" h="137" extrusionOk="0">
                  <a:moveTo>
                    <a:pt x="89" y="0"/>
                  </a:moveTo>
                  <a:cubicBezTo>
                    <a:pt x="64" y="0"/>
                    <a:pt x="39" y="11"/>
                    <a:pt x="20" y="35"/>
                  </a:cubicBezTo>
                  <a:cubicBezTo>
                    <a:pt x="1" y="92"/>
                    <a:pt x="53" y="136"/>
                    <a:pt x="102" y="136"/>
                  </a:cubicBezTo>
                  <a:cubicBezTo>
                    <a:pt x="124" y="136"/>
                    <a:pt x="146" y="127"/>
                    <a:pt x="159" y="105"/>
                  </a:cubicBezTo>
                  <a:cubicBezTo>
                    <a:pt x="177" y="40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3"/>
            <p:cNvSpPr/>
            <p:nvPr/>
          </p:nvSpPr>
          <p:spPr>
            <a:xfrm>
              <a:off x="4970570" y="5441108"/>
              <a:ext cx="15017" cy="11348"/>
            </a:xfrm>
            <a:custGeom>
              <a:avLst/>
              <a:gdLst/>
              <a:ahLst/>
              <a:cxnLst/>
              <a:rect l="l" t="t" r="r" b="b"/>
              <a:pathLst>
                <a:path w="176" h="133" extrusionOk="0">
                  <a:moveTo>
                    <a:pt x="89" y="0"/>
                  </a:moveTo>
                  <a:cubicBezTo>
                    <a:pt x="64" y="0"/>
                    <a:pt x="38" y="12"/>
                    <a:pt x="18" y="42"/>
                  </a:cubicBezTo>
                  <a:cubicBezTo>
                    <a:pt x="0" y="96"/>
                    <a:pt x="47" y="133"/>
                    <a:pt x="93" y="133"/>
                  </a:cubicBezTo>
                  <a:cubicBezTo>
                    <a:pt x="118" y="133"/>
                    <a:pt x="143" y="122"/>
                    <a:pt x="158" y="97"/>
                  </a:cubicBezTo>
                  <a:cubicBezTo>
                    <a:pt x="176" y="43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3"/>
            <p:cNvSpPr/>
            <p:nvPr/>
          </p:nvSpPr>
          <p:spPr>
            <a:xfrm>
              <a:off x="4990365" y="5450578"/>
              <a:ext cx="14334" cy="11945"/>
            </a:xfrm>
            <a:custGeom>
              <a:avLst/>
              <a:gdLst/>
              <a:ahLst/>
              <a:cxnLst/>
              <a:rect l="l" t="t" r="r" b="b"/>
              <a:pathLst>
                <a:path w="168" h="140" extrusionOk="0">
                  <a:moveTo>
                    <a:pt x="80" y="1"/>
                  </a:moveTo>
                  <a:cubicBezTo>
                    <a:pt x="55" y="1"/>
                    <a:pt x="29" y="13"/>
                    <a:pt x="9" y="42"/>
                  </a:cubicBezTo>
                  <a:cubicBezTo>
                    <a:pt x="0" y="97"/>
                    <a:pt x="44" y="139"/>
                    <a:pt x="88" y="139"/>
                  </a:cubicBezTo>
                  <a:cubicBezTo>
                    <a:pt x="111" y="139"/>
                    <a:pt x="134" y="127"/>
                    <a:pt x="149" y="98"/>
                  </a:cubicBezTo>
                  <a:cubicBezTo>
                    <a:pt x="167" y="43"/>
                    <a:pt x="126" y="1"/>
                    <a:pt x="8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3"/>
            <p:cNvSpPr/>
            <p:nvPr/>
          </p:nvSpPr>
          <p:spPr>
            <a:xfrm>
              <a:off x="4964597" y="5462524"/>
              <a:ext cx="15102" cy="11860"/>
            </a:xfrm>
            <a:custGeom>
              <a:avLst/>
              <a:gdLst/>
              <a:ahLst/>
              <a:cxnLst/>
              <a:rect l="l" t="t" r="r" b="b"/>
              <a:pathLst>
                <a:path w="177" h="139" extrusionOk="0">
                  <a:moveTo>
                    <a:pt x="89" y="0"/>
                  </a:moveTo>
                  <a:cubicBezTo>
                    <a:pt x="64" y="0"/>
                    <a:pt x="38" y="12"/>
                    <a:pt x="18" y="42"/>
                  </a:cubicBezTo>
                  <a:cubicBezTo>
                    <a:pt x="0" y="96"/>
                    <a:pt x="47" y="139"/>
                    <a:pt x="94" y="139"/>
                  </a:cubicBezTo>
                  <a:cubicBezTo>
                    <a:pt x="119" y="139"/>
                    <a:pt x="143" y="127"/>
                    <a:pt x="158" y="97"/>
                  </a:cubicBezTo>
                  <a:cubicBezTo>
                    <a:pt x="176" y="43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3"/>
            <p:cNvSpPr/>
            <p:nvPr/>
          </p:nvSpPr>
          <p:spPr>
            <a:xfrm>
              <a:off x="5015790" y="5408941"/>
              <a:ext cx="15017" cy="11945"/>
            </a:xfrm>
            <a:custGeom>
              <a:avLst/>
              <a:gdLst/>
              <a:ahLst/>
              <a:cxnLst/>
              <a:rect l="l" t="t" r="r" b="b"/>
              <a:pathLst>
                <a:path w="176" h="140" extrusionOk="0">
                  <a:moveTo>
                    <a:pt x="82" y="1"/>
                  </a:moveTo>
                  <a:cubicBezTo>
                    <a:pt x="58" y="1"/>
                    <a:pt x="33" y="13"/>
                    <a:pt x="18" y="42"/>
                  </a:cubicBezTo>
                  <a:cubicBezTo>
                    <a:pt x="0" y="96"/>
                    <a:pt x="47" y="139"/>
                    <a:pt x="93" y="139"/>
                  </a:cubicBezTo>
                  <a:cubicBezTo>
                    <a:pt x="118" y="139"/>
                    <a:pt x="143" y="127"/>
                    <a:pt x="158" y="98"/>
                  </a:cubicBezTo>
                  <a:cubicBezTo>
                    <a:pt x="176" y="43"/>
                    <a:pt x="129" y="1"/>
                    <a:pt x="8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3"/>
            <p:cNvSpPr/>
            <p:nvPr/>
          </p:nvSpPr>
          <p:spPr>
            <a:xfrm>
              <a:off x="5048298" y="5406638"/>
              <a:ext cx="16638" cy="12969"/>
            </a:xfrm>
            <a:custGeom>
              <a:avLst/>
              <a:gdLst/>
              <a:ahLst/>
              <a:cxnLst/>
              <a:rect l="l" t="t" r="r" b="b"/>
              <a:pathLst>
                <a:path w="195" h="152" extrusionOk="0">
                  <a:moveTo>
                    <a:pt x="94" y="0"/>
                  </a:moveTo>
                  <a:cubicBezTo>
                    <a:pt x="68" y="0"/>
                    <a:pt x="42" y="13"/>
                    <a:pt x="28" y="41"/>
                  </a:cubicBezTo>
                  <a:cubicBezTo>
                    <a:pt x="0" y="105"/>
                    <a:pt x="51" y="152"/>
                    <a:pt x="102" y="152"/>
                  </a:cubicBezTo>
                  <a:cubicBezTo>
                    <a:pt x="127" y="152"/>
                    <a:pt x="153" y="139"/>
                    <a:pt x="167" y="111"/>
                  </a:cubicBezTo>
                  <a:cubicBezTo>
                    <a:pt x="195" y="46"/>
                    <a:pt x="144" y="0"/>
                    <a:pt x="9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3"/>
            <p:cNvSpPr/>
            <p:nvPr/>
          </p:nvSpPr>
          <p:spPr>
            <a:xfrm>
              <a:off x="5047786" y="5388123"/>
              <a:ext cx="14420" cy="11689"/>
            </a:xfrm>
            <a:custGeom>
              <a:avLst/>
              <a:gdLst/>
              <a:ahLst/>
              <a:cxnLst/>
              <a:rect l="l" t="t" r="r" b="b"/>
              <a:pathLst>
                <a:path w="169" h="137" extrusionOk="0">
                  <a:moveTo>
                    <a:pt x="79" y="0"/>
                  </a:moveTo>
                  <a:cubicBezTo>
                    <a:pt x="57" y="0"/>
                    <a:pt x="34" y="11"/>
                    <a:pt x="20" y="35"/>
                  </a:cubicBezTo>
                  <a:cubicBezTo>
                    <a:pt x="1" y="92"/>
                    <a:pt x="47" y="136"/>
                    <a:pt x="96" y="136"/>
                  </a:cubicBezTo>
                  <a:cubicBezTo>
                    <a:pt x="118" y="136"/>
                    <a:pt x="142" y="127"/>
                    <a:pt x="159" y="105"/>
                  </a:cubicBezTo>
                  <a:cubicBezTo>
                    <a:pt x="169" y="40"/>
                    <a:pt x="123" y="0"/>
                    <a:pt x="7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3"/>
            <p:cNvSpPr/>
            <p:nvPr/>
          </p:nvSpPr>
          <p:spPr>
            <a:xfrm>
              <a:off x="5076454" y="5363721"/>
              <a:ext cx="15102" cy="11945"/>
            </a:xfrm>
            <a:custGeom>
              <a:avLst/>
              <a:gdLst/>
              <a:ahLst/>
              <a:cxnLst/>
              <a:rect l="l" t="t" r="r" b="b"/>
              <a:pathLst>
                <a:path w="177" h="140" extrusionOk="0">
                  <a:moveTo>
                    <a:pt x="89" y="1"/>
                  </a:moveTo>
                  <a:cubicBezTo>
                    <a:pt x="64" y="1"/>
                    <a:pt x="38" y="13"/>
                    <a:pt x="19" y="42"/>
                  </a:cubicBezTo>
                  <a:cubicBezTo>
                    <a:pt x="0" y="96"/>
                    <a:pt x="47" y="139"/>
                    <a:pt x="94" y="139"/>
                  </a:cubicBezTo>
                  <a:cubicBezTo>
                    <a:pt x="119" y="139"/>
                    <a:pt x="144" y="127"/>
                    <a:pt x="158" y="98"/>
                  </a:cubicBezTo>
                  <a:cubicBezTo>
                    <a:pt x="176" y="43"/>
                    <a:pt x="135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3"/>
            <p:cNvSpPr/>
            <p:nvPr/>
          </p:nvSpPr>
          <p:spPr>
            <a:xfrm>
              <a:off x="5092324" y="5376263"/>
              <a:ext cx="16638" cy="12969"/>
            </a:xfrm>
            <a:custGeom>
              <a:avLst/>
              <a:gdLst/>
              <a:ahLst/>
              <a:cxnLst/>
              <a:rect l="l" t="t" r="r" b="b"/>
              <a:pathLst>
                <a:path w="195" h="152" extrusionOk="0">
                  <a:moveTo>
                    <a:pt x="95" y="1"/>
                  </a:moveTo>
                  <a:cubicBezTo>
                    <a:pt x="69" y="1"/>
                    <a:pt x="42" y="14"/>
                    <a:pt x="28" y="48"/>
                  </a:cubicBezTo>
                  <a:cubicBezTo>
                    <a:pt x="1" y="103"/>
                    <a:pt x="51" y="152"/>
                    <a:pt x="100" y="152"/>
                  </a:cubicBezTo>
                  <a:cubicBezTo>
                    <a:pt x="127" y="152"/>
                    <a:pt x="153" y="138"/>
                    <a:pt x="167" y="104"/>
                  </a:cubicBezTo>
                  <a:cubicBezTo>
                    <a:pt x="195" y="49"/>
                    <a:pt x="145" y="1"/>
                    <a:pt x="9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3"/>
            <p:cNvSpPr/>
            <p:nvPr/>
          </p:nvSpPr>
          <p:spPr>
            <a:xfrm>
              <a:off x="5118092" y="5351861"/>
              <a:ext cx="15102" cy="11860"/>
            </a:xfrm>
            <a:custGeom>
              <a:avLst/>
              <a:gdLst/>
              <a:ahLst/>
              <a:cxnLst/>
              <a:rect l="l" t="t" r="r" b="b"/>
              <a:pathLst>
                <a:path w="177" h="139" extrusionOk="0">
                  <a:moveTo>
                    <a:pt x="83" y="0"/>
                  </a:moveTo>
                  <a:cubicBezTo>
                    <a:pt x="58" y="0"/>
                    <a:pt x="33" y="12"/>
                    <a:pt x="19" y="41"/>
                  </a:cubicBezTo>
                  <a:cubicBezTo>
                    <a:pt x="1" y="96"/>
                    <a:pt x="48" y="139"/>
                    <a:pt x="94" y="139"/>
                  </a:cubicBezTo>
                  <a:cubicBezTo>
                    <a:pt x="119" y="139"/>
                    <a:pt x="144" y="126"/>
                    <a:pt x="158" y="97"/>
                  </a:cubicBezTo>
                  <a:cubicBezTo>
                    <a:pt x="176" y="43"/>
                    <a:pt x="130" y="0"/>
                    <a:pt x="83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3"/>
            <p:cNvSpPr/>
            <p:nvPr/>
          </p:nvSpPr>
          <p:spPr>
            <a:xfrm>
              <a:off x="5141896" y="5341110"/>
              <a:ext cx="15102" cy="11945"/>
            </a:xfrm>
            <a:custGeom>
              <a:avLst/>
              <a:gdLst/>
              <a:ahLst/>
              <a:cxnLst/>
              <a:rect l="l" t="t" r="r" b="b"/>
              <a:pathLst>
                <a:path w="177" h="140" extrusionOk="0">
                  <a:moveTo>
                    <a:pt x="83" y="0"/>
                  </a:moveTo>
                  <a:cubicBezTo>
                    <a:pt x="58" y="0"/>
                    <a:pt x="33" y="13"/>
                    <a:pt x="19" y="42"/>
                  </a:cubicBezTo>
                  <a:cubicBezTo>
                    <a:pt x="1" y="96"/>
                    <a:pt x="48" y="139"/>
                    <a:pt x="94" y="139"/>
                  </a:cubicBezTo>
                  <a:cubicBezTo>
                    <a:pt x="119" y="139"/>
                    <a:pt x="144" y="127"/>
                    <a:pt x="158" y="98"/>
                  </a:cubicBezTo>
                  <a:cubicBezTo>
                    <a:pt x="176" y="43"/>
                    <a:pt x="130" y="0"/>
                    <a:pt x="83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3"/>
            <p:cNvSpPr/>
            <p:nvPr/>
          </p:nvSpPr>
          <p:spPr>
            <a:xfrm>
              <a:off x="5073639" y="5387611"/>
              <a:ext cx="8788" cy="6996"/>
            </a:xfrm>
            <a:custGeom>
              <a:avLst/>
              <a:gdLst/>
              <a:ahLst/>
              <a:cxnLst/>
              <a:rect l="l" t="t" r="r" b="b"/>
              <a:pathLst>
                <a:path w="103" h="82" extrusionOk="0">
                  <a:moveTo>
                    <a:pt x="48" y="0"/>
                  </a:moveTo>
                  <a:cubicBezTo>
                    <a:pt x="34" y="0"/>
                    <a:pt x="19" y="8"/>
                    <a:pt x="10" y="27"/>
                  </a:cubicBezTo>
                  <a:cubicBezTo>
                    <a:pt x="1" y="54"/>
                    <a:pt x="27" y="82"/>
                    <a:pt x="55" y="82"/>
                  </a:cubicBezTo>
                  <a:cubicBezTo>
                    <a:pt x="69" y="82"/>
                    <a:pt x="84" y="74"/>
                    <a:pt x="93" y="55"/>
                  </a:cubicBezTo>
                  <a:cubicBezTo>
                    <a:pt x="103" y="27"/>
                    <a:pt x="76" y="0"/>
                    <a:pt x="48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3"/>
            <p:cNvSpPr/>
            <p:nvPr/>
          </p:nvSpPr>
          <p:spPr>
            <a:xfrm>
              <a:off x="5103758" y="5364744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64" y="0"/>
                  </a:moveTo>
                  <a:cubicBezTo>
                    <a:pt x="47" y="0"/>
                    <a:pt x="30" y="9"/>
                    <a:pt x="19" y="30"/>
                  </a:cubicBezTo>
                  <a:cubicBezTo>
                    <a:pt x="1" y="67"/>
                    <a:pt x="32" y="98"/>
                    <a:pt x="63" y="98"/>
                  </a:cubicBezTo>
                  <a:cubicBezTo>
                    <a:pt x="78" y="98"/>
                    <a:pt x="94" y="90"/>
                    <a:pt x="103" y="72"/>
                  </a:cubicBezTo>
                  <a:cubicBezTo>
                    <a:pt x="121" y="28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3"/>
            <p:cNvSpPr/>
            <p:nvPr/>
          </p:nvSpPr>
          <p:spPr>
            <a:xfrm>
              <a:off x="5122443" y="5334029"/>
              <a:ext cx="9556" cy="7082"/>
            </a:xfrm>
            <a:custGeom>
              <a:avLst/>
              <a:gdLst/>
              <a:ahLst/>
              <a:cxnLst/>
              <a:rect l="l" t="t" r="r" b="b"/>
              <a:pathLst>
                <a:path w="112" h="83" extrusionOk="0">
                  <a:moveTo>
                    <a:pt x="52" y="0"/>
                  </a:moveTo>
                  <a:cubicBezTo>
                    <a:pt x="36" y="0"/>
                    <a:pt x="19" y="8"/>
                    <a:pt x="10" y="27"/>
                  </a:cubicBezTo>
                  <a:cubicBezTo>
                    <a:pt x="1" y="55"/>
                    <a:pt x="27" y="82"/>
                    <a:pt x="55" y="82"/>
                  </a:cubicBezTo>
                  <a:cubicBezTo>
                    <a:pt x="69" y="82"/>
                    <a:pt x="84" y="74"/>
                    <a:pt x="93" y="55"/>
                  </a:cubicBezTo>
                  <a:cubicBezTo>
                    <a:pt x="112" y="28"/>
                    <a:pt x="82" y="0"/>
                    <a:pt x="52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3"/>
            <p:cNvSpPr/>
            <p:nvPr/>
          </p:nvSpPr>
          <p:spPr>
            <a:xfrm>
              <a:off x="5146589" y="5320974"/>
              <a:ext cx="10409" cy="8191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60" y="0"/>
                  </a:moveTo>
                  <a:cubicBezTo>
                    <a:pt x="44" y="0"/>
                    <a:pt x="29" y="8"/>
                    <a:pt x="20" y="27"/>
                  </a:cubicBezTo>
                  <a:cubicBezTo>
                    <a:pt x="1" y="64"/>
                    <a:pt x="32" y="95"/>
                    <a:pt x="63" y="95"/>
                  </a:cubicBezTo>
                  <a:cubicBezTo>
                    <a:pt x="78" y="95"/>
                    <a:pt x="94" y="87"/>
                    <a:pt x="103" y="69"/>
                  </a:cubicBezTo>
                  <a:cubicBezTo>
                    <a:pt x="122" y="31"/>
                    <a:pt x="91" y="0"/>
                    <a:pt x="60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3"/>
            <p:cNvSpPr/>
            <p:nvPr/>
          </p:nvSpPr>
          <p:spPr>
            <a:xfrm>
              <a:off x="5171674" y="5324558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53" y="0"/>
                  </a:moveTo>
                  <a:cubicBezTo>
                    <a:pt x="37" y="0"/>
                    <a:pt x="23" y="8"/>
                    <a:pt x="19" y="27"/>
                  </a:cubicBezTo>
                  <a:cubicBezTo>
                    <a:pt x="1" y="71"/>
                    <a:pt x="28" y="98"/>
                    <a:pt x="57" y="98"/>
                  </a:cubicBezTo>
                  <a:cubicBezTo>
                    <a:pt x="74" y="98"/>
                    <a:pt x="92" y="89"/>
                    <a:pt x="102" y="69"/>
                  </a:cubicBezTo>
                  <a:cubicBezTo>
                    <a:pt x="121" y="31"/>
                    <a:pt x="84" y="0"/>
                    <a:pt x="53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3"/>
            <p:cNvSpPr/>
            <p:nvPr/>
          </p:nvSpPr>
          <p:spPr>
            <a:xfrm>
              <a:off x="5156231" y="5337953"/>
              <a:ext cx="10239" cy="8191"/>
            </a:xfrm>
            <a:custGeom>
              <a:avLst/>
              <a:gdLst/>
              <a:ahLst/>
              <a:cxnLst/>
              <a:rect l="l" t="t" r="r" b="b"/>
              <a:pathLst>
                <a:path w="120" h="96" extrusionOk="0">
                  <a:moveTo>
                    <a:pt x="64" y="1"/>
                  </a:moveTo>
                  <a:cubicBezTo>
                    <a:pt x="47" y="1"/>
                    <a:pt x="29" y="11"/>
                    <a:pt x="18" y="37"/>
                  </a:cubicBezTo>
                  <a:cubicBezTo>
                    <a:pt x="1" y="72"/>
                    <a:pt x="26" y="95"/>
                    <a:pt x="55" y="95"/>
                  </a:cubicBezTo>
                  <a:cubicBezTo>
                    <a:pt x="72" y="95"/>
                    <a:pt x="91" y="86"/>
                    <a:pt x="102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3"/>
            <p:cNvSpPr/>
            <p:nvPr/>
          </p:nvSpPr>
          <p:spPr>
            <a:xfrm>
              <a:off x="5157340" y="5324216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64" y="1"/>
                  </a:moveTo>
                  <a:cubicBezTo>
                    <a:pt x="47" y="1"/>
                    <a:pt x="29" y="10"/>
                    <a:pt x="19" y="31"/>
                  </a:cubicBezTo>
                  <a:cubicBezTo>
                    <a:pt x="1" y="68"/>
                    <a:pt x="32" y="99"/>
                    <a:pt x="63" y="99"/>
                  </a:cubicBezTo>
                  <a:cubicBezTo>
                    <a:pt x="78" y="99"/>
                    <a:pt x="94" y="91"/>
                    <a:pt x="103" y="73"/>
                  </a:cubicBezTo>
                  <a:cubicBezTo>
                    <a:pt x="120" y="28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3"/>
            <p:cNvSpPr/>
            <p:nvPr/>
          </p:nvSpPr>
          <p:spPr>
            <a:xfrm>
              <a:off x="5132340" y="5336418"/>
              <a:ext cx="10409" cy="8191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59" y="1"/>
                  </a:moveTo>
                  <a:cubicBezTo>
                    <a:pt x="44" y="1"/>
                    <a:pt x="28" y="9"/>
                    <a:pt x="19" y="27"/>
                  </a:cubicBezTo>
                  <a:cubicBezTo>
                    <a:pt x="1" y="64"/>
                    <a:pt x="32" y="95"/>
                    <a:pt x="63" y="95"/>
                  </a:cubicBezTo>
                  <a:cubicBezTo>
                    <a:pt x="78" y="95"/>
                    <a:pt x="94" y="88"/>
                    <a:pt x="103" y="69"/>
                  </a:cubicBezTo>
                  <a:cubicBezTo>
                    <a:pt x="121" y="32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3"/>
            <p:cNvSpPr/>
            <p:nvPr/>
          </p:nvSpPr>
          <p:spPr>
            <a:xfrm>
              <a:off x="5178841" y="5315002"/>
              <a:ext cx="10324" cy="7850"/>
            </a:xfrm>
            <a:custGeom>
              <a:avLst/>
              <a:gdLst/>
              <a:ahLst/>
              <a:cxnLst/>
              <a:rect l="l" t="t" r="r" b="b"/>
              <a:pathLst>
                <a:path w="121" h="92" extrusionOk="0">
                  <a:moveTo>
                    <a:pt x="60" y="0"/>
                  </a:moveTo>
                  <a:cubicBezTo>
                    <a:pt x="44" y="0"/>
                    <a:pt x="28" y="8"/>
                    <a:pt x="18" y="27"/>
                  </a:cubicBezTo>
                  <a:cubicBezTo>
                    <a:pt x="1" y="62"/>
                    <a:pt x="33" y="92"/>
                    <a:pt x="62" y="92"/>
                  </a:cubicBezTo>
                  <a:cubicBezTo>
                    <a:pt x="80" y="92"/>
                    <a:pt x="97" y="81"/>
                    <a:pt x="102" y="55"/>
                  </a:cubicBezTo>
                  <a:cubicBezTo>
                    <a:pt x="120" y="28"/>
                    <a:pt x="91" y="0"/>
                    <a:pt x="6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3"/>
            <p:cNvSpPr/>
            <p:nvPr/>
          </p:nvSpPr>
          <p:spPr>
            <a:xfrm>
              <a:off x="5195479" y="5310224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53" y="1"/>
                  </a:moveTo>
                  <a:cubicBezTo>
                    <a:pt x="37" y="1"/>
                    <a:pt x="23" y="9"/>
                    <a:pt x="18" y="27"/>
                  </a:cubicBezTo>
                  <a:cubicBezTo>
                    <a:pt x="1" y="71"/>
                    <a:pt x="28" y="99"/>
                    <a:pt x="57" y="99"/>
                  </a:cubicBezTo>
                  <a:cubicBezTo>
                    <a:pt x="74" y="99"/>
                    <a:pt x="92" y="90"/>
                    <a:pt x="102" y="69"/>
                  </a:cubicBezTo>
                  <a:cubicBezTo>
                    <a:pt x="121" y="32"/>
                    <a:pt x="84" y="1"/>
                    <a:pt x="53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3"/>
            <p:cNvSpPr/>
            <p:nvPr/>
          </p:nvSpPr>
          <p:spPr>
            <a:xfrm>
              <a:off x="5066984" y="5399812"/>
              <a:ext cx="10239" cy="8703"/>
            </a:xfrm>
            <a:custGeom>
              <a:avLst/>
              <a:gdLst/>
              <a:ahLst/>
              <a:cxnLst/>
              <a:rect l="l" t="t" r="r" b="b"/>
              <a:pathLst>
                <a:path w="120" h="102" extrusionOk="0">
                  <a:moveTo>
                    <a:pt x="64" y="1"/>
                  </a:moveTo>
                  <a:cubicBezTo>
                    <a:pt x="47" y="1"/>
                    <a:pt x="28" y="11"/>
                    <a:pt x="18" y="37"/>
                  </a:cubicBezTo>
                  <a:cubicBezTo>
                    <a:pt x="1" y="72"/>
                    <a:pt x="27" y="102"/>
                    <a:pt x="56" y="102"/>
                  </a:cubicBezTo>
                  <a:cubicBezTo>
                    <a:pt x="73" y="102"/>
                    <a:pt x="91" y="91"/>
                    <a:pt x="102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3"/>
            <p:cNvSpPr/>
            <p:nvPr/>
          </p:nvSpPr>
          <p:spPr>
            <a:xfrm>
              <a:off x="5097956" y="5356980"/>
              <a:ext cx="10153" cy="8703"/>
            </a:xfrm>
            <a:custGeom>
              <a:avLst/>
              <a:gdLst/>
              <a:ahLst/>
              <a:cxnLst/>
              <a:rect l="l" t="t" r="r" b="b"/>
              <a:pathLst>
                <a:path w="119" h="102" extrusionOk="0">
                  <a:moveTo>
                    <a:pt x="64" y="1"/>
                  </a:moveTo>
                  <a:cubicBezTo>
                    <a:pt x="46" y="1"/>
                    <a:pt x="28" y="11"/>
                    <a:pt x="18" y="37"/>
                  </a:cubicBezTo>
                  <a:cubicBezTo>
                    <a:pt x="0" y="72"/>
                    <a:pt x="27" y="102"/>
                    <a:pt x="55" y="102"/>
                  </a:cubicBezTo>
                  <a:cubicBezTo>
                    <a:pt x="73" y="102"/>
                    <a:pt x="91" y="91"/>
                    <a:pt x="101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3"/>
            <p:cNvSpPr/>
            <p:nvPr/>
          </p:nvSpPr>
          <p:spPr>
            <a:xfrm>
              <a:off x="5034391" y="5410733"/>
              <a:ext cx="8788" cy="7679"/>
            </a:xfrm>
            <a:custGeom>
              <a:avLst/>
              <a:gdLst/>
              <a:ahLst/>
              <a:cxnLst/>
              <a:rect l="l" t="t" r="r" b="b"/>
              <a:pathLst>
                <a:path w="103" h="90" extrusionOk="0">
                  <a:moveTo>
                    <a:pt x="47" y="1"/>
                  </a:moveTo>
                  <a:cubicBezTo>
                    <a:pt x="33" y="1"/>
                    <a:pt x="19" y="7"/>
                    <a:pt x="9" y="21"/>
                  </a:cubicBezTo>
                  <a:cubicBezTo>
                    <a:pt x="0" y="58"/>
                    <a:pt x="28" y="89"/>
                    <a:pt x="56" y="89"/>
                  </a:cubicBezTo>
                  <a:cubicBezTo>
                    <a:pt x="70" y="89"/>
                    <a:pt x="84" y="81"/>
                    <a:pt x="93" y="63"/>
                  </a:cubicBezTo>
                  <a:cubicBezTo>
                    <a:pt x="102" y="26"/>
                    <a:pt x="75" y="1"/>
                    <a:pt x="4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3"/>
            <p:cNvSpPr/>
            <p:nvPr/>
          </p:nvSpPr>
          <p:spPr>
            <a:xfrm>
              <a:off x="5154780" y="5301350"/>
              <a:ext cx="69197" cy="7679"/>
            </a:xfrm>
            <a:custGeom>
              <a:avLst/>
              <a:gdLst/>
              <a:ahLst/>
              <a:cxnLst/>
              <a:rect l="l" t="t" r="r" b="b"/>
              <a:pathLst>
                <a:path w="811" h="90" extrusionOk="0">
                  <a:moveTo>
                    <a:pt x="375" y="0"/>
                  </a:moveTo>
                  <a:cubicBezTo>
                    <a:pt x="184" y="0"/>
                    <a:pt x="1" y="15"/>
                    <a:pt x="7" y="48"/>
                  </a:cubicBezTo>
                  <a:cubicBezTo>
                    <a:pt x="0" y="75"/>
                    <a:pt x="196" y="89"/>
                    <a:pt x="393" y="89"/>
                  </a:cubicBezTo>
                  <a:cubicBezTo>
                    <a:pt x="590" y="89"/>
                    <a:pt x="788" y="75"/>
                    <a:pt x="788" y="48"/>
                  </a:cubicBezTo>
                  <a:cubicBezTo>
                    <a:pt x="810" y="18"/>
                    <a:pt x="588" y="0"/>
                    <a:pt x="37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3"/>
            <p:cNvSpPr/>
            <p:nvPr/>
          </p:nvSpPr>
          <p:spPr>
            <a:xfrm>
              <a:off x="4803083" y="5530269"/>
              <a:ext cx="132165" cy="154860"/>
            </a:xfrm>
            <a:custGeom>
              <a:avLst/>
              <a:gdLst/>
              <a:ahLst/>
              <a:cxnLst/>
              <a:rect l="l" t="t" r="r" b="b"/>
              <a:pathLst>
                <a:path w="1549" h="1815" extrusionOk="0">
                  <a:moveTo>
                    <a:pt x="1033" y="1"/>
                  </a:moveTo>
                  <a:cubicBezTo>
                    <a:pt x="1033" y="1"/>
                    <a:pt x="977" y="126"/>
                    <a:pt x="1256" y="880"/>
                  </a:cubicBezTo>
                  <a:cubicBezTo>
                    <a:pt x="1549" y="1563"/>
                    <a:pt x="796" y="1814"/>
                    <a:pt x="447" y="1424"/>
                  </a:cubicBezTo>
                  <a:cubicBezTo>
                    <a:pt x="0" y="1047"/>
                    <a:pt x="1172" y="57"/>
                    <a:pt x="1033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23" name="Google Shape;3123;p43"/>
            <p:cNvGrpSpPr/>
            <p:nvPr/>
          </p:nvGrpSpPr>
          <p:grpSpPr>
            <a:xfrm>
              <a:off x="5070994" y="5320633"/>
              <a:ext cx="93854" cy="74230"/>
              <a:chOff x="1800064" y="3660314"/>
              <a:chExt cx="85454" cy="67586"/>
            </a:xfrm>
          </p:grpSpPr>
          <p:sp>
            <p:nvSpPr>
              <p:cNvPr id="3124" name="Google Shape;3124;p43"/>
              <p:cNvSpPr/>
              <p:nvPr/>
            </p:nvSpPr>
            <p:spPr>
              <a:xfrm>
                <a:off x="1866175" y="3660314"/>
                <a:ext cx="19344" cy="1988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56" extrusionOk="0">
                    <a:moveTo>
                      <a:pt x="32" y="1"/>
                    </a:moveTo>
                    <a:cubicBezTo>
                      <a:pt x="30" y="1"/>
                      <a:pt x="28" y="2"/>
                      <a:pt x="27" y="3"/>
                    </a:cubicBezTo>
                    <a:cubicBezTo>
                      <a:pt x="0" y="3"/>
                      <a:pt x="189" y="256"/>
                      <a:pt x="219" y="256"/>
                    </a:cubicBezTo>
                    <a:cubicBezTo>
                      <a:pt x="220" y="256"/>
                      <a:pt x="221" y="255"/>
                      <a:pt x="222" y="254"/>
                    </a:cubicBezTo>
                    <a:cubicBezTo>
                      <a:pt x="249" y="254"/>
                      <a:pt x="73" y="1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43"/>
              <p:cNvSpPr/>
              <p:nvPr/>
            </p:nvSpPr>
            <p:spPr>
              <a:xfrm>
                <a:off x="1855299" y="3667927"/>
                <a:ext cx="19421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70" extrusionOk="0">
                    <a:moveTo>
                      <a:pt x="32" y="1"/>
                    </a:moveTo>
                    <a:cubicBezTo>
                      <a:pt x="30" y="1"/>
                      <a:pt x="29" y="1"/>
                      <a:pt x="27" y="3"/>
                    </a:cubicBezTo>
                    <a:cubicBezTo>
                      <a:pt x="1" y="16"/>
                      <a:pt x="177" y="270"/>
                      <a:pt x="217" y="270"/>
                    </a:cubicBezTo>
                    <a:cubicBezTo>
                      <a:pt x="219" y="270"/>
                      <a:pt x="221" y="269"/>
                      <a:pt x="222" y="268"/>
                    </a:cubicBezTo>
                    <a:cubicBezTo>
                      <a:pt x="249" y="254"/>
                      <a:pt x="73" y="1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43"/>
              <p:cNvSpPr/>
              <p:nvPr/>
            </p:nvSpPr>
            <p:spPr>
              <a:xfrm>
                <a:off x="1844501" y="3675540"/>
                <a:ext cx="19344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70" extrusionOk="0">
                    <a:moveTo>
                      <a:pt x="32" y="0"/>
                    </a:moveTo>
                    <a:cubicBezTo>
                      <a:pt x="30" y="0"/>
                      <a:pt x="28" y="1"/>
                      <a:pt x="27" y="2"/>
                    </a:cubicBezTo>
                    <a:cubicBezTo>
                      <a:pt x="0" y="15"/>
                      <a:pt x="176" y="269"/>
                      <a:pt x="217" y="269"/>
                    </a:cubicBezTo>
                    <a:cubicBezTo>
                      <a:pt x="219" y="269"/>
                      <a:pt x="221" y="269"/>
                      <a:pt x="222" y="267"/>
                    </a:cubicBezTo>
                    <a:cubicBezTo>
                      <a:pt x="249" y="254"/>
                      <a:pt x="73" y="0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43"/>
              <p:cNvSpPr/>
              <p:nvPr/>
            </p:nvSpPr>
            <p:spPr>
              <a:xfrm>
                <a:off x="1833625" y="3684163"/>
                <a:ext cx="19421" cy="19887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56" extrusionOk="0">
                    <a:moveTo>
                      <a:pt x="31" y="1"/>
                    </a:moveTo>
                    <a:cubicBezTo>
                      <a:pt x="29" y="1"/>
                      <a:pt x="28" y="1"/>
                      <a:pt x="27" y="3"/>
                    </a:cubicBezTo>
                    <a:cubicBezTo>
                      <a:pt x="1" y="3"/>
                      <a:pt x="177" y="256"/>
                      <a:pt x="217" y="256"/>
                    </a:cubicBezTo>
                    <a:cubicBezTo>
                      <a:pt x="219" y="256"/>
                      <a:pt x="221" y="255"/>
                      <a:pt x="223" y="254"/>
                    </a:cubicBezTo>
                    <a:cubicBezTo>
                      <a:pt x="249" y="254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43"/>
              <p:cNvSpPr/>
              <p:nvPr/>
            </p:nvSpPr>
            <p:spPr>
              <a:xfrm>
                <a:off x="1822826" y="3691777"/>
                <a:ext cx="19266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70" extrusionOk="0">
                    <a:moveTo>
                      <a:pt x="30" y="0"/>
                    </a:moveTo>
                    <a:cubicBezTo>
                      <a:pt x="29" y="0"/>
                      <a:pt x="27" y="1"/>
                      <a:pt x="27" y="2"/>
                    </a:cubicBezTo>
                    <a:cubicBezTo>
                      <a:pt x="0" y="16"/>
                      <a:pt x="176" y="269"/>
                      <a:pt x="205" y="269"/>
                    </a:cubicBezTo>
                    <a:cubicBezTo>
                      <a:pt x="206" y="269"/>
                      <a:pt x="207" y="269"/>
                      <a:pt x="208" y="267"/>
                    </a:cubicBezTo>
                    <a:cubicBezTo>
                      <a:pt x="248" y="254"/>
                      <a:pt x="60" y="0"/>
                      <a:pt x="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43"/>
              <p:cNvSpPr/>
              <p:nvPr/>
            </p:nvSpPr>
            <p:spPr>
              <a:xfrm>
                <a:off x="1810940" y="3699390"/>
                <a:ext cx="20353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70" extrusionOk="0">
                    <a:moveTo>
                      <a:pt x="44" y="0"/>
                    </a:moveTo>
                    <a:cubicBezTo>
                      <a:pt x="42" y="0"/>
                      <a:pt x="41" y="1"/>
                      <a:pt x="40" y="2"/>
                    </a:cubicBezTo>
                    <a:cubicBezTo>
                      <a:pt x="0" y="15"/>
                      <a:pt x="188" y="269"/>
                      <a:pt x="218" y="269"/>
                    </a:cubicBezTo>
                    <a:cubicBezTo>
                      <a:pt x="220" y="269"/>
                      <a:pt x="221" y="268"/>
                      <a:pt x="222" y="267"/>
                    </a:cubicBezTo>
                    <a:cubicBezTo>
                      <a:pt x="261" y="254"/>
                      <a:pt x="74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43"/>
              <p:cNvSpPr/>
              <p:nvPr/>
            </p:nvSpPr>
            <p:spPr>
              <a:xfrm>
                <a:off x="1800064" y="3706925"/>
                <a:ext cx="19344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70" extrusionOk="0">
                    <a:moveTo>
                      <a:pt x="44" y="1"/>
                    </a:moveTo>
                    <a:cubicBezTo>
                      <a:pt x="43" y="1"/>
                      <a:pt x="41" y="1"/>
                      <a:pt x="41" y="3"/>
                    </a:cubicBezTo>
                    <a:cubicBezTo>
                      <a:pt x="1" y="16"/>
                      <a:pt x="189" y="270"/>
                      <a:pt x="219" y="270"/>
                    </a:cubicBezTo>
                    <a:cubicBezTo>
                      <a:pt x="220" y="270"/>
                      <a:pt x="221" y="269"/>
                      <a:pt x="222" y="268"/>
                    </a:cubicBezTo>
                    <a:cubicBezTo>
                      <a:pt x="249" y="254"/>
                      <a:pt x="73" y="1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31" name="Google Shape;3131;p43"/>
            <p:cNvSpPr/>
            <p:nvPr/>
          </p:nvSpPr>
          <p:spPr>
            <a:xfrm>
              <a:off x="5225597" y="5140006"/>
              <a:ext cx="205969" cy="157079"/>
            </a:xfrm>
            <a:custGeom>
              <a:avLst/>
              <a:gdLst/>
              <a:ahLst/>
              <a:cxnLst/>
              <a:rect l="l" t="t" r="r" b="b"/>
              <a:pathLst>
                <a:path w="2414" h="1841" extrusionOk="0">
                  <a:moveTo>
                    <a:pt x="1480" y="1"/>
                  </a:moveTo>
                  <a:cubicBezTo>
                    <a:pt x="997" y="1"/>
                    <a:pt x="582" y="826"/>
                    <a:pt x="115" y="826"/>
                  </a:cubicBezTo>
                  <a:cubicBezTo>
                    <a:pt x="77" y="826"/>
                    <a:pt x="39" y="821"/>
                    <a:pt x="0" y="809"/>
                  </a:cubicBezTo>
                  <a:lnTo>
                    <a:pt x="0" y="809"/>
                  </a:lnTo>
                  <a:cubicBezTo>
                    <a:pt x="168" y="1367"/>
                    <a:pt x="154" y="1450"/>
                    <a:pt x="767" y="1841"/>
                  </a:cubicBezTo>
                  <a:cubicBezTo>
                    <a:pt x="753" y="1185"/>
                    <a:pt x="2413" y="1102"/>
                    <a:pt x="1883" y="209"/>
                  </a:cubicBezTo>
                  <a:cubicBezTo>
                    <a:pt x="1742" y="60"/>
                    <a:pt x="1609" y="1"/>
                    <a:pt x="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3"/>
            <p:cNvSpPr/>
            <p:nvPr/>
          </p:nvSpPr>
          <p:spPr>
            <a:xfrm>
              <a:off x="5273207" y="5157753"/>
              <a:ext cx="158359" cy="139332"/>
            </a:xfrm>
            <a:custGeom>
              <a:avLst/>
              <a:gdLst/>
              <a:ahLst/>
              <a:cxnLst/>
              <a:rect l="l" t="t" r="r" b="b"/>
              <a:pathLst>
                <a:path w="1856" h="1633" extrusionOk="0">
                  <a:moveTo>
                    <a:pt x="1325" y="1"/>
                  </a:moveTo>
                  <a:lnTo>
                    <a:pt x="1325" y="1"/>
                  </a:lnTo>
                  <a:cubicBezTo>
                    <a:pt x="1646" y="824"/>
                    <a:pt x="0" y="963"/>
                    <a:pt x="209" y="1633"/>
                  </a:cubicBezTo>
                  <a:cubicBezTo>
                    <a:pt x="209" y="977"/>
                    <a:pt x="1855" y="908"/>
                    <a:pt x="132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3"/>
            <p:cNvSpPr/>
            <p:nvPr/>
          </p:nvSpPr>
          <p:spPr>
            <a:xfrm>
              <a:off x="5301790" y="5185739"/>
              <a:ext cx="66637" cy="45392"/>
            </a:xfrm>
            <a:custGeom>
              <a:avLst/>
              <a:gdLst/>
              <a:ahLst/>
              <a:cxnLst/>
              <a:rect l="l" t="t" r="r" b="b"/>
              <a:pathLst>
                <a:path w="781" h="532" extrusionOk="0">
                  <a:moveTo>
                    <a:pt x="564" y="0"/>
                  </a:moveTo>
                  <a:cubicBezTo>
                    <a:pt x="490" y="0"/>
                    <a:pt x="391" y="35"/>
                    <a:pt x="279" y="119"/>
                  </a:cubicBezTo>
                  <a:cubicBezTo>
                    <a:pt x="1" y="318"/>
                    <a:pt x="41" y="531"/>
                    <a:pt x="224" y="531"/>
                  </a:cubicBezTo>
                  <a:cubicBezTo>
                    <a:pt x="297" y="531"/>
                    <a:pt x="394" y="496"/>
                    <a:pt x="502" y="412"/>
                  </a:cubicBezTo>
                  <a:cubicBezTo>
                    <a:pt x="780" y="213"/>
                    <a:pt x="747" y="0"/>
                    <a:pt x="56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3"/>
            <p:cNvSpPr/>
            <p:nvPr/>
          </p:nvSpPr>
          <p:spPr>
            <a:xfrm>
              <a:off x="4140216" y="5683764"/>
              <a:ext cx="161345" cy="260831"/>
            </a:xfrm>
            <a:custGeom>
              <a:avLst/>
              <a:gdLst/>
              <a:ahLst/>
              <a:cxnLst/>
              <a:rect l="l" t="t" r="r" b="b"/>
              <a:pathLst>
                <a:path w="1891" h="3057" extrusionOk="0">
                  <a:moveTo>
                    <a:pt x="1204" y="1"/>
                  </a:moveTo>
                  <a:cubicBezTo>
                    <a:pt x="1198" y="1"/>
                    <a:pt x="1192" y="1"/>
                    <a:pt x="1186" y="1"/>
                  </a:cubicBezTo>
                  <a:lnTo>
                    <a:pt x="0" y="1"/>
                  </a:lnTo>
                  <a:lnTo>
                    <a:pt x="0" y="3056"/>
                  </a:lnTo>
                  <a:lnTo>
                    <a:pt x="1186" y="3056"/>
                  </a:lnTo>
                  <a:cubicBezTo>
                    <a:pt x="1192" y="3056"/>
                    <a:pt x="1198" y="3057"/>
                    <a:pt x="1204" y="3057"/>
                  </a:cubicBezTo>
                  <a:cubicBezTo>
                    <a:pt x="1891" y="3057"/>
                    <a:pt x="1891" y="1"/>
                    <a:pt x="120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3"/>
            <p:cNvSpPr/>
            <p:nvPr/>
          </p:nvSpPr>
          <p:spPr>
            <a:xfrm>
              <a:off x="4092009" y="5686835"/>
              <a:ext cx="96500" cy="254432"/>
            </a:xfrm>
            <a:custGeom>
              <a:avLst/>
              <a:gdLst/>
              <a:ahLst/>
              <a:cxnLst/>
              <a:rect l="l" t="t" r="r" b="b"/>
              <a:pathLst>
                <a:path w="1131" h="2982" extrusionOk="0">
                  <a:moveTo>
                    <a:pt x="565" y="0"/>
                  </a:moveTo>
                  <a:cubicBezTo>
                    <a:pt x="283" y="0"/>
                    <a:pt x="0" y="495"/>
                    <a:pt x="7" y="1486"/>
                  </a:cubicBezTo>
                  <a:cubicBezTo>
                    <a:pt x="0" y="2483"/>
                    <a:pt x="283" y="2982"/>
                    <a:pt x="565" y="2982"/>
                  </a:cubicBezTo>
                  <a:cubicBezTo>
                    <a:pt x="848" y="2982"/>
                    <a:pt x="1130" y="2483"/>
                    <a:pt x="1123" y="1486"/>
                  </a:cubicBezTo>
                  <a:cubicBezTo>
                    <a:pt x="1130" y="495"/>
                    <a:pt x="848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3"/>
            <p:cNvSpPr/>
            <p:nvPr/>
          </p:nvSpPr>
          <p:spPr>
            <a:xfrm>
              <a:off x="4772367" y="5405102"/>
              <a:ext cx="154263" cy="36774"/>
            </a:xfrm>
            <a:custGeom>
              <a:avLst/>
              <a:gdLst/>
              <a:ahLst/>
              <a:cxnLst/>
              <a:rect l="l" t="t" r="r" b="b"/>
              <a:pathLst>
                <a:path w="1808" h="431" extrusionOk="0">
                  <a:moveTo>
                    <a:pt x="1492" y="1"/>
                  </a:moveTo>
                  <a:cubicBezTo>
                    <a:pt x="1001" y="1"/>
                    <a:pt x="1" y="204"/>
                    <a:pt x="54" y="352"/>
                  </a:cubicBezTo>
                  <a:cubicBezTo>
                    <a:pt x="54" y="407"/>
                    <a:pt x="162" y="430"/>
                    <a:pt x="325" y="430"/>
                  </a:cubicBezTo>
                  <a:cubicBezTo>
                    <a:pt x="818" y="430"/>
                    <a:pt x="1808" y="220"/>
                    <a:pt x="1755" y="73"/>
                  </a:cubicBezTo>
                  <a:cubicBezTo>
                    <a:pt x="1755" y="22"/>
                    <a:pt x="1650" y="1"/>
                    <a:pt x="1492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3"/>
            <p:cNvSpPr/>
            <p:nvPr/>
          </p:nvSpPr>
          <p:spPr>
            <a:xfrm>
              <a:off x="4606415" y="5164835"/>
              <a:ext cx="421664" cy="72353"/>
            </a:xfrm>
            <a:custGeom>
              <a:avLst/>
              <a:gdLst/>
              <a:ahLst/>
              <a:cxnLst/>
              <a:rect l="l" t="t" r="r" b="b"/>
              <a:pathLst>
                <a:path w="4942" h="848" extrusionOk="0">
                  <a:moveTo>
                    <a:pt x="4070" y="1"/>
                  </a:moveTo>
                  <a:cubicBezTo>
                    <a:pt x="2716" y="1"/>
                    <a:pt x="1" y="397"/>
                    <a:pt x="116" y="699"/>
                  </a:cubicBezTo>
                  <a:cubicBezTo>
                    <a:pt x="102" y="804"/>
                    <a:pt x="400" y="848"/>
                    <a:pt x="853" y="848"/>
                  </a:cubicBezTo>
                  <a:cubicBezTo>
                    <a:pt x="2208" y="848"/>
                    <a:pt x="4942" y="458"/>
                    <a:pt x="4816" y="155"/>
                  </a:cubicBezTo>
                  <a:cubicBezTo>
                    <a:pt x="4830" y="46"/>
                    <a:pt x="4528" y="1"/>
                    <a:pt x="4070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8" name="Google Shape;3138;p43"/>
          <p:cNvGrpSpPr/>
          <p:nvPr/>
        </p:nvGrpSpPr>
        <p:grpSpPr>
          <a:xfrm rot="-266624">
            <a:off x="7018838" y="430959"/>
            <a:ext cx="2065264" cy="1626604"/>
            <a:chOff x="7617330" y="4078182"/>
            <a:chExt cx="639299" cy="503513"/>
          </a:xfrm>
        </p:grpSpPr>
        <p:sp>
          <p:nvSpPr>
            <p:cNvPr id="3139" name="Google Shape;3139;p43"/>
            <p:cNvSpPr/>
            <p:nvPr/>
          </p:nvSpPr>
          <p:spPr>
            <a:xfrm>
              <a:off x="7730372" y="4085264"/>
              <a:ext cx="417029" cy="494456"/>
            </a:xfrm>
            <a:custGeom>
              <a:avLst/>
              <a:gdLst/>
              <a:ahLst/>
              <a:cxnLst/>
              <a:rect l="l" t="t" r="r" b="b"/>
              <a:pathLst>
                <a:path w="6124" h="7261" extrusionOk="0">
                  <a:moveTo>
                    <a:pt x="2662" y="1"/>
                  </a:moveTo>
                  <a:cubicBezTo>
                    <a:pt x="2060" y="1"/>
                    <a:pt x="1284" y="271"/>
                    <a:pt x="1284" y="412"/>
                  </a:cubicBezTo>
                  <a:cubicBezTo>
                    <a:pt x="1270" y="579"/>
                    <a:pt x="1660" y="872"/>
                    <a:pt x="1660" y="872"/>
                  </a:cubicBezTo>
                  <a:lnTo>
                    <a:pt x="2009" y="3272"/>
                  </a:lnTo>
                  <a:lnTo>
                    <a:pt x="1102" y="4220"/>
                  </a:lnTo>
                  <a:lnTo>
                    <a:pt x="363" y="5127"/>
                  </a:lnTo>
                  <a:lnTo>
                    <a:pt x="0" y="5950"/>
                  </a:lnTo>
                  <a:lnTo>
                    <a:pt x="84" y="6494"/>
                  </a:lnTo>
                  <a:lnTo>
                    <a:pt x="502" y="6996"/>
                  </a:lnTo>
                  <a:lnTo>
                    <a:pt x="1549" y="7261"/>
                  </a:lnTo>
                  <a:lnTo>
                    <a:pt x="3599" y="7066"/>
                  </a:lnTo>
                  <a:lnTo>
                    <a:pt x="5343" y="6536"/>
                  </a:lnTo>
                  <a:lnTo>
                    <a:pt x="5956" y="5964"/>
                  </a:lnTo>
                  <a:lnTo>
                    <a:pt x="6124" y="5252"/>
                  </a:lnTo>
                  <a:lnTo>
                    <a:pt x="5747" y="4541"/>
                  </a:lnTo>
                  <a:lnTo>
                    <a:pt x="4952" y="3941"/>
                  </a:lnTo>
                  <a:lnTo>
                    <a:pt x="3669" y="3258"/>
                  </a:lnTo>
                  <a:lnTo>
                    <a:pt x="3292" y="3062"/>
                  </a:lnTo>
                  <a:lnTo>
                    <a:pt x="2957" y="831"/>
                  </a:lnTo>
                  <a:lnTo>
                    <a:pt x="2818" y="677"/>
                  </a:lnTo>
                  <a:cubicBezTo>
                    <a:pt x="2818" y="677"/>
                    <a:pt x="3432" y="49"/>
                    <a:pt x="2818" y="8"/>
                  </a:cubicBezTo>
                  <a:cubicBezTo>
                    <a:pt x="2768" y="3"/>
                    <a:pt x="2716" y="1"/>
                    <a:pt x="2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3"/>
            <p:cNvSpPr/>
            <p:nvPr/>
          </p:nvSpPr>
          <p:spPr>
            <a:xfrm>
              <a:off x="7795882" y="4358743"/>
              <a:ext cx="254685" cy="63331"/>
            </a:xfrm>
            <a:custGeom>
              <a:avLst/>
              <a:gdLst/>
              <a:ahLst/>
              <a:cxnLst/>
              <a:rect l="l" t="t" r="r" b="b"/>
              <a:pathLst>
                <a:path w="3740" h="930" extrusionOk="0">
                  <a:moveTo>
                    <a:pt x="3135" y="0"/>
                  </a:moveTo>
                  <a:cubicBezTo>
                    <a:pt x="2487" y="0"/>
                    <a:pt x="1365" y="103"/>
                    <a:pt x="1" y="650"/>
                  </a:cubicBezTo>
                  <a:cubicBezTo>
                    <a:pt x="1" y="650"/>
                    <a:pt x="531" y="930"/>
                    <a:pt x="1333" y="930"/>
                  </a:cubicBezTo>
                  <a:cubicBezTo>
                    <a:pt x="1997" y="930"/>
                    <a:pt x="2848" y="738"/>
                    <a:pt x="3739" y="37"/>
                  </a:cubicBezTo>
                  <a:cubicBezTo>
                    <a:pt x="3709" y="32"/>
                    <a:pt x="3495" y="0"/>
                    <a:pt x="3135" y="0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3"/>
            <p:cNvSpPr/>
            <p:nvPr/>
          </p:nvSpPr>
          <p:spPr>
            <a:xfrm>
              <a:off x="7739838" y="4361195"/>
              <a:ext cx="391424" cy="208106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182" y="2219"/>
                  </a:moveTo>
                  <a:cubicBezTo>
                    <a:pt x="238" y="2428"/>
                    <a:pt x="377" y="2609"/>
                    <a:pt x="573" y="2707"/>
                  </a:cubicBezTo>
                  <a:cubicBezTo>
                    <a:pt x="1159" y="3055"/>
                    <a:pt x="2233" y="2916"/>
                    <a:pt x="3042" y="2804"/>
                  </a:cubicBezTo>
                  <a:cubicBezTo>
                    <a:pt x="3795" y="2721"/>
                    <a:pt x="4813" y="2372"/>
                    <a:pt x="5357" y="1940"/>
                  </a:cubicBezTo>
                  <a:cubicBezTo>
                    <a:pt x="5594" y="1744"/>
                    <a:pt x="5748" y="1535"/>
                    <a:pt x="5734" y="1326"/>
                  </a:cubicBezTo>
                  <a:cubicBezTo>
                    <a:pt x="5720" y="628"/>
                    <a:pt x="4562" y="1"/>
                    <a:pt x="4562" y="1"/>
                  </a:cubicBezTo>
                  <a:lnTo>
                    <a:pt x="4548" y="15"/>
                  </a:lnTo>
                  <a:cubicBezTo>
                    <a:pt x="4478" y="70"/>
                    <a:pt x="3990" y="391"/>
                    <a:pt x="2693" y="642"/>
                  </a:cubicBezTo>
                  <a:cubicBezTo>
                    <a:pt x="1298" y="921"/>
                    <a:pt x="838" y="628"/>
                    <a:pt x="824" y="614"/>
                  </a:cubicBezTo>
                  <a:lnTo>
                    <a:pt x="824" y="614"/>
                  </a:lnTo>
                  <a:cubicBezTo>
                    <a:pt x="810" y="642"/>
                    <a:pt x="1" y="1633"/>
                    <a:pt x="182" y="2219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3"/>
            <p:cNvSpPr/>
            <p:nvPr/>
          </p:nvSpPr>
          <p:spPr>
            <a:xfrm>
              <a:off x="8012500" y="4468516"/>
              <a:ext cx="14300" cy="16207"/>
            </a:xfrm>
            <a:custGeom>
              <a:avLst/>
              <a:gdLst/>
              <a:ahLst/>
              <a:cxnLst/>
              <a:rect l="l" t="t" r="r" b="b"/>
              <a:pathLst>
                <a:path w="210" h="238" extrusionOk="0">
                  <a:moveTo>
                    <a:pt x="84" y="1"/>
                  </a:moveTo>
                  <a:cubicBezTo>
                    <a:pt x="28" y="15"/>
                    <a:pt x="0" y="85"/>
                    <a:pt x="14" y="140"/>
                  </a:cubicBezTo>
                  <a:cubicBezTo>
                    <a:pt x="14" y="196"/>
                    <a:pt x="70" y="238"/>
                    <a:pt x="126" y="238"/>
                  </a:cubicBezTo>
                  <a:cubicBezTo>
                    <a:pt x="181" y="224"/>
                    <a:pt x="209" y="168"/>
                    <a:pt x="195" y="112"/>
                  </a:cubicBezTo>
                  <a:cubicBezTo>
                    <a:pt x="195" y="43"/>
                    <a:pt x="140" y="1"/>
                    <a:pt x="8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3"/>
            <p:cNvSpPr/>
            <p:nvPr/>
          </p:nvSpPr>
          <p:spPr>
            <a:xfrm>
              <a:off x="8017199" y="4472330"/>
              <a:ext cx="4835" cy="5788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29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6"/>
                    <a:pt x="29" y="84"/>
                    <a:pt x="43" y="84"/>
                  </a:cubicBezTo>
                  <a:cubicBezTo>
                    <a:pt x="57" y="70"/>
                    <a:pt x="71" y="56"/>
                    <a:pt x="71" y="29"/>
                  </a:cubicBezTo>
                  <a:cubicBezTo>
                    <a:pt x="71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3"/>
            <p:cNvSpPr/>
            <p:nvPr/>
          </p:nvSpPr>
          <p:spPr>
            <a:xfrm>
              <a:off x="7998676" y="4465452"/>
              <a:ext cx="7218" cy="6537"/>
            </a:xfrm>
            <a:custGeom>
              <a:avLst/>
              <a:gdLst/>
              <a:ahLst/>
              <a:cxnLst/>
              <a:rect l="l" t="t" r="r" b="b"/>
              <a:pathLst>
                <a:path w="106" h="96" extrusionOk="0">
                  <a:moveTo>
                    <a:pt x="53" y="0"/>
                  </a:moveTo>
                  <a:cubicBezTo>
                    <a:pt x="26" y="0"/>
                    <a:pt x="0" y="21"/>
                    <a:pt x="8" y="60"/>
                  </a:cubicBezTo>
                  <a:cubicBezTo>
                    <a:pt x="8" y="84"/>
                    <a:pt x="27" y="95"/>
                    <a:pt x="48" y="95"/>
                  </a:cubicBezTo>
                  <a:cubicBezTo>
                    <a:pt x="75" y="95"/>
                    <a:pt x="105" y="77"/>
                    <a:pt x="105" y="46"/>
                  </a:cubicBezTo>
                  <a:cubicBezTo>
                    <a:pt x="99" y="14"/>
                    <a:pt x="76" y="0"/>
                    <a:pt x="5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3"/>
            <p:cNvSpPr/>
            <p:nvPr/>
          </p:nvSpPr>
          <p:spPr>
            <a:xfrm>
              <a:off x="8000106" y="4466133"/>
              <a:ext cx="2928" cy="2452"/>
            </a:xfrm>
            <a:custGeom>
              <a:avLst/>
              <a:gdLst/>
              <a:ahLst/>
              <a:cxnLst/>
              <a:rect l="l" t="t" r="r" b="b"/>
              <a:pathLst>
                <a:path w="43" h="36" extrusionOk="0">
                  <a:moveTo>
                    <a:pt x="22" y="1"/>
                  </a:moveTo>
                  <a:cubicBezTo>
                    <a:pt x="11" y="1"/>
                    <a:pt x="1" y="8"/>
                    <a:pt x="1" y="22"/>
                  </a:cubicBezTo>
                  <a:cubicBezTo>
                    <a:pt x="1" y="36"/>
                    <a:pt x="15" y="36"/>
                    <a:pt x="29" y="36"/>
                  </a:cubicBezTo>
                  <a:cubicBezTo>
                    <a:pt x="29" y="36"/>
                    <a:pt x="43" y="22"/>
                    <a:pt x="43" y="22"/>
                  </a:cubicBezTo>
                  <a:cubicBezTo>
                    <a:pt x="43" y="8"/>
                    <a:pt x="32" y="1"/>
                    <a:pt x="22" y="1"/>
                  </a:cubicBezTo>
                  <a:close/>
                </a:path>
              </a:pathLst>
            </a:custGeom>
            <a:solidFill>
              <a:srgbClr val="D8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3"/>
            <p:cNvSpPr/>
            <p:nvPr/>
          </p:nvSpPr>
          <p:spPr>
            <a:xfrm>
              <a:off x="8051860" y="4458302"/>
              <a:ext cx="2928" cy="2247"/>
            </a:xfrm>
            <a:custGeom>
              <a:avLst/>
              <a:gdLst/>
              <a:ahLst/>
              <a:cxnLst/>
              <a:rect l="l" t="t" r="r" b="b"/>
              <a:pathLst>
                <a:path w="43" h="33" extrusionOk="0">
                  <a:moveTo>
                    <a:pt x="22" y="1"/>
                  </a:moveTo>
                  <a:cubicBezTo>
                    <a:pt x="11" y="1"/>
                    <a:pt x="1" y="4"/>
                    <a:pt x="8" y="11"/>
                  </a:cubicBezTo>
                  <a:cubicBezTo>
                    <a:pt x="8" y="25"/>
                    <a:pt x="15" y="32"/>
                    <a:pt x="22" y="32"/>
                  </a:cubicBezTo>
                  <a:cubicBezTo>
                    <a:pt x="29" y="32"/>
                    <a:pt x="36" y="25"/>
                    <a:pt x="36" y="11"/>
                  </a:cubicBezTo>
                  <a:cubicBezTo>
                    <a:pt x="43" y="4"/>
                    <a:pt x="32" y="1"/>
                    <a:pt x="2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3"/>
            <p:cNvSpPr/>
            <p:nvPr/>
          </p:nvSpPr>
          <p:spPr>
            <a:xfrm>
              <a:off x="7816311" y="4447270"/>
              <a:ext cx="16752" cy="9942"/>
            </a:xfrm>
            <a:custGeom>
              <a:avLst/>
              <a:gdLst/>
              <a:ahLst/>
              <a:cxnLst/>
              <a:rect l="l" t="t" r="r" b="b"/>
              <a:pathLst>
                <a:path w="246" h="146" extrusionOk="0">
                  <a:moveTo>
                    <a:pt x="42" y="0"/>
                  </a:moveTo>
                  <a:cubicBezTo>
                    <a:pt x="17" y="0"/>
                    <a:pt x="0" y="17"/>
                    <a:pt x="8" y="62"/>
                  </a:cubicBezTo>
                  <a:cubicBezTo>
                    <a:pt x="8" y="118"/>
                    <a:pt x="63" y="145"/>
                    <a:pt x="133" y="145"/>
                  </a:cubicBezTo>
                  <a:cubicBezTo>
                    <a:pt x="245" y="125"/>
                    <a:pt x="111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3"/>
            <p:cNvSpPr/>
            <p:nvPr/>
          </p:nvSpPr>
          <p:spPr>
            <a:xfrm>
              <a:off x="7819648" y="4447610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8" y="1"/>
                  </a:moveTo>
                  <a:cubicBezTo>
                    <a:pt x="14" y="1"/>
                    <a:pt x="1" y="29"/>
                    <a:pt x="1" y="43"/>
                  </a:cubicBezTo>
                  <a:cubicBezTo>
                    <a:pt x="1" y="57"/>
                    <a:pt x="14" y="71"/>
                    <a:pt x="42" y="71"/>
                  </a:cubicBezTo>
                  <a:cubicBezTo>
                    <a:pt x="84" y="57"/>
                    <a:pt x="70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3"/>
            <p:cNvSpPr/>
            <p:nvPr/>
          </p:nvSpPr>
          <p:spPr>
            <a:xfrm>
              <a:off x="7797176" y="4509375"/>
              <a:ext cx="15867" cy="15254"/>
            </a:xfrm>
            <a:custGeom>
              <a:avLst/>
              <a:gdLst/>
              <a:ahLst/>
              <a:cxnLst/>
              <a:rect l="l" t="t" r="r" b="b"/>
              <a:pathLst>
                <a:path w="233" h="224" extrusionOk="0">
                  <a:moveTo>
                    <a:pt x="127" y="1"/>
                  </a:moveTo>
                  <a:cubicBezTo>
                    <a:pt x="64" y="1"/>
                    <a:pt x="0" y="48"/>
                    <a:pt x="24" y="126"/>
                  </a:cubicBezTo>
                  <a:cubicBezTo>
                    <a:pt x="24" y="196"/>
                    <a:pt x="79" y="224"/>
                    <a:pt x="135" y="224"/>
                  </a:cubicBezTo>
                  <a:cubicBezTo>
                    <a:pt x="191" y="210"/>
                    <a:pt x="233" y="154"/>
                    <a:pt x="233" y="98"/>
                  </a:cubicBezTo>
                  <a:cubicBezTo>
                    <a:pt x="227" y="31"/>
                    <a:pt x="177" y="1"/>
                    <a:pt x="12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3"/>
            <p:cNvSpPr/>
            <p:nvPr/>
          </p:nvSpPr>
          <p:spPr>
            <a:xfrm>
              <a:off x="7800649" y="4515095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42" y="0"/>
                  </a:moveTo>
                  <a:cubicBezTo>
                    <a:pt x="14" y="0"/>
                    <a:pt x="1" y="14"/>
                    <a:pt x="14" y="42"/>
                  </a:cubicBezTo>
                  <a:cubicBezTo>
                    <a:pt x="14" y="56"/>
                    <a:pt x="28" y="70"/>
                    <a:pt x="56" y="70"/>
                  </a:cubicBezTo>
                  <a:cubicBezTo>
                    <a:pt x="70" y="70"/>
                    <a:pt x="84" y="42"/>
                    <a:pt x="84" y="28"/>
                  </a:cubicBezTo>
                  <a:cubicBezTo>
                    <a:pt x="70" y="14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3"/>
            <p:cNvSpPr/>
            <p:nvPr/>
          </p:nvSpPr>
          <p:spPr>
            <a:xfrm>
              <a:off x="8008687" y="4427726"/>
              <a:ext cx="7627" cy="6946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42" y="0"/>
                  </a:moveTo>
                  <a:cubicBezTo>
                    <a:pt x="14" y="14"/>
                    <a:pt x="0" y="28"/>
                    <a:pt x="0" y="56"/>
                  </a:cubicBezTo>
                  <a:cubicBezTo>
                    <a:pt x="12" y="79"/>
                    <a:pt x="23" y="101"/>
                    <a:pt x="42" y="101"/>
                  </a:cubicBezTo>
                  <a:cubicBezTo>
                    <a:pt x="46" y="101"/>
                    <a:pt x="51" y="100"/>
                    <a:pt x="56" y="98"/>
                  </a:cubicBezTo>
                  <a:cubicBezTo>
                    <a:pt x="84" y="98"/>
                    <a:pt x="112" y="70"/>
                    <a:pt x="98" y="42"/>
                  </a:cubicBezTo>
                  <a:cubicBezTo>
                    <a:pt x="98" y="14"/>
                    <a:pt x="70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3"/>
            <p:cNvSpPr/>
            <p:nvPr/>
          </p:nvSpPr>
          <p:spPr>
            <a:xfrm>
              <a:off x="8010593" y="4428679"/>
              <a:ext cx="2928" cy="2860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28"/>
                  </a:cubicBezTo>
                  <a:cubicBezTo>
                    <a:pt x="0" y="28"/>
                    <a:pt x="14" y="42"/>
                    <a:pt x="28" y="42"/>
                  </a:cubicBezTo>
                  <a:cubicBezTo>
                    <a:pt x="28" y="42"/>
                    <a:pt x="42" y="28"/>
                    <a:pt x="42" y="14"/>
                  </a:cubicBezTo>
                  <a:cubicBezTo>
                    <a:pt x="28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3"/>
            <p:cNvSpPr/>
            <p:nvPr/>
          </p:nvSpPr>
          <p:spPr>
            <a:xfrm>
              <a:off x="8040965" y="4422823"/>
              <a:ext cx="8308" cy="6810"/>
            </a:xfrm>
            <a:custGeom>
              <a:avLst/>
              <a:gdLst/>
              <a:ahLst/>
              <a:cxnLst/>
              <a:rect l="l" t="t" r="r" b="b"/>
              <a:pathLst>
                <a:path w="122" h="100" extrusionOk="0">
                  <a:moveTo>
                    <a:pt x="56" y="1"/>
                  </a:moveTo>
                  <a:cubicBezTo>
                    <a:pt x="51" y="1"/>
                    <a:pt x="47" y="1"/>
                    <a:pt x="42" y="2"/>
                  </a:cubicBezTo>
                  <a:cubicBezTo>
                    <a:pt x="14" y="2"/>
                    <a:pt x="1" y="30"/>
                    <a:pt x="1" y="58"/>
                  </a:cubicBezTo>
                  <a:cubicBezTo>
                    <a:pt x="1" y="86"/>
                    <a:pt x="28" y="100"/>
                    <a:pt x="56" y="100"/>
                  </a:cubicBezTo>
                  <a:cubicBezTo>
                    <a:pt x="121" y="87"/>
                    <a:pt x="114" y="1"/>
                    <a:pt x="56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3"/>
            <p:cNvSpPr/>
            <p:nvPr/>
          </p:nvSpPr>
          <p:spPr>
            <a:xfrm>
              <a:off x="8042871" y="4423913"/>
              <a:ext cx="2928" cy="2928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8" y="0"/>
                  </a:moveTo>
                  <a:cubicBezTo>
                    <a:pt x="14" y="0"/>
                    <a:pt x="0" y="14"/>
                    <a:pt x="0" y="14"/>
                  </a:cubicBezTo>
                  <a:cubicBezTo>
                    <a:pt x="0" y="28"/>
                    <a:pt x="14" y="42"/>
                    <a:pt x="28" y="42"/>
                  </a:cubicBezTo>
                  <a:cubicBezTo>
                    <a:pt x="42" y="28"/>
                    <a:pt x="42" y="14"/>
                    <a:pt x="28" y="0"/>
                  </a:cubicBezTo>
                  <a:close/>
                </a:path>
              </a:pathLst>
            </a:custGeom>
            <a:solidFill>
              <a:srgbClr val="D8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3"/>
            <p:cNvSpPr/>
            <p:nvPr/>
          </p:nvSpPr>
          <p:spPr>
            <a:xfrm>
              <a:off x="7890742" y="4467904"/>
              <a:ext cx="19340" cy="17433"/>
            </a:xfrm>
            <a:custGeom>
              <a:avLst/>
              <a:gdLst/>
              <a:ahLst/>
              <a:cxnLst/>
              <a:rect l="l" t="t" r="r" b="b"/>
              <a:pathLst>
                <a:path w="284" h="256" extrusionOk="0">
                  <a:moveTo>
                    <a:pt x="145" y="1"/>
                  </a:moveTo>
                  <a:cubicBezTo>
                    <a:pt x="73" y="1"/>
                    <a:pt x="1" y="55"/>
                    <a:pt x="17" y="149"/>
                  </a:cubicBezTo>
                  <a:cubicBezTo>
                    <a:pt x="29" y="223"/>
                    <a:pt x="84" y="256"/>
                    <a:pt x="140" y="256"/>
                  </a:cubicBezTo>
                  <a:cubicBezTo>
                    <a:pt x="211" y="256"/>
                    <a:pt x="283" y="202"/>
                    <a:pt x="268" y="108"/>
                  </a:cubicBezTo>
                  <a:cubicBezTo>
                    <a:pt x="255" y="34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3"/>
            <p:cNvSpPr/>
            <p:nvPr/>
          </p:nvSpPr>
          <p:spPr>
            <a:xfrm>
              <a:off x="8042871" y="4392383"/>
              <a:ext cx="20225" cy="18659"/>
            </a:xfrm>
            <a:custGeom>
              <a:avLst/>
              <a:gdLst/>
              <a:ahLst/>
              <a:cxnLst/>
              <a:rect l="l" t="t" r="r" b="b"/>
              <a:pathLst>
                <a:path w="297" h="274" extrusionOk="0">
                  <a:moveTo>
                    <a:pt x="147" y="1"/>
                  </a:moveTo>
                  <a:cubicBezTo>
                    <a:pt x="140" y="1"/>
                    <a:pt x="133" y="2"/>
                    <a:pt x="126" y="3"/>
                  </a:cubicBezTo>
                  <a:cubicBezTo>
                    <a:pt x="56" y="17"/>
                    <a:pt x="0" y="87"/>
                    <a:pt x="14" y="156"/>
                  </a:cubicBezTo>
                  <a:cubicBezTo>
                    <a:pt x="21" y="237"/>
                    <a:pt x="81" y="273"/>
                    <a:pt x="143" y="273"/>
                  </a:cubicBezTo>
                  <a:cubicBezTo>
                    <a:pt x="219" y="273"/>
                    <a:pt x="297" y="216"/>
                    <a:pt x="265" y="115"/>
                  </a:cubicBezTo>
                  <a:cubicBezTo>
                    <a:pt x="253" y="52"/>
                    <a:pt x="207" y="1"/>
                    <a:pt x="14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3"/>
            <p:cNvSpPr/>
            <p:nvPr/>
          </p:nvSpPr>
          <p:spPr>
            <a:xfrm>
              <a:off x="8049545" y="4396333"/>
              <a:ext cx="5720" cy="5788"/>
            </a:xfrm>
            <a:custGeom>
              <a:avLst/>
              <a:gdLst/>
              <a:ahLst/>
              <a:cxnLst/>
              <a:rect l="l" t="t" r="r" b="b"/>
              <a:pathLst>
                <a:path w="84" h="85" extrusionOk="0">
                  <a:moveTo>
                    <a:pt x="28" y="1"/>
                  </a:moveTo>
                  <a:cubicBezTo>
                    <a:pt x="14" y="1"/>
                    <a:pt x="0" y="29"/>
                    <a:pt x="0" y="57"/>
                  </a:cubicBezTo>
                  <a:cubicBezTo>
                    <a:pt x="0" y="71"/>
                    <a:pt x="28" y="84"/>
                    <a:pt x="42" y="84"/>
                  </a:cubicBezTo>
                  <a:cubicBezTo>
                    <a:pt x="70" y="84"/>
                    <a:pt x="84" y="57"/>
                    <a:pt x="84" y="29"/>
                  </a:cubicBezTo>
                  <a:cubicBezTo>
                    <a:pt x="84" y="15"/>
                    <a:pt x="56" y="1"/>
                    <a:pt x="2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3"/>
            <p:cNvSpPr/>
            <p:nvPr/>
          </p:nvSpPr>
          <p:spPr>
            <a:xfrm>
              <a:off x="7950191" y="4517410"/>
              <a:ext cx="7286" cy="6537"/>
            </a:xfrm>
            <a:custGeom>
              <a:avLst/>
              <a:gdLst/>
              <a:ahLst/>
              <a:cxnLst/>
              <a:rect l="l" t="t" r="r" b="b"/>
              <a:pathLst>
                <a:path w="107" h="96" extrusionOk="0">
                  <a:moveTo>
                    <a:pt x="56" y="1"/>
                  </a:moveTo>
                  <a:cubicBezTo>
                    <a:pt x="28" y="1"/>
                    <a:pt x="1" y="19"/>
                    <a:pt x="8" y="50"/>
                  </a:cubicBezTo>
                  <a:cubicBezTo>
                    <a:pt x="8" y="73"/>
                    <a:pt x="27" y="96"/>
                    <a:pt x="49" y="96"/>
                  </a:cubicBezTo>
                  <a:cubicBezTo>
                    <a:pt x="54" y="96"/>
                    <a:pt x="59" y="94"/>
                    <a:pt x="64" y="92"/>
                  </a:cubicBezTo>
                  <a:cubicBezTo>
                    <a:pt x="78" y="92"/>
                    <a:pt x="106" y="64"/>
                    <a:pt x="106" y="36"/>
                  </a:cubicBezTo>
                  <a:cubicBezTo>
                    <a:pt x="100" y="12"/>
                    <a:pt x="78" y="1"/>
                    <a:pt x="56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3"/>
            <p:cNvSpPr/>
            <p:nvPr/>
          </p:nvSpPr>
          <p:spPr>
            <a:xfrm>
              <a:off x="7952642" y="4518704"/>
              <a:ext cx="2111" cy="1771"/>
            </a:xfrm>
            <a:custGeom>
              <a:avLst/>
              <a:gdLst/>
              <a:ahLst/>
              <a:cxnLst/>
              <a:rect l="l" t="t" r="r" b="b"/>
              <a:pathLst>
                <a:path w="31" h="26" extrusionOk="0">
                  <a:moveTo>
                    <a:pt x="21" y="1"/>
                  </a:moveTo>
                  <a:cubicBezTo>
                    <a:pt x="20" y="1"/>
                    <a:pt x="17" y="2"/>
                    <a:pt x="14" y="3"/>
                  </a:cubicBezTo>
                  <a:cubicBezTo>
                    <a:pt x="0" y="3"/>
                    <a:pt x="0" y="3"/>
                    <a:pt x="0" y="17"/>
                  </a:cubicBezTo>
                  <a:cubicBezTo>
                    <a:pt x="0" y="23"/>
                    <a:pt x="2" y="25"/>
                    <a:pt x="5" y="25"/>
                  </a:cubicBezTo>
                  <a:cubicBezTo>
                    <a:pt x="13" y="25"/>
                    <a:pt x="30" y="1"/>
                    <a:pt x="21" y="1"/>
                  </a:cubicBezTo>
                  <a:close/>
                </a:path>
              </a:pathLst>
            </a:custGeom>
            <a:solidFill>
              <a:srgbClr val="D8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3"/>
            <p:cNvSpPr/>
            <p:nvPr/>
          </p:nvSpPr>
          <p:spPr>
            <a:xfrm>
              <a:off x="7849611" y="4504404"/>
              <a:ext cx="25196" cy="21178"/>
            </a:xfrm>
            <a:custGeom>
              <a:avLst/>
              <a:gdLst/>
              <a:ahLst/>
              <a:cxnLst/>
              <a:rect l="l" t="t" r="r" b="b"/>
              <a:pathLst>
                <a:path w="370" h="311" extrusionOk="0">
                  <a:moveTo>
                    <a:pt x="167" y="1"/>
                  </a:moveTo>
                  <a:cubicBezTo>
                    <a:pt x="79" y="1"/>
                    <a:pt x="0" y="78"/>
                    <a:pt x="21" y="171"/>
                  </a:cubicBezTo>
                  <a:cubicBezTo>
                    <a:pt x="35" y="255"/>
                    <a:pt x="105" y="311"/>
                    <a:pt x="188" y="311"/>
                  </a:cubicBezTo>
                  <a:cubicBezTo>
                    <a:pt x="328" y="283"/>
                    <a:pt x="370" y="116"/>
                    <a:pt x="258" y="32"/>
                  </a:cubicBezTo>
                  <a:cubicBezTo>
                    <a:pt x="229" y="10"/>
                    <a:pt x="197" y="1"/>
                    <a:pt x="16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3"/>
            <p:cNvSpPr/>
            <p:nvPr/>
          </p:nvSpPr>
          <p:spPr>
            <a:xfrm>
              <a:off x="7854514" y="4513937"/>
              <a:ext cx="8580" cy="5039"/>
            </a:xfrm>
            <a:custGeom>
              <a:avLst/>
              <a:gdLst/>
              <a:ahLst/>
              <a:cxnLst/>
              <a:rect l="l" t="t" r="r" b="b"/>
              <a:pathLst>
                <a:path w="126" h="74" extrusionOk="0">
                  <a:moveTo>
                    <a:pt x="22" y="0"/>
                  </a:moveTo>
                  <a:cubicBezTo>
                    <a:pt x="9" y="0"/>
                    <a:pt x="1" y="9"/>
                    <a:pt x="5" y="31"/>
                  </a:cubicBezTo>
                  <a:cubicBezTo>
                    <a:pt x="5" y="59"/>
                    <a:pt x="33" y="73"/>
                    <a:pt x="74" y="73"/>
                  </a:cubicBezTo>
                  <a:cubicBezTo>
                    <a:pt x="125" y="63"/>
                    <a:pt x="57" y="0"/>
                    <a:pt x="2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3"/>
            <p:cNvSpPr/>
            <p:nvPr/>
          </p:nvSpPr>
          <p:spPr>
            <a:xfrm>
              <a:off x="7783011" y="4464362"/>
              <a:ext cx="16820" cy="10147"/>
            </a:xfrm>
            <a:custGeom>
              <a:avLst/>
              <a:gdLst/>
              <a:ahLst/>
              <a:cxnLst/>
              <a:rect l="l" t="t" r="r" b="b"/>
              <a:pathLst>
                <a:path w="247" h="149" extrusionOk="0">
                  <a:moveTo>
                    <a:pt x="43" y="0"/>
                  </a:moveTo>
                  <a:cubicBezTo>
                    <a:pt x="18" y="0"/>
                    <a:pt x="1" y="17"/>
                    <a:pt x="8" y="62"/>
                  </a:cubicBezTo>
                  <a:cubicBezTo>
                    <a:pt x="21" y="110"/>
                    <a:pt x="54" y="148"/>
                    <a:pt x="108" y="148"/>
                  </a:cubicBezTo>
                  <a:cubicBezTo>
                    <a:pt x="116" y="148"/>
                    <a:pt x="125" y="147"/>
                    <a:pt x="134" y="146"/>
                  </a:cubicBezTo>
                  <a:cubicBezTo>
                    <a:pt x="246" y="125"/>
                    <a:pt x="112" y="0"/>
                    <a:pt x="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3"/>
            <p:cNvSpPr/>
            <p:nvPr/>
          </p:nvSpPr>
          <p:spPr>
            <a:xfrm>
              <a:off x="7786416" y="4465316"/>
              <a:ext cx="4835" cy="5175"/>
            </a:xfrm>
            <a:custGeom>
              <a:avLst/>
              <a:gdLst/>
              <a:ahLst/>
              <a:cxnLst/>
              <a:rect l="l" t="t" r="r" b="b"/>
              <a:pathLst>
                <a:path w="71" h="76" extrusionOk="0">
                  <a:moveTo>
                    <a:pt x="48" y="1"/>
                  </a:moveTo>
                  <a:cubicBezTo>
                    <a:pt x="42" y="1"/>
                    <a:pt x="36" y="2"/>
                    <a:pt x="28" y="6"/>
                  </a:cubicBezTo>
                  <a:cubicBezTo>
                    <a:pt x="14" y="6"/>
                    <a:pt x="0" y="20"/>
                    <a:pt x="0" y="48"/>
                  </a:cubicBezTo>
                  <a:cubicBezTo>
                    <a:pt x="0" y="62"/>
                    <a:pt x="14" y="76"/>
                    <a:pt x="42" y="76"/>
                  </a:cubicBezTo>
                  <a:cubicBezTo>
                    <a:pt x="56" y="62"/>
                    <a:pt x="70" y="48"/>
                    <a:pt x="70" y="34"/>
                  </a:cubicBezTo>
                  <a:cubicBezTo>
                    <a:pt x="70" y="13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3"/>
            <p:cNvSpPr/>
            <p:nvPr/>
          </p:nvSpPr>
          <p:spPr>
            <a:xfrm>
              <a:off x="7897960" y="4532732"/>
              <a:ext cx="16820" cy="10147"/>
            </a:xfrm>
            <a:custGeom>
              <a:avLst/>
              <a:gdLst/>
              <a:ahLst/>
              <a:cxnLst/>
              <a:rect l="l" t="t" r="r" b="b"/>
              <a:pathLst>
                <a:path w="247" h="149" extrusionOk="0">
                  <a:moveTo>
                    <a:pt x="43" y="0"/>
                  </a:moveTo>
                  <a:cubicBezTo>
                    <a:pt x="17" y="0"/>
                    <a:pt x="1" y="17"/>
                    <a:pt x="8" y="62"/>
                  </a:cubicBezTo>
                  <a:cubicBezTo>
                    <a:pt x="20" y="111"/>
                    <a:pt x="54" y="149"/>
                    <a:pt x="108" y="149"/>
                  </a:cubicBezTo>
                  <a:cubicBezTo>
                    <a:pt x="116" y="149"/>
                    <a:pt x="125" y="148"/>
                    <a:pt x="134" y="146"/>
                  </a:cubicBezTo>
                  <a:cubicBezTo>
                    <a:pt x="246" y="125"/>
                    <a:pt x="112" y="0"/>
                    <a:pt x="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3"/>
            <p:cNvSpPr/>
            <p:nvPr/>
          </p:nvSpPr>
          <p:spPr>
            <a:xfrm>
              <a:off x="7900411" y="4534094"/>
              <a:ext cx="5720" cy="4835"/>
            </a:xfrm>
            <a:custGeom>
              <a:avLst/>
              <a:gdLst/>
              <a:ahLst/>
              <a:cxnLst/>
              <a:rect l="l" t="t" r="r" b="b"/>
              <a:pathLst>
                <a:path w="84" h="71" extrusionOk="0">
                  <a:moveTo>
                    <a:pt x="42" y="0"/>
                  </a:moveTo>
                  <a:cubicBezTo>
                    <a:pt x="14" y="0"/>
                    <a:pt x="0" y="14"/>
                    <a:pt x="14" y="42"/>
                  </a:cubicBezTo>
                  <a:cubicBezTo>
                    <a:pt x="14" y="56"/>
                    <a:pt x="28" y="70"/>
                    <a:pt x="56" y="70"/>
                  </a:cubicBezTo>
                  <a:cubicBezTo>
                    <a:pt x="70" y="70"/>
                    <a:pt x="84" y="42"/>
                    <a:pt x="84" y="28"/>
                  </a:cubicBezTo>
                  <a:cubicBezTo>
                    <a:pt x="70" y="0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3"/>
            <p:cNvSpPr/>
            <p:nvPr/>
          </p:nvSpPr>
          <p:spPr>
            <a:xfrm>
              <a:off x="8088905" y="4452922"/>
              <a:ext cx="16480" cy="10147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42" y="1"/>
                  </a:moveTo>
                  <a:cubicBezTo>
                    <a:pt x="17" y="1"/>
                    <a:pt x="0" y="18"/>
                    <a:pt x="8" y="62"/>
                  </a:cubicBezTo>
                  <a:cubicBezTo>
                    <a:pt x="8" y="111"/>
                    <a:pt x="50" y="149"/>
                    <a:pt x="98" y="149"/>
                  </a:cubicBezTo>
                  <a:cubicBezTo>
                    <a:pt x="105" y="149"/>
                    <a:pt x="112" y="148"/>
                    <a:pt x="119" y="146"/>
                  </a:cubicBezTo>
                  <a:cubicBezTo>
                    <a:pt x="242" y="126"/>
                    <a:pt x="111" y="1"/>
                    <a:pt x="4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3"/>
            <p:cNvSpPr/>
            <p:nvPr/>
          </p:nvSpPr>
          <p:spPr>
            <a:xfrm>
              <a:off x="8092174" y="4455033"/>
              <a:ext cx="4903" cy="4086"/>
            </a:xfrm>
            <a:custGeom>
              <a:avLst/>
              <a:gdLst/>
              <a:ahLst/>
              <a:cxnLst/>
              <a:rect l="l" t="t" r="r" b="b"/>
              <a:pathLst>
                <a:path w="72" h="60" extrusionOk="0">
                  <a:moveTo>
                    <a:pt x="56" y="0"/>
                  </a:moveTo>
                  <a:cubicBezTo>
                    <a:pt x="33" y="0"/>
                    <a:pt x="0" y="59"/>
                    <a:pt x="44" y="59"/>
                  </a:cubicBezTo>
                  <a:cubicBezTo>
                    <a:pt x="58" y="45"/>
                    <a:pt x="71" y="31"/>
                    <a:pt x="71" y="18"/>
                  </a:cubicBezTo>
                  <a:cubicBezTo>
                    <a:pt x="68" y="5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3"/>
            <p:cNvSpPr/>
            <p:nvPr/>
          </p:nvSpPr>
          <p:spPr>
            <a:xfrm>
              <a:off x="8066161" y="4483906"/>
              <a:ext cx="17569" cy="10351"/>
            </a:xfrm>
            <a:custGeom>
              <a:avLst/>
              <a:gdLst/>
              <a:ahLst/>
              <a:cxnLst/>
              <a:rect l="l" t="t" r="r" b="b"/>
              <a:pathLst>
                <a:path w="258" h="152" extrusionOk="0">
                  <a:moveTo>
                    <a:pt x="39" y="0"/>
                  </a:moveTo>
                  <a:cubicBezTo>
                    <a:pt x="15" y="0"/>
                    <a:pt x="0" y="15"/>
                    <a:pt x="7" y="54"/>
                  </a:cubicBezTo>
                  <a:cubicBezTo>
                    <a:pt x="21" y="110"/>
                    <a:pt x="77" y="151"/>
                    <a:pt x="133" y="151"/>
                  </a:cubicBezTo>
                  <a:cubicBezTo>
                    <a:pt x="258" y="131"/>
                    <a:pt x="110" y="0"/>
                    <a:pt x="39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3"/>
            <p:cNvSpPr/>
            <p:nvPr/>
          </p:nvSpPr>
          <p:spPr>
            <a:xfrm>
              <a:off x="8069429" y="4484656"/>
              <a:ext cx="5788" cy="4835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9" y="1"/>
                  </a:moveTo>
                  <a:cubicBezTo>
                    <a:pt x="15" y="1"/>
                    <a:pt x="1" y="15"/>
                    <a:pt x="1" y="43"/>
                  </a:cubicBezTo>
                  <a:cubicBezTo>
                    <a:pt x="1" y="57"/>
                    <a:pt x="29" y="71"/>
                    <a:pt x="43" y="71"/>
                  </a:cubicBezTo>
                  <a:cubicBezTo>
                    <a:pt x="71" y="71"/>
                    <a:pt x="85" y="43"/>
                    <a:pt x="71" y="29"/>
                  </a:cubicBezTo>
                  <a:cubicBezTo>
                    <a:pt x="71" y="15"/>
                    <a:pt x="57" y="1"/>
                    <a:pt x="2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3"/>
            <p:cNvSpPr/>
            <p:nvPr/>
          </p:nvSpPr>
          <p:spPr>
            <a:xfrm>
              <a:off x="7911307" y="4423640"/>
              <a:ext cx="16888" cy="10759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39" y="1"/>
                  </a:moveTo>
                  <a:cubicBezTo>
                    <a:pt x="15" y="1"/>
                    <a:pt x="0" y="17"/>
                    <a:pt x="8" y="60"/>
                  </a:cubicBezTo>
                  <a:cubicBezTo>
                    <a:pt x="8" y="116"/>
                    <a:pt x="63" y="158"/>
                    <a:pt x="133" y="158"/>
                  </a:cubicBezTo>
                  <a:cubicBezTo>
                    <a:pt x="247" y="137"/>
                    <a:pt x="107" y="1"/>
                    <a:pt x="3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3"/>
            <p:cNvSpPr/>
            <p:nvPr/>
          </p:nvSpPr>
          <p:spPr>
            <a:xfrm>
              <a:off x="7798265" y="4426364"/>
              <a:ext cx="16752" cy="10147"/>
            </a:xfrm>
            <a:custGeom>
              <a:avLst/>
              <a:gdLst/>
              <a:ahLst/>
              <a:cxnLst/>
              <a:rect l="l" t="t" r="r" b="b"/>
              <a:pathLst>
                <a:path w="246" h="149" extrusionOk="0">
                  <a:moveTo>
                    <a:pt x="42" y="0"/>
                  </a:moveTo>
                  <a:cubicBezTo>
                    <a:pt x="17" y="0"/>
                    <a:pt x="0" y="17"/>
                    <a:pt x="8" y="62"/>
                  </a:cubicBezTo>
                  <a:cubicBezTo>
                    <a:pt x="8" y="110"/>
                    <a:pt x="50" y="148"/>
                    <a:pt x="106" y="148"/>
                  </a:cubicBezTo>
                  <a:cubicBezTo>
                    <a:pt x="115" y="148"/>
                    <a:pt x="124" y="147"/>
                    <a:pt x="133" y="146"/>
                  </a:cubicBezTo>
                  <a:cubicBezTo>
                    <a:pt x="245" y="125"/>
                    <a:pt x="111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3"/>
            <p:cNvSpPr/>
            <p:nvPr/>
          </p:nvSpPr>
          <p:spPr>
            <a:xfrm>
              <a:off x="7801602" y="4426773"/>
              <a:ext cx="4835" cy="5175"/>
            </a:xfrm>
            <a:custGeom>
              <a:avLst/>
              <a:gdLst/>
              <a:ahLst/>
              <a:cxnLst/>
              <a:rect l="l" t="t" r="r" b="b"/>
              <a:pathLst>
                <a:path w="71" h="76" extrusionOk="0">
                  <a:moveTo>
                    <a:pt x="28" y="0"/>
                  </a:moveTo>
                  <a:cubicBezTo>
                    <a:pt x="14" y="14"/>
                    <a:pt x="0" y="28"/>
                    <a:pt x="0" y="42"/>
                  </a:cubicBezTo>
                  <a:cubicBezTo>
                    <a:pt x="0" y="62"/>
                    <a:pt x="8" y="75"/>
                    <a:pt x="23" y="75"/>
                  </a:cubicBezTo>
                  <a:cubicBezTo>
                    <a:pt x="28" y="75"/>
                    <a:pt x="35" y="74"/>
                    <a:pt x="42" y="70"/>
                  </a:cubicBezTo>
                  <a:cubicBezTo>
                    <a:pt x="56" y="70"/>
                    <a:pt x="70" y="56"/>
                    <a:pt x="70" y="28"/>
                  </a:cubicBezTo>
                  <a:cubicBezTo>
                    <a:pt x="70" y="14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3"/>
            <p:cNvSpPr/>
            <p:nvPr/>
          </p:nvSpPr>
          <p:spPr>
            <a:xfrm>
              <a:off x="7822985" y="4530962"/>
              <a:ext cx="16616" cy="10759"/>
            </a:xfrm>
            <a:custGeom>
              <a:avLst/>
              <a:gdLst/>
              <a:ahLst/>
              <a:cxnLst/>
              <a:rect l="l" t="t" r="r" b="b"/>
              <a:pathLst>
                <a:path w="244" h="158" extrusionOk="0">
                  <a:moveTo>
                    <a:pt x="38" y="1"/>
                  </a:moveTo>
                  <a:cubicBezTo>
                    <a:pt x="15" y="1"/>
                    <a:pt x="0" y="17"/>
                    <a:pt x="7" y="60"/>
                  </a:cubicBezTo>
                  <a:cubicBezTo>
                    <a:pt x="7" y="116"/>
                    <a:pt x="63" y="158"/>
                    <a:pt x="119" y="158"/>
                  </a:cubicBezTo>
                  <a:cubicBezTo>
                    <a:pt x="243" y="137"/>
                    <a:pt x="106" y="1"/>
                    <a:pt x="3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3"/>
            <p:cNvSpPr/>
            <p:nvPr/>
          </p:nvSpPr>
          <p:spPr>
            <a:xfrm>
              <a:off x="7826321" y="4532188"/>
              <a:ext cx="4767" cy="4835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28" y="0"/>
                  </a:moveTo>
                  <a:cubicBezTo>
                    <a:pt x="0" y="0"/>
                    <a:pt x="0" y="14"/>
                    <a:pt x="0" y="42"/>
                  </a:cubicBezTo>
                  <a:cubicBezTo>
                    <a:pt x="0" y="56"/>
                    <a:pt x="14" y="70"/>
                    <a:pt x="42" y="70"/>
                  </a:cubicBezTo>
                  <a:cubicBezTo>
                    <a:pt x="56" y="70"/>
                    <a:pt x="70" y="42"/>
                    <a:pt x="70" y="28"/>
                  </a:cubicBezTo>
                  <a:cubicBezTo>
                    <a:pt x="70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3"/>
            <p:cNvSpPr/>
            <p:nvPr/>
          </p:nvSpPr>
          <p:spPr>
            <a:xfrm>
              <a:off x="7762310" y="4491125"/>
              <a:ext cx="18454" cy="14709"/>
            </a:xfrm>
            <a:custGeom>
              <a:avLst/>
              <a:gdLst/>
              <a:ahLst/>
              <a:cxnLst/>
              <a:rect l="l" t="t" r="r" b="b"/>
              <a:pathLst>
                <a:path w="271" h="216" extrusionOk="0">
                  <a:moveTo>
                    <a:pt x="167" y="1"/>
                  </a:moveTo>
                  <a:cubicBezTo>
                    <a:pt x="160" y="1"/>
                    <a:pt x="152" y="2"/>
                    <a:pt x="145" y="4"/>
                  </a:cubicBezTo>
                  <a:cubicBezTo>
                    <a:pt x="1" y="17"/>
                    <a:pt x="17" y="215"/>
                    <a:pt x="147" y="215"/>
                  </a:cubicBezTo>
                  <a:cubicBezTo>
                    <a:pt x="155" y="215"/>
                    <a:pt x="164" y="215"/>
                    <a:pt x="173" y="213"/>
                  </a:cubicBezTo>
                  <a:cubicBezTo>
                    <a:pt x="229" y="199"/>
                    <a:pt x="271" y="143"/>
                    <a:pt x="257" y="87"/>
                  </a:cubicBezTo>
                  <a:cubicBezTo>
                    <a:pt x="257" y="39"/>
                    <a:pt x="215" y="1"/>
                    <a:pt x="167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3"/>
            <p:cNvSpPr/>
            <p:nvPr/>
          </p:nvSpPr>
          <p:spPr>
            <a:xfrm>
              <a:off x="7767826" y="4496300"/>
              <a:ext cx="6265" cy="4631"/>
            </a:xfrm>
            <a:custGeom>
              <a:avLst/>
              <a:gdLst/>
              <a:ahLst/>
              <a:cxnLst/>
              <a:rect l="l" t="t" r="r" b="b"/>
              <a:pathLst>
                <a:path w="92" h="68" extrusionOk="0">
                  <a:moveTo>
                    <a:pt x="47" y="0"/>
                  </a:moveTo>
                  <a:cubicBezTo>
                    <a:pt x="25" y="0"/>
                    <a:pt x="0" y="15"/>
                    <a:pt x="8" y="39"/>
                  </a:cubicBezTo>
                  <a:cubicBezTo>
                    <a:pt x="22" y="53"/>
                    <a:pt x="36" y="67"/>
                    <a:pt x="50" y="67"/>
                  </a:cubicBezTo>
                  <a:cubicBezTo>
                    <a:pt x="78" y="67"/>
                    <a:pt x="92" y="53"/>
                    <a:pt x="78" y="25"/>
                  </a:cubicBezTo>
                  <a:cubicBezTo>
                    <a:pt x="78" y="8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3"/>
            <p:cNvSpPr/>
            <p:nvPr/>
          </p:nvSpPr>
          <p:spPr>
            <a:xfrm>
              <a:off x="7944062" y="4460004"/>
              <a:ext cx="26694" cy="25673"/>
            </a:xfrm>
            <a:custGeom>
              <a:avLst/>
              <a:gdLst/>
              <a:ahLst/>
              <a:cxnLst/>
              <a:rect l="l" t="t" r="r" b="b"/>
              <a:pathLst>
                <a:path w="392" h="377" extrusionOk="0">
                  <a:moveTo>
                    <a:pt x="140" y="0"/>
                  </a:moveTo>
                  <a:cubicBezTo>
                    <a:pt x="57" y="28"/>
                    <a:pt x="1" y="112"/>
                    <a:pt x="29" y="210"/>
                  </a:cubicBezTo>
                  <a:cubicBezTo>
                    <a:pt x="43" y="307"/>
                    <a:pt x="126" y="377"/>
                    <a:pt x="196" y="377"/>
                  </a:cubicBezTo>
                  <a:cubicBezTo>
                    <a:pt x="391" y="293"/>
                    <a:pt x="349" y="14"/>
                    <a:pt x="140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3"/>
            <p:cNvSpPr/>
            <p:nvPr/>
          </p:nvSpPr>
          <p:spPr>
            <a:xfrm>
              <a:off x="7951689" y="4464771"/>
              <a:ext cx="7627" cy="8853"/>
            </a:xfrm>
            <a:custGeom>
              <a:avLst/>
              <a:gdLst/>
              <a:ahLst/>
              <a:cxnLst/>
              <a:rect l="l" t="t" r="r" b="b"/>
              <a:pathLst>
                <a:path w="112" h="130" extrusionOk="0">
                  <a:moveTo>
                    <a:pt x="42" y="0"/>
                  </a:moveTo>
                  <a:cubicBezTo>
                    <a:pt x="14" y="14"/>
                    <a:pt x="0" y="42"/>
                    <a:pt x="0" y="70"/>
                  </a:cubicBezTo>
                  <a:cubicBezTo>
                    <a:pt x="0" y="104"/>
                    <a:pt x="29" y="129"/>
                    <a:pt x="54" y="129"/>
                  </a:cubicBezTo>
                  <a:cubicBezTo>
                    <a:pt x="60" y="129"/>
                    <a:pt x="65" y="128"/>
                    <a:pt x="70" y="126"/>
                  </a:cubicBezTo>
                  <a:cubicBezTo>
                    <a:pt x="98" y="112"/>
                    <a:pt x="112" y="84"/>
                    <a:pt x="112" y="56"/>
                  </a:cubicBezTo>
                  <a:cubicBezTo>
                    <a:pt x="112" y="14"/>
                    <a:pt x="70" y="0"/>
                    <a:pt x="4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3"/>
            <p:cNvSpPr/>
            <p:nvPr/>
          </p:nvSpPr>
          <p:spPr>
            <a:xfrm>
              <a:off x="7983967" y="4498479"/>
              <a:ext cx="12394" cy="10351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87" y="0"/>
                  </a:moveTo>
                  <a:cubicBezTo>
                    <a:pt x="55" y="0"/>
                    <a:pt x="23" y="16"/>
                    <a:pt x="1" y="49"/>
                  </a:cubicBezTo>
                  <a:cubicBezTo>
                    <a:pt x="1" y="91"/>
                    <a:pt x="29" y="133"/>
                    <a:pt x="70" y="147"/>
                  </a:cubicBezTo>
                  <a:cubicBezTo>
                    <a:pt x="81" y="150"/>
                    <a:pt x="92" y="152"/>
                    <a:pt x="103" y="152"/>
                  </a:cubicBezTo>
                  <a:cubicBezTo>
                    <a:pt x="137" y="152"/>
                    <a:pt x="171" y="136"/>
                    <a:pt x="182" y="105"/>
                  </a:cubicBezTo>
                  <a:cubicBezTo>
                    <a:pt x="182" y="37"/>
                    <a:pt x="136" y="0"/>
                    <a:pt x="8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3"/>
            <p:cNvSpPr/>
            <p:nvPr/>
          </p:nvSpPr>
          <p:spPr>
            <a:xfrm>
              <a:off x="7986827" y="4501408"/>
              <a:ext cx="3882" cy="3677"/>
            </a:xfrm>
            <a:custGeom>
              <a:avLst/>
              <a:gdLst/>
              <a:ahLst/>
              <a:cxnLst/>
              <a:rect l="l" t="t" r="r" b="b"/>
              <a:pathLst>
                <a:path w="57" h="54" extrusionOk="0">
                  <a:moveTo>
                    <a:pt x="21" y="0"/>
                  </a:moveTo>
                  <a:cubicBezTo>
                    <a:pt x="7" y="0"/>
                    <a:pt x="0" y="10"/>
                    <a:pt x="0" y="20"/>
                  </a:cubicBezTo>
                  <a:cubicBezTo>
                    <a:pt x="0" y="34"/>
                    <a:pt x="0" y="48"/>
                    <a:pt x="28" y="48"/>
                  </a:cubicBezTo>
                  <a:cubicBezTo>
                    <a:pt x="32" y="52"/>
                    <a:pt x="37" y="54"/>
                    <a:pt x="40" y="54"/>
                  </a:cubicBezTo>
                  <a:cubicBezTo>
                    <a:pt x="49" y="54"/>
                    <a:pt x="56" y="44"/>
                    <a:pt x="56" y="34"/>
                  </a:cubicBezTo>
                  <a:cubicBezTo>
                    <a:pt x="56" y="20"/>
                    <a:pt x="56" y="6"/>
                    <a:pt x="42" y="6"/>
                  </a:cubicBezTo>
                  <a:cubicBezTo>
                    <a:pt x="34" y="2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3"/>
            <p:cNvSpPr/>
            <p:nvPr/>
          </p:nvSpPr>
          <p:spPr>
            <a:xfrm>
              <a:off x="7857442" y="4427249"/>
              <a:ext cx="14505" cy="10351"/>
            </a:xfrm>
            <a:custGeom>
              <a:avLst/>
              <a:gdLst/>
              <a:ahLst/>
              <a:cxnLst/>
              <a:rect l="l" t="t" r="r" b="b"/>
              <a:pathLst>
                <a:path w="213" h="152" extrusionOk="0">
                  <a:moveTo>
                    <a:pt x="102" y="0"/>
                  </a:moveTo>
                  <a:cubicBezTo>
                    <a:pt x="35" y="0"/>
                    <a:pt x="0" y="134"/>
                    <a:pt x="87" y="147"/>
                  </a:cubicBezTo>
                  <a:cubicBezTo>
                    <a:pt x="98" y="150"/>
                    <a:pt x="109" y="152"/>
                    <a:pt x="120" y="152"/>
                  </a:cubicBezTo>
                  <a:cubicBezTo>
                    <a:pt x="154" y="152"/>
                    <a:pt x="188" y="136"/>
                    <a:pt x="199" y="105"/>
                  </a:cubicBezTo>
                  <a:cubicBezTo>
                    <a:pt x="213" y="49"/>
                    <a:pt x="171" y="7"/>
                    <a:pt x="129" y="7"/>
                  </a:cubicBezTo>
                  <a:cubicBezTo>
                    <a:pt x="120" y="2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3"/>
            <p:cNvSpPr/>
            <p:nvPr/>
          </p:nvSpPr>
          <p:spPr>
            <a:xfrm>
              <a:off x="7860506" y="4430178"/>
              <a:ext cx="4835" cy="3269"/>
            </a:xfrm>
            <a:custGeom>
              <a:avLst/>
              <a:gdLst/>
              <a:ahLst/>
              <a:cxnLst/>
              <a:rect l="l" t="t" r="r" b="b"/>
              <a:pathLst>
                <a:path w="71" h="48" extrusionOk="0">
                  <a:moveTo>
                    <a:pt x="30" y="0"/>
                  </a:moveTo>
                  <a:cubicBezTo>
                    <a:pt x="21" y="0"/>
                    <a:pt x="14" y="10"/>
                    <a:pt x="14" y="20"/>
                  </a:cubicBezTo>
                  <a:cubicBezTo>
                    <a:pt x="0" y="34"/>
                    <a:pt x="14" y="48"/>
                    <a:pt x="28" y="48"/>
                  </a:cubicBezTo>
                  <a:cubicBezTo>
                    <a:pt x="42" y="48"/>
                    <a:pt x="70" y="48"/>
                    <a:pt x="70" y="34"/>
                  </a:cubicBezTo>
                  <a:cubicBezTo>
                    <a:pt x="70" y="20"/>
                    <a:pt x="70" y="6"/>
                    <a:pt x="42" y="6"/>
                  </a:cubicBezTo>
                  <a:cubicBezTo>
                    <a:pt x="38" y="2"/>
                    <a:pt x="34" y="0"/>
                    <a:pt x="30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3"/>
            <p:cNvSpPr/>
            <p:nvPr/>
          </p:nvSpPr>
          <p:spPr>
            <a:xfrm>
              <a:off x="7843414" y="4481046"/>
              <a:ext cx="13347" cy="10691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82" y="1"/>
                  </a:moveTo>
                  <a:cubicBezTo>
                    <a:pt x="48" y="1"/>
                    <a:pt x="20" y="24"/>
                    <a:pt x="0" y="54"/>
                  </a:cubicBezTo>
                  <a:cubicBezTo>
                    <a:pt x="0" y="96"/>
                    <a:pt x="28" y="138"/>
                    <a:pt x="84" y="152"/>
                  </a:cubicBezTo>
                  <a:cubicBezTo>
                    <a:pt x="94" y="155"/>
                    <a:pt x="105" y="157"/>
                    <a:pt x="115" y="157"/>
                  </a:cubicBezTo>
                  <a:cubicBezTo>
                    <a:pt x="146" y="157"/>
                    <a:pt x="175" y="141"/>
                    <a:pt x="196" y="110"/>
                  </a:cubicBezTo>
                  <a:cubicBezTo>
                    <a:pt x="196" y="54"/>
                    <a:pt x="168" y="12"/>
                    <a:pt x="126" y="12"/>
                  </a:cubicBezTo>
                  <a:cubicBezTo>
                    <a:pt x="110" y="4"/>
                    <a:pt x="96" y="1"/>
                    <a:pt x="8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3"/>
            <p:cNvSpPr/>
            <p:nvPr/>
          </p:nvSpPr>
          <p:spPr>
            <a:xfrm>
              <a:off x="7617330" y="4125646"/>
              <a:ext cx="639299" cy="456049"/>
            </a:xfrm>
            <a:custGeom>
              <a:avLst/>
              <a:gdLst/>
              <a:ahLst/>
              <a:cxnLst/>
              <a:rect l="l" t="t" r="r" b="b"/>
              <a:pathLst>
                <a:path w="9388" h="6697" extrusionOk="0">
                  <a:moveTo>
                    <a:pt x="4520" y="279"/>
                  </a:moveTo>
                  <a:lnTo>
                    <a:pt x="4882" y="2539"/>
                  </a:lnTo>
                  <a:cubicBezTo>
                    <a:pt x="4882" y="2539"/>
                    <a:pt x="9388" y="4227"/>
                    <a:pt x="7017" y="5803"/>
                  </a:cubicBezTo>
                  <a:cubicBezTo>
                    <a:pt x="7017" y="5803"/>
                    <a:pt x="6403" y="6208"/>
                    <a:pt x="4938" y="6459"/>
                  </a:cubicBezTo>
                  <a:cubicBezTo>
                    <a:pt x="4385" y="6548"/>
                    <a:pt x="3937" y="6576"/>
                    <a:pt x="3594" y="6576"/>
                  </a:cubicBezTo>
                  <a:cubicBezTo>
                    <a:pt x="3029" y="6576"/>
                    <a:pt x="2748" y="6500"/>
                    <a:pt x="2748" y="6500"/>
                  </a:cubicBezTo>
                  <a:cubicBezTo>
                    <a:pt x="0" y="5775"/>
                    <a:pt x="3725" y="2734"/>
                    <a:pt x="3725" y="2734"/>
                  </a:cubicBezTo>
                  <a:lnTo>
                    <a:pt x="3362" y="461"/>
                  </a:lnTo>
                  <a:lnTo>
                    <a:pt x="3362" y="461"/>
                  </a:lnTo>
                  <a:cubicBezTo>
                    <a:pt x="3499" y="515"/>
                    <a:pt x="3642" y="541"/>
                    <a:pt x="3783" y="541"/>
                  </a:cubicBezTo>
                  <a:cubicBezTo>
                    <a:pt x="4045" y="541"/>
                    <a:pt x="4303" y="451"/>
                    <a:pt x="4520" y="279"/>
                  </a:cubicBezTo>
                  <a:close/>
                  <a:moveTo>
                    <a:pt x="4617" y="0"/>
                  </a:moveTo>
                  <a:lnTo>
                    <a:pt x="4422" y="154"/>
                  </a:lnTo>
                  <a:cubicBezTo>
                    <a:pt x="4283" y="265"/>
                    <a:pt x="4101" y="335"/>
                    <a:pt x="3934" y="377"/>
                  </a:cubicBezTo>
                  <a:cubicBezTo>
                    <a:pt x="3885" y="385"/>
                    <a:pt x="3838" y="388"/>
                    <a:pt x="3791" y="388"/>
                  </a:cubicBezTo>
                  <a:cubicBezTo>
                    <a:pt x="3663" y="388"/>
                    <a:pt x="3540" y="362"/>
                    <a:pt x="3418" y="321"/>
                  </a:cubicBezTo>
                  <a:lnTo>
                    <a:pt x="3167" y="196"/>
                  </a:lnTo>
                  <a:lnTo>
                    <a:pt x="3669" y="2679"/>
                  </a:lnTo>
                  <a:cubicBezTo>
                    <a:pt x="3278" y="3013"/>
                    <a:pt x="1367" y="4603"/>
                    <a:pt x="1618" y="5733"/>
                  </a:cubicBezTo>
                  <a:cubicBezTo>
                    <a:pt x="1702" y="6180"/>
                    <a:pt x="2079" y="6487"/>
                    <a:pt x="2720" y="6654"/>
                  </a:cubicBezTo>
                  <a:cubicBezTo>
                    <a:pt x="2736" y="6654"/>
                    <a:pt x="2967" y="6697"/>
                    <a:pt x="3422" y="6697"/>
                  </a:cubicBezTo>
                  <a:cubicBezTo>
                    <a:pt x="3787" y="6697"/>
                    <a:pt x="4295" y="6669"/>
                    <a:pt x="4952" y="6570"/>
                  </a:cubicBezTo>
                  <a:cubicBezTo>
                    <a:pt x="6431" y="6305"/>
                    <a:pt x="7072" y="5943"/>
                    <a:pt x="7100" y="5929"/>
                  </a:cubicBezTo>
                  <a:cubicBezTo>
                    <a:pt x="7658" y="5566"/>
                    <a:pt x="7909" y="5161"/>
                    <a:pt x="7854" y="4715"/>
                  </a:cubicBezTo>
                  <a:cubicBezTo>
                    <a:pt x="7728" y="3557"/>
                    <a:pt x="5413" y="2651"/>
                    <a:pt x="4952" y="2455"/>
                  </a:cubicBezTo>
                  <a:lnTo>
                    <a:pt x="4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3"/>
            <p:cNvSpPr/>
            <p:nvPr/>
          </p:nvSpPr>
          <p:spPr>
            <a:xfrm>
              <a:off x="8122682" y="4422959"/>
              <a:ext cx="48485" cy="83624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251" y="0"/>
                  </a:moveTo>
                  <a:cubicBezTo>
                    <a:pt x="600" y="656"/>
                    <a:pt x="0" y="1228"/>
                    <a:pt x="0" y="1228"/>
                  </a:cubicBezTo>
                  <a:cubicBezTo>
                    <a:pt x="711" y="600"/>
                    <a:pt x="251" y="1"/>
                    <a:pt x="251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3"/>
            <p:cNvSpPr/>
            <p:nvPr/>
          </p:nvSpPr>
          <p:spPr>
            <a:xfrm>
              <a:off x="7978247" y="4307057"/>
              <a:ext cx="122644" cy="71298"/>
            </a:xfrm>
            <a:custGeom>
              <a:avLst/>
              <a:gdLst/>
              <a:ahLst/>
              <a:cxnLst/>
              <a:rect l="l" t="t" r="r" b="b"/>
              <a:pathLst>
                <a:path w="1801" h="1047" extrusionOk="0">
                  <a:moveTo>
                    <a:pt x="1" y="1"/>
                  </a:moveTo>
                  <a:cubicBezTo>
                    <a:pt x="1" y="1"/>
                    <a:pt x="1368" y="586"/>
                    <a:pt x="1800" y="1047"/>
                  </a:cubicBezTo>
                  <a:cubicBezTo>
                    <a:pt x="1800" y="1047"/>
                    <a:pt x="1382" y="489"/>
                    <a:pt x="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3"/>
            <p:cNvSpPr/>
            <p:nvPr/>
          </p:nvSpPr>
          <p:spPr>
            <a:xfrm>
              <a:off x="7840554" y="4133272"/>
              <a:ext cx="77018" cy="20838"/>
            </a:xfrm>
            <a:custGeom>
              <a:avLst/>
              <a:gdLst/>
              <a:ahLst/>
              <a:cxnLst/>
              <a:rect l="l" t="t" r="r" b="b"/>
              <a:pathLst>
                <a:path w="1131" h="306" extrusionOk="0">
                  <a:moveTo>
                    <a:pt x="1130" y="0"/>
                  </a:moveTo>
                  <a:cubicBezTo>
                    <a:pt x="1130" y="0"/>
                    <a:pt x="887" y="260"/>
                    <a:pt x="440" y="260"/>
                  </a:cubicBezTo>
                  <a:cubicBezTo>
                    <a:pt x="311" y="260"/>
                    <a:pt x="164" y="238"/>
                    <a:pt x="0" y="181"/>
                  </a:cubicBezTo>
                  <a:lnTo>
                    <a:pt x="0" y="181"/>
                  </a:lnTo>
                  <a:cubicBezTo>
                    <a:pt x="0" y="181"/>
                    <a:pt x="231" y="306"/>
                    <a:pt x="508" y="306"/>
                  </a:cubicBezTo>
                  <a:cubicBezTo>
                    <a:pt x="714" y="306"/>
                    <a:pt x="946" y="237"/>
                    <a:pt x="113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3"/>
            <p:cNvSpPr/>
            <p:nvPr/>
          </p:nvSpPr>
          <p:spPr>
            <a:xfrm>
              <a:off x="7829113" y="4084106"/>
              <a:ext cx="93157" cy="20702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1004" y="0"/>
                  </a:moveTo>
                  <a:cubicBezTo>
                    <a:pt x="761" y="0"/>
                    <a:pt x="411" y="59"/>
                    <a:pt x="1" y="304"/>
                  </a:cubicBezTo>
                  <a:cubicBezTo>
                    <a:pt x="350" y="129"/>
                    <a:pt x="737" y="42"/>
                    <a:pt x="1131" y="42"/>
                  </a:cubicBezTo>
                  <a:cubicBezTo>
                    <a:pt x="1210" y="42"/>
                    <a:pt x="1289" y="46"/>
                    <a:pt x="1368" y="52"/>
                  </a:cubicBezTo>
                  <a:cubicBezTo>
                    <a:pt x="1368" y="52"/>
                    <a:pt x="1234" y="0"/>
                    <a:pt x="100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3"/>
            <p:cNvSpPr/>
            <p:nvPr/>
          </p:nvSpPr>
          <p:spPr>
            <a:xfrm>
              <a:off x="7795882" y="4358743"/>
              <a:ext cx="254685" cy="44331"/>
            </a:xfrm>
            <a:custGeom>
              <a:avLst/>
              <a:gdLst/>
              <a:ahLst/>
              <a:cxnLst/>
              <a:rect l="l" t="t" r="r" b="b"/>
              <a:pathLst>
                <a:path w="3740" h="651" extrusionOk="0">
                  <a:moveTo>
                    <a:pt x="3135" y="0"/>
                  </a:moveTo>
                  <a:cubicBezTo>
                    <a:pt x="2487" y="0"/>
                    <a:pt x="1365" y="103"/>
                    <a:pt x="1" y="650"/>
                  </a:cubicBezTo>
                  <a:cubicBezTo>
                    <a:pt x="1" y="650"/>
                    <a:pt x="1117" y="357"/>
                    <a:pt x="1884" y="232"/>
                  </a:cubicBezTo>
                  <a:cubicBezTo>
                    <a:pt x="2651" y="106"/>
                    <a:pt x="3739" y="37"/>
                    <a:pt x="3739" y="37"/>
                  </a:cubicBezTo>
                  <a:cubicBezTo>
                    <a:pt x="3709" y="32"/>
                    <a:pt x="3495" y="0"/>
                    <a:pt x="3135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3"/>
            <p:cNvSpPr/>
            <p:nvPr/>
          </p:nvSpPr>
          <p:spPr>
            <a:xfrm>
              <a:off x="7852879" y="4375427"/>
              <a:ext cx="51346" cy="32551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433" y="1"/>
                  </a:moveTo>
                  <a:cubicBezTo>
                    <a:pt x="433" y="1"/>
                    <a:pt x="1" y="154"/>
                    <a:pt x="224" y="336"/>
                  </a:cubicBezTo>
                  <a:cubicBezTo>
                    <a:pt x="358" y="434"/>
                    <a:pt x="514" y="478"/>
                    <a:pt x="682" y="478"/>
                  </a:cubicBezTo>
                  <a:cubicBezTo>
                    <a:pt x="706" y="478"/>
                    <a:pt x="730" y="477"/>
                    <a:pt x="754" y="475"/>
                  </a:cubicBezTo>
                  <a:cubicBezTo>
                    <a:pt x="196" y="405"/>
                    <a:pt x="433" y="1"/>
                    <a:pt x="433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3"/>
            <p:cNvSpPr/>
            <p:nvPr/>
          </p:nvSpPr>
          <p:spPr>
            <a:xfrm>
              <a:off x="7795882" y="4361195"/>
              <a:ext cx="253731" cy="55976"/>
            </a:xfrm>
            <a:custGeom>
              <a:avLst/>
              <a:gdLst/>
              <a:ahLst/>
              <a:cxnLst/>
              <a:rect l="l" t="t" r="r" b="b"/>
              <a:pathLst>
                <a:path w="3726" h="822" extrusionOk="0">
                  <a:moveTo>
                    <a:pt x="3725" y="1"/>
                  </a:moveTo>
                  <a:cubicBezTo>
                    <a:pt x="3655" y="56"/>
                    <a:pt x="3167" y="391"/>
                    <a:pt x="1870" y="642"/>
                  </a:cubicBezTo>
                  <a:cubicBezTo>
                    <a:pt x="1435" y="725"/>
                    <a:pt x="1092" y="753"/>
                    <a:pt x="824" y="753"/>
                  </a:cubicBezTo>
                  <a:cubicBezTo>
                    <a:pt x="232" y="753"/>
                    <a:pt x="10" y="614"/>
                    <a:pt x="1" y="614"/>
                  </a:cubicBezTo>
                  <a:lnTo>
                    <a:pt x="1" y="614"/>
                  </a:lnTo>
                  <a:cubicBezTo>
                    <a:pt x="1" y="614"/>
                    <a:pt x="130" y="822"/>
                    <a:pt x="797" y="822"/>
                  </a:cubicBezTo>
                  <a:cubicBezTo>
                    <a:pt x="1061" y="822"/>
                    <a:pt x="1410" y="789"/>
                    <a:pt x="1870" y="698"/>
                  </a:cubicBezTo>
                  <a:cubicBezTo>
                    <a:pt x="3348" y="419"/>
                    <a:pt x="3683" y="70"/>
                    <a:pt x="3725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3"/>
            <p:cNvSpPr/>
            <p:nvPr/>
          </p:nvSpPr>
          <p:spPr>
            <a:xfrm>
              <a:off x="7762650" y="4078182"/>
              <a:ext cx="218933" cy="77904"/>
            </a:xfrm>
            <a:custGeom>
              <a:avLst/>
              <a:gdLst/>
              <a:ahLst/>
              <a:cxnLst/>
              <a:rect l="l" t="t" r="r" b="b"/>
              <a:pathLst>
                <a:path w="3215" h="1144" extrusionOk="0">
                  <a:moveTo>
                    <a:pt x="2060" y="211"/>
                  </a:moveTo>
                  <a:cubicBezTo>
                    <a:pt x="2422" y="211"/>
                    <a:pt x="2650" y="331"/>
                    <a:pt x="2316" y="642"/>
                  </a:cubicBezTo>
                  <a:cubicBezTo>
                    <a:pt x="2288" y="670"/>
                    <a:pt x="2260" y="697"/>
                    <a:pt x="2218" y="711"/>
                  </a:cubicBezTo>
                  <a:cubicBezTo>
                    <a:pt x="2107" y="837"/>
                    <a:pt x="1939" y="921"/>
                    <a:pt x="1772" y="948"/>
                  </a:cubicBezTo>
                  <a:cubicBezTo>
                    <a:pt x="1743" y="951"/>
                    <a:pt x="1715" y="952"/>
                    <a:pt x="1686" y="952"/>
                  </a:cubicBezTo>
                  <a:cubicBezTo>
                    <a:pt x="1547" y="952"/>
                    <a:pt x="1409" y="925"/>
                    <a:pt x="1270" y="879"/>
                  </a:cubicBezTo>
                  <a:lnTo>
                    <a:pt x="1186" y="851"/>
                  </a:lnTo>
                  <a:cubicBezTo>
                    <a:pt x="1033" y="781"/>
                    <a:pt x="712" y="628"/>
                    <a:pt x="1158" y="404"/>
                  </a:cubicBezTo>
                  <a:cubicBezTo>
                    <a:pt x="1399" y="287"/>
                    <a:pt x="1772" y="211"/>
                    <a:pt x="2060" y="211"/>
                  </a:cubicBezTo>
                  <a:close/>
                  <a:moveTo>
                    <a:pt x="2267" y="0"/>
                  </a:moveTo>
                  <a:cubicBezTo>
                    <a:pt x="1820" y="0"/>
                    <a:pt x="1236" y="121"/>
                    <a:pt x="865" y="307"/>
                  </a:cubicBezTo>
                  <a:cubicBezTo>
                    <a:pt x="1" y="739"/>
                    <a:pt x="1047" y="1018"/>
                    <a:pt x="1047" y="1018"/>
                  </a:cubicBezTo>
                  <a:cubicBezTo>
                    <a:pt x="1298" y="1102"/>
                    <a:pt x="1549" y="1144"/>
                    <a:pt x="1814" y="1144"/>
                  </a:cubicBezTo>
                  <a:cubicBezTo>
                    <a:pt x="2079" y="1102"/>
                    <a:pt x="2316" y="976"/>
                    <a:pt x="2497" y="781"/>
                  </a:cubicBezTo>
                  <a:cubicBezTo>
                    <a:pt x="3214" y="215"/>
                    <a:pt x="2862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3"/>
            <p:cNvSpPr/>
            <p:nvPr/>
          </p:nvSpPr>
          <p:spPr>
            <a:xfrm>
              <a:off x="7811068" y="4092686"/>
              <a:ext cx="131837" cy="43446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1360" y="0"/>
                  </a:moveTo>
                  <a:cubicBezTo>
                    <a:pt x="1070" y="0"/>
                    <a:pt x="691" y="80"/>
                    <a:pt x="447" y="205"/>
                  </a:cubicBezTo>
                  <a:cubicBezTo>
                    <a:pt x="1" y="415"/>
                    <a:pt x="322" y="582"/>
                    <a:pt x="475" y="638"/>
                  </a:cubicBezTo>
                  <a:cubicBezTo>
                    <a:pt x="475" y="638"/>
                    <a:pt x="503" y="345"/>
                    <a:pt x="1075" y="233"/>
                  </a:cubicBezTo>
                  <a:cubicBezTo>
                    <a:pt x="1170" y="215"/>
                    <a:pt x="1247" y="207"/>
                    <a:pt x="1311" y="207"/>
                  </a:cubicBezTo>
                  <a:cubicBezTo>
                    <a:pt x="1634" y="207"/>
                    <a:pt x="1605" y="405"/>
                    <a:pt x="1605" y="429"/>
                  </a:cubicBezTo>
                  <a:cubicBezTo>
                    <a:pt x="1936" y="121"/>
                    <a:pt x="1715" y="0"/>
                    <a:pt x="136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3"/>
            <p:cNvSpPr/>
            <p:nvPr/>
          </p:nvSpPr>
          <p:spPr>
            <a:xfrm>
              <a:off x="7805415" y="4080020"/>
              <a:ext cx="151108" cy="74022"/>
            </a:xfrm>
            <a:custGeom>
              <a:avLst/>
              <a:gdLst/>
              <a:ahLst/>
              <a:cxnLst/>
              <a:rect l="l" t="t" r="r" b="b"/>
              <a:pathLst>
                <a:path w="2219" h="1087" extrusionOk="0">
                  <a:moveTo>
                    <a:pt x="1720" y="68"/>
                  </a:moveTo>
                  <a:cubicBezTo>
                    <a:pt x="1790" y="68"/>
                    <a:pt x="1849" y="106"/>
                    <a:pt x="1897" y="154"/>
                  </a:cubicBezTo>
                  <a:cubicBezTo>
                    <a:pt x="2009" y="280"/>
                    <a:pt x="2051" y="503"/>
                    <a:pt x="1409" y="880"/>
                  </a:cubicBezTo>
                  <a:cubicBezTo>
                    <a:pt x="1409" y="880"/>
                    <a:pt x="1238" y="1009"/>
                    <a:pt x="946" y="1009"/>
                  </a:cubicBezTo>
                  <a:cubicBezTo>
                    <a:pt x="760" y="1009"/>
                    <a:pt x="524" y="956"/>
                    <a:pt x="251" y="782"/>
                  </a:cubicBezTo>
                  <a:cubicBezTo>
                    <a:pt x="140" y="712"/>
                    <a:pt x="126" y="573"/>
                    <a:pt x="196" y="475"/>
                  </a:cubicBezTo>
                  <a:cubicBezTo>
                    <a:pt x="321" y="322"/>
                    <a:pt x="670" y="112"/>
                    <a:pt x="1688" y="71"/>
                  </a:cubicBezTo>
                  <a:cubicBezTo>
                    <a:pt x="1699" y="69"/>
                    <a:pt x="1710" y="68"/>
                    <a:pt x="1720" y="68"/>
                  </a:cubicBezTo>
                  <a:close/>
                  <a:moveTo>
                    <a:pt x="1800" y="1"/>
                  </a:moveTo>
                  <a:cubicBezTo>
                    <a:pt x="642" y="57"/>
                    <a:pt x="223" y="294"/>
                    <a:pt x="84" y="489"/>
                  </a:cubicBezTo>
                  <a:cubicBezTo>
                    <a:pt x="0" y="601"/>
                    <a:pt x="28" y="754"/>
                    <a:pt x="140" y="824"/>
                  </a:cubicBezTo>
                  <a:cubicBezTo>
                    <a:pt x="455" y="1025"/>
                    <a:pt x="728" y="1086"/>
                    <a:pt x="943" y="1086"/>
                  </a:cubicBezTo>
                  <a:cubicBezTo>
                    <a:pt x="1281" y="1086"/>
                    <a:pt x="1479" y="935"/>
                    <a:pt x="1479" y="935"/>
                  </a:cubicBezTo>
                  <a:cubicBezTo>
                    <a:pt x="2218" y="517"/>
                    <a:pt x="2176" y="252"/>
                    <a:pt x="2051" y="112"/>
                  </a:cubicBezTo>
                  <a:cubicBezTo>
                    <a:pt x="1981" y="43"/>
                    <a:pt x="1897" y="1"/>
                    <a:pt x="1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3"/>
            <p:cNvSpPr/>
            <p:nvPr/>
          </p:nvSpPr>
          <p:spPr>
            <a:xfrm>
              <a:off x="7930783" y="4080020"/>
              <a:ext cx="53252" cy="46647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0" y="1"/>
                  </a:moveTo>
                  <a:lnTo>
                    <a:pt x="0" y="1"/>
                  </a:lnTo>
                  <a:cubicBezTo>
                    <a:pt x="558" y="154"/>
                    <a:pt x="28" y="684"/>
                    <a:pt x="28" y="684"/>
                  </a:cubicBezTo>
                  <a:cubicBezTo>
                    <a:pt x="782" y="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3"/>
            <p:cNvSpPr/>
            <p:nvPr/>
          </p:nvSpPr>
          <p:spPr>
            <a:xfrm>
              <a:off x="7783556" y="4100926"/>
              <a:ext cx="41880" cy="37113"/>
            </a:xfrm>
            <a:custGeom>
              <a:avLst/>
              <a:gdLst/>
              <a:ahLst/>
              <a:cxnLst/>
              <a:rect l="l" t="t" r="r" b="b"/>
              <a:pathLst>
                <a:path w="615" h="545" extrusionOk="0">
                  <a:moveTo>
                    <a:pt x="614" y="1"/>
                  </a:moveTo>
                  <a:cubicBezTo>
                    <a:pt x="614" y="1"/>
                    <a:pt x="1" y="294"/>
                    <a:pt x="503" y="545"/>
                  </a:cubicBezTo>
                  <a:cubicBezTo>
                    <a:pt x="503" y="545"/>
                    <a:pt x="126" y="308"/>
                    <a:pt x="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3"/>
            <p:cNvSpPr/>
            <p:nvPr/>
          </p:nvSpPr>
          <p:spPr>
            <a:xfrm>
              <a:off x="7840554" y="4131366"/>
              <a:ext cx="85530" cy="25741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256" y="0"/>
                  </a:moveTo>
                  <a:lnTo>
                    <a:pt x="1256" y="0"/>
                  </a:lnTo>
                  <a:cubicBezTo>
                    <a:pt x="1007" y="209"/>
                    <a:pt x="694" y="319"/>
                    <a:pt x="378" y="319"/>
                  </a:cubicBezTo>
                  <a:cubicBezTo>
                    <a:pt x="251" y="319"/>
                    <a:pt x="124" y="301"/>
                    <a:pt x="0" y="265"/>
                  </a:cubicBezTo>
                  <a:lnTo>
                    <a:pt x="0" y="265"/>
                  </a:lnTo>
                  <a:cubicBezTo>
                    <a:pt x="163" y="346"/>
                    <a:pt x="316" y="378"/>
                    <a:pt x="455" y="378"/>
                  </a:cubicBezTo>
                  <a:cubicBezTo>
                    <a:pt x="937" y="378"/>
                    <a:pt x="1256" y="0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0000" y="168613"/>
            <a:ext cx="7704000" cy="706876"/>
          </a:xfrm>
        </p:spPr>
        <p:txBody>
          <a:bodyPr/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Классификация по агрегатному состоянию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Важнейшие функции крови – дыхательная, питательная, транспортная, выделительная, регуляторная, защитная.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Размеры лейкоцитов составляют (10–13)·10-6 м, эритроцитов – (7,2–7,5)·10-6 м, тромбоцитов – (2–5) ·10-6 м. Следовательно, форменные элементы крови являются микрогетерогенной фракцией дисперсной фазы.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Клетки крови окружены мощной гидратной оболочкой, препятствующей их слипанию. На границе «клетка – плазма» возникает двойной электрический слой (ДЭС), благодаря которому поверхность клетки имеет заряд.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Сами клетки крови, как и любые другие клетки организма, представляют собой сложные по составу дисперсные системы.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Коллоидная фракция дисперсной фазы в крови представлена мицеллами лиофильных коллоидов (белки, липопротеины) и мицеллами лиофобных коллоидов.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359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20000" y="440987"/>
                <a:ext cx="7704000" cy="4127838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Плазма крови (дисперсионная среда) состоит на 92% из воды, в которой растворены белки (6%),  органические  продукты  метаболизма  (как промежуточные, так и конечные), а также неорганические ионы (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Na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+, K+, Ca2+, Mg2+,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Cl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HCO</m:t>
                        </m:r>
                      </m:e>
                      <m:sub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3</m:t>
                        </m:r>
                      </m:sub>
                      <m:sup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PO</m:t>
                        </m:r>
                      </m:e>
                      <m:sub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4</m:t>
                        </m:r>
                      </m:sub>
                      <m:sup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и др.), на долю которых приходится около 2% по массе. Основная функция ионов – поддержание осмотического давления крови (740–780 кПа).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Липиды имеют гидрофобный характер, в силу чего транспортируются кровью в виде растворимых белковых комплексов – липопротеинов (ЛП), разного размера и состава. Белки, входящие в ЛП, называются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апопротеинами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среди которых различают пять групп: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апопротеины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A, B, C, D, E.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Липопротеины классифицируют на несколько классов: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хиломикроны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липопротеины очень низкой плотности, низкой плотности, высокой плотности и промежуточной плотности.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Основой строения организмов является клетка – наименьшая единица живого.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20000" y="440987"/>
                <a:ext cx="7704000" cy="4127838"/>
              </a:xfrm>
              <a:blipFill rotWithShape="1">
                <a:blip r:embed="rId2"/>
                <a:stretch>
                  <a:fillRect r="-475" b="-8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799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p44"/>
          <p:cNvSpPr/>
          <p:nvPr/>
        </p:nvSpPr>
        <p:spPr>
          <a:xfrm>
            <a:off x="765575" y="1291800"/>
            <a:ext cx="2892600" cy="2892600"/>
          </a:xfrm>
          <a:prstGeom prst="ellipse">
            <a:avLst/>
          </a:prstGeom>
          <a:gradFill>
            <a:gsLst>
              <a:gs pos="0">
                <a:srgbClr val="EEE3FF">
                  <a:alpha val="5490"/>
                </a:srgbClr>
              </a:gs>
              <a:gs pos="100000">
                <a:srgbClr val="EEE3FF">
                  <a:alpha val="1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3" name="Google Shape;3203;p44"/>
          <p:cNvSpPr txBox="1">
            <a:spLocks noGrp="1"/>
          </p:cNvSpPr>
          <p:nvPr>
            <p:ph type="title"/>
          </p:nvPr>
        </p:nvSpPr>
        <p:spPr>
          <a:xfrm>
            <a:off x="3999025" y="866775"/>
            <a:ext cx="4173000" cy="1876953"/>
          </a:xfrm>
          <a:prstGeom prst="rect">
            <a:avLst/>
          </a:prstGeom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ru-RU" sz="2000" b="1" i="1" dirty="0"/>
              <a:t>Тремя основными компонентами клетки являются: ядро, цитоплазма и окружающая их клеточная мембрана – плазмолемма. </a:t>
            </a:r>
            <a:endParaRPr sz="2000" dirty="0">
              <a:solidFill>
                <a:schemeClr val="accent6"/>
              </a:solidFill>
            </a:endParaRPr>
          </a:p>
        </p:txBody>
      </p:sp>
      <p:sp>
        <p:nvSpPr>
          <p:cNvPr id="3204" name="Google Shape;3204;p44"/>
          <p:cNvSpPr txBox="1">
            <a:spLocks noGrp="1"/>
          </p:cNvSpPr>
          <p:nvPr>
            <p:ph type="subTitle" idx="1"/>
          </p:nvPr>
        </p:nvSpPr>
        <p:spPr>
          <a:xfrm>
            <a:off x="3999115" y="2878627"/>
            <a:ext cx="4173000" cy="1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ru-RU" dirty="0"/>
              <a:t>Цитоплазма клетки включает в себя </a:t>
            </a:r>
            <a:r>
              <a:rPr lang="ru-RU" dirty="0" err="1"/>
              <a:t>гиалоплазму</a:t>
            </a:r>
            <a:r>
              <a:rPr lang="ru-RU" dirty="0"/>
              <a:t>, находящиеся в ней обязательные клеточные компоненты – органеллы, а также различные непостоянные структуры – включения.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3205" name="Google Shape;3205;p44"/>
          <p:cNvGrpSpPr/>
          <p:nvPr/>
        </p:nvGrpSpPr>
        <p:grpSpPr>
          <a:xfrm>
            <a:off x="661979" y="1480575"/>
            <a:ext cx="3180310" cy="2420109"/>
            <a:chOff x="963917" y="1576463"/>
            <a:chExt cx="2666033" cy="2028761"/>
          </a:xfrm>
        </p:grpSpPr>
        <p:sp>
          <p:nvSpPr>
            <p:cNvPr id="3206" name="Google Shape;3206;p44"/>
            <p:cNvSpPr/>
            <p:nvPr/>
          </p:nvSpPr>
          <p:spPr>
            <a:xfrm>
              <a:off x="1368821" y="2418095"/>
              <a:ext cx="1999478" cy="1052527"/>
            </a:xfrm>
            <a:custGeom>
              <a:avLst/>
              <a:gdLst/>
              <a:ahLst/>
              <a:cxnLst/>
              <a:rect l="l" t="t" r="r" b="b"/>
              <a:pathLst>
                <a:path w="23560" h="12402" extrusionOk="0">
                  <a:moveTo>
                    <a:pt x="22346" y="1"/>
                  </a:moveTo>
                  <a:lnTo>
                    <a:pt x="0" y="1688"/>
                  </a:lnTo>
                  <a:lnTo>
                    <a:pt x="182" y="4646"/>
                  </a:lnTo>
                  <a:lnTo>
                    <a:pt x="9360" y="12401"/>
                  </a:lnTo>
                  <a:lnTo>
                    <a:pt x="22486" y="2260"/>
                  </a:lnTo>
                  <a:cubicBezTo>
                    <a:pt x="23560" y="1256"/>
                    <a:pt x="22346" y="1"/>
                    <a:pt x="22346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4"/>
            <p:cNvSpPr/>
            <p:nvPr/>
          </p:nvSpPr>
          <p:spPr>
            <a:xfrm>
              <a:off x="1368821" y="2561352"/>
              <a:ext cx="812182" cy="910374"/>
            </a:xfrm>
            <a:custGeom>
              <a:avLst/>
              <a:gdLst/>
              <a:ahLst/>
              <a:cxnLst/>
              <a:rect l="l" t="t" r="r" b="b"/>
              <a:pathLst>
                <a:path w="9570" h="10727" extrusionOk="0">
                  <a:moveTo>
                    <a:pt x="0" y="0"/>
                  </a:moveTo>
                  <a:lnTo>
                    <a:pt x="0" y="126"/>
                  </a:lnTo>
                  <a:lnTo>
                    <a:pt x="14" y="335"/>
                  </a:lnTo>
                  <a:lnTo>
                    <a:pt x="28" y="614"/>
                  </a:lnTo>
                  <a:lnTo>
                    <a:pt x="42" y="810"/>
                  </a:lnTo>
                  <a:lnTo>
                    <a:pt x="56" y="1088"/>
                  </a:lnTo>
                  <a:lnTo>
                    <a:pt x="70" y="1298"/>
                  </a:lnTo>
                  <a:lnTo>
                    <a:pt x="98" y="1577"/>
                  </a:lnTo>
                  <a:lnTo>
                    <a:pt x="112" y="1772"/>
                  </a:lnTo>
                  <a:lnTo>
                    <a:pt x="126" y="2051"/>
                  </a:lnTo>
                  <a:lnTo>
                    <a:pt x="140" y="2260"/>
                  </a:lnTo>
                  <a:lnTo>
                    <a:pt x="168" y="2539"/>
                  </a:lnTo>
                  <a:lnTo>
                    <a:pt x="168" y="2734"/>
                  </a:lnTo>
                  <a:lnTo>
                    <a:pt x="168" y="2832"/>
                  </a:lnTo>
                  <a:lnTo>
                    <a:pt x="9360" y="10727"/>
                  </a:lnTo>
                  <a:cubicBezTo>
                    <a:pt x="9374" y="10699"/>
                    <a:pt x="9402" y="10685"/>
                    <a:pt x="9416" y="10657"/>
                  </a:cubicBezTo>
                  <a:cubicBezTo>
                    <a:pt x="9444" y="10615"/>
                    <a:pt x="9458" y="10560"/>
                    <a:pt x="9472" y="10518"/>
                  </a:cubicBezTo>
                  <a:cubicBezTo>
                    <a:pt x="9499" y="10448"/>
                    <a:pt x="9513" y="10378"/>
                    <a:pt x="9527" y="10295"/>
                  </a:cubicBezTo>
                  <a:cubicBezTo>
                    <a:pt x="9541" y="10253"/>
                    <a:pt x="9541" y="10183"/>
                    <a:pt x="9555" y="10127"/>
                  </a:cubicBezTo>
                  <a:cubicBezTo>
                    <a:pt x="9555" y="10057"/>
                    <a:pt x="9569" y="9974"/>
                    <a:pt x="9569" y="9876"/>
                  </a:cubicBezTo>
                  <a:lnTo>
                    <a:pt x="9569" y="9681"/>
                  </a:lnTo>
                  <a:cubicBezTo>
                    <a:pt x="9569" y="9611"/>
                    <a:pt x="9569" y="9513"/>
                    <a:pt x="9555" y="9416"/>
                  </a:cubicBezTo>
                  <a:cubicBezTo>
                    <a:pt x="9555" y="9346"/>
                    <a:pt x="9541" y="9276"/>
                    <a:pt x="9541" y="9207"/>
                  </a:cubicBezTo>
                  <a:cubicBezTo>
                    <a:pt x="9527" y="9109"/>
                    <a:pt x="9513" y="9011"/>
                    <a:pt x="9499" y="8914"/>
                  </a:cubicBezTo>
                  <a:cubicBezTo>
                    <a:pt x="9499" y="8844"/>
                    <a:pt x="9485" y="8774"/>
                    <a:pt x="9472" y="8690"/>
                  </a:cubicBezTo>
                  <a:cubicBezTo>
                    <a:pt x="9458" y="8621"/>
                    <a:pt x="9444" y="8495"/>
                    <a:pt x="9416" y="8384"/>
                  </a:cubicBezTo>
                  <a:cubicBezTo>
                    <a:pt x="9416" y="8314"/>
                    <a:pt x="9402" y="8230"/>
                    <a:pt x="9374" y="8160"/>
                  </a:cubicBezTo>
                  <a:cubicBezTo>
                    <a:pt x="9374" y="8119"/>
                    <a:pt x="9360" y="8077"/>
                    <a:pt x="9360" y="80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4"/>
            <p:cNvSpPr/>
            <p:nvPr/>
          </p:nvSpPr>
          <p:spPr>
            <a:xfrm>
              <a:off x="1370009" y="2572045"/>
              <a:ext cx="799112" cy="700836"/>
            </a:xfrm>
            <a:custGeom>
              <a:avLst/>
              <a:gdLst/>
              <a:ahLst/>
              <a:cxnLst/>
              <a:rect l="l" t="t" r="r" b="b"/>
              <a:pathLst>
                <a:path w="9416" h="8258" extrusionOk="0">
                  <a:moveTo>
                    <a:pt x="0" y="0"/>
                  </a:moveTo>
                  <a:lnTo>
                    <a:pt x="0" y="209"/>
                  </a:lnTo>
                  <a:lnTo>
                    <a:pt x="9416" y="8258"/>
                  </a:lnTo>
                  <a:cubicBezTo>
                    <a:pt x="9402" y="8188"/>
                    <a:pt x="9388" y="8104"/>
                    <a:pt x="9374" y="80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4"/>
            <p:cNvSpPr/>
            <p:nvPr/>
          </p:nvSpPr>
          <p:spPr>
            <a:xfrm>
              <a:off x="1372385" y="2613461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0" y="0"/>
                  </a:moveTo>
                  <a:lnTo>
                    <a:pt x="14" y="196"/>
                  </a:lnTo>
                  <a:lnTo>
                    <a:pt x="9457" y="8300"/>
                  </a:lnTo>
                  <a:cubicBezTo>
                    <a:pt x="9457" y="8230"/>
                    <a:pt x="9443" y="8146"/>
                    <a:pt x="9430" y="80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4"/>
            <p:cNvSpPr/>
            <p:nvPr/>
          </p:nvSpPr>
          <p:spPr>
            <a:xfrm>
              <a:off x="1374761" y="2653688"/>
              <a:ext cx="805053" cy="706777"/>
            </a:xfrm>
            <a:custGeom>
              <a:avLst/>
              <a:gdLst/>
              <a:ahLst/>
              <a:cxnLst/>
              <a:rect l="l" t="t" r="r" b="b"/>
              <a:pathLst>
                <a:path w="9486" h="8328" extrusionOk="0">
                  <a:moveTo>
                    <a:pt x="0" y="0"/>
                  </a:moveTo>
                  <a:lnTo>
                    <a:pt x="14" y="210"/>
                  </a:lnTo>
                  <a:lnTo>
                    <a:pt x="9485" y="8328"/>
                  </a:lnTo>
                  <a:cubicBezTo>
                    <a:pt x="9485" y="8258"/>
                    <a:pt x="9485" y="8188"/>
                    <a:pt x="9471" y="8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4"/>
            <p:cNvSpPr/>
            <p:nvPr/>
          </p:nvSpPr>
          <p:spPr>
            <a:xfrm>
              <a:off x="1377138" y="2695103"/>
              <a:ext cx="803865" cy="704485"/>
            </a:xfrm>
            <a:custGeom>
              <a:avLst/>
              <a:gdLst/>
              <a:ahLst/>
              <a:cxnLst/>
              <a:rect l="l" t="t" r="r" b="b"/>
              <a:pathLst>
                <a:path w="9472" h="8301" extrusionOk="0">
                  <a:moveTo>
                    <a:pt x="0" y="1"/>
                  </a:moveTo>
                  <a:lnTo>
                    <a:pt x="14" y="196"/>
                  </a:lnTo>
                  <a:lnTo>
                    <a:pt x="9471" y="8300"/>
                  </a:lnTo>
                  <a:lnTo>
                    <a:pt x="9471" y="81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4"/>
            <p:cNvSpPr/>
            <p:nvPr/>
          </p:nvSpPr>
          <p:spPr>
            <a:xfrm>
              <a:off x="1379429" y="2735331"/>
              <a:ext cx="800385" cy="699733"/>
            </a:xfrm>
            <a:custGeom>
              <a:avLst/>
              <a:gdLst/>
              <a:ahLst/>
              <a:cxnLst/>
              <a:rect l="l" t="t" r="r" b="b"/>
              <a:pathLst>
                <a:path w="9431" h="8245" extrusionOk="0">
                  <a:moveTo>
                    <a:pt x="1" y="1"/>
                  </a:moveTo>
                  <a:lnTo>
                    <a:pt x="15" y="210"/>
                  </a:lnTo>
                  <a:lnTo>
                    <a:pt x="9402" y="8245"/>
                  </a:lnTo>
                  <a:cubicBezTo>
                    <a:pt x="9416" y="8203"/>
                    <a:pt x="9416" y="8147"/>
                    <a:pt x="9430" y="807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4"/>
            <p:cNvSpPr/>
            <p:nvPr/>
          </p:nvSpPr>
          <p:spPr>
            <a:xfrm>
              <a:off x="1381805" y="2776831"/>
              <a:ext cx="790880" cy="689039"/>
            </a:xfrm>
            <a:custGeom>
              <a:avLst/>
              <a:gdLst/>
              <a:ahLst/>
              <a:cxnLst/>
              <a:rect l="l" t="t" r="r" b="b"/>
              <a:pathLst>
                <a:path w="9319" h="8119" extrusionOk="0">
                  <a:moveTo>
                    <a:pt x="1" y="0"/>
                  </a:moveTo>
                  <a:lnTo>
                    <a:pt x="15" y="195"/>
                  </a:lnTo>
                  <a:lnTo>
                    <a:pt x="9263" y="8118"/>
                  </a:lnTo>
                  <a:cubicBezTo>
                    <a:pt x="9291" y="8076"/>
                    <a:pt x="9305" y="8021"/>
                    <a:pt x="9319" y="79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4"/>
            <p:cNvSpPr/>
            <p:nvPr/>
          </p:nvSpPr>
          <p:spPr>
            <a:xfrm>
              <a:off x="1368821" y="1988410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13879" y="0"/>
                  </a:moveTo>
                  <a:lnTo>
                    <a:pt x="0" y="6751"/>
                  </a:lnTo>
                  <a:lnTo>
                    <a:pt x="9360" y="14786"/>
                  </a:lnTo>
                  <a:lnTo>
                    <a:pt x="22346" y="5064"/>
                  </a:lnTo>
                  <a:lnTo>
                    <a:pt x="13879" y="0"/>
                  </a:lnTo>
                  <a:close/>
                </a:path>
              </a:pathLst>
            </a:custGeom>
            <a:solidFill>
              <a:srgbClr val="8A1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4"/>
            <p:cNvSpPr/>
            <p:nvPr/>
          </p:nvSpPr>
          <p:spPr>
            <a:xfrm>
              <a:off x="1368821" y="1988410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13879" y="0"/>
                  </a:moveTo>
                  <a:lnTo>
                    <a:pt x="22234" y="5064"/>
                  </a:lnTo>
                  <a:lnTo>
                    <a:pt x="9402" y="14646"/>
                  </a:lnTo>
                  <a:lnTo>
                    <a:pt x="0" y="6751"/>
                  </a:lnTo>
                  <a:lnTo>
                    <a:pt x="9360" y="14786"/>
                  </a:lnTo>
                  <a:lnTo>
                    <a:pt x="22346" y="5064"/>
                  </a:lnTo>
                  <a:lnTo>
                    <a:pt x="13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4"/>
            <p:cNvSpPr/>
            <p:nvPr/>
          </p:nvSpPr>
          <p:spPr>
            <a:xfrm>
              <a:off x="2163097" y="3236135"/>
              <a:ext cx="43961" cy="235592"/>
            </a:xfrm>
            <a:custGeom>
              <a:avLst/>
              <a:gdLst/>
              <a:ahLst/>
              <a:cxnLst/>
              <a:rect l="l" t="t" r="r" b="b"/>
              <a:pathLst>
                <a:path w="518" h="2776" extrusionOk="0">
                  <a:moveTo>
                    <a:pt x="113" y="0"/>
                  </a:moveTo>
                  <a:lnTo>
                    <a:pt x="1" y="84"/>
                  </a:lnTo>
                  <a:cubicBezTo>
                    <a:pt x="461" y="2246"/>
                    <a:pt x="1" y="2776"/>
                    <a:pt x="1" y="2776"/>
                  </a:cubicBezTo>
                  <a:cubicBezTo>
                    <a:pt x="517" y="2204"/>
                    <a:pt x="113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4"/>
            <p:cNvSpPr/>
            <p:nvPr/>
          </p:nvSpPr>
          <p:spPr>
            <a:xfrm>
              <a:off x="1780768" y="2134043"/>
              <a:ext cx="987348" cy="902057"/>
            </a:xfrm>
            <a:custGeom>
              <a:avLst/>
              <a:gdLst/>
              <a:ahLst/>
              <a:cxnLst/>
              <a:rect l="l" t="t" r="r" b="b"/>
              <a:pathLst>
                <a:path w="11634" h="10629" extrusionOk="0">
                  <a:moveTo>
                    <a:pt x="9318" y="335"/>
                  </a:moveTo>
                  <a:lnTo>
                    <a:pt x="11285" y="1451"/>
                  </a:lnTo>
                  <a:lnTo>
                    <a:pt x="11090" y="3445"/>
                  </a:lnTo>
                  <a:lnTo>
                    <a:pt x="8942" y="4310"/>
                  </a:lnTo>
                  <a:lnTo>
                    <a:pt x="6989" y="3180"/>
                  </a:lnTo>
                  <a:lnTo>
                    <a:pt x="7170" y="1200"/>
                  </a:lnTo>
                  <a:lnTo>
                    <a:pt x="9318" y="335"/>
                  </a:lnTo>
                  <a:close/>
                  <a:moveTo>
                    <a:pt x="6794" y="3404"/>
                  </a:moveTo>
                  <a:lnTo>
                    <a:pt x="8816" y="4561"/>
                  </a:lnTo>
                  <a:lnTo>
                    <a:pt x="8467" y="6626"/>
                  </a:lnTo>
                  <a:lnTo>
                    <a:pt x="6277" y="7463"/>
                  </a:lnTo>
                  <a:lnTo>
                    <a:pt x="4297" y="6319"/>
                  </a:lnTo>
                  <a:lnTo>
                    <a:pt x="2065" y="7211"/>
                  </a:lnTo>
                  <a:lnTo>
                    <a:pt x="461" y="6068"/>
                  </a:lnTo>
                  <a:lnTo>
                    <a:pt x="2344" y="5189"/>
                  </a:lnTo>
                  <a:lnTo>
                    <a:pt x="4297" y="6319"/>
                  </a:lnTo>
                  <a:lnTo>
                    <a:pt x="6612" y="5384"/>
                  </a:lnTo>
                  <a:lnTo>
                    <a:pt x="6794" y="3404"/>
                  </a:lnTo>
                  <a:close/>
                  <a:moveTo>
                    <a:pt x="9360" y="0"/>
                  </a:moveTo>
                  <a:lnTo>
                    <a:pt x="6849" y="1004"/>
                  </a:lnTo>
                  <a:lnTo>
                    <a:pt x="6654" y="3152"/>
                  </a:lnTo>
                  <a:lnTo>
                    <a:pt x="4701" y="2023"/>
                  </a:lnTo>
                  <a:lnTo>
                    <a:pt x="2372" y="2957"/>
                  </a:lnTo>
                  <a:lnTo>
                    <a:pt x="2190" y="4994"/>
                  </a:lnTo>
                  <a:lnTo>
                    <a:pt x="1" y="6026"/>
                  </a:lnTo>
                  <a:lnTo>
                    <a:pt x="1967" y="7365"/>
                  </a:lnTo>
                  <a:lnTo>
                    <a:pt x="1772" y="9401"/>
                  </a:lnTo>
                  <a:lnTo>
                    <a:pt x="3892" y="10629"/>
                  </a:lnTo>
                  <a:lnTo>
                    <a:pt x="6208" y="9694"/>
                  </a:lnTo>
                  <a:lnTo>
                    <a:pt x="6403" y="7630"/>
                  </a:lnTo>
                  <a:lnTo>
                    <a:pt x="8621" y="6821"/>
                  </a:lnTo>
                  <a:lnTo>
                    <a:pt x="9095" y="4547"/>
                  </a:lnTo>
                  <a:lnTo>
                    <a:pt x="11410" y="3627"/>
                  </a:lnTo>
                  <a:lnTo>
                    <a:pt x="11634" y="1311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6C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4"/>
            <p:cNvSpPr/>
            <p:nvPr/>
          </p:nvSpPr>
          <p:spPr>
            <a:xfrm>
              <a:off x="1368821" y="2158824"/>
              <a:ext cx="1999478" cy="1053715"/>
            </a:xfrm>
            <a:custGeom>
              <a:avLst/>
              <a:gdLst/>
              <a:ahLst/>
              <a:cxnLst/>
              <a:rect l="l" t="t" r="r" b="b"/>
              <a:pathLst>
                <a:path w="23560" h="12416" extrusionOk="0">
                  <a:moveTo>
                    <a:pt x="22346" y="1"/>
                  </a:moveTo>
                  <a:lnTo>
                    <a:pt x="0" y="1703"/>
                  </a:lnTo>
                  <a:lnTo>
                    <a:pt x="182" y="4646"/>
                  </a:lnTo>
                  <a:lnTo>
                    <a:pt x="9360" y="12415"/>
                  </a:lnTo>
                  <a:lnTo>
                    <a:pt x="22486" y="2275"/>
                  </a:lnTo>
                  <a:cubicBezTo>
                    <a:pt x="23560" y="1270"/>
                    <a:pt x="22346" y="1"/>
                    <a:pt x="22346" y="1"/>
                  </a:cubicBezTo>
                  <a:close/>
                </a:path>
              </a:pathLst>
            </a:custGeom>
            <a:solidFill>
              <a:srgbClr val="026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4"/>
            <p:cNvSpPr/>
            <p:nvPr/>
          </p:nvSpPr>
          <p:spPr>
            <a:xfrm>
              <a:off x="1368821" y="2303269"/>
              <a:ext cx="810994" cy="909270"/>
            </a:xfrm>
            <a:custGeom>
              <a:avLst/>
              <a:gdLst/>
              <a:ahLst/>
              <a:cxnLst/>
              <a:rect l="l" t="t" r="r" b="b"/>
              <a:pathLst>
                <a:path w="9556" h="10714" extrusionOk="0">
                  <a:moveTo>
                    <a:pt x="0" y="1"/>
                  </a:moveTo>
                  <a:lnTo>
                    <a:pt x="0" y="126"/>
                  </a:lnTo>
                  <a:lnTo>
                    <a:pt x="14" y="335"/>
                  </a:lnTo>
                  <a:lnTo>
                    <a:pt x="28" y="600"/>
                  </a:lnTo>
                  <a:lnTo>
                    <a:pt x="42" y="810"/>
                  </a:lnTo>
                  <a:lnTo>
                    <a:pt x="56" y="1089"/>
                  </a:lnTo>
                  <a:lnTo>
                    <a:pt x="70" y="1298"/>
                  </a:lnTo>
                  <a:lnTo>
                    <a:pt x="84" y="1563"/>
                  </a:lnTo>
                  <a:lnTo>
                    <a:pt x="98" y="1772"/>
                  </a:lnTo>
                  <a:lnTo>
                    <a:pt x="112" y="2051"/>
                  </a:lnTo>
                  <a:lnTo>
                    <a:pt x="126" y="2246"/>
                  </a:lnTo>
                  <a:lnTo>
                    <a:pt x="154" y="2525"/>
                  </a:lnTo>
                  <a:lnTo>
                    <a:pt x="154" y="2735"/>
                  </a:lnTo>
                  <a:lnTo>
                    <a:pt x="154" y="2818"/>
                  </a:lnTo>
                  <a:lnTo>
                    <a:pt x="9346" y="10713"/>
                  </a:lnTo>
                  <a:cubicBezTo>
                    <a:pt x="9374" y="10699"/>
                    <a:pt x="9388" y="10671"/>
                    <a:pt x="9402" y="10643"/>
                  </a:cubicBezTo>
                  <a:cubicBezTo>
                    <a:pt x="9430" y="10602"/>
                    <a:pt x="9444" y="10560"/>
                    <a:pt x="9458" y="10504"/>
                  </a:cubicBezTo>
                  <a:cubicBezTo>
                    <a:pt x="9485" y="10434"/>
                    <a:pt x="9499" y="10365"/>
                    <a:pt x="9513" y="10295"/>
                  </a:cubicBezTo>
                  <a:cubicBezTo>
                    <a:pt x="9513" y="10239"/>
                    <a:pt x="9527" y="10183"/>
                    <a:pt x="9541" y="10113"/>
                  </a:cubicBezTo>
                  <a:cubicBezTo>
                    <a:pt x="9541" y="10058"/>
                    <a:pt x="9555" y="9960"/>
                    <a:pt x="9555" y="9876"/>
                  </a:cubicBezTo>
                  <a:lnTo>
                    <a:pt x="9555" y="9681"/>
                  </a:lnTo>
                  <a:cubicBezTo>
                    <a:pt x="9555" y="9611"/>
                    <a:pt x="9555" y="9500"/>
                    <a:pt x="9541" y="9402"/>
                  </a:cubicBezTo>
                  <a:cubicBezTo>
                    <a:pt x="9541" y="9332"/>
                    <a:pt x="9527" y="9263"/>
                    <a:pt x="9527" y="9193"/>
                  </a:cubicBezTo>
                  <a:cubicBezTo>
                    <a:pt x="9513" y="9123"/>
                    <a:pt x="9499" y="9012"/>
                    <a:pt x="9485" y="8900"/>
                  </a:cubicBezTo>
                  <a:cubicBezTo>
                    <a:pt x="9485" y="8830"/>
                    <a:pt x="9472" y="8760"/>
                    <a:pt x="9458" y="8691"/>
                  </a:cubicBezTo>
                  <a:cubicBezTo>
                    <a:pt x="9444" y="8607"/>
                    <a:pt x="9430" y="8481"/>
                    <a:pt x="9416" y="8384"/>
                  </a:cubicBezTo>
                  <a:cubicBezTo>
                    <a:pt x="9402" y="8300"/>
                    <a:pt x="9388" y="8230"/>
                    <a:pt x="9374" y="8147"/>
                  </a:cubicBezTo>
                  <a:cubicBezTo>
                    <a:pt x="9374" y="8105"/>
                    <a:pt x="9346" y="8063"/>
                    <a:pt x="9346" y="80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4"/>
            <p:cNvSpPr/>
            <p:nvPr/>
          </p:nvSpPr>
          <p:spPr>
            <a:xfrm>
              <a:off x="1370009" y="2313963"/>
              <a:ext cx="799112" cy="700836"/>
            </a:xfrm>
            <a:custGeom>
              <a:avLst/>
              <a:gdLst/>
              <a:ahLst/>
              <a:cxnLst/>
              <a:rect l="l" t="t" r="r" b="b"/>
              <a:pathLst>
                <a:path w="9416" h="8258" extrusionOk="0">
                  <a:moveTo>
                    <a:pt x="0" y="0"/>
                  </a:moveTo>
                  <a:lnTo>
                    <a:pt x="0" y="209"/>
                  </a:lnTo>
                  <a:lnTo>
                    <a:pt x="9416" y="8258"/>
                  </a:lnTo>
                  <a:cubicBezTo>
                    <a:pt x="9402" y="8174"/>
                    <a:pt x="9388" y="8104"/>
                    <a:pt x="9374" y="8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4"/>
            <p:cNvSpPr/>
            <p:nvPr/>
          </p:nvSpPr>
          <p:spPr>
            <a:xfrm>
              <a:off x="1372385" y="2354190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0" y="0"/>
                  </a:moveTo>
                  <a:lnTo>
                    <a:pt x="14" y="210"/>
                  </a:lnTo>
                  <a:lnTo>
                    <a:pt x="9457" y="8300"/>
                  </a:lnTo>
                  <a:cubicBezTo>
                    <a:pt x="9457" y="8230"/>
                    <a:pt x="9443" y="8160"/>
                    <a:pt x="9430" y="80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4"/>
            <p:cNvSpPr/>
            <p:nvPr/>
          </p:nvSpPr>
          <p:spPr>
            <a:xfrm>
              <a:off x="1374761" y="2395605"/>
              <a:ext cx="805053" cy="705673"/>
            </a:xfrm>
            <a:custGeom>
              <a:avLst/>
              <a:gdLst/>
              <a:ahLst/>
              <a:cxnLst/>
              <a:rect l="l" t="t" r="r" b="b"/>
              <a:pathLst>
                <a:path w="9486" h="8315" extrusionOk="0">
                  <a:moveTo>
                    <a:pt x="0" y="1"/>
                  </a:moveTo>
                  <a:lnTo>
                    <a:pt x="14" y="210"/>
                  </a:lnTo>
                  <a:lnTo>
                    <a:pt x="9485" y="8314"/>
                  </a:lnTo>
                  <a:cubicBezTo>
                    <a:pt x="9485" y="8244"/>
                    <a:pt x="9471" y="8175"/>
                    <a:pt x="9471" y="810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4"/>
            <p:cNvSpPr/>
            <p:nvPr/>
          </p:nvSpPr>
          <p:spPr>
            <a:xfrm>
              <a:off x="1377138" y="2435833"/>
              <a:ext cx="803865" cy="705673"/>
            </a:xfrm>
            <a:custGeom>
              <a:avLst/>
              <a:gdLst/>
              <a:ahLst/>
              <a:cxnLst/>
              <a:rect l="l" t="t" r="r" b="b"/>
              <a:pathLst>
                <a:path w="9472" h="8315" extrusionOk="0">
                  <a:moveTo>
                    <a:pt x="0" y="1"/>
                  </a:moveTo>
                  <a:lnTo>
                    <a:pt x="14" y="210"/>
                  </a:lnTo>
                  <a:lnTo>
                    <a:pt x="9471" y="8314"/>
                  </a:lnTo>
                  <a:lnTo>
                    <a:pt x="9471" y="8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4"/>
            <p:cNvSpPr/>
            <p:nvPr/>
          </p:nvSpPr>
          <p:spPr>
            <a:xfrm>
              <a:off x="1379429" y="2477333"/>
              <a:ext cx="800385" cy="699648"/>
            </a:xfrm>
            <a:custGeom>
              <a:avLst/>
              <a:gdLst/>
              <a:ahLst/>
              <a:cxnLst/>
              <a:rect l="l" t="t" r="r" b="b"/>
              <a:pathLst>
                <a:path w="9431" h="8244" extrusionOk="0">
                  <a:moveTo>
                    <a:pt x="1" y="0"/>
                  </a:moveTo>
                  <a:lnTo>
                    <a:pt x="15" y="195"/>
                  </a:lnTo>
                  <a:lnTo>
                    <a:pt x="9402" y="8244"/>
                  </a:lnTo>
                  <a:cubicBezTo>
                    <a:pt x="9402" y="8188"/>
                    <a:pt x="9416" y="8132"/>
                    <a:pt x="9430" y="806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4"/>
            <p:cNvSpPr/>
            <p:nvPr/>
          </p:nvSpPr>
          <p:spPr>
            <a:xfrm>
              <a:off x="1381805" y="2517560"/>
              <a:ext cx="790880" cy="689039"/>
            </a:xfrm>
            <a:custGeom>
              <a:avLst/>
              <a:gdLst/>
              <a:ahLst/>
              <a:cxnLst/>
              <a:rect l="l" t="t" r="r" b="b"/>
              <a:pathLst>
                <a:path w="9319" h="8119" extrusionOk="0">
                  <a:moveTo>
                    <a:pt x="1" y="0"/>
                  </a:moveTo>
                  <a:lnTo>
                    <a:pt x="15" y="210"/>
                  </a:lnTo>
                  <a:lnTo>
                    <a:pt x="9263" y="8118"/>
                  </a:lnTo>
                  <a:cubicBezTo>
                    <a:pt x="9277" y="8077"/>
                    <a:pt x="9305" y="8035"/>
                    <a:pt x="9319" y="79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4"/>
            <p:cNvSpPr/>
            <p:nvPr/>
          </p:nvSpPr>
          <p:spPr>
            <a:xfrm>
              <a:off x="1368821" y="1730328"/>
              <a:ext cx="1896534" cy="1253748"/>
            </a:xfrm>
            <a:custGeom>
              <a:avLst/>
              <a:gdLst/>
              <a:ahLst/>
              <a:cxnLst/>
              <a:rect l="l" t="t" r="r" b="b"/>
              <a:pathLst>
                <a:path w="22347" h="14773" extrusionOk="0">
                  <a:moveTo>
                    <a:pt x="13879" y="1"/>
                  </a:moveTo>
                  <a:lnTo>
                    <a:pt x="0" y="6752"/>
                  </a:lnTo>
                  <a:lnTo>
                    <a:pt x="9360" y="14772"/>
                  </a:lnTo>
                  <a:lnTo>
                    <a:pt x="22346" y="5050"/>
                  </a:lnTo>
                  <a:lnTo>
                    <a:pt x="13879" y="1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4"/>
            <p:cNvSpPr/>
            <p:nvPr/>
          </p:nvSpPr>
          <p:spPr>
            <a:xfrm>
              <a:off x="1368821" y="1730328"/>
              <a:ext cx="1896534" cy="1253748"/>
            </a:xfrm>
            <a:custGeom>
              <a:avLst/>
              <a:gdLst/>
              <a:ahLst/>
              <a:cxnLst/>
              <a:rect l="l" t="t" r="r" b="b"/>
              <a:pathLst>
                <a:path w="22347" h="14773" extrusionOk="0">
                  <a:moveTo>
                    <a:pt x="13879" y="1"/>
                  </a:moveTo>
                  <a:lnTo>
                    <a:pt x="22234" y="5050"/>
                  </a:lnTo>
                  <a:lnTo>
                    <a:pt x="9402" y="14633"/>
                  </a:lnTo>
                  <a:lnTo>
                    <a:pt x="0" y="6752"/>
                  </a:lnTo>
                  <a:lnTo>
                    <a:pt x="0" y="6752"/>
                  </a:lnTo>
                  <a:lnTo>
                    <a:pt x="9360" y="14772"/>
                  </a:lnTo>
                  <a:lnTo>
                    <a:pt x="22346" y="5050"/>
                  </a:lnTo>
                  <a:lnTo>
                    <a:pt x="13879" y="1"/>
                  </a:lnTo>
                  <a:close/>
                </a:path>
              </a:pathLst>
            </a:custGeom>
            <a:solidFill>
              <a:srgbClr val="0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4"/>
            <p:cNvSpPr/>
            <p:nvPr/>
          </p:nvSpPr>
          <p:spPr>
            <a:xfrm>
              <a:off x="2163097" y="2976864"/>
              <a:ext cx="43961" cy="235677"/>
            </a:xfrm>
            <a:custGeom>
              <a:avLst/>
              <a:gdLst/>
              <a:ahLst/>
              <a:cxnLst/>
              <a:rect l="l" t="t" r="r" b="b"/>
              <a:pathLst>
                <a:path w="518" h="2777" extrusionOk="0">
                  <a:moveTo>
                    <a:pt x="113" y="0"/>
                  </a:moveTo>
                  <a:lnTo>
                    <a:pt x="1" y="84"/>
                  </a:lnTo>
                  <a:cubicBezTo>
                    <a:pt x="461" y="2246"/>
                    <a:pt x="1" y="2776"/>
                    <a:pt x="1" y="2776"/>
                  </a:cubicBezTo>
                  <a:cubicBezTo>
                    <a:pt x="517" y="2204"/>
                    <a:pt x="113" y="1"/>
                    <a:pt x="113" y="0"/>
                  </a:cubicBezTo>
                  <a:close/>
                </a:path>
              </a:pathLst>
            </a:custGeom>
            <a:solidFill>
              <a:srgbClr val="0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4"/>
            <p:cNvSpPr/>
            <p:nvPr/>
          </p:nvSpPr>
          <p:spPr>
            <a:xfrm>
              <a:off x="1819807" y="1903203"/>
              <a:ext cx="918691" cy="606124"/>
            </a:xfrm>
            <a:custGeom>
              <a:avLst/>
              <a:gdLst/>
              <a:ahLst/>
              <a:cxnLst/>
              <a:rect l="l" t="t" r="r" b="b"/>
              <a:pathLst>
                <a:path w="10825" h="7142" extrusionOk="0">
                  <a:moveTo>
                    <a:pt x="8858" y="0"/>
                  </a:moveTo>
                  <a:lnTo>
                    <a:pt x="6710" y="865"/>
                  </a:lnTo>
                  <a:lnTo>
                    <a:pt x="6529" y="2846"/>
                  </a:lnTo>
                  <a:lnTo>
                    <a:pt x="8482" y="3975"/>
                  </a:lnTo>
                  <a:lnTo>
                    <a:pt x="10630" y="3111"/>
                  </a:lnTo>
                  <a:lnTo>
                    <a:pt x="10825" y="1130"/>
                  </a:lnTo>
                  <a:lnTo>
                    <a:pt x="8858" y="0"/>
                  </a:lnTo>
                  <a:close/>
                  <a:moveTo>
                    <a:pt x="1898" y="4868"/>
                  </a:moveTo>
                  <a:lnTo>
                    <a:pt x="1" y="5733"/>
                  </a:lnTo>
                  <a:lnTo>
                    <a:pt x="1605" y="6891"/>
                  </a:lnTo>
                  <a:lnTo>
                    <a:pt x="3837" y="5998"/>
                  </a:lnTo>
                  <a:lnTo>
                    <a:pt x="1898" y="4868"/>
                  </a:lnTo>
                  <a:close/>
                  <a:moveTo>
                    <a:pt x="6334" y="3083"/>
                  </a:moveTo>
                  <a:lnTo>
                    <a:pt x="6152" y="5063"/>
                  </a:lnTo>
                  <a:lnTo>
                    <a:pt x="3837" y="5998"/>
                  </a:lnTo>
                  <a:lnTo>
                    <a:pt x="5817" y="7142"/>
                  </a:lnTo>
                  <a:lnTo>
                    <a:pt x="8007" y="6305"/>
                  </a:lnTo>
                  <a:lnTo>
                    <a:pt x="8356" y="4240"/>
                  </a:lnTo>
                  <a:lnTo>
                    <a:pt x="6334" y="3083"/>
                  </a:lnTo>
                  <a:close/>
                </a:path>
              </a:pathLst>
            </a:custGeom>
            <a:solidFill>
              <a:srgbClr val="B6C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4"/>
            <p:cNvSpPr/>
            <p:nvPr/>
          </p:nvSpPr>
          <p:spPr>
            <a:xfrm>
              <a:off x="1501384" y="2239364"/>
              <a:ext cx="1720094" cy="1093857"/>
            </a:xfrm>
            <a:custGeom>
              <a:avLst/>
              <a:gdLst/>
              <a:ahLst/>
              <a:cxnLst/>
              <a:rect l="l" t="t" r="r" b="b"/>
              <a:pathLst>
                <a:path w="20268" h="12889" extrusionOk="0">
                  <a:moveTo>
                    <a:pt x="1" y="0"/>
                  </a:moveTo>
                  <a:lnTo>
                    <a:pt x="9318" y="7854"/>
                  </a:lnTo>
                  <a:lnTo>
                    <a:pt x="9904" y="12889"/>
                  </a:lnTo>
                  <a:lnTo>
                    <a:pt x="20268" y="4882"/>
                  </a:lnTo>
                  <a:lnTo>
                    <a:pt x="20268" y="29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4"/>
            <p:cNvSpPr/>
            <p:nvPr/>
          </p:nvSpPr>
          <p:spPr>
            <a:xfrm>
              <a:off x="1358127" y="2006148"/>
              <a:ext cx="1999563" cy="1052442"/>
            </a:xfrm>
            <a:custGeom>
              <a:avLst/>
              <a:gdLst/>
              <a:ahLst/>
              <a:cxnLst/>
              <a:rect l="l" t="t" r="r" b="b"/>
              <a:pathLst>
                <a:path w="23561" h="12401" extrusionOk="0">
                  <a:moveTo>
                    <a:pt x="1214" y="1"/>
                  </a:moveTo>
                  <a:cubicBezTo>
                    <a:pt x="1214" y="1"/>
                    <a:pt x="1" y="1256"/>
                    <a:pt x="1075" y="2260"/>
                  </a:cubicBezTo>
                  <a:lnTo>
                    <a:pt x="12206" y="10853"/>
                  </a:lnTo>
                  <a:lnTo>
                    <a:pt x="14215" y="12401"/>
                  </a:lnTo>
                  <a:lnTo>
                    <a:pt x="14284" y="12345"/>
                  </a:lnTo>
                  <a:lnTo>
                    <a:pt x="23393" y="4645"/>
                  </a:lnTo>
                  <a:lnTo>
                    <a:pt x="23393" y="4520"/>
                  </a:lnTo>
                  <a:lnTo>
                    <a:pt x="23393" y="4422"/>
                  </a:lnTo>
                  <a:lnTo>
                    <a:pt x="23393" y="4213"/>
                  </a:lnTo>
                  <a:lnTo>
                    <a:pt x="23421" y="3948"/>
                  </a:lnTo>
                  <a:lnTo>
                    <a:pt x="23448" y="3725"/>
                  </a:lnTo>
                  <a:lnTo>
                    <a:pt x="23462" y="3460"/>
                  </a:lnTo>
                  <a:lnTo>
                    <a:pt x="23476" y="3251"/>
                  </a:lnTo>
                  <a:lnTo>
                    <a:pt x="23490" y="2972"/>
                  </a:lnTo>
                  <a:lnTo>
                    <a:pt x="23504" y="2776"/>
                  </a:lnTo>
                  <a:lnTo>
                    <a:pt x="23518" y="2553"/>
                  </a:lnTo>
                  <a:lnTo>
                    <a:pt x="23518" y="2497"/>
                  </a:lnTo>
                  <a:lnTo>
                    <a:pt x="23518" y="2414"/>
                  </a:lnTo>
                  <a:lnTo>
                    <a:pt x="23518" y="2288"/>
                  </a:lnTo>
                  <a:lnTo>
                    <a:pt x="23546" y="2009"/>
                  </a:lnTo>
                  <a:lnTo>
                    <a:pt x="23546" y="1814"/>
                  </a:lnTo>
                  <a:lnTo>
                    <a:pt x="23560" y="1688"/>
                  </a:lnTo>
                  <a:lnTo>
                    <a:pt x="16474" y="1172"/>
                  </a:lnTo>
                  <a:lnTo>
                    <a:pt x="11969" y="824"/>
                  </a:lnTo>
                  <a:lnTo>
                    <a:pt x="10755" y="726"/>
                  </a:lnTo>
                  <a:lnTo>
                    <a:pt x="10225" y="684"/>
                  </a:lnTo>
                  <a:lnTo>
                    <a:pt x="8802" y="572"/>
                  </a:lnTo>
                  <a:lnTo>
                    <a:pt x="7840" y="503"/>
                  </a:lnTo>
                  <a:lnTo>
                    <a:pt x="1340" y="15"/>
                  </a:lnTo>
                  <a:lnTo>
                    <a:pt x="1214" y="1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4"/>
            <p:cNvSpPr/>
            <p:nvPr/>
          </p:nvSpPr>
          <p:spPr>
            <a:xfrm>
              <a:off x="2545511" y="2149404"/>
              <a:ext cx="812182" cy="909186"/>
            </a:xfrm>
            <a:custGeom>
              <a:avLst/>
              <a:gdLst/>
              <a:ahLst/>
              <a:cxnLst/>
              <a:rect l="l" t="t" r="r" b="b"/>
              <a:pathLst>
                <a:path w="9570" h="10713" extrusionOk="0">
                  <a:moveTo>
                    <a:pt x="9569" y="0"/>
                  </a:moveTo>
                  <a:lnTo>
                    <a:pt x="210" y="8035"/>
                  </a:lnTo>
                  <a:cubicBezTo>
                    <a:pt x="210" y="8077"/>
                    <a:pt x="196" y="8118"/>
                    <a:pt x="196" y="8160"/>
                  </a:cubicBezTo>
                  <a:cubicBezTo>
                    <a:pt x="182" y="8230"/>
                    <a:pt x="168" y="8314"/>
                    <a:pt x="154" y="8383"/>
                  </a:cubicBezTo>
                  <a:cubicBezTo>
                    <a:pt x="126" y="8495"/>
                    <a:pt x="112" y="8607"/>
                    <a:pt x="98" y="8690"/>
                  </a:cubicBezTo>
                  <a:cubicBezTo>
                    <a:pt x="84" y="8760"/>
                    <a:pt x="84" y="8844"/>
                    <a:pt x="70" y="8914"/>
                  </a:cubicBezTo>
                  <a:cubicBezTo>
                    <a:pt x="56" y="9011"/>
                    <a:pt x="42" y="9123"/>
                    <a:pt x="42" y="9193"/>
                  </a:cubicBezTo>
                  <a:cubicBezTo>
                    <a:pt x="28" y="9276"/>
                    <a:pt x="14" y="9346"/>
                    <a:pt x="14" y="9402"/>
                  </a:cubicBezTo>
                  <a:cubicBezTo>
                    <a:pt x="0" y="9499"/>
                    <a:pt x="0" y="9611"/>
                    <a:pt x="0" y="9681"/>
                  </a:cubicBezTo>
                  <a:lnTo>
                    <a:pt x="0" y="9876"/>
                  </a:lnTo>
                  <a:cubicBezTo>
                    <a:pt x="14" y="9974"/>
                    <a:pt x="14" y="10057"/>
                    <a:pt x="14" y="10127"/>
                  </a:cubicBezTo>
                  <a:cubicBezTo>
                    <a:pt x="28" y="10183"/>
                    <a:pt x="42" y="10239"/>
                    <a:pt x="42" y="10294"/>
                  </a:cubicBezTo>
                  <a:cubicBezTo>
                    <a:pt x="56" y="10364"/>
                    <a:pt x="70" y="10448"/>
                    <a:pt x="98" y="10518"/>
                  </a:cubicBezTo>
                  <a:cubicBezTo>
                    <a:pt x="112" y="10559"/>
                    <a:pt x="140" y="10601"/>
                    <a:pt x="154" y="10657"/>
                  </a:cubicBezTo>
                  <a:cubicBezTo>
                    <a:pt x="168" y="10671"/>
                    <a:pt x="196" y="10699"/>
                    <a:pt x="210" y="10713"/>
                  </a:cubicBezTo>
                  <a:lnTo>
                    <a:pt x="9402" y="2818"/>
                  </a:lnTo>
                  <a:lnTo>
                    <a:pt x="9402" y="2734"/>
                  </a:lnTo>
                  <a:lnTo>
                    <a:pt x="9416" y="2525"/>
                  </a:lnTo>
                  <a:lnTo>
                    <a:pt x="9430" y="2260"/>
                  </a:lnTo>
                  <a:lnTo>
                    <a:pt x="9444" y="2051"/>
                  </a:lnTo>
                  <a:lnTo>
                    <a:pt x="9457" y="1772"/>
                  </a:lnTo>
                  <a:lnTo>
                    <a:pt x="9471" y="1563"/>
                  </a:lnTo>
                  <a:lnTo>
                    <a:pt x="9485" y="1298"/>
                  </a:lnTo>
                  <a:lnTo>
                    <a:pt x="9499" y="1088"/>
                  </a:lnTo>
                  <a:lnTo>
                    <a:pt x="9513" y="809"/>
                  </a:lnTo>
                  <a:lnTo>
                    <a:pt x="9527" y="600"/>
                  </a:lnTo>
                  <a:lnTo>
                    <a:pt x="9555" y="335"/>
                  </a:lnTo>
                  <a:lnTo>
                    <a:pt x="9555" y="126"/>
                  </a:lnTo>
                  <a:lnTo>
                    <a:pt x="95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4"/>
            <p:cNvSpPr/>
            <p:nvPr/>
          </p:nvSpPr>
          <p:spPr>
            <a:xfrm>
              <a:off x="2558496" y="2160013"/>
              <a:ext cx="798009" cy="700921"/>
            </a:xfrm>
            <a:custGeom>
              <a:avLst/>
              <a:gdLst/>
              <a:ahLst/>
              <a:cxnLst/>
              <a:rect l="l" t="t" r="r" b="b"/>
              <a:pathLst>
                <a:path w="9403" h="8259" extrusionOk="0">
                  <a:moveTo>
                    <a:pt x="9402" y="1"/>
                  </a:moveTo>
                  <a:lnTo>
                    <a:pt x="29" y="8035"/>
                  </a:lnTo>
                  <a:cubicBezTo>
                    <a:pt x="15" y="8119"/>
                    <a:pt x="1" y="8189"/>
                    <a:pt x="1" y="8258"/>
                  </a:cubicBezTo>
                  <a:lnTo>
                    <a:pt x="9402" y="210"/>
                  </a:lnTo>
                  <a:lnTo>
                    <a:pt x="9402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4"/>
            <p:cNvSpPr/>
            <p:nvPr/>
          </p:nvSpPr>
          <p:spPr>
            <a:xfrm>
              <a:off x="2551452" y="2201513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9457" y="0"/>
                  </a:moveTo>
                  <a:lnTo>
                    <a:pt x="28" y="8076"/>
                  </a:lnTo>
                  <a:cubicBezTo>
                    <a:pt x="14" y="8146"/>
                    <a:pt x="0" y="8230"/>
                    <a:pt x="0" y="8300"/>
                  </a:cubicBezTo>
                  <a:lnTo>
                    <a:pt x="9443" y="195"/>
                  </a:lnTo>
                  <a:lnTo>
                    <a:pt x="9457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4"/>
            <p:cNvSpPr/>
            <p:nvPr/>
          </p:nvSpPr>
          <p:spPr>
            <a:xfrm>
              <a:off x="2546699" y="2241740"/>
              <a:ext cx="805053" cy="705588"/>
            </a:xfrm>
            <a:custGeom>
              <a:avLst/>
              <a:gdLst/>
              <a:ahLst/>
              <a:cxnLst/>
              <a:rect l="l" t="t" r="r" b="b"/>
              <a:pathLst>
                <a:path w="9486" h="8314" extrusionOk="0">
                  <a:moveTo>
                    <a:pt x="9485" y="0"/>
                  </a:moveTo>
                  <a:lnTo>
                    <a:pt x="14" y="8105"/>
                  </a:lnTo>
                  <a:cubicBezTo>
                    <a:pt x="0" y="8174"/>
                    <a:pt x="0" y="8258"/>
                    <a:pt x="0" y="8314"/>
                  </a:cubicBezTo>
                  <a:lnTo>
                    <a:pt x="9471" y="210"/>
                  </a:lnTo>
                  <a:lnTo>
                    <a:pt x="9485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4"/>
            <p:cNvSpPr/>
            <p:nvPr/>
          </p:nvSpPr>
          <p:spPr>
            <a:xfrm>
              <a:off x="2546699" y="2283156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9457" y="1"/>
                  </a:moveTo>
                  <a:lnTo>
                    <a:pt x="0" y="8105"/>
                  </a:lnTo>
                  <a:lnTo>
                    <a:pt x="0" y="8300"/>
                  </a:lnTo>
                  <a:lnTo>
                    <a:pt x="9443" y="196"/>
                  </a:lnTo>
                  <a:lnTo>
                    <a:pt x="9457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4"/>
            <p:cNvSpPr/>
            <p:nvPr/>
          </p:nvSpPr>
          <p:spPr>
            <a:xfrm>
              <a:off x="2546699" y="2323383"/>
              <a:ext cx="800301" cy="699733"/>
            </a:xfrm>
            <a:custGeom>
              <a:avLst/>
              <a:gdLst/>
              <a:ahLst/>
              <a:cxnLst/>
              <a:rect l="l" t="t" r="r" b="b"/>
              <a:pathLst>
                <a:path w="9430" h="8245" extrusionOk="0">
                  <a:moveTo>
                    <a:pt x="9430" y="1"/>
                  </a:moveTo>
                  <a:lnTo>
                    <a:pt x="0" y="8077"/>
                  </a:lnTo>
                  <a:cubicBezTo>
                    <a:pt x="14" y="8133"/>
                    <a:pt x="28" y="8189"/>
                    <a:pt x="28" y="8244"/>
                  </a:cubicBezTo>
                  <a:lnTo>
                    <a:pt x="9416" y="210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4"/>
            <p:cNvSpPr/>
            <p:nvPr/>
          </p:nvSpPr>
          <p:spPr>
            <a:xfrm>
              <a:off x="2553743" y="2363695"/>
              <a:ext cx="790880" cy="690227"/>
            </a:xfrm>
            <a:custGeom>
              <a:avLst/>
              <a:gdLst/>
              <a:ahLst/>
              <a:cxnLst/>
              <a:rect l="l" t="t" r="r" b="b"/>
              <a:pathLst>
                <a:path w="9319" h="8133" extrusionOk="0">
                  <a:moveTo>
                    <a:pt x="9319" y="0"/>
                  </a:moveTo>
                  <a:lnTo>
                    <a:pt x="1" y="7993"/>
                  </a:lnTo>
                  <a:cubicBezTo>
                    <a:pt x="15" y="8034"/>
                    <a:pt x="43" y="8076"/>
                    <a:pt x="57" y="8132"/>
                  </a:cubicBezTo>
                  <a:lnTo>
                    <a:pt x="9305" y="209"/>
                  </a:lnTo>
                  <a:lnTo>
                    <a:pt x="9319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4"/>
            <p:cNvSpPr/>
            <p:nvPr/>
          </p:nvSpPr>
          <p:spPr>
            <a:xfrm>
              <a:off x="1461157" y="1576463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8467" y="0"/>
                  </a:moveTo>
                  <a:lnTo>
                    <a:pt x="0" y="5050"/>
                  </a:lnTo>
                  <a:lnTo>
                    <a:pt x="12987" y="14786"/>
                  </a:lnTo>
                  <a:lnTo>
                    <a:pt x="22346" y="6751"/>
                  </a:lnTo>
                  <a:lnTo>
                    <a:pt x="8467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4"/>
            <p:cNvSpPr/>
            <p:nvPr/>
          </p:nvSpPr>
          <p:spPr>
            <a:xfrm>
              <a:off x="1461157" y="1576463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8467" y="0"/>
                  </a:moveTo>
                  <a:lnTo>
                    <a:pt x="0" y="5050"/>
                  </a:lnTo>
                  <a:lnTo>
                    <a:pt x="12987" y="14786"/>
                  </a:lnTo>
                  <a:lnTo>
                    <a:pt x="22346" y="6751"/>
                  </a:lnTo>
                  <a:lnTo>
                    <a:pt x="22346" y="6751"/>
                  </a:lnTo>
                  <a:lnTo>
                    <a:pt x="12945" y="14646"/>
                  </a:lnTo>
                  <a:lnTo>
                    <a:pt x="112" y="5050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rgbClr val="D94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4"/>
            <p:cNvSpPr/>
            <p:nvPr/>
          </p:nvSpPr>
          <p:spPr>
            <a:xfrm>
              <a:off x="2519457" y="2824187"/>
              <a:ext cx="43876" cy="234404"/>
            </a:xfrm>
            <a:custGeom>
              <a:avLst/>
              <a:gdLst/>
              <a:ahLst/>
              <a:cxnLst/>
              <a:rect l="l" t="t" r="r" b="b"/>
              <a:pathLst>
                <a:path w="517" h="2762" extrusionOk="0">
                  <a:moveTo>
                    <a:pt x="405" y="0"/>
                  </a:moveTo>
                  <a:cubicBezTo>
                    <a:pt x="405" y="0"/>
                    <a:pt x="0" y="2204"/>
                    <a:pt x="517" y="2762"/>
                  </a:cubicBezTo>
                  <a:cubicBezTo>
                    <a:pt x="517" y="2762"/>
                    <a:pt x="56" y="2246"/>
                    <a:pt x="517" y="84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rgbClr val="D94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4"/>
            <p:cNvSpPr/>
            <p:nvPr/>
          </p:nvSpPr>
          <p:spPr>
            <a:xfrm>
              <a:off x="1958312" y="1723199"/>
              <a:ext cx="987348" cy="900953"/>
            </a:xfrm>
            <a:custGeom>
              <a:avLst/>
              <a:gdLst/>
              <a:ahLst/>
              <a:cxnLst/>
              <a:rect l="l" t="t" r="r" b="b"/>
              <a:pathLst>
                <a:path w="11634" h="10616" extrusionOk="0">
                  <a:moveTo>
                    <a:pt x="2316" y="308"/>
                  </a:moveTo>
                  <a:lnTo>
                    <a:pt x="4464" y="1173"/>
                  </a:lnTo>
                  <a:lnTo>
                    <a:pt x="4646" y="3153"/>
                  </a:lnTo>
                  <a:lnTo>
                    <a:pt x="2679" y="4283"/>
                  </a:lnTo>
                  <a:lnTo>
                    <a:pt x="545" y="3418"/>
                  </a:lnTo>
                  <a:lnTo>
                    <a:pt x="350" y="1438"/>
                  </a:lnTo>
                  <a:lnTo>
                    <a:pt x="2316" y="308"/>
                  </a:lnTo>
                  <a:close/>
                  <a:moveTo>
                    <a:pt x="4841" y="3390"/>
                  </a:moveTo>
                  <a:lnTo>
                    <a:pt x="5022" y="5371"/>
                  </a:lnTo>
                  <a:lnTo>
                    <a:pt x="7338" y="6306"/>
                  </a:lnTo>
                  <a:lnTo>
                    <a:pt x="9291" y="5190"/>
                  </a:lnTo>
                  <a:lnTo>
                    <a:pt x="11188" y="6041"/>
                  </a:lnTo>
                  <a:lnTo>
                    <a:pt x="9570" y="7198"/>
                  </a:lnTo>
                  <a:lnTo>
                    <a:pt x="7338" y="6306"/>
                  </a:lnTo>
                  <a:lnTo>
                    <a:pt x="5357" y="7449"/>
                  </a:lnTo>
                  <a:lnTo>
                    <a:pt x="3181" y="6613"/>
                  </a:lnTo>
                  <a:lnTo>
                    <a:pt x="2832" y="4548"/>
                  </a:lnTo>
                  <a:lnTo>
                    <a:pt x="4841" y="3390"/>
                  </a:lnTo>
                  <a:close/>
                  <a:moveTo>
                    <a:pt x="2288" y="1"/>
                  </a:moveTo>
                  <a:lnTo>
                    <a:pt x="1" y="1312"/>
                  </a:lnTo>
                  <a:lnTo>
                    <a:pt x="224" y="3614"/>
                  </a:lnTo>
                  <a:lnTo>
                    <a:pt x="2526" y="4548"/>
                  </a:lnTo>
                  <a:lnTo>
                    <a:pt x="3000" y="6808"/>
                  </a:lnTo>
                  <a:lnTo>
                    <a:pt x="5232" y="7617"/>
                  </a:lnTo>
                  <a:lnTo>
                    <a:pt x="5427" y="9681"/>
                  </a:lnTo>
                  <a:lnTo>
                    <a:pt x="7742" y="10616"/>
                  </a:lnTo>
                  <a:lnTo>
                    <a:pt x="9862" y="9402"/>
                  </a:lnTo>
                  <a:lnTo>
                    <a:pt x="9667" y="7366"/>
                  </a:lnTo>
                  <a:lnTo>
                    <a:pt x="11634" y="6013"/>
                  </a:lnTo>
                  <a:lnTo>
                    <a:pt x="9444" y="4981"/>
                  </a:lnTo>
                  <a:lnTo>
                    <a:pt x="9263" y="2944"/>
                  </a:lnTo>
                  <a:lnTo>
                    <a:pt x="6947" y="2009"/>
                  </a:lnTo>
                  <a:lnTo>
                    <a:pt x="4980" y="3139"/>
                  </a:lnTo>
                  <a:lnTo>
                    <a:pt x="4785" y="991"/>
                  </a:lnTo>
                  <a:lnTo>
                    <a:pt x="2288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4"/>
            <p:cNvSpPr/>
            <p:nvPr/>
          </p:nvSpPr>
          <p:spPr>
            <a:xfrm>
              <a:off x="1358127" y="2006148"/>
              <a:ext cx="1034705" cy="921067"/>
            </a:xfrm>
            <a:custGeom>
              <a:avLst/>
              <a:gdLst/>
              <a:ahLst/>
              <a:cxnLst/>
              <a:rect l="l" t="t" r="r" b="b"/>
              <a:pathLst>
                <a:path w="12192" h="10853" extrusionOk="0">
                  <a:moveTo>
                    <a:pt x="1214" y="1"/>
                  </a:moveTo>
                  <a:cubicBezTo>
                    <a:pt x="1214" y="1"/>
                    <a:pt x="1" y="1256"/>
                    <a:pt x="1075" y="2260"/>
                  </a:cubicBezTo>
                  <a:lnTo>
                    <a:pt x="12192" y="10853"/>
                  </a:lnTo>
                  <a:cubicBezTo>
                    <a:pt x="8021" y="7184"/>
                    <a:pt x="1340" y="126"/>
                    <a:pt x="121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4"/>
            <p:cNvSpPr/>
            <p:nvPr/>
          </p:nvSpPr>
          <p:spPr>
            <a:xfrm>
              <a:off x="2647267" y="2380244"/>
              <a:ext cx="521002" cy="466517"/>
            </a:xfrm>
            <a:custGeom>
              <a:avLst/>
              <a:gdLst/>
              <a:ahLst/>
              <a:cxnLst/>
              <a:rect l="l" t="t" r="r" b="b"/>
              <a:pathLst>
                <a:path w="6139" h="5497" extrusionOk="0">
                  <a:moveTo>
                    <a:pt x="210" y="0"/>
                  </a:moveTo>
                  <a:lnTo>
                    <a:pt x="1" y="237"/>
                  </a:lnTo>
                  <a:lnTo>
                    <a:pt x="5929" y="5496"/>
                  </a:lnTo>
                  <a:lnTo>
                    <a:pt x="6138" y="5245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4"/>
            <p:cNvSpPr/>
            <p:nvPr/>
          </p:nvSpPr>
          <p:spPr>
            <a:xfrm>
              <a:off x="2433061" y="2181060"/>
              <a:ext cx="428581" cy="397519"/>
            </a:xfrm>
            <a:custGeom>
              <a:avLst/>
              <a:gdLst/>
              <a:ahLst/>
              <a:cxnLst/>
              <a:rect l="l" t="t" r="r" b="b"/>
              <a:pathLst>
                <a:path w="5050" h="4684" extrusionOk="0">
                  <a:moveTo>
                    <a:pt x="2531" y="0"/>
                  </a:moveTo>
                  <a:cubicBezTo>
                    <a:pt x="1412" y="0"/>
                    <a:pt x="424" y="803"/>
                    <a:pt x="223" y="1943"/>
                  </a:cubicBezTo>
                  <a:cubicBezTo>
                    <a:pt x="0" y="3212"/>
                    <a:pt x="851" y="4426"/>
                    <a:pt x="2120" y="4649"/>
                  </a:cubicBezTo>
                  <a:cubicBezTo>
                    <a:pt x="2257" y="4673"/>
                    <a:pt x="2392" y="4684"/>
                    <a:pt x="2525" y="4684"/>
                  </a:cubicBezTo>
                  <a:cubicBezTo>
                    <a:pt x="3647" y="4684"/>
                    <a:pt x="4627" y="3873"/>
                    <a:pt x="4826" y="2738"/>
                  </a:cubicBezTo>
                  <a:cubicBezTo>
                    <a:pt x="5050" y="1469"/>
                    <a:pt x="4199" y="255"/>
                    <a:pt x="2915" y="32"/>
                  </a:cubicBezTo>
                  <a:cubicBezTo>
                    <a:pt x="2786" y="11"/>
                    <a:pt x="2658" y="0"/>
                    <a:pt x="2531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4"/>
            <p:cNvSpPr/>
            <p:nvPr/>
          </p:nvSpPr>
          <p:spPr>
            <a:xfrm>
              <a:off x="2418294" y="2179532"/>
              <a:ext cx="398368" cy="398877"/>
            </a:xfrm>
            <a:custGeom>
              <a:avLst/>
              <a:gdLst/>
              <a:ahLst/>
              <a:cxnLst/>
              <a:rect l="l" t="t" r="r" b="b"/>
              <a:pathLst>
                <a:path w="4694" h="4700" extrusionOk="0">
                  <a:moveTo>
                    <a:pt x="2702" y="1"/>
                  </a:moveTo>
                  <a:cubicBezTo>
                    <a:pt x="1250" y="1"/>
                    <a:pt x="0" y="1404"/>
                    <a:pt x="439" y="2979"/>
                  </a:cubicBezTo>
                  <a:cubicBezTo>
                    <a:pt x="748" y="4095"/>
                    <a:pt x="1726" y="4699"/>
                    <a:pt x="2713" y="4699"/>
                  </a:cubicBezTo>
                  <a:cubicBezTo>
                    <a:pt x="3466" y="4699"/>
                    <a:pt x="4223" y="4349"/>
                    <a:pt x="4694" y="3607"/>
                  </a:cubicBezTo>
                  <a:lnTo>
                    <a:pt x="4694" y="3607"/>
                  </a:lnTo>
                  <a:cubicBezTo>
                    <a:pt x="4682" y="3618"/>
                    <a:pt x="4581" y="3717"/>
                    <a:pt x="4387" y="3717"/>
                  </a:cubicBezTo>
                  <a:cubicBezTo>
                    <a:pt x="4104" y="3717"/>
                    <a:pt x="3623" y="3506"/>
                    <a:pt x="2936" y="2505"/>
                  </a:cubicBezTo>
                  <a:cubicBezTo>
                    <a:pt x="1750" y="775"/>
                    <a:pt x="3759" y="259"/>
                    <a:pt x="3759" y="259"/>
                  </a:cubicBezTo>
                  <a:cubicBezTo>
                    <a:pt x="3409" y="81"/>
                    <a:pt x="3049" y="1"/>
                    <a:pt x="2702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4"/>
            <p:cNvSpPr/>
            <p:nvPr/>
          </p:nvSpPr>
          <p:spPr>
            <a:xfrm>
              <a:off x="2412948" y="2180211"/>
              <a:ext cx="364676" cy="398198"/>
            </a:xfrm>
            <a:custGeom>
              <a:avLst/>
              <a:gdLst/>
              <a:ahLst/>
              <a:cxnLst/>
              <a:rect l="l" t="t" r="r" b="b"/>
              <a:pathLst>
                <a:path w="4297" h="4692" extrusionOk="0">
                  <a:moveTo>
                    <a:pt x="2762" y="0"/>
                  </a:moveTo>
                  <a:cubicBezTo>
                    <a:pt x="1130" y="0"/>
                    <a:pt x="0" y="1632"/>
                    <a:pt x="558" y="3152"/>
                  </a:cubicBezTo>
                  <a:cubicBezTo>
                    <a:pt x="923" y="4132"/>
                    <a:pt x="1840" y="4691"/>
                    <a:pt x="2778" y="4691"/>
                  </a:cubicBezTo>
                  <a:cubicBezTo>
                    <a:pt x="3310" y="4691"/>
                    <a:pt x="3848" y="4512"/>
                    <a:pt x="4296" y="4129"/>
                  </a:cubicBezTo>
                  <a:lnTo>
                    <a:pt x="4296" y="4129"/>
                  </a:lnTo>
                  <a:cubicBezTo>
                    <a:pt x="4288" y="4134"/>
                    <a:pt x="4267" y="4144"/>
                    <a:pt x="4229" y="4144"/>
                  </a:cubicBezTo>
                  <a:cubicBezTo>
                    <a:pt x="4072" y="4144"/>
                    <a:pt x="3620" y="3981"/>
                    <a:pt x="2511" y="2692"/>
                  </a:cubicBezTo>
                  <a:cubicBezTo>
                    <a:pt x="1046" y="990"/>
                    <a:pt x="3125" y="28"/>
                    <a:pt x="3125" y="28"/>
                  </a:cubicBezTo>
                  <a:cubicBezTo>
                    <a:pt x="3013" y="14"/>
                    <a:pt x="2887" y="0"/>
                    <a:pt x="2762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4"/>
            <p:cNvSpPr/>
            <p:nvPr/>
          </p:nvSpPr>
          <p:spPr>
            <a:xfrm>
              <a:off x="2418803" y="2186067"/>
              <a:ext cx="324448" cy="392852"/>
            </a:xfrm>
            <a:custGeom>
              <a:avLst/>
              <a:gdLst/>
              <a:ahLst/>
              <a:cxnLst/>
              <a:rect l="l" t="t" r="r" b="b"/>
              <a:pathLst>
                <a:path w="3823" h="4629" extrusionOk="0">
                  <a:moveTo>
                    <a:pt x="2149" y="1"/>
                  </a:moveTo>
                  <a:cubicBezTo>
                    <a:pt x="768" y="322"/>
                    <a:pt x="1" y="1800"/>
                    <a:pt x="503" y="3125"/>
                  </a:cubicBezTo>
                  <a:cubicBezTo>
                    <a:pt x="860" y="4068"/>
                    <a:pt x="1753" y="4629"/>
                    <a:pt x="2691" y="4629"/>
                  </a:cubicBezTo>
                  <a:cubicBezTo>
                    <a:pt x="3072" y="4629"/>
                    <a:pt x="3460" y="4536"/>
                    <a:pt x="3823" y="4339"/>
                  </a:cubicBezTo>
                  <a:cubicBezTo>
                    <a:pt x="3823" y="4339"/>
                    <a:pt x="3502" y="4227"/>
                    <a:pt x="2470" y="3404"/>
                  </a:cubicBezTo>
                  <a:cubicBezTo>
                    <a:pt x="377" y="1744"/>
                    <a:pt x="2149" y="1"/>
                    <a:pt x="214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4"/>
            <p:cNvSpPr/>
            <p:nvPr/>
          </p:nvSpPr>
          <p:spPr>
            <a:xfrm>
              <a:off x="2749108" y="2289860"/>
              <a:ext cx="71289" cy="57880"/>
            </a:xfrm>
            <a:custGeom>
              <a:avLst/>
              <a:gdLst/>
              <a:ahLst/>
              <a:cxnLst/>
              <a:rect l="l" t="t" r="r" b="b"/>
              <a:pathLst>
                <a:path w="840" h="682" extrusionOk="0">
                  <a:moveTo>
                    <a:pt x="410" y="1"/>
                  </a:moveTo>
                  <a:cubicBezTo>
                    <a:pt x="357" y="1"/>
                    <a:pt x="303" y="11"/>
                    <a:pt x="252" y="33"/>
                  </a:cubicBezTo>
                  <a:cubicBezTo>
                    <a:pt x="0" y="173"/>
                    <a:pt x="42" y="549"/>
                    <a:pt x="307" y="661"/>
                  </a:cubicBezTo>
                  <a:cubicBezTo>
                    <a:pt x="348" y="675"/>
                    <a:pt x="388" y="682"/>
                    <a:pt x="427" y="682"/>
                  </a:cubicBezTo>
                  <a:cubicBezTo>
                    <a:pt x="656" y="682"/>
                    <a:pt x="839" y="453"/>
                    <a:pt x="768" y="214"/>
                  </a:cubicBezTo>
                  <a:cubicBezTo>
                    <a:pt x="696" y="81"/>
                    <a:pt x="556" y="1"/>
                    <a:pt x="410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4"/>
            <p:cNvSpPr/>
            <p:nvPr/>
          </p:nvSpPr>
          <p:spPr>
            <a:xfrm>
              <a:off x="2488650" y="2872646"/>
              <a:ext cx="672490" cy="62887"/>
            </a:xfrm>
            <a:custGeom>
              <a:avLst/>
              <a:gdLst/>
              <a:ahLst/>
              <a:cxnLst/>
              <a:rect l="l" t="t" r="r" b="b"/>
              <a:pathLst>
                <a:path w="7924" h="741" extrusionOk="0">
                  <a:moveTo>
                    <a:pt x="15" y="1"/>
                  </a:moveTo>
                  <a:lnTo>
                    <a:pt x="1" y="322"/>
                  </a:lnTo>
                  <a:lnTo>
                    <a:pt x="7910" y="740"/>
                  </a:lnTo>
                  <a:lnTo>
                    <a:pt x="7924" y="419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4"/>
            <p:cNvSpPr/>
            <p:nvPr/>
          </p:nvSpPr>
          <p:spPr>
            <a:xfrm>
              <a:off x="2299310" y="2717593"/>
              <a:ext cx="348042" cy="348126"/>
            </a:xfrm>
            <a:custGeom>
              <a:avLst/>
              <a:gdLst/>
              <a:ahLst/>
              <a:cxnLst/>
              <a:rect l="l" t="t" r="r" b="b"/>
              <a:pathLst>
                <a:path w="4101" h="4102" extrusionOk="0">
                  <a:moveTo>
                    <a:pt x="2050" y="1"/>
                  </a:moveTo>
                  <a:cubicBezTo>
                    <a:pt x="921" y="1"/>
                    <a:pt x="0" y="921"/>
                    <a:pt x="0" y="2051"/>
                  </a:cubicBezTo>
                  <a:cubicBezTo>
                    <a:pt x="0" y="3181"/>
                    <a:pt x="921" y="4102"/>
                    <a:pt x="2050" y="4102"/>
                  </a:cubicBezTo>
                  <a:cubicBezTo>
                    <a:pt x="3180" y="4102"/>
                    <a:pt x="4101" y="3181"/>
                    <a:pt x="4101" y="2051"/>
                  </a:cubicBezTo>
                  <a:cubicBezTo>
                    <a:pt x="4101" y="921"/>
                    <a:pt x="3180" y="1"/>
                    <a:pt x="2050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4"/>
            <p:cNvSpPr/>
            <p:nvPr/>
          </p:nvSpPr>
          <p:spPr>
            <a:xfrm>
              <a:off x="2229718" y="2751965"/>
              <a:ext cx="282694" cy="315198"/>
            </a:xfrm>
            <a:custGeom>
              <a:avLst/>
              <a:gdLst/>
              <a:ahLst/>
              <a:cxnLst/>
              <a:rect l="l" t="t" r="r" b="b"/>
              <a:pathLst>
                <a:path w="3331" h="3714" extrusionOk="0">
                  <a:moveTo>
                    <a:pt x="1643" y="0"/>
                  </a:moveTo>
                  <a:cubicBezTo>
                    <a:pt x="1" y="1232"/>
                    <a:pt x="978" y="3714"/>
                    <a:pt x="2828" y="3714"/>
                  </a:cubicBezTo>
                  <a:cubicBezTo>
                    <a:pt x="2989" y="3714"/>
                    <a:pt x="3157" y="3695"/>
                    <a:pt x="3331" y="3655"/>
                  </a:cubicBezTo>
                  <a:lnTo>
                    <a:pt x="3331" y="3641"/>
                  </a:lnTo>
                  <a:cubicBezTo>
                    <a:pt x="3331" y="3641"/>
                    <a:pt x="3330" y="3641"/>
                    <a:pt x="3329" y="3641"/>
                  </a:cubicBezTo>
                  <a:cubicBezTo>
                    <a:pt x="3303" y="3641"/>
                    <a:pt x="3014" y="3616"/>
                    <a:pt x="1992" y="2567"/>
                  </a:cubicBezTo>
                  <a:cubicBezTo>
                    <a:pt x="904" y="1465"/>
                    <a:pt x="1615" y="56"/>
                    <a:pt x="16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4"/>
            <p:cNvSpPr/>
            <p:nvPr/>
          </p:nvSpPr>
          <p:spPr>
            <a:xfrm>
              <a:off x="2556119" y="2822574"/>
              <a:ext cx="71119" cy="57880"/>
            </a:xfrm>
            <a:custGeom>
              <a:avLst/>
              <a:gdLst/>
              <a:ahLst/>
              <a:cxnLst/>
              <a:rect l="l" t="t" r="r" b="b"/>
              <a:pathLst>
                <a:path w="838" h="682" extrusionOk="0">
                  <a:moveTo>
                    <a:pt x="398" y="0"/>
                  </a:moveTo>
                  <a:cubicBezTo>
                    <a:pt x="344" y="0"/>
                    <a:pt x="290" y="11"/>
                    <a:pt x="238" y="33"/>
                  </a:cubicBezTo>
                  <a:cubicBezTo>
                    <a:pt x="1" y="186"/>
                    <a:pt x="29" y="549"/>
                    <a:pt x="308" y="661"/>
                  </a:cubicBezTo>
                  <a:cubicBezTo>
                    <a:pt x="346" y="675"/>
                    <a:pt x="385" y="681"/>
                    <a:pt x="422" y="681"/>
                  </a:cubicBezTo>
                  <a:cubicBezTo>
                    <a:pt x="646" y="681"/>
                    <a:pt x="838" y="453"/>
                    <a:pt x="754" y="214"/>
                  </a:cubicBezTo>
                  <a:cubicBezTo>
                    <a:pt x="693" y="81"/>
                    <a:pt x="548" y="0"/>
                    <a:pt x="39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4"/>
            <p:cNvSpPr/>
            <p:nvPr/>
          </p:nvSpPr>
          <p:spPr>
            <a:xfrm>
              <a:off x="3193051" y="3065636"/>
              <a:ext cx="79351" cy="351691"/>
            </a:xfrm>
            <a:custGeom>
              <a:avLst/>
              <a:gdLst/>
              <a:ahLst/>
              <a:cxnLst/>
              <a:rect l="l" t="t" r="r" b="b"/>
              <a:pathLst>
                <a:path w="935" h="4144" extrusionOk="0">
                  <a:moveTo>
                    <a:pt x="321" y="1"/>
                  </a:moveTo>
                  <a:lnTo>
                    <a:pt x="0" y="42"/>
                  </a:lnTo>
                  <a:lnTo>
                    <a:pt x="614" y="4143"/>
                  </a:lnTo>
                  <a:lnTo>
                    <a:pt x="935" y="4088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4"/>
            <p:cNvSpPr/>
            <p:nvPr/>
          </p:nvSpPr>
          <p:spPr>
            <a:xfrm>
              <a:off x="3131437" y="3350876"/>
              <a:ext cx="279469" cy="254348"/>
            </a:xfrm>
            <a:custGeom>
              <a:avLst/>
              <a:gdLst/>
              <a:ahLst/>
              <a:cxnLst/>
              <a:rect l="l" t="t" r="r" b="b"/>
              <a:pathLst>
                <a:path w="3293" h="2997" extrusionOk="0">
                  <a:moveTo>
                    <a:pt x="1643" y="1"/>
                  </a:moveTo>
                  <a:cubicBezTo>
                    <a:pt x="963" y="1"/>
                    <a:pt x="349" y="468"/>
                    <a:pt x="182" y="1159"/>
                  </a:cubicBezTo>
                  <a:cubicBezTo>
                    <a:pt x="1" y="1954"/>
                    <a:pt x="503" y="2763"/>
                    <a:pt x="1298" y="2958"/>
                  </a:cubicBezTo>
                  <a:cubicBezTo>
                    <a:pt x="1412" y="2984"/>
                    <a:pt x="1526" y="2996"/>
                    <a:pt x="1638" y="2996"/>
                  </a:cubicBezTo>
                  <a:cubicBezTo>
                    <a:pt x="2322" y="2996"/>
                    <a:pt x="2942" y="2538"/>
                    <a:pt x="3097" y="1842"/>
                  </a:cubicBezTo>
                  <a:cubicBezTo>
                    <a:pt x="3293" y="1033"/>
                    <a:pt x="2791" y="224"/>
                    <a:pt x="1996" y="43"/>
                  </a:cubicBezTo>
                  <a:cubicBezTo>
                    <a:pt x="1877" y="15"/>
                    <a:pt x="1759" y="1"/>
                    <a:pt x="1643" y="1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4"/>
            <p:cNvSpPr/>
            <p:nvPr/>
          </p:nvSpPr>
          <p:spPr>
            <a:xfrm>
              <a:off x="3133814" y="3426663"/>
              <a:ext cx="114911" cy="176524"/>
            </a:xfrm>
            <a:custGeom>
              <a:avLst/>
              <a:gdLst/>
              <a:ahLst/>
              <a:cxnLst/>
              <a:rect l="l" t="t" r="r" b="b"/>
              <a:pathLst>
                <a:path w="1354" h="2080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68" y="196"/>
                    <a:pt x="126" y="405"/>
                    <a:pt x="126" y="615"/>
                  </a:cubicBezTo>
                  <a:cubicBezTo>
                    <a:pt x="126" y="1340"/>
                    <a:pt x="642" y="1954"/>
                    <a:pt x="1354" y="2079"/>
                  </a:cubicBezTo>
                  <a:cubicBezTo>
                    <a:pt x="1" y="1479"/>
                    <a:pt x="252" y="43"/>
                    <a:pt x="25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4"/>
            <p:cNvSpPr/>
            <p:nvPr/>
          </p:nvSpPr>
          <p:spPr>
            <a:xfrm>
              <a:off x="3331555" y="3418430"/>
              <a:ext cx="56013" cy="45065"/>
            </a:xfrm>
            <a:custGeom>
              <a:avLst/>
              <a:gdLst/>
              <a:ahLst/>
              <a:cxnLst/>
              <a:rect l="l" t="t" r="r" b="b"/>
              <a:pathLst>
                <a:path w="660" h="531" extrusionOk="0">
                  <a:moveTo>
                    <a:pt x="322" y="1"/>
                  </a:moveTo>
                  <a:cubicBezTo>
                    <a:pt x="280" y="1"/>
                    <a:pt x="237" y="10"/>
                    <a:pt x="195" y="28"/>
                  </a:cubicBezTo>
                  <a:cubicBezTo>
                    <a:pt x="0" y="140"/>
                    <a:pt x="28" y="433"/>
                    <a:pt x="251" y="516"/>
                  </a:cubicBezTo>
                  <a:cubicBezTo>
                    <a:pt x="281" y="526"/>
                    <a:pt x="310" y="531"/>
                    <a:pt x="339" y="531"/>
                  </a:cubicBezTo>
                  <a:cubicBezTo>
                    <a:pt x="514" y="531"/>
                    <a:pt x="660" y="360"/>
                    <a:pt x="600" y="168"/>
                  </a:cubicBezTo>
                  <a:cubicBezTo>
                    <a:pt x="549" y="66"/>
                    <a:pt x="438" y="1"/>
                    <a:pt x="32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4"/>
            <p:cNvSpPr/>
            <p:nvPr/>
          </p:nvSpPr>
          <p:spPr>
            <a:xfrm>
              <a:off x="3274694" y="2920003"/>
              <a:ext cx="300770" cy="227445"/>
            </a:xfrm>
            <a:custGeom>
              <a:avLst/>
              <a:gdLst/>
              <a:ahLst/>
              <a:cxnLst/>
              <a:rect l="l" t="t" r="r" b="b"/>
              <a:pathLst>
                <a:path w="3544" h="2680" extrusionOk="0">
                  <a:moveTo>
                    <a:pt x="182" y="1"/>
                  </a:moveTo>
                  <a:lnTo>
                    <a:pt x="1" y="266"/>
                  </a:lnTo>
                  <a:lnTo>
                    <a:pt x="3362" y="2679"/>
                  </a:lnTo>
                  <a:lnTo>
                    <a:pt x="3544" y="2428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4"/>
            <p:cNvSpPr/>
            <p:nvPr/>
          </p:nvSpPr>
          <p:spPr>
            <a:xfrm>
              <a:off x="3465307" y="3024220"/>
              <a:ext cx="164643" cy="164643"/>
            </a:xfrm>
            <a:custGeom>
              <a:avLst/>
              <a:gdLst/>
              <a:ahLst/>
              <a:cxnLst/>
              <a:rect l="l" t="t" r="r" b="b"/>
              <a:pathLst>
                <a:path w="1940" h="1940" extrusionOk="0">
                  <a:moveTo>
                    <a:pt x="963" y="0"/>
                  </a:moveTo>
                  <a:cubicBezTo>
                    <a:pt x="433" y="0"/>
                    <a:pt x="0" y="433"/>
                    <a:pt x="0" y="977"/>
                  </a:cubicBezTo>
                  <a:cubicBezTo>
                    <a:pt x="0" y="1507"/>
                    <a:pt x="433" y="1939"/>
                    <a:pt x="963" y="1939"/>
                  </a:cubicBezTo>
                  <a:cubicBezTo>
                    <a:pt x="1507" y="1939"/>
                    <a:pt x="1939" y="1507"/>
                    <a:pt x="1939" y="977"/>
                  </a:cubicBezTo>
                  <a:cubicBezTo>
                    <a:pt x="1939" y="433"/>
                    <a:pt x="1507" y="0"/>
                    <a:pt x="963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4"/>
            <p:cNvSpPr/>
            <p:nvPr/>
          </p:nvSpPr>
          <p:spPr>
            <a:xfrm>
              <a:off x="3449946" y="3024220"/>
              <a:ext cx="151573" cy="164728"/>
            </a:xfrm>
            <a:custGeom>
              <a:avLst/>
              <a:gdLst/>
              <a:ahLst/>
              <a:cxnLst/>
              <a:rect l="l" t="t" r="r" b="b"/>
              <a:pathLst>
                <a:path w="1786" h="1941" extrusionOk="0">
                  <a:moveTo>
                    <a:pt x="1144" y="0"/>
                  </a:moveTo>
                  <a:cubicBezTo>
                    <a:pt x="474" y="0"/>
                    <a:pt x="0" y="670"/>
                    <a:pt x="237" y="1312"/>
                  </a:cubicBezTo>
                  <a:cubicBezTo>
                    <a:pt x="388" y="1711"/>
                    <a:pt x="764" y="1940"/>
                    <a:pt x="1151" y="1940"/>
                  </a:cubicBezTo>
                  <a:cubicBezTo>
                    <a:pt x="1372" y="1940"/>
                    <a:pt x="1597" y="1865"/>
                    <a:pt x="1785" y="1702"/>
                  </a:cubicBezTo>
                  <a:lnTo>
                    <a:pt x="1785" y="1702"/>
                  </a:lnTo>
                  <a:cubicBezTo>
                    <a:pt x="1779" y="1705"/>
                    <a:pt x="1768" y="1711"/>
                    <a:pt x="1747" y="1711"/>
                  </a:cubicBezTo>
                  <a:cubicBezTo>
                    <a:pt x="1675" y="1711"/>
                    <a:pt x="1492" y="1638"/>
                    <a:pt x="1046" y="1116"/>
                  </a:cubicBezTo>
                  <a:cubicBezTo>
                    <a:pt x="432" y="405"/>
                    <a:pt x="1297" y="14"/>
                    <a:pt x="1297" y="14"/>
                  </a:cubicBezTo>
                  <a:cubicBezTo>
                    <a:pt x="1241" y="0"/>
                    <a:pt x="1200" y="0"/>
                    <a:pt x="114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4"/>
            <p:cNvSpPr/>
            <p:nvPr/>
          </p:nvSpPr>
          <p:spPr>
            <a:xfrm>
              <a:off x="3584885" y="3069030"/>
              <a:ext cx="38615" cy="32080"/>
            </a:xfrm>
            <a:custGeom>
              <a:avLst/>
              <a:gdLst/>
              <a:ahLst/>
              <a:cxnLst/>
              <a:rect l="l" t="t" r="r" b="b"/>
              <a:pathLst>
                <a:path w="455" h="378" extrusionOk="0">
                  <a:moveTo>
                    <a:pt x="218" y="0"/>
                  </a:moveTo>
                  <a:cubicBezTo>
                    <a:pt x="191" y="0"/>
                    <a:pt x="165" y="6"/>
                    <a:pt x="140" y="16"/>
                  </a:cubicBezTo>
                  <a:cubicBezTo>
                    <a:pt x="0" y="100"/>
                    <a:pt x="14" y="309"/>
                    <a:pt x="168" y="365"/>
                  </a:cubicBezTo>
                  <a:cubicBezTo>
                    <a:pt x="191" y="374"/>
                    <a:pt x="214" y="378"/>
                    <a:pt x="237" y="378"/>
                  </a:cubicBezTo>
                  <a:cubicBezTo>
                    <a:pt x="360" y="378"/>
                    <a:pt x="454" y="258"/>
                    <a:pt x="419" y="128"/>
                  </a:cubicBezTo>
                  <a:cubicBezTo>
                    <a:pt x="377" y="45"/>
                    <a:pt x="297" y="0"/>
                    <a:pt x="21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4"/>
            <p:cNvSpPr/>
            <p:nvPr/>
          </p:nvSpPr>
          <p:spPr>
            <a:xfrm>
              <a:off x="2672133" y="2936637"/>
              <a:ext cx="521002" cy="466432"/>
            </a:xfrm>
            <a:custGeom>
              <a:avLst/>
              <a:gdLst/>
              <a:ahLst/>
              <a:cxnLst/>
              <a:rect l="l" t="t" r="r" b="b"/>
              <a:pathLst>
                <a:path w="6139" h="5496" extrusionOk="0">
                  <a:moveTo>
                    <a:pt x="5929" y="0"/>
                  </a:moveTo>
                  <a:lnTo>
                    <a:pt x="1" y="5259"/>
                  </a:lnTo>
                  <a:lnTo>
                    <a:pt x="210" y="5496"/>
                  </a:lnTo>
                  <a:lnTo>
                    <a:pt x="6138" y="237"/>
                  </a:lnTo>
                  <a:lnTo>
                    <a:pt x="59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4"/>
            <p:cNvSpPr/>
            <p:nvPr/>
          </p:nvSpPr>
          <p:spPr>
            <a:xfrm>
              <a:off x="2509951" y="3240887"/>
              <a:ext cx="323260" cy="324364"/>
            </a:xfrm>
            <a:custGeom>
              <a:avLst/>
              <a:gdLst/>
              <a:ahLst/>
              <a:cxnLst/>
              <a:rect l="l" t="t" r="r" b="b"/>
              <a:pathLst>
                <a:path w="3809" h="3822" extrusionOk="0">
                  <a:moveTo>
                    <a:pt x="1898" y="0"/>
                  </a:moveTo>
                  <a:cubicBezTo>
                    <a:pt x="852" y="0"/>
                    <a:pt x="1" y="851"/>
                    <a:pt x="1" y="1911"/>
                  </a:cubicBezTo>
                  <a:cubicBezTo>
                    <a:pt x="1" y="2957"/>
                    <a:pt x="852" y="3822"/>
                    <a:pt x="1898" y="3822"/>
                  </a:cubicBezTo>
                  <a:cubicBezTo>
                    <a:pt x="2958" y="3822"/>
                    <a:pt x="3809" y="2957"/>
                    <a:pt x="3809" y="1911"/>
                  </a:cubicBezTo>
                  <a:cubicBezTo>
                    <a:pt x="3809" y="851"/>
                    <a:pt x="2958" y="0"/>
                    <a:pt x="189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4"/>
            <p:cNvSpPr/>
            <p:nvPr/>
          </p:nvSpPr>
          <p:spPr>
            <a:xfrm>
              <a:off x="2446640" y="3273986"/>
              <a:ext cx="259949" cy="291605"/>
            </a:xfrm>
            <a:custGeom>
              <a:avLst/>
              <a:gdLst/>
              <a:ahLst/>
              <a:cxnLst/>
              <a:rect l="l" t="t" r="r" b="b"/>
              <a:pathLst>
                <a:path w="3063" h="343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1" y="1150"/>
                    <a:pt x="907" y="3436"/>
                    <a:pt x="2633" y="3436"/>
                  </a:cubicBezTo>
                  <a:cubicBezTo>
                    <a:pt x="2771" y="3436"/>
                    <a:pt x="2915" y="3421"/>
                    <a:pt x="3062" y="3390"/>
                  </a:cubicBezTo>
                  <a:lnTo>
                    <a:pt x="3062" y="3376"/>
                  </a:lnTo>
                  <a:cubicBezTo>
                    <a:pt x="3062" y="3376"/>
                    <a:pt x="3062" y="3376"/>
                    <a:pt x="3060" y="3376"/>
                  </a:cubicBezTo>
                  <a:cubicBezTo>
                    <a:pt x="3036" y="3376"/>
                    <a:pt x="2774" y="3351"/>
                    <a:pt x="1821" y="2372"/>
                  </a:cubicBezTo>
                  <a:cubicBezTo>
                    <a:pt x="803" y="1354"/>
                    <a:pt x="1458" y="42"/>
                    <a:pt x="148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4"/>
            <p:cNvSpPr/>
            <p:nvPr/>
          </p:nvSpPr>
          <p:spPr>
            <a:xfrm>
              <a:off x="2480417" y="3336703"/>
              <a:ext cx="162267" cy="226257"/>
            </a:xfrm>
            <a:custGeom>
              <a:avLst/>
              <a:gdLst/>
              <a:ahLst/>
              <a:cxnLst/>
              <a:rect l="l" t="t" r="r" b="b"/>
              <a:pathLst>
                <a:path w="1912" h="2666" extrusionOk="0">
                  <a:moveTo>
                    <a:pt x="502" y="1"/>
                  </a:moveTo>
                  <a:cubicBezTo>
                    <a:pt x="0" y="1131"/>
                    <a:pt x="698" y="2442"/>
                    <a:pt x="1911" y="2665"/>
                  </a:cubicBezTo>
                  <a:cubicBezTo>
                    <a:pt x="181" y="1898"/>
                    <a:pt x="488" y="57"/>
                    <a:pt x="50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4"/>
            <p:cNvSpPr/>
            <p:nvPr/>
          </p:nvSpPr>
          <p:spPr>
            <a:xfrm>
              <a:off x="2738415" y="3326858"/>
              <a:ext cx="71289" cy="57965"/>
            </a:xfrm>
            <a:custGeom>
              <a:avLst/>
              <a:gdLst/>
              <a:ahLst/>
              <a:cxnLst/>
              <a:rect l="l" t="t" r="r" b="b"/>
              <a:pathLst>
                <a:path w="840" h="683" extrusionOk="0">
                  <a:moveTo>
                    <a:pt x="408" y="1"/>
                  </a:moveTo>
                  <a:cubicBezTo>
                    <a:pt x="356" y="1"/>
                    <a:pt x="303" y="11"/>
                    <a:pt x="252" y="33"/>
                  </a:cubicBezTo>
                  <a:cubicBezTo>
                    <a:pt x="1" y="187"/>
                    <a:pt x="43" y="563"/>
                    <a:pt x="308" y="661"/>
                  </a:cubicBezTo>
                  <a:cubicBezTo>
                    <a:pt x="350" y="676"/>
                    <a:pt x="391" y="682"/>
                    <a:pt x="432" y="682"/>
                  </a:cubicBezTo>
                  <a:cubicBezTo>
                    <a:pt x="659" y="682"/>
                    <a:pt x="839" y="465"/>
                    <a:pt x="768" y="228"/>
                  </a:cubicBezTo>
                  <a:cubicBezTo>
                    <a:pt x="696" y="84"/>
                    <a:pt x="555" y="1"/>
                    <a:pt x="40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4"/>
            <p:cNvSpPr/>
            <p:nvPr/>
          </p:nvSpPr>
          <p:spPr>
            <a:xfrm>
              <a:off x="2934969" y="2695103"/>
              <a:ext cx="454635" cy="416615"/>
            </a:xfrm>
            <a:custGeom>
              <a:avLst/>
              <a:gdLst/>
              <a:ahLst/>
              <a:cxnLst/>
              <a:rect l="l" t="t" r="r" b="b"/>
              <a:pathLst>
                <a:path w="5357" h="4909" extrusionOk="0">
                  <a:moveTo>
                    <a:pt x="2902" y="1"/>
                  </a:moveTo>
                  <a:cubicBezTo>
                    <a:pt x="2706" y="1"/>
                    <a:pt x="2511" y="29"/>
                    <a:pt x="2330" y="70"/>
                  </a:cubicBezTo>
                  <a:cubicBezTo>
                    <a:pt x="1995" y="140"/>
                    <a:pt x="1688" y="294"/>
                    <a:pt x="1409" y="503"/>
                  </a:cubicBezTo>
                  <a:cubicBezTo>
                    <a:pt x="1074" y="754"/>
                    <a:pt x="823" y="1075"/>
                    <a:pt x="656" y="1451"/>
                  </a:cubicBezTo>
                  <a:cubicBezTo>
                    <a:pt x="0" y="2916"/>
                    <a:pt x="907" y="4590"/>
                    <a:pt x="2469" y="4869"/>
                  </a:cubicBezTo>
                  <a:cubicBezTo>
                    <a:pt x="2620" y="4895"/>
                    <a:pt x="2770" y="4908"/>
                    <a:pt x="2919" y="4908"/>
                  </a:cubicBezTo>
                  <a:cubicBezTo>
                    <a:pt x="3323" y="4908"/>
                    <a:pt x="3717" y="4811"/>
                    <a:pt x="4073" y="4618"/>
                  </a:cubicBezTo>
                  <a:cubicBezTo>
                    <a:pt x="4227" y="4534"/>
                    <a:pt x="4366" y="4436"/>
                    <a:pt x="4506" y="4325"/>
                  </a:cubicBezTo>
                  <a:cubicBezTo>
                    <a:pt x="4687" y="4157"/>
                    <a:pt x="4855" y="3962"/>
                    <a:pt x="4980" y="3753"/>
                  </a:cubicBezTo>
                  <a:cubicBezTo>
                    <a:pt x="5092" y="3585"/>
                    <a:pt x="5175" y="3404"/>
                    <a:pt x="5245" y="3209"/>
                  </a:cubicBezTo>
                  <a:cubicBezTo>
                    <a:pt x="5301" y="3028"/>
                    <a:pt x="5329" y="2846"/>
                    <a:pt x="5343" y="2651"/>
                  </a:cubicBezTo>
                  <a:lnTo>
                    <a:pt x="5343" y="2456"/>
                  </a:lnTo>
                  <a:lnTo>
                    <a:pt x="5357" y="2456"/>
                  </a:lnTo>
                  <a:cubicBezTo>
                    <a:pt x="5343" y="1675"/>
                    <a:pt x="4980" y="949"/>
                    <a:pt x="4352" y="489"/>
                  </a:cubicBezTo>
                  <a:cubicBezTo>
                    <a:pt x="4241" y="405"/>
                    <a:pt x="4129" y="335"/>
                    <a:pt x="4004" y="266"/>
                  </a:cubicBezTo>
                  <a:cubicBezTo>
                    <a:pt x="3780" y="154"/>
                    <a:pt x="3529" y="70"/>
                    <a:pt x="3278" y="29"/>
                  </a:cubicBezTo>
                  <a:cubicBezTo>
                    <a:pt x="3153" y="15"/>
                    <a:pt x="3027" y="1"/>
                    <a:pt x="2902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4"/>
            <p:cNvSpPr/>
            <p:nvPr/>
          </p:nvSpPr>
          <p:spPr>
            <a:xfrm>
              <a:off x="2939721" y="2701044"/>
              <a:ext cx="339809" cy="411523"/>
            </a:xfrm>
            <a:custGeom>
              <a:avLst/>
              <a:gdLst/>
              <a:ahLst/>
              <a:cxnLst/>
              <a:rect l="l" t="t" r="r" b="b"/>
              <a:pathLst>
                <a:path w="4004" h="4849" extrusionOk="0">
                  <a:moveTo>
                    <a:pt x="2260" y="0"/>
                  </a:moveTo>
                  <a:lnTo>
                    <a:pt x="2260" y="0"/>
                  </a:lnTo>
                  <a:cubicBezTo>
                    <a:pt x="823" y="335"/>
                    <a:pt x="0" y="1883"/>
                    <a:pt x="530" y="3264"/>
                  </a:cubicBezTo>
                  <a:cubicBezTo>
                    <a:pt x="918" y="4258"/>
                    <a:pt x="1858" y="4848"/>
                    <a:pt x="2835" y="4848"/>
                  </a:cubicBezTo>
                  <a:cubicBezTo>
                    <a:pt x="3230" y="4848"/>
                    <a:pt x="3630" y="4752"/>
                    <a:pt x="4003" y="4548"/>
                  </a:cubicBezTo>
                  <a:cubicBezTo>
                    <a:pt x="4003" y="4548"/>
                    <a:pt x="3683" y="4422"/>
                    <a:pt x="2609" y="3571"/>
                  </a:cubicBezTo>
                  <a:cubicBezTo>
                    <a:pt x="405" y="1828"/>
                    <a:pt x="2260" y="1"/>
                    <a:pt x="226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4"/>
            <p:cNvSpPr/>
            <p:nvPr/>
          </p:nvSpPr>
          <p:spPr>
            <a:xfrm>
              <a:off x="3284199" y="2805601"/>
              <a:ext cx="91233" cy="90469"/>
            </a:xfrm>
            <a:custGeom>
              <a:avLst/>
              <a:gdLst/>
              <a:ahLst/>
              <a:cxnLst/>
              <a:rect l="l" t="t" r="r" b="b"/>
              <a:pathLst>
                <a:path w="1075" h="1066" extrusionOk="0">
                  <a:moveTo>
                    <a:pt x="427" y="0"/>
                  </a:moveTo>
                  <a:cubicBezTo>
                    <a:pt x="360" y="0"/>
                    <a:pt x="296" y="17"/>
                    <a:pt x="237" y="52"/>
                  </a:cubicBezTo>
                  <a:cubicBezTo>
                    <a:pt x="28" y="177"/>
                    <a:pt x="0" y="498"/>
                    <a:pt x="154" y="763"/>
                  </a:cubicBezTo>
                  <a:cubicBezTo>
                    <a:pt x="274" y="954"/>
                    <a:pt x="468" y="1066"/>
                    <a:pt x="640" y="1066"/>
                  </a:cubicBezTo>
                  <a:cubicBezTo>
                    <a:pt x="706" y="1066"/>
                    <a:pt x="769" y="1049"/>
                    <a:pt x="823" y="1014"/>
                  </a:cubicBezTo>
                  <a:cubicBezTo>
                    <a:pt x="1032" y="889"/>
                    <a:pt x="1074" y="568"/>
                    <a:pt x="907" y="303"/>
                  </a:cubicBezTo>
                  <a:cubicBezTo>
                    <a:pt x="786" y="112"/>
                    <a:pt x="600" y="0"/>
                    <a:pt x="42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4"/>
            <p:cNvSpPr/>
            <p:nvPr/>
          </p:nvSpPr>
          <p:spPr>
            <a:xfrm>
              <a:off x="1368821" y="2197948"/>
              <a:ext cx="414408" cy="684287"/>
            </a:xfrm>
            <a:custGeom>
              <a:avLst/>
              <a:gdLst/>
              <a:ahLst/>
              <a:cxnLst/>
              <a:rect l="l" t="t" r="r" b="b"/>
              <a:pathLst>
                <a:path w="4883" h="8063" extrusionOk="0">
                  <a:moveTo>
                    <a:pt x="949" y="0"/>
                  </a:moveTo>
                  <a:lnTo>
                    <a:pt x="1563" y="488"/>
                  </a:lnTo>
                  <a:lnTo>
                    <a:pt x="0" y="1242"/>
                  </a:lnTo>
                  <a:lnTo>
                    <a:pt x="154" y="6821"/>
                  </a:lnTo>
                  <a:lnTo>
                    <a:pt x="1284" y="8063"/>
                  </a:lnTo>
                  <a:lnTo>
                    <a:pt x="4882" y="907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4"/>
            <p:cNvSpPr/>
            <p:nvPr/>
          </p:nvSpPr>
          <p:spPr>
            <a:xfrm>
              <a:off x="1211391" y="1658105"/>
              <a:ext cx="925820" cy="616817"/>
            </a:xfrm>
            <a:custGeom>
              <a:avLst/>
              <a:gdLst/>
              <a:ahLst/>
              <a:cxnLst/>
              <a:rect l="l" t="t" r="r" b="b"/>
              <a:pathLst>
                <a:path w="10909" h="7268" extrusionOk="0">
                  <a:moveTo>
                    <a:pt x="10908" y="1"/>
                  </a:moveTo>
                  <a:lnTo>
                    <a:pt x="0" y="5692"/>
                  </a:lnTo>
                  <a:lnTo>
                    <a:pt x="84" y="5817"/>
                  </a:lnTo>
                  <a:lnTo>
                    <a:pt x="6737" y="7268"/>
                  </a:lnTo>
                  <a:lnTo>
                    <a:pt x="10252" y="2219"/>
                  </a:lnTo>
                  <a:lnTo>
                    <a:pt x="10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4"/>
            <p:cNvSpPr/>
            <p:nvPr/>
          </p:nvSpPr>
          <p:spPr>
            <a:xfrm>
              <a:off x="1211391" y="1603705"/>
              <a:ext cx="925820" cy="635742"/>
            </a:xfrm>
            <a:custGeom>
              <a:avLst/>
              <a:gdLst/>
              <a:ahLst/>
              <a:cxnLst/>
              <a:rect l="l" t="t" r="r" b="b"/>
              <a:pathLst>
                <a:path w="10909" h="7491" extrusionOk="0">
                  <a:moveTo>
                    <a:pt x="4715" y="0"/>
                  </a:moveTo>
                  <a:lnTo>
                    <a:pt x="3892" y="1702"/>
                  </a:lnTo>
                  <a:lnTo>
                    <a:pt x="0" y="6333"/>
                  </a:lnTo>
                  <a:lnTo>
                    <a:pt x="6668" y="7490"/>
                  </a:lnTo>
                  <a:lnTo>
                    <a:pt x="10113" y="2762"/>
                  </a:lnTo>
                  <a:lnTo>
                    <a:pt x="10908" y="642"/>
                  </a:lnTo>
                  <a:lnTo>
                    <a:pt x="4715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4"/>
            <p:cNvSpPr/>
            <p:nvPr/>
          </p:nvSpPr>
          <p:spPr>
            <a:xfrm>
              <a:off x="1541611" y="1603705"/>
              <a:ext cx="595600" cy="234404"/>
            </a:xfrm>
            <a:custGeom>
              <a:avLst/>
              <a:gdLst/>
              <a:ahLst/>
              <a:cxnLst/>
              <a:rect l="l" t="t" r="r" b="b"/>
              <a:pathLst>
                <a:path w="7018" h="2762" extrusionOk="0">
                  <a:moveTo>
                    <a:pt x="824" y="0"/>
                  </a:moveTo>
                  <a:lnTo>
                    <a:pt x="1" y="1702"/>
                  </a:lnTo>
                  <a:lnTo>
                    <a:pt x="6222" y="2762"/>
                  </a:lnTo>
                  <a:lnTo>
                    <a:pt x="7017" y="642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4"/>
            <p:cNvSpPr/>
            <p:nvPr/>
          </p:nvSpPr>
          <p:spPr>
            <a:xfrm>
              <a:off x="1919272" y="1848718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1" y="405"/>
                  </a:lnTo>
                  <a:lnTo>
                    <a:pt x="600" y="503"/>
                  </a:lnTo>
                  <a:lnTo>
                    <a:pt x="893" y="182"/>
                  </a:lnTo>
                  <a:lnTo>
                    <a:pt x="879" y="112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4"/>
            <p:cNvSpPr/>
            <p:nvPr/>
          </p:nvSpPr>
          <p:spPr>
            <a:xfrm>
              <a:off x="1919272" y="1858223"/>
              <a:ext cx="75872" cy="33183"/>
            </a:xfrm>
            <a:custGeom>
              <a:avLst/>
              <a:gdLst/>
              <a:ahLst/>
              <a:cxnLst/>
              <a:rect l="l" t="t" r="r" b="b"/>
              <a:pathLst>
                <a:path w="894" h="391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81"/>
                  </a:lnTo>
                  <a:lnTo>
                    <a:pt x="1" y="293"/>
                  </a:lnTo>
                  <a:lnTo>
                    <a:pt x="600" y="391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6E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4"/>
            <p:cNvSpPr/>
            <p:nvPr/>
          </p:nvSpPr>
          <p:spPr>
            <a:xfrm>
              <a:off x="1824560" y="1833357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391"/>
                  </a:lnTo>
                  <a:lnTo>
                    <a:pt x="600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4"/>
            <p:cNvSpPr/>
            <p:nvPr/>
          </p:nvSpPr>
          <p:spPr>
            <a:xfrm>
              <a:off x="1824560" y="1841589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3" y="294"/>
                  </a:lnTo>
                  <a:lnTo>
                    <a:pt x="15" y="196"/>
                  </a:lnTo>
                  <a:lnTo>
                    <a:pt x="1" y="294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4"/>
            <p:cNvSpPr/>
            <p:nvPr/>
          </p:nvSpPr>
          <p:spPr>
            <a:xfrm>
              <a:off x="1729848" y="1817911"/>
              <a:ext cx="75872" cy="41500"/>
            </a:xfrm>
            <a:custGeom>
              <a:avLst/>
              <a:gdLst/>
              <a:ahLst/>
              <a:cxnLst/>
              <a:rect l="l" t="t" r="r" b="b"/>
              <a:pathLst>
                <a:path w="894" h="489" extrusionOk="0">
                  <a:moveTo>
                    <a:pt x="308" y="1"/>
                  </a:moveTo>
                  <a:lnTo>
                    <a:pt x="15" y="280"/>
                  </a:lnTo>
                  <a:lnTo>
                    <a:pt x="1" y="391"/>
                  </a:lnTo>
                  <a:lnTo>
                    <a:pt x="587" y="489"/>
                  </a:lnTo>
                  <a:lnTo>
                    <a:pt x="893" y="168"/>
                  </a:lnTo>
                  <a:lnTo>
                    <a:pt x="880" y="98"/>
                  </a:lnTo>
                  <a:lnTo>
                    <a:pt x="30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4"/>
            <p:cNvSpPr/>
            <p:nvPr/>
          </p:nvSpPr>
          <p:spPr>
            <a:xfrm>
              <a:off x="1729848" y="1826228"/>
              <a:ext cx="75872" cy="33183"/>
            </a:xfrm>
            <a:custGeom>
              <a:avLst/>
              <a:gdLst/>
              <a:ahLst/>
              <a:cxnLst/>
              <a:rect l="l" t="t" r="r" b="b"/>
              <a:pathLst>
                <a:path w="894" h="391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82"/>
                  </a:lnTo>
                  <a:lnTo>
                    <a:pt x="1" y="293"/>
                  </a:lnTo>
                  <a:lnTo>
                    <a:pt x="587" y="391"/>
                  </a:lnTo>
                  <a:lnTo>
                    <a:pt x="893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4"/>
            <p:cNvSpPr/>
            <p:nvPr/>
          </p:nvSpPr>
          <p:spPr>
            <a:xfrm>
              <a:off x="1633947" y="1801362"/>
              <a:ext cx="77060" cy="42688"/>
            </a:xfrm>
            <a:custGeom>
              <a:avLst/>
              <a:gdLst/>
              <a:ahLst/>
              <a:cxnLst/>
              <a:rect l="l" t="t" r="r" b="b"/>
              <a:pathLst>
                <a:path w="908" h="503" extrusionOk="0">
                  <a:moveTo>
                    <a:pt x="322" y="0"/>
                  </a:moveTo>
                  <a:lnTo>
                    <a:pt x="29" y="293"/>
                  </a:lnTo>
                  <a:lnTo>
                    <a:pt x="1" y="391"/>
                  </a:lnTo>
                  <a:lnTo>
                    <a:pt x="601" y="503"/>
                  </a:lnTo>
                  <a:lnTo>
                    <a:pt x="908" y="168"/>
                  </a:lnTo>
                  <a:lnTo>
                    <a:pt x="894" y="98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4"/>
            <p:cNvSpPr/>
            <p:nvPr/>
          </p:nvSpPr>
          <p:spPr>
            <a:xfrm>
              <a:off x="1633947" y="1809679"/>
              <a:ext cx="77060" cy="34371"/>
            </a:xfrm>
            <a:custGeom>
              <a:avLst/>
              <a:gdLst/>
              <a:ahLst/>
              <a:cxnLst/>
              <a:rect l="l" t="t" r="r" b="b"/>
              <a:pathLst>
                <a:path w="908" h="405" extrusionOk="0">
                  <a:moveTo>
                    <a:pt x="894" y="0"/>
                  </a:moveTo>
                  <a:lnTo>
                    <a:pt x="587" y="293"/>
                  </a:lnTo>
                  <a:lnTo>
                    <a:pt x="29" y="195"/>
                  </a:lnTo>
                  <a:lnTo>
                    <a:pt x="1" y="293"/>
                  </a:lnTo>
                  <a:lnTo>
                    <a:pt x="601" y="405"/>
                  </a:lnTo>
                  <a:lnTo>
                    <a:pt x="908" y="70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4"/>
            <p:cNvSpPr/>
            <p:nvPr/>
          </p:nvSpPr>
          <p:spPr>
            <a:xfrm>
              <a:off x="1539320" y="1786001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28" y="279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4"/>
            <p:cNvSpPr/>
            <p:nvPr/>
          </p:nvSpPr>
          <p:spPr>
            <a:xfrm>
              <a:off x="1539320" y="1794233"/>
              <a:ext cx="75787" cy="34456"/>
            </a:xfrm>
            <a:custGeom>
              <a:avLst/>
              <a:gdLst/>
              <a:ahLst/>
              <a:cxnLst/>
              <a:rect l="l" t="t" r="r" b="b"/>
              <a:pathLst>
                <a:path w="893" h="406" extrusionOk="0">
                  <a:moveTo>
                    <a:pt x="893" y="1"/>
                  </a:moveTo>
                  <a:lnTo>
                    <a:pt x="572" y="294"/>
                  </a:lnTo>
                  <a:lnTo>
                    <a:pt x="28" y="182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4"/>
            <p:cNvSpPr/>
            <p:nvPr/>
          </p:nvSpPr>
          <p:spPr>
            <a:xfrm>
              <a:off x="1864787" y="1918564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2" y="0"/>
                  </a:moveTo>
                  <a:lnTo>
                    <a:pt x="15" y="293"/>
                  </a:lnTo>
                  <a:lnTo>
                    <a:pt x="1" y="391"/>
                  </a:lnTo>
                  <a:lnTo>
                    <a:pt x="601" y="503"/>
                  </a:lnTo>
                  <a:lnTo>
                    <a:pt x="894" y="168"/>
                  </a:lnTo>
                  <a:lnTo>
                    <a:pt x="880" y="98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4"/>
            <p:cNvSpPr/>
            <p:nvPr/>
          </p:nvSpPr>
          <p:spPr>
            <a:xfrm>
              <a:off x="1864787" y="1926881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95"/>
                  </a:lnTo>
                  <a:lnTo>
                    <a:pt x="1" y="293"/>
                  </a:lnTo>
                  <a:lnTo>
                    <a:pt x="601" y="405"/>
                  </a:lnTo>
                  <a:lnTo>
                    <a:pt x="894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4"/>
            <p:cNvSpPr/>
            <p:nvPr/>
          </p:nvSpPr>
          <p:spPr>
            <a:xfrm>
              <a:off x="1770075" y="1902015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4" y="181"/>
                  </a:lnTo>
                  <a:lnTo>
                    <a:pt x="880" y="112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4"/>
            <p:cNvSpPr/>
            <p:nvPr/>
          </p:nvSpPr>
          <p:spPr>
            <a:xfrm>
              <a:off x="1770075" y="1911435"/>
              <a:ext cx="75872" cy="33268"/>
            </a:xfrm>
            <a:custGeom>
              <a:avLst/>
              <a:gdLst/>
              <a:ahLst/>
              <a:cxnLst/>
              <a:rect l="l" t="t" r="r" b="b"/>
              <a:pathLst>
                <a:path w="894" h="392" extrusionOk="0">
                  <a:moveTo>
                    <a:pt x="880" y="1"/>
                  </a:moveTo>
                  <a:lnTo>
                    <a:pt x="573" y="294"/>
                  </a:lnTo>
                  <a:lnTo>
                    <a:pt x="15" y="182"/>
                  </a:lnTo>
                  <a:lnTo>
                    <a:pt x="1" y="294"/>
                  </a:lnTo>
                  <a:lnTo>
                    <a:pt x="601" y="391"/>
                  </a:lnTo>
                  <a:lnTo>
                    <a:pt x="894" y="70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4"/>
            <p:cNvSpPr/>
            <p:nvPr/>
          </p:nvSpPr>
          <p:spPr>
            <a:xfrm>
              <a:off x="1675448" y="1886569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1"/>
                  </a:moveTo>
                  <a:lnTo>
                    <a:pt x="14" y="294"/>
                  </a:lnTo>
                  <a:lnTo>
                    <a:pt x="0" y="391"/>
                  </a:lnTo>
                  <a:lnTo>
                    <a:pt x="586" y="503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07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4"/>
            <p:cNvSpPr/>
            <p:nvPr/>
          </p:nvSpPr>
          <p:spPr>
            <a:xfrm>
              <a:off x="1675448" y="1894886"/>
              <a:ext cx="75787" cy="34371"/>
            </a:xfrm>
            <a:custGeom>
              <a:avLst/>
              <a:gdLst/>
              <a:ahLst/>
              <a:cxnLst/>
              <a:rect l="l" t="t" r="r" b="b"/>
              <a:pathLst>
                <a:path w="893" h="405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96"/>
                  </a:lnTo>
                  <a:lnTo>
                    <a:pt x="0" y="293"/>
                  </a:lnTo>
                  <a:lnTo>
                    <a:pt x="586" y="405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4"/>
            <p:cNvSpPr/>
            <p:nvPr/>
          </p:nvSpPr>
          <p:spPr>
            <a:xfrm>
              <a:off x="1579547" y="1870020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1"/>
                  </a:moveTo>
                  <a:lnTo>
                    <a:pt x="28" y="293"/>
                  </a:lnTo>
                  <a:lnTo>
                    <a:pt x="0" y="405"/>
                  </a:lnTo>
                  <a:lnTo>
                    <a:pt x="600" y="503"/>
                  </a:lnTo>
                  <a:lnTo>
                    <a:pt x="893" y="182"/>
                  </a:lnTo>
                  <a:lnTo>
                    <a:pt x="893" y="112"/>
                  </a:lnTo>
                  <a:lnTo>
                    <a:pt x="3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4"/>
            <p:cNvSpPr/>
            <p:nvPr/>
          </p:nvSpPr>
          <p:spPr>
            <a:xfrm>
              <a:off x="1579547" y="1879525"/>
              <a:ext cx="75787" cy="33183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893" y="0"/>
                  </a:moveTo>
                  <a:lnTo>
                    <a:pt x="586" y="293"/>
                  </a:lnTo>
                  <a:lnTo>
                    <a:pt x="28" y="181"/>
                  </a:lnTo>
                  <a:lnTo>
                    <a:pt x="0" y="293"/>
                  </a:lnTo>
                  <a:lnTo>
                    <a:pt x="600" y="391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4"/>
            <p:cNvSpPr/>
            <p:nvPr/>
          </p:nvSpPr>
          <p:spPr>
            <a:xfrm>
              <a:off x="1484835" y="1854659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8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4"/>
            <p:cNvSpPr/>
            <p:nvPr/>
          </p:nvSpPr>
          <p:spPr>
            <a:xfrm>
              <a:off x="1484835" y="1862891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28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4"/>
            <p:cNvSpPr/>
            <p:nvPr/>
          </p:nvSpPr>
          <p:spPr>
            <a:xfrm>
              <a:off x="1715675" y="1971861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7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4"/>
            <p:cNvSpPr/>
            <p:nvPr/>
          </p:nvSpPr>
          <p:spPr>
            <a:xfrm>
              <a:off x="1715675" y="1980093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4"/>
            <p:cNvSpPr/>
            <p:nvPr/>
          </p:nvSpPr>
          <p:spPr>
            <a:xfrm>
              <a:off x="1619774" y="1955227"/>
              <a:ext cx="77060" cy="42688"/>
            </a:xfrm>
            <a:custGeom>
              <a:avLst/>
              <a:gdLst/>
              <a:ahLst/>
              <a:cxnLst/>
              <a:rect l="l" t="t" r="r" b="b"/>
              <a:pathLst>
                <a:path w="908" h="503" extrusionOk="0">
                  <a:moveTo>
                    <a:pt x="321" y="1"/>
                  </a:moveTo>
                  <a:lnTo>
                    <a:pt x="28" y="294"/>
                  </a:lnTo>
                  <a:lnTo>
                    <a:pt x="1" y="405"/>
                  </a:lnTo>
                  <a:lnTo>
                    <a:pt x="600" y="503"/>
                  </a:lnTo>
                  <a:lnTo>
                    <a:pt x="907" y="168"/>
                  </a:lnTo>
                  <a:lnTo>
                    <a:pt x="893" y="112"/>
                  </a:lnTo>
                  <a:lnTo>
                    <a:pt x="3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4"/>
            <p:cNvSpPr/>
            <p:nvPr/>
          </p:nvSpPr>
          <p:spPr>
            <a:xfrm>
              <a:off x="1619774" y="1964732"/>
              <a:ext cx="77060" cy="33183"/>
            </a:xfrm>
            <a:custGeom>
              <a:avLst/>
              <a:gdLst/>
              <a:ahLst/>
              <a:cxnLst/>
              <a:rect l="l" t="t" r="r" b="b"/>
              <a:pathLst>
                <a:path w="908" h="391" extrusionOk="0">
                  <a:moveTo>
                    <a:pt x="893" y="0"/>
                  </a:moveTo>
                  <a:lnTo>
                    <a:pt x="586" y="293"/>
                  </a:lnTo>
                  <a:lnTo>
                    <a:pt x="28" y="182"/>
                  </a:lnTo>
                  <a:lnTo>
                    <a:pt x="1" y="293"/>
                  </a:lnTo>
                  <a:lnTo>
                    <a:pt x="600" y="391"/>
                  </a:lnTo>
                  <a:lnTo>
                    <a:pt x="907" y="56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4"/>
            <p:cNvSpPr/>
            <p:nvPr/>
          </p:nvSpPr>
          <p:spPr>
            <a:xfrm>
              <a:off x="1525062" y="1939866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9" y="293"/>
                  </a:lnTo>
                  <a:lnTo>
                    <a:pt x="1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4"/>
            <p:cNvSpPr/>
            <p:nvPr/>
          </p:nvSpPr>
          <p:spPr>
            <a:xfrm>
              <a:off x="1525062" y="1948183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93" y="0"/>
                  </a:moveTo>
                  <a:lnTo>
                    <a:pt x="586" y="293"/>
                  </a:lnTo>
                  <a:lnTo>
                    <a:pt x="29" y="195"/>
                  </a:lnTo>
                  <a:lnTo>
                    <a:pt x="1" y="293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4"/>
            <p:cNvSpPr/>
            <p:nvPr/>
          </p:nvSpPr>
          <p:spPr>
            <a:xfrm>
              <a:off x="1430350" y="1923317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2" y="0"/>
                  </a:moveTo>
                  <a:lnTo>
                    <a:pt x="29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3" y="182"/>
                  </a:lnTo>
                  <a:lnTo>
                    <a:pt x="880" y="112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4"/>
            <p:cNvSpPr/>
            <p:nvPr/>
          </p:nvSpPr>
          <p:spPr>
            <a:xfrm>
              <a:off x="1430350" y="1932737"/>
              <a:ext cx="75872" cy="33268"/>
            </a:xfrm>
            <a:custGeom>
              <a:avLst/>
              <a:gdLst/>
              <a:ahLst/>
              <a:cxnLst/>
              <a:rect l="l" t="t" r="r" b="b"/>
              <a:pathLst>
                <a:path w="894" h="392" extrusionOk="0">
                  <a:moveTo>
                    <a:pt x="880" y="1"/>
                  </a:moveTo>
                  <a:lnTo>
                    <a:pt x="573" y="294"/>
                  </a:lnTo>
                  <a:lnTo>
                    <a:pt x="29" y="182"/>
                  </a:lnTo>
                  <a:lnTo>
                    <a:pt x="1" y="294"/>
                  </a:lnTo>
                  <a:lnTo>
                    <a:pt x="601" y="391"/>
                  </a:lnTo>
                  <a:lnTo>
                    <a:pt x="893" y="71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4"/>
            <p:cNvSpPr/>
            <p:nvPr/>
          </p:nvSpPr>
          <p:spPr>
            <a:xfrm>
              <a:off x="1661190" y="2040519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4"/>
            <p:cNvSpPr/>
            <p:nvPr/>
          </p:nvSpPr>
          <p:spPr>
            <a:xfrm>
              <a:off x="1661190" y="2048751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3" y="308"/>
                  </a:lnTo>
                  <a:lnTo>
                    <a:pt x="15" y="196"/>
                  </a:lnTo>
                  <a:lnTo>
                    <a:pt x="1" y="308"/>
                  </a:lnTo>
                  <a:lnTo>
                    <a:pt x="601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4"/>
            <p:cNvSpPr/>
            <p:nvPr/>
          </p:nvSpPr>
          <p:spPr>
            <a:xfrm>
              <a:off x="1566477" y="2025073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1"/>
                  </a:moveTo>
                  <a:lnTo>
                    <a:pt x="15" y="280"/>
                  </a:lnTo>
                  <a:lnTo>
                    <a:pt x="1" y="391"/>
                  </a:lnTo>
                  <a:lnTo>
                    <a:pt x="587" y="503"/>
                  </a:lnTo>
                  <a:lnTo>
                    <a:pt x="894" y="168"/>
                  </a:lnTo>
                  <a:lnTo>
                    <a:pt x="880" y="98"/>
                  </a:lnTo>
                  <a:lnTo>
                    <a:pt x="30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4"/>
            <p:cNvSpPr/>
            <p:nvPr/>
          </p:nvSpPr>
          <p:spPr>
            <a:xfrm>
              <a:off x="1566477" y="2033390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82"/>
                  </a:lnTo>
                  <a:lnTo>
                    <a:pt x="1" y="293"/>
                  </a:lnTo>
                  <a:lnTo>
                    <a:pt x="587" y="405"/>
                  </a:lnTo>
                  <a:lnTo>
                    <a:pt x="894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4"/>
            <p:cNvSpPr/>
            <p:nvPr/>
          </p:nvSpPr>
          <p:spPr>
            <a:xfrm>
              <a:off x="1470662" y="2008524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28" y="293"/>
                  </a:lnTo>
                  <a:lnTo>
                    <a:pt x="0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112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4"/>
            <p:cNvSpPr/>
            <p:nvPr/>
          </p:nvSpPr>
          <p:spPr>
            <a:xfrm>
              <a:off x="1470662" y="2018029"/>
              <a:ext cx="75787" cy="33183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893" y="0"/>
                  </a:moveTo>
                  <a:lnTo>
                    <a:pt x="572" y="279"/>
                  </a:lnTo>
                  <a:lnTo>
                    <a:pt x="28" y="181"/>
                  </a:lnTo>
                  <a:lnTo>
                    <a:pt x="0" y="279"/>
                  </a:lnTo>
                  <a:lnTo>
                    <a:pt x="600" y="391"/>
                  </a:lnTo>
                  <a:lnTo>
                    <a:pt x="893" y="56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4"/>
            <p:cNvSpPr/>
            <p:nvPr/>
          </p:nvSpPr>
          <p:spPr>
            <a:xfrm>
              <a:off x="1375950" y="1993163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4"/>
            <p:cNvSpPr/>
            <p:nvPr/>
          </p:nvSpPr>
          <p:spPr>
            <a:xfrm>
              <a:off x="1375950" y="2001395"/>
              <a:ext cx="75787" cy="34456"/>
            </a:xfrm>
            <a:custGeom>
              <a:avLst/>
              <a:gdLst/>
              <a:ahLst/>
              <a:cxnLst/>
              <a:rect l="l" t="t" r="r" b="b"/>
              <a:pathLst>
                <a:path w="893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4"/>
            <p:cNvSpPr/>
            <p:nvPr/>
          </p:nvSpPr>
          <p:spPr>
            <a:xfrm>
              <a:off x="1701417" y="1987222"/>
              <a:ext cx="181277" cy="181192"/>
            </a:xfrm>
            <a:custGeom>
              <a:avLst/>
              <a:gdLst/>
              <a:ahLst/>
              <a:cxnLst/>
              <a:rect l="l" t="t" r="r" b="b"/>
              <a:pathLst>
                <a:path w="2136" h="2135" extrusionOk="0">
                  <a:moveTo>
                    <a:pt x="1591" y="0"/>
                  </a:moveTo>
                  <a:lnTo>
                    <a:pt x="15" y="1925"/>
                  </a:lnTo>
                  <a:lnTo>
                    <a:pt x="1" y="2023"/>
                  </a:lnTo>
                  <a:lnTo>
                    <a:pt x="601" y="2135"/>
                  </a:lnTo>
                  <a:lnTo>
                    <a:pt x="880" y="1800"/>
                  </a:lnTo>
                  <a:lnTo>
                    <a:pt x="2135" y="112"/>
                  </a:lnTo>
                  <a:lnTo>
                    <a:pt x="159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4"/>
            <p:cNvSpPr/>
            <p:nvPr/>
          </p:nvSpPr>
          <p:spPr>
            <a:xfrm>
              <a:off x="1701417" y="1996727"/>
              <a:ext cx="182465" cy="172875"/>
            </a:xfrm>
            <a:custGeom>
              <a:avLst/>
              <a:gdLst/>
              <a:ahLst/>
              <a:cxnLst/>
              <a:rect l="l" t="t" r="r" b="b"/>
              <a:pathLst>
                <a:path w="2150" h="2037" extrusionOk="0">
                  <a:moveTo>
                    <a:pt x="2135" y="0"/>
                  </a:moveTo>
                  <a:lnTo>
                    <a:pt x="573" y="1925"/>
                  </a:lnTo>
                  <a:lnTo>
                    <a:pt x="15" y="1827"/>
                  </a:lnTo>
                  <a:lnTo>
                    <a:pt x="1" y="1925"/>
                  </a:lnTo>
                  <a:lnTo>
                    <a:pt x="601" y="2037"/>
                  </a:lnTo>
                  <a:lnTo>
                    <a:pt x="2149" y="70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4"/>
            <p:cNvSpPr/>
            <p:nvPr/>
          </p:nvSpPr>
          <p:spPr>
            <a:xfrm>
              <a:off x="1606790" y="2109177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0"/>
                  </a:moveTo>
                  <a:lnTo>
                    <a:pt x="14" y="293"/>
                  </a:lnTo>
                  <a:lnTo>
                    <a:pt x="0" y="405"/>
                  </a:lnTo>
                  <a:lnTo>
                    <a:pt x="586" y="502"/>
                  </a:lnTo>
                  <a:lnTo>
                    <a:pt x="893" y="181"/>
                  </a:lnTo>
                  <a:lnTo>
                    <a:pt x="879" y="112"/>
                  </a:lnTo>
                  <a:lnTo>
                    <a:pt x="30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4"/>
            <p:cNvSpPr/>
            <p:nvPr/>
          </p:nvSpPr>
          <p:spPr>
            <a:xfrm>
              <a:off x="1606790" y="2118597"/>
              <a:ext cx="75787" cy="33268"/>
            </a:xfrm>
            <a:custGeom>
              <a:avLst/>
              <a:gdLst/>
              <a:ahLst/>
              <a:cxnLst/>
              <a:rect l="l" t="t" r="r" b="b"/>
              <a:pathLst>
                <a:path w="893" h="392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82"/>
                  </a:lnTo>
                  <a:lnTo>
                    <a:pt x="0" y="294"/>
                  </a:lnTo>
                  <a:lnTo>
                    <a:pt x="586" y="391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4"/>
            <p:cNvSpPr/>
            <p:nvPr/>
          </p:nvSpPr>
          <p:spPr>
            <a:xfrm>
              <a:off x="1512077" y="2093731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1"/>
                  </a:moveTo>
                  <a:lnTo>
                    <a:pt x="14" y="294"/>
                  </a:lnTo>
                  <a:lnTo>
                    <a:pt x="0" y="391"/>
                  </a:lnTo>
                  <a:lnTo>
                    <a:pt x="586" y="503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07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4"/>
            <p:cNvSpPr/>
            <p:nvPr/>
          </p:nvSpPr>
          <p:spPr>
            <a:xfrm>
              <a:off x="1512077" y="2102048"/>
              <a:ext cx="75787" cy="34371"/>
            </a:xfrm>
            <a:custGeom>
              <a:avLst/>
              <a:gdLst/>
              <a:ahLst/>
              <a:cxnLst/>
              <a:rect l="l" t="t" r="r" b="b"/>
              <a:pathLst>
                <a:path w="893" h="405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96"/>
                  </a:lnTo>
                  <a:lnTo>
                    <a:pt x="0" y="293"/>
                  </a:lnTo>
                  <a:lnTo>
                    <a:pt x="586" y="405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4"/>
            <p:cNvSpPr/>
            <p:nvPr/>
          </p:nvSpPr>
          <p:spPr>
            <a:xfrm>
              <a:off x="1416177" y="2078370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8" y="279"/>
                  </a:lnTo>
                  <a:lnTo>
                    <a:pt x="0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4"/>
            <p:cNvSpPr/>
            <p:nvPr/>
          </p:nvSpPr>
          <p:spPr>
            <a:xfrm>
              <a:off x="1416177" y="2086687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93" y="0"/>
                  </a:moveTo>
                  <a:lnTo>
                    <a:pt x="572" y="293"/>
                  </a:lnTo>
                  <a:lnTo>
                    <a:pt x="28" y="181"/>
                  </a:lnTo>
                  <a:lnTo>
                    <a:pt x="0" y="293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4"/>
            <p:cNvSpPr/>
            <p:nvPr/>
          </p:nvSpPr>
          <p:spPr>
            <a:xfrm>
              <a:off x="1321465" y="2061821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4"/>
            <p:cNvSpPr/>
            <p:nvPr/>
          </p:nvSpPr>
          <p:spPr>
            <a:xfrm>
              <a:off x="1321465" y="2070053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4"/>
            <p:cNvSpPr/>
            <p:nvPr/>
          </p:nvSpPr>
          <p:spPr>
            <a:xfrm>
              <a:off x="1321465" y="2075994"/>
              <a:ext cx="75872" cy="29704"/>
            </a:xfrm>
            <a:custGeom>
              <a:avLst/>
              <a:gdLst/>
              <a:ahLst/>
              <a:cxnLst/>
              <a:rect l="l" t="t" r="r" b="b"/>
              <a:pathLst>
                <a:path w="894" h="350" extrusionOk="0">
                  <a:moveTo>
                    <a:pt x="0" y="224"/>
                  </a:moveTo>
                  <a:lnTo>
                    <a:pt x="586" y="307"/>
                  </a:lnTo>
                  <a:lnTo>
                    <a:pt x="893" y="1"/>
                  </a:lnTo>
                  <a:lnTo>
                    <a:pt x="60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4"/>
            <p:cNvSpPr/>
            <p:nvPr/>
          </p:nvSpPr>
          <p:spPr>
            <a:xfrm>
              <a:off x="1211391" y="1838025"/>
              <a:ext cx="858265" cy="413220"/>
            </a:xfrm>
            <a:custGeom>
              <a:avLst/>
              <a:gdLst/>
              <a:ahLst/>
              <a:cxnLst/>
              <a:rect l="l" t="t" r="r" b="b"/>
              <a:pathLst>
                <a:path w="10113" h="4869" extrusionOk="0">
                  <a:moveTo>
                    <a:pt x="0" y="3572"/>
                  </a:moveTo>
                  <a:cubicBezTo>
                    <a:pt x="0" y="3572"/>
                    <a:pt x="6263" y="4632"/>
                    <a:pt x="6626" y="4534"/>
                  </a:cubicBezTo>
                  <a:cubicBezTo>
                    <a:pt x="7002" y="4450"/>
                    <a:pt x="10113" y="1"/>
                    <a:pt x="10113" y="1"/>
                  </a:cubicBezTo>
                  <a:lnTo>
                    <a:pt x="6696" y="4869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4"/>
            <p:cNvSpPr/>
            <p:nvPr/>
          </p:nvSpPr>
          <p:spPr>
            <a:xfrm>
              <a:off x="2069573" y="1658105"/>
              <a:ext cx="67639" cy="188321"/>
            </a:xfrm>
            <a:custGeom>
              <a:avLst/>
              <a:gdLst/>
              <a:ahLst/>
              <a:cxnLst/>
              <a:rect l="l" t="t" r="r" b="b"/>
              <a:pathLst>
                <a:path w="797" h="2219" extrusionOk="0">
                  <a:moveTo>
                    <a:pt x="796" y="1"/>
                  </a:moveTo>
                  <a:lnTo>
                    <a:pt x="1" y="2121"/>
                  </a:lnTo>
                  <a:lnTo>
                    <a:pt x="140" y="2219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4"/>
            <p:cNvSpPr/>
            <p:nvPr/>
          </p:nvSpPr>
          <p:spPr>
            <a:xfrm>
              <a:off x="3174126" y="3356816"/>
              <a:ext cx="153950" cy="203767"/>
            </a:xfrm>
            <a:custGeom>
              <a:avLst/>
              <a:gdLst/>
              <a:ahLst/>
              <a:cxnLst/>
              <a:rect l="l" t="t" r="r" b="b"/>
              <a:pathLst>
                <a:path w="1814" h="2401" extrusionOk="0">
                  <a:moveTo>
                    <a:pt x="1186" y="1"/>
                  </a:moveTo>
                  <a:cubicBezTo>
                    <a:pt x="1067" y="11"/>
                    <a:pt x="949" y="21"/>
                    <a:pt x="831" y="21"/>
                  </a:cubicBezTo>
                  <a:cubicBezTo>
                    <a:pt x="782" y="21"/>
                    <a:pt x="733" y="19"/>
                    <a:pt x="684" y="15"/>
                  </a:cubicBezTo>
                  <a:cubicBezTo>
                    <a:pt x="488" y="684"/>
                    <a:pt x="265" y="1396"/>
                    <a:pt x="0" y="2121"/>
                  </a:cubicBezTo>
                  <a:lnTo>
                    <a:pt x="223" y="2107"/>
                  </a:lnTo>
                  <a:lnTo>
                    <a:pt x="474" y="2065"/>
                  </a:lnTo>
                  <a:lnTo>
                    <a:pt x="628" y="1563"/>
                  </a:lnTo>
                  <a:lnTo>
                    <a:pt x="893" y="1535"/>
                  </a:lnTo>
                  <a:lnTo>
                    <a:pt x="893" y="1535"/>
                  </a:lnTo>
                  <a:cubicBezTo>
                    <a:pt x="781" y="1814"/>
                    <a:pt x="697" y="2107"/>
                    <a:pt x="614" y="2400"/>
                  </a:cubicBezTo>
                  <a:cubicBezTo>
                    <a:pt x="684" y="2386"/>
                    <a:pt x="753" y="2358"/>
                    <a:pt x="823" y="2344"/>
                  </a:cubicBezTo>
                  <a:cubicBezTo>
                    <a:pt x="893" y="2316"/>
                    <a:pt x="962" y="2302"/>
                    <a:pt x="1032" y="2289"/>
                  </a:cubicBezTo>
                  <a:lnTo>
                    <a:pt x="1074" y="2289"/>
                  </a:lnTo>
                  <a:cubicBezTo>
                    <a:pt x="1200" y="1870"/>
                    <a:pt x="1437" y="1187"/>
                    <a:pt x="1813" y="252"/>
                  </a:cubicBezTo>
                  <a:lnTo>
                    <a:pt x="1813" y="252"/>
                  </a:lnTo>
                  <a:cubicBezTo>
                    <a:pt x="1646" y="280"/>
                    <a:pt x="1479" y="308"/>
                    <a:pt x="1297" y="308"/>
                  </a:cubicBezTo>
                  <a:cubicBezTo>
                    <a:pt x="1200" y="629"/>
                    <a:pt x="1130" y="894"/>
                    <a:pt x="1060" y="1061"/>
                  </a:cubicBezTo>
                  <a:cubicBezTo>
                    <a:pt x="1018" y="1075"/>
                    <a:pt x="962" y="1103"/>
                    <a:pt x="921" y="1103"/>
                  </a:cubicBezTo>
                  <a:cubicBezTo>
                    <a:pt x="921" y="1103"/>
                    <a:pt x="879" y="1103"/>
                    <a:pt x="809" y="1117"/>
                  </a:cubicBezTo>
                  <a:cubicBezTo>
                    <a:pt x="921" y="740"/>
                    <a:pt x="1046" y="364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4"/>
            <p:cNvSpPr/>
            <p:nvPr/>
          </p:nvSpPr>
          <p:spPr>
            <a:xfrm>
              <a:off x="3290140" y="3492350"/>
              <a:ext cx="60426" cy="75277"/>
            </a:xfrm>
            <a:custGeom>
              <a:avLst/>
              <a:gdLst/>
              <a:ahLst/>
              <a:cxnLst/>
              <a:rect l="l" t="t" r="r" b="b"/>
              <a:pathLst>
                <a:path w="712" h="887" extrusionOk="0">
                  <a:moveTo>
                    <a:pt x="389" y="1"/>
                  </a:moveTo>
                  <a:cubicBezTo>
                    <a:pt x="275" y="1"/>
                    <a:pt x="167" y="55"/>
                    <a:pt x="98" y="148"/>
                  </a:cubicBezTo>
                  <a:cubicBezTo>
                    <a:pt x="56" y="203"/>
                    <a:pt x="42" y="287"/>
                    <a:pt x="56" y="357"/>
                  </a:cubicBezTo>
                  <a:cubicBezTo>
                    <a:pt x="80" y="353"/>
                    <a:pt x="105" y="351"/>
                    <a:pt x="129" y="351"/>
                  </a:cubicBezTo>
                  <a:cubicBezTo>
                    <a:pt x="187" y="351"/>
                    <a:pt x="244" y="361"/>
                    <a:pt x="293" y="371"/>
                  </a:cubicBezTo>
                  <a:cubicBezTo>
                    <a:pt x="307" y="357"/>
                    <a:pt x="307" y="329"/>
                    <a:pt x="293" y="315"/>
                  </a:cubicBezTo>
                  <a:cubicBezTo>
                    <a:pt x="307" y="273"/>
                    <a:pt x="321" y="245"/>
                    <a:pt x="363" y="231"/>
                  </a:cubicBezTo>
                  <a:cubicBezTo>
                    <a:pt x="391" y="245"/>
                    <a:pt x="405" y="273"/>
                    <a:pt x="405" y="301"/>
                  </a:cubicBezTo>
                  <a:cubicBezTo>
                    <a:pt x="405" y="315"/>
                    <a:pt x="391" y="343"/>
                    <a:pt x="391" y="357"/>
                  </a:cubicBezTo>
                  <a:cubicBezTo>
                    <a:pt x="307" y="440"/>
                    <a:pt x="223" y="510"/>
                    <a:pt x="126" y="566"/>
                  </a:cubicBezTo>
                  <a:cubicBezTo>
                    <a:pt x="42" y="608"/>
                    <a:pt x="0" y="705"/>
                    <a:pt x="14" y="789"/>
                  </a:cubicBezTo>
                  <a:cubicBezTo>
                    <a:pt x="36" y="778"/>
                    <a:pt x="64" y="773"/>
                    <a:pt x="99" y="773"/>
                  </a:cubicBezTo>
                  <a:cubicBezTo>
                    <a:pt x="197" y="773"/>
                    <a:pt x="345" y="815"/>
                    <a:pt x="530" y="887"/>
                  </a:cubicBezTo>
                  <a:cubicBezTo>
                    <a:pt x="558" y="817"/>
                    <a:pt x="614" y="747"/>
                    <a:pt x="670" y="692"/>
                  </a:cubicBezTo>
                  <a:cubicBezTo>
                    <a:pt x="600" y="650"/>
                    <a:pt x="502" y="622"/>
                    <a:pt x="418" y="608"/>
                  </a:cubicBezTo>
                  <a:cubicBezTo>
                    <a:pt x="586" y="510"/>
                    <a:pt x="670" y="413"/>
                    <a:pt x="697" y="315"/>
                  </a:cubicBezTo>
                  <a:cubicBezTo>
                    <a:pt x="711" y="217"/>
                    <a:pt x="683" y="134"/>
                    <a:pt x="614" y="78"/>
                  </a:cubicBezTo>
                  <a:cubicBezTo>
                    <a:pt x="558" y="36"/>
                    <a:pt x="516" y="22"/>
                    <a:pt x="460" y="8"/>
                  </a:cubicBezTo>
                  <a:cubicBezTo>
                    <a:pt x="436" y="3"/>
                    <a:pt x="412" y="1"/>
                    <a:pt x="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4"/>
            <p:cNvSpPr/>
            <p:nvPr/>
          </p:nvSpPr>
          <p:spPr>
            <a:xfrm>
              <a:off x="3358798" y="3453735"/>
              <a:ext cx="140880" cy="133327"/>
            </a:xfrm>
            <a:custGeom>
              <a:avLst/>
              <a:gdLst/>
              <a:ahLst/>
              <a:cxnLst/>
              <a:rect l="l" t="t" r="r" b="b"/>
              <a:pathLst>
                <a:path w="1660" h="1571" extrusionOk="0">
                  <a:moveTo>
                    <a:pt x="990" y="630"/>
                  </a:moveTo>
                  <a:cubicBezTo>
                    <a:pt x="1116" y="672"/>
                    <a:pt x="1158" y="728"/>
                    <a:pt x="1130" y="840"/>
                  </a:cubicBezTo>
                  <a:cubicBezTo>
                    <a:pt x="1088" y="923"/>
                    <a:pt x="1046" y="979"/>
                    <a:pt x="976" y="1035"/>
                  </a:cubicBezTo>
                  <a:cubicBezTo>
                    <a:pt x="862" y="1150"/>
                    <a:pt x="712" y="1218"/>
                    <a:pt x="548" y="1218"/>
                  </a:cubicBezTo>
                  <a:cubicBezTo>
                    <a:pt x="533" y="1218"/>
                    <a:pt x="518" y="1217"/>
                    <a:pt x="502" y="1216"/>
                  </a:cubicBezTo>
                  <a:cubicBezTo>
                    <a:pt x="446" y="1188"/>
                    <a:pt x="418" y="1133"/>
                    <a:pt x="418" y="1035"/>
                  </a:cubicBezTo>
                  <a:cubicBezTo>
                    <a:pt x="460" y="895"/>
                    <a:pt x="544" y="798"/>
                    <a:pt x="656" y="714"/>
                  </a:cubicBezTo>
                  <a:cubicBezTo>
                    <a:pt x="753" y="658"/>
                    <a:pt x="865" y="630"/>
                    <a:pt x="990" y="630"/>
                  </a:cubicBezTo>
                  <a:close/>
                  <a:moveTo>
                    <a:pt x="1161" y="1"/>
                  </a:moveTo>
                  <a:cubicBezTo>
                    <a:pt x="1117" y="1"/>
                    <a:pt x="1073" y="5"/>
                    <a:pt x="1032" y="17"/>
                  </a:cubicBezTo>
                  <a:cubicBezTo>
                    <a:pt x="893" y="31"/>
                    <a:pt x="753" y="72"/>
                    <a:pt x="614" y="128"/>
                  </a:cubicBezTo>
                  <a:cubicBezTo>
                    <a:pt x="474" y="226"/>
                    <a:pt x="335" y="338"/>
                    <a:pt x="223" y="463"/>
                  </a:cubicBezTo>
                  <a:cubicBezTo>
                    <a:pt x="112" y="603"/>
                    <a:pt x="28" y="784"/>
                    <a:pt x="0" y="965"/>
                  </a:cubicBezTo>
                  <a:cubicBezTo>
                    <a:pt x="0" y="1091"/>
                    <a:pt x="28" y="1230"/>
                    <a:pt x="98" y="1342"/>
                  </a:cubicBezTo>
                  <a:cubicBezTo>
                    <a:pt x="140" y="1426"/>
                    <a:pt x="223" y="1481"/>
                    <a:pt x="321" y="1523"/>
                  </a:cubicBezTo>
                  <a:cubicBezTo>
                    <a:pt x="405" y="1555"/>
                    <a:pt x="496" y="1570"/>
                    <a:pt x="584" y="1570"/>
                  </a:cubicBezTo>
                  <a:cubicBezTo>
                    <a:pt x="613" y="1570"/>
                    <a:pt x="642" y="1568"/>
                    <a:pt x="670" y="1565"/>
                  </a:cubicBezTo>
                  <a:cubicBezTo>
                    <a:pt x="809" y="1537"/>
                    <a:pt x="949" y="1481"/>
                    <a:pt x="1074" y="1398"/>
                  </a:cubicBezTo>
                  <a:cubicBezTo>
                    <a:pt x="1130" y="1370"/>
                    <a:pt x="1186" y="1328"/>
                    <a:pt x="1228" y="1286"/>
                  </a:cubicBezTo>
                  <a:cubicBezTo>
                    <a:pt x="1311" y="1216"/>
                    <a:pt x="1381" y="1133"/>
                    <a:pt x="1437" y="1049"/>
                  </a:cubicBezTo>
                  <a:cubicBezTo>
                    <a:pt x="1520" y="937"/>
                    <a:pt x="1590" y="798"/>
                    <a:pt x="1632" y="658"/>
                  </a:cubicBezTo>
                  <a:cubicBezTo>
                    <a:pt x="1660" y="547"/>
                    <a:pt x="1660" y="421"/>
                    <a:pt x="1632" y="310"/>
                  </a:cubicBezTo>
                  <a:cubicBezTo>
                    <a:pt x="1590" y="170"/>
                    <a:pt x="1479" y="59"/>
                    <a:pt x="1339" y="17"/>
                  </a:cubicBezTo>
                  <a:cubicBezTo>
                    <a:pt x="1283" y="9"/>
                    <a:pt x="1222" y="1"/>
                    <a:pt x="1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4"/>
            <p:cNvSpPr/>
            <p:nvPr/>
          </p:nvSpPr>
          <p:spPr>
            <a:xfrm>
              <a:off x="1233881" y="2155345"/>
              <a:ext cx="80539" cy="108970"/>
            </a:xfrm>
            <a:custGeom>
              <a:avLst/>
              <a:gdLst/>
              <a:ahLst/>
              <a:cxnLst/>
              <a:rect l="l" t="t" r="r" b="b"/>
              <a:pathLst>
                <a:path w="949" h="1284" extrusionOk="0">
                  <a:moveTo>
                    <a:pt x="712" y="0"/>
                  </a:moveTo>
                  <a:cubicBezTo>
                    <a:pt x="475" y="70"/>
                    <a:pt x="237" y="126"/>
                    <a:pt x="0" y="168"/>
                  </a:cubicBezTo>
                  <a:lnTo>
                    <a:pt x="112" y="851"/>
                  </a:lnTo>
                  <a:cubicBezTo>
                    <a:pt x="168" y="795"/>
                    <a:pt x="237" y="753"/>
                    <a:pt x="307" y="725"/>
                  </a:cubicBezTo>
                  <a:cubicBezTo>
                    <a:pt x="353" y="715"/>
                    <a:pt x="395" y="710"/>
                    <a:pt x="432" y="710"/>
                  </a:cubicBezTo>
                  <a:cubicBezTo>
                    <a:pt x="539" y="710"/>
                    <a:pt x="604" y="754"/>
                    <a:pt x="614" y="837"/>
                  </a:cubicBezTo>
                  <a:cubicBezTo>
                    <a:pt x="614" y="910"/>
                    <a:pt x="571" y="951"/>
                    <a:pt x="486" y="951"/>
                  </a:cubicBezTo>
                  <a:cubicBezTo>
                    <a:pt x="474" y="951"/>
                    <a:pt x="461" y="950"/>
                    <a:pt x="447" y="949"/>
                  </a:cubicBezTo>
                  <a:cubicBezTo>
                    <a:pt x="377" y="921"/>
                    <a:pt x="321" y="893"/>
                    <a:pt x="265" y="851"/>
                  </a:cubicBezTo>
                  <a:cubicBezTo>
                    <a:pt x="210" y="935"/>
                    <a:pt x="140" y="1004"/>
                    <a:pt x="70" y="1088"/>
                  </a:cubicBezTo>
                  <a:cubicBezTo>
                    <a:pt x="196" y="1200"/>
                    <a:pt x="363" y="1269"/>
                    <a:pt x="544" y="1283"/>
                  </a:cubicBezTo>
                  <a:cubicBezTo>
                    <a:pt x="642" y="1283"/>
                    <a:pt x="740" y="1228"/>
                    <a:pt x="823" y="1158"/>
                  </a:cubicBezTo>
                  <a:cubicBezTo>
                    <a:pt x="907" y="1046"/>
                    <a:pt x="949" y="907"/>
                    <a:pt x="949" y="781"/>
                  </a:cubicBezTo>
                  <a:cubicBezTo>
                    <a:pt x="935" y="684"/>
                    <a:pt x="893" y="586"/>
                    <a:pt x="823" y="530"/>
                  </a:cubicBezTo>
                  <a:cubicBezTo>
                    <a:pt x="726" y="446"/>
                    <a:pt x="600" y="405"/>
                    <a:pt x="475" y="405"/>
                  </a:cubicBezTo>
                  <a:cubicBezTo>
                    <a:pt x="419" y="405"/>
                    <a:pt x="377" y="419"/>
                    <a:pt x="335" y="419"/>
                  </a:cubicBezTo>
                  <a:lnTo>
                    <a:pt x="321" y="377"/>
                  </a:lnTo>
                  <a:cubicBezTo>
                    <a:pt x="475" y="335"/>
                    <a:pt x="628" y="307"/>
                    <a:pt x="781" y="307"/>
                  </a:cubicBezTo>
                  <a:cubicBezTo>
                    <a:pt x="754" y="209"/>
                    <a:pt x="726" y="98"/>
                    <a:pt x="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4"/>
            <p:cNvSpPr/>
            <p:nvPr/>
          </p:nvSpPr>
          <p:spPr>
            <a:xfrm>
              <a:off x="963917" y="2061821"/>
              <a:ext cx="113807" cy="170753"/>
            </a:xfrm>
            <a:custGeom>
              <a:avLst/>
              <a:gdLst/>
              <a:ahLst/>
              <a:cxnLst/>
              <a:rect l="l" t="t" r="r" b="b"/>
              <a:pathLst>
                <a:path w="1341" h="2012" extrusionOk="0">
                  <a:moveTo>
                    <a:pt x="1033" y="0"/>
                  </a:moveTo>
                  <a:cubicBezTo>
                    <a:pt x="963" y="28"/>
                    <a:pt x="894" y="70"/>
                    <a:pt x="824" y="112"/>
                  </a:cubicBezTo>
                  <a:cubicBezTo>
                    <a:pt x="712" y="168"/>
                    <a:pt x="615" y="237"/>
                    <a:pt x="531" y="321"/>
                  </a:cubicBezTo>
                  <a:cubicBezTo>
                    <a:pt x="406" y="447"/>
                    <a:pt x="294" y="586"/>
                    <a:pt x="196" y="739"/>
                  </a:cubicBezTo>
                  <a:cubicBezTo>
                    <a:pt x="140" y="851"/>
                    <a:pt x="85" y="949"/>
                    <a:pt x="57" y="1060"/>
                  </a:cubicBezTo>
                  <a:cubicBezTo>
                    <a:pt x="1" y="1256"/>
                    <a:pt x="1" y="1465"/>
                    <a:pt x="57" y="1646"/>
                  </a:cubicBezTo>
                  <a:cubicBezTo>
                    <a:pt x="85" y="1716"/>
                    <a:pt x="113" y="1772"/>
                    <a:pt x="154" y="1827"/>
                  </a:cubicBezTo>
                  <a:cubicBezTo>
                    <a:pt x="196" y="1855"/>
                    <a:pt x="224" y="1897"/>
                    <a:pt x="266" y="1911"/>
                  </a:cubicBezTo>
                  <a:cubicBezTo>
                    <a:pt x="375" y="1972"/>
                    <a:pt x="506" y="2011"/>
                    <a:pt x="630" y="2011"/>
                  </a:cubicBezTo>
                  <a:cubicBezTo>
                    <a:pt x="648" y="2011"/>
                    <a:pt x="666" y="2011"/>
                    <a:pt x="684" y="2009"/>
                  </a:cubicBezTo>
                  <a:cubicBezTo>
                    <a:pt x="824" y="1981"/>
                    <a:pt x="950" y="1939"/>
                    <a:pt x="1061" y="1855"/>
                  </a:cubicBezTo>
                  <a:cubicBezTo>
                    <a:pt x="1159" y="1800"/>
                    <a:pt x="1256" y="1730"/>
                    <a:pt x="1340" y="1646"/>
                  </a:cubicBezTo>
                  <a:lnTo>
                    <a:pt x="1103" y="1228"/>
                  </a:lnTo>
                  <a:cubicBezTo>
                    <a:pt x="1103" y="1242"/>
                    <a:pt x="1089" y="1270"/>
                    <a:pt x="1047" y="1311"/>
                  </a:cubicBezTo>
                  <a:cubicBezTo>
                    <a:pt x="977" y="1409"/>
                    <a:pt x="880" y="1479"/>
                    <a:pt x="754" y="1507"/>
                  </a:cubicBezTo>
                  <a:lnTo>
                    <a:pt x="684" y="1507"/>
                  </a:lnTo>
                  <a:cubicBezTo>
                    <a:pt x="573" y="1465"/>
                    <a:pt x="531" y="1339"/>
                    <a:pt x="573" y="1158"/>
                  </a:cubicBezTo>
                  <a:cubicBezTo>
                    <a:pt x="601" y="1046"/>
                    <a:pt x="671" y="949"/>
                    <a:pt x="754" y="865"/>
                  </a:cubicBezTo>
                  <a:cubicBezTo>
                    <a:pt x="838" y="795"/>
                    <a:pt x="936" y="739"/>
                    <a:pt x="1061" y="712"/>
                  </a:cubicBezTo>
                  <a:lnTo>
                    <a:pt x="10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4"/>
            <p:cNvSpPr/>
            <p:nvPr/>
          </p:nvSpPr>
          <p:spPr>
            <a:xfrm>
              <a:off x="1093001" y="2002583"/>
              <a:ext cx="105405" cy="208435"/>
            </a:xfrm>
            <a:custGeom>
              <a:avLst/>
              <a:gdLst/>
              <a:ahLst/>
              <a:cxnLst/>
              <a:rect l="l" t="t" r="r" b="b"/>
              <a:pathLst>
                <a:path w="1242" h="2456" extrusionOk="0">
                  <a:moveTo>
                    <a:pt x="1144" y="1"/>
                  </a:moveTo>
                  <a:cubicBezTo>
                    <a:pt x="1005" y="98"/>
                    <a:pt x="851" y="182"/>
                    <a:pt x="698" y="238"/>
                  </a:cubicBezTo>
                  <a:cubicBezTo>
                    <a:pt x="726" y="587"/>
                    <a:pt x="754" y="852"/>
                    <a:pt x="768" y="1047"/>
                  </a:cubicBezTo>
                  <a:cubicBezTo>
                    <a:pt x="726" y="1075"/>
                    <a:pt x="684" y="1103"/>
                    <a:pt x="642" y="1117"/>
                  </a:cubicBezTo>
                  <a:lnTo>
                    <a:pt x="544" y="1186"/>
                  </a:lnTo>
                  <a:cubicBezTo>
                    <a:pt x="516" y="796"/>
                    <a:pt x="475" y="405"/>
                    <a:pt x="475" y="15"/>
                  </a:cubicBezTo>
                  <a:cubicBezTo>
                    <a:pt x="321" y="98"/>
                    <a:pt x="168" y="168"/>
                    <a:pt x="0" y="238"/>
                  </a:cubicBezTo>
                  <a:cubicBezTo>
                    <a:pt x="84" y="921"/>
                    <a:pt x="140" y="1661"/>
                    <a:pt x="182" y="2442"/>
                  </a:cubicBezTo>
                  <a:lnTo>
                    <a:pt x="377" y="2330"/>
                  </a:lnTo>
                  <a:lnTo>
                    <a:pt x="600" y="2205"/>
                  </a:lnTo>
                  <a:cubicBezTo>
                    <a:pt x="572" y="1898"/>
                    <a:pt x="558" y="1730"/>
                    <a:pt x="558" y="1675"/>
                  </a:cubicBezTo>
                  <a:lnTo>
                    <a:pt x="782" y="1549"/>
                  </a:lnTo>
                  <a:cubicBezTo>
                    <a:pt x="795" y="1981"/>
                    <a:pt x="823" y="2288"/>
                    <a:pt x="851" y="2456"/>
                  </a:cubicBezTo>
                  <a:cubicBezTo>
                    <a:pt x="907" y="2400"/>
                    <a:pt x="991" y="2344"/>
                    <a:pt x="1033" y="2316"/>
                  </a:cubicBezTo>
                  <a:cubicBezTo>
                    <a:pt x="1074" y="2274"/>
                    <a:pt x="1130" y="2233"/>
                    <a:pt x="1200" y="2191"/>
                  </a:cubicBezTo>
                  <a:lnTo>
                    <a:pt x="1242" y="2163"/>
                  </a:lnTo>
                  <a:cubicBezTo>
                    <a:pt x="1186" y="1730"/>
                    <a:pt x="1158" y="1005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4"/>
            <p:cNvSpPr/>
            <p:nvPr/>
          </p:nvSpPr>
          <p:spPr>
            <a:xfrm>
              <a:off x="1567666" y="2274839"/>
              <a:ext cx="112534" cy="170838"/>
            </a:xfrm>
            <a:custGeom>
              <a:avLst/>
              <a:gdLst/>
              <a:ahLst/>
              <a:cxnLst/>
              <a:rect l="l" t="t" r="r" b="b"/>
              <a:pathLst>
                <a:path w="1326" h="2013" extrusionOk="0">
                  <a:moveTo>
                    <a:pt x="1033" y="1"/>
                  </a:moveTo>
                  <a:cubicBezTo>
                    <a:pt x="949" y="29"/>
                    <a:pt x="880" y="71"/>
                    <a:pt x="824" y="113"/>
                  </a:cubicBezTo>
                  <a:cubicBezTo>
                    <a:pt x="712" y="168"/>
                    <a:pt x="615" y="238"/>
                    <a:pt x="531" y="336"/>
                  </a:cubicBezTo>
                  <a:cubicBezTo>
                    <a:pt x="405" y="461"/>
                    <a:pt x="294" y="601"/>
                    <a:pt x="196" y="740"/>
                  </a:cubicBezTo>
                  <a:cubicBezTo>
                    <a:pt x="140" y="852"/>
                    <a:pt x="84" y="949"/>
                    <a:pt x="57" y="1075"/>
                  </a:cubicBezTo>
                  <a:cubicBezTo>
                    <a:pt x="1" y="1256"/>
                    <a:pt x="1" y="1466"/>
                    <a:pt x="57" y="1647"/>
                  </a:cubicBezTo>
                  <a:cubicBezTo>
                    <a:pt x="71" y="1717"/>
                    <a:pt x="112" y="1772"/>
                    <a:pt x="154" y="1828"/>
                  </a:cubicBezTo>
                  <a:cubicBezTo>
                    <a:pt x="182" y="1856"/>
                    <a:pt x="224" y="1898"/>
                    <a:pt x="266" y="1926"/>
                  </a:cubicBezTo>
                  <a:cubicBezTo>
                    <a:pt x="375" y="1974"/>
                    <a:pt x="494" y="2012"/>
                    <a:pt x="624" y="2012"/>
                  </a:cubicBezTo>
                  <a:cubicBezTo>
                    <a:pt x="644" y="2012"/>
                    <a:pt x="664" y="2011"/>
                    <a:pt x="684" y="2010"/>
                  </a:cubicBezTo>
                  <a:cubicBezTo>
                    <a:pt x="810" y="1982"/>
                    <a:pt x="935" y="1940"/>
                    <a:pt x="1047" y="1856"/>
                  </a:cubicBezTo>
                  <a:cubicBezTo>
                    <a:pt x="1159" y="1800"/>
                    <a:pt x="1242" y="1731"/>
                    <a:pt x="1326" y="1647"/>
                  </a:cubicBezTo>
                  <a:lnTo>
                    <a:pt x="1089" y="1228"/>
                  </a:lnTo>
                  <a:cubicBezTo>
                    <a:pt x="1075" y="1256"/>
                    <a:pt x="1061" y="1284"/>
                    <a:pt x="1047" y="1312"/>
                  </a:cubicBezTo>
                  <a:cubicBezTo>
                    <a:pt x="963" y="1410"/>
                    <a:pt x="866" y="1479"/>
                    <a:pt x="754" y="1507"/>
                  </a:cubicBezTo>
                  <a:lnTo>
                    <a:pt x="670" y="1507"/>
                  </a:lnTo>
                  <a:cubicBezTo>
                    <a:pt x="559" y="1466"/>
                    <a:pt x="531" y="1340"/>
                    <a:pt x="559" y="1159"/>
                  </a:cubicBezTo>
                  <a:cubicBezTo>
                    <a:pt x="601" y="1047"/>
                    <a:pt x="670" y="949"/>
                    <a:pt x="754" y="866"/>
                  </a:cubicBezTo>
                  <a:cubicBezTo>
                    <a:pt x="838" y="796"/>
                    <a:pt x="935" y="740"/>
                    <a:pt x="1047" y="726"/>
                  </a:cubicBezTo>
                  <a:lnTo>
                    <a:pt x="10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4"/>
            <p:cNvSpPr/>
            <p:nvPr/>
          </p:nvSpPr>
          <p:spPr>
            <a:xfrm>
              <a:off x="1696749" y="2215686"/>
              <a:ext cx="104217" cy="208435"/>
            </a:xfrm>
            <a:custGeom>
              <a:avLst/>
              <a:gdLst/>
              <a:ahLst/>
              <a:cxnLst/>
              <a:rect l="l" t="t" r="r" b="b"/>
              <a:pathLst>
                <a:path w="1228" h="2456" extrusionOk="0">
                  <a:moveTo>
                    <a:pt x="1144" y="0"/>
                  </a:moveTo>
                  <a:cubicBezTo>
                    <a:pt x="991" y="98"/>
                    <a:pt x="851" y="182"/>
                    <a:pt x="684" y="238"/>
                  </a:cubicBezTo>
                  <a:cubicBezTo>
                    <a:pt x="726" y="586"/>
                    <a:pt x="739" y="851"/>
                    <a:pt x="753" y="1047"/>
                  </a:cubicBezTo>
                  <a:lnTo>
                    <a:pt x="642" y="1116"/>
                  </a:lnTo>
                  <a:cubicBezTo>
                    <a:pt x="600" y="1144"/>
                    <a:pt x="572" y="1158"/>
                    <a:pt x="544" y="1186"/>
                  </a:cubicBezTo>
                  <a:cubicBezTo>
                    <a:pt x="502" y="796"/>
                    <a:pt x="474" y="405"/>
                    <a:pt x="474" y="14"/>
                  </a:cubicBezTo>
                  <a:cubicBezTo>
                    <a:pt x="321" y="98"/>
                    <a:pt x="168" y="168"/>
                    <a:pt x="0" y="224"/>
                  </a:cubicBezTo>
                  <a:cubicBezTo>
                    <a:pt x="70" y="921"/>
                    <a:pt x="140" y="1660"/>
                    <a:pt x="168" y="2442"/>
                  </a:cubicBezTo>
                  <a:lnTo>
                    <a:pt x="377" y="2330"/>
                  </a:lnTo>
                  <a:lnTo>
                    <a:pt x="586" y="2190"/>
                  </a:lnTo>
                  <a:cubicBezTo>
                    <a:pt x="558" y="1898"/>
                    <a:pt x="544" y="1730"/>
                    <a:pt x="544" y="1674"/>
                  </a:cubicBezTo>
                  <a:lnTo>
                    <a:pt x="767" y="1549"/>
                  </a:lnTo>
                  <a:cubicBezTo>
                    <a:pt x="795" y="1981"/>
                    <a:pt x="823" y="2288"/>
                    <a:pt x="851" y="2455"/>
                  </a:cubicBezTo>
                  <a:cubicBezTo>
                    <a:pt x="907" y="2414"/>
                    <a:pt x="963" y="2358"/>
                    <a:pt x="1018" y="2316"/>
                  </a:cubicBezTo>
                  <a:cubicBezTo>
                    <a:pt x="1074" y="2274"/>
                    <a:pt x="1130" y="2232"/>
                    <a:pt x="1200" y="2190"/>
                  </a:cubicBezTo>
                  <a:lnTo>
                    <a:pt x="1228" y="2163"/>
                  </a:lnTo>
                  <a:cubicBezTo>
                    <a:pt x="1186" y="1730"/>
                    <a:pt x="1158" y="1019"/>
                    <a:pt x="1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4"/>
            <p:cNvSpPr/>
            <p:nvPr/>
          </p:nvSpPr>
          <p:spPr>
            <a:xfrm>
              <a:off x="1265791" y="2476824"/>
              <a:ext cx="100738" cy="122464"/>
            </a:xfrm>
            <a:custGeom>
              <a:avLst/>
              <a:gdLst/>
              <a:ahLst/>
              <a:cxnLst/>
              <a:rect l="l" t="t" r="r" b="b"/>
              <a:pathLst>
                <a:path w="1187" h="1443" extrusionOk="0">
                  <a:moveTo>
                    <a:pt x="646" y="1"/>
                  </a:moveTo>
                  <a:cubicBezTo>
                    <a:pt x="622" y="1"/>
                    <a:pt x="597" y="3"/>
                    <a:pt x="573" y="6"/>
                  </a:cubicBezTo>
                  <a:cubicBezTo>
                    <a:pt x="350" y="6"/>
                    <a:pt x="140" y="146"/>
                    <a:pt x="43" y="355"/>
                  </a:cubicBezTo>
                  <a:cubicBezTo>
                    <a:pt x="1" y="480"/>
                    <a:pt x="15" y="606"/>
                    <a:pt x="71" y="718"/>
                  </a:cubicBezTo>
                  <a:cubicBezTo>
                    <a:pt x="196" y="662"/>
                    <a:pt x="322" y="648"/>
                    <a:pt x="461" y="648"/>
                  </a:cubicBezTo>
                  <a:cubicBezTo>
                    <a:pt x="461" y="606"/>
                    <a:pt x="447" y="578"/>
                    <a:pt x="433" y="550"/>
                  </a:cubicBezTo>
                  <a:cubicBezTo>
                    <a:pt x="433" y="494"/>
                    <a:pt x="461" y="439"/>
                    <a:pt x="503" y="411"/>
                  </a:cubicBezTo>
                  <a:cubicBezTo>
                    <a:pt x="573" y="411"/>
                    <a:pt x="615" y="439"/>
                    <a:pt x="615" y="494"/>
                  </a:cubicBezTo>
                  <a:cubicBezTo>
                    <a:pt x="615" y="522"/>
                    <a:pt x="601" y="550"/>
                    <a:pt x="601" y="578"/>
                  </a:cubicBezTo>
                  <a:cubicBezTo>
                    <a:pt x="517" y="745"/>
                    <a:pt x="405" y="899"/>
                    <a:pt x="266" y="1038"/>
                  </a:cubicBezTo>
                  <a:cubicBezTo>
                    <a:pt x="140" y="1136"/>
                    <a:pt x="99" y="1289"/>
                    <a:pt x="154" y="1443"/>
                  </a:cubicBezTo>
                  <a:cubicBezTo>
                    <a:pt x="228" y="1386"/>
                    <a:pt x="358" y="1357"/>
                    <a:pt x="545" y="1357"/>
                  </a:cubicBezTo>
                  <a:cubicBezTo>
                    <a:pt x="679" y="1357"/>
                    <a:pt x="841" y="1372"/>
                    <a:pt x="1033" y="1401"/>
                  </a:cubicBezTo>
                  <a:cubicBezTo>
                    <a:pt x="1047" y="1262"/>
                    <a:pt x="1103" y="1136"/>
                    <a:pt x="1187" y="1024"/>
                  </a:cubicBezTo>
                  <a:cubicBezTo>
                    <a:pt x="1096" y="997"/>
                    <a:pt x="1001" y="982"/>
                    <a:pt x="903" y="982"/>
                  </a:cubicBezTo>
                  <a:cubicBezTo>
                    <a:pt x="849" y="982"/>
                    <a:pt x="795" y="987"/>
                    <a:pt x="740" y="996"/>
                  </a:cubicBezTo>
                  <a:cubicBezTo>
                    <a:pt x="977" y="773"/>
                    <a:pt x="1089" y="578"/>
                    <a:pt x="1075" y="411"/>
                  </a:cubicBezTo>
                  <a:cubicBezTo>
                    <a:pt x="1075" y="257"/>
                    <a:pt x="991" y="118"/>
                    <a:pt x="852" y="48"/>
                  </a:cubicBezTo>
                  <a:cubicBezTo>
                    <a:pt x="789" y="17"/>
                    <a:pt x="718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4"/>
            <p:cNvSpPr/>
            <p:nvPr/>
          </p:nvSpPr>
          <p:spPr>
            <a:xfrm>
              <a:off x="1004229" y="2406299"/>
              <a:ext cx="112534" cy="169650"/>
            </a:xfrm>
            <a:custGeom>
              <a:avLst/>
              <a:gdLst/>
              <a:ahLst/>
              <a:cxnLst/>
              <a:rect l="l" t="t" r="r" b="b"/>
              <a:pathLst>
                <a:path w="1326" h="1999" extrusionOk="0">
                  <a:moveTo>
                    <a:pt x="1032" y="0"/>
                  </a:moveTo>
                  <a:cubicBezTo>
                    <a:pt x="963" y="14"/>
                    <a:pt x="893" y="56"/>
                    <a:pt x="823" y="98"/>
                  </a:cubicBezTo>
                  <a:cubicBezTo>
                    <a:pt x="712" y="154"/>
                    <a:pt x="614" y="237"/>
                    <a:pt x="530" y="321"/>
                  </a:cubicBezTo>
                  <a:cubicBezTo>
                    <a:pt x="405" y="447"/>
                    <a:pt x="293" y="586"/>
                    <a:pt x="209" y="740"/>
                  </a:cubicBezTo>
                  <a:cubicBezTo>
                    <a:pt x="140" y="837"/>
                    <a:pt x="98" y="949"/>
                    <a:pt x="56" y="1060"/>
                  </a:cubicBezTo>
                  <a:cubicBezTo>
                    <a:pt x="0" y="1242"/>
                    <a:pt x="0" y="1451"/>
                    <a:pt x="56" y="1646"/>
                  </a:cubicBezTo>
                  <a:cubicBezTo>
                    <a:pt x="70" y="1702"/>
                    <a:pt x="112" y="1758"/>
                    <a:pt x="154" y="1814"/>
                  </a:cubicBezTo>
                  <a:cubicBezTo>
                    <a:pt x="182" y="1855"/>
                    <a:pt x="223" y="1883"/>
                    <a:pt x="265" y="1911"/>
                  </a:cubicBezTo>
                  <a:cubicBezTo>
                    <a:pt x="370" y="1969"/>
                    <a:pt x="484" y="1998"/>
                    <a:pt x="608" y="1998"/>
                  </a:cubicBezTo>
                  <a:cubicBezTo>
                    <a:pt x="633" y="1998"/>
                    <a:pt x="658" y="1997"/>
                    <a:pt x="684" y="1995"/>
                  </a:cubicBezTo>
                  <a:cubicBezTo>
                    <a:pt x="809" y="1967"/>
                    <a:pt x="935" y="1925"/>
                    <a:pt x="1046" y="1855"/>
                  </a:cubicBezTo>
                  <a:cubicBezTo>
                    <a:pt x="1158" y="1786"/>
                    <a:pt x="1242" y="1716"/>
                    <a:pt x="1325" y="1632"/>
                  </a:cubicBezTo>
                  <a:lnTo>
                    <a:pt x="1088" y="1214"/>
                  </a:lnTo>
                  <a:cubicBezTo>
                    <a:pt x="1088" y="1228"/>
                    <a:pt x="1074" y="1256"/>
                    <a:pt x="1046" y="1297"/>
                  </a:cubicBezTo>
                  <a:cubicBezTo>
                    <a:pt x="963" y="1395"/>
                    <a:pt x="865" y="1465"/>
                    <a:pt x="753" y="1507"/>
                  </a:cubicBezTo>
                  <a:lnTo>
                    <a:pt x="670" y="1507"/>
                  </a:lnTo>
                  <a:cubicBezTo>
                    <a:pt x="558" y="1451"/>
                    <a:pt x="530" y="1325"/>
                    <a:pt x="558" y="1158"/>
                  </a:cubicBezTo>
                  <a:cubicBezTo>
                    <a:pt x="600" y="1046"/>
                    <a:pt x="656" y="935"/>
                    <a:pt x="753" y="865"/>
                  </a:cubicBezTo>
                  <a:cubicBezTo>
                    <a:pt x="837" y="781"/>
                    <a:pt x="935" y="726"/>
                    <a:pt x="1046" y="712"/>
                  </a:cubicBezTo>
                  <a:lnTo>
                    <a:pt x="10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4"/>
            <p:cNvSpPr/>
            <p:nvPr/>
          </p:nvSpPr>
          <p:spPr>
            <a:xfrm>
              <a:off x="1132040" y="2345873"/>
              <a:ext cx="105490" cy="209623"/>
            </a:xfrm>
            <a:custGeom>
              <a:avLst/>
              <a:gdLst/>
              <a:ahLst/>
              <a:cxnLst/>
              <a:rect l="l" t="t" r="r" b="b"/>
              <a:pathLst>
                <a:path w="1243" h="2470" extrusionOk="0">
                  <a:moveTo>
                    <a:pt x="1144" y="1"/>
                  </a:moveTo>
                  <a:cubicBezTo>
                    <a:pt x="1005" y="98"/>
                    <a:pt x="852" y="182"/>
                    <a:pt x="698" y="252"/>
                  </a:cubicBezTo>
                  <a:cubicBezTo>
                    <a:pt x="726" y="601"/>
                    <a:pt x="754" y="866"/>
                    <a:pt x="768" y="1047"/>
                  </a:cubicBezTo>
                  <a:cubicBezTo>
                    <a:pt x="726" y="1075"/>
                    <a:pt x="684" y="1103"/>
                    <a:pt x="656" y="1131"/>
                  </a:cubicBezTo>
                  <a:cubicBezTo>
                    <a:pt x="642" y="1131"/>
                    <a:pt x="614" y="1145"/>
                    <a:pt x="559" y="1186"/>
                  </a:cubicBezTo>
                  <a:cubicBezTo>
                    <a:pt x="517" y="796"/>
                    <a:pt x="489" y="405"/>
                    <a:pt x="489" y="15"/>
                  </a:cubicBezTo>
                  <a:cubicBezTo>
                    <a:pt x="335" y="98"/>
                    <a:pt x="168" y="168"/>
                    <a:pt x="1" y="238"/>
                  </a:cubicBezTo>
                  <a:cubicBezTo>
                    <a:pt x="84" y="921"/>
                    <a:pt x="140" y="1661"/>
                    <a:pt x="182" y="2442"/>
                  </a:cubicBezTo>
                  <a:lnTo>
                    <a:pt x="377" y="2330"/>
                  </a:lnTo>
                  <a:lnTo>
                    <a:pt x="600" y="2205"/>
                  </a:lnTo>
                  <a:cubicBezTo>
                    <a:pt x="573" y="1912"/>
                    <a:pt x="559" y="1730"/>
                    <a:pt x="559" y="1689"/>
                  </a:cubicBezTo>
                  <a:lnTo>
                    <a:pt x="782" y="1563"/>
                  </a:lnTo>
                  <a:cubicBezTo>
                    <a:pt x="810" y="1982"/>
                    <a:pt x="824" y="2288"/>
                    <a:pt x="866" y="2470"/>
                  </a:cubicBezTo>
                  <a:cubicBezTo>
                    <a:pt x="907" y="2414"/>
                    <a:pt x="977" y="2358"/>
                    <a:pt x="1033" y="2316"/>
                  </a:cubicBezTo>
                  <a:cubicBezTo>
                    <a:pt x="1089" y="2274"/>
                    <a:pt x="1144" y="2233"/>
                    <a:pt x="1214" y="2191"/>
                  </a:cubicBezTo>
                  <a:lnTo>
                    <a:pt x="1242" y="2177"/>
                  </a:lnTo>
                  <a:cubicBezTo>
                    <a:pt x="1186" y="1744"/>
                    <a:pt x="1158" y="1019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4"/>
            <p:cNvSpPr/>
            <p:nvPr/>
          </p:nvSpPr>
          <p:spPr>
            <a:xfrm>
              <a:off x="1362880" y="2236988"/>
              <a:ext cx="163455" cy="95985"/>
            </a:xfrm>
            <a:custGeom>
              <a:avLst/>
              <a:gdLst/>
              <a:ahLst/>
              <a:cxnLst/>
              <a:rect l="l" t="t" r="r" b="b"/>
              <a:pathLst>
                <a:path w="1926" h="113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" y="15"/>
                    <a:pt x="70" y="56"/>
                  </a:cubicBezTo>
                  <a:cubicBezTo>
                    <a:pt x="126" y="98"/>
                    <a:pt x="196" y="140"/>
                    <a:pt x="280" y="210"/>
                  </a:cubicBezTo>
                  <a:cubicBezTo>
                    <a:pt x="447" y="321"/>
                    <a:pt x="684" y="475"/>
                    <a:pt x="935" y="614"/>
                  </a:cubicBezTo>
                  <a:cubicBezTo>
                    <a:pt x="1172" y="754"/>
                    <a:pt x="1409" y="893"/>
                    <a:pt x="1605" y="977"/>
                  </a:cubicBezTo>
                  <a:cubicBezTo>
                    <a:pt x="1702" y="1033"/>
                    <a:pt x="1786" y="1061"/>
                    <a:pt x="1842" y="1089"/>
                  </a:cubicBezTo>
                  <a:cubicBezTo>
                    <a:pt x="1898" y="1116"/>
                    <a:pt x="1926" y="1130"/>
                    <a:pt x="1926" y="1130"/>
                  </a:cubicBezTo>
                  <a:lnTo>
                    <a:pt x="1856" y="1061"/>
                  </a:lnTo>
                  <a:cubicBezTo>
                    <a:pt x="1800" y="1033"/>
                    <a:pt x="1730" y="977"/>
                    <a:pt x="1647" y="921"/>
                  </a:cubicBezTo>
                  <a:cubicBezTo>
                    <a:pt x="1465" y="796"/>
                    <a:pt x="1228" y="642"/>
                    <a:pt x="991" y="503"/>
                  </a:cubicBezTo>
                  <a:cubicBezTo>
                    <a:pt x="754" y="363"/>
                    <a:pt x="503" y="238"/>
                    <a:pt x="321" y="140"/>
                  </a:cubicBezTo>
                  <a:cubicBezTo>
                    <a:pt x="224" y="98"/>
                    <a:pt x="140" y="56"/>
                    <a:pt x="84" y="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4"/>
            <p:cNvSpPr/>
            <p:nvPr/>
          </p:nvSpPr>
          <p:spPr>
            <a:xfrm>
              <a:off x="1381805" y="2435833"/>
              <a:ext cx="170584" cy="83000"/>
            </a:xfrm>
            <a:custGeom>
              <a:avLst/>
              <a:gdLst/>
              <a:ahLst/>
              <a:cxnLst/>
              <a:rect l="l" t="t" r="r" b="b"/>
              <a:pathLst>
                <a:path w="2010" h="978" extrusionOk="0">
                  <a:moveTo>
                    <a:pt x="2009" y="1"/>
                  </a:moveTo>
                  <a:lnTo>
                    <a:pt x="1912" y="29"/>
                  </a:lnTo>
                  <a:cubicBezTo>
                    <a:pt x="1856" y="57"/>
                    <a:pt x="1772" y="85"/>
                    <a:pt x="1675" y="113"/>
                  </a:cubicBezTo>
                  <a:cubicBezTo>
                    <a:pt x="1479" y="196"/>
                    <a:pt x="1228" y="308"/>
                    <a:pt x="977" y="433"/>
                  </a:cubicBezTo>
                  <a:cubicBezTo>
                    <a:pt x="726" y="545"/>
                    <a:pt x="475" y="684"/>
                    <a:pt x="294" y="782"/>
                  </a:cubicBezTo>
                  <a:cubicBezTo>
                    <a:pt x="210" y="838"/>
                    <a:pt x="126" y="894"/>
                    <a:pt x="85" y="922"/>
                  </a:cubicBezTo>
                  <a:lnTo>
                    <a:pt x="1" y="977"/>
                  </a:lnTo>
                  <a:lnTo>
                    <a:pt x="85" y="935"/>
                  </a:lnTo>
                  <a:cubicBezTo>
                    <a:pt x="154" y="922"/>
                    <a:pt x="238" y="894"/>
                    <a:pt x="336" y="852"/>
                  </a:cubicBezTo>
                  <a:cubicBezTo>
                    <a:pt x="517" y="768"/>
                    <a:pt x="768" y="657"/>
                    <a:pt x="1033" y="545"/>
                  </a:cubicBezTo>
                  <a:cubicBezTo>
                    <a:pt x="1284" y="419"/>
                    <a:pt x="1535" y="294"/>
                    <a:pt x="1703" y="182"/>
                  </a:cubicBezTo>
                  <a:cubicBezTo>
                    <a:pt x="1800" y="126"/>
                    <a:pt x="1870" y="85"/>
                    <a:pt x="1926" y="57"/>
                  </a:cubicBezTo>
                  <a:lnTo>
                    <a:pt x="20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4"/>
            <p:cNvSpPr/>
            <p:nvPr/>
          </p:nvSpPr>
          <p:spPr>
            <a:xfrm>
              <a:off x="2874628" y="2959127"/>
              <a:ext cx="135024" cy="201475"/>
            </a:xfrm>
            <a:custGeom>
              <a:avLst/>
              <a:gdLst/>
              <a:ahLst/>
              <a:cxnLst/>
              <a:rect l="l" t="t" r="r" b="b"/>
              <a:pathLst>
                <a:path w="1591" h="2374" extrusionOk="0">
                  <a:moveTo>
                    <a:pt x="795" y="0"/>
                  </a:moveTo>
                  <a:cubicBezTo>
                    <a:pt x="725" y="56"/>
                    <a:pt x="656" y="112"/>
                    <a:pt x="600" y="182"/>
                  </a:cubicBezTo>
                  <a:cubicBezTo>
                    <a:pt x="488" y="265"/>
                    <a:pt x="405" y="377"/>
                    <a:pt x="335" y="488"/>
                  </a:cubicBezTo>
                  <a:cubicBezTo>
                    <a:pt x="223" y="670"/>
                    <a:pt x="140" y="851"/>
                    <a:pt x="84" y="1046"/>
                  </a:cubicBezTo>
                  <a:cubicBezTo>
                    <a:pt x="42" y="1172"/>
                    <a:pt x="14" y="1311"/>
                    <a:pt x="14" y="1451"/>
                  </a:cubicBezTo>
                  <a:cubicBezTo>
                    <a:pt x="0" y="1674"/>
                    <a:pt x="42" y="1897"/>
                    <a:pt x="167" y="2106"/>
                  </a:cubicBezTo>
                  <a:cubicBezTo>
                    <a:pt x="209" y="2176"/>
                    <a:pt x="265" y="2232"/>
                    <a:pt x="321" y="2274"/>
                  </a:cubicBezTo>
                  <a:cubicBezTo>
                    <a:pt x="363" y="2302"/>
                    <a:pt x="419" y="2330"/>
                    <a:pt x="474" y="2344"/>
                  </a:cubicBezTo>
                  <a:cubicBezTo>
                    <a:pt x="546" y="2363"/>
                    <a:pt x="623" y="2373"/>
                    <a:pt x="700" y="2373"/>
                  </a:cubicBezTo>
                  <a:cubicBezTo>
                    <a:pt x="790" y="2373"/>
                    <a:pt x="880" y="2360"/>
                    <a:pt x="963" y="2330"/>
                  </a:cubicBezTo>
                  <a:cubicBezTo>
                    <a:pt x="1102" y="2260"/>
                    <a:pt x="1228" y="2176"/>
                    <a:pt x="1339" y="2065"/>
                  </a:cubicBezTo>
                  <a:cubicBezTo>
                    <a:pt x="1437" y="1967"/>
                    <a:pt x="1520" y="1869"/>
                    <a:pt x="1590" y="1744"/>
                  </a:cubicBezTo>
                  <a:lnTo>
                    <a:pt x="1214" y="1353"/>
                  </a:lnTo>
                  <a:cubicBezTo>
                    <a:pt x="1200" y="1381"/>
                    <a:pt x="1186" y="1423"/>
                    <a:pt x="1172" y="1451"/>
                  </a:cubicBezTo>
                  <a:cubicBezTo>
                    <a:pt x="1116" y="1590"/>
                    <a:pt x="1018" y="1688"/>
                    <a:pt x="907" y="1758"/>
                  </a:cubicBezTo>
                  <a:lnTo>
                    <a:pt x="823" y="1786"/>
                  </a:lnTo>
                  <a:cubicBezTo>
                    <a:pt x="684" y="1758"/>
                    <a:pt x="600" y="1646"/>
                    <a:pt x="600" y="1437"/>
                  </a:cubicBezTo>
                  <a:cubicBezTo>
                    <a:pt x="614" y="1297"/>
                    <a:pt x="656" y="1158"/>
                    <a:pt x="725" y="1046"/>
                  </a:cubicBezTo>
                  <a:cubicBezTo>
                    <a:pt x="795" y="935"/>
                    <a:pt x="893" y="851"/>
                    <a:pt x="1018" y="795"/>
                  </a:cubicBezTo>
                  <a:lnTo>
                    <a:pt x="7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4"/>
            <p:cNvSpPr/>
            <p:nvPr/>
          </p:nvSpPr>
          <p:spPr>
            <a:xfrm>
              <a:off x="2961023" y="2879775"/>
              <a:ext cx="161079" cy="253414"/>
            </a:xfrm>
            <a:custGeom>
              <a:avLst/>
              <a:gdLst/>
              <a:ahLst/>
              <a:cxnLst/>
              <a:rect l="l" t="t" r="r" b="b"/>
              <a:pathLst>
                <a:path w="1898" h="2986" extrusionOk="0">
                  <a:moveTo>
                    <a:pt x="1200" y="1"/>
                  </a:moveTo>
                  <a:cubicBezTo>
                    <a:pt x="1060" y="140"/>
                    <a:pt x="921" y="280"/>
                    <a:pt x="767" y="391"/>
                  </a:cubicBezTo>
                  <a:cubicBezTo>
                    <a:pt x="893" y="768"/>
                    <a:pt x="991" y="1047"/>
                    <a:pt x="1060" y="1256"/>
                  </a:cubicBezTo>
                  <a:cubicBezTo>
                    <a:pt x="1019" y="1312"/>
                    <a:pt x="991" y="1354"/>
                    <a:pt x="949" y="1382"/>
                  </a:cubicBezTo>
                  <a:cubicBezTo>
                    <a:pt x="921" y="1409"/>
                    <a:pt x="893" y="1451"/>
                    <a:pt x="865" y="1479"/>
                  </a:cubicBezTo>
                  <a:cubicBezTo>
                    <a:pt x="712" y="1061"/>
                    <a:pt x="572" y="628"/>
                    <a:pt x="461" y="196"/>
                  </a:cubicBezTo>
                  <a:cubicBezTo>
                    <a:pt x="307" y="321"/>
                    <a:pt x="154" y="447"/>
                    <a:pt x="0" y="559"/>
                  </a:cubicBezTo>
                  <a:cubicBezTo>
                    <a:pt x="279" y="1312"/>
                    <a:pt x="544" y="2121"/>
                    <a:pt x="809" y="2986"/>
                  </a:cubicBezTo>
                  <a:lnTo>
                    <a:pt x="991" y="2804"/>
                  </a:lnTo>
                  <a:lnTo>
                    <a:pt x="1200" y="2595"/>
                  </a:lnTo>
                  <a:cubicBezTo>
                    <a:pt x="1088" y="2274"/>
                    <a:pt x="1032" y="2093"/>
                    <a:pt x="1019" y="2037"/>
                  </a:cubicBezTo>
                  <a:lnTo>
                    <a:pt x="1228" y="1828"/>
                  </a:lnTo>
                  <a:cubicBezTo>
                    <a:pt x="1367" y="2302"/>
                    <a:pt x="1493" y="2623"/>
                    <a:pt x="1563" y="2818"/>
                  </a:cubicBezTo>
                  <a:cubicBezTo>
                    <a:pt x="1618" y="2749"/>
                    <a:pt x="1660" y="2679"/>
                    <a:pt x="1716" y="2609"/>
                  </a:cubicBezTo>
                  <a:cubicBezTo>
                    <a:pt x="1758" y="2539"/>
                    <a:pt x="1814" y="2484"/>
                    <a:pt x="1869" y="2414"/>
                  </a:cubicBezTo>
                  <a:lnTo>
                    <a:pt x="1897" y="2386"/>
                  </a:lnTo>
                  <a:cubicBezTo>
                    <a:pt x="1730" y="1912"/>
                    <a:pt x="1493" y="1117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4"/>
            <p:cNvSpPr/>
            <p:nvPr/>
          </p:nvSpPr>
          <p:spPr>
            <a:xfrm>
              <a:off x="3143319" y="3011490"/>
              <a:ext cx="84104" cy="92590"/>
            </a:xfrm>
            <a:custGeom>
              <a:avLst/>
              <a:gdLst/>
              <a:ahLst/>
              <a:cxnLst/>
              <a:rect l="l" t="t" r="r" b="b"/>
              <a:pathLst>
                <a:path w="991" h="1091" extrusionOk="0">
                  <a:moveTo>
                    <a:pt x="521" y="0"/>
                  </a:moveTo>
                  <a:cubicBezTo>
                    <a:pt x="488" y="0"/>
                    <a:pt x="453" y="8"/>
                    <a:pt x="419" y="25"/>
                  </a:cubicBezTo>
                  <a:cubicBezTo>
                    <a:pt x="251" y="67"/>
                    <a:pt x="98" y="178"/>
                    <a:pt x="0" y="332"/>
                  </a:cubicBezTo>
                  <a:cubicBezTo>
                    <a:pt x="42" y="415"/>
                    <a:pt x="112" y="471"/>
                    <a:pt x="196" y="527"/>
                  </a:cubicBezTo>
                  <a:cubicBezTo>
                    <a:pt x="265" y="401"/>
                    <a:pt x="335" y="332"/>
                    <a:pt x="391" y="332"/>
                  </a:cubicBezTo>
                  <a:cubicBezTo>
                    <a:pt x="433" y="332"/>
                    <a:pt x="461" y="374"/>
                    <a:pt x="447" y="415"/>
                  </a:cubicBezTo>
                  <a:cubicBezTo>
                    <a:pt x="419" y="471"/>
                    <a:pt x="363" y="513"/>
                    <a:pt x="321" y="541"/>
                  </a:cubicBezTo>
                  <a:cubicBezTo>
                    <a:pt x="321" y="597"/>
                    <a:pt x="349" y="639"/>
                    <a:pt x="391" y="694"/>
                  </a:cubicBezTo>
                  <a:cubicBezTo>
                    <a:pt x="461" y="660"/>
                    <a:pt x="516" y="642"/>
                    <a:pt x="560" y="642"/>
                  </a:cubicBezTo>
                  <a:cubicBezTo>
                    <a:pt x="604" y="642"/>
                    <a:pt x="635" y="660"/>
                    <a:pt x="656" y="694"/>
                  </a:cubicBezTo>
                  <a:cubicBezTo>
                    <a:pt x="684" y="792"/>
                    <a:pt x="628" y="862"/>
                    <a:pt x="475" y="862"/>
                  </a:cubicBezTo>
                  <a:cubicBezTo>
                    <a:pt x="405" y="848"/>
                    <a:pt x="321" y="820"/>
                    <a:pt x="265" y="778"/>
                  </a:cubicBezTo>
                  <a:cubicBezTo>
                    <a:pt x="224" y="848"/>
                    <a:pt x="196" y="918"/>
                    <a:pt x="182" y="1001"/>
                  </a:cubicBezTo>
                  <a:cubicBezTo>
                    <a:pt x="288" y="1059"/>
                    <a:pt x="400" y="1090"/>
                    <a:pt x="510" y="1090"/>
                  </a:cubicBezTo>
                  <a:cubicBezTo>
                    <a:pt x="560" y="1090"/>
                    <a:pt x="608" y="1084"/>
                    <a:pt x="656" y="1071"/>
                  </a:cubicBezTo>
                  <a:cubicBezTo>
                    <a:pt x="768" y="1043"/>
                    <a:pt x="865" y="973"/>
                    <a:pt x="921" y="876"/>
                  </a:cubicBezTo>
                  <a:cubicBezTo>
                    <a:pt x="991" y="750"/>
                    <a:pt x="977" y="583"/>
                    <a:pt x="865" y="485"/>
                  </a:cubicBezTo>
                  <a:cubicBezTo>
                    <a:pt x="809" y="457"/>
                    <a:pt x="740" y="429"/>
                    <a:pt x="684" y="429"/>
                  </a:cubicBezTo>
                  <a:cubicBezTo>
                    <a:pt x="740" y="360"/>
                    <a:pt x="754" y="276"/>
                    <a:pt x="754" y="192"/>
                  </a:cubicBezTo>
                  <a:cubicBezTo>
                    <a:pt x="722" y="76"/>
                    <a:pt x="626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4"/>
            <p:cNvSpPr/>
            <p:nvPr/>
          </p:nvSpPr>
          <p:spPr>
            <a:xfrm>
              <a:off x="1597284" y="1603705"/>
              <a:ext cx="389542" cy="421452"/>
            </a:xfrm>
            <a:custGeom>
              <a:avLst/>
              <a:gdLst/>
              <a:ahLst/>
              <a:cxnLst/>
              <a:rect l="l" t="t" r="r" b="b"/>
              <a:pathLst>
                <a:path w="4590" h="4966" extrusionOk="0">
                  <a:moveTo>
                    <a:pt x="168" y="0"/>
                  </a:moveTo>
                  <a:lnTo>
                    <a:pt x="1" y="335"/>
                  </a:lnTo>
                  <a:lnTo>
                    <a:pt x="4171" y="4687"/>
                  </a:lnTo>
                  <a:lnTo>
                    <a:pt x="4241" y="4966"/>
                  </a:lnTo>
                  <a:lnTo>
                    <a:pt x="4590" y="4464"/>
                  </a:lnTo>
                  <a:lnTo>
                    <a:pt x="4520" y="4213"/>
                  </a:lnTo>
                  <a:lnTo>
                    <a:pt x="531" y="4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4"/>
            <p:cNvSpPr/>
            <p:nvPr/>
          </p:nvSpPr>
          <p:spPr>
            <a:xfrm>
              <a:off x="1726283" y="1615502"/>
              <a:ext cx="294915" cy="339809"/>
            </a:xfrm>
            <a:custGeom>
              <a:avLst/>
              <a:gdLst/>
              <a:ahLst/>
              <a:cxnLst/>
              <a:rect l="l" t="t" r="r" b="b"/>
              <a:pathLst>
                <a:path w="3475" h="4004" extrusionOk="0">
                  <a:moveTo>
                    <a:pt x="1" y="1"/>
                  </a:moveTo>
                  <a:lnTo>
                    <a:pt x="3237" y="3739"/>
                  </a:lnTo>
                  <a:lnTo>
                    <a:pt x="3293" y="4004"/>
                  </a:lnTo>
                  <a:lnTo>
                    <a:pt x="3474" y="3739"/>
                  </a:lnTo>
                  <a:lnTo>
                    <a:pt x="3418" y="3488"/>
                  </a:lnTo>
                  <a:lnTo>
                    <a:pt x="405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19999" y="181583"/>
            <a:ext cx="8041379" cy="4760068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Гиалоплазма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представляет собой совокупность лиофильных и лиофобных коллоидов со свойствами золей, гелей и эмульсий, участие в формировании которых принимают белки, нуклеиновые кислоты (РНК), соли металлов, липиды и другие вещества. Для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гиалоплазмы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характерны переходы из состояния золя в гель при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определенных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условиях. Многообразие коллоидов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гиалоплазмы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их взаимных переходов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создает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условия для биохимических процессов (в том числе поддержание осмотического давления), происходящих в цитоплазме клеток, и формирует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цитоскелет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клетки (коллоидно-белковая система, пронизывающая клетку).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Цитоскелет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обеспечивает движение клеток, цитоплазмы, органелл, транспорт веществ и формирует каркас клетки.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Гиалоплазма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ее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коллоиды объединяют клетку в единое целое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Коллоидная среда ядра клетки обеспечивает процессы репликации ДНК и биосинтеза белка. Процесс репликации клеточной ДНК во время митоза возможен только в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определенной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динамически меняющейся среде, обеспечиваемой свойствами коллоидов.</a:t>
            </a:r>
          </a:p>
          <a:p>
            <a:pPr marL="152400" indent="0"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603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Google Shape;2885;p41"/>
          <p:cNvSpPr txBox="1">
            <a:spLocks noGrp="1"/>
          </p:cNvSpPr>
          <p:nvPr>
            <p:ph type="title"/>
          </p:nvPr>
        </p:nvSpPr>
        <p:spPr>
          <a:xfrm>
            <a:off x="720000" y="56564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Классификация. Ткани организма как дисперсные системы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86" name="Google Shape;2886;p41"/>
          <p:cNvSpPr txBox="1">
            <a:spLocks noGrp="1"/>
          </p:cNvSpPr>
          <p:nvPr>
            <p:ph type="body" idx="1"/>
          </p:nvPr>
        </p:nvSpPr>
        <p:spPr>
          <a:xfrm>
            <a:off x="720000" y="1532583"/>
            <a:ext cx="7704000" cy="29252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Белки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основа существования живой материи – в клетках живых организмов находятся в виде коллоидно-дисперсных систем. </a:t>
            </a:r>
          </a:p>
          <a:p>
            <a:pPr marL="0" indent="0">
              <a:spcBef>
                <a:spcPts val="1600"/>
              </a:spcBef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Отдельная клетка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это сложная дисперсная система, в которой определенные вещества – </a:t>
            </a: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минеральные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(кислоты, основания, соли) и </a:t>
            </a: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органические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(белки, нуклеиновые кислоты, моно-,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полисахориды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липиды, витамины, гормоны) – с разной степенью дисперсности формируют цито- и кариоплазму, а также органеллы и включения. 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947" name="Google Shape;2947;p4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428017"/>
            <a:ext cx="7704000" cy="4140808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Практически любая жидкость или ткань организма человека представляет собой коллоидно-дисперсную среду. Так, моча представляет собой гидрофильный золь, состоящий из мицелл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уратов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фосфатов и оксалатов. Молоко грудных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желез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лимфа – это сочетание эмульсии с белковым золем. Соединительнотканные волокна – это гели. При патологических изменениях в организме в коллоидном состоянии находятся белки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отечной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жидкости (транссудаты) или белки в воспалительных экссудатах. Нарушение коллоидных свойств биологических сред организма приводит в крови к образованию тромбов и, как следствие, развитию инсультов и инфарктов; в желчи и моче – к образованию камней, в суставной ткани – к осаждению солей мочевой кислоты (подагра).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Таким образом, коллоидные системы – основа химического состояния всех веществ, из которых построены клетки, ткани и органы организма.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Этим и обусловлено многообразие функций, которые обеспечивают в организме коллоидные системы.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0679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162128"/>
            <a:ext cx="7704000" cy="700391"/>
          </a:xfrm>
        </p:spPr>
        <p:txBody>
          <a:bodyPr/>
          <a:lstStyle/>
          <a:p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Методы получения коллоидных растворов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Характерным признаком, отличающим коллоидные растворы от истинных, служит их гетерогенность. Действительно, размеры коллоидных частиц по сравнению с размерами молекул растворителя настолько велики, что между ними образуется поверхность раздела.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Поверхностью раздела называется пограничный слой, отделяющий одну фазу от другой.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Коллоидные системы представляют собой микрогетерогенные системы, состоящие из дисперсионной среды и дисперсной фазы. Эти системы образуются при следующих 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условиях:</a:t>
            </a:r>
          </a:p>
          <a:p>
            <a:pPr marL="152400" indent="0"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1817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156270" y="637808"/>
            <a:ext cx="4506296" cy="808762"/>
          </a:xfrm>
        </p:spPr>
        <p:txBody>
          <a:bodyPr/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DM Sans"/>
              </a:rPr>
              <a:t>Размеры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DM Sans"/>
              </a:rPr>
              <a:t>диспергируемого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DM Sans"/>
              </a:rPr>
              <a:t> вещества должны быть доведены до размеров коллоидных частиц</a:t>
            </a:r>
          </a:p>
        </p:txBody>
      </p:sp>
      <p:sp>
        <p:nvSpPr>
          <p:cNvPr id="20" name="Заголовок 19"/>
          <p:cNvSpPr>
            <a:spLocks noGrp="1"/>
          </p:cNvSpPr>
          <p:nvPr>
            <p:ph type="title" idx="2"/>
          </p:nvPr>
        </p:nvSpPr>
        <p:spPr>
          <a:xfrm>
            <a:off x="4156270" y="1841568"/>
            <a:ext cx="4540258" cy="1575838"/>
          </a:xfrm>
        </p:spPr>
        <p:txBody>
          <a:bodyPr/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Необходимы стабилизаторы (ионы электролитов), которые на поверхности раздела фаз образуют ионный слой и гидратную оболочку, обеспечивающую сохранение коллоидных частиц во взвешенном состоянии</a:t>
            </a:r>
          </a:p>
        </p:txBody>
      </p:sp>
      <p:sp>
        <p:nvSpPr>
          <p:cNvPr id="22" name="Заголовок 21"/>
          <p:cNvSpPr>
            <a:spLocks noGrp="1"/>
          </p:cNvSpPr>
          <p:nvPr>
            <p:ph type="title" idx="4"/>
          </p:nvPr>
        </p:nvSpPr>
        <p:spPr>
          <a:xfrm>
            <a:off x="4156270" y="3681731"/>
            <a:ext cx="4527287" cy="1089499"/>
          </a:xfrm>
        </p:spPr>
        <p:txBody>
          <a:bodyPr/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Дисперсная фаза должна обладать плохой растворимостью по крайне мере при получении гидрофобных золей.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pSp>
        <p:nvGrpSpPr>
          <p:cNvPr id="25" name="Google Shape;3349;p45"/>
          <p:cNvGrpSpPr/>
          <p:nvPr/>
        </p:nvGrpSpPr>
        <p:grpSpPr>
          <a:xfrm>
            <a:off x="227646" y="1162467"/>
            <a:ext cx="3928624" cy="2777955"/>
            <a:chOff x="416436" y="1366490"/>
            <a:chExt cx="3906357" cy="2762211"/>
          </a:xfrm>
        </p:grpSpPr>
        <p:sp>
          <p:nvSpPr>
            <p:cNvPr id="26" name="Google Shape;3350;p45"/>
            <p:cNvSpPr/>
            <p:nvPr/>
          </p:nvSpPr>
          <p:spPr>
            <a:xfrm>
              <a:off x="1596885" y="1849359"/>
              <a:ext cx="4625" cy="1916"/>
            </a:xfrm>
            <a:custGeom>
              <a:avLst/>
              <a:gdLst/>
              <a:ahLst/>
              <a:cxnLst/>
              <a:rect l="l" t="t" r="r" b="b"/>
              <a:pathLst>
                <a:path w="70" h="29" extrusionOk="0">
                  <a:moveTo>
                    <a:pt x="0" y="29"/>
                  </a:moveTo>
                  <a:cubicBezTo>
                    <a:pt x="28" y="15"/>
                    <a:pt x="42" y="15"/>
                    <a:pt x="70" y="1"/>
                  </a:cubicBezTo>
                  <a:cubicBezTo>
                    <a:pt x="42" y="15"/>
                    <a:pt x="28" y="15"/>
                    <a:pt x="0" y="29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51;p45"/>
            <p:cNvSpPr/>
            <p:nvPr/>
          </p:nvSpPr>
          <p:spPr>
            <a:xfrm>
              <a:off x="1787615" y="1755348"/>
              <a:ext cx="48888" cy="64612"/>
            </a:xfrm>
            <a:custGeom>
              <a:avLst/>
              <a:gdLst/>
              <a:ahLst/>
              <a:cxnLst/>
              <a:rect l="l" t="t" r="r" b="b"/>
              <a:pathLst>
                <a:path w="740" h="978" extrusionOk="0">
                  <a:moveTo>
                    <a:pt x="559" y="1"/>
                  </a:moveTo>
                  <a:cubicBezTo>
                    <a:pt x="377" y="57"/>
                    <a:pt x="196" y="99"/>
                    <a:pt x="1" y="127"/>
                  </a:cubicBezTo>
                  <a:cubicBezTo>
                    <a:pt x="29" y="252"/>
                    <a:pt x="56" y="419"/>
                    <a:pt x="98" y="657"/>
                  </a:cubicBezTo>
                  <a:cubicBezTo>
                    <a:pt x="140" y="601"/>
                    <a:pt x="182" y="573"/>
                    <a:pt x="238" y="545"/>
                  </a:cubicBezTo>
                  <a:cubicBezTo>
                    <a:pt x="263" y="540"/>
                    <a:pt x="287" y="538"/>
                    <a:pt x="309" y="538"/>
                  </a:cubicBezTo>
                  <a:cubicBezTo>
                    <a:pt x="409" y="538"/>
                    <a:pt x="475" y="585"/>
                    <a:pt x="475" y="643"/>
                  </a:cubicBezTo>
                  <a:cubicBezTo>
                    <a:pt x="475" y="689"/>
                    <a:pt x="446" y="716"/>
                    <a:pt x="389" y="716"/>
                  </a:cubicBezTo>
                  <a:cubicBezTo>
                    <a:pt x="377" y="716"/>
                    <a:pt x="364" y="715"/>
                    <a:pt x="349" y="712"/>
                  </a:cubicBezTo>
                  <a:cubicBezTo>
                    <a:pt x="294" y="712"/>
                    <a:pt x="252" y="684"/>
                    <a:pt x="210" y="643"/>
                  </a:cubicBezTo>
                  <a:cubicBezTo>
                    <a:pt x="168" y="712"/>
                    <a:pt x="112" y="768"/>
                    <a:pt x="56" y="824"/>
                  </a:cubicBezTo>
                  <a:cubicBezTo>
                    <a:pt x="154" y="908"/>
                    <a:pt x="294" y="963"/>
                    <a:pt x="419" y="977"/>
                  </a:cubicBezTo>
                  <a:cubicBezTo>
                    <a:pt x="503" y="977"/>
                    <a:pt x="586" y="936"/>
                    <a:pt x="642" y="880"/>
                  </a:cubicBezTo>
                  <a:cubicBezTo>
                    <a:pt x="712" y="796"/>
                    <a:pt x="740" y="698"/>
                    <a:pt x="740" y="587"/>
                  </a:cubicBezTo>
                  <a:cubicBezTo>
                    <a:pt x="726" y="517"/>
                    <a:pt x="698" y="447"/>
                    <a:pt x="642" y="392"/>
                  </a:cubicBezTo>
                  <a:cubicBezTo>
                    <a:pt x="559" y="336"/>
                    <a:pt x="461" y="308"/>
                    <a:pt x="363" y="308"/>
                  </a:cubicBezTo>
                  <a:cubicBezTo>
                    <a:pt x="335" y="308"/>
                    <a:pt x="294" y="308"/>
                    <a:pt x="266" y="322"/>
                  </a:cubicBezTo>
                  <a:lnTo>
                    <a:pt x="266" y="294"/>
                  </a:lnTo>
                  <a:cubicBezTo>
                    <a:pt x="377" y="252"/>
                    <a:pt x="503" y="238"/>
                    <a:pt x="614" y="238"/>
                  </a:cubicBezTo>
                  <a:cubicBezTo>
                    <a:pt x="586" y="154"/>
                    <a:pt x="573" y="71"/>
                    <a:pt x="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52;p45"/>
            <p:cNvSpPr/>
            <p:nvPr/>
          </p:nvSpPr>
          <p:spPr>
            <a:xfrm>
              <a:off x="1588561" y="1697343"/>
              <a:ext cx="67320" cy="101674"/>
            </a:xfrm>
            <a:custGeom>
              <a:avLst/>
              <a:gdLst/>
              <a:ahLst/>
              <a:cxnLst/>
              <a:rect l="l" t="t" r="r" b="b"/>
              <a:pathLst>
                <a:path w="1019" h="1539" extrusionOk="0">
                  <a:moveTo>
                    <a:pt x="796" y="0"/>
                  </a:moveTo>
                  <a:cubicBezTo>
                    <a:pt x="740" y="14"/>
                    <a:pt x="684" y="42"/>
                    <a:pt x="628" y="70"/>
                  </a:cubicBezTo>
                  <a:cubicBezTo>
                    <a:pt x="545" y="112"/>
                    <a:pt x="475" y="182"/>
                    <a:pt x="405" y="251"/>
                  </a:cubicBezTo>
                  <a:cubicBezTo>
                    <a:pt x="308" y="335"/>
                    <a:pt x="224" y="447"/>
                    <a:pt x="154" y="558"/>
                  </a:cubicBezTo>
                  <a:cubicBezTo>
                    <a:pt x="98" y="642"/>
                    <a:pt x="70" y="726"/>
                    <a:pt x="43" y="809"/>
                  </a:cubicBezTo>
                  <a:cubicBezTo>
                    <a:pt x="1" y="963"/>
                    <a:pt x="1" y="1116"/>
                    <a:pt x="43" y="1256"/>
                  </a:cubicBezTo>
                  <a:cubicBezTo>
                    <a:pt x="57" y="1311"/>
                    <a:pt x="84" y="1353"/>
                    <a:pt x="112" y="1395"/>
                  </a:cubicBezTo>
                  <a:cubicBezTo>
                    <a:pt x="140" y="1423"/>
                    <a:pt x="168" y="1451"/>
                    <a:pt x="210" y="1465"/>
                  </a:cubicBezTo>
                  <a:cubicBezTo>
                    <a:pt x="291" y="1511"/>
                    <a:pt x="381" y="1538"/>
                    <a:pt x="473" y="1538"/>
                  </a:cubicBezTo>
                  <a:cubicBezTo>
                    <a:pt x="492" y="1538"/>
                    <a:pt x="512" y="1537"/>
                    <a:pt x="531" y="1535"/>
                  </a:cubicBezTo>
                  <a:cubicBezTo>
                    <a:pt x="628" y="1521"/>
                    <a:pt x="726" y="1479"/>
                    <a:pt x="810" y="1423"/>
                  </a:cubicBezTo>
                  <a:cubicBezTo>
                    <a:pt x="893" y="1381"/>
                    <a:pt x="963" y="1325"/>
                    <a:pt x="1019" y="1270"/>
                  </a:cubicBezTo>
                  <a:lnTo>
                    <a:pt x="852" y="935"/>
                  </a:lnTo>
                  <a:cubicBezTo>
                    <a:pt x="838" y="963"/>
                    <a:pt x="824" y="991"/>
                    <a:pt x="810" y="1005"/>
                  </a:cubicBezTo>
                  <a:cubicBezTo>
                    <a:pt x="754" y="1074"/>
                    <a:pt x="670" y="1130"/>
                    <a:pt x="587" y="1158"/>
                  </a:cubicBezTo>
                  <a:lnTo>
                    <a:pt x="531" y="1158"/>
                  </a:lnTo>
                  <a:cubicBezTo>
                    <a:pt x="447" y="1116"/>
                    <a:pt x="419" y="1032"/>
                    <a:pt x="447" y="893"/>
                  </a:cubicBezTo>
                  <a:cubicBezTo>
                    <a:pt x="475" y="809"/>
                    <a:pt x="517" y="726"/>
                    <a:pt x="587" y="656"/>
                  </a:cubicBezTo>
                  <a:cubicBezTo>
                    <a:pt x="656" y="600"/>
                    <a:pt x="726" y="572"/>
                    <a:pt x="824" y="544"/>
                  </a:cubicBezTo>
                  <a:lnTo>
                    <a:pt x="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53;p45"/>
            <p:cNvSpPr/>
            <p:nvPr/>
          </p:nvSpPr>
          <p:spPr>
            <a:xfrm>
              <a:off x="1704703" y="1664179"/>
              <a:ext cx="62696" cy="124466"/>
            </a:xfrm>
            <a:custGeom>
              <a:avLst/>
              <a:gdLst/>
              <a:ahLst/>
              <a:cxnLst/>
              <a:rect l="l" t="t" r="r" b="b"/>
              <a:pathLst>
                <a:path w="949" h="1884" extrusionOk="0">
                  <a:moveTo>
                    <a:pt x="363" y="0"/>
                  </a:moveTo>
                  <a:cubicBezTo>
                    <a:pt x="237" y="70"/>
                    <a:pt x="126" y="126"/>
                    <a:pt x="0" y="167"/>
                  </a:cubicBezTo>
                  <a:cubicBezTo>
                    <a:pt x="56" y="697"/>
                    <a:pt x="98" y="1269"/>
                    <a:pt x="126" y="1869"/>
                  </a:cubicBezTo>
                  <a:lnTo>
                    <a:pt x="279" y="1785"/>
                  </a:lnTo>
                  <a:lnTo>
                    <a:pt x="461" y="1674"/>
                  </a:lnTo>
                  <a:cubicBezTo>
                    <a:pt x="433" y="1465"/>
                    <a:pt x="433" y="1325"/>
                    <a:pt x="433" y="1283"/>
                  </a:cubicBezTo>
                  <a:lnTo>
                    <a:pt x="600" y="1186"/>
                  </a:lnTo>
                  <a:cubicBezTo>
                    <a:pt x="614" y="1520"/>
                    <a:pt x="642" y="1744"/>
                    <a:pt x="656" y="1883"/>
                  </a:cubicBezTo>
                  <a:cubicBezTo>
                    <a:pt x="740" y="1813"/>
                    <a:pt x="823" y="1744"/>
                    <a:pt x="921" y="1674"/>
                  </a:cubicBezTo>
                  <a:lnTo>
                    <a:pt x="949" y="1660"/>
                  </a:lnTo>
                  <a:cubicBezTo>
                    <a:pt x="907" y="1325"/>
                    <a:pt x="893" y="767"/>
                    <a:pt x="879" y="0"/>
                  </a:cubicBezTo>
                  <a:cubicBezTo>
                    <a:pt x="767" y="70"/>
                    <a:pt x="642" y="140"/>
                    <a:pt x="530" y="181"/>
                  </a:cubicBezTo>
                  <a:cubicBezTo>
                    <a:pt x="558" y="446"/>
                    <a:pt x="586" y="656"/>
                    <a:pt x="586" y="795"/>
                  </a:cubicBezTo>
                  <a:lnTo>
                    <a:pt x="488" y="851"/>
                  </a:lnTo>
                  <a:cubicBezTo>
                    <a:pt x="461" y="865"/>
                    <a:pt x="433" y="893"/>
                    <a:pt x="419" y="907"/>
                  </a:cubicBezTo>
                  <a:cubicBezTo>
                    <a:pt x="391" y="600"/>
                    <a:pt x="363" y="307"/>
                    <a:pt x="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54;p45"/>
            <p:cNvSpPr/>
            <p:nvPr/>
          </p:nvSpPr>
          <p:spPr>
            <a:xfrm>
              <a:off x="1658590" y="1771270"/>
              <a:ext cx="48954" cy="57873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363" y="1"/>
                  </a:moveTo>
                  <a:cubicBezTo>
                    <a:pt x="336" y="1"/>
                    <a:pt x="308" y="4"/>
                    <a:pt x="280" y="11"/>
                  </a:cubicBezTo>
                  <a:cubicBezTo>
                    <a:pt x="140" y="25"/>
                    <a:pt x="43" y="137"/>
                    <a:pt x="1" y="262"/>
                  </a:cubicBezTo>
                  <a:cubicBezTo>
                    <a:pt x="1" y="332"/>
                    <a:pt x="15" y="416"/>
                    <a:pt x="57" y="471"/>
                  </a:cubicBezTo>
                  <a:cubicBezTo>
                    <a:pt x="126" y="430"/>
                    <a:pt x="196" y="402"/>
                    <a:pt x="280" y="388"/>
                  </a:cubicBezTo>
                  <a:cubicBezTo>
                    <a:pt x="266" y="374"/>
                    <a:pt x="266" y="360"/>
                    <a:pt x="252" y="332"/>
                  </a:cubicBezTo>
                  <a:cubicBezTo>
                    <a:pt x="238" y="304"/>
                    <a:pt x="252" y="276"/>
                    <a:pt x="280" y="248"/>
                  </a:cubicBezTo>
                  <a:cubicBezTo>
                    <a:pt x="322" y="248"/>
                    <a:pt x="350" y="262"/>
                    <a:pt x="350" y="290"/>
                  </a:cubicBezTo>
                  <a:cubicBezTo>
                    <a:pt x="350" y="304"/>
                    <a:pt x="350" y="318"/>
                    <a:pt x="350" y="346"/>
                  </a:cubicBezTo>
                  <a:cubicBezTo>
                    <a:pt x="322" y="443"/>
                    <a:pt x="266" y="541"/>
                    <a:pt x="196" y="639"/>
                  </a:cubicBezTo>
                  <a:cubicBezTo>
                    <a:pt x="140" y="708"/>
                    <a:pt x="126" y="806"/>
                    <a:pt x="182" y="876"/>
                  </a:cubicBezTo>
                  <a:cubicBezTo>
                    <a:pt x="238" y="806"/>
                    <a:pt x="405" y="778"/>
                    <a:pt x="684" y="778"/>
                  </a:cubicBezTo>
                  <a:cubicBezTo>
                    <a:pt x="684" y="695"/>
                    <a:pt x="698" y="611"/>
                    <a:pt x="740" y="541"/>
                  </a:cubicBezTo>
                  <a:cubicBezTo>
                    <a:pt x="714" y="537"/>
                    <a:pt x="689" y="536"/>
                    <a:pt x="664" y="536"/>
                  </a:cubicBezTo>
                  <a:cubicBezTo>
                    <a:pt x="598" y="536"/>
                    <a:pt x="536" y="549"/>
                    <a:pt x="475" y="569"/>
                  </a:cubicBezTo>
                  <a:cubicBezTo>
                    <a:pt x="573" y="471"/>
                    <a:pt x="615" y="332"/>
                    <a:pt x="615" y="192"/>
                  </a:cubicBezTo>
                  <a:cubicBezTo>
                    <a:pt x="601" y="109"/>
                    <a:pt x="531" y="39"/>
                    <a:pt x="447" y="11"/>
                  </a:cubicBezTo>
                  <a:cubicBezTo>
                    <a:pt x="419" y="4"/>
                    <a:pt x="391" y="1"/>
                    <a:pt x="3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55;p45"/>
            <p:cNvSpPr/>
            <p:nvPr/>
          </p:nvSpPr>
          <p:spPr>
            <a:xfrm>
              <a:off x="647729" y="1893622"/>
              <a:ext cx="87602" cy="164105"/>
            </a:xfrm>
            <a:custGeom>
              <a:avLst/>
              <a:gdLst/>
              <a:ahLst/>
              <a:cxnLst/>
              <a:rect l="l" t="t" r="r" b="b"/>
              <a:pathLst>
                <a:path w="1326" h="2484" extrusionOk="0">
                  <a:moveTo>
                    <a:pt x="670" y="0"/>
                  </a:moveTo>
                  <a:lnTo>
                    <a:pt x="670" y="0"/>
                  </a:lnTo>
                  <a:cubicBezTo>
                    <a:pt x="502" y="70"/>
                    <a:pt x="335" y="112"/>
                    <a:pt x="168" y="140"/>
                  </a:cubicBezTo>
                  <a:cubicBezTo>
                    <a:pt x="140" y="837"/>
                    <a:pt x="84" y="1576"/>
                    <a:pt x="0" y="2358"/>
                  </a:cubicBezTo>
                  <a:lnTo>
                    <a:pt x="209" y="2274"/>
                  </a:lnTo>
                  <a:lnTo>
                    <a:pt x="447" y="2176"/>
                  </a:lnTo>
                  <a:cubicBezTo>
                    <a:pt x="460" y="1883"/>
                    <a:pt x="488" y="1716"/>
                    <a:pt x="488" y="1660"/>
                  </a:cubicBezTo>
                  <a:lnTo>
                    <a:pt x="726" y="1576"/>
                  </a:lnTo>
                  <a:lnTo>
                    <a:pt x="726" y="1576"/>
                  </a:lnTo>
                  <a:cubicBezTo>
                    <a:pt x="684" y="1995"/>
                    <a:pt x="656" y="2302"/>
                    <a:pt x="656" y="2483"/>
                  </a:cubicBezTo>
                  <a:cubicBezTo>
                    <a:pt x="712" y="2441"/>
                    <a:pt x="809" y="2399"/>
                    <a:pt x="851" y="2372"/>
                  </a:cubicBezTo>
                  <a:cubicBezTo>
                    <a:pt x="893" y="2344"/>
                    <a:pt x="949" y="2302"/>
                    <a:pt x="1032" y="2274"/>
                  </a:cubicBezTo>
                  <a:lnTo>
                    <a:pt x="1074" y="2246"/>
                  </a:lnTo>
                  <a:cubicBezTo>
                    <a:pt x="1088" y="1814"/>
                    <a:pt x="1172" y="1102"/>
                    <a:pt x="1325" y="98"/>
                  </a:cubicBezTo>
                  <a:lnTo>
                    <a:pt x="1325" y="98"/>
                  </a:lnTo>
                  <a:cubicBezTo>
                    <a:pt x="1172" y="168"/>
                    <a:pt x="1004" y="237"/>
                    <a:pt x="837" y="265"/>
                  </a:cubicBezTo>
                  <a:cubicBezTo>
                    <a:pt x="823" y="614"/>
                    <a:pt x="809" y="879"/>
                    <a:pt x="781" y="1074"/>
                  </a:cubicBezTo>
                  <a:lnTo>
                    <a:pt x="656" y="1130"/>
                  </a:lnTo>
                  <a:cubicBezTo>
                    <a:pt x="614" y="1144"/>
                    <a:pt x="586" y="1158"/>
                    <a:pt x="544" y="1186"/>
                  </a:cubicBezTo>
                  <a:cubicBezTo>
                    <a:pt x="572" y="781"/>
                    <a:pt x="614" y="391"/>
                    <a:pt x="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56;p45"/>
            <p:cNvSpPr/>
            <p:nvPr/>
          </p:nvSpPr>
          <p:spPr>
            <a:xfrm>
              <a:off x="734341" y="1987633"/>
              <a:ext cx="47038" cy="57146"/>
            </a:xfrm>
            <a:custGeom>
              <a:avLst/>
              <a:gdLst/>
              <a:ahLst/>
              <a:cxnLst/>
              <a:rect l="l" t="t" r="r" b="b"/>
              <a:pathLst>
                <a:path w="712" h="865" extrusionOk="0">
                  <a:moveTo>
                    <a:pt x="349" y="0"/>
                  </a:moveTo>
                  <a:cubicBezTo>
                    <a:pt x="210" y="0"/>
                    <a:pt x="84" y="84"/>
                    <a:pt x="28" y="209"/>
                  </a:cubicBezTo>
                  <a:cubicBezTo>
                    <a:pt x="0" y="279"/>
                    <a:pt x="14" y="363"/>
                    <a:pt x="42" y="432"/>
                  </a:cubicBezTo>
                  <a:cubicBezTo>
                    <a:pt x="112" y="391"/>
                    <a:pt x="196" y="377"/>
                    <a:pt x="279" y="377"/>
                  </a:cubicBezTo>
                  <a:cubicBezTo>
                    <a:pt x="279" y="363"/>
                    <a:pt x="279" y="335"/>
                    <a:pt x="265" y="321"/>
                  </a:cubicBezTo>
                  <a:cubicBezTo>
                    <a:pt x="265" y="293"/>
                    <a:pt x="279" y="251"/>
                    <a:pt x="307" y="237"/>
                  </a:cubicBezTo>
                  <a:cubicBezTo>
                    <a:pt x="349" y="237"/>
                    <a:pt x="377" y="265"/>
                    <a:pt x="377" y="293"/>
                  </a:cubicBezTo>
                  <a:cubicBezTo>
                    <a:pt x="377" y="307"/>
                    <a:pt x="363" y="321"/>
                    <a:pt x="363" y="349"/>
                  </a:cubicBezTo>
                  <a:cubicBezTo>
                    <a:pt x="307" y="446"/>
                    <a:pt x="237" y="530"/>
                    <a:pt x="154" y="614"/>
                  </a:cubicBezTo>
                  <a:cubicBezTo>
                    <a:pt x="84" y="670"/>
                    <a:pt x="70" y="767"/>
                    <a:pt x="98" y="865"/>
                  </a:cubicBezTo>
                  <a:cubicBezTo>
                    <a:pt x="137" y="826"/>
                    <a:pt x="212" y="808"/>
                    <a:pt x="317" y="808"/>
                  </a:cubicBezTo>
                  <a:cubicBezTo>
                    <a:pt x="399" y="808"/>
                    <a:pt x="498" y="819"/>
                    <a:pt x="614" y="837"/>
                  </a:cubicBezTo>
                  <a:cubicBezTo>
                    <a:pt x="628" y="753"/>
                    <a:pt x="656" y="670"/>
                    <a:pt x="712" y="614"/>
                  </a:cubicBezTo>
                  <a:cubicBezTo>
                    <a:pt x="650" y="593"/>
                    <a:pt x="582" y="580"/>
                    <a:pt x="516" y="580"/>
                  </a:cubicBezTo>
                  <a:cubicBezTo>
                    <a:pt x="493" y="580"/>
                    <a:pt x="469" y="582"/>
                    <a:pt x="447" y="586"/>
                  </a:cubicBezTo>
                  <a:cubicBezTo>
                    <a:pt x="558" y="502"/>
                    <a:pt x="628" y="377"/>
                    <a:pt x="642" y="237"/>
                  </a:cubicBezTo>
                  <a:cubicBezTo>
                    <a:pt x="642" y="153"/>
                    <a:pt x="586" y="70"/>
                    <a:pt x="503" y="28"/>
                  </a:cubicBezTo>
                  <a:cubicBezTo>
                    <a:pt x="461" y="0"/>
                    <a:pt x="405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57;p45"/>
            <p:cNvSpPr/>
            <p:nvPr/>
          </p:nvSpPr>
          <p:spPr>
            <a:xfrm>
              <a:off x="785937" y="1933261"/>
              <a:ext cx="101410" cy="112839"/>
            </a:xfrm>
            <a:custGeom>
              <a:avLst/>
              <a:gdLst/>
              <a:ahLst/>
              <a:cxnLst/>
              <a:rect l="l" t="t" r="r" b="b"/>
              <a:pathLst>
                <a:path w="1535" h="1708" extrusionOk="0">
                  <a:moveTo>
                    <a:pt x="907" y="684"/>
                  </a:moveTo>
                  <a:cubicBezTo>
                    <a:pt x="1033" y="684"/>
                    <a:pt x="1088" y="739"/>
                    <a:pt x="1075" y="851"/>
                  </a:cubicBezTo>
                  <a:cubicBezTo>
                    <a:pt x="1061" y="935"/>
                    <a:pt x="1033" y="1018"/>
                    <a:pt x="991" y="1088"/>
                  </a:cubicBezTo>
                  <a:cubicBezTo>
                    <a:pt x="893" y="1241"/>
                    <a:pt x="740" y="1339"/>
                    <a:pt x="572" y="1367"/>
                  </a:cubicBezTo>
                  <a:cubicBezTo>
                    <a:pt x="503" y="1353"/>
                    <a:pt x="461" y="1297"/>
                    <a:pt x="447" y="1200"/>
                  </a:cubicBezTo>
                  <a:cubicBezTo>
                    <a:pt x="461" y="949"/>
                    <a:pt x="656" y="725"/>
                    <a:pt x="907" y="684"/>
                  </a:cubicBezTo>
                  <a:close/>
                  <a:moveTo>
                    <a:pt x="1102" y="0"/>
                  </a:moveTo>
                  <a:cubicBezTo>
                    <a:pt x="991" y="0"/>
                    <a:pt x="893" y="28"/>
                    <a:pt x="796" y="56"/>
                  </a:cubicBezTo>
                  <a:cubicBezTo>
                    <a:pt x="656" y="112"/>
                    <a:pt x="531" y="181"/>
                    <a:pt x="419" y="265"/>
                  </a:cubicBezTo>
                  <a:cubicBezTo>
                    <a:pt x="307" y="391"/>
                    <a:pt x="196" y="530"/>
                    <a:pt x="112" y="684"/>
                  </a:cubicBezTo>
                  <a:cubicBezTo>
                    <a:pt x="42" y="851"/>
                    <a:pt x="0" y="1046"/>
                    <a:pt x="14" y="1228"/>
                  </a:cubicBezTo>
                  <a:cubicBezTo>
                    <a:pt x="28" y="1353"/>
                    <a:pt x="98" y="1479"/>
                    <a:pt x="182" y="1576"/>
                  </a:cubicBezTo>
                  <a:cubicBezTo>
                    <a:pt x="252" y="1646"/>
                    <a:pt x="349" y="1688"/>
                    <a:pt x="447" y="1702"/>
                  </a:cubicBezTo>
                  <a:cubicBezTo>
                    <a:pt x="478" y="1705"/>
                    <a:pt x="510" y="1707"/>
                    <a:pt x="541" y="1707"/>
                  </a:cubicBezTo>
                  <a:cubicBezTo>
                    <a:pt x="635" y="1707"/>
                    <a:pt x="729" y="1691"/>
                    <a:pt x="823" y="1660"/>
                  </a:cubicBezTo>
                  <a:cubicBezTo>
                    <a:pt x="949" y="1590"/>
                    <a:pt x="1061" y="1507"/>
                    <a:pt x="1172" y="1409"/>
                  </a:cubicBezTo>
                  <a:cubicBezTo>
                    <a:pt x="1214" y="1367"/>
                    <a:pt x="1256" y="1311"/>
                    <a:pt x="1284" y="1255"/>
                  </a:cubicBezTo>
                  <a:cubicBezTo>
                    <a:pt x="1353" y="1172"/>
                    <a:pt x="1395" y="1074"/>
                    <a:pt x="1437" y="976"/>
                  </a:cubicBezTo>
                  <a:cubicBezTo>
                    <a:pt x="1493" y="851"/>
                    <a:pt x="1535" y="697"/>
                    <a:pt x="1535" y="558"/>
                  </a:cubicBezTo>
                  <a:cubicBezTo>
                    <a:pt x="1535" y="446"/>
                    <a:pt x="1507" y="321"/>
                    <a:pt x="1451" y="223"/>
                  </a:cubicBezTo>
                  <a:cubicBezTo>
                    <a:pt x="1381" y="98"/>
                    <a:pt x="1242" y="14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58;p45"/>
            <p:cNvSpPr/>
            <p:nvPr/>
          </p:nvSpPr>
          <p:spPr>
            <a:xfrm>
              <a:off x="801595" y="1465125"/>
              <a:ext cx="102335" cy="153733"/>
            </a:xfrm>
            <a:custGeom>
              <a:avLst/>
              <a:gdLst/>
              <a:ahLst/>
              <a:cxnLst/>
              <a:rect l="l" t="t" r="r" b="b"/>
              <a:pathLst>
                <a:path w="1549" h="2327" extrusionOk="0">
                  <a:moveTo>
                    <a:pt x="1089" y="0"/>
                  </a:moveTo>
                  <a:cubicBezTo>
                    <a:pt x="1005" y="28"/>
                    <a:pt x="921" y="70"/>
                    <a:pt x="851" y="126"/>
                  </a:cubicBezTo>
                  <a:cubicBezTo>
                    <a:pt x="740" y="195"/>
                    <a:pt x="628" y="293"/>
                    <a:pt x="545" y="391"/>
                  </a:cubicBezTo>
                  <a:cubicBezTo>
                    <a:pt x="405" y="544"/>
                    <a:pt x="280" y="712"/>
                    <a:pt x="196" y="893"/>
                  </a:cubicBezTo>
                  <a:cubicBezTo>
                    <a:pt x="126" y="1018"/>
                    <a:pt x="84" y="1144"/>
                    <a:pt x="56" y="1283"/>
                  </a:cubicBezTo>
                  <a:cubicBezTo>
                    <a:pt x="1" y="1507"/>
                    <a:pt x="15" y="1744"/>
                    <a:pt x="84" y="1953"/>
                  </a:cubicBezTo>
                  <a:cubicBezTo>
                    <a:pt x="126" y="2023"/>
                    <a:pt x="168" y="2092"/>
                    <a:pt x="210" y="2148"/>
                  </a:cubicBezTo>
                  <a:cubicBezTo>
                    <a:pt x="252" y="2190"/>
                    <a:pt x="307" y="2232"/>
                    <a:pt x="349" y="2246"/>
                  </a:cubicBezTo>
                  <a:cubicBezTo>
                    <a:pt x="463" y="2298"/>
                    <a:pt x="585" y="2326"/>
                    <a:pt x="708" y="2326"/>
                  </a:cubicBezTo>
                  <a:cubicBezTo>
                    <a:pt x="751" y="2326"/>
                    <a:pt x="794" y="2323"/>
                    <a:pt x="838" y="2316"/>
                  </a:cubicBezTo>
                  <a:cubicBezTo>
                    <a:pt x="991" y="2274"/>
                    <a:pt x="1130" y="2218"/>
                    <a:pt x="1256" y="2120"/>
                  </a:cubicBezTo>
                  <a:cubicBezTo>
                    <a:pt x="1368" y="2051"/>
                    <a:pt x="1465" y="1953"/>
                    <a:pt x="1549" y="1855"/>
                  </a:cubicBezTo>
                  <a:lnTo>
                    <a:pt x="1242" y="1395"/>
                  </a:lnTo>
                  <a:cubicBezTo>
                    <a:pt x="1242" y="1423"/>
                    <a:pt x="1228" y="1465"/>
                    <a:pt x="1200" y="1493"/>
                  </a:cubicBezTo>
                  <a:cubicBezTo>
                    <a:pt x="1116" y="1618"/>
                    <a:pt x="1005" y="1702"/>
                    <a:pt x="879" y="1744"/>
                  </a:cubicBezTo>
                  <a:lnTo>
                    <a:pt x="782" y="1744"/>
                  </a:lnTo>
                  <a:cubicBezTo>
                    <a:pt x="656" y="1702"/>
                    <a:pt x="614" y="1562"/>
                    <a:pt x="628" y="1353"/>
                  </a:cubicBezTo>
                  <a:cubicBezTo>
                    <a:pt x="670" y="1228"/>
                    <a:pt x="740" y="1102"/>
                    <a:pt x="824" y="1004"/>
                  </a:cubicBezTo>
                  <a:cubicBezTo>
                    <a:pt x="921" y="921"/>
                    <a:pt x="1033" y="851"/>
                    <a:pt x="1158" y="809"/>
                  </a:cubicBezTo>
                  <a:lnTo>
                    <a:pt x="1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59;p45"/>
            <p:cNvSpPr/>
            <p:nvPr/>
          </p:nvSpPr>
          <p:spPr>
            <a:xfrm>
              <a:off x="891906" y="1419011"/>
              <a:ext cx="102335" cy="189937"/>
            </a:xfrm>
            <a:custGeom>
              <a:avLst/>
              <a:gdLst/>
              <a:ahLst/>
              <a:cxnLst/>
              <a:rect l="l" t="t" r="r" b="b"/>
              <a:pathLst>
                <a:path w="1549" h="2875" extrusionOk="0">
                  <a:moveTo>
                    <a:pt x="1270" y="1"/>
                  </a:moveTo>
                  <a:cubicBezTo>
                    <a:pt x="1116" y="126"/>
                    <a:pt x="949" y="238"/>
                    <a:pt x="768" y="322"/>
                  </a:cubicBezTo>
                  <a:cubicBezTo>
                    <a:pt x="837" y="712"/>
                    <a:pt x="893" y="1019"/>
                    <a:pt x="921" y="1228"/>
                  </a:cubicBezTo>
                  <a:cubicBezTo>
                    <a:pt x="879" y="1270"/>
                    <a:pt x="824" y="1298"/>
                    <a:pt x="796" y="1326"/>
                  </a:cubicBezTo>
                  <a:cubicBezTo>
                    <a:pt x="782" y="1326"/>
                    <a:pt x="754" y="1354"/>
                    <a:pt x="684" y="1410"/>
                  </a:cubicBezTo>
                  <a:cubicBezTo>
                    <a:pt x="614" y="963"/>
                    <a:pt x="545" y="517"/>
                    <a:pt x="503" y="70"/>
                  </a:cubicBezTo>
                  <a:cubicBezTo>
                    <a:pt x="349" y="182"/>
                    <a:pt x="182" y="280"/>
                    <a:pt x="1" y="349"/>
                  </a:cubicBezTo>
                  <a:cubicBezTo>
                    <a:pt x="140" y="1145"/>
                    <a:pt x="266" y="1981"/>
                    <a:pt x="377" y="2874"/>
                  </a:cubicBezTo>
                  <a:lnTo>
                    <a:pt x="600" y="2735"/>
                  </a:lnTo>
                  <a:cubicBezTo>
                    <a:pt x="656" y="2693"/>
                    <a:pt x="740" y="2637"/>
                    <a:pt x="837" y="2567"/>
                  </a:cubicBezTo>
                  <a:cubicBezTo>
                    <a:pt x="782" y="2233"/>
                    <a:pt x="754" y="2037"/>
                    <a:pt x="754" y="1981"/>
                  </a:cubicBezTo>
                  <a:lnTo>
                    <a:pt x="991" y="1814"/>
                  </a:lnTo>
                  <a:cubicBezTo>
                    <a:pt x="1047" y="2302"/>
                    <a:pt x="1103" y="2651"/>
                    <a:pt x="1158" y="2846"/>
                  </a:cubicBezTo>
                  <a:cubicBezTo>
                    <a:pt x="1200" y="2790"/>
                    <a:pt x="1284" y="2707"/>
                    <a:pt x="1326" y="2665"/>
                  </a:cubicBezTo>
                  <a:cubicBezTo>
                    <a:pt x="1368" y="2623"/>
                    <a:pt x="1437" y="2581"/>
                    <a:pt x="1521" y="2511"/>
                  </a:cubicBezTo>
                  <a:lnTo>
                    <a:pt x="1549" y="2484"/>
                  </a:lnTo>
                  <a:cubicBezTo>
                    <a:pt x="1465" y="1995"/>
                    <a:pt x="1368" y="1172"/>
                    <a:pt x="1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60;p45"/>
            <p:cNvSpPr/>
            <p:nvPr/>
          </p:nvSpPr>
          <p:spPr>
            <a:xfrm>
              <a:off x="1016306" y="1537928"/>
              <a:ext cx="60912" cy="71945"/>
            </a:xfrm>
            <a:custGeom>
              <a:avLst/>
              <a:gdLst/>
              <a:ahLst/>
              <a:cxnLst/>
              <a:rect l="l" t="t" r="r" b="b"/>
              <a:pathLst>
                <a:path w="922" h="1089" extrusionOk="0">
                  <a:moveTo>
                    <a:pt x="475" y="0"/>
                  </a:moveTo>
                  <a:cubicBezTo>
                    <a:pt x="294" y="28"/>
                    <a:pt x="126" y="112"/>
                    <a:pt x="1" y="237"/>
                  </a:cubicBezTo>
                  <a:cubicBezTo>
                    <a:pt x="29" y="321"/>
                    <a:pt x="84" y="405"/>
                    <a:pt x="154" y="460"/>
                  </a:cubicBezTo>
                  <a:cubicBezTo>
                    <a:pt x="252" y="349"/>
                    <a:pt x="335" y="293"/>
                    <a:pt x="391" y="293"/>
                  </a:cubicBezTo>
                  <a:cubicBezTo>
                    <a:pt x="433" y="307"/>
                    <a:pt x="461" y="363"/>
                    <a:pt x="433" y="405"/>
                  </a:cubicBezTo>
                  <a:cubicBezTo>
                    <a:pt x="391" y="446"/>
                    <a:pt x="335" y="474"/>
                    <a:pt x="280" y="488"/>
                  </a:cubicBezTo>
                  <a:cubicBezTo>
                    <a:pt x="280" y="544"/>
                    <a:pt x="294" y="600"/>
                    <a:pt x="321" y="656"/>
                  </a:cubicBezTo>
                  <a:cubicBezTo>
                    <a:pt x="379" y="640"/>
                    <a:pt x="427" y="632"/>
                    <a:pt x="465" y="632"/>
                  </a:cubicBezTo>
                  <a:cubicBezTo>
                    <a:pt x="530" y="632"/>
                    <a:pt x="569" y="654"/>
                    <a:pt x="586" y="698"/>
                  </a:cubicBezTo>
                  <a:cubicBezTo>
                    <a:pt x="599" y="795"/>
                    <a:pt x="557" y="840"/>
                    <a:pt x="443" y="840"/>
                  </a:cubicBezTo>
                  <a:cubicBezTo>
                    <a:pt x="427" y="840"/>
                    <a:pt x="410" y="839"/>
                    <a:pt x="391" y="837"/>
                  </a:cubicBezTo>
                  <a:cubicBezTo>
                    <a:pt x="321" y="823"/>
                    <a:pt x="252" y="781"/>
                    <a:pt x="196" y="711"/>
                  </a:cubicBezTo>
                  <a:cubicBezTo>
                    <a:pt x="140" y="781"/>
                    <a:pt x="98" y="851"/>
                    <a:pt x="84" y="935"/>
                  </a:cubicBezTo>
                  <a:cubicBezTo>
                    <a:pt x="210" y="1032"/>
                    <a:pt x="363" y="1088"/>
                    <a:pt x="531" y="1088"/>
                  </a:cubicBezTo>
                  <a:cubicBezTo>
                    <a:pt x="642" y="1074"/>
                    <a:pt x="754" y="1018"/>
                    <a:pt x="824" y="935"/>
                  </a:cubicBezTo>
                  <a:cubicBezTo>
                    <a:pt x="921" y="823"/>
                    <a:pt x="921" y="656"/>
                    <a:pt x="824" y="544"/>
                  </a:cubicBezTo>
                  <a:cubicBezTo>
                    <a:pt x="782" y="502"/>
                    <a:pt x="712" y="460"/>
                    <a:pt x="656" y="446"/>
                  </a:cubicBezTo>
                  <a:cubicBezTo>
                    <a:pt x="712" y="391"/>
                    <a:pt x="754" y="307"/>
                    <a:pt x="768" y="223"/>
                  </a:cubicBezTo>
                  <a:cubicBezTo>
                    <a:pt x="740" y="70"/>
                    <a:pt x="642" y="0"/>
                    <a:pt x="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61;p45"/>
            <p:cNvSpPr/>
            <p:nvPr/>
          </p:nvSpPr>
          <p:spPr>
            <a:xfrm>
              <a:off x="3341265" y="3090654"/>
              <a:ext cx="814714" cy="851578"/>
            </a:xfrm>
            <a:custGeom>
              <a:avLst/>
              <a:gdLst/>
              <a:ahLst/>
              <a:cxnLst/>
              <a:rect l="l" t="t" r="r" b="b"/>
              <a:pathLst>
                <a:path w="12332" h="12890" extrusionOk="0">
                  <a:moveTo>
                    <a:pt x="5818" y="1"/>
                  </a:moveTo>
                  <a:lnTo>
                    <a:pt x="3377" y="572"/>
                  </a:lnTo>
                  <a:lnTo>
                    <a:pt x="3293" y="1646"/>
                  </a:lnTo>
                  <a:lnTo>
                    <a:pt x="3418" y="3697"/>
                  </a:lnTo>
                  <a:lnTo>
                    <a:pt x="1" y="5817"/>
                  </a:lnTo>
                  <a:lnTo>
                    <a:pt x="1703" y="11369"/>
                  </a:lnTo>
                  <a:lnTo>
                    <a:pt x="6152" y="12889"/>
                  </a:lnTo>
                  <a:lnTo>
                    <a:pt x="11104" y="10880"/>
                  </a:lnTo>
                  <a:lnTo>
                    <a:pt x="12332" y="5050"/>
                  </a:lnTo>
                  <a:lnTo>
                    <a:pt x="9263" y="3808"/>
                  </a:lnTo>
                  <a:lnTo>
                    <a:pt x="9723" y="1395"/>
                  </a:lnTo>
                  <a:lnTo>
                    <a:pt x="8565" y="279"/>
                  </a:lnTo>
                  <a:lnTo>
                    <a:pt x="5818" y="1"/>
                  </a:lnTo>
                  <a:close/>
                </a:path>
              </a:pathLst>
            </a:custGeom>
            <a:solidFill>
              <a:srgbClr val="C1D9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62;p45"/>
            <p:cNvSpPr/>
            <p:nvPr/>
          </p:nvSpPr>
          <p:spPr>
            <a:xfrm>
              <a:off x="3403961" y="3470330"/>
              <a:ext cx="685689" cy="442371"/>
            </a:xfrm>
            <a:custGeom>
              <a:avLst/>
              <a:gdLst/>
              <a:ahLst/>
              <a:cxnLst/>
              <a:rect l="l" t="t" r="r" b="b"/>
              <a:pathLst>
                <a:path w="10379" h="6696" extrusionOk="0">
                  <a:moveTo>
                    <a:pt x="0" y="1563"/>
                  </a:moveTo>
                  <a:lnTo>
                    <a:pt x="1186" y="5329"/>
                  </a:lnTo>
                  <a:lnTo>
                    <a:pt x="5217" y="6696"/>
                  </a:lnTo>
                  <a:lnTo>
                    <a:pt x="9792" y="4966"/>
                  </a:lnTo>
                  <a:lnTo>
                    <a:pt x="10378" y="1298"/>
                  </a:lnTo>
                  <a:lnTo>
                    <a:pt x="5217" y="0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63;p45"/>
            <p:cNvSpPr/>
            <p:nvPr/>
          </p:nvSpPr>
          <p:spPr>
            <a:xfrm>
              <a:off x="3403961" y="3470330"/>
              <a:ext cx="685689" cy="188946"/>
            </a:xfrm>
            <a:custGeom>
              <a:avLst/>
              <a:gdLst/>
              <a:ahLst/>
              <a:cxnLst/>
              <a:rect l="l" t="t" r="r" b="b"/>
              <a:pathLst>
                <a:path w="10379" h="2860" extrusionOk="0">
                  <a:moveTo>
                    <a:pt x="5217" y="0"/>
                  </a:moveTo>
                  <a:lnTo>
                    <a:pt x="0" y="1563"/>
                  </a:lnTo>
                  <a:lnTo>
                    <a:pt x="14" y="1618"/>
                  </a:lnTo>
                  <a:lnTo>
                    <a:pt x="5189" y="2860"/>
                  </a:lnTo>
                  <a:lnTo>
                    <a:pt x="10378" y="1298"/>
                  </a:lnTo>
                  <a:lnTo>
                    <a:pt x="5217" y="0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64;p45"/>
            <p:cNvSpPr/>
            <p:nvPr/>
          </p:nvSpPr>
          <p:spPr>
            <a:xfrm>
              <a:off x="3500746" y="376887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54"/>
                    <a:pt x="98" y="252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5"/>
                    <a:pt x="349" y="140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65;p45"/>
            <p:cNvSpPr/>
            <p:nvPr/>
          </p:nvSpPr>
          <p:spPr>
            <a:xfrm>
              <a:off x="3457672" y="3697858"/>
              <a:ext cx="22858" cy="19357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77" y="1"/>
                  </a:moveTo>
                  <a:cubicBezTo>
                    <a:pt x="61" y="1"/>
                    <a:pt x="0" y="159"/>
                    <a:pt x="94" y="253"/>
                  </a:cubicBezTo>
                  <a:cubicBezTo>
                    <a:pt x="121" y="280"/>
                    <a:pt x="156" y="292"/>
                    <a:pt x="192" y="292"/>
                  </a:cubicBezTo>
                  <a:cubicBezTo>
                    <a:pt x="268" y="292"/>
                    <a:pt x="345" y="236"/>
                    <a:pt x="345" y="141"/>
                  </a:cubicBezTo>
                  <a:cubicBezTo>
                    <a:pt x="345" y="57"/>
                    <a:pt x="275" y="2"/>
                    <a:pt x="192" y="2"/>
                  </a:cubicBezTo>
                  <a:cubicBezTo>
                    <a:pt x="187" y="1"/>
                    <a:pt x="182" y="1"/>
                    <a:pt x="17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66;p45"/>
            <p:cNvSpPr/>
            <p:nvPr/>
          </p:nvSpPr>
          <p:spPr>
            <a:xfrm>
              <a:off x="3535761" y="380481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67;p45"/>
            <p:cNvSpPr/>
            <p:nvPr/>
          </p:nvSpPr>
          <p:spPr>
            <a:xfrm>
              <a:off x="3571700" y="380481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68;p45"/>
            <p:cNvSpPr/>
            <p:nvPr/>
          </p:nvSpPr>
          <p:spPr>
            <a:xfrm>
              <a:off x="3570775" y="3765178"/>
              <a:ext cx="20348" cy="19423"/>
            </a:xfrm>
            <a:custGeom>
              <a:avLst/>
              <a:gdLst/>
              <a:ahLst/>
              <a:cxnLst/>
              <a:rect l="l" t="t" r="r" b="b"/>
              <a:pathLst>
                <a:path w="308" h="294" extrusionOk="0">
                  <a:moveTo>
                    <a:pt x="154" y="1"/>
                  </a:moveTo>
                  <a:cubicBezTo>
                    <a:pt x="70" y="1"/>
                    <a:pt x="0" y="71"/>
                    <a:pt x="0" y="154"/>
                  </a:cubicBezTo>
                  <a:cubicBezTo>
                    <a:pt x="0" y="224"/>
                    <a:pt x="70" y="294"/>
                    <a:pt x="154" y="294"/>
                  </a:cubicBezTo>
                  <a:cubicBezTo>
                    <a:pt x="237" y="294"/>
                    <a:pt x="307" y="224"/>
                    <a:pt x="307" y="154"/>
                  </a:cubicBezTo>
                  <a:cubicBezTo>
                    <a:pt x="307" y="71"/>
                    <a:pt x="237" y="1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69;p45"/>
            <p:cNvSpPr/>
            <p:nvPr/>
          </p:nvSpPr>
          <p:spPr>
            <a:xfrm>
              <a:off x="3557827" y="3707173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54"/>
                    <a:pt x="99" y="251"/>
                  </a:cubicBezTo>
                  <a:cubicBezTo>
                    <a:pt x="126" y="283"/>
                    <a:pt x="162" y="297"/>
                    <a:pt x="199" y="297"/>
                  </a:cubicBezTo>
                  <a:cubicBezTo>
                    <a:pt x="274" y="297"/>
                    <a:pt x="350" y="238"/>
                    <a:pt x="350" y="154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70;p45"/>
            <p:cNvSpPr/>
            <p:nvPr/>
          </p:nvSpPr>
          <p:spPr>
            <a:xfrm>
              <a:off x="3581808" y="3655576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56" y="0"/>
                    <a:pt x="1" y="167"/>
                    <a:pt x="84" y="251"/>
                  </a:cubicBezTo>
                  <a:cubicBezTo>
                    <a:pt x="116" y="283"/>
                    <a:pt x="154" y="297"/>
                    <a:pt x="191" y="297"/>
                  </a:cubicBezTo>
                  <a:cubicBezTo>
                    <a:pt x="267" y="297"/>
                    <a:pt x="340" y="238"/>
                    <a:pt x="349" y="153"/>
                  </a:cubicBezTo>
                  <a:cubicBezTo>
                    <a:pt x="349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71;p45"/>
            <p:cNvSpPr/>
            <p:nvPr/>
          </p:nvSpPr>
          <p:spPr>
            <a:xfrm>
              <a:off x="3500746" y="3630669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2" y="291"/>
                    <a:pt x="349" y="235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72;p45"/>
            <p:cNvSpPr/>
            <p:nvPr/>
          </p:nvSpPr>
          <p:spPr>
            <a:xfrm>
              <a:off x="3453708" y="3605763"/>
              <a:ext cx="23123" cy="20018"/>
            </a:xfrm>
            <a:custGeom>
              <a:avLst/>
              <a:gdLst/>
              <a:ahLst/>
              <a:cxnLst/>
              <a:rect l="l" t="t" r="r" b="b"/>
              <a:pathLst>
                <a:path w="350" h="303" extrusionOk="0">
                  <a:moveTo>
                    <a:pt x="196" y="1"/>
                  </a:moveTo>
                  <a:cubicBezTo>
                    <a:pt x="70" y="1"/>
                    <a:pt x="1" y="168"/>
                    <a:pt x="98" y="266"/>
                  </a:cubicBezTo>
                  <a:cubicBezTo>
                    <a:pt x="128" y="291"/>
                    <a:pt x="162" y="302"/>
                    <a:pt x="196" y="302"/>
                  </a:cubicBezTo>
                  <a:cubicBezTo>
                    <a:pt x="275" y="302"/>
                    <a:pt x="349" y="242"/>
                    <a:pt x="349" y="154"/>
                  </a:cubicBezTo>
                  <a:cubicBezTo>
                    <a:pt x="349" y="71"/>
                    <a:pt x="280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73;p45"/>
            <p:cNvSpPr/>
            <p:nvPr/>
          </p:nvSpPr>
          <p:spPr>
            <a:xfrm>
              <a:off x="3677668" y="3841681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30" y="284"/>
                    <a:pt x="168" y="298"/>
                    <a:pt x="204" y="298"/>
                  </a:cubicBezTo>
                  <a:cubicBezTo>
                    <a:pt x="280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74;p45"/>
            <p:cNvSpPr/>
            <p:nvPr/>
          </p:nvSpPr>
          <p:spPr>
            <a:xfrm>
              <a:off x="3715458" y="3851855"/>
              <a:ext cx="23057" cy="19621"/>
            </a:xfrm>
            <a:custGeom>
              <a:avLst/>
              <a:gdLst/>
              <a:ahLst/>
              <a:cxnLst/>
              <a:rect l="l" t="t" r="r" b="b"/>
              <a:pathLst>
                <a:path w="349" h="297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75;p45"/>
            <p:cNvSpPr/>
            <p:nvPr/>
          </p:nvSpPr>
          <p:spPr>
            <a:xfrm>
              <a:off x="3715458" y="3795634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2" y="291"/>
                    <a:pt x="349" y="234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76;p45"/>
            <p:cNvSpPr/>
            <p:nvPr/>
          </p:nvSpPr>
          <p:spPr>
            <a:xfrm>
              <a:off x="3883131" y="3717281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210" y="1"/>
                  </a:moveTo>
                  <a:cubicBezTo>
                    <a:pt x="70" y="1"/>
                    <a:pt x="1" y="154"/>
                    <a:pt x="98" y="252"/>
                  </a:cubicBezTo>
                  <a:cubicBezTo>
                    <a:pt x="130" y="283"/>
                    <a:pt x="167" y="297"/>
                    <a:pt x="203" y="297"/>
                  </a:cubicBezTo>
                  <a:cubicBezTo>
                    <a:pt x="279" y="297"/>
                    <a:pt x="349" y="235"/>
                    <a:pt x="349" y="140"/>
                  </a:cubicBezTo>
                  <a:cubicBezTo>
                    <a:pt x="349" y="70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77;p45"/>
            <p:cNvSpPr/>
            <p:nvPr/>
          </p:nvSpPr>
          <p:spPr>
            <a:xfrm>
              <a:off x="3805768" y="3650026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1" y="291"/>
                    <a:pt x="349" y="235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78;p45"/>
            <p:cNvSpPr/>
            <p:nvPr/>
          </p:nvSpPr>
          <p:spPr>
            <a:xfrm>
              <a:off x="3752322" y="3697924"/>
              <a:ext cx="23057" cy="19291"/>
            </a:xfrm>
            <a:custGeom>
              <a:avLst/>
              <a:gdLst/>
              <a:ahLst/>
              <a:cxnLst/>
              <a:rect l="l" t="t" r="r" b="b"/>
              <a:pathLst>
                <a:path w="349" h="292" extrusionOk="0">
                  <a:moveTo>
                    <a:pt x="195" y="1"/>
                  </a:moveTo>
                  <a:cubicBezTo>
                    <a:pt x="70" y="1"/>
                    <a:pt x="0" y="154"/>
                    <a:pt x="84" y="252"/>
                  </a:cubicBezTo>
                  <a:cubicBezTo>
                    <a:pt x="115" y="279"/>
                    <a:pt x="153" y="291"/>
                    <a:pt x="191" y="291"/>
                  </a:cubicBezTo>
                  <a:cubicBezTo>
                    <a:pt x="271" y="291"/>
                    <a:pt x="349" y="235"/>
                    <a:pt x="349" y="140"/>
                  </a:cubicBezTo>
                  <a:cubicBezTo>
                    <a:pt x="349" y="56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79;p45"/>
            <p:cNvSpPr/>
            <p:nvPr/>
          </p:nvSpPr>
          <p:spPr>
            <a:xfrm>
              <a:off x="3674233" y="3697858"/>
              <a:ext cx="22858" cy="19357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89" y="1"/>
                  </a:moveTo>
                  <a:cubicBezTo>
                    <a:pt x="61" y="1"/>
                    <a:pt x="0" y="159"/>
                    <a:pt x="94" y="253"/>
                  </a:cubicBezTo>
                  <a:cubicBezTo>
                    <a:pt x="125" y="280"/>
                    <a:pt x="162" y="292"/>
                    <a:pt x="198" y="292"/>
                  </a:cubicBezTo>
                  <a:cubicBezTo>
                    <a:pt x="274" y="292"/>
                    <a:pt x="345" y="236"/>
                    <a:pt x="345" y="141"/>
                  </a:cubicBezTo>
                  <a:cubicBezTo>
                    <a:pt x="345" y="57"/>
                    <a:pt x="275" y="2"/>
                    <a:pt x="206" y="2"/>
                  </a:cubicBezTo>
                  <a:cubicBezTo>
                    <a:pt x="200" y="1"/>
                    <a:pt x="195" y="1"/>
                    <a:pt x="18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80;p45"/>
            <p:cNvSpPr/>
            <p:nvPr/>
          </p:nvSpPr>
          <p:spPr>
            <a:xfrm>
              <a:off x="3965183" y="3681341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8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81;p45"/>
            <p:cNvSpPr/>
            <p:nvPr/>
          </p:nvSpPr>
          <p:spPr>
            <a:xfrm>
              <a:off x="3723716" y="3745821"/>
              <a:ext cx="19423" cy="19423"/>
            </a:xfrm>
            <a:custGeom>
              <a:avLst/>
              <a:gdLst/>
              <a:ahLst/>
              <a:cxnLst/>
              <a:rect l="l" t="t" r="r" b="b"/>
              <a:pathLst>
                <a:path w="294" h="294" extrusionOk="0">
                  <a:moveTo>
                    <a:pt x="154" y="1"/>
                  </a:moveTo>
                  <a:cubicBezTo>
                    <a:pt x="70" y="1"/>
                    <a:pt x="1" y="71"/>
                    <a:pt x="1" y="140"/>
                  </a:cubicBezTo>
                  <a:cubicBezTo>
                    <a:pt x="1" y="224"/>
                    <a:pt x="70" y="294"/>
                    <a:pt x="154" y="294"/>
                  </a:cubicBezTo>
                  <a:cubicBezTo>
                    <a:pt x="224" y="294"/>
                    <a:pt x="294" y="224"/>
                    <a:pt x="294" y="140"/>
                  </a:cubicBezTo>
                  <a:cubicBezTo>
                    <a:pt x="294" y="71"/>
                    <a:pt x="224" y="1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82;p45"/>
            <p:cNvSpPr/>
            <p:nvPr/>
          </p:nvSpPr>
          <p:spPr>
            <a:xfrm>
              <a:off x="3610348" y="3761544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67"/>
                    <a:pt x="85" y="251"/>
                  </a:cubicBezTo>
                  <a:cubicBezTo>
                    <a:pt x="117" y="283"/>
                    <a:pt x="155" y="297"/>
                    <a:pt x="191" y="297"/>
                  </a:cubicBezTo>
                  <a:cubicBezTo>
                    <a:pt x="266" y="297"/>
                    <a:pt x="336" y="238"/>
                    <a:pt x="336" y="154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83;p45"/>
            <p:cNvSpPr/>
            <p:nvPr/>
          </p:nvSpPr>
          <p:spPr>
            <a:xfrm>
              <a:off x="3530211" y="3687816"/>
              <a:ext cx="23123" cy="19423"/>
            </a:xfrm>
            <a:custGeom>
              <a:avLst/>
              <a:gdLst/>
              <a:ahLst/>
              <a:cxnLst/>
              <a:rect l="l" t="t" r="r" b="b"/>
              <a:pathLst>
                <a:path w="350" h="294" extrusionOk="0">
                  <a:moveTo>
                    <a:pt x="196" y="0"/>
                  </a:moveTo>
                  <a:cubicBezTo>
                    <a:pt x="0" y="0"/>
                    <a:pt x="0" y="293"/>
                    <a:pt x="196" y="293"/>
                  </a:cubicBezTo>
                  <a:cubicBezTo>
                    <a:pt x="279" y="293"/>
                    <a:pt x="349" y="223"/>
                    <a:pt x="349" y="154"/>
                  </a:cubicBezTo>
                  <a:cubicBezTo>
                    <a:pt x="349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84;p45"/>
            <p:cNvSpPr/>
            <p:nvPr/>
          </p:nvSpPr>
          <p:spPr>
            <a:xfrm>
              <a:off x="3494272" y="3726992"/>
              <a:ext cx="19423" cy="19357"/>
            </a:xfrm>
            <a:custGeom>
              <a:avLst/>
              <a:gdLst/>
              <a:ahLst/>
              <a:cxnLst/>
              <a:rect l="l" t="t" r="r" b="b"/>
              <a:pathLst>
                <a:path w="294" h="293" extrusionOk="0">
                  <a:moveTo>
                    <a:pt x="147" y="0"/>
                  </a:moveTo>
                  <a:cubicBezTo>
                    <a:pt x="74" y="0"/>
                    <a:pt x="0" y="49"/>
                    <a:pt x="0" y="146"/>
                  </a:cubicBezTo>
                  <a:cubicBezTo>
                    <a:pt x="0" y="244"/>
                    <a:pt x="74" y="293"/>
                    <a:pt x="147" y="293"/>
                  </a:cubicBezTo>
                  <a:cubicBezTo>
                    <a:pt x="220" y="293"/>
                    <a:pt x="293" y="244"/>
                    <a:pt x="293" y="146"/>
                  </a:cubicBezTo>
                  <a:cubicBezTo>
                    <a:pt x="293" y="49"/>
                    <a:pt x="22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85;p45"/>
            <p:cNvSpPr/>
            <p:nvPr/>
          </p:nvSpPr>
          <p:spPr>
            <a:xfrm>
              <a:off x="3828759" y="3768877"/>
              <a:ext cx="22198" cy="19687"/>
            </a:xfrm>
            <a:custGeom>
              <a:avLst/>
              <a:gdLst/>
              <a:ahLst/>
              <a:cxnLst/>
              <a:rect l="l" t="t" r="r" b="b"/>
              <a:pathLst>
                <a:path w="336" h="298" extrusionOk="0">
                  <a:moveTo>
                    <a:pt x="196" y="1"/>
                  </a:moveTo>
                  <a:cubicBezTo>
                    <a:pt x="57" y="1"/>
                    <a:pt x="1" y="154"/>
                    <a:pt x="84" y="252"/>
                  </a:cubicBezTo>
                  <a:cubicBezTo>
                    <a:pt x="116" y="283"/>
                    <a:pt x="153" y="297"/>
                    <a:pt x="189" y="297"/>
                  </a:cubicBezTo>
                  <a:cubicBezTo>
                    <a:pt x="265" y="297"/>
                    <a:pt x="336" y="235"/>
                    <a:pt x="336" y="140"/>
                  </a:cubicBezTo>
                  <a:cubicBezTo>
                    <a:pt x="336" y="70"/>
                    <a:pt x="280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86;p45"/>
            <p:cNvSpPr/>
            <p:nvPr/>
          </p:nvSpPr>
          <p:spPr>
            <a:xfrm>
              <a:off x="3926469" y="3755995"/>
              <a:ext cx="23123" cy="19621"/>
            </a:xfrm>
            <a:custGeom>
              <a:avLst/>
              <a:gdLst/>
              <a:ahLst/>
              <a:cxnLst/>
              <a:rect l="l" t="t" r="r" b="b"/>
              <a:pathLst>
                <a:path w="350" h="297" extrusionOk="0">
                  <a:moveTo>
                    <a:pt x="210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9" y="283"/>
                    <a:pt x="167" y="297"/>
                    <a:pt x="203" y="297"/>
                  </a:cubicBezTo>
                  <a:cubicBezTo>
                    <a:pt x="278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87;p45"/>
            <p:cNvSpPr/>
            <p:nvPr/>
          </p:nvSpPr>
          <p:spPr>
            <a:xfrm>
              <a:off x="3984540" y="3722830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0"/>
                  </a:moveTo>
                  <a:cubicBezTo>
                    <a:pt x="70" y="0"/>
                    <a:pt x="0" y="168"/>
                    <a:pt x="98" y="251"/>
                  </a:cubicBezTo>
                  <a:cubicBezTo>
                    <a:pt x="130" y="283"/>
                    <a:pt x="168" y="297"/>
                    <a:pt x="204" y="297"/>
                  </a:cubicBezTo>
                  <a:cubicBezTo>
                    <a:pt x="279" y="297"/>
                    <a:pt x="349" y="238"/>
                    <a:pt x="349" y="154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88;p45"/>
            <p:cNvSpPr/>
            <p:nvPr/>
          </p:nvSpPr>
          <p:spPr>
            <a:xfrm>
              <a:off x="3955009" y="3791934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210" y="0"/>
                  </a:moveTo>
                  <a:cubicBezTo>
                    <a:pt x="70" y="0"/>
                    <a:pt x="1" y="154"/>
                    <a:pt x="98" y="251"/>
                  </a:cubicBezTo>
                  <a:cubicBezTo>
                    <a:pt x="130" y="283"/>
                    <a:pt x="168" y="297"/>
                    <a:pt x="205" y="297"/>
                  </a:cubicBezTo>
                  <a:cubicBezTo>
                    <a:pt x="280" y="297"/>
                    <a:pt x="349" y="238"/>
                    <a:pt x="349" y="154"/>
                  </a:cubicBezTo>
                  <a:cubicBezTo>
                    <a:pt x="349" y="70"/>
                    <a:pt x="280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89;p45"/>
            <p:cNvSpPr/>
            <p:nvPr/>
          </p:nvSpPr>
          <p:spPr>
            <a:xfrm>
              <a:off x="4033362" y="3707173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0" y="0"/>
                    <a:pt x="0" y="168"/>
                    <a:pt x="98" y="251"/>
                  </a:cubicBezTo>
                  <a:cubicBezTo>
                    <a:pt x="130" y="283"/>
                    <a:pt x="168" y="297"/>
                    <a:pt x="205" y="297"/>
                  </a:cubicBezTo>
                  <a:cubicBezTo>
                    <a:pt x="280" y="297"/>
                    <a:pt x="349" y="238"/>
                    <a:pt x="349" y="154"/>
                  </a:cubicBezTo>
                  <a:cubicBezTo>
                    <a:pt x="349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90;p45"/>
            <p:cNvSpPr/>
            <p:nvPr/>
          </p:nvSpPr>
          <p:spPr>
            <a:xfrm>
              <a:off x="3975291" y="3615937"/>
              <a:ext cx="22198" cy="19225"/>
            </a:xfrm>
            <a:custGeom>
              <a:avLst/>
              <a:gdLst/>
              <a:ahLst/>
              <a:cxnLst/>
              <a:rect l="l" t="t" r="r" b="b"/>
              <a:pathLst>
                <a:path w="336" h="291" extrusionOk="0">
                  <a:moveTo>
                    <a:pt x="196" y="0"/>
                  </a:moveTo>
                  <a:cubicBezTo>
                    <a:pt x="56" y="0"/>
                    <a:pt x="1" y="154"/>
                    <a:pt x="84" y="251"/>
                  </a:cubicBezTo>
                  <a:cubicBezTo>
                    <a:pt x="116" y="278"/>
                    <a:pt x="153" y="291"/>
                    <a:pt x="188" y="291"/>
                  </a:cubicBezTo>
                  <a:cubicBezTo>
                    <a:pt x="265" y="291"/>
                    <a:pt x="335" y="234"/>
                    <a:pt x="335" y="140"/>
                  </a:cubicBezTo>
                  <a:cubicBezTo>
                    <a:pt x="335" y="56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91;p45"/>
            <p:cNvSpPr/>
            <p:nvPr/>
          </p:nvSpPr>
          <p:spPr>
            <a:xfrm>
              <a:off x="3861924" y="3650026"/>
              <a:ext cx="23123" cy="19225"/>
            </a:xfrm>
            <a:custGeom>
              <a:avLst/>
              <a:gdLst/>
              <a:ahLst/>
              <a:cxnLst/>
              <a:rect l="l" t="t" r="r" b="b"/>
              <a:pathLst>
                <a:path w="350" h="291" extrusionOk="0">
                  <a:moveTo>
                    <a:pt x="210" y="0"/>
                  </a:moveTo>
                  <a:cubicBezTo>
                    <a:pt x="71" y="0"/>
                    <a:pt x="1" y="154"/>
                    <a:pt x="99" y="251"/>
                  </a:cubicBezTo>
                  <a:cubicBezTo>
                    <a:pt x="130" y="278"/>
                    <a:pt x="167" y="291"/>
                    <a:pt x="203" y="291"/>
                  </a:cubicBezTo>
                  <a:cubicBezTo>
                    <a:pt x="279" y="291"/>
                    <a:pt x="350" y="235"/>
                    <a:pt x="350" y="140"/>
                  </a:cubicBezTo>
                  <a:cubicBezTo>
                    <a:pt x="350" y="56"/>
                    <a:pt x="280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392;p45"/>
            <p:cNvSpPr/>
            <p:nvPr/>
          </p:nvSpPr>
          <p:spPr>
            <a:xfrm>
              <a:off x="3909887" y="3791934"/>
              <a:ext cx="22132" cy="19687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96" y="0"/>
                  </a:moveTo>
                  <a:cubicBezTo>
                    <a:pt x="56" y="0"/>
                    <a:pt x="0" y="154"/>
                    <a:pt x="84" y="251"/>
                  </a:cubicBezTo>
                  <a:cubicBezTo>
                    <a:pt x="116" y="283"/>
                    <a:pt x="154" y="297"/>
                    <a:pt x="190" y="297"/>
                  </a:cubicBezTo>
                  <a:cubicBezTo>
                    <a:pt x="266" y="297"/>
                    <a:pt x="335" y="238"/>
                    <a:pt x="335" y="154"/>
                  </a:cubicBezTo>
                  <a:cubicBezTo>
                    <a:pt x="335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93;p45"/>
            <p:cNvSpPr/>
            <p:nvPr/>
          </p:nvSpPr>
          <p:spPr>
            <a:xfrm>
              <a:off x="3802994" y="3851855"/>
              <a:ext cx="23057" cy="19621"/>
            </a:xfrm>
            <a:custGeom>
              <a:avLst/>
              <a:gdLst/>
              <a:ahLst/>
              <a:cxnLst/>
              <a:rect l="l" t="t" r="r" b="b"/>
              <a:pathLst>
                <a:path w="349" h="297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94;p45"/>
            <p:cNvSpPr/>
            <p:nvPr/>
          </p:nvSpPr>
          <p:spPr>
            <a:xfrm>
              <a:off x="3610348" y="3691515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53"/>
                    <a:pt x="85" y="251"/>
                  </a:cubicBezTo>
                  <a:cubicBezTo>
                    <a:pt x="117" y="283"/>
                    <a:pt x="155" y="297"/>
                    <a:pt x="191" y="297"/>
                  </a:cubicBezTo>
                  <a:cubicBezTo>
                    <a:pt x="266" y="297"/>
                    <a:pt x="336" y="238"/>
                    <a:pt x="336" y="153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95;p45"/>
            <p:cNvSpPr/>
            <p:nvPr/>
          </p:nvSpPr>
          <p:spPr>
            <a:xfrm>
              <a:off x="3659236" y="3795634"/>
              <a:ext cx="25831" cy="25831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196" y="0"/>
                  </a:moveTo>
                  <a:cubicBezTo>
                    <a:pt x="84" y="0"/>
                    <a:pt x="0" y="84"/>
                    <a:pt x="0" y="195"/>
                  </a:cubicBezTo>
                  <a:cubicBezTo>
                    <a:pt x="0" y="293"/>
                    <a:pt x="84" y="391"/>
                    <a:pt x="196" y="391"/>
                  </a:cubicBezTo>
                  <a:cubicBezTo>
                    <a:pt x="293" y="391"/>
                    <a:pt x="391" y="293"/>
                    <a:pt x="391" y="195"/>
                  </a:cubicBezTo>
                  <a:cubicBezTo>
                    <a:pt x="391" y="84"/>
                    <a:pt x="293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96;p45"/>
            <p:cNvSpPr/>
            <p:nvPr/>
          </p:nvSpPr>
          <p:spPr>
            <a:xfrm>
              <a:off x="3609489" y="3821399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6"/>
                  </a:cubicBezTo>
                  <a:cubicBezTo>
                    <a:pt x="151" y="371"/>
                    <a:pt x="199" y="386"/>
                    <a:pt x="245" y="386"/>
                  </a:cubicBezTo>
                  <a:cubicBezTo>
                    <a:pt x="348" y="386"/>
                    <a:pt x="446" y="311"/>
                    <a:pt x="446" y="196"/>
                  </a:cubicBezTo>
                  <a:cubicBezTo>
                    <a:pt x="446" y="84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97;p45"/>
            <p:cNvSpPr/>
            <p:nvPr/>
          </p:nvSpPr>
          <p:spPr>
            <a:xfrm>
              <a:off x="3525587" y="3742187"/>
              <a:ext cx="30456" cy="26096"/>
            </a:xfrm>
            <a:custGeom>
              <a:avLst/>
              <a:gdLst/>
              <a:ahLst/>
              <a:cxnLst/>
              <a:rect l="l" t="t" r="r" b="b"/>
              <a:pathLst>
                <a:path w="461" h="395" extrusionOk="0">
                  <a:moveTo>
                    <a:pt x="266" y="0"/>
                  </a:moveTo>
                  <a:cubicBezTo>
                    <a:pt x="84" y="0"/>
                    <a:pt x="1" y="209"/>
                    <a:pt x="126" y="335"/>
                  </a:cubicBezTo>
                  <a:cubicBezTo>
                    <a:pt x="167" y="376"/>
                    <a:pt x="218" y="395"/>
                    <a:pt x="267" y="395"/>
                  </a:cubicBezTo>
                  <a:cubicBezTo>
                    <a:pt x="367" y="395"/>
                    <a:pt x="461" y="317"/>
                    <a:pt x="461" y="195"/>
                  </a:cubicBezTo>
                  <a:cubicBezTo>
                    <a:pt x="461" y="98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98;p45"/>
            <p:cNvSpPr/>
            <p:nvPr/>
          </p:nvSpPr>
          <p:spPr>
            <a:xfrm>
              <a:off x="3490572" y="3669582"/>
              <a:ext cx="27747" cy="26360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205" y="1"/>
                  </a:moveTo>
                  <a:cubicBezTo>
                    <a:pt x="112" y="1"/>
                    <a:pt x="22" y="60"/>
                    <a:pt x="15" y="179"/>
                  </a:cubicBezTo>
                  <a:cubicBezTo>
                    <a:pt x="1" y="325"/>
                    <a:pt x="105" y="398"/>
                    <a:pt x="210" y="398"/>
                  </a:cubicBezTo>
                  <a:cubicBezTo>
                    <a:pt x="314" y="398"/>
                    <a:pt x="419" y="325"/>
                    <a:pt x="405" y="179"/>
                  </a:cubicBezTo>
                  <a:cubicBezTo>
                    <a:pt x="391" y="60"/>
                    <a:pt x="297" y="1"/>
                    <a:pt x="20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99;p45"/>
            <p:cNvSpPr/>
            <p:nvPr/>
          </p:nvSpPr>
          <p:spPr>
            <a:xfrm>
              <a:off x="3439900" y="3637144"/>
              <a:ext cx="30456" cy="25897"/>
            </a:xfrm>
            <a:custGeom>
              <a:avLst/>
              <a:gdLst/>
              <a:ahLst/>
              <a:cxnLst/>
              <a:rect l="l" t="t" r="r" b="b"/>
              <a:pathLst>
                <a:path w="461" h="392" extrusionOk="0">
                  <a:moveTo>
                    <a:pt x="265" y="0"/>
                  </a:moveTo>
                  <a:cubicBezTo>
                    <a:pt x="84" y="0"/>
                    <a:pt x="0" y="209"/>
                    <a:pt x="126" y="335"/>
                  </a:cubicBezTo>
                  <a:cubicBezTo>
                    <a:pt x="166" y="374"/>
                    <a:pt x="214" y="392"/>
                    <a:pt x="261" y="392"/>
                  </a:cubicBezTo>
                  <a:cubicBezTo>
                    <a:pt x="363" y="392"/>
                    <a:pt x="461" y="310"/>
                    <a:pt x="461" y="195"/>
                  </a:cubicBezTo>
                  <a:cubicBezTo>
                    <a:pt x="461" y="84"/>
                    <a:pt x="377" y="0"/>
                    <a:pt x="2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00;p45"/>
            <p:cNvSpPr/>
            <p:nvPr/>
          </p:nvSpPr>
          <p:spPr>
            <a:xfrm>
              <a:off x="3673969" y="3745821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6"/>
                  </a:cubicBezTo>
                  <a:cubicBezTo>
                    <a:pt x="151" y="371"/>
                    <a:pt x="199" y="387"/>
                    <a:pt x="246" y="387"/>
                  </a:cubicBezTo>
                  <a:cubicBezTo>
                    <a:pt x="348" y="387"/>
                    <a:pt x="447" y="311"/>
                    <a:pt x="447" y="196"/>
                  </a:cubicBezTo>
                  <a:cubicBezTo>
                    <a:pt x="447" y="85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01;p45"/>
            <p:cNvSpPr/>
            <p:nvPr/>
          </p:nvSpPr>
          <p:spPr>
            <a:xfrm>
              <a:off x="3747697" y="3765178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5" y="1"/>
                  </a:moveTo>
                  <a:cubicBezTo>
                    <a:pt x="98" y="1"/>
                    <a:pt x="0" y="210"/>
                    <a:pt x="126" y="336"/>
                  </a:cubicBezTo>
                  <a:cubicBezTo>
                    <a:pt x="167" y="377"/>
                    <a:pt x="217" y="396"/>
                    <a:pt x="266" y="396"/>
                  </a:cubicBezTo>
                  <a:cubicBezTo>
                    <a:pt x="366" y="396"/>
                    <a:pt x="461" y="318"/>
                    <a:pt x="461" y="196"/>
                  </a:cubicBezTo>
                  <a:cubicBezTo>
                    <a:pt x="461" y="99"/>
                    <a:pt x="377" y="1"/>
                    <a:pt x="26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02;p45"/>
            <p:cNvSpPr/>
            <p:nvPr/>
          </p:nvSpPr>
          <p:spPr>
            <a:xfrm>
              <a:off x="3799294" y="3732938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5"/>
                  </a:cubicBezTo>
                  <a:cubicBezTo>
                    <a:pt x="151" y="370"/>
                    <a:pt x="199" y="386"/>
                    <a:pt x="246" y="386"/>
                  </a:cubicBezTo>
                  <a:cubicBezTo>
                    <a:pt x="348" y="386"/>
                    <a:pt x="447" y="311"/>
                    <a:pt x="447" y="196"/>
                  </a:cubicBezTo>
                  <a:cubicBezTo>
                    <a:pt x="447" y="84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03;p45"/>
            <p:cNvSpPr/>
            <p:nvPr/>
          </p:nvSpPr>
          <p:spPr>
            <a:xfrm>
              <a:off x="3811252" y="3688608"/>
              <a:ext cx="30522" cy="26030"/>
            </a:xfrm>
            <a:custGeom>
              <a:avLst/>
              <a:gdLst/>
              <a:ahLst/>
              <a:cxnLst/>
              <a:rect l="l" t="t" r="r" b="b"/>
              <a:pathLst>
                <a:path w="462" h="394" extrusionOk="0">
                  <a:moveTo>
                    <a:pt x="287" y="1"/>
                  </a:moveTo>
                  <a:cubicBezTo>
                    <a:pt x="280" y="1"/>
                    <a:pt x="273" y="1"/>
                    <a:pt x="266" y="2"/>
                  </a:cubicBezTo>
                  <a:cubicBezTo>
                    <a:pt x="98" y="2"/>
                    <a:pt x="1" y="211"/>
                    <a:pt x="126" y="337"/>
                  </a:cubicBezTo>
                  <a:cubicBezTo>
                    <a:pt x="166" y="377"/>
                    <a:pt x="214" y="394"/>
                    <a:pt x="261" y="394"/>
                  </a:cubicBezTo>
                  <a:cubicBezTo>
                    <a:pt x="363" y="394"/>
                    <a:pt x="461" y="312"/>
                    <a:pt x="461" y="197"/>
                  </a:cubicBezTo>
                  <a:cubicBezTo>
                    <a:pt x="461" y="93"/>
                    <a:pt x="388" y="1"/>
                    <a:pt x="28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04;p45"/>
            <p:cNvSpPr/>
            <p:nvPr/>
          </p:nvSpPr>
          <p:spPr>
            <a:xfrm>
              <a:off x="3760580" y="3828798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6" y="0"/>
                  </a:moveTo>
                  <a:cubicBezTo>
                    <a:pt x="84" y="0"/>
                    <a:pt x="1" y="210"/>
                    <a:pt x="126" y="335"/>
                  </a:cubicBezTo>
                  <a:cubicBezTo>
                    <a:pt x="167" y="376"/>
                    <a:pt x="218" y="395"/>
                    <a:pt x="267" y="395"/>
                  </a:cubicBezTo>
                  <a:cubicBezTo>
                    <a:pt x="367" y="395"/>
                    <a:pt x="461" y="317"/>
                    <a:pt x="461" y="196"/>
                  </a:cubicBezTo>
                  <a:cubicBezTo>
                    <a:pt x="461" y="84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05;p45"/>
            <p:cNvSpPr/>
            <p:nvPr/>
          </p:nvSpPr>
          <p:spPr>
            <a:xfrm>
              <a:off x="3865623" y="3802042"/>
              <a:ext cx="25897" cy="25897"/>
            </a:xfrm>
            <a:custGeom>
              <a:avLst/>
              <a:gdLst/>
              <a:ahLst/>
              <a:cxnLst/>
              <a:rect l="l" t="t" r="r" b="b"/>
              <a:pathLst>
                <a:path w="392" h="392" extrusionOk="0">
                  <a:moveTo>
                    <a:pt x="196" y="1"/>
                  </a:moveTo>
                  <a:cubicBezTo>
                    <a:pt x="84" y="1"/>
                    <a:pt x="1" y="85"/>
                    <a:pt x="1" y="196"/>
                  </a:cubicBezTo>
                  <a:cubicBezTo>
                    <a:pt x="1" y="294"/>
                    <a:pt x="84" y="391"/>
                    <a:pt x="196" y="391"/>
                  </a:cubicBezTo>
                  <a:cubicBezTo>
                    <a:pt x="308" y="391"/>
                    <a:pt x="391" y="294"/>
                    <a:pt x="391" y="196"/>
                  </a:cubicBezTo>
                  <a:cubicBezTo>
                    <a:pt x="391" y="85"/>
                    <a:pt x="308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06;p45"/>
            <p:cNvSpPr/>
            <p:nvPr/>
          </p:nvSpPr>
          <p:spPr>
            <a:xfrm>
              <a:off x="3922770" y="3665684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6" y="0"/>
                  </a:moveTo>
                  <a:cubicBezTo>
                    <a:pt x="84" y="0"/>
                    <a:pt x="1" y="210"/>
                    <a:pt x="126" y="335"/>
                  </a:cubicBezTo>
                  <a:cubicBezTo>
                    <a:pt x="163" y="376"/>
                    <a:pt x="212" y="395"/>
                    <a:pt x="260" y="395"/>
                  </a:cubicBezTo>
                  <a:cubicBezTo>
                    <a:pt x="360" y="395"/>
                    <a:pt x="461" y="317"/>
                    <a:pt x="461" y="196"/>
                  </a:cubicBezTo>
                  <a:cubicBezTo>
                    <a:pt x="461" y="84"/>
                    <a:pt x="363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07;p45"/>
            <p:cNvSpPr/>
            <p:nvPr/>
          </p:nvSpPr>
          <p:spPr>
            <a:xfrm>
              <a:off x="4006606" y="3776475"/>
              <a:ext cx="27747" cy="26360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215" y="1"/>
                  </a:moveTo>
                  <a:cubicBezTo>
                    <a:pt x="123" y="1"/>
                    <a:pt x="29" y="60"/>
                    <a:pt x="15" y="179"/>
                  </a:cubicBezTo>
                  <a:cubicBezTo>
                    <a:pt x="1" y="325"/>
                    <a:pt x="105" y="398"/>
                    <a:pt x="210" y="398"/>
                  </a:cubicBezTo>
                  <a:cubicBezTo>
                    <a:pt x="315" y="398"/>
                    <a:pt x="419" y="325"/>
                    <a:pt x="405" y="179"/>
                  </a:cubicBezTo>
                  <a:cubicBezTo>
                    <a:pt x="398" y="60"/>
                    <a:pt x="308" y="1"/>
                    <a:pt x="21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08;p45"/>
            <p:cNvSpPr/>
            <p:nvPr/>
          </p:nvSpPr>
          <p:spPr>
            <a:xfrm>
              <a:off x="3896079" y="3753484"/>
              <a:ext cx="27681" cy="26294"/>
            </a:xfrm>
            <a:custGeom>
              <a:avLst/>
              <a:gdLst/>
              <a:ahLst/>
              <a:cxnLst/>
              <a:rect l="l" t="t" r="r" b="b"/>
              <a:pathLst>
                <a:path w="419" h="398" extrusionOk="0">
                  <a:moveTo>
                    <a:pt x="204" y="0"/>
                  </a:moveTo>
                  <a:cubicBezTo>
                    <a:pt x="112" y="0"/>
                    <a:pt x="21" y="59"/>
                    <a:pt x="14" y="178"/>
                  </a:cubicBezTo>
                  <a:cubicBezTo>
                    <a:pt x="0" y="324"/>
                    <a:pt x="105" y="398"/>
                    <a:pt x="209" y="398"/>
                  </a:cubicBezTo>
                  <a:cubicBezTo>
                    <a:pt x="314" y="398"/>
                    <a:pt x="418" y="324"/>
                    <a:pt x="405" y="178"/>
                  </a:cubicBezTo>
                  <a:cubicBezTo>
                    <a:pt x="391" y="59"/>
                    <a:pt x="296" y="0"/>
                    <a:pt x="20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09;p45"/>
            <p:cNvSpPr/>
            <p:nvPr/>
          </p:nvSpPr>
          <p:spPr>
            <a:xfrm>
              <a:off x="4037062" y="3612237"/>
              <a:ext cx="25831" cy="25831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195" y="0"/>
                  </a:moveTo>
                  <a:cubicBezTo>
                    <a:pt x="84" y="0"/>
                    <a:pt x="0" y="84"/>
                    <a:pt x="0" y="196"/>
                  </a:cubicBezTo>
                  <a:cubicBezTo>
                    <a:pt x="0" y="307"/>
                    <a:pt x="84" y="391"/>
                    <a:pt x="195" y="391"/>
                  </a:cubicBezTo>
                  <a:cubicBezTo>
                    <a:pt x="307" y="391"/>
                    <a:pt x="391" y="307"/>
                    <a:pt x="391" y="196"/>
                  </a:cubicBezTo>
                  <a:cubicBezTo>
                    <a:pt x="391" y="84"/>
                    <a:pt x="307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10;p45"/>
            <p:cNvSpPr/>
            <p:nvPr/>
          </p:nvSpPr>
          <p:spPr>
            <a:xfrm>
              <a:off x="3792820" y="3802042"/>
              <a:ext cx="25897" cy="25897"/>
            </a:xfrm>
            <a:custGeom>
              <a:avLst/>
              <a:gdLst/>
              <a:ahLst/>
              <a:cxnLst/>
              <a:rect l="l" t="t" r="r" b="b"/>
              <a:pathLst>
                <a:path w="392" h="392" extrusionOk="0">
                  <a:moveTo>
                    <a:pt x="196" y="1"/>
                  </a:moveTo>
                  <a:cubicBezTo>
                    <a:pt x="98" y="1"/>
                    <a:pt x="1" y="85"/>
                    <a:pt x="1" y="196"/>
                  </a:cubicBezTo>
                  <a:cubicBezTo>
                    <a:pt x="1" y="294"/>
                    <a:pt x="98" y="391"/>
                    <a:pt x="196" y="391"/>
                  </a:cubicBezTo>
                  <a:cubicBezTo>
                    <a:pt x="308" y="391"/>
                    <a:pt x="391" y="294"/>
                    <a:pt x="391" y="196"/>
                  </a:cubicBezTo>
                  <a:cubicBezTo>
                    <a:pt x="391" y="85"/>
                    <a:pt x="308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11;p45"/>
            <p:cNvSpPr/>
            <p:nvPr/>
          </p:nvSpPr>
          <p:spPr>
            <a:xfrm>
              <a:off x="3693326" y="3272003"/>
              <a:ext cx="91302" cy="326493"/>
            </a:xfrm>
            <a:custGeom>
              <a:avLst/>
              <a:gdLst/>
              <a:ahLst/>
              <a:cxnLst/>
              <a:rect l="l" t="t" r="r" b="b"/>
              <a:pathLst>
                <a:path w="1382" h="4942" extrusionOk="0">
                  <a:moveTo>
                    <a:pt x="993" y="1"/>
                  </a:moveTo>
                  <a:cubicBezTo>
                    <a:pt x="888" y="1"/>
                    <a:pt x="804" y="73"/>
                    <a:pt x="809" y="310"/>
                  </a:cubicBezTo>
                  <a:cubicBezTo>
                    <a:pt x="795" y="757"/>
                    <a:pt x="726" y="1217"/>
                    <a:pt x="614" y="1649"/>
                  </a:cubicBezTo>
                  <a:cubicBezTo>
                    <a:pt x="0" y="3588"/>
                    <a:pt x="461" y="4941"/>
                    <a:pt x="461" y="4941"/>
                  </a:cubicBezTo>
                  <a:lnTo>
                    <a:pt x="991" y="4941"/>
                  </a:lnTo>
                  <a:cubicBezTo>
                    <a:pt x="656" y="3198"/>
                    <a:pt x="767" y="2905"/>
                    <a:pt x="991" y="2054"/>
                  </a:cubicBezTo>
                  <a:cubicBezTo>
                    <a:pt x="1102" y="1649"/>
                    <a:pt x="1381" y="185"/>
                    <a:pt x="1381" y="185"/>
                  </a:cubicBezTo>
                  <a:cubicBezTo>
                    <a:pt x="1381" y="185"/>
                    <a:pt x="1160" y="1"/>
                    <a:pt x="9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12;p45"/>
            <p:cNvSpPr/>
            <p:nvPr/>
          </p:nvSpPr>
          <p:spPr>
            <a:xfrm>
              <a:off x="3330233" y="3168082"/>
              <a:ext cx="835854" cy="785183"/>
            </a:xfrm>
            <a:custGeom>
              <a:avLst/>
              <a:gdLst/>
              <a:ahLst/>
              <a:cxnLst/>
              <a:rect l="l" t="t" r="r" b="b"/>
              <a:pathLst>
                <a:path w="12652" h="11885" extrusionOk="0">
                  <a:moveTo>
                    <a:pt x="9611" y="321"/>
                  </a:moveTo>
                  <a:lnTo>
                    <a:pt x="9262" y="2720"/>
                  </a:lnTo>
                  <a:lnTo>
                    <a:pt x="12359" y="3920"/>
                  </a:lnTo>
                  <a:lnTo>
                    <a:pt x="11173" y="9653"/>
                  </a:lnTo>
                  <a:lnTo>
                    <a:pt x="6333" y="11605"/>
                  </a:lnTo>
                  <a:lnTo>
                    <a:pt x="2009" y="10099"/>
                  </a:lnTo>
                  <a:lnTo>
                    <a:pt x="293" y="4715"/>
                  </a:lnTo>
                  <a:lnTo>
                    <a:pt x="3725" y="2595"/>
                  </a:lnTo>
                  <a:lnTo>
                    <a:pt x="3627" y="572"/>
                  </a:lnTo>
                  <a:lnTo>
                    <a:pt x="3627" y="572"/>
                  </a:lnTo>
                  <a:lnTo>
                    <a:pt x="3725" y="628"/>
                  </a:lnTo>
                  <a:lnTo>
                    <a:pt x="6598" y="1590"/>
                  </a:lnTo>
                  <a:lnTo>
                    <a:pt x="9611" y="321"/>
                  </a:lnTo>
                  <a:close/>
                  <a:moveTo>
                    <a:pt x="9904" y="0"/>
                  </a:moveTo>
                  <a:lnTo>
                    <a:pt x="6598" y="1325"/>
                  </a:lnTo>
                  <a:lnTo>
                    <a:pt x="3836" y="405"/>
                  </a:lnTo>
                  <a:lnTo>
                    <a:pt x="3362" y="70"/>
                  </a:lnTo>
                  <a:lnTo>
                    <a:pt x="3460" y="2455"/>
                  </a:lnTo>
                  <a:lnTo>
                    <a:pt x="1" y="4603"/>
                  </a:lnTo>
                  <a:lnTo>
                    <a:pt x="1814" y="10294"/>
                  </a:lnTo>
                  <a:lnTo>
                    <a:pt x="6347" y="11884"/>
                  </a:lnTo>
                  <a:lnTo>
                    <a:pt x="11397" y="9834"/>
                  </a:lnTo>
                  <a:lnTo>
                    <a:pt x="12652" y="3766"/>
                  </a:lnTo>
                  <a:lnTo>
                    <a:pt x="9555" y="2567"/>
                  </a:lnTo>
                  <a:lnTo>
                    <a:pt x="9904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13;p45"/>
            <p:cNvSpPr/>
            <p:nvPr/>
          </p:nvSpPr>
          <p:spPr>
            <a:xfrm>
              <a:off x="3349590" y="3426991"/>
              <a:ext cx="797206" cy="161331"/>
            </a:xfrm>
            <a:custGeom>
              <a:avLst/>
              <a:gdLst/>
              <a:ahLst/>
              <a:cxnLst/>
              <a:rect l="l" t="t" r="r" b="b"/>
              <a:pathLst>
                <a:path w="12067" h="2442" extrusionOk="0">
                  <a:moveTo>
                    <a:pt x="12066" y="1"/>
                  </a:moveTo>
                  <a:lnTo>
                    <a:pt x="6012" y="2191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6040" y="2442"/>
                  </a:lnTo>
                  <a:lnTo>
                    <a:pt x="12066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14;p45"/>
            <p:cNvSpPr/>
            <p:nvPr/>
          </p:nvSpPr>
          <p:spPr>
            <a:xfrm>
              <a:off x="3748622" y="3289708"/>
              <a:ext cx="7399" cy="86677"/>
            </a:xfrm>
            <a:custGeom>
              <a:avLst/>
              <a:gdLst/>
              <a:ahLst/>
              <a:cxnLst/>
              <a:rect l="l" t="t" r="r" b="b"/>
              <a:pathLst>
                <a:path w="112" h="1312" extrusionOk="0">
                  <a:moveTo>
                    <a:pt x="112" y="0"/>
                  </a:moveTo>
                  <a:lnTo>
                    <a:pt x="0" y="14"/>
                  </a:lnTo>
                  <a:lnTo>
                    <a:pt x="0" y="13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15;p45"/>
            <p:cNvSpPr/>
            <p:nvPr/>
          </p:nvSpPr>
          <p:spPr>
            <a:xfrm>
              <a:off x="3543094" y="3368920"/>
              <a:ext cx="111584" cy="507842"/>
            </a:xfrm>
            <a:custGeom>
              <a:avLst/>
              <a:gdLst/>
              <a:ahLst/>
              <a:cxnLst/>
              <a:rect l="l" t="t" r="r" b="b"/>
              <a:pathLst>
                <a:path w="1689" h="7687" extrusionOk="0">
                  <a:moveTo>
                    <a:pt x="1688" y="1"/>
                  </a:moveTo>
                  <a:lnTo>
                    <a:pt x="1" y="2470"/>
                  </a:lnTo>
                  <a:lnTo>
                    <a:pt x="573" y="7687"/>
                  </a:lnTo>
                  <a:lnTo>
                    <a:pt x="154" y="242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16;p45"/>
            <p:cNvSpPr/>
            <p:nvPr/>
          </p:nvSpPr>
          <p:spPr>
            <a:xfrm>
              <a:off x="3330233" y="3330272"/>
              <a:ext cx="418456" cy="622993"/>
            </a:xfrm>
            <a:custGeom>
              <a:avLst/>
              <a:gdLst/>
              <a:ahLst/>
              <a:cxnLst/>
              <a:rect l="l" t="t" r="r" b="b"/>
              <a:pathLst>
                <a:path w="6334" h="9430" extrusionOk="0">
                  <a:moveTo>
                    <a:pt x="3460" y="0"/>
                  </a:moveTo>
                  <a:lnTo>
                    <a:pt x="1" y="2148"/>
                  </a:lnTo>
                  <a:lnTo>
                    <a:pt x="1800" y="7839"/>
                  </a:lnTo>
                  <a:lnTo>
                    <a:pt x="6333" y="9429"/>
                  </a:lnTo>
                  <a:lnTo>
                    <a:pt x="6333" y="9429"/>
                  </a:lnTo>
                  <a:lnTo>
                    <a:pt x="1870" y="7742"/>
                  </a:lnTo>
                  <a:lnTo>
                    <a:pt x="168" y="219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417;p45"/>
            <p:cNvSpPr/>
            <p:nvPr/>
          </p:nvSpPr>
          <p:spPr>
            <a:xfrm>
              <a:off x="3738448" y="3372620"/>
              <a:ext cx="17573" cy="562213"/>
            </a:xfrm>
            <a:custGeom>
              <a:avLst/>
              <a:gdLst/>
              <a:ahLst/>
              <a:cxnLst/>
              <a:rect l="l" t="t" r="r" b="b"/>
              <a:pathLst>
                <a:path w="266" h="8510" extrusionOk="0">
                  <a:moveTo>
                    <a:pt x="154" y="1"/>
                  </a:moveTo>
                  <a:lnTo>
                    <a:pt x="1" y="3223"/>
                  </a:lnTo>
                  <a:lnTo>
                    <a:pt x="154" y="8509"/>
                  </a:lnTo>
                  <a:lnTo>
                    <a:pt x="266" y="322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418;p45"/>
            <p:cNvSpPr/>
            <p:nvPr/>
          </p:nvSpPr>
          <p:spPr>
            <a:xfrm>
              <a:off x="3576259" y="3339455"/>
              <a:ext cx="365934" cy="41687"/>
            </a:xfrm>
            <a:custGeom>
              <a:avLst/>
              <a:gdLst/>
              <a:ahLst/>
              <a:cxnLst/>
              <a:rect l="l" t="t" r="r" b="b"/>
              <a:pathLst>
                <a:path w="5539" h="631" extrusionOk="0">
                  <a:moveTo>
                    <a:pt x="1" y="1"/>
                  </a:moveTo>
                  <a:lnTo>
                    <a:pt x="1" y="1"/>
                  </a:lnTo>
                  <a:cubicBezTo>
                    <a:pt x="903" y="477"/>
                    <a:pt x="1864" y="630"/>
                    <a:pt x="2728" y="630"/>
                  </a:cubicBezTo>
                  <a:cubicBezTo>
                    <a:pt x="4293" y="630"/>
                    <a:pt x="5538" y="126"/>
                    <a:pt x="5538" y="126"/>
                  </a:cubicBezTo>
                  <a:lnTo>
                    <a:pt x="5538" y="126"/>
                  </a:lnTo>
                  <a:cubicBezTo>
                    <a:pt x="4703" y="377"/>
                    <a:pt x="3840" y="500"/>
                    <a:pt x="2978" y="500"/>
                  </a:cubicBezTo>
                  <a:cubicBezTo>
                    <a:pt x="1970" y="500"/>
                    <a:pt x="963" y="332"/>
                    <a:pt x="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419;p45"/>
            <p:cNvSpPr/>
            <p:nvPr/>
          </p:nvSpPr>
          <p:spPr>
            <a:xfrm>
              <a:off x="3865623" y="3253769"/>
              <a:ext cx="24973" cy="116142"/>
            </a:xfrm>
            <a:custGeom>
              <a:avLst/>
              <a:gdLst/>
              <a:ahLst/>
              <a:cxnLst/>
              <a:rect l="l" t="t" r="r" b="b"/>
              <a:pathLst>
                <a:path w="378" h="1758" extrusionOk="0">
                  <a:moveTo>
                    <a:pt x="349" y="0"/>
                  </a:moveTo>
                  <a:lnTo>
                    <a:pt x="1" y="1758"/>
                  </a:lnTo>
                  <a:lnTo>
                    <a:pt x="377" y="7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420;p45"/>
            <p:cNvSpPr/>
            <p:nvPr/>
          </p:nvSpPr>
          <p:spPr>
            <a:xfrm>
              <a:off x="3646288" y="3253769"/>
              <a:ext cx="7465" cy="109734"/>
            </a:xfrm>
            <a:custGeom>
              <a:avLst/>
              <a:gdLst/>
              <a:ahLst/>
              <a:cxnLst/>
              <a:rect l="l" t="t" r="r" b="b"/>
              <a:pathLst>
                <a:path w="113" h="1661" extrusionOk="0">
                  <a:moveTo>
                    <a:pt x="1" y="0"/>
                  </a:moveTo>
                  <a:lnTo>
                    <a:pt x="113" y="1660"/>
                  </a:lnTo>
                  <a:lnTo>
                    <a:pt x="7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421;p45"/>
            <p:cNvSpPr/>
            <p:nvPr/>
          </p:nvSpPr>
          <p:spPr>
            <a:xfrm>
              <a:off x="3419751" y="3072949"/>
              <a:ext cx="700289" cy="219204"/>
            </a:xfrm>
            <a:custGeom>
              <a:avLst/>
              <a:gdLst/>
              <a:ahLst/>
              <a:cxnLst/>
              <a:rect l="l" t="t" r="r" b="b"/>
              <a:pathLst>
                <a:path w="10600" h="3318" extrusionOk="0">
                  <a:moveTo>
                    <a:pt x="5169" y="582"/>
                  </a:moveTo>
                  <a:cubicBezTo>
                    <a:pt x="5801" y="582"/>
                    <a:pt x="6451" y="658"/>
                    <a:pt x="6945" y="813"/>
                  </a:cubicBezTo>
                  <a:cubicBezTo>
                    <a:pt x="8368" y="1245"/>
                    <a:pt x="7517" y="1873"/>
                    <a:pt x="7057" y="2138"/>
                  </a:cubicBezTo>
                  <a:cubicBezTo>
                    <a:pt x="6917" y="2207"/>
                    <a:pt x="6819" y="2263"/>
                    <a:pt x="6819" y="2263"/>
                  </a:cubicBezTo>
                  <a:cubicBezTo>
                    <a:pt x="6373" y="2500"/>
                    <a:pt x="5871" y="2668"/>
                    <a:pt x="5355" y="2737"/>
                  </a:cubicBezTo>
                  <a:cubicBezTo>
                    <a:pt x="5318" y="2740"/>
                    <a:pt x="5281" y="2742"/>
                    <a:pt x="5244" y="2742"/>
                  </a:cubicBezTo>
                  <a:cubicBezTo>
                    <a:pt x="4546" y="2742"/>
                    <a:pt x="3904" y="2263"/>
                    <a:pt x="3904" y="2263"/>
                  </a:cubicBezTo>
                  <a:cubicBezTo>
                    <a:pt x="3779" y="2193"/>
                    <a:pt x="3667" y="2124"/>
                    <a:pt x="3569" y="2054"/>
                  </a:cubicBezTo>
                  <a:cubicBezTo>
                    <a:pt x="2090" y="1074"/>
                    <a:pt x="3570" y="582"/>
                    <a:pt x="5169" y="582"/>
                  </a:cubicBezTo>
                  <a:close/>
                  <a:moveTo>
                    <a:pt x="5026" y="0"/>
                  </a:moveTo>
                  <a:cubicBezTo>
                    <a:pt x="2405" y="0"/>
                    <a:pt x="0" y="851"/>
                    <a:pt x="3081" y="2570"/>
                  </a:cubicBezTo>
                  <a:cubicBezTo>
                    <a:pt x="3081" y="2570"/>
                    <a:pt x="4065" y="3317"/>
                    <a:pt x="5138" y="3317"/>
                  </a:cubicBezTo>
                  <a:cubicBezTo>
                    <a:pt x="5201" y="3317"/>
                    <a:pt x="5264" y="3315"/>
                    <a:pt x="5327" y="3309"/>
                  </a:cubicBezTo>
                  <a:cubicBezTo>
                    <a:pt x="6485" y="3212"/>
                    <a:pt x="7573" y="2570"/>
                    <a:pt x="7573" y="2570"/>
                  </a:cubicBezTo>
                  <a:cubicBezTo>
                    <a:pt x="7573" y="2570"/>
                    <a:pt x="10600" y="1231"/>
                    <a:pt x="7768" y="352"/>
                  </a:cubicBezTo>
                  <a:cubicBezTo>
                    <a:pt x="7004" y="118"/>
                    <a:pt x="6000" y="0"/>
                    <a:pt x="5026" y="0"/>
                  </a:cubicBezTo>
                  <a:close/>
                </a:path>
              </a:pathLst>
            </a:custGeom>
            <a:solidFill>
              <a:srgbClr val="497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422;p45"/>
            <p:cNvSpPr/>
            <p:nvPr/>
          </p:nvSpPr>
          <p:spPr>
            <a:xfrm>
              <a:off x="3557760" y="3111332"/>
              <a:ext cx="414822" cy="102863"/>
            </a:xfrm>
            <a:custGeom>
              <a:avLst/>
              <a:gdLst/>
              <a:ahLst/>
              <a:cxnLst/>
              <a:rect l="l" t="t" r="r" b="b"/>
              <a:pathLst>
                <a:path w="6279" h="1557" extrusionOk="0">
                  <a:moveTo>
                    <a:pt x="3080" y="1"/>
                  </a:moveTo>
                  <a:cubicBezTo>
                    <a:pt x="1481" y="1"/>
                    <a:pt x="1" y="493"/>
                    <a:pt x="1480" y="1473"/>
                  </a:cubicBezTo>
                  <a:cubicBezTo>
                    <a:pt x="1467" y="1446"/>
                    <a:pt x="1254" y="635"/>
                    <a:pt x="2865" y="635"/>
                  </a:cubicBezTo>
                  <a:cubicBezTo>
                    <a:pt x="2904" y="635"/>
                    <a:pt x="2945" y="635"/>
                    <a:pt x="2987" y="636"/>
                  </a:cubicBezTo>
                  <a:cubicBezTo>
                    <a:pt x="4772" y="664"/>
                    <a:pt x="4968" y="1557"/>
                    <a:pt x="4968" y="1557"/>
                  </a:cubicBezTo>
                  <a:cubicBezTo>
                    <a:pt x="5428" y="1292"/>
                    <a:pt x="6279" y="664"/>
                    <a:pt x="4856" y="232"/>
                  </a:cubicBezTo>
                  <a:cubicBezTo>
                    <a:pt x="4362" y="77"/>
                    <a:pt x="3712" y="1"/>
                    <a:pt x="3080" y="1"/>
                  </a:cubicBezTo>
                  <a:close/>
                </a:path>
              </a:pathLst>
            </a:custGeom>
            <a:solidFill>
              <a:srgbClr val="386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23;p45"/>
            <p:cNvSpPr/>
            <p:nvPr/>
          </p:nvSpPr>
          <p:spPr>
            <a:xfrm>
              <a:off x="3548643" y="3081801"/>
              <a:ext cx="441446" cy="200243"/>
            </a:xfrm>
            <a:custGeom>
              <a:avLst/>
              <a:gdLst/>
              <a:ahLst/>
              <a:cxnLst/>
              <a:rect l="l" t="t" r="r" b="b"/>
              <a:pathLst>
                <a:path w="6682" h="3031" extrusionOk="0">
                  <a:moveTo>
                    <a:pt x="3358" y="119"/>
                  </a:moveTo>
                  <a:cubicBezTo>
                    <a:pt x="4974" y="119"/>
                    <a:pt x="5711" y="444"/>
                    <a:pt x="6054" y="776"/>
                  </a:cubicBezTo>
                  <a:cubicBezTo>
                    <a:pt x="6305" y="1027"/>
                    <a:pt x="6291" y="1446"/>
                    <a:pt x="6026" y="1697"/>
                  </a:cubicBezTo>
                  <a:lnTo>
                    <a:pt x="6040" y="1697"/>
                  </a:lnTo>
                  <a:cubicBezTo>
                    <a:pt x="5091" y="2541"/>
                    <a:pt x="4219" y="2750"/>
                    <a:pt x="3589" y="2750"/>
                  </a:cubicBezTo>
                  <a:cubicBezTo>
                    <a:pt x="2968" y="2750"/>
                    <a:pt x="2581" y="2548"/>
                    <a:pt x="2581" y="2548"/>
                  </a:cubicBezTo>
                  <a:cubicBezTo>
                    <a:pt x="489" y="1780"/>
                    <a:pt x="503" y="1055"/>
                    <a:pt x="754" y="637"/>
                  </a:cubicBezTo>
                  <a:cubicBezTo>
                    <a:pt x="893" y="413"/>
                    <a:pt x="1116" y="274"/>
                    <a:pt x="1367" y="246"/>
                  </a:cubicBezTo>
                  <a:cubicBezTo>
                    <a:pt x="2147" y="157"/>
                    <a:pt x="2804" y="119"/>
                    <a:pt x="3358" y="119"/>
                  </a:cubicBezTo>
                  <a:close/>
                  <a:moveTo>
                    <a:pt x="3294" y="1"/>
                  </a:moveTo>
                  <a:cubicBezTo>
                    <a:pt x="2656" y="1"/>
                    <a:pt x="1900" y="45"/>
                    <a:pt x="1005" y="148"/>
                  </a:cubicBezTo>
                  <a:cubicBezTo>
                    <a:pt x="712" y="190"/>
                    <a:pt x="461" y="358"/>
                    <a:pt x="307" y="595"/>
                  </a:cubicBezTo>
                  <a:cubicBezTo>
                    <a:pt x="0" y="1069"/>
                    <a:pt x="0" y="1906"/>
                    <a:pt x="2400" y="2799"/>
                  </a:cubicBezTo>
                  <a:cubicBezTo>
                    <a:pt x="2400" y="2799"/>
                    <a:pt x="2843" y="3031"/>
                    <a:pt x="3553" y="3031"/>
                  </a:cubicBezTo>
                  <a:cubicBezTo>
                    <a:pt x="4278" y="3031"/>
                    <a:pt x="5282" y="2788"/>
                    <a:pt x="6375" y="1808"/>
                  </a:cubicBezTo>
                  <a:cubicBezTo>
                    <a:pt x="6682" y="1529"/>
                    <a:pt x="6682" y="1041"/>
                    <a:pt x="6389" y="748"/>
                  </a:cubicBezTo>
                  <a:cubicBezTo>
                    <a:pt x="6005" y="375"/>
                    <a:pt x="5149" y="1"/>
                    <a:pt x="3294" y="1"/>
                  </a:cubicBezTo>
                  <a:close/>
                </a:path>
              </a:pathLst>
            </a:custGeom>
            <a:solidFill>
              <a:srgbClr val="C5E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24;p45"/>
            <p:cNvSpPr/>
            <p:nvPr/>
          </p:nvSpPr>
          <p:spPr>
            <a:xfrm>
              <a:off x="3452783" y="3093429"/>
              <a:ext cx="170580" cy="134574"/>
            </a:xfrm>
            <a:custGeom>
              <a:avLst/>
              <a:gdLst/>
              <a:ahLst/>
              <a:cxnLst/>
              <a:rect l="l" t="t" r="r" b="b"/>
              <a:pathLst>
                <a:path w="2582" h="2037" extrusionOk="0">
                  <a:moveTo>
                    <a:pt x="2302" y="0"/>
                  </a:moveTo>
                  <a:lnTo>
                    <a:pt x="2302" y="0"/>
                  </a:lnTo>
                  <a:cubicBezTo>
                    <a:pt x="2302" y="0"/>
                    <a:pt x="1" y="517"/>
                    <a:pt x="2581" y="2037"/>
                  </a:cubicBezTo>
                  <a:cubicBezTo>
                    <a:pt x="2581" y="2037"/>
                    <a:pt x="712" y="726"/>
                    <a:pt x="2302" y="0"/>
                  </a:cubicBezTo>
                  <a:close/>
                </a:path>
              </a:pathLst>
            </a:custGeom>
            <a:solidFill>
              <a:srgbClr val="A2C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25;p45"/>
            <p:cNvSpPr/>
            <p:nvPr/>
          </p:nvSpPr>
          <p:spPr>
            <a:xfrm>
              <a:off x="3748622" y="3337605"/>
              <a:ext cx="417465" cy="615660"/>
            </a:xfrm>
            <a:custGeom>
              <a:avLst/>
              <a:gdLst/>
              <a:ahLst/>
              <a:cxnLst/>
              <a:rect l="l" t="t" r="r" b="b"/>
              <a:pathLst>
                <a:path w="6319" h="9319" extrusionOk="0">
                  <a:moveTo>
                    <a:pt x="3222" y="1"/>
                  </a:moveTo>
                  <a:lnTo>
                    <a:pt x="6166" y="1270"/>
                  </a:lnTo>
                  <a:lnTo>
                    <a:pt x="4994" y="7226"/>
                  </a:lnTo>
                  <a:lnTo>
                    <a:pt x="0" y="9318"/>
                  </a:lnTo>
                  <a:lnTo>
                    <a:pt x="0" y="9318"/>
                  </a:lnTo>
                  <a:lnTo>
                    <a:pt x="5064" y="7268"/>
                  </a:lnTo>
                  <a:lnTo>
                    <a:pt x="6319" y="1200"/>
                  </a:lnTo>
                  <a:lnTo>
                    <a:pt x="3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26;p45"/>
            <p:cNvSpPr/>
            <p:nvPr/>
          </p:nvSpPr>
          <p:spPr>
            <a:xfrm>
              <a:off x="3865623" y="3369845"/>
              <a:ext cx="112509" cy="495884"/>
            </a:xfrm>
            <a:custGeom>
              <a:avLst/>
              <a:gdLst/>
              <a:ahLst/>
              <a:cxnLst/>
              <a:rect l="l" t="t" r="r" b="b"/>
              <a:pathLst>
                <a:path w="1703" h="7506" extrusionOk="0">
                  <a:moveTo>
                    <a:pt x="1" y="1"/>
                  </a:moveTo>
                  <a:lnTo>
                    <a:pt x="1563" y="1842"/>
                  </a:lnTo>
                  <a:lnTo>
                    <a:pt x="1396" y="7505"/>
                  </a:lnTo>
                  <a:lnTo>
                    <a:pt x="1702" y="17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27;p45"/>
            <p:cNvSpPr/>
            <p:nvPr/>
          </p:nvSpPr>
          <p:spPr>
            <a:xfrm>
              <a:off x="3403961" y="3132143"/>
              <a:ext cx="742835" cy="237768"/>
            </a:xfrm>
            <a:custGeom>
              <a:avLst/>
              <a:gdLst/>
              <a:ahLst/>
              <a:cxnLst/>
              <a:rect l="l" t="t" r="r" b="b"/>
              <a:pathLst>
                <a:path w="11244" h="3599" extrusionOk="0">
                  <a:moveTo>
                    <a:pt x="0" y="0"/>
                  </a:moveTo>
                  <a:lnTo>
                    <a:pt x="0" y="767"/>
                  </a:lnTo>
                  <a:lnTo>
                    <a:pt x="5371" y="3599"/>
                  </a:lnTo>
                  <a:lnTo>
                    <a:pt x="11243" y="544"/>
                  </a:lnTo>
                  <a:lnTo>
                    <a:pt x="1124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28;p45"/>
            <p:cNvSpPr/>
            <p:nvPr/>
          </p:nvSpPr>
          <p:spPr>
            <a:xfrm>
              <a:off x="3403961" y="3051940"/>
              <a:ext cx="742835" cy="256266"/>
            </a:xfrm>
            <a:custGeom>
              <a:avLst/>
              <a:gdLst/>
              <a:ahLst/>
              <a:cxnLst/>
              <a:rect l="l" t="t" r="r" b="b"/>
              <a:pathLst>
                <a:path w="11244" h="3879" extrusionOk="0">
                  <a:moveTo>
                    <a:pt x="5134" y="1"/>
                  </a:moveTo>
                  <a:lnTo>
                    <a:pt x="0" y="1214"/>
                  </a:lnTo>
                  <a:lnTo>
                    <a:pt x="5371" y="3878"/>
                  </a:lnTo>
                  <a:lnTo>
                    <a:pt x="11243" y="1228"/>
                  </a:lnTo>
                  <a:lnTo>
                    <a:pt x="5134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29;p45"/>
            <p:cNvSpPr/>
            <p:nvPr/>
          </p:nvSpPr>
          <p:spPr>
            <a:xfrm>
              <a:off x="3453708" y="2609635"/>
              <a:ext cx="633167" cy="632242"/>
            </a:xfrm>
            <a:custGeom>
              <a:avLst/>
              <a:gdLst/>
              <a:ahLst/>
              <a:cxnLst/>
              <a:rect l="l" t="t" r="r" b="b"/>
              <a:pathLst>
                <a:path w="9584" h="9570" extrusionOk="0">
                  <a:moveTo>
                    <a:pt x="7882" y="1702"/>
                  </a:moveTo>
                  <a:cubicBezTo>
                    <a:pt x="9583" y="3404"/>
                    <a:pt x="9583" y="6166"/>
                    <a:pt x="7882" y="7867"/>
                  </a:cubicBezTo>
                  <a:cubicBezTo>
                    <a:pt x="6180" y="9569"/>
                    <a:pt x="3418" y="9569"/>
                    <a:pt x="1702" y="7867"/>
                  </a:cubicBezTo>
                  <a:cubicBezTo>
                    <a:pt x="1" y="6166"/>
                    <a:pt x="1" y="3404"/>
                    <a:pt x="1702" y="1702"/>
                  </a:cubicBezTo>
                  <a:cubicBezTo>
                    <a:pt x="3418" y="0"/>
                    <a:pt x="6180" y="0"/>
                    <a:pt x="7882" y="1702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430;p45"/>
            <p:cNvSpPr/>
            <p:nvPr/>
          </p:nvSpPr>
          <p:spPr>
            <a:xfrm>
              <a:off x="3743073" y="2969953"/>
              <a:ext cx="41555" cy="190796"/>
            </a:xfrm>
            <a:custGeom>
              <a:avLst/>
              <a:gdLst/>
              <a:ahLst/>
              <a:cxnLst/>
              <a:rect l="l" t="t" r="r" b="b"/>
              <a:pathLst>
                <a:path w="629" h="2888" extrusionOk="0">
                  <a:moveTo>
                    <a:pt x="1" y="0"/>
                  </a:moveTo>
                  <a:cubicBezTo>
                    <a:pt x="168" y="949"/>
                    <a:pt x="224" y="1911"/>
                    <a:pt x="140" y="2874"/>
                  </a:cubicBezTo>
                  <a:lnTo>
                    <a:pt x="196" y="2888"/>
                  </a:lnTo>
                  <a:lnTo>
                    <a:pt x="349" y="2888"/>
                  </a:lnTo>
                  <a:lnTo>
                    <a:pt x="558" y="2818"/>
                  </a:lnTo>
                  <a:cubicBezTo>
                    <a:pt x="628" y="823"/>
                    <a:pt x="489" y="0"/>
                    <a:pt x="489" y="0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431;p45"/>
            <p:cNvSpPr/>
            <p:nvPr/>
          </p:nvSpPr>
          <p:spPr>
            <a:xfrm>
              <a:off x="3758730" y="3133068"/>
              <a:ext cx="388066" cy="236843"/>
            </a:xfrm>
            <a:custGeom>
              <a:avLst/>
              <a:gdLst/>
              <a:ahLst/>
              <a:cxnLst/>
              <a:rect l="l" t="t" r="r" b="b"/>
              <a:pathLst>
                <a:path w="5874" h="3585" extrusionOk="0">
                  <a:moveTo>
                    <a:pt x="5873" y="0"/>
                  </a:moveTo>
                  <a:lnTo>
                    <a:pt x="1" y="2650"/>
                  </a:lnTo>
                  <a:lnTo>
                    <a:pt x="1" y="3585"/>
                  </a:lnTo>
                  <a:lnTo>
                    <a:pt x="5873" y="530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432;p45"/>
            <p:cNvSpPr/>
            <p:nvPr/>
          </p:nvSpPr>
          <p:spPr>
            <a:xfrm>
              <a:off x="3686851" y="2812388"/>
              <a:ext cx="151223" cy="243317"/>
            </a:xfrm>
            <a:custGeom>
              <a:avLst/>
              <a:gdLst/>
              <a:ahLst/>
              <a:cxnLst/>
              <a:rect l="l" t="t" r="r" b="b"/>
              <a:pathLst>
                <a:path w="2289" h="3683" extrusionOk="0">
                  <a:moveTo>
                    <a:pt x="1200" y="0"/>
                  </a:moveTo>
                  <a:lnTo>
                    <a:pt x="824" y="391"/>
                  </a:lnTo>
                  <a:lnTo>
                    <a:pt x="573" y="1032"/>
                  </a:lnTo>
                  <a:lnTo>
                    <a:pt x="517" y="1730"/>
                  </a:lnTo>
                  <a:lnTo>
                    <a:pt x="1" y="2469"/>
                  </a:lnTo>
                  <a:lnTo>
                    <a:pt x="1033" y="3682"/>
                  </a:lnTo>
                  <a:lnTo>
                    <a:pt x="1465" y="3682"/>
                  </a:lnTo>
                  <a:lnTo>
                    <a:pt x="2288" y="2860"/>
                  </a:lnTo>
                  <a:lnTo>
                    <a:pt x="2107" y="2385"/>
                  </a:lnTo>
                  <a:lnTo>
                    <a:pt x="1647" y="1506"/>
                  </a:lnTo>
                  <a:lnTo>
                    <a:pt x="1786" y="935"/>
                  </a:lnTo>
                  <a:lnTo>
                    <a:pt x="1200" y="0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433;p45"/>
            <p:cNvSpPr/>
            <p:nvPr/>
          </p:nvSpPr>
          <p:spPr>
            <a:xfrm>
              <a:off x="3702509" y="2831679"/>
              <a:ext cx="119908" cy="224026"/>
            </a:xfrm>
            <a:custGeom>
              <a:avLst/>
              <a:gdLst/>
              <a:ahLst/>
              <a:cxnLst/>
              <a:rect l="l" t="t" r="r" b="b"/>
              <a:pathLst>
                <a:path w="1815" h="3391" extrusionOk="0">
                  <a:moveTo>
                    <a:pt x="963" y="1"/>
                  </a:moveTo>
                  <a:lnTo>
                    <a:pt x="726" y="210"/>
                  </a:lnTo>
                  <a:lnTo>
                    <a:pt x="503" y="740"/>
                  </a:lnTo>
                  <a:lnTo>
                    <a:pt x="447" y="1507"/>
                  </a:lnTo>
                  <a:lnTo>
                    <a:pt x="1" y="2177"/>
                  </a:lnTo>
                  <a:lnTo>
                    <a:pt x="796" y="3390"/>
                  </a:lnTo>
                  <a:lnTo>
                    <a:pt x="1131" y="3390"/>
                  </a:lnTo>
                  <a:lnTo>
                    <a:pt x="1814" y="2609"/>
                  </a:lnTo>
                  <a:lnTo>
                    <a:pt x="1675" y="2093"/>
                  </a:lnTo>
                  <a:lnTo>
                    <a:pt x="1200" y="1214"/>
                  </a:lnTo>
                  <a:lnTo>
                    <a:pt x="1368" y="629"/>
                  </a:lnTo>
                  <a:lnTo>
                    <a:pt x="963" y="1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34;p45"/>
            <p:cNvSpPr/>
            <p:nvPr/>
          </p:nvSpPr>
          <p:spPr>
            <a:xfrm>
              <a:off x="3724641" y="2859361"/>
              <a:ext cx="73795" cy="169589"/>
            </a:xfrm>
            <a:custGeom>
              <a:avLst/>
              <a:gdLst/>
              <a:ahLst/>
              <a:cxnLst/>
              <a:rect l="l" t="t" r="r" b="b"/>
              <a:pathLst>
                <a:path w="1117" h="2567" extrusionOk="0">
                  <a:moveTo>
                    <a:pt x="572" y="0"/>
                  </a:moveTo>
                  <a:lnTo>
                    <a:pt x="293" y="475"/>
                  </a:lnTo>
                  <a:lnTo>
                    <a:pt x="321" y="1284"/>
                  </a:lnTo>
                  <a:lnTo>
                    <a:pt x="1" y="1674"/>
                  </a:lnTo>
                  <a:lnTo>
                    <a:pt x="572" y="2567"/>
                  </a:lnTo>
                  <a:lnTo>
                    <a:pt x="768" y="2567"/>
                  </a:lnTo>
                  <a:lnTo>
                    <a:pt x="1116" y="2065"/>
                  </a:lnTo>
                  <a:lnTo>
                    <a:pt x="1116" y="1674"/>
                  </a:lnTo>
                  <a:lnTo>
                    <a:pt x="656" y="698"/>
                  </a:lnTo>
                  <a:lnTo>
                    <a:pt x="712" y="182"/>
                  </a:lnTo>
                  <a:lnTo>
                    <a:pt x="572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435;p45"/>
            <p:cNvSpPr/>
            <p:nvPr/>
          </p:nvSpPr>
          <p:spPr>
            <a:xfrm>
              <a:off x="3407661" y="1878097"/>
              <a:ext cx="717003" cy="834797"/>
            </a:xfrm>
            <a:custGeom>
              <a:avLst/>
              <a:gdLst/>
              <a:ahLst/>
              <a:cxnLst/>
              <a:rect l="l" t="t" r="r" b="b"/>
              <a:pathLst>
                <a:path w="10853" h="12636" extrusionOk="0">
                  <a:moveTo>
                    <a:pt x="5277" y="1"/>
                  </a:moveTo>
                  <a:cubicBezTo>
                    <a:pt x="4920" y="1"/>
                    <a:pt x="4562" y="33"/>
                    <a:pt x="4255" y="110"/>
                  </a:cubicBezTo>
                  <a:cubicBezTo>
                    <a:pt x="3181" y="389"/>
                    <a:pt x="4436" y="1281"/>
                    <a:pt x="4436" y="1281"/>
                  </a:cubicBezTo>
                  <a:lnTo>
                    <a:pt x="4255" y="1588"/>
                  </a:lnTo>
                  <a:lnTo>
                    <a:pt x="4310" y="5564"/>
                  </a:lnTo>
                  <a:lnTo>
                    <a:pt x="3697" y="6010"/>
                  </a:lnTo>
                  <a:lnTo>
                    <a:pt x="1674" y="7558"/>
                  </a:lnTo>
                  <a:lnTo>
                    <a:pt x="447" y="8842"/>
                  </a:lnTo>
                  <a:lnTo>
                    <a:pt x="0" y="10181"/>
                  </a:lnTo>
                  <a:lnTo>
                    <a:pt x="502" y="11366"/>
                  </a:lnTo>
                  <a:lnTo>
                    <a:pt x="1730" y="12203"/>
                  </a:lnTo>
                  <a:lnTo>
                    <a:pt x="4910" y="12636"/>
                  </a:lnTo>
                  <a:lnTo>
                    <a:pt x="8523" y="12371"/>
                  </a:lnTo>
                  <a:lnTo>
                    <a:pt x="10266" y="11617"/>
                  </a:lnTo>
                  <a:lnTo>
                    <a:pt x="10852" y="10613"/>
                  </a:lnTo>
                  <a:lnTo>
                    <a:pt x="10852" y="9637"/>
                  </a:lnTo>
                  <a:lnTo>
                    <a:pt x="9987" y="8312"/>
                  </a:lnTo>
                  <a:lnTo>
                    <a:pt x="8439" y="6945"/>
                  </a:lnTo>
                  <a:lnTo>
                    <a:pt x="6598" y="5578"/>
                  </a:lnTo>
                  <a:lnTo>
                    <a:pt x="6514" y="1281"/>
                  </a:lnTo>
                  <a:cubicBezTo>
                    <a:pt x="6514" y="1281"/>
                    <a:pt x="7128" y="682"/>
                    <a:pt x="7058" y="403"/>
                  </a:cubicBezTo>
                  <a:cubicBezTo>
                    <a:pt x="7009" y="195"/>
                    <a:pt x="6150" y="1"/>
                    <a:pt x="5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36;p45"/>
            <p:cNvSpPr/>
            <p:nvPr/>
          </p:nvSpPr>
          <p:spPr>
            <a:xfrm>
              <a:off x="3548643" y="2360900"/>
              <a:ext cx="440521" cy="88990"/>
            </a:xfrm>
            <a:custGeom>
              <a:avLst/>
              <a:gdLst/>
              <a:ahLst/>
              <a:cxnLst/>
              <a:rect l="l" t="t" r="r" b="b"/>
              <a:pathLst>
                <a:path w="6668" h="1347" extrusionOk="0">
                  <a:moveTo>
                    <a:pt x="3129" y="0"/>
                  </a:moveTo>
                  <a:cubicBezTo>
                    <a:pt x="1240" y="0"/>
                    <a:pt x="92" y="367"/>
                    <a:pt x="0" y="404"/>
                  </a:cubicBezTo>
                  <a:cubicBezTo>
                    <a:pt x="1284" y="1110"/>
                    <a:pt x="2452" y="1346"/>
                    <a:pt x="3440" y="1346"/>
                  </a:cubicBezTo>
                  <a:cubicBezTo>
                    <a:pt x="5416" y="1346"/>
                    <a:pt x="6668" y="404"/>
                    <a:pt x="6668" y="404"/>
                  </a:cubicBezTo>
                  <a:cubicBezTo>
                    <a:pt x="5314" y="101"/>
                    <a:pt x="4119" y="0"/>
                    <a:pt x="3129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37;p45"/>
            <p:cNvSpPr/>
            <p:nvPr/>
          </p:nvSpPr>
          <p:spPr>
            <a:xfrm>
              <a:off x="3426093" y="2387524"/>
              <a:ext cx="677364" cy="297755"/>
            </a:xfrm>
            <a:custGeom>
              <a:avLst/>
              <a:gdLst/>
              <a:ahLst/>
              <a:cxnLst/>
              <a:rect l="l" t="t" r="r" b="b"/>
              <a:pathLst>
                <a:path w="10253" h="4507" extrusionOk="0">
                  <a:moveTo>
                    <a:pt x="10113" y="2609"/>
                  </a:moveTo>
                  <a:cubicBezTo>
                    <a:pt x="10057" y="2986"/>
                    <a:pt x="9862" y="3334"/>
                    <a:pt x="9569" y="3572"/>
                  </a:cubicBezTo>
                  <a:cubicBezTo>
                    <a:pt x="8634" y="4353"/>
                    <a:pt x="6737" y="4381"/>
                    <a:pt x="5287" y="4450"/>
                  </a:cubicBezTo>
                  <a:cubicBezTo>
                    <a:pt x="3948" y="4506"/>
                    <a:pt x="2079" y="4199"/>
                    <a:pt x="1005" y="3599"/>
                  </a:cubicBezTo>
                  <a:cubicBezTo>
                    <a:pt x="544" y="3334"/>
                    <a:pt x="223" y="3014"/>
                    <a:pt x="168" y="2637"/>
                  </a:cubicBezTo>
                  <a:cubicBezTo>
                    <a:pt x="0" y="1410"/>
                    <a:pt x="1855" y="1"/>
                    <a:pt x="1855" y="1"/>
                  </a:cubicBezTo>
                  <a:lnTo>
                    <a:pt x="1869" y="1"/>
                  </a:lnTo>
                  <a:cubicBezTo>
                    <a:pt x="2023" y="84"/>
                    <a:pt x="2943" y="531"/>
                    <a:pt x="5287" y="587"/>
                  </a:cubicBezTo>
                  <a:cubicBezTo>
                    <a:pt x="7798" y="656"/>
                    <a:pt x="8509" y="15"/>
                    <a:pt x="8523" y="1"/>
                  </a:cubicBezTo>
                  <a:lnTo>
                    <a:pt x="8523" y="1"/>
                  </a:lnTo>
                  <a:cubicBezTo>
                    <a:pt x="8565" y="29"/>
                    <a:pt x="10252" y="1535"/>
                    <a:pt x="10113" y="2609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38;p45"/>
            <p:cNvSpPr/>
            <p:nvPr/>
          </p:nvSpPr>
          <p:spPr>
            <a:xfrm>
              <a:off x="3618210" y="2563323"/>
              <a:ext cx="26822" cy="20810"/>
            </a:xfrm>
            <a:custGeom>
              <a:avLst/>
              <a:gdLst/>
              <a:ahLst/>
              <a:cxnLst/>
              <a:rect l="l" t="t" r="r" b="b"/>
              <a:pathLst>
                <a:path w="406" h="315" extrusionOk="0">
                  <a:moveTo>
                    <a:pt x="203" y="0"/>
                  </a:moveTo>
                  <a:cubicBezTo>
                    <a:pt x="102" y="0"/>
                    <a:pt x="1" y="53"/>
                    <a:pt x="35" y="157"/>
                  </a:cubicBezTo>
                  <a:cubicBezTo>
                    <a:pt x="1" y="262"/>
                    <a:pt x="102" y="314"/>
                    <a:pt x="203" y="314"/>
                  </a:cubicBezTo>
                  <a:cubicBezTo>
                    <a:pt x="304" y="314"/>
                    <a:pt x="405" y="262"/>
                    <a:pt x="370" y="157"/>
                  </a:cubicBezTo>
                  <a:cubicBezTo>
                    <a:pt x="405" y="53"/>
                    <a:pt x="304" y="0"/>
                    <a:pt x="20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39;p45"/>
            <p:cNvSpPr/>
            <p:nvPr/>
          </p:nvSpPr>
          <p:spPr>
            <a:xfrm>
              <a:off x="3626997" y="2565371"/>
              <a:ext cx="9249" cy="9315"/>
            </a:xfrm>
            <a:custGeom>
              <a:avLst/>
              <a:gdLst/>
              <a:ahLst/>
              <a:cxnLst/>
              <a:rect l="l" t="t" r="r" b="b"/>
              <a:pathLst>
                <a:path w="140" h="141" extrusionOk="0">
                  <a:moveTo>
                    <a:pt x="70" y="1"/>
                  </a:moveTo>
                  <a:cubicBezTo>
                    <a:pt x="0" y="15"/>
                    <a:pt x="0" y="126"/>
                    <a:pt x="70" y="140"/>
                  </a:cubicBezTo>
                  <a:cubicBezTo>
                    <a:pt x="112" y="140"/>
                    <a:pt x="140" y="112"/>
                    <a:pt x="126" y="71"/>
                  </a:cubicBezTo>
                  <a:cubicBezTo>
                    <a:pt x="140" y="43"/>
                    <a:pt x="112" y="1"/>
                    <a:pt x="7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440;p45"/>
            <p:cNvSpPr/>
            <p:nvPr/>
          </p:nvSpPr>
          <p:spPr>
            <a:xfrm>
              <a:off x="3632480" y="2617893"/>
              <a:ext cx="12090" cy="11165"/>
            </a:xfrm>
            <a:custGeom>
              <a:avLst/>
              <a:gdLst/>
              <a:ahLst/>
              <a:cxnLst/>
              <a:rect l="l" t="t" r="r" b="b"/>
              <a:pathLst>
                <a:path w="183" h="169" extrusionOk="0">
                  <a:moveTo>
                    <a:pt x="91" y="1"/>
                  </a:moveTo>
                  <a:cubicBezTo>
                    <a:pt x="46" y="1"/>
                    <a:pt x="1" y="29"/>
                    <a:pt x="1" y="85"/>
                  </a:cubicBezTo>
                  <a:cubicBezTo>
                    <a:pt x="1" y="140"/>
                    <a:pt x="46" y="168"/>
                    <a:pt x="91" y="168"/>
                  </a:cubicBezTo>
                  <a:cubicBezTo>
                    <a:pt x="137" y="168"/>
                    <a:pt x="182" y="140"/>
                    <a:pt x="182" y="85"/>
                  </a:cubicBezTo>
                  <a:cubicBezTo>
                    <a:pt x="182" y="29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441;p45"/>
            <p:cNvSpPr/>
            <p:nvPr/>
          </p:nvSpPr>
          <p:spPr>
            <a:xfrm>
              <a:off x="3636180" y="2620668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1"/>
                  </a:moveTo>
                  <a:cubicBezTo>
                    <a:pt x="14" y="1"/>
                    <a:pt x="1" y="1"/>
                    <a:pt x="1" y="29"/>
                  </a:cubicBezTo>
                  <a:cubicBezTo>
                    <a:pt x="1" y="43"/>
                    <a:pt x="14" y="57"/>
                    <a:pt x="42" y="57"/>
                  </a:cubicBezTo>
                  <a:cubicBezTo>
                    <a:pt x="56" y="57"/>
                    <a:pt x="70" y="43"/>
                    <a:pt x="70" y="29"/>
                  </a:cubicBezTo>
                  <a:cubicBezTo>
                    <a:pt x="70" y="1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442;p45"/>
            <p:cNvSpPr/>
            <p:nvPr/>
          </p:nvSpPr>
          <p:spPr>
            <a:xfrm>
              <a:off x="3654612" y="2548789"/>
              <a:ext cx="11099" cy="12090"/>
            </a:xfrm>
            <a:custGeom>
              <a:avLst/>
              <a:gdLst/>
              <a:ahLst/>
              <a:cxnLst/>
              <a:rect l="l" t="t" r="r" b="b"/>
              <a:pathLst>
                <a:path w="168" h="183" extrusionOk="0">
                  <a:moveTo>
                    <a:pt x="84" y="1"/>
                  </a:moveTo>
                  <a:cubicBezTo>
                    <a:pt x="42" y="1"/>
                    <a:pt x="0" y="43"/>
                    <a:pt x="0" y="98"/>
                  </a:cubicBezTo>
                  <a:cubicBezTo>
                    <a:pt x="0" y="140"/>
                    <a:pt x="42" y="182"/>
                    <a:pt x="84" y="182"/>
                  </a:cubicBezTo>
                  <a:cubicBezTo>
                    <a:pt x="126" y="182"/>
                    <a:pt x="168" y="140"/>
                    <a:pt x="168" y="98"/>
                  </a:cubicBezTo>
                  <a:cubicBezTo>
                    <a:pt x="168" y="43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443;p45"/>
            <p:cNvSpPr/>
            <p:nvPr/>
          </p:nvSpPr>
          <p:spPr>
            <a:xfrm>
              <a:off x="3658311" y="2551564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8" y="1"/>
                  </a:moveTo>
                  <a:cubicBezTo>
                    <a:pt x="14" y="1"/>
                    <a:pt x="0" y="15"/>
                    <a:pt x="0" y="28"/>
                  </a:cubicBezTo>
                  <a:cubicBezTo>
                    <a:pt x="0" y="42"/>
                    <a:pt x="14" y="56"/>
                    <a:pt x="28" y="56"/>
                  </a:cubicBezTo>
                  <a:cubicBezTo>
                    <a:pt x="42" y="56"/>
                    <a:pt x="56" y="42"/>
                    <a:pt x="56" y="28"/>
                  </a:cubicBezTo>
                  <a:cubicBezTo>
                    <a:pt x="56" y="15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444;p45"/>
            <p:cNvSpPr/>
            <p:nvPr/>
          </p:nvSpPr>
          <p:spPr>
            <a:xfrm>
              <a:off x="3564301" y="2548789"/>
              <a:ext cx="12024" cy="12090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8" y="1"/>
                  </a:moveTo>
                  <a:cubicBezTo>
                    <a:pt x="42" y="1"/>
                    <a:pt x="1" y="43"/>
                    <a:pt x="1" y="98"/>
                  </a:cubicBezTo>
                  <a:cubicBezTo>
                    <a:pt x="1" y="140"/>
                    <a:pt x="42" y="182"/>
                    <a:pt x="98" y="182"/>
                  </a:cubicBezTo>
                  <a:cubicBezTo>
                    <a:pt x="140" y="182"/>
                    <a:pt x="182" y="140"/>
                    <a:pt x="182" y="98"/>
                  </a:cubicBezTo>
                  <a:cubicBezTo>
                    <a:pt x="182" y="43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445;p45"/>
            <p:cNvSpPr/>
            <p:nvPr/>
          </p:nvSpPr>
          <p:spPr>
            <a:xfrm>
              <a:off x="3568001" y="2551564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1"/>
                  </a:moveTo>
                  <a:cubicBezTo>
                    <a:pt x="14" y="1"/>
                    <a:pt x="0" y="15"/>
                    <a:pt x="0" y="28"/>
                  </a:cubicBezTo>
                  <a:cubicBezTo>
                    <a:pt x="0" y="42"/>
                    <a:pt x="14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5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446;p45"/>
            <p:cNvSpPr/>
            <p:nvPr/>
          </p:nvSpPr>
          <p:spPr>
            <a:xfrm>
              <a:off x="3943052" y="2461253"/>
              <a:ext cx="24907" cy="24973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96" y="1"/>
                  </a:moveTo>
                  <a:cubicBezTo>
                    <a:pt x="84" y="1"/>
                    <a:pt x="0" y="84"/>
                    <a:pt x="0" y="182"/>
                  </a:cubicBezTo>
                  <a:cubicBezTo>
                    <a:pt x="0" y="294"/>
                    <a:pt x="84" y="377"/>
                    <a:pt x="196" y="377"/>
                  </a:cubicBezTo>
                  <a:cubicBezTo>
                    <a:pt x="293" y="377"/>
                    <a:pt x="377" y="294"/>
                    <a:pt x="377" y="182"/>
                  </a:cubicBezTo>
                  <a:cubicBezTo>
                    <a:pt x="377" y="84"/>
                    <a:pt x="293" y="1"/>
                    <a:pt x="196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447;p45"/>
            <p:cNvSpPr/>
            <p:nvPr/>
          </p:nvSpPr>
          <p:spPr>
            <a:xfrm>
              <a:off x="3954084" y="2469577"/>
              <a:ext cx="8390" cy="8324"/>
            </a:xfrm>
            <a:custGeom>
              <a:avLst/>
              <a:gdLst/>
              <a:ahLst/>
              <a:cxnLst/>
              <a:rect l="l" t="t" r="r" b="b"/>
              <a:pathLst>
                <a:path w="127" h="126" extrusionOk="0">
                  <a:moveTo>
                    <a:pt x="71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8"/>
                    <a:pt x="29" y="126"/>
                    <a:pt x="71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1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448;p45"/>
            <p:cNvSpPr/>
            <p:nvPr/>
          </p:nvSpPr>
          <p:spPr>
            <a:xfrm>
              <a:off x="3989099" y="2569666"/>
              <a:ext cx="28672" cy="25303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51" y="1"/>
                  </a:moveTo>
                  <a:cubicBezTo>
                    <a:pt x="204" y="1"/>
                    <a:pt x="154" y="19"/>
                    <a:pt x="112" y="61"/>
                  </a:cubicBezTo>
                  <a:cubicBezTo>
                    <a:pt x="1" y="173"/>
                    <a:pt x="85" y="382"/>
                    <a:pt x="252" y="382"/>
                  </a:cubicBezTo>
                  <a:cubicBezTo>
                    <a:pt x="350" y="382"/>
                    <a:pt x="433" y="298"/>
                    <a:pt x="433" y="187"/>
                  </a:cubicBezTo>
                  <a:cubicBezTo>
                    <a:pt x="433" y="75"/>
                    <a:pt x="346" y="1"/>
                    <a:pt x="25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49;p45"/>
            <p:cNvSpPr/>
            <p:nvPr/>
          </p:nvSpPr>
          <p:spPr>
            <a:xfrm>
              <a:off x="4003897" y="2578320"/>
              <a:ext cx="8324" cy="8324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70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8"/>
                    <a:pt x="28" y="126"/>
                    <a:pt x="70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50;p45"/>
            <p:cNvSpPr/>
            <p:nvPr/>
          </p:nvSpPr>
          <p:spPr>
            <a:xfrm>
              <a:off x="3626072" y="2488009"/>
              <a:ext cx="12024" cy="12024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84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40"/>
                    <a:pt x="42" y="181"/>
                    <a:pt x="84" y="181"/>
                  </a:cubicBezTo>
                  <a:cubicBezTo>
                    <a:pt x="140" y="181"/>
                    <a:pt x="181" y="140"/>
                    <a:pt x="181" y="98"/>
                  </a:cubicBezTo>
                  <a:cubicBezTo>
                    <a:pt x="181" y="42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451;p45"/>
            <p:cNvSpPr/>
            <p:nvPr/>
          </p:nvSpPr>
          <p:spPr>
            <a:xfrm>
              <a:off x="3629705" y="2490718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cubicBezTo>
                    <a:pt x="43" y="57"/>
                    <a:pt x="57" y="43"/>
                    <a:pt x="57" y="29"/>
                  </a:cubicBezTo>
                  <a:cubicBezTo>
                    <a:pt x="57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452;p45"/>
            <p:cNvSpPr/>
            <p:nvPr/>
          </p:nvSpPr>
          <p:spPr>
            <a:xfrm>
              <a:off x="3570775" y="2488934"/>
              <a:ext cx="11099" cy="12024"/>
            </a:xfrm>
            <a:custGeom>
              <a:avLst/>
              <a:gdLst/>
              <a:ahLst/>
              <a:cxnLst/>
              <a:rect l="l" t="t" r="r" b="b"/>
              <a:pathLst>
                <a:path w="168" h="182" extrusionOk="0">
                  <a:moveTo>
                    <a:pt x="84" y="0"/>
                  </a:moveTo>
                  <a:cubicBezTo>
                    <a:pt x="28" y="0"/>
                    <a:pt x="0" y="42"/>
                    <a:pt x="0" y="84"/>
                  </a:cubicBezTo>
                  <a:cubicBezTo>
                    <a:pt x="0" y="140"/>
                    <a:pt x="28" y="181"/>
                    <a:pt x="84" y="181"/>
                  </a:cubicBezTo>
                  <a:cubicBezTo>
                    <a:pt x="126" y="181"/>
                    <a:pt x="168" y="140"/>
                    <a:pt x="168" y="84"/>
                  </a:cubicBezTo>
                  <a:cubicBezTo>
                    <a:pt x="168" y="42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453;p45"/>
            <p:cNvSpPr/>
            <p:nvPr/>
          </p:nvSpPr>
          <p:spPr>
            <a:xfrm>
              <a:off x="3573418" y="2491643"/>
              <a:ext cx="4757" cy="2841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44" y="1"/>
                  </a:moveTo>
                  <a:cubicBezTo>
                    <a:pt x="1" y="1"/>
                    <a:pt x="41" y="42"/>
                    <a:pt x="61" y="42"/>
                  </a:cubicBezTo>
                  <a:cubicBezTo>
                    <a:pt x="67" y="42"/>
                    <a:pt x="72" y="38"/>
                    <a:pt x="72" y="29"/>
                  </a:cubicBezTo>
                  <a:cubicBezTo>
                    <a:pt x="72" y="1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454;p45"/>
            <p:cNvSpPr/>
            <p:nvPr/>
          </p:nvSpPr>
          <p:spPr>
            <a:xfrm>
              <a:off x="3685927" y="2443746"/>
              <a:ext cx="12090" cy="12024"/>
            </a:xfrm>
            <a:custGeom>
              <a:avLst/>
              <a:gdLst/>
              <a:ahLst/>
              <a:cxnLst/>
              <a:rect l="l" t="t" r="r" b="b"/>
              <a:pathLst>
                <a:path w="183" h="182" extrusionOk="0">
                  <a:moveTo>
                    <a:pt x="98" y="1"/>
                  </a:moveTo>
                  <a:cubicBezTo>
                    <a:pt x="43" y="1"/>
                    <a:pt x="1" y="42"/>
                    <a:pt x="1" y="84"/>
                  </a:cubicBezTo>
                  <a:cubicBezTo>
                    <a:pt x="1" y="140"/>
                    <a:pt x="43" y="182"/>
                    <a:pt x="98" y="182"/>
                  </a:cubicBezTo>
                  <a:cubicBezTo>
                    <a:pt x="140" y="182"/>
                    <a:pt x="182" y="140"/>
                    <a:pt x="182" y="84"/>
                  </a:cubicBezTo>
                  <a:cubicBezTo>
                    <a:pt x="182" y="42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455;p45"/>
            <p:cNvSpPr/>
            <p:nvPr/>
          </p:nvSpPr>
          <p:spPr>
            <a:xfrm>
              <a:off x="3689626" y="2446520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0"/>
                  </a:moveTo>
                  <a:cubicBezTo>
                    <a:pt x="1" y="0"/>
                    <a:pt x="1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4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456;p45"/>
            <p:cNvSpPr/>
            <p:nvPr/>
          </p:nvSpPr>
          <p:spPr>
            <a:xfrm>
              <a:off x="3814027" y="2524873"/>
              <a:ext cx="35081" cy="30192"/>
            </a:xfrm>
            <a:custGeom>
              <a:avLst/>
              <a:gdLst/>
              <a:ahLst/>
              <a:cxnLst/>
              <a:rect l="l" t="t" r="r" b="b"/>
              <a:pathLst>
                <a:path w="531" h="457" extrusionOk="0">
                  <a:moveTo>
                    <a:pt x="294" y="0"/>
                  </a:moveTo>
                  <a:cubicBezTo>
                    <a:pt x="98" y="0"/>
                    <a:pt x="1" y="251"/>
                    <a:pt x="140" y="391"/>
                  </a:cubicBezTo>
                  <a:cubicBezTo>
                    <a:pt x="185" y="436"/>
                    <a:pt x="243" y="456"/>
                    <a:pt x="299" y="456"/>
                  </a:cubicBezTo>
                  <a:cubicBezTo>
                    <a:pt x="415" y="456"/>
                    <a:pt x="526" y="369"/>
                    <a:pt x="517" y="237"/>
                  </a:cubicBezTo>
                  <a:cubicBezTo>
                    <a:pt x="531" y="112"/>
                    <a:pt x="419" y="0"/>
                    <a:pt x="29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457;p45"/>
            <p:cNvSpPr/>
            <p:nvPr/>
          </p:nvSpPr>
          <p:spPr>
            <a:xfrm>
              <a:off x="3828759" y="2531282"/>
              <a:ext cx="10240" cy="1024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71" y="1"/>
                  </a:moveTo>
                  <a:cubicBezTo>
                    <a:pt x="29" y="1"/>
                    <a:pt x="1" y="43"/>
                    <a:pt x="1" y="84"/>
                  </a:cubicBezTo>
                  <a:cubicBezTo>
                    <a:pt x="1" y="112"/>
                    <a:pt x="29" y="154"/>
                    <a:pt x="71" y="154"/>
                  </a:cubicBezTo>
                  <a:cubicBezTo>
                    <a:pt x="112" y="154"/>
                    <a:pt x="154" y="112"/>
                    <a:pt x="154" y="84"/>
                  </a:cubicBezTo>
                  <a:cubicBezTo>
                    <a:pt x="154" y="29"/>
                    <a:pt x="112" y="1"/>
                    <a:pt x="7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458;p45"/>
            <p:cNvSpPr/>
            <p:nvPr/>
          </p:nvSpPr>
          <p:spPr>
            <a:xfrm>
              <a:off x="3539394" y="2439121"/>
              <a:ext cx="32372" cy="2979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45" y="1"/>
                  </a:moveTo>
                  <a:cubicBezTo>
                    <a:pt x="123" y="1"/>
                    <a:pt x="1" y="85"/>
                    <a:pt x="15" y="252"/>
                  </a:cubicBezTo>
                  <a:cubicBezTo>
                    <a:pt x="29" y="384"/>
                    <a:pt x="137" y="451"/>
                    <a:pt x="245" y="451"/>
                  </a:cubicBezTo>
                  <a:cubicBezTo>
                    <a:pt x="353" y="451"/>
                    <a:pt x="461" y="384"/>
                    <a:pt x="475" y="252"/>
                  </a:cubicBezTo>
                  <a:cubicBezTo>
                    <a:pt x="489" y="85"/>
                    <a:pt x="367" y="1"/>
                    <a:pt x="245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459;p45"/>
            <p:cNvSpPr/>
            <p:nvPr/>
          </p:nvSpPr>
          <p:spPr>
            <a:xfrm>
              <a:off x="3550493" y="2446520"/>
              <a:ext cx="10174" cy="10174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cubicBezTo>
                    <a:pt x="0" y="126"/>
                    <a:pt x="28" y="154"/>
                    <a:pt x="84" y="154"/>
                  </a:cubicBezTo>
                  <a:cubicBezTo>
                    <a:pt x="112" y="154"/>
                    <a:pt x="154" y="112"/>
                    <a:pt x="154" y="84"/>
                  </a:cubicBezTo>
                  <a:cubicBezTo>
                    <a:pt x="154" y="42"/>
                    <a:pt x="112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60;p45"/>
            <p:cNvSpPr/>
            <p:nvPr/>
          </p:nvSpPr>
          <p:spPr>
            <a:xfrm>
              <a:off x="3876590" y="2498844"/>
              <a:ext cx="12156" cy="8721"/>
            </a:xfrm>
            <a:custGeom>
              <a:avLst/>
              <a:gdLst/>
              <a:ahLst/>
              <a:cxnLst/>
              <a:rect l="l" t="t" r="r" b="b"/>
              <a:pathLst>
                <a:path w="184" h="132" extrusionOk="0">
                  <a:moveTo>
                    <a:pt x="120" y="1"/>
                  </a:moveTo>
                  <a:cubicBezTo>
                    <a:pt x="114" y="1"/>
                    <a:pt x="107" y="2"/>
                    <a:pt x="100" y="4"/>
                  </a:cubicBezTo>
                  <a:cubicBezTo>
                    <a:pt x="96" y="3"/>
                    <a:pt x="92" y="3"/>
                    <a:pt x="89" y="3"/>
                  </a:cubicBezTo>
                  <a:cubicBezTo>
                    <a:pt x="0" y="3"/>
                    <a:pt x="102" y="131"/>
                    <a:pt x="155" y="131"/>
                  </a:cubicBezTo>
                  <a:cubicBezTo>
                    <a:pt x="172" y="131"/>
                    <a:pt x="183" y="119"/>
                    <a:pt x="183" y="87"/>
                  </a:cubicBezTo>
                  <a:cubicBezTo>
                    <a:pt x="183" y="39"/>
                    <a:pt x="162" y="1"/>
                    <a:pt x="12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61;p45"/>
            <p:cNvSpPr/>
            <p:nvPr/>
          </p:nvSpPr>
          <p:spPr>
            <a:xfrm>
              <a:off x="3881281" y="2500892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3" y="56"/>
                    <a:pt x="57" y="42"/>
                    <a:pt x="57" y="28"/>
                  </a:cubicBezTo>
                  <a:cubicBezTo>
                    <a:pt x="57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62;p45"/>
            <p:cNvSpPr/>
            <p:nvPr/>
          </p:nvSpPr>
          <p:spPr>
            <a:xfrm>
              <a:off x="3750472" y="2623442"/>
              <a:ext cx="11099" cy="12024"/>
            </a:xfrm>
            <a:custGeom>
              <a:avLst/>
              <a:gdLst/>
              <a:ahLst/>
              <a:cxnLst/>
              <a:rect l="l" t="t" r="r" b="b"/>
              <a:pathLst>
                <a:path w="168" h="182" extrusionOk="0">
                  <a:moveTo>
                    <a:pt x="84" y="1"/>
                  </a:moveTo>
                  <a:cubicBezTo>
                    <a:pt x="28" y="1"/>
                    <a:pt x="0" y="42"/>
                    <a:pt x="0" y="84"/>
                  </a:cubicBezTo>
                  <a:cubicBezTo>
                    <a:pt x="0" y="140"/>
                    <a:pt x="28" y="182"/>
                    <a:pt x="84" y="182"/>
                  </a:cubicBezTo>
                  <a:cubicBezTo>
                    <a:pt x="126" y="182"/>
                    <a:pt x="168" y="140"/>
                    <a:pt x="168" y="84"/>
                  </a:cubicBezTo>
                  <a:cubicBezTo>
                    <a:pt x="168" y="42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63;p45"/>
            <p:cNvSpPr/>
            <p:nvPr/>
          </p:nvSpPr>
          <p:spPr>
            <a:xfrm>
              <a:off x="3754106" y="2626217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3" y="56"/>
                    <a:pt x="57" y="42"/>
                    <a:pt x="57" y="28"/>
                  </a:cubicBezTo>
                  <a:cubicBezTo>
                    <a:pt x="57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64;p45"/>
            <p:cNvSpPr/>
            <p:nvPr/>
          </p:nvSpPr>
          <p:spPr>
            <a:xfrm>
              <a:off x="3885905" y="2575413"/>
              <a:ext cx="42480" cy="36138"/>
            </a:xfrm>
            <a:custGeom>
              <a:avLst/>
              <a:gdLst/>
              <a:ahLst/>
              <a:cxnLst/>
              <a:rect l="l" t="t" r="r" b="b"/>
              <a:pathLst>
                <a:path w="643" h="547" extrusionOk="0">
                  <a:moveTo>
                    <a:pt x="372" y="0"/>
                  </a:moveTo>
                  <a:cubicBezTo>
                    <a:pt x="305" y="0"/>
                    <a:pt x="237" y="27"/>
                    <a:pt x="182" y="86"/>
                  </a:cubicBezTo>
                  <a:cubicBezTo>
                    <a:pt x="1" y="253"/>
                    <a:pt x="126" y="546"/>
                    <a:pt x="377" y="546"/>
                  </a:cubicBezTo>
                  <a:cubicBezTo>
                    <a:pt x="517" y="546"/>
                    <a:pt x="642" y="435"/>
                    <a:pt x="642" y="281"/>
                  </a:cubicBezTo>
                  <a:cubicBezTo>
                    <a:pt x="642" y="112"/>
                    <a:pt x="510" y="0"/>
                    <a:pt x="372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65;p45"/>
            <p:cNvSpPr/>
            <p:nvPr/>
          </p:nvSpPr>
          <p:spPr>
            <a:xfrm>
              <a:off x="3908962" y="2587503"/>
              <a:ext cx="12024" cy="12024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8" y="1"/>
                  </a:moveTo>
                  <a:cubicBezTo>
                    <a:pt x="42" y="1"/>
                    <a:pt x="0" y="42"/>
                    <a:pt x="0" y="98"/>
                  </a:cubicBezTo>
                  <a:cubicBezTo>
                    <a:pt x="0" y="140"/>
                    <a:pt x="42" y="182"/>
                    <a:pt x="98" y="182"/>
                  </a:cubicBezTo>
                  <a:cubicBezTo>
                    <a:pt x="140" y="182"/>
                    <a:pt x="182" y="140"/>
                    <a:pt x="182" y="98"/>
                  </a:cubicBezTo>
                  <a:cubicBezTo>
                    <a:pt x="182" y="42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66;p45"/>
            <p:cNvSpPr/>
            <p:nvPr/>
          </p:nvSpPr>
          <p:spPr>
            <a:xfrm>
              <a:off x="4000198" y="2481865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0"/>
                  </a:moveTo>
                  <a:cubicBezTo>
                    <a:pt x="205" y="0"/>
                    <a:pt x="161" y="16"/>
                    <a:pt x="126" y="51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7" y="288"/>
                    <a:pt x="447" y="191"/>
                  </a:cubicBezTo>
                  <a:cubicBezTo>
                    <a:pt x="447" y="76"/>
                    <a:pt x="348" y="0"/>
                    <a:pt x="25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67;p45"/>
            <p:cNvSpPr/>
            <p:nvPr/>
          </p:nvSpPr>
          <p:spPr>
            <a:xfrm>
              <a:off x="4014930" y="2490255"/>
              <a:ext cx="8324" cy="7928"/>
            </a:xfrm>
            <a:custGeom>
              <a:avLst/>
              <a:gdLst/>
              <a:ahLst/>
              <a:cxnLst/>
              <a:rect l="l" t="t" r="r" b="b"/>
              <a:pathLst>
                <a:path w="126" h="120" extrusionOk="0">
                  <a:moveTo>
                    <a:pt x="63" y="1"/>
                  </a:moveTo>
                  <a:cubicBezTo>
                    <a:pt x="32" y="1"/>
                    <a:pt x="0" y="22"/>
                    <a:pt x="0" y="64"/>
                  </a:cubicBezTo>
                  <a:cubicBezTo>
                    <a:pt x="0" y="92"/>
                    <a:pt x="28" y="120"/>
                    <a:pt x="70" y="120"/>
                  </a:cubicBezTo>
                  <a:cubicBezTo>
                    <a:pt x="98" y="120"/>
                    <a:pt x="126" y="92"/>
                    <a:pt x="126" y="64"/>
                  </a:cubicBezTo>
                  <a:cubicBezTo>
                    <a:pt x="126" y="22"/>
                    <a:pt x="95" y="1"/>
                    <a:pt x="6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68;p45"/>
            <p:cNvSpPr/>
            <p:nvPr/>
          </p:nvSpPr>
          <p:spPr>
            <a:xfrm>
              <a:off x="3824201" y="2629322"/>
              <a:ext cx="29531" cy="24576"/>
            </a:xfrm>
            <a:custGeom>
              <a:avLst/>
              <a:gdLst/>
              <a:ahLst/>
              <a:cxnLst/>
              <a:rect l="l" t="t" r="r" b="b"/>
              <a:pathLst>
                <a:path w="447" h="372" extrusionOk="0">
                  <a:moveTo>
                    <a:pt x="250" y="0"/>
                  </a:moveTo>
                  <a:cubicBezTo>
                    <a:pt x="205" y="0"/>
                    <a:pt x="161" y="16"/>
                    <a:pt x="126" y="51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6" y="288"/>
                    <a:pt x="446" y="191"/>
                  </a:cubicBezTo>
                  <a:cubicBezTo>
                    <a:pt x="446" y="76"/>
                    <a:pt x="348" y="0"/>
                    <a:pt x="25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69;p45"/>
            <p:cNvSpPr/>
            <p:nvPr/>
          </p:nvSpPr>
          <p:spPr>
            <a:xfrm>
              <a:off x="3839528" y="2639760"/>
              <a:ext cx="8655" cy="5880"/>
            </a:xfrm>
            <a:custGeom>
              <a:avLst/>
              <a:gdLst/>
              <a:ahLst/>
              <a:cxnLst/>
              <a:rect l="l" t="t" r="r" b="b"/>
              <a:pathLst>
                <a:path w="131" h="89" extrusionOk="0">
                  <a:moveTo>
                    <a:pt x="110" y="0"/>
                  </a:moveTo>
                  <a:cubicBezTo>
                    <a:pt x="71" y="0"/>
                    <a:pt x="1" y="88"/>
                    <a:pt x="75" y="88"/>
                  </a:cubicBezTo>
                  <a:cubicBezTo>
                    <a:pt x="103" y="88"/>
                    <a:pt x="131" y="60"/>
                    <a:pt x="131" y="33"/>
                  </a:cubicBezTo>
                  <a:cubicBezTo>
                    <a:pt x="131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70;p45"/>
            <p:cNvSpPr/>
            <p:nvPr/>
          </p:nvSpPr>
          <p:spPr>
            <a:xfrm>
              <a:off x="3480464" y="2547269"/>
              <a:ext cx="28606" cy="24642"/>
            </a:xfrm>
            <a:custGeom>
              <a:avLst/>
              <a:gdLst/>
              <a:ahLst/>
              <a:cxnLst/>
              <a:rect l="l" t="t" r="r" b="b"/>
              <a:pathLst>
                <a:path w="433" h="373" extrusionOk="0">
                  <a:moveTo>
                    <a:pt x="242" y="1"/>
                  </a:moveTo>
                  <a:cubicBezTo>
                    <a:pt x="197" y="1"/>
                    <a:pt x="151" y="17"/>
                    <a:pt x="112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49" y="372"/>
                    <a:pt x="433" y="289"/>
                    <a:pt x="433" y="191"/>
                  </a:cubicBezTo>
                  <a:cubicBezTo>
                    <a:pt x="433" y="76"/>
                    <a:pt x="341" y="1"/>
                    <a:pt x="2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71;p45"/>
            <p:cNvSpPr/>
            <p:nvPr/>
          </p:nvSpPr>
          <p:spPr>
            <a:xfrm>
              <a:off x="3496122" y="2555726"/>
              <a:ext cx="8324" cy="7862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91"/>
                    <a:pt x="28" y="119"/>
                    <a:pt x="56" y="119"/>
                  </a:cubicBezTo>
                  <a:cubicBezTo>
                    <a:pt x="98" y="119"/>
                    <a:pt x="126" y="91"/>
                    <a:pt x="126" y="63"/>
                  </a:cubicBezTo>
                  <a:cubicBezTo>
                    <a:pt x="126" y="21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72;p45"/>
            <p:cNvSpPr/>
            <p:nvPr/>
          </p:nvSpPr>
          <p:spPr>
            <a:xfrm>
              <a:off x="3526512" y="2592722"/>
              <a:ext cx="29531" cy="25237"/>
            </a:xfrm>
            <a:custGeom>
              <a:avLst/>
              <a:gdLst/>
              <a:ahLst/>
              <a:cxnLst/>
              <a:rect l="l" t="t" r="r" b="b"/>
              <a:pathLst>
                <a:path w="447" h="382" extrusionOk="0">
                  <a:moveTo>
                    <a:pt x="255" y="1"/>
                  </a:moveTo>
                  <a:cubicBezTo>
                    <a:pt x="205" y="1"/>
                    <a:pt x="154" y="19"/>
                    <a:pt x="112" y="61"/>
                  </a:cubicBezTo>
                  <a:cubicBezTo>
                    <a:pt x="1" y="173"/>
                    <a:pt x="84" y="382"/>
                    <a:pt x="252" y="382"/>
                  </a:cubicBezTo>
                  <a:cubicBezTo>
                    <a:pt x="349" y="382"/>
                    <a:pt x="447" y="298"/>
                    <a:pt x="447" y="187"/>
                  </a:cubicBezTo>
                  <a:cubicBezTo>
                    <a:pt x="447" y="75"/>
                    <a:pt x="354" y="1"/>
                    <a:pt x="255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73;p45"/>
            <p:cNvSpPr/>
            <p:nvPr/>
          </p:nvSpPr>
          <p:spPr>
            <a:xfrm>
              <a:off x="3541442" y="2601245"/>
              <a:ext cx="10042" cy="8522"/>
            </a:xfrm>
            <a:custGeom>
              <a:avLst/>
              <a:gdLst/>
              <a:ahLst/>
              <a:cxnLst/>
              <a:rect l="l" t="t" r="r" b="b"/>
              <a:pathLst>
                <a:path w="152" h="129" extrusionOk="0">
                  <a:moveTo>
                    <a:pt x="59" y="1"/>
                  </a:moveTo>
                  <a:cubicBezTo>
                    <a:pt x="1" y="1"/>
                    <a:pt x="1" y="128"/>
                    <a:pt x="59" y="128"/>
                  </a:cubicBezTo>
                  <a:cubicBezTo>
                    <a:pt x="62" y="128"/>
                    <a:pt x="65" y="128"/>
                    <a:pt x="68" y="127"/>
                  </a:cubicBezTo>
                  <a:cubicBezTo>
                    <a:pt x="151" y="113"/>
                    <a:pt x="151" y="16"/>
                    <a:pt x="68" y="2"/>
                  </a:cubicBezTo>
                  <a:cubicBezTo>
                    <a:pt x="65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74;p45"/>
            <p:cNvSpPr/>
            <p:nvPr/>
          </p:nvSpPr>
          <p:spPr>
            <a:xfrm>
              <a:off x="3483239" y="2460923"/>
              <a:ext cx="29531" cy="25303"/>
            </a:xfrm>
            <a:custGeom>
              <a:avLst/>
              <a:gdLst/>
              <a:ahLst/>
              <a:cxnLst/>
              <a:rect l="l" t="t" r="r" b="b"/>
              <a:pathLst>
                <a:path w="447" h="383" extrusionOk="0">
                  <a:moveTo>
                    <a:pt x="258" y="1"/>
                  </a:moveTo>
                  <a:cubicBezTo>
                    <a:pt x="211" y="1"/>
                    <a:pt x="163" y="20"/>
                    <a:pt x="126" y="61"/>
                  </a:cubicBezTo>
                  <a:cubicBezTo>
                    <a:pt x="0" y="173"/>
                    <a:pt x="84" y="382"/>
                    <a:pt x="251" y="382"/>
                  </a:cubicBezTo>
                  <a:cubicBezTo>
                    <a:pt x="363" y="382"/>
                    <a:pt x="446" y="299"/>
                    <a:pt x="446" y="187"/>
                  </a:cubicBezTo>
                  <a:cubicBezTo>
                    <a:pt x="446" y="75"/>
                    <a:pt x="353" y="1"/>
                    <a:pt x="25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75;p45"/>
            <p:cNvSpPr/>
            <p:nvPr/>
          </p:nvSpPr>
          <p:spPr>
            <a:xfrm>
              <a:off x="3498897" y="2469115"/>
              <a:ext cx="8324" cy="8787"/>
            </a:xfrm>
            <a:custGeom>
              <a:avLst/>
              <a:gdLst/>
              <a:ahLst/>
              <a:cxnLst/>
              <a:rect l="l" t="t" r="r" b="b"/>
              <a:pathLst>
                <a:path w="126" h="133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105"/>
                    <a:pt x="28" y="133"/>
                    <a:pt x="70" y="133"/>
                  </a:cubicBezTo>
                  <a:cubicBezTo>
                    <a:pt x="98" y="133"/>
                    <a:pt x="126" y="105"/>
                    <a:pt x="126" y="63"/>
                  </a:cubicBezTo>
                  <a:cubicBezTo>
                    <a:pt x="126" y="21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476;p45"/>
            <p:cNvSpPr/>
            <p:nvPr/>
          </p:nvSpPr>
          <p:spPr>
            <a:xfrm>
              <a:off x="3771613" y="2448701"/>
              <a:ext cx="29597" cy="24576"/>
            </a:xfrm>
            <a:custGeom>
              <a:avLst/>
              <a:gdLst/>
              <a:ahLst/>
              <a:cxnLst/>
              <a:rect l="l" t="t" r="r" b="b"/>
              <a:pathLst>
                <a:path w="448" h="372" extrusionOk="0">
                  <a:moveTo>
                    <a:pt x="257" y="0"/>
                  </a:moveTo>
                  <a:cubicBezTo>
                    <a:pt x="212" y="0"/>
                    <a:pt x="166" y="16"/>
                    <a:pt x="126" y="51"/>
                  </a:cubicBezTo>
                  <a:cubicBezTo>
                    <a:pt x="1" y="177"/>
                    <a:pt x="85" y="372"/>
                    <a:pt x="266" y="372"/>
                  </a:cubicBezTo>
                  <a:cubicBezTo>
                    <a:pt x="364" y="372"/>
                    <a:pt x="447" y="288"/>
                    <a:pt x="447" y="191"/>
                  </a:cubicBezTo>
                  <a:cubicBezTo>
                    <a:pt x="447" y="76"/>
                    <a:pt x="355" y="0"/>
                    <a:pt x="257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477;p45"/>
            <p:cNvSpPr/>
            <p:nvPr/>
          </p:nvSpPr>
          <p:spPr>
            <a:xfrm>
              <a:off x="3787336" y="2457091"/>
              <a:ext cx="8324" cy="8853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1"/>
                  </a:moveTo>
                  <a:cubicBezTo>
                    <a:pt x="31" y="1"/>
                    <a:pt x="0" y="22"/>
                    <a:pt x="0" y="64"/>
                  </a:cubicBezTo>
                  <a:cubicBezTo>
                    <a:pt x="0" y="92"/>
                    <a:pt x="28" y="133"/>
                    <a:pt x="70" y="133"/>
                  </a:cubicBezTo>
                  <a:cubicBezTo>
                    <a:pt x="98" y="133"/>
                    <a:pt x="126" y="92"/>
                    <a:pt x="126" y="64"/>
                  </a:cubicBezTo>
                  <a:cubicBezTo>
                    <a:pt x="126" y="22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78;p45"/>
            <p:cNvSpPr/>
            <p:nvPr/>
          </p:nvSpPr>
          <p:spPr>
            <a:xfrm>
              <a:off x="3963333" y="2421944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1"/>
                  </a:moveTo>
                  <a:cubicBezTo>
                    <a:pt x="205" y="1"/>
                    <a:pt x="161" y="17"/>
                    <a:pt x="126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7" y="289"/>
                    <a:pt x="447" y="191"/>
                  </a:cubicBezTo>
                  <a:cubicBezTo>
                    <a:pt x="447" y="76"/>
                    <a:pt x="348" y="1"/>
                    <a:pt x="25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79;p45"/>
            <p:cNvSpPr/>
            <p:nvPr/>
          </p:nvSpPr>
          <p:spPr>
            <a:xfrm>
              <a:off x="3978991" y="2430400"/>
              <a:ext cx="8324" cy="7862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91"/>
                    <a:pt x="28" y="119"/>
                    <a:pt x="70" y="119"/>
                  </a:cubicBezTo>
                  <a:cubicBezTo>
                    <a:pt x="98" y="119"/>
                    <a:pt x="126" y="91"/>
                    <a:pt x="126" y="63"/>
                  </a:cubicBezTo>
                  <a:cubicBezTo>
                    <a:pt x="126" y="21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80;p45"/>
            <p:cNvSpPr/>
            <p:nvPr/>
          </p:nvSpPr>
          <p:spPr>
            <a:xfrm>
              <a:off x="3951310" y="2605341"/>
              <a:ext cx="28672" cy="24642"/>
            </a:xfrm>
            <a:custGeom>
              <a:avLst/>
              <a:gdLst/>
              <a:ahLst/>
              <a:cxnLst/>
              <a:rect l="l" t="t" r="r" b="b"/>
              <a:pathLst>
                <a:path w="434" h="373" extrusionOk="0">
                  <a:moveTo>
                    <a:pt x="243" y="1"/>
                  </a:moveTo>
                  <a:cubicBezTo>
                    <a:pt x="198" y="1"/>
                    <a:pt x="152" y="16"/>
                    <a:pt x="113" y="51"/>
                  </a:cubicBezTo>
                  <a:cubicBezTo>
                    <a:pt x="1" y="177"/>
                    <a:pt x="85" y="372"/>
                    <a:pt x="252" y="372"/>
                  </a:cubicBezTo>
                  <a:cubicBezTo>
                    <a:pt x="350" y="372"/>
                    <a:pt x="433" y="289"/>
                    <a:pt x="433" y="191"/>
                  </a:cubicBezTo>
                  <a:cubicBezTo>
                    <a:pt x="433" y="76"/>
                    <a:pt x="341" y="1"/>
                    <a:pt x="24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81;p45"/>
            <p:cNvSpPr/>
            <p:nvPr/>
          </p:nvSpPr>
          <p:spPr>
            <a:xfrm>
              <a:off x="3967033" y="2613334"/>
              <a:ext cx="8324" cy="9249"/>
            </a:xfrm>
            <a:custGeom>
              <a:avLst/>
              <a:gdLst/>
              <a:ahLst/>
              <a:cxnLst/>
              <a:rect l="l" t="t" r="r" b="b"/>
              <a:pathLst>
                <a:path w="126" h="140" extrusionOk="0">
                  <a:moveTo>
                    <a:pt x="56" y="0"/>
                  </a:moveTo>
                  <a:cubicBezTo>
                    <a:pt x="28" y="0"/>
                    <a:pt x="0" y="28"/>
                    <a:pt x="0" y="70"/>
                  </a:cubicBezTo>
                  <a:cubicBezTo>
                    <a:pt x="0" y="98"/>
                    <a:pt x="28" y="126"/>
                    <a:pt x="56" y="140"/>
                  </a:cubicBezTo>
                  <a:cubicBezTo>
                    <a:pt x="98" y="126"/>
                    <a:pt x="126" y="98"/>
                    <a:pt x="126" y="70"/>
                  </a:cubicBezTo>
                  <a:cubicBezTo>
                    <a:pt x="126" y="28"/>
                    <a:pt x="98" y="0"/>
                    <a:pt x="56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82;p45"/>
            <p:cNvSpPr/>
            <p:nvPr/>
          </p:nvSpPr>
          <p:spPr>
            <a:xfrm>
              <a:off x="4037987" y="2528837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1"/>
                  </a:moveTo>
                  <a:cubicBezTo>
                    <a:pt x="205" y="1"/>
                    <a:pt x="161" y="17"/>
                    <a:pt x="126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6" y="289"/>
                    <a:pt x="446" y="191"/>
                  </a:cubicBezTo>
                  <a:cubicBezTo>
                    <a:pt x="446" y="76"/>
                    <a:pt x="348" y="1"/>
                    <a:pt x="25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83;p45"/>
            <p:cNvSpPr/>
            <p:nvPr/>
          </p:nvSpPr>
          <p:spPr>
            <a:xfrm>
              <a:off x="4053314" y="2539276"/>
              <a:ext cx="8655" cy="5880"/>
            </a:xfrm>
            <a:custGeom>
              <a:avLst/>
              <a:gdLst/>
              <a:ahLst/>
              <a:cxnLst/>
              <a:rect l="l" t="t" r="r" b="b"/>
              <a:pathLst>
                <a:path w="131" h="89" extrusionOk="0">
                  <a:moveTo>
                    <a:pt x="110" y="1"/>
                  </a:moveTo>
                  <a:cubicBezTo>
                    <a:pt x="71" y="1"/>
                    <a:pt x="1" y="89"/>
                    <a:pt x="75" y="89"/>
                  </a:cubicBezTo>
                  <a:cubicBezTo>
                    <a:pt x="103" y="89"/>
                    <a:pt x="131" y="61"/>
                    <a:pt x="131" y="33"/>
                  </a:cubicBezTo>
                  <a:cubicBezTo>
                    <a:pt x="131" y="10"/>
                    <a:pt x="122" y="1"/>
                    <a:pt x="11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84;p45"/>
            <p:cNvSpPr/>
            <p:nvPr/>
          </p:nvSpPr>
          <p:spPr>
            <a:xfrm>
              <a:off x="3714533" y="2525798"/>
              <a:ext cx="42414" cy="35807"/>
            </a:xfrm>
            <a:custGeom>
              <a:avLst/>
              <a:gdLst/>
              <a:ahLst/>
              <a:cxnLst/>
              <a:rect l="l" t="t" r="r" b="b"/>
              <a:pathLst>
                <a:path w="642" h="542" extrusionOk="0">
                  <a:moveTo>
                    <a:pt x="363" y="0"/>
                  </a:moveTo>
                  <a:cubicBezTo>
                    <a:pt x="126" y="0"/>
                    <a:pt x="0" y="251"/>
                    <a:pt x="140" y="432"/>
                  </a:cubicBezTo>
                  <a:cubicBezTo>
                    <a:pt x="197" y="507"/>
                    <a:pt x="281" y="542"/>
                    <a:pt x="363" y="542"/>
                  </a:cubicBezTo>
                  <a:cubicBezTo>
                    <a:pt x="480" y="542"/>
                    <a:pt x="595" y="472"/>
                    <a:pt x="628" y="349"/>
                  </a:cubicBezTo>
                  <a:cubicBezTo>
                    <a:pt x="642" y="167"/>
                    <a:pt x="530" y="14"/>
                    <a:pt x="3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85;p45"/>
            <p:cNvSpPr/>
            <p:nvPr/>
          </p:nvSpPr>
          <p:spPr>
            <a:xfrm>
              <a:off x="3731577" y="2536831"/>
              <a:ext cx="13874" cy="11099"/>
            </a:xfrm>
            <a:custGeom>
              <a:avLst/>
              <a:gdLst/>
              <a:ahLst/>
              <a:cxnLst/>
              <a:rect l="l" t="t" r="r" b="b"/>
              <a:pathLst>
                <a:path w="210" h="168" extrusionOk="0">
                  <a:moveTo>
                    <a:pt x="105" y="0"/>
                  </a:moveTo>
                  <a:cubicBezTo>
                    <a:pt x="53" y="0"/>
                    <a:pt x="0" y="28"/>
                    <a:pt x="21" y="84"/>
                  </a:cubicBezTo>
                  <a:cubicBezTo>
                    <a:pt x="0" y="140"/>
                    <a:pt x="53" y="168"/>
                    <a:pt x="105" y="168"/>
                  </a:cubicBezTo>
                  <a:cubicBezTo>
                    <a:pt x="157" y="168"/>
                    <a:pt x="209" y="140"/>
                    <a:pt x="188" y="84"/>
                  </a:cubicBezTo>
                  <a:cubicBezTo>
                    <a:pt x="209" y="28"/>
                    <a:pt x="157" y="0"/>
                    <a:pt x="10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86;p45"/>
            <p:cNvSpPr/>
            <p:nvPr/>
          </p:nvSpPr>
          <p:spPr>
            <a:xfrm>
              <a:off x="3675620" y="2601575"/>
              <a:ext cx="26228" cy="18895"/>
            </a:xfrm>
            <a:custGeom>
              <a:avLst/>
              <a:gdLst/>
              <a:ahLst/>
              <a:cxnLst/>
              <a:rect l="l" t="t" r="r" b="b"/>
              <a:pathLst>
                <a:path w="397" h="286" extrusionOk="0">
                  <a:moveTo>
                    <a:pt x="205" y="0"/>
                  </a:moveTo>
                  <a:cubicBezTo>
                    <a:pt x="185" y="0"/>
                    <a:pt x="164" y="8"/>
                    <a:pt x="143" y="25"/>
                  </a:cubicBezTo>
                  <a:cubicBezTo>
                    <a:pt x="0" y="48"/>
                    <a:pt x="91" y="285"/>
                    <a:pt x="198" y="285"/>
                  </a:cubicBezTo>
                  <a:cubicBezTo>
                    <a:pt x="217" y="285"/>
                    <a:pt x="236" y="278"/>
                    <a:pt x="254" y="262"/>
                  </a:cubicBezTo>
                  <a:cubicBezTo>
                    <a:pt x="396" y="226"/>
                    <a:pt x="318" y="0"/>
                    <a:pt x="20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87;p45"/>
            <p:cNvSpPr/>
            <p:nvPr/>
          </p:nvSpPr>
          <p:spPr>
            <a:xfrm>
              <a:off x="3687776" y="2606464"/>
              <a:ext cx="7465" cy="6342"/>
            </a:xfrm>
            <a:custGeom>
              <a:avLst/>
              <a:gdLst/>
              <a:ahLst/>
              <a:cxnLst/>
              <a:rect l="l" t="t" r="r" b="b"/>
              <a:pathLst>
                <a:path w="113" h="96" extrusionOk="0">
                  <a:moveTo>
                    <a:pt x="67" y="1"/>
                  </a:moveTo>
                  <a:cubicBezTo>
                    <a:pt x="59" y="1"/>
                    <a:pt x="51" y="2"/>
                    <a:pt x="42" y="6"/>
                  </a:cubicBezTo>
                  <a:cubicBezTo>
                    <a:pt x="1" y="20"/>
                    <a:pt x="1" y="48"/>
                    <a:pt x="1" y="76"/>
                  </a:cubicBezTo>
                  <a:cubicBezTo>
                    <a:pt x="10" y="86"/>
                    <a:pt x="34" y="96"/>
                    <a:pt x="57" y="96"/>
                  </a:cubicBezTo>
                  <a:cubicBezTo>
                    <a:pt x="67" y="96"/>
                    <a:pt x="76" y="94"/>
                    <a:pt x="84" y="90"/>
                  </a:cubicBezTo>
                  <a:cubicBezTo>
                    <a:pt x="98" y="76"/>
                    <a:pt x="112" y="48"/>
                    <a:pt x="112" y="20"/>
                  </a:cubicBezTo>
                  <a:cubicBezTo>
                    <a:pt x="102" y="11"/>
                    <a:pt x="86" y="1"/>
                    <a:pt x="67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88;p45"/>
            <p:cNvSpPr/>
            <p:nvPr/>
          </p:nvSpPr>
          <p:spPr>
            <a:xfrm>
              <a:off x="3868200" y="2446190"/>
              <a:ext cx="26426" cy="18498"/>
            </a:xfrm>
            <a:custGeom>
              <a:avLst/>
              <a:gdLst/>
              <a:ahLst/>
              <a:cxnLst/>
              <a:rect l="l" t="t" r="r" b="b"/>
              <a:pathLst>
                <a:path w="400" h="280" extrusionOk="0">
                  <a:moveTo>
                    <a:pt x="195" y="0"/>
                  </a:moveTo>
                  <a:cubicBezTo>
                    <a:pt x="178" y="0"/>
                    <a:pt x="160" y="6"/>
                    <a:pt x="143" y="19"/>
                  </a:cubicBezTo>
                  <a:cubicBezTo>
                    <a:pt x="0" y="43"/>
                    <a:pt x="91" y="280"/>
                    <a:pt x="198" y="280"/>
                  </a:cubicBezTo>
                  <a:cubicBezTo>
                    <a:pt x="217" y="280"/>
                    <a:pt x="236" y="273"/>
                    <a:pt x="255" y="257"/>
                  </a:cubicBezTo>
                  <a:cubicBezTo>
                    <a:pt x="399" y="232"/>
                    <a:pt x="304" y="0"/>
                    <a:pt x="19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89;p45"/>
            <p:cNvSpPr/>
            <p:nvPr/>
          </p:nvSpPr>
          <p:spPr>
            <a:xfrm>
              <a:off x="3879761" y="2451211"/>
              <a:ext cx="8060" cy="6144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67" y="1"/>
                  </a:moveTo>
                  <a:cubicBezTo>
                    <a:pt x="35" y="1"/>
                    <a:pt x="1" y="32"/>
                    <a:pt x="10" y="69"/>
                  </a:cubicBezTo>
                  <a:cubicBezTo>
                    <a:pt x="18" y="85"/>
                    <a:pt x="31" y="92"/>
                    <a:pt x="46" y="92"/>
                  </a:cubicBezTo>
                  <a:cubicBezTo>
                    <a:pt x="57" y="92"/>
                    <a:pt x="68" y="89"/>
                    <a:pt x="80" y="83"/>
                  </a:cubicBezTo>
                  <a:cubicBezTo>
                    <a:pt x="108" y="83"/>
                    <a:pt x="121" y="55"/>
                    <a:pt x="108" y="27"/>
                  </a:cubicBezTo>
                  <a:cubicBezTo>
                    <a:pt x="98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490;p45"/>
            <p:cNvSpPr/>
            <p:nvPr/>
          </p:nvSpPr>
          <p:spPr>
            <a:xfrm>
              <a:off x="3914908" y="2534717"/>
              <a:ext cx="18036" cy="16186"/>
            </a:xfrm>
            <a:custGeom>
              <a:avLst/>
              <a:gdLst/>
              <a:ahLst/>
              <a:cxnLst/>
              <a:rect l="l" t="t" r="r" b="b"/>
              <a:pathLst>
                <a:path w="273" h="245" extrusionOk="0">
                  <a:moveTo>
                    <a:pt x="191" y="1"/>
                  </a:moveTo>
                  <a:cubicBezTo>
                    <a:pt x="105" y="1"/>
                    <a:pt x="0" y="245"/>
                    <a:pt x="122" y="245"/>
                  </a:cubicBezTo>
                  <a:cubicBezTo>
                    <a:pt x="130" y="245"/>
                    <a:pt x="138" y="244"/>
                    <a:pt x="147" y="242"/>
                  </a:cubicBezTo>
                  <a:cubicBezTo>
                    <a:pt x="231" y="214"/>
                    <a:pt x="273" y="130"/>
                    <a:pt x="245" y="46"/>
                  </a:cubicBezTo>
                  <a:cubicBezTo>
                    <a:pt x="230" y="14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491;p45"/>
            <p:cNvSpPr/>
            <p:nvPr/>
          </p:nvSpPr>
          <p:spPr>
            <a:xfrm>
              <a:off x="3919070" y="2539011"/>
              <a:ext cx="8390" cy="5880"/>
            </a:xfrm>
            <a:custGeom>
              <a:avLst/>
              <a:gdLst/>
              <a:ahLst/>
              <a:cxnLst/>
              <a:rect l="l" t="t" r="r" b="b"/>
              <a:pathLst>
                <a:path w="127" h="89" extrusionOk="0">
                  <a:moveTo>
                    <a:pt x="77" y="0"/>
                  </a:moveTo>
                  <a:cubicBezTo>
                    <a:pt x="66" y="0"/>
                    <a:pt x="54" y="3"/>
                    <a:pt x="43" y="9"/>
                  </a:cubicBezTo>
                  <a:cubicBezTo>
                    <a:pt x="29" y="9"/>
                    <a:pt x="1" y="37"/>
                    <a:pt x="15" y="65"/>
                  </a:cubicBezTo>
                  <a:cubicBezTo>
                    <a:pt x="23" y="81"/>
                    <a:pt x="36" y="88"/>
                    <a:pt x="51" y="88"/>
                  </a:cubicBezTo>
                  <a:cubicBezTo>
                    <a:pt x="61" y="88"/>
                    <a:pt x="73" y="85"/>
                    <a:pt x="84" y="79"/>
                  </a:cubicBezTo>
                  <a:cubicBezTo>
                    <a:pt x="112" y="79"/>
                    <a:pt x="126" y="51"/>
                    <a:pt x="126" y="23"/>
                  </a:cubicBezTo>
                  <a:cubicBezTo>
                    <a:pt x="110" y="7"/>
                    <a:pt x="94" y="0"/>
                    <a:pt x="77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492;p45"/>
            <p:cNvSpPr/>
            <p:nvPr/>
          </p:nvSpPr>
          <p:spPr>
            <a:xfrm>
              <a:off x="3214156" y="1951694"/>
              <a:ext cx="1108637" cy="765825"/>
            </a:xfrm>
            <a:custGeom>
              <a:avLst/>
              <a:gdLst/>
              <a:ahLst/>
              <a:cxnLst/>
              <a:rect l="l" t="t" r="r" b="b"/>
              <a:pathLst>
                <a:path w="16781" h="11592" extrusionOk="0">
                  <a:moveTo>
                    <a:pt x="9429" y="502"/>
                  </a:moveTo>
                  <a:lnTo>
                    <a:pt x="9429" y="4575"/>
                  </a:lnTo>
                  <a:cubicBezTo>
                    <a:pt x="9429" y="4575"/>
                    <a:pt x="16780" y="8802"/>
                    <a:pt x="12205" y="10866"/>
                  </a:cubicBezTo>
                  <a:cubicBezTo>
                    <a:pt x="12205" y="10866"/>
                    <a:pt x="11006" y="11382"/>
                    <a:pt x="8383" y="11410"/>
                  </a:cubicBezTo>
                  <a:cubicBezTo>
                    <a:pt x="5775" y="11382"/>
                    <a:pt x="4575" y="10866"/>
                    <a:pt x="4575" y="10866"/>
                  </a:cubicBezTo>
                  <a:cubicBezTo>
                    <a:pt x="0" y="8788"/>
                    <a:pt x="7365" y="4575"/>
                    <a:pt x="7365" y="4575"/>
                  </a:cubicBezTo>
                  <a:lnTo>
                    <a:pt x="7365" y="502"/>
                  </a:lnTo>
                  <a:cubicBezTo>
                    <a:pt x="7686" y="690"/>
                    <a:pt x="8041" y="785"/>
                    <a:pt x="8397" y="785"/>
                  </a:cubicBezTo>
                  <a:cubicBezTo>
                    <a:pt x="8753" y="785"/>
                    <a:pt x="9108" y="690"/>
                    <a:pt x="9429" y="502"/>
                  </a:cubicBezTo>
                  <a:close/>
                  <a:moveTo>
                    <a:pt x="9694" y="0"/>
                  </a:moveTo>
                  <a:lnTo>
                    <a:pt x="9276" y="279"/>
                  </a:lnTo>
                  <a:cubicBezTo>
                    <a:pt x="9011" y="432"/>
                    <a:pt x="8704" y="516"/>
                    <a:pt x="8397" y="516"/>
                  </a:cubicBezTo>
                  <a:cubicBezTo>
                    <a:pt x="8076" y="516"/>
                    <a:pt x="7769" y="432"/>
                    <a:pt x="7477" y="265"/>
                  </a:cubicBezTo>
                  <a:lnTo>
                    <a:pt x="7100" y="56"/>
                  </a:lnTo>
                  <a:lnTo>
                    <a:pt x="7100" y="56"/>
                  </a:lnTo>
                  <a:lnTo>
                    <a:pt x="7239" y="4450"/>
                  </a:lnTo>
                  <a:cubicBezTo>
                    <a:pt x="6472" y="4896"/>
                    <a:pt x="2720" y="7156"/>
                    <a:pt x="2818" y="9192"/>
                  </a:cubicBezTo>
                  <a:cubicBezTo>
                    <a:pt x="2860" y="9987"/>
                    <a:pt x="3404" y="10629"/>
                    <a:pt x="4478" y="11117"/>
                  </a:cubicBezTo>
                  <a:cubicBezTo>
                    <a:pt x="4519" y="11131"/>
                    <a:pt x="5747" y="11563"/>
                    <a:pt x="8397" y="11591"/>
                  </a:cubicBezTo>
                  <a:cubicBezTo>
                    <a:pt x="11047" y="11563"/>
                    <a:pt x="12275" y="11131"/>
                    <a:pt x="12317" y="11117"/>
                  </a:cubicBezTo>
                  <a:cubicBezTo>
                    <a:pt x="13377" y="10629"/>
                    <a:pt x="13935" y="9987"/>
                    <a:pt x="13977" y="9192"/>
                  </a:cubicBezTo>
                  <a:cubicBezTo>
                    <a:pt x="14074" y="7156"/>
                    <a:pt x="10280" y="4924"/>
                    <a:pt x="9527" y="4464"/>
                  </a:cubicBezTo>
                  <a:lnTo>
                    <a:pt x="96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493;p45"/>
            <p:cNvSpPr/>
            <p:nvPr/>
          </p:nvSpPr>
          <p:spPr>
            <a:xfrm>
              <a:off x="3517329" y="2067770"/>
              <a:ext cx="242392" cy="577871"/>
            </a:xfrm>
            <a:custGeom>
              <a:avLst/>
              <a:gdLst/>
              <a:ahLst/>
              <a:cxnLst/>
              <a:rect l="l" t="t" r="r" b="b"/>
              <a:pathLst>
                <a:path w="3669" h="8747" extrusionOk="0">
                  <a:moveTo>
                    <a:pt x="3250" y="15"/>
                  </a:moveTo>
                  <a:lnTo>
                    <a:pt x="3097" y="3027"/>
                  </a:lnTo>
                  <a:lnTo>
                    <a:pt x="0" y="8188"/>
                  </a:lnTo>
                  <a:cubicBezTo>
                    <a:pt x="642" y="8523"/>
                    <a:pt x="1353" y="8704"/>
                    <a:pt x="2065" y="8746"/>
                  </a:cubicBezTo>
                  <a:lnTo>
                    <a:pt x="3669" y="3083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494;p45"/>
            <p:cNvSpPr/>
            <p:nvPr/>
          </p:nvSpPr>
          <p:spPr>
            <a:xfrm>
              <a:off x="3851816" y="2342402"/>
              <a:ext cx="215702" cy="286656"/>
            </a:xfrm>
            <a:custGeom>
              <a:avLst/>
              <a:gdLst/>
              <a:ahLst/>
              <a:cxnLst/>
              <a:rect l="l" t="t" r="r" b="b"/>
              <a:pathLst>
                <a:path w="3265" h="4339" extrusionOk="0">
                  <a:moveTo>
                    <a:pt x="0" y="0"/>
                  </a:moveTo>
                  <a:lnTo>
                    <a:pt x="2302" y="4338"/>
                  </a:lnTo>
                  <a:cubicBezTo>
                    <a:pt x="2302" y="4338"/>
                    <a:pt x="3111" y="4073"/>
                    <a:pt x="3264" y="3752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495;p45"/>
            <p:cNvSpPr/>
            <p:nvPr/>
          </p:nvSpPr>
          <p:spPr>
            <a:xfrm>
              <a:off x="3372646" y="2514699"/>
              <a:ext cx="93152" cy="138274"/>
            </a:xfrm>
            <a:custGeom>
              <a:avLst/>
              <a:gdLst/>
              <a:ahLst/>
              <a:cxnLst/>
              <a:rect l="l" t="t" r="r" b="b"/>
              <a:pathLst>
                <a:path w="1410" h="2093" extrusionOk="0">
                  <a:moveTo>
                    <a:pt x="642" y="1"/>
                  </a:moveTo>
                  <a:lnTo>
                    <a:pt x="642" y="1"/>
                  </a:lnTo>
                  <a:cubicBezTo>
                    <a:pt x="642" y="1"/>
                    <a:pt x="0" y="1200"/>
                    <a:pt x="1409" y="2093"/>
                  </a:cubicBezTo>
                  <a:cubicBezTo>
                    <a:pt x="1409" y="2093"/>
                    <a:pt x="209" y="1270"/>
                    <a:pt x="642" y="1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496;p45"/>
            <p:cNvSpPr/>
            <p:nvPr/>
          </p:nvSpPr>
          <p:spPr>
            <a:xfrm>
              <a:off x="3468441" y="2275082"/>
              <a:ext cx="186237" cy="154922"/>
            </a:xfrm>
            <a:custGeom>
              <a:avLst/>
              <a:gdLst/>
              <a:ahLst/>
              <a:cxnLst/>
              <a:rect l="l" t="t" r="r" b="b"/>
              <a:pathLst>
                <a:path w="2819" h="2345" extrusionOk="0">
                  <a:moveTo>
                    <a:pt x="2818" y="1"/>
                  </a:moveTo>
                  <a:lnTo>
                    <a:pt x="2818" y="1"/>
                  </a:lnTo>
                  <a:cubicBezTo>
                    <a:pt x="559" y="1242"/>
                    <a:pt x="1" y="2330"/>
                    <a:pt x="1" y="2344"/>
                  </a:cubicBezTo>
                  <a:cubicBezTo>
                    <a:pt x="615" y="1410"/>
                    <a:pt x="2818" y="1"/>
                    <a:pt x="2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497;p45"/>
            <p:cNvSpPr/>
            <p:nvPr/>
          </p:nvSpPr>
          <p:spPr>
            <a:xfrm>
              <a:off x="3708983" y="1964576"/>
              <a:ext cx="134574" cy="25435"/>
            </a:xfrm>
            <a:custGeom>
              <a:avLst/>
              <a:gdLst/>
              <a:ahLst/>
              <a:cxnLst/>
              <a:rect l="l" t="t" r="r" b="b"/>
              <a:pathLst>
                <a:path w="2037" h="385" extrusionOk="0">
                  <a:moveTo>
                    <a:pt x="2037" y="0"/>
                  </a:moveTo>
                  <a:cubicBezTo>
                    <a:pt x="1637" y="219"/>
                    <a:pt x="1278" y="292"/>
                    <a:pt x="976" y="292"/>
                  </a:cubicBezTo>
                  <a:cubicBezTo>
                    <a:pt x="373" y="292"/>
                    <a:pt x="1" y="0"/>
                    <a:pt x="0" y="0"/>
                  </a:cubicBezTo>
                  <a:lnTo>
                    <a:pt x="0" y="0"/>
                  </a:lnTo>
                  <a:cubicBezTo>
                    <a:pt x="307" y="289"/>
                    <a:pt x="636" y="385"/>
                    <a:pt x="938" y="385"/>
                  </a:cubicBezTo>
                  <a:cubicBezTo>
                    <a:pt x="1541" y="385"/>
                    <a:pt x="2037" y="0"/>
                    <a:pt x="2037" y="0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498;p45"/>
            <p:cNvSpPr/>
            <p:nvPr/>
          </p:nvSpPr>
          <p:spPr>
            <a:xfrm>
              <a:off x="3688701" y="1874331"/>
              <a:ext cx="162256" cy="18432"/>
            </a:xfrm>
            <a:custGeom>
              <a:avLst/>
              <a:gdLst/>
              <a:ahLst/>
              <a:cxnLst/>
              <a:rect l="l" t="t" r="r" b="b"/>
              <a:pathLst>
                <a:path w="2456" h="279" extrusionOk="0">
                  <a:moveTo>
                    <a:pt x="1084" y="0"/>
                  </a:moveTo>
                  <a:cubicBezTo>
                    <a:pt x="390" y="0"/>
                    <a:pt x="1" y="236"/>
                    <a:pt x="1" y="236"/>
                  </a:cubicBezTo>
                  <a:cubicBezTo>
                    <a:pt x="380" y="138"/>
                    <a:pt x="768" y="89"/>
                    <a:pt x="1156" y="89"/>
                  </a:cubicBezTo>
                  <a:cubicBezTo>
                    <a:pt x="1595" y="89"/>
                    <a:pt x="2033" y="152"/>
                    <a:pt x="2456" y="278"/>
                  </a:cubicBezTo>
                  <a:cubicBezTo>
                    <a:pt x="1919" y="69"/>
                    <a:pt x="1458" y="0"/>
                    <a:pt x="1084" y="0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499;p45"/>
            <p:cNvSpPr/>
            <p:nvPr/>
          </p:nvSpPr>
          <p:spPr>
            <a:xfrm>
              <a:off x="3548643" y="2360900"/>
              <a:ext cx="440521" cy="26690"/>
            </a:xfrm>
            <a:custGeom>
              <a:avLst/>
              <a:gdLst/>
              <a:ahLst/>
              <a:cxnLst/>
              <a:rect l="l" t="t" r="r" b="b"/>
              <a:pathLst>
                <a:path w="6668" h="404" extrusionOk="0">
                  <a:moveTo>
                    <a:pt x="3129" y="0"/>
                  </a:moveTo>
                  <a:cubicBezTo>
                    <a:pt x="1240" y="0"/>
                    <a:pt x="92" y="367"/>
                    <a:pt x="0" y="404"/>
                  </a:cubicBezTo>
                  <a:cubicBezTo>
                    <a:pt x="0" y="404"/>
                    <a:pt x="1911" y="208"/>
                    <a:pt x="3278" y="208"/>
                  </a:cubicBezTo>
                  <a:cubicBezTo>
                    <a:pt x="4659" y="208"/>
                    <a:pt x="6668" y="404"/>
                    <a:pt x="6668" y="404"/>
                  </a:cubicBezTo>
                  <a:cubicBezTo>
                    <a:pt x="5314" y="101"/>
                    <a:pt x="4119" y="0"/>
                    <a:pt x="3129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500;p45"/>
            <p:cNvSpPr/>
            <p:nvPr/>
          </p:nvSpPr>
          <p:spPr>
            <a:xfrm>
              <a:off x="3931052" y="2352684"/>
              <a:ext cx="80269" cy="61771"/>
            </a:xfrm>
            <a:custGeom>
              <a:avLst/>
              <a:gdLst/>
              <a:ahLst/>
              <a:cxnLst/>
              <a:rect l="l" t="t" r="r" b="b"/>
              <a:pathLst>
                <a:path w="1215" h="935" extrusionOk="0">
                  <a:moveTo>
                    <a:pt x="419" y="0"/>
                  </a:moveTo>
                  <a:cubicBezTo>
                    <a:pt x="419" y="0"/>
                    <a:pt x="935" y="642"/>
                    <a:pt x="1" y="935"/>
                  </a:cubicBezTo>
                  <a:cubicBezTo>
                    <a:pt x="336" y="907"/>
                    <a:pt x="643" y="767"/>
                    <a:pt x="880" y="530"/>
                  </a:cubicBezTo>
                  <a:cubicBezTo>
                    <a:pt x="1214" y="140"/>
                    <a:pt x="419" y="0"/>
                    <a:pt x="419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501;p45"/>
            <p:cNvSpPr/>
            <p:nvPr/>
          </p:nvSpPr>
          <p:spPr>
            <a:xfrm>
              <a:off x="3549568" y="2387524"/>
              <a:ext cx="439597" cy="45651"/>
            </a:xfrm>
            <a:custGeom>
              <a:avLst/>
              <a:gdLst/>
              <a:ahLst/>
              <a:cxnLst/>
              <a:rect l="l" t="t" r="r" b="b"/>
              <a:pathLst>
                <a:path w="6654" h="691" extrusionOk="0">
                  <a:moveTo>
                    <a:pt x="0" y="1"/>
                  </a:moveTo>
                  <a:lnTo>
                    <a:pt x="0" y="1"/>
                  </a:lnTo>
                  <a:cubicBezTo>
                    <a:pt x="98" y="98"/>
                    <a:pt x="781" y="601"/>
                    <a:pt x="3432" y="684"/>
                  </a:cubicBezTo>
                  <a:cubicBezTo>
                    <a:pt x="3582" y="689"/>
                    <a:pt x="3726" y="691"/>
                    <a:pt x="3863" y="691"/>
                  </a:cubicBezTo>
                  <a:cubicBezTo>
                    <a:pt x="6378" y="691"/>
                    <a:pt x="6654" y="1"/>
                    <a:pt x="6654" y="1"/>
                  </a:cubicBezTo>
                  <a:lnTo>
                    <a:pt x="6654" y="1"/>
                  </a:lnTo>
                  <a:cubicBezTo>
                    <a:pt x="6641" y="14"/>
                    <a:pt x="6000" y="592"/>
                    <a:pt x="3792" y="592"/>
                  </a:cubicBezTo>
                  <a:cubicBezTo>
                    <a:pt x="3672" y="592"/>
                    <a:pt x="3547" y="590"/>
                    <a:pt x="3418" y="587"/>
                  </a:cubicBezTo>
                  <a:cubicBezTo>
                    <a:pt x="1074" y="531"/>
                    <a:pt x="154" y="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502;p45"/>
            <p:cNvSpPr/>
            <p:nvPr/>
          </p:nvSpPr>
          <p:spPr>
            <a:xfrm>
              <a:off x="3563640" y="1867329"/>
              <a:ext cx="406168" cy="127109"/>
            </a:xfrm>
            <a:custGeom>
              <a:avLst/>
              <a:gdLst/>
              <a:ahLst/>
              <a:cxnLst/>
              <a:rect l="l" t="t" r="r" b="b"/>
              <a:pathLst>
                <a:path w="6148" h="1924" extrusionOk="0">
                  <a:moveTo>
                    <a:pt x="3015" y="338"/>
                  </a:moveTo>
                  <a:cubicBezTo>
                    <a:pt x="3380" y="338"/>
                    <a:pt x="3756" y="382"/>
                    <a:pt x="4042" y="468"/>
                  </a:cubicBezTo>
                  <a:cubicBezTo>
                    <a:pt x="4865" y="719"/>
                    <a:pt x="4362" y="1096"/>
                    <a:pt x="4097" y="1235"/>
                  </a:cubicBezTo>
                  <a:cubicBezTo>
                    <a:pt x="4028" y="1291"/>
                    <a:pt x="3958" y="1305"/>
                    <a:pt x="3958" y="1305"/>
                  </a:cubicBezTo>
                  <a:cubicBezTo>
                    <a:pt x="3707" y="1458"/>
                    <a:pt x="3414" y="1556"/>
                    <a:pt x="3121" y="1584"/>
                  </a:cubicBezTo>
                  <a:cubicBezTo>
                    <a:pt x="2814" y="1584"/>
                    <a:pt x="2521" y="1486"/>
                    <a:pt x="2270" y="1305"/>
                  </a:cubicBezTo>
                  <a:cubicBezTo>
                    <a:pt x="2200" y="1263"/>
                    <a:pt x="2131" y="1235"/>
                    <a:pt x="2075" y="1193"/>
                  </a:cubicBezTo>
                  <a:cubicBezTo>
                    <a:pt x="1212" y="622"/>
                    <a:pt x="2080" y="338"/>
                    <a:pt x="3015" y="338"/>
                  </a:cubicBezTo>
                  <a:close/>
                  <a:moveTo>
                    <a:pt x="2940" y="1"/>
                  </a:moveTo>
                  <a:cubicBezTo>
                    <a:pt x="1413" y="1"/>
                    <a:pt x="1" y="500"/>
                    <a:pt x="1796" y="1500"/>
                  </a:cubicBezTo>
                  <a:cubicBezTo>
                    <a:pt x="1796" y="1500"/>
                    <a:pt x="2368" y="1923"/>
                    <a:pt x="2984" y="1923"/>
                  </a:cubicBezTo>
                  <a:cubicBezTo>
                    <a:pt x="3020" y="1923"/>
                    <a:pt x="3057" y="1922"/>
                    <a:pt x="3093" y="1919"/>
                  </a:cubicBezTo>
                  <a:cubicBezTo>
                    <a:pt x="3553" y="1863"/>
                    <a:pt x="4000" y="1723"/>
                    <a:pt x="4404" y="1500"/>
                  </a:cubicBezTo>
                  <a:cubicBezTo>
                    <a:pt x="4404" y="1500"/>
                    <a:pt x="6148" y="705"/>
                    <a:pt x="4516" y="203"/>
                  </a:cubicBezTo>
                  <a:cubicBezTo>
                    <a:pt x="4077" y="68"/>
                    <a:pt x="3501" y="1"/>
                    <a:pt x="2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503;p45"/>
            <p:cNvSpPr/>
            <p:nvPr/>
          </p:nvSpPr>
          <p:spPr>
            <a:xfrm>
              <a:off x="3644636" y="1889658"/>
              <a:ext cx="240411" cy="59326"/>
            </a:xfrm>
            <a:custGeom>
              <a:avLst/>
              <a:gdLst/>
              <a:ahLst/>
              <a:cxnLst/>
              <a:rect l="l" t="t" r="r" b="b"/>
              <a:pathLst>
                <a:path w="3639" h="898" extrusionOk="0">
                  <a:moveTo>
                    <a:pt x="1792" y="0"/>
                  </a:moveTo>
                  <a:cubicBezTo>
                    <a:pt x="861" y="0"/>
                    <a:pt x="0" y="284"/>
                    <a:pt x="863" y="855"/>
                  </a:cubicBezTo>
                  <a:cubicBezTo>
                    <a:pt x="849" y="842"/>
                    <a:pt x="700" y="367"/>
                    <a:pt x="1685" y="367"/>
                  </a:cubicBezTo>
                  <a:cubicBezTo>
                    <a:pt x="1699" y="367"/>
                    <a:pt x="1713" y="367"/>
                    <a:pt x="1728" y="367"/>
                  </a:cubicBezTo>
                  <a:cubicBezTo>
                    <a:pt x="2760" y="381"/>
                    <a:pt x="2871" y="897"/>
                    <a:pt x="2871" y="897"/>
                  </a:cubicBezTo>
                  <a:cubicBezTo>
                    <a:pt x="3136" y="758"/>
                    <a:pt x="3639" y="395"/>
                    <a:pt x="2816" y="130"/>
                  </a:cubicBezTo>
                  <a:cubicBezTo>
                    <a:pt x="2530" y="44"/>
                    <a:pt x="2155" y="0"/>
                    <a:pt x="1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504;p45"/>
            <p:cNvSpPr/>
            <p:nvPr/>
          </p:nvSpPr>
          <p:spPr>
            <a:xfrm>
              <a:off x="3638954" y="1872746"/>
              <a:ext cx="256266" cy="115746"/>
            </a:xfrm>
            <a:custGeom>
              <a:avLst/>
              <a:gdLst/>
              <a:ahLst/>
              <a:cxnLst/>
              <a:rect l="l" t="t" r="r" b="b"/>
              <a:pathLst>
                <a:path w="3879" h="1752" extrusionOk="0">
                  <a:moveTo>
                    <a:pt x="1960" y="71"/>
                  </a:moveTo>
                  <a:cubicBezTo>
                    <a:pt x="2882" y="71"/>
                    <a:pt x="3306" y="256"/>
                    <a:pt x="3501" y="442"/>
                  </a:cubicBezTo>
                  <a:cubicBezTo>
                    <a:pt x="3655" y="595"/>
                    <a:pt x="3641" y="832"/>
                    <a:pt x="3488" y="986"/>
                  </a:cubicBezTo>
                  <a:cubicBezTo>
                    <a:pt x="2947" y="1471"/>
                    <a:pt x="2445" y="1591"/>
                    <a:pt x="2079" y="1591"/>
                  </a:cubicBezTo>
                  <a:cubicBezTo>
                    <a:pt x="1720" y="1591"/>
                    <a:pt x="1493" y="1474"/>
                    <a:pt x="1493" y="1474"/>
                  </a:cubicBezTo>
                  <a:cubicBezTo>
                    <a:pt x="279" y="1028"/>
                    <a:pt x="293" y="609"/>
                    <a:pt x="433" y="372"/>
                  </a:cubicBezTo>
                  <a:cubicBezTo>
                    <a:pt x="516" y="247"/>
                    <a:pt x="642" y="163"/>
                    <a:pt x="781" y="149"/>
                  </a:cubicBezTo>
                  <a:cubicBezTo>
                    <a:pt x="1245" y="94"/>
                    <a:pt x="1633" y="71"/>
                    <a:pt x="1960" y="71"/>
                  </a:cubicBezTo>
                  <a:close/>
                  <a:moveTo>
                    <a:pt x="1868" y="0"/>
                  </a:moveTo>
                  <a:cubicBezTo>
                    <a:pt x="1505" y="0"/>
                    <a:pt x="1077" y="24"/>
                    <a:pt x="572" y="79"/>
                  </a:cubicBezTo>
                  <a:cubicBezTo>
                    <a:pt x="405" y="107"/>
                    <a:pt x="265" y="205"/>
                    <a:pt x="168" y="344"/>
                  </a:cubicBezTo>
                  <a:cubicBezTo>
                    <a:pt x="0" y="623"/>
                    <a:pt x="0" y="1097"/>
                    <a:pt x="1395" y="1613"/>
                  </a:cubicBezTo>
                  <a:cubicBezTo>
                    <a:pt x="1395" y="1613"/>
                    <a:pt x="1654" y="1751"/>
                    <a:pt x="2067" y="1751"/>
                  </a:cubicBezTo>
                  <a:cubicBezTo>
                    <a:pt x="2487" y="1751"/>
                    <a:pt x="3065" y="1610"/>
                    <a:pt x="3697" y="1042"/>
                  </a:cubicBezTo>
                  <a:cubicBezTo>
                    <a:pt x="3864" y="874"/>
                    <a:pt x="3878" y="609"/>
                    <a:pt x="3697" y="428"/>
                  </a:cubicBezTo>
                  <a:cubicBezTo>
                    <a:pt x="3476" y="218"/>
                    <a:pt x="2972" y="0"/>
                    <a:pt x="1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505;p45"/>
            <p:cNvSpPr/>
            <p:nvPr/>
          </p:nvSpPr>
          <p:spPr>
            <a:xfrm>
              <a:off x="3856440" y="1885298"/>
              <a:ext cx="76503" cy="59987"/>
            </a:xfrm>
            <a:custGeom>
              <a:avLst/>
              <a:gdLst/>
              <a:ahLst/>
              <a:cxnLst/>
              <a:rect l="l" t="t" r="r" b="b"/>
              <a:pathLst>
                <a:path w="1158" h="908" extrusionOk="0">
                  <a:moveTo>
                    <a:pt x="0" y="1"/>
                  </a:moveTo>
                  <a:lnTo>
                    <a:pt x="0" y="1"/>
                  </a:lnTo>
                  <a:cubicBezTo>
                    <a:pt x="921" y="391"/>
                    <a:pt x="335" y="907"/>
                    <a:pt x="335" y="907"/>
                  </a:cubicBezTo>
                  <a:cubicBezTo>
                    <a:pt x="1158" y="32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506;p45"/>
            <p:cNvSpPr/>
            <p:nvPr/>
          </p:nvSpPr>
          <p:spPr>
            <a:xfrm>
              <a:off x="3694251" y="1964576"/>
              <a:ext cx="150232" cy="29201"/>
            </a:xfrm>
            <a:custGeom>
              <a:avLst/>
              <a:gdLst/>
              <a:ahLst/>
              <a:cxnLst/>
              <a:rect l="l" t="t" r="r" b="b"/>
              <a:pathLst>
                <a:path w="2274" h="442" extrusionOk="0">
                  <a:moveTo>
                    <a:pt x="0" y="0"/>
                  </a:moveTo>
                  <a:cubicBezTo>
                    <a:pt x="0" y="0"/>
                    <a:pt x="527" y="442"/>
                    <a:pt x="1233" y="442"/>
                  </a:cubicBezTo>
                  <a:cubicBezTo>
                    <a:pt x="1554" y="442"/>
                    <a:pt x="1912" y="350"/>
                    <a:pt x="2274" y="84"/>
                  </a:cubicBezTo>
                  <a:lnTo>
                    <a:pt x="2274" y="84"/>
                  </a:lnTo>
                  <a:cubicBezTo>
                    <a:pt x="2265" y="84"/>
                    <a:pt x="1861" y="321"/>
                    <a:pt x="1241" y="321"/>
                  </a:cubicBezTo>
                  <a:cubicBezTo>
                    <a:pt x="887" y="321"/>
                    <a:pt x="462" y="24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507;p45"/>
            <p:cNvSpPr/>
            <p:nvPr/>
          </p:nvSpPr>
          <p:spPr>
            <a:xfrm>
              <a:off x="2038265" y="1496440"/>
              <a:ext cx="224026" cy="191655"/>
            </a:xfrm>
            <a:custGeom>
              <a:avLst/>
              <a:gdLst/>
              <a:ahLst/>
              <a:cxnLst/>
              <a:rect l="l" t="t" r="r" b="b"/>
              <a:pathLst>
                <a:path w="3391" h="2901" extrusionOk="0">
                  <a:moveTo>
                    <a:pt x="1939" y="0"/>
                  </a:moveTo>
                  <a:cubicBezTo>
                    <a:pt x="642" y="0"/>
                    <a:pt x="1" y="1563"/>
                    <a:pt x="907" y="2469"/>
                  </a:cubicBezTo>
                  <a:cubicBezTo>
                    <a:pt x="1205" y="2767"/>
                    <a:pt x="1570" y="2900"/>
                    <a:pt x="1928" y="2900"/>
                  </a:cubicBezTo>
                  <a:cubicBezTo>
                    <a:pt x="2675" y="2900"/>
                    <a:pt x="3390" y="2319"/>
                    <a:pt x="3390" y="1451"/>
                  </a:cubicBezTo>
                  <a:cubicBezTo>
                    <a:pt x="3390" y="642"/>
                    <a:pt x="2735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508;p45"/>
            <p:cNvSpPr/>
            <p:nvPr/>
          </p:nvSpPr>
          <p:spPr>
            <a:xfrm>
              <a:off x="2136900" y="1983933"/>
              <a:ext cx="273707" cy="273707"/>
            </a:xfrm>
            <a:custGeom>
              <a:avLst/>
              <a:gdLst/>
              <a:ahLst/>
              <a:cxnLst/>
              <a:rect l="l" t="t" r="r" b="b"/>
              <a:pathLst>
                <a:path w="4143" h="4143" extrusionOk="0">
                  <a:moveTo>
                    <a:pt x="2078" y="0"/>
                  </a:moveTo>
                  <a:cubicBezTo>
                    <a:pt x="935" y="0"/>
                    <a:pt x="0" y="935"/>
                    <a:pt x="0" y="2079"/>
                  </a:cubicBezTo>
                  <a:cubicBezTo>
                    <a:pt x="0" y="3222"/>
                    <a:pt x="935" y="4143"/>
                    <a:pt x="2078" y="4143"/>
                  </a:cubicBezTo>
                  <a:cubicBezTo>
                    <a:pt x="3222" y="4143"/>
                    <a:pt x="4143" y="3222"/>
                    <a:pt x="4143" y="2079"/>
                  </a:cubicBezTo>
                  <a:cubicBezTo>
                    <a:pt x="4143" y="935"/>
                    <a:pt x="3222" y="0"/>
                    <a:pt x="2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509;p45"/>
            <p:cNvSpPr/>
            <p:nvPr/>
          </p:nvSpPr>
          <p:spPr>
            <a:xfrm>
              <a:off x="1728619" y="2043788"/>
              <a:ext cx="1881795" cy="174279"/>
            </a:xfrm>
            <a:custGeom>
              <a:avLst/>
              <a:gdLst/>
              <a:ahLst/>
              <a:cxnLst/>
              <a:rect l="l" t="t" r="r" b="b"/>
              <a:pathLst>
                <a:path w="28484" h="2638" extrusionOk="0">
                  <a:moveTo>
                    <a:pt x="20362" y="1"/>
                  </a:moveTo>
                  <a:cubicBezTo>
                    <a:pt x="10861" y="1"/>
                    <a:pt x="1" y="1703"/>
                    <a:pt x="1" y="1703"/>
                  </a:cubicBezTo>
                  <a:lnTo>
                    <a:pt x="280" y="2219"/>
                  </a:lnTo>
                  <a:lnTo>
                    <a:pt x="503" y="2637"/>
                  </a:lnTo>
                  <a:cubicBezTo>
                    <a:pt x="8306" y="1360"/>
                    <a:pt x="14461" y="994"/>
                    <a:pt x="18957" y="994"/>
                  </a:cubicBezTo>
                  <a:cubicBezTo>
                    <a:pt x="25020" y="994"/>
                    <a:pt x="28065" y="1661"/>
                    <a:pt x="28065" y="1661"/>
                  </a:cubicBezTo>
                  <a:lnTo>
                    <a:pt x="28289" y="1103"/>
                  </a:lnTo>
                  <a:lnTo>
                    <a:pt x="28484" y="601"/>
                  </a:lnTo>
                  <a:cubicBezTo>
                    <a:pt x="26156" y="166"/>
                    <a:pt x="23325" y="1"/>
                    <a:pt x="20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510;p45"/>
            <p:cNvSpPr/>
            <p:nvPr/>
          </p:nvSpPr>
          <p:spPr>
            <a:xfrm>
              <a:off x="1728619" y="2043788"/>
              <a:ext cx="1881795" cy="146598"/>
            </a:xfrm>
            <a:custGeom>
              <a:avLst/>
              <a:gdLst/>
              <a:ahLst/>
              <a:cxnLst/>
              <a:rect l="l" t="t" r="r" b="b"/>
              <a:pathLst>
                <a:path w="28484" h="2219" extrusionOk="0">
                  <a:moveTo>
                    <a:pt x="20362" y="1"/>
                  </a:moveTo>
                  <a:cubicBezTo>
                    <a:pt x="10861" y="1"/>
                    <a:pt x="1" y="1703"/>
                    <a:pt x="1" y="1703"/>
                  </a:cubicBezTo>
                  <a:lnTo>
                    <a:pt x="280" y="2219"/>
                  </a:lnTo>
                  <a:cubicBezTo>
                    <a:pt x="280" y="2219"/>
                    <a:pt x="11024" y="429"/>
                    <a:pt x="20259" y="429"/>
                  </a:cubicBezTo>
                  <a:cubicBezTo>
                    <a:pt x="23227" y="429"/>
                    <a:pt x="26039" y="614"/>
                    <a:pt x="28289" y="1103"/>
                  </a:cubicBezTo>
                  <a:lnTo>
                    <a:pt x="28484" y="601"/>
                  </a:lnTo>
                  <a:cubicBezTo>
                    <a:pt x="26156" y="166"/>
                    <a:pt x="23325" y="1"/>
                    <a:pt x="2036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511;p45"/>
            <p:cNvSpPr/>
            <p:nvPr/>
          </p:nvSpPr>
          <p:spPr>
            <a:xfrm>
              <a:off x="2074205" y="1366490"/>
              <a:ext cx="471902" cy="2396904"/>
            </a:xfrm>
            <a:custGeom>
              <a:avLst/>
              <a:gdLst/>
              <a:ahLst/>
              <a:cxnLst/>
              <a:rect l="l" t="t" r="r" b="b"/>
              <a:pathLst>
                <a:path w="7143" h="36281" extrusionOk="0">
                  <a:moveTo>
                    <a:pt x="1" y="1"/>
                  </a:moveTo>
                  <a:cubicBezTo>
                    <a:pt x="1" y="1"/>
                    <a:pt x="5566" y="18999"/>
                    <a:pt x="4157" y="36183"/>
                  </a:cubicBezTo>
                  <a:lnTo>
                    <a:pt x="4520" y="36225"/>
                  </a:lnTo>
                  <a:lnTo>
                    <a:pt x="5064" y="36281"/>
                  </a:lnTo>
                  <a:cubicBezTo>
                    <a:pt x="5064" y="36281"/>
                    <a:pt x="7142" y="20756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512;p45"/>
            <p:cNvSpPr/>
            <p:nvPr/>
          </p:nvSpPr>
          <p:spPr>
            <a:xfrm>
              <a:off x="2074205" y="1366490"/>
              <a:ext cx="367784" cy="2393271"/>
            </a:xfrm>
            <a:custGeom>
              <a:avLst/>
              <a:gdLst/>
              <a:ahLst/>
              <a:cxnLst/>
              <a:rect l="l" t="t" r="r" b="b"/>
              <a:pathLst>
                <a:path w="5567" h="36226" extrusionOk="0">
                  <a:moveTo>
                    <a:pt x="1" y="1"/>
                  </a:moveTo>
                  <a:cubicBezTo>
                    <a:pt x="1" y="1"/>
                    <a:pt x="5566" y="18999"/>
                    <a:pt x="4157" y="36183"/>
                  </a:cubicBezTo>
                  <a:lnTo>
                    <a:pt x="4520" y="36225"/>
                  </a:lnTo>
                  <a:cubicBezTo>
                    <a:pt x="5385" y="17688"/>
                    <a:pt x="377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513;p45"/>
            <p:cNvSpPr/>
            <p:nvPr/>
          </p:nvSpPr>
          <p:spPr>
            <a:xfrm>
              <a:off x="1893583" y="3750842"/>
              <a:ext cx="1110487" cy="124995"/>
            </a:xfrm>
            <a:custGeom>
              <a:avLst/>
              <a:gdLst/>
              <a:ahLst/>
              <a:cxnLst/>
              <a:rect l="l" t="t" r="r" b="b"/>
              <a:pathLst>
                <a:path w="16809" h="1892" extrusionOk="0">
                  <a:moveTo>
                    <a:pt x="8006" y="1"/>
                  </a:moveTo>
                  <a:cubicBezTo>
                    <a:pt x="3026" y="1"/>
                    <a:pt x="1" y="553"/>
                    <a:pt x="1" y="553"/>
                  </a:cubicBezTo>
                  <a:lnTo>
                    <a:pt x="210" y="1111"/>
                  </a:lnTo>
                  <a:lnTo>
                    <a:pt x="503" y="1892"/>
                  </a:lnTo>
                  <a:cubicBezTo>
                    <a:pt x="2230" y="1460"/>
                    <a:pt x="4848" y="1324"/>
                    <a:pt x="7467" y="1324"/>
                  </a:cubicBezTo>
                  <a:cubicBezTo>
                    <a:pt x="11956" y="1324"/>
                    <a:pt x="16446" y="1724"/>
                    <a:pt x="16446" y="1724"/>
                  </a:cubicBezTo>
                  <a:lnTo>
                    <a:pt x="16641" y="1111"/>
                  </a:lnTo>
                  <a:lnTo>
                    <a:pt x="16809" y="553"/>
                  </a:lnTo>
                  <a:cubicBezTo>
                    <a:pt x="13475" y="139"/>
                    <a:pt x="10496" y="1"/>
                    <a:pt x="8006" y="1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514;p45"/>
            <p:cNvSpPr/>
            <p:nvPr/>
          </p:nvSpPr>
          <p:spPr>
            <a:xfrm>
              <a:off x="1893583" y="3750842"/>
              <a:ext cx="1110487" cy="73398"/>
            </a:xfrm>
            <a:custGeom>
              <a:avLst/>
              <a:gdLst/>
              <a:ahLst/>
              <a:cxnLst/>
              <a:rect l="l" t="t" r="r" b="b"/>
              <a:pathLst>
                <a:path w="16809" h="1111" extrusionOk="0">
                  <a:moveTo>
                    <a:pt x="8006" y="1"/>
                  </a:moveTo>
                  <a:cubicBezTo>
                    <a:pt x="3026" y="1"/>
                    <a:pt x="1" y="553"/>
                    <a:pt x="1" y="553"/>
                  </a:cubicBezTo>
                  <a:lnTo>
                    <a:pt x="210" y="1111"/>
                  </a:lnTo>
                  <a:cubicBezTo>
                    <a:pt x="3483" y="650"/>
                    <a:pt x="6400" y="497"/>
                    <a:pt x="8834" y="497"/>
                  </a:cubicBezTo>
                  <a:cubicBezTo>
                    <a:pt x="13703" y="497"/>
                    <a:pt x="16641" y="1111"/>
                    <a:pt x="16641" y="1111"/>
                  </a:cubicBezTo>
                  <a:lnTo>
                    <a:pt x="16809" y="553"/>
                  </a:lnTo>
                  <a:cubicBezTo>
                    <a:pt x="13475" y="139"/>
                    <a:pt x="10496" y="1"/>
                    <a:pt x="8006" y="1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515;p45"/>
            <p:cNvSpPr/>
            <p:nvPr/>
          </p:nvSpPr>
          <p:spPr>
            <a:xfrm>
              <a:off x="3560601" y="2062220"/>
              <a:ext cx="427639" cy="163181"/>
            </a:xfrm>
            <a:custGeom>
              <a:avLst/>
              <a:gdLst/>
              <a:ahLst/>
              <a:cxnLst/>
              <a:rect l="l" t="t" r="r" b="b"/>
              <a:pathLst>
                <a:path w="6473" h="2470" extrusionOk="0">
                  <a:moveTo>
                    <a:pt x="1675" y="1"/>
                  </a:moveTo>
                  <a:cubicBezTo>
                    <a:pt x="754" y="1"/>
                    <a:pt x="1" y="545"/>
                    <a:pt x="1" y="1242"/>
                  </a:cubicBezTo>
                  <a:cubicBezTo>
                    <a:pt x="1" y="1926"/>
                    <a:pt x="754" y="2470"/>
                    <a:pt x="1675" y="2470"/>
                  </a:cubicBezTo>
                  <a:lnTo>
                    <a:pt x="4799" y="2470"/>
                  </a:lnTo>
                  <a:cubicBezTo>
                    <a:pt x="5734" y="2470"/>
                    <a:pt x="6473" y="1926"/>
                    <a:pt x="6473" y="1242"/>
                  </a:cubicBezTo>
                  <a:cubicBezTo>
                    <a:pt x="6473" y="545"/>
                    <a:pt x="5720" y="1"/>
                    <a:pt x="4799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516;p45"/>
            <p:cNvSpPr/>
            <p:nvPr/>
          </p:nvSpPr>
          <p:spPr>
            <a:xfrm>
              <a:off x="602541" y="1637422"/>
              <a:ext cx="439663" cy="648824"/>
            </a:xfrm>
            <a:custGeom>
              <a:avLst/>
              <a:gdLst/>
              <a:ahLst/>
              <a:cxnLst/>
              <a:rect l="l" t="t" r="r" b="b"/>
              <a:pathLst>
                <a:path w="6655" h="9821" extrusionOk="0">
                  <a:moveTo>
                    <a:pt x="3962" y="1"/>
                  </a:moveTo>
                  <a:lnTo>
                    <a:pt x="1954" y="56"/>
                  </a:lnTo>
                  <a:lnTo>
                    <a:pt x="1" y="949"/>
                  </a:lnTo>
                  <a:lnTo>
                    <a:pt x="921" y="1451"/>
                  </a:lnTo>
                  <a:lnTo>
                    <a:pt x="1828" y="4562"/>
                  </a:lnTo>
                  <a:lnTo>
                    <a:pt x="587" y="9248"/>
                  </a:lnTo>
                  <a:lnTo>
                    <a:pt x="1828" y="9695"/>
                  </a:lnTo>
                  <a:lnTo>
                    <a:pt x="2735" y="9820"/>
                  </a:lnTo>
                  <a:lnTo>
                    <a:pt x="3976" y="9751"/>
                  </a:lnTo>
                  <a:lnTo>
                    <a:pt x="5162" y="9290"/>
                  </a:lnTo>
                  <a:lnTo>
                    <a:pt x="6138" y="8649"/>
                  </a:lnTo>
                  <a:lnTo>
                    <a:pt x="6654" y="8202"/>
                  </a:lnTo>
                  <a:lnTo>
                    <a:pt x="3585" y="4297"/>
                  </a:lnTo>
                  <a:lnTo>
                    <a:pt x="3432" y="1019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517;p45"/>
            <p:cNvSpPr/>
            <p:nvPr/>
          </p:nvSpPr>
          <p:spPr>
            <a:xfrm>
              <a:off x="637555" y="1699193"/>
              <a:ext cx="408282" cy="591150"/>
            </a:xfrm>
            <a:custGeom>
              <a:avLst/>
              <a:gdLst/>
              <a:ahLst/>
              <a:cxnLst/>
              <a:rect l="l" t="t" r="r" b="b"/>
              <a:pathLst>
                <a:path w="6180" h="8948" extrusionOk="0">
                  <a:moveTo>
                    <a:pt x="2860" y="446"/>
                  </a:moveTo>
                  <a:lnTo>
                    <a:pt x="2986" y="3334"/>
                  </a:lnTo>
                  <a:lnTo>
                    <a:pt x="6040" y="7253"/>
                  </a:lnTo>
                  <a:cubicBezTo>
                    <a:pt x="6040" y="7253"/>
                    <a:pt x="4897" y="8481"/>
                    <a:pt x="3251" y="8760"/>
                  </a:cubicBezTo>
                  <a:cubicBezTo>
                    <a:pt x="2989" y="8807"/>
                    <a:pt x="2731" y="8827"/>
                    <a:pt x="2481" y="8827"/>
                  </a:cubicBezTo>
                  <a:cubicBezTo>
                    <a:pt x="1175" y="8827"/>
                    <a:pt x="112" y="8286"/>
                    <a:pt x="112" y="8286"/>
                  </a:cubicBezTo>
                  <a:lnTo>
                    <a:pt x="1354" y="3613"/>
                  </a:lnTo>
                  <a:lnTo>
                    <a:pt x="559" y="809"/>
                  </a:lnTo>
                  <a:lnTo>
                    <a:pt x="1828" y="977"/>
                  </a:lnTo>
                  <a:lnTo>
                    <a:pt x="2860" y="446"/>
                  </a:lnTo>
                  <a:close/>
                  <a:moveTo>
                    <a:pt x="2958" y="0"/>
                  </a:moveTo>
                  <a:lnTo>
                    <a:pt x="1814" y="879"/>
                  </a:lnTo>
                  <a:lnTo>
                    <a:pt x="433" y="781"/>
                  </a:lnTo>
                  <a:lnTo>
                    <a:pt x="1228" y="3627"/>
                  </a:lnTo>
                  <a:lnTo>
                    <a:pt x="1" y="8355"/>
                  </a:lnTo>
                  <a:lnTo>
                    <a:pt x="57" y="8383"/>
                  </a:lnTo>
                  <a:cubicBezTo>
                    <a:pt x="115" y="8407"/>
                    <a:pt x="1178" y="8947"/>
                    <a:pt x="2507" y="8947"/>
                  </a:cubicBezTo>
                  <a:cubicBezTo>
                    <a:pt x="2752" y="8947"/>
                    <a:pt x="3006" y="8929"/>
                    <a:pt x="3265" y="8885"/>
                  </a:cubicBezTo>
                  <a:cubicBezTo>
                    <a:pt x="4925" y="8592"/>
                    <a:pt x="6082" y="7393"/>
                    <a:pt x="6124" y="7337"/>
                  </a:cubicBezTo>
                  <a:lnTo>
                    <a:pt x="6180" y="7281"/>
                  </a:lnTo>
                  <a:lnTo>
                    <a:pt x="3097" y="330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518;p45"/>
            <p:cNvSpPr/>
            <p:nvPr/>
          </p:nvSpPr>
          <p:spPr>
            <a:xfrm>
              <a:off x="513155" y="1620906"/>
              <a:ext cx="423212" cy="151223"/>
            </a:xfrm>
            <a:custGeom>
              <a:avLst/>
              <a:gdLst/>
              <a:ahLst/>
              <a:cxnLst/>
              <a:rect l="l" t="t" r="r" b="b"/>
              <a:pathLst>
                <a:path w="6406" h="2289" extrusionOk="0">
                  <a:moveTo>
                    <a:pt x="4165" y="420"/>
                  </a:moveTo>
                  <a:cubicBezTo>
                    <a:pt x="4858" y="420"/>
                    <a:pt x="5281" y="656"/>
                    <a:pt x="4646" y="1269"/>
                  </a:cubicBezTo>
                  <a:cubicBezTo>
                    <a:pt x="4590" y="1325"/>
                    <a:pt x="4520" y="1380"/>
                    <a:pt x="4450" y="1436"/>
                  </a:cubicBezTo>
                  <a:cubicBezTo>
                    <a:pt x="4213" y="1687"/>
                    <a:pt x="3892" y="1855"/>
                    <a:pt x="3558" y="1910"/>
                  </a:cubicBezTo>
                  <a:cubicBezTo>
                    <a:pt x="3516" y="1912"/>
                    <a:pt x="3475" y="1913"/>
                    <a:pt x="3433" y="1913"/>
                  </a:cubicBezTo>
                  <a:cubicBezTo>
                    <a:pt x="3137" y="1913"/>
                    <a:pt x="2835" y="1869"/>
                    <a:pt x="2553" y="1771"/>
                  </a:cubicBezTo>
                  <a:cubicBezTo>
                    <a:pt x="2553" y="1771"/>
                    <a:pt x="2484" y="1743"/>
                    <a:pt x="2386" y="1715"/>
                  </a:cubicBezTo>
                  <a:cubicBezTo>
                    <a:pt x="2065" y="1590"/>
                    <a:pt x="1437" y="1283"/>
                    <a:pt x="2316" y="836"/>
                  </a:cubicBezTo>
                  <a:cubicBezTo>
                    <a:pt x="2807" y="588"/>
                    <a:pt x="3582" y="420"/>
                    <a:pt x="4165" y="420"/>
                  </a:cubicBezTo>
                  <a:close/>
                  <a:moveTo>
                    <a:pt x="4582" y="1"/>
                  </a:moveTo>
                  <a:cubicBezTo>
                    <a:pt x="3683" y="1"/>
                    <a:pt x="2487" y="257"/>
                    <a:pt x="1730" y="641"/>
                  </a:cubicBezTo>
                  <a:cubicBezTo>
                    <a:pt x="1" y="1520"/>
                    <a:pt x="2107" y="2064"/>
                    <a:pt x="2107" y="2064"/>
                  </a:cubicBezTo>
                  <a:cubicBezTo>
                    <a:pt x="2555" y="2217"/>
                    <a:pt x="3026" y="2289"/>
                    <a:pt x="3510" y="2289"/>
                  </a:cubicBezTo>
                  <a:cubicBezTo>
                    <a:pt x="3554" y="2289"/>
                    <a:pt x="3597" y="2288"/>
                    <a:pt x="3641" y="2287"/>
                  </a:cubicBezTo>
                  <a:cubicBezTo>
                    <a:pt x="4395" y="2217"/>
                    <a:pt x="5008" y="1548"/>
                    <a:pt x="5008" y="1548"/>
                  </a:cubicBezTo>
                  <a:cubicBezTo>
                    <a:pt x="6406" y="425"/>
                    <a:pt x="5740" y="1"/>
                    <a:pt x="4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519;p45"/>
            <p:cNvSpPr/>
            <p:nvPr/>
          </p:nvSpPr>
          <p:spPr>
            <a:xfrm>
              <a:off x="608090" y="1648984"/>
              <a:ext cx="254218" cy="85290"/>
            </a:xfrm>
            <a:custGeom>
              <a:avLst/>
              <a:gdLst/>
              <a:ahLst/>
              <a:cxnLst/>
              <a:rect l="l" t="t" r="r" b="b"/>
              <a:pathLst>
                <a:path w="3848" h="1291" extrusionOk="0">
                  <a:moveTo>
                    <a:pt x="2718" y="0"/>
                  </a:moveTo>
                  <a:cubicBezTo>
                    <a:pt x="2136" y="0"/>
                    <a:pt x="1368" y="164"/>
                    <a:pt x="879" y="411"/>
                  </a:cubicBezTo>
                  <a:cubicBezTo>
                    <a:pt x="0" y="858"/>
                    <a:pt x="628" y="1179"/>
                    <a:pt x="949" y="1290"/>
                  </a:cubicBezTo>
                  <a:cubicBezTo>
                    <a:pt x="949" y="1290"/>
                    <a:pt x="977" y="690"/>
                    <a:pt x="2135" y="467"/>
                  </a:cubicBezTo>
                  <a:cubicBezTo>
                    <a:pt x="2321" y="431"/>
                    <a:pt x="2474" y="416"/>
                    <a:pt x="2602" y="416"/>
                  </a:cubicBezTo>
                  <a:cubicBezTo>
                    <a:pt x="3257" y="416"/>
                    <a:pt x="3209" y="820"/>
                    <a:pt x="3209" y="844"/>
                  </a:cubicBezTo>
                  <a:cubicBezTo>
                    <a:pt x="3847" y="235"/>
                    <a:pt x="3417" y="0"/>
                    <a:pt x="2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520;p45"/>
            <p:cNvSpPr/>
            <p:nvPr/>
          </p:nvSpPr>
          <p:spPr>
            <a:xfrm>
              <a:off x="597057" y="1624407"/>
              <a:ext cx="292139" cy="144022"/>
            </a:xfrm>
            <a:custGeom>
              <a:avLst/>
              <a:gdLst/>
              <a:ahLst/>
              <a:cxnLst/>
              <a:rect l="l" t="t" r="r" b="b"/>
              <a:pathLst>
                <a:path w="4422" h="2180" extrusionOk="0">
                  <a:moveTo>
                    <a:pt x="3390" y="112"/>
                  </a:moveTo>
                  <a:cubicBezTo>
                    <a:pt x="3541" y="112"/>
                    <a:pt x="3678" y="179"/>
                    <a:pt x="3780" y="281"/>
                  </a:cubicBezTo>
                  <a:cubicBezTo>
                    <a:pt x="4003" y="518"/>
                    <a:pt x="4087" y="993"/>
                    <a:pt x="2818" y="1732"/>
                  </a:cubicBezTo>
                  <a:cubicBezTo>
                    <a:pt x="2818" y="1732"/>
                    <a:pt x="2471" y="1994"/>
                    <a:pt x="1878" y="1994"/>
                  </a:cubicBezTo>
                  <a:cubicBezTo>
                    <a:pt x="1504" y="1994"/>
                    <a:pt x="1033" y="1890"/>
                    <a:pt x="488" y="1551"/>
                  </a:cubicBezTo>
                  <a:cubicBezTo>
                    <a:pt x="293" y="1425"/>
                    <a:pt x="251" y="1160"/>
                    <a:pt x="377" y="965"/>
                  </a:cubicBezTo>
                  <a:cubicBezTo>
                    <a:pt x="614" y="630"/>
                    <a:pt x="1339" y="225"/>
                    <a:pt x="3348" y="114"/>
                  </a:cubicBezTo>
                  <a:cubicBezTo>
                    <a:pt x="3362" y="113"/>
                    <a:pt x="3376" y="112"/>
                    <a:pt x="3390" y="112"/>
                  </a:cubicBezTo>
                  <a:close/>
                  <a:moveTo>
                    <a:pt x="3613" y="1"/>
                  </a:moveTo>
                  <a:cubicBezTo>
                    <a:pt x="3599" y="1"/>
                    <a:pt x="3585" y="1"/>
                    <a:pt x="3571" y="2"/>
                  </a:cubicBezTo>
                  <a:cubicBezTo>
                    <a:pt x="1255" y="128"/>
                    <a:pt x="432" y="616"/>
                    <a:pt x="153" y="993"/>
                  </a:cubicBezTo>
                  <a:cubicBezTo>
                    <a:pt x="0" y="1216"/>
                    <a:pt x="56" y="1523"/>
                    <a:pt x="293" y="1676"/>
                  </a:cubicBezTo>
                  <a:cubicBezTo>
                    <a:pt x="907" y="2061"/>
                    <a:pt x="1444" y="2179"/>
                    <a:pt x="1872" y="2179"/>
                  </a:cubicBezTo>
                  <a:cubicBezTo>
                    <a:pt x="2562" y="2179"/>
                    <a:pt x="2971" y="1871"/>
                    <a:pt x="2971" y="1871"/>
                  </a:cubicBezTo>
                  <a:cubicBezTo>
                    <a:pt x="4422" y="1021"/>
                    <a:pt x="4324" y="490"/>
                    <a:pt x="4073" y="212"/>
                  </a:cubicBezTo>
                  <a:cubicBezTo>
                    <a:pt x="3957" y="82"/>
                    <a:pt x="3792" y="1"/>
                    <a:pt x="3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521;p45"/>
            <p:cNvSpPr/>
            <p:nvPr/>
          </p:nvSpPr>
          <p:spPr>
            <a:xfrm>
              <a:off x="839384" y="1624540"/>
              <a:ext cx="102335" cy="89452"/>
            </a:xfrm>
            <a:custGeom>
              <a:avLst/>
              <a:gdLst/>
              <a:ahLst/>
              <a:cxnLst/>
              <a:rect l="l" t="t" r="r" b="b"/>
              <a:pathLst>
                <a:path w="1549" h="1354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293"/>
                    <a:pt x="56" y="1353"/>
                    <a:pt x="56" y="1353"/>
                  </a:cubicBezTo>
                  <a:cubicBezTo>
                    <a:pt x="1549" y="7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522;p45"/>
            <p:cNvSpPr/>
            <p:nvPr/>
          </p:nvSpPr>
          <p:spPr>
            <a:xfrm>
              <a:off x="656912" y="1935970"/>
              <a:ext cx="366859" cy="333694"/>
            </a:xfrm>
            <a:custGeom>
              <a:avLst/>
              <a:gdLst/>
              <a:ahLst/>
              <a:cxnLst/>
              <a:rect l="l" t="t" r="r" b="b"/>
              <a:pathLst>
                <a:path w="5553" h="5051" extrusionOk="0">
                  <a:moveTo>
                    <a:pt x="1" y="4618"/>
                  </a:moveTo>
                  <a:lnTo>
                    <a:pt x="1" y="4618"/>
                  </a:lnTo>
                  <a:cubicBezTo>
                    <a:pt x="503" y="4785"/>
                    <a:pt x="1033" y="4911"/>
                    <a:pt x="1563" y="4981"/>
                  </a:cubicBezTo>
                  <a:lnTo>
                    <a:pt x="1563" y="4981"/>
                  </a:lnTo>
                  <a:cubicBezTo>
                    <a:pt x="2065" y="5050"/>
                    <a:pt x="2567" y="5036"/>
                    <a:pt x="3069" y="4967"/>
                  </a:cubicBezTo>
                  <a:cubicBezTo>
                    <a:pt x="3627" y="4869"/>
                    <a:pt x="4157" y="4660"/>
                    <a:pt x="4632" y="4353"/>
                  </a:cubicBezTo>
                  <a:cubicBezTo>
                    <a:pt x="4966" y="4144"/>
                    <a:pt x="5273" y="3907"/>
                    <a:pt x="5552" y="3628"/>
                  </a:cubicBezTo>
                  <a:lnTo>
                    <a:pt x="5552" y="3628"/>
                  </a:lnTo>
                  <a:lnTo>
                    <a:pt x="2707" y="1"/>
                  </a:lnTo>
                  <a:lnTo>
                    <a:pt x="1214" y="266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523;p45"/>
            <p:cNvSpPr/>
            <p:nvPr/>
          </p:nvSpPr>
          <p:spPr>
            <a:xfrm>
              <a:off x="770280" y="2034341"/>
              <a:ext cx="23585" cy="19357"/>
            </a:xfrm>
            <a:custGeom>
              <a:avLst/>
              <a:gdLst/>
              <a:ahLst/>
              <a:cxnLst/>
              <a:rect l="l" t="t" r="r" b="b"/>
              <a:pathLst>
                <a:path w="357" h="293" extrusionOk="0">
                  <a:moveTo>
                    <a:pt x="175" y="1"/>
                  </a:moveTo>
                  <a:cubicBezTo>
                    <a:pt x="164" y="1"/>
                    <a:pt x="152" y="2"/>
                    <a:pt x="140" y="4"/>
                  </a:cubicBezTo>
                  <a:cubicBezTo>
                    <a:pt x="56" y="18"/>
                    <a:pt x="0" y="88"/>
                    <a:pt x="28" y="172"/>
                  </a:cubicBezTo>
                  <a:cubicBezTo>
                    <a:pt x="37" y="247"/>
                    <a:pt x="100" y="292"/>
                    <a:pt x="168" y="292"/>
                  </a:cubicBezTo>
                  <a:cubicBezTo>
                    <a:pt x="213" y="292"/>
                    <a:pt x="260" y="272"/>
                    <a:pt x="293" y="228"/>
                  </a:cubicBezTo>
                  <a:cubicBezTo>
                    <a:pt x="357" y="126"/>
                    <a:pt x="293" y="1"/>
                    <a:pt x="17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524;p45"/>
            <p:cNvSpPr/>
            <p:nvPr/>
          </p:nvSpPr>
          <p:spPr>
            <a:xfrm>
              <a:off x="746298" y="2112694"/>
              <a:ext cx="23519" cy="19291"/>
            </a:xfrm>
            <a:custGeom>
              <a:avLst/>
              <a:gdLst/>
              <a:ahLst/>
              <a:cxnLst/>
              <a:rect l="l" t="t" r="r" b="b"/>
              <a:pathLst>
                <a:path w="356" h="292" extrusionOk="0">
                  <a:moveTo>
                    <a:pt x="173" y="0"/>
                  </a:moveTo>
                  <a:cubicBezTo>
                    <a:pt x="162" y="0"/>
                    <a:pt x="151" y="2"/>
                    <a:pt x="140" y="4"/>
                  </a:cubicBezTo>
                  <a:cubicBezTo>
                    <a:pt x="56" y="18"/>
                    <a:pt x="1" y="88"/>
                    <a:pt x="15" y="171"/>
                  </a:cubicBezTo>
                  <a:cubicBezTo>
                    <a:pt x="31" y="247"/>
                    <a:pt x="98" y="292"/>
                    <a:pt x="164" y="292"/>
                  </a:cubicBezTo>
                  <a:cubicBezTo>
                    <a:pt x="208" y="292"/>
                    <a:pt x="252" y="272"/>
                    <a:pt x="280" y="227"/>
                  </a:cubicBezTo>
                  <a:cubicBezTo>
                    <a:pt x="356" y="125"/>
                    <a:pt x="281" y="0"/>
                    <a:pt x="173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525;p45"/>
            <p:cNvSpPr/>
            <p:nvPr/>
          </p:nvSpPr>
          <p:spPr>
            <a:xfrm>
              <a:off x="737115" y="2204855"/>
              <a:ext cx="23585" cy="19753"/>
            </a:xfrm>
            <a:custGeom>
              <a:avLst/>
              <a:gdLst/>
              <a:ahLst/>
              <a:cxnLst/>
              <a:rect l="l" t="t" r="r" b="b"/>
              <a:pathLst>
                <a:path w="357" h="299" extrusionOk="0">
                  <a:moveTo>
                    <a:pt x="170" y="1"/>
                  </a:moveTo>
                  <a:cubicBezTo>
                    <a:pt x="160" y="1"/>
                    <a:pt x="150" y="2"/>
                    <a:pt x="140" y="4"/>
                  </a:cubicBezTo>
                  <a:cubicBezTo>
                    <a:pt x="56" y="18"/>
                    <a:pt x="0" y="102"/>
                    <a:pt x="14" y="171"/>
                  </a:cubicBezTo>
                  <a:cubicBezTo>
                    <a:pt x="31" y="255"/>
                    <a:pt x="98" y="299"/>
                    <a:pt x="165" y="299"/>
                  </a:cubicBezTo>
                  <a:cubicBezTo>
                    <a:pt x="208" y="299"/>
                    <a:pt x="251" y="280"/>
                    <a:pt x="279" y="241"/>
                  </a:cubicBezTo>
                  <a:cubicBezTo>
                    <a:pt x="356" y="138"/>
                    <a:pt x="280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526;p45"/>
            <p:cNvSpPr/>
            <p:nvPr/>
          </p:nvSpPr>
          <p:spPr>
            <a:xfrm>
              <a:off x="725091" y="2155174"/>
              <a:ext cx="12883" cy="10504"/>
            </a:xfrm>
            <a:custGeom>
              <a:avLst/>
              <a:gdLst/>
              <a:ahLst/>
              <a:cxnLst/>
              <a:rect l="l" t="t" r="r" b="b"/>
              <a:pathLst>
                <a:path w="195" h="159" extrusionOk="0">
                  <a:moveTo>
                    <a:pt x="104" y="1"/>
                  </a:moveTo>
                  <a:cubicBezTo>
                    <a:pt x="98" y="1"/>
                    <a:pt x="92" y="1"/>
                    <a:pt x="85" y="3"/>
                  </a:cubicBezTo>
                  <a:cubicBezTo>
                    <a:pt x="43" y="17"/>
                    <a:pt x="1" y="58"/>
                    <a:pt x="15" y="114"/>
                  </a:cubicBezTo>
                  <a:cubicBezTo>
                    <a:pt x="21" y="146"/>
                    <a:pt x="34" y="159"/>
                    <a:pt x="50" y="159"/>
                  </a:cubicBezTo>
                  <a:cubicBezTo>
                    <a:pt x="106" y="159"/>
                    <a:pt x="195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527;p45"/>
            <p:cNvSpPr/>
            <p:nvPr/>
          </p:nvSpPr>
          <p:spPr>
            <a:xfrm>
              <a:off x="715908" y="2183846"/>
              <a:ext cx="15393" cy="12288"/>
            </a:xfrm>
            <a:custGeom>
              <a:avLst/>
              <a:gdLst/>
              <a:ahLst/>
              <a:cxnLst/>
              <a:rect l="l" t="t" r="r" b="b"/>
              <a:pathLst>
                <a:path w="233" h="186" extrusionOk="0">
                  <a:moveTo>
                    <a:pt x="97" y="0"/>
                  </a:moveTo>
                  <a:cubicBezTo>
                    <a:pt x="93" y="0"/>
                    <a:pt x="89" y="1"/>
                    <a:pt x="84" y="1"/>
                  </a:cubicBezTo>
                  <a:cubicBezTo>
                    <a:pt x="28" y="1"/>
                    <a:pt x="0" y="57"/>
                    <a:pt x="0" y="113"/>
                  </a:cubicBezTo>
                  <a:cubicBezTo>
                    <a:pt x="12" y="149"/>
                    <a:pt x="45" y="185"/>
                    <a:pt x="90" y="185"/>
                  </a:cubicBezTo>
                  <a:cubicBezTo>
                    <a:pt x="97" y="185"/>
                    <a:pt x="104" y="184"/>
                    <a:pt x="112" y="182"/>
                  </a:cubicBezTo>
                  <a:cubicBezTo>
                    <a:pt x="233" y="156"/>
                    <a:pt x="199" y="0"/>
                    <a:pt x="9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528;p45"/>
            <p:cNvSpPr/>
            <p:nvPr/>
          </p:nvSpPr>
          <p:spPr>
            <a:xfrm>
              <a:off x="743524" y="2019873"/>
              <a:ext cx="13015" cy="13147"/>
            </a:xfrm>
            <a:custGeom>
              <a:avLst/>
              <a:gdLst/>
              <a:ahLst/>
              <a:cxnLst/>
              <a:rect l="l" t="t" r="r" b="b"/>
              <a:pathLst>
                <a:path w="197" h="199" extrusionOk="0">
                  <a:moveTo>
                    <a:pt x="85" y="0"/>
                  </a:moveTo>
                  <a:cubicBezTo>
                    <a:pt x="29" y="14"/>
                    <a:pt x="1" y="70"/>
                    <a:pt x="1" y="112"/>
                  </a:cubicBezTo>
                  <a:cubicBezTo>
                    <a:pt x="13" y="160"/>
                    <a:pt x="46" y="198"/>
                    <a:pt x="91" y="198"/>
                  </a:cubicBezTo>
                  <a:cubicBezTo>
                    <a:pt x="98" y="198"/>
                    <a:pt x="105" y="197"/>
                    <a:pt x="112" y="196"/>
                  </a:cubicBezTo>
                  <a:cubicBezTo>
                    <a:pt x="168" y="182"/>
                    <a:pt x="196" y="140"/>
                    <a:pt x="196" y="84"/>
                  </a:cubicBezTo>
                  <a:cubicBezTo>
                    <a:pt x="182" y="28"/>
                    <a:pt x="140" y="0"/>
                    <a:pt x="85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529;p45"/>
            <p:cNvSpPr/>
            <p:nvPr/>
          </p:nvSpPr>
          <p:spPr>
            <a:xfrm>
              <a:off x="736983" y="2079001"/>
              <a:ext cx="14006" cy="12817"/>
            </a:xfrm>
            <a:custGeom>
              <a:avLst/>
              <a:gdLst/>
              <a:ahLst/>
              <a:cxnLst/>
              <a:rect l="l" t="t" r="r" b="b"/>
              <a:pathLst>
                <a:path w="212" h="194" extrusionOk="0">
                  <a:moveTo>
                    <a:pt x="107" y="0"/>
                  </a:moveTo>
                  <a:cubicBezTo>
                    <a:pt x="54" y="0"/>
                    <a:pt x="1" y="40"/>
                    <a:pt x="16" y="110"/>
                  </a:cubicBezTo>
                  <a:cubicBezTo>
                    <a:pt x="30" y="165"/>
                    <a:pt x="72" y="193"/>
                    <a:pt x="128" y="193"/>
                  </a:cubicBezTo>
                  <a:cubicBezTo>
                    <a:pt x="184" y="179"/>
                    <a:pt x="211" y="123"/>
                    <a:pt x="197" y="82"/>
                  </a:cubicBezTo>
                  <a:cubicBezTo>
                    <a:pt x="191" y="26"/>
                    <a:pt x="149" y="0"/>
                    <a:pt x="10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530;p45"/>
            <p:cNvSpPr/>
            <p:nvPr/>
          </p:nvSpPr>
          <p:spPr>
            <a:xfrm>
              <a:off x="735133" y="1974882"/>
              <a:ext cx="14138" cy="12618"/>
            </a:xfrm>
            <a:custGeom>
              <a:avLst/>
              <a:gdLst/>
              <a:ahLst/>
              <a:cxnLst/>
              <a:rect l="l" t="t" r="r" b="b"/>
              <a:pathLst>
                <a:path w="214" h="191" extrusionOk="0">
                  <a:moveTo>
                    <a:pt x="107" y="0"/>
                  </a:moveTo>
                  <a:cubicBezTo>
                    <a:pt x="54" y="0"/>
                    <a:pt x="1" y="40"/>
                    <a:pt x="16" y="109"/>
                  </a:cubicBezTo>
                  <a:cubicBezTo>
                    <a:pt x="22" y="165"/>
                    <a:pt x="65" y="191"/>
                    <a:pt x="107" y="191"/>
                  </a:cubicBezTo>
                  <a:cubicBezTo>
                    <a:pt x="160" y="191"/>
                    <a:pt x="213" y="151"/>
                    <a:pt x="198" y="81"/>
                  </a:cubicBezTo>
                  <a:cubicBezTo>
                    <a:pt x="191" y="26"/>
                    <a:pt x="149" y="0"/>
                    <a:pt x="10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531;p45"/>
            <p:cNvSpPr/>
            <p:nvPr/>
          </p:nvSpPr>
          <p:spPr>
            <a:xfrm>
              <a:off x="692852" y="2219653"/>
              <a:ext cx="16120" cy="12420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22" y="0"/>
                  </a:moveTo>
                  <a:cubicBezTo>
                    <a:pt x="115" y="0"/>
                    <a:pt x="107" y="1"/>
                    <a:pt x="98" y="3"/>
                  </a:cubicBezTo>
                  <a:cubicBezTo>
                    <a:pt x="43" y="3"/>
                    <a:pt x="1" y="59"/>
                    <a:pt x="15" y="115"/>
                  </a:cubicBezTo>
                  <a:cubicBezTo>
                    <a:pt x="27" y="151"/>
                    <a:pt x="60" y="187"/>
                    <a:pt x="105" y="187"/>
                  </a:cubicBezTo>
                  <a:cubicBezTo>
                    <a:pt x="112" y="187"/>
                    <a:pt x="119" y="186"/>
                    <a:pt x="126" y="184"/>
                  </a:cubicBezTo>
                  <a:cubicBezTo>
                    <a:pt x="243" y="171"/>
                    <a:pt x="227" y="0"/>
                    <a:pt x="12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532;p45"/>
            <p:cNvSpPr/>
            <p:nvPr/>
          </p:nvSpPr>
          <p:spPr>
            <a:xfrm>
              <a:off x="696551" y="2127426"/>
              <a:ext cx="22726" cy="19621"/>
            </a:xfrm>
            <a:custGeom>
              <a:avLst/>
              <a:gdLst/>
              <a:ahLst/>
              <a:cxnLst/>
              <a:rect l="l" t="t" r="r" b="b"/>
              <a:pathLst>
                <a:path w="344" h="297" extrusionOk="0">
                  <a:moveTo>
                    <a:pt x="170" y="1"/>
                  </a:moveTo>
                  <a:cubicBezTo>
                    <a:pt x="160" y="1"/>
                    <a:pt x="150" y="2"/>
                    <a:pt x="140" y="4"/>
                  </a:cubicBezTo>
                  <a:cubicBezTo>
                    <a:pt x="56" y="18"/>
                    <a:pt x="0" y="88"/>
                    <a:pt x="14" y="172"/>
                  </a:cubicBezTo>
                  <a:cubicBezTo>
                    <a:pt x="31" y="253"/>
                    <a:pt x="94" y="296"/>
                    <a:pt x="158" y="296"/>
                  </a:cubicBezTo>
                  <a:cubicBezTo>
                    <a:pt x="204" y="296"/>
                    <a:pt x="250" y="274"/>
                    <a:pt x="279" y="227"/>
                  </a:cubicBezTo>
                  <a:cubicBezTo>
                    <a:pt x="344" y="138"/>
                    <a:pt x="278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533;p45"/>
            <p:cNvSpPr/>
            <p:nvPr/>
          </p:nvSpPr>
          <p:spPr>
            <a:xfrm>
              <a:off x="736190" y="1927316"/>
              <a:ext cx="100485" cy="36005"/>
            </a:xfrm>
            <a:custGeom>
              <a:avLst/>
              <a:gdLst/>
              <a:ahLst/>
              <a:cxnLst/>
              <a:rect l="l" t="t" r="r" b="b"/>
              <a:pathLst>
                <a:path w="1521" h="545" extrusionOk="0">
                  <a:moveTo>
                    <a:pt x="1049" y="1"/>
                  </a:moveTo>
                  <a:cubicBezTo>
                    <a:pt x="937" y="1"/>
                    <a:pt x="828" y="14"/>
                    <a:pt x="726" y="34"/>
                  </a:cubicBezTo>
                  <a:lnTo>
                    <a:pt x="698" y="34"/>
                  </a:lnTo>
                  <a:cubicBezTo>
                    <a:pt x="307" y="104"/>
                    <a:pt x="0" y="257"/>
                    <a:pt x="14" y="383"/>
                  </a:cubicBezTo>
                  <a:lnTo>
                    <a:pt x="14" y="397"/>
                  </a:lnTo>
                  <a:cubicBezTo>
                    <a:pt x="35" y="489"/>
                    <a:pt x="199" y="544"/>
                    <a:pt x="424" y="544"/>
                  </a:cubicBezTo>
                  <a:cubicBezTo>
                    <a:pt x="504" y="544"/>
                    <a:pt x="592" y="537"/>
                    <a:pt x="684" y="522"/>
                  </a:cubicBezTo>
                  <a:cubicBezTo>
                    <a:pt x="726" y="522"/>
                    <a:pt x="767" y="522"/>
                    <a:pt x="809" y="509"/>
                  </a:cubicBezTo>
                  <a:cubicBezTo>
                    <a:pt x="991" y="481"/>
                    <a:pt x="1172" y="425"/>
                    <a:pt x="1325" y="341"/>
                  </a:cubicBezTo>
                  <a:cubicBezTo>
                    <a:pt x="1451" y="271"/>
                    <a:pt x="1521" y="202"/>
                    <a:pt x="1507" y="132"/>
                  </a:cubicBezTo>
                  <a:cubicBezTo>
                    <a:pt x="1493" y="62"/>
                    <a:pt x="1353" y="20"/>
                    <a:pt x="1172" y="6"/>
                  </a:cubicBezTo>
                  <a:cubicBezTo>
                    <a:pt x="1131" y="3"/>
                    <a:pt x="1090" y="1"/>
                    <a:pt x="1049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534;p45"/>
            <p:cNvSpPr/>
            <p:nvPr/>
          </p:nvSpPr>
          <p:spPr>
            <a:xfrm>
              <a:off x="924608" y="2198644"/>
              <a:ext cx="14732" cy="9249"/>
            </a:xfrm>
            <a:custGeom>
              <a:avLst/>
              <a:gdLst/>
              <a:ahLst/>
              <a:cxnLst/>
              <a:rect l="l" t="t" r="r" b="b"/>
              <a:pathLst>
                <a:path w="223" h="140" extrusionOk="0">
                  <a:moveTo>
                    <a:pt x="36" y="0"/>
                  </a:moveTo>
                  <a:cubicBezTo>
                    <a:pt x="14" y="0"/>
                    <a:pt x="0" y="16"/>
                    <a:pt x="8" y="56"/>
                  </a:cubicBezTo>
                  <a:cubicBezTo>
                    <a:pt x="8" y="112"/>
                    <a:pt x="64" y="140"/>
                    <a:pt x="119" y="140"/>
                  </a:cubicBezTo>
                  <a:cubicBezTo>
                    <a:pt x="222" y="119"/>
                    <a:pt x="98" y="0"/>
                    <a:pt x="3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535;p45"/>
            <p:cNvSpPr/>
            <p:nvPr/>
          </p:nvSpPr>
          <p:spPr>
            <a:xfrm>
              <a:off x="938878" y="2157948"/>
              <a:ext cx="13081" cy="10174"/>
            </a:xfrm>
            <a:custGeom>
              <a:avLst/>
              <a:gdLst/>
              <a:ahLst/>
              <a:cxnLst/>
              <a:rect l="l" t="t" r="r" b="b"/>
              <a:pathLst>
                <a:path w="198" h="154" extrusionOk="0">
                  <a:moveTo>
                    <a:pt x="116" y="1"/>
                  </a:moveTo>
                  <a:cubicBezTo>
                    <a:pt x="111" y="1"/>
                    <a:pt x="105" y="1"/>
                    <a:pt x="99" y="3"/>
                  </a:cubicBezTo>
                  <a:cubicBezTo>
                    <a:pt x="43" y="16"/>
                    <a:pt x="1" y="58"/>
                    <a:pt x="15" y="114"/>
                  </a:cubicBezTo>
                  <a:cubicBezTo>
                    <a:pt x="21" y="142"/>
                    <a:pt x="33" y="153"/>
                    <a:pt x="48" y="153"/>
                  </a:cubicBezTo>
                  <a:cubicBezTo>
                    <a:pt x="104" y="153"/>
                    <a:pt x="198" y="1"/>
                    <a:pt x="11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536;p45"/>
            <p:cNvSpPr/>
            <p:nvPr/>
          </p:nvSpPr>
          <p:spPr>
            <a:xfrm>
              <a:off x="905713" y="2156957"/>
              <a:ext cx="13015" cy="13147"/>
            </a:xfrm>
            <a:custGeom>
              <a:avLst/>
              <a:gdLst/>
              <a:ahLst/>
              <a:cxnLst/>
              <a:rect l="l" t="t" r="r" b="b"/>
              <a:pathLst>
                <a:path w="197" h="199" extrusionOk="0">
                  <a:moveTo>
                    <a:pt x="106" y="1"/>
                  </a:moveTo>
                  <a:cubicBezTo>
                    <a:pt x="99" y="1"/>
                    <a:pt x="92" y="2"/>
                    <a:pt x="84" y="4"/>
                  </a:cubicBezTo>
                  <a:cubicBezTo>
                    <a:pt x="29" y="18"/>
                    <a:pt x="1" y="59"/>
                    <a:pt x="1" y="115"/>
                  </a:cubicBezTo>
                  <a:cubicBezTo>
                    <a:pt x="15" y="171"/>
                    <a:pt x="57" y="199"/>
                    <a:pt x="112" y="199"/>
                  </a:cubicBezTo>
                  <a:cubicBezTo>
                    <a:pt x="168" y="185"/>
                    <a:pt x="196" y="129"/>
                    <a:pt x="196" y="87"/>
                  </a:cubicBezTo>
                  <a:cubicBezTo>
                    <a:pt x="184" y="39"/>
                    <a:pt x="151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537;p45"/>
            <p:cNvSpPr/>
            <p:nvPr/>
          </p:nvSpPr>
          <p:spPr>
            <a:xfrm>
              <a:off x="882723" y="2121018"/>
              <a:ext cx="23519" cy="19555"/>
            </a:xfrm>
            <a:custGeom>
              <a:avLst/>
              <a:gdLst/>
              <a:ahLst/>
              <a:cxnLst/>
              <a:rect l="l" t="t" r="r" b="b"/>
              <a:pathLst>
                <a:path w="356" h="296" extrusionOk="0">
                  <a:moveTo>
                    <a:pt x="170" y="0"/>
                  </a:moveTo>
                  <a:cubicBezTo>
                    <a:pt x="160" y="0"/>
                    <a:pt x="150" y="1"/>
                    <a:pt x="140" y="4"/>
                  </a:cubicBezTo>
                  <a:cubicBezTo>
                    <a:pt x="56" y="18"/>
                    <a:pt x="0" y="87"/>
                    <a:pt x="14" y="171"/>
                  </a:cubicBezTo>
                  <a:cubicBezTo>
                    <a:pt x="30" y="252"/>
                    <a:pt x="94" y="296"/>
                    <a:pt x="158" y="296"/>
                  </a:cubicBezTo>
                  <a:cubicBezTo>
                    <a:pt x="204" y="296"/>
                    <a:pt x="250" y="273"/>
                    <a:pt x="279" y="227"/>
                  </a:cubicBezTo>
                  <a:cubicBezTo>
                    <a:pt x="356" y="137"/>
                    <a:pt x="280" y="0"/>
                    <a:pt x="170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538;p45"/>
            <p:cNvSpPr/>
            <p:nvPr/>
          </p:nvSpPr>
          <p:spPr>
            <a:xfrm>
              <a:off x="850417" y="2008575"/>
              <a:ext cx="23585" cy="19291"/>
            </a:xfrm>
            <a:custGeom>
              <a:avLst/>
              <a:gdLst/>
              <a:ahLst/>
              <a:cxnLst/>
              <a:rect l="l" t="t" r="r" b="b"/>
              <a:pathLst>
                <a:path w="357" h="292" extrusionOk="0">
                  <a:moveTo>
                    <a:pt x="170" y="1"/>
                  </a:moveTo>
                  <a:cubicBezTo>
                    <a:pt x="161" y="1"/>
                    <a:pt x="151" y="2"/>
                    <a:pt x="140" y="4"/>
                  </a:cubicBezTo>
                  <a:cubicBezTo>
                    <a:pt x="57" y="18"/>
                    <a:pt x="1" y="88"/>
                    <a:pt x="15" y="171"/>
                  </a:cubicBezTo>
                  <a:cubicBezTo>
                    <a:pt x="32" y="247"/>
                    <a:pt x="99" y="292"/>
                    <a:pt x="164" y="292"/>
                  </a:cubicBezTo>
                  <a:cubicBezTo>
                    <a:pt x="208" y="292"/>
                    <a:pt x="252" y="272"/>
                    <a:pt x="280" y="227"/>
                  </a:cubicBezTo>
                  <a:cubicBezTo>
                    <a:pt x="357" y="137"/>
                    <a:pt x="281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539;p45"/>
            <p:cNvSpPr/>
            <p:nvPr/>
          </p:nvSpPr>
          <p:spPr>
            <a:xfrm>
              <a:off x="810844" y="2152465"/>
              <a:ext cx="23783" cy="20084"/>
            </a:xfrm>
            <a:custGeom>
              <a:avLst/>
              <a:gdLst/>
              <a:ahLst/>
              <a:cxnLst/>
              <a:rect l="l" t="t" r="r" b="b"/>
              <a:pathLst>
                <a:path w="360" h="304" extrusionOk="0">
                  <a:moveTo>
                    <a:pt x="159" y="1"/>
                  </a:moveTo>
                  <a:cubicBezTo>
                    <a:pt x="152" y="1"/>
                    <a:pt x="146" y="1"/>
                    <a:pt x="140" y="2"/>
                  </a:cubicBezTo>
                  <a:cubicBezTo>
                    <a:pt x="56" y="16"/>
                    <a:pt x="0" y="99"/>
                    <a:pt x="28" y="183"/>
                  </a:cubicBezTo>
                  <a:cubicBezTo>
                    <a:pt x="36" y="258"/>
                    <a:pt x="100" y="304"/>
                    <a:pt x="168" y="304"/>
                  </a:cubicBezTo>
                  <a:cubicBezTo>
                    <a:pt x="213" y="304"/>
                    <a:pt x="260" y="284"/>
                    <a:pt x="293" y="239"/>
                  </a:cubicBezTo>
                  <a:cubicBezTo>
                    <a:pt x="359" y="133"/>
                    <a:pt x="287" y="1"/>
                    <a:pt x="159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540;p45"/>
            <p:cNvSpPr/>
            <p:nvPr/>
          </p:nvSpPr>
          <p:spPr>
            <a:xfrm>
              <a:off x="807144" y="2203005"/>
              <a:ext cx="22660" cy="19291"/>
            </a:xfrm>
            <a:custGeom>
              <a:avLst/>
              <a:gdLst/>
              <a:ahLst/>
              <a:cxnLst/>
              <a:rect l="l" t="t" r="r" b="b"/>
              <a:pathLst>
                <a:path w="343" h="292" extrusionOk="0">
                  <a:moveTo>
                    <a:pt x="172" y="0"/>
                  </a:moveTo>
                  <a:cubicBezTo>
                    <a:pt x="162" y="0"/>
                    <a:pt x="151" y="2"/>
                    <a:pt x="140" y="4"/>
                  </a:cubicBezTo>
                  <a:cubicBezTo>
                    <a:pt x="56" y="18"/>
                    <a:pt x="0" y="88"/>
                    <a:pt x="14" y="171"/>
                  </a:cubicBezTo>
                  <a:cubicBezTo>
                    <a:pt x="31" y="247"/>
                    <a:pt x="98" y="292"/>
                    <a:pt x="164" y="292"/>
                  </a:cubicBezTo>
                  <a:cubicBezTo>
                    <a:pt x="208" y="292"/>
                    <a:pt x="251" y="272"/>
                    <a:pt x="279" y="227"/>
                  </a:cubicBezTo>
                  <a:cubicBezTo>
                    <a:pt x="343" y="125"/>
                    <a:pt x="279" y="0"/>
                    <a:pt x="17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541;p45"/>
            <p:cNvSpPr/>
            <p:nvPr/>
          </p:nvSpPr>
          <p:spPr>
            <a:xfrm>
              <a:off x="955526" y="2175522"/>
              <a:ext cx="23717" cy="20084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57" y="1"/>
                  </a:moveTo>
                  <a:cubicBezTo>
                    <a:pt x="151" y="1"/>
                    <a:pt x="145" y="1"/>
                    <a:pt x="140" y="2"/>
                  </a:cubicBezTo>
                  <a:cubicBezTo>
                    <a:pt x="56" y="15"/>
                    <a:pt x="0" y="99"/>
                    <a:pt x="14" y="183"/>
                  </a:cubicBezTo>
                  <a:cubicBezTo>
                    <a:pt x="31" y="258"/>
                    <a:pt x="98" y="303"/>
                    <a:pt x="164" y="303"/>
                  </a:cubicBezTo>
                  <a:cubicBezTo>
                    <a:pt x="208" y="303"/>
                    <a:pt x="251" y="283"/>
                    <a:pt x="279" y="239"/>
                  </a:cubicBezTo>
                  <a:cubicBezTo>
                    <a:pt x="359" y="132"/>
                    <a:pt x="274" y="1"/>
                    <a:pt x="157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542;p45"/>
            <p:cNvSpPr/>
            <p:nvPr/>
          </p:nvSpPr>
          <p:spPr>
            <a:xfrm>
              <a:off x="941653" y="2113817"/>
              <a:ext cx="22925" cy="19621"/>
            </a:xfrm>
            <a:custGeom>
              <a:avLst/>
              <a:gdLst/>
              <a:ahLst/>
              <a:cxnLst/>
              <a:rect l="l" t="t" r="r" b="b"/>
              <a:pathLst>
                <a:path w="347" h="297" extrusionOk="0">
                  <a:moveTo>
                    <a:pt x="158" y="0"/>
                  </a:moveTo>
                  <a:cubicBezTo>
                    <a:pt x="152" y="0"/>
                    <a:pt x="146" y="0"/>
                    <a:pt x="140" y="1"/>
                  </a:cubicBezTo>
                  <a:cubicBezTo>
                    <a:pt x="57" y="15"/>
                    <a:pt x="1" y="99"/>
                    <a:pt x="15" y="182"/>
                  </a:cubicBezTo>
                  <a:cubicBezTo>
                    <a:pt x="31" y="257"/>
                    <a:pt x="97" y="297"/>
                    <a:pt x="162" y="297"/>
                  </a:cubicBezTo>
                  <a:cubicBezTo>
                    <a:pt x="207" y="297"/>
                    <a:pt x="251" y="278"/>
                    <a:pt x="280" y="238"/>
                  </a:cubicBezTo>
                  <a:cubicBezTo>
                    <a:pt x="346" y="132"/>
                    <a:pt x="273" y="0"/>
                    <a:pt x="158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543;p45"/>
            <p:cNvSpPr/>
            <p:nvPr/>
          </p:nvSpPr>
          <p:spPr>
            <a:xfrm>
              <a:off x="900230" y="2051914"/>
              <a:ext cx="22726" cy="19819"/>
            </a:xfrm>
            <a:custGeom>
              <a:avLst/>
              <a:gdLst/>
              <a:ahLst/>
              <a:cxnLst/>
              <a:rect l="l" t="t" r="r" b="b"/>
              <a:pathLst>
                <a:path w="344" h="300" extrusionOk="0">
                  <a:moveTo>
                    <a:pt x="158" y="0"/>
                  </a:moveTo>
                  <a:cubicBezTo>
                    <a:pt x="148" y="0"/>
                    <a:pt x="137" y="1"/>
                    <a:pt x="126" y="3"/>
                  </a:cubicBezTo>
                  <a:cubicBezTo>
                    <a:pt x="56" y="17"/>
                    <a:pt x="0" y="101"/>
                    <a:pt x="14" y="185"/>
                  </a:cubicBezTo>
                  <a:cubicBezTo>
                    <a:pt x="31" y="259"/>
                    <a:pt x="96" y="299"/>
                    <a:pt x="161" y="299"/>
                  </a:cubicBezTo>
                  <a:cubicBezTo>
                    <a:pt x="206" y="299"/>
                    <a:pt x="251" y="280"/>
                    <a:pt x="279" y="241"/>
                  </a:cubicBezTo>
                  <a:cubicBezTo>
                    <a:pt x="343" y="138"/>
                    <a:pt x="278" y="0"/>
                    <a:pt x="158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544;p45"/>
            <p:cNvSpPr/>
            <p:nvPr/>
          </p:nvSpPr>
          <p:spPr>
            <a:xfrm>
              <a:off x="857816" y="2175456"/>
              <a:ext cx="12817" cy="10174"/>
            </a:xfrm>
            <a:custGeom>
              <a:avLst/>
              <a:gdLst/>
              <a:ahLst/>
              <a:cxnLst/>
              <a:rect l="l" t="t" r="r" b="b"/>
              <a:pathLst>
                <a:path w="194" h="154" extrusionOk="0">
                  <a:moveTo>
                    <a:pt x="104" y="1"/>
                  </a:moveTo>
                  <a:cubicBezTo>
                    <a:pt x="98" y="1"/>
                    <a:pt x="92" y="1"/>
                    <a:pt x="84" y="3"/>
                  </a:cubicBezTo>
                  <a:cubicBezTo>
                    <a:pt x="28" y="16"/>
                    <a:pt x="0" y="58"/>
                    <a:pt x="0" y="114"/>
                  </a:cubicBezTo>
                  <a:cubicBezTo>
                    <a:pt x="6" y="142"/>
                    <a:pt x="19" y="153"/>
                    <a:pt x="35" y="153"/>
                  </a:cubicBezTo>
                  <a:cubicBezTo>
                    <a:pt x="94" y="153"/>
                    <a:pt x="194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545;p45"/>
            <p:cNvSpPr/>
            <p:nvPr/>
          </p:nvSpPr>
          <p:spPr>
            <a:xfrm>
              <a:off x="860987" y="2196927"/>
              <a:ext cx="14402" cy="12817"/>
            </a:xfrm>
            <a:custGeom>
              <a:avLst/>
              <a:gdLst/>
              <a:ahLst/>
              <a:cxnLst/>
              <a:rect l="l" t="t" r="r" b="b"/>
              <a:pathLst>
                <a:path w="218" h="194" extrusionOk="0">
                  <a:moveTo>
                    <a:pt x="106" y="1"/>
                  </a:moveTo>
                  <a:cubicBezTo>
                    <a:pt x="53" y="1"/>
                    <a:pt x="1" y="40"/>
                    <a:pt x="8" y="110"/>
                  </a:cubicBezTo>
                  <a:cubicBezTo>
                    <a:pt x="22" y="166"/>
                    <a:pt x="78" y="194"/>
                    <a:pt x="120" y="194"/>
                  </a:cubicBezTo>
                  <a:cubicBezTo>
                    <a:pt x="176" y="180"/>
                    <a:pt x="217" y="124"/>
                    <a:pt x="204" y="82"/>
                  </a:cubicBezTo>
                  <a:cubicBezTo>
                    <a:pt x="191" y="26"/>
                    <a:pt x="148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546;p45"/>
            <p:cNvSpPr/>
            <p:nvPr/>
          </p:nvSpPr>
          <p:spPr>
            <a:xfrm>
              <a:off x="849426" y="2142555"/>
              <a:ext cx="14006" cy="12817"/>
            </a:xfrm>
            <a:custGeom>
              <a:avLst/>
              <a:gdLst/>
              <a:ahLst/>
              <a:cxnLst/>
              <a:rect l="l" t="t" r="r" b="b"/>
              <a:pathLst>
                <a:path w="212" h="194" extrusionOk="0">
                  <a:moveTo>
                    <a:pt x="106" y="1"/>
                  </a:moveTo>
                  <a:cubicBezTo>
                    <a:pt x="54" y="1"/>
                    <a:pt x="0" y="40"/>
                    <a:pt x="16" y="110"/>
                  </a:cubicBezTo>
                  <a:cubicBezTo>
                    <a:pt x="16" y="166"/>
                    <a:pt x="72" y="194"/>
                    <a:pt x="127" y="194"/>
                  </a:cubicBezTo>
                  <a:cubicBezTo>
                    <a:pt x="169" y="180"/>
                    <a:pt x="211" y="138"/>
                    <a:pt x="197" y="82"/>
                  </a:cubicBezTo>
                  <a:cubicBezTo>
                    <a:pt x="191" y="26"/>
                    <a:pt x="149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547;p45"/>
            <p:cNvSpPr/>
            <p:nvPr/>
          </p:nvSpPr>
          <p:spPr>
            <a:xfrm>
              <a:off x="813552" y="2182855"/>
              <a:ext cx="12156" cy="10504"/>
            </a:xfrm>
            <a:custGeom>
              <a:avLst/>
              <a:gdLst/>
              <a:ahLst/>
              <a:cxnLst/>
              <a:rect l="l" t="t" r="r" b="b"/>
              <a:pathLst>
                <a:path w="184" h="159" extrusionOk="0">
                  <a:moveTo>
                    <a:pt x="102" y="0"/>
                  </a:moveTo>
                  <a:cubicBezTo>
                    <a:pt x="97" y="0"/>
                    <a:pt x="91" y="1"/>
                    <a:pt x="85" y="2"/>
                  </a:cubicBezTo>
                  <a:cubicBezTo>
                    <a:pt x="29" y="16"/>
                    <a:pt x="1" y="58"/>
                    <a:pt x="1" y="114"/>
                  </a:cubicBezTo>
                  <a:cubicBezTo>
                    <a:pt x="7" y="146"/>
                    <a:pt x="20" y="158"/>
                    <a:pt x="36" y="158"/>
                  </a:cubicBezTo>
                  <a:cubicBezTo>
                    <a:pt x="93" y="158"/>
                    <a:pt x="183" y="0"/>
                    <a:pt x="10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548;p45"/>
            <p:cNvSpPr/>
            <p:nvPr/>
          </p:nvSpPr>
          <p:spPr>
            <a:xfrm>
              <a:off x="767505" y="2178164"/>
              <a:ext cx="14799" cy="12420"/>
            </a:xfrm>
            <a:custGeom>
              <a:avLst/>
              <a:gdLst/>
              <a:ahLst/>
              <a:cxnLst/>
              <a:rect l="l" t="t" r="r" b="b"/>
              <a:pathLst>
                <a:path w="224" h="188" extrusionOk="0">
                  <a:moveTo>
                    <a:pt x="120" y="1"/>
                  </a:moveTo>
                  <a:cubicBezTo>
                    <a:pt x="113" y="1"/>
                    <a:pt x="106" y="2"/>
                    <a:pt x="98" y="3"/>
                  </a:cubicBezTo>
                  <a:cubicBezTo>
                    <a:pt x="42" y="3"/>
                    <a:pt x="1" y="59"/>
                    <a:pt x="14" y="115"/>
                  </a:cubicBezTo>
                  <a:cubicBezTo>
                    <a:pt x="27" y="151"/>
                    <a:pt x="60" y="187"/>
                    <a:pt x="104" y="187"/>
                  </a:cubicBezTo>
                  <a:cubicBezTo>
                    <a:pt x="111" y="187"/>
                    <a:pt x="119" y="187"/>
                    <a:pt x="126" y="185"/>
                  </a:cubicBezTo>
                  <a:cubicBezTo>
                    <a:pt x="182" y="185"/>
                    <a:pt x="224" y="129"/>
                    <a:pt x="210" y="73"/>
                  </a:cubicBezTo>
                  <a:cubicBezTo>
                    <a:pt x="198" y="37"/>
                    <a:pt x="165" y="1"/>
                    <a:pt x="12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549;p45"/>
            <p:cNvSpPr/>
            <p:nvPr/>
          </p:nvSpPr>
          <p:spPr>
            <a:xfrm>
              <a:off x="784087" y="2129342"/>
              <a:ext cx="13477" cy="12222"/>
            </a:xfrm>
            <a:custGeom>
              <a:avLst/>
              <a:gdLst/>
              <a:ahLst/>
              <a:cxnLst/>
              <a:rect l="l" t="t" r="r" b="b"/>
              <a:pathLst>
                <a:path w="204" h="185" extrusionOk="0">
                  <a:moveTo>
                    <a:pt x="106" y="0"/>
                  </a:moveTo>
                  <a:cubicBezTo>
                    <a:pt x="99" y="0"/>
                    <a:pt x="92" y="1"/>
                    <a:pt x="84" y="3"/>
                  </a:cubicBezTo>
                  <a:cubicBezTo>
                    <a:pt x="28" y="3"/>
                    <a:pt x="1" y="59"/>
                    <a:pt x="1" y="115"/>
                  </a:cubicBezTo>
                  <a:cubicBezTo>
                    <a:pt x="18" y="162"/>
                    <a:pt x="59" y="185"/>
                    <a:pt x="99" y="185"/>
                  </a:cubicBezTo>
                  <a:cubicBezTo>
                    <a:pt x="152" y="185"/>
                    <a:pt x="204" y="145"/>
                    <a:pt x="196" y="73"/>
                  </a:cubicBezTo>
                  <a:cubicBezTo>
                    <a:pt x="184" y="37"/>
                    <a:pt x="151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550;p45"/>
            <p:cNvSpPr/>
            <p:nvPr/>
          </p:nvSpPr>
          <p:spPr>
            <a:xfrm>
              <a:off x="822802" y="2097103"/>
              <a:ext cx="12949" cy="13147"/>
            </a:xfrm>
            <a:custGeom>
              <a:avLst/>
              <a:gdLst/>
              <a:ahLst/>
              <a:cxnLst/>
              <a:rect l="l" t="t" r="r" b="b"/>
              <a:pathLst>
                <a:path w="196" h="199" extrusionOk="0">
                  <a:moveTo>
                    <a:pt x="105" y="0"/>
                  </a:moveTo>
                  <a:cubicBezTo>
                    <a:pt x="99" y="0"/>
                    <a:pt x="91" y="1"/>
                    <a:pt x="84" y="3"/>
                  </a:cubicBezTo>
                  <a:cubicBezTo>
                    <a:pt x="28" y="3"/>
                    <a:pt x="0" y="59"/>
                    <a:pt x="0" y="115"/>
                  </a:cubicBezTo>
                  <a:cubicBezTo>
                    <a:pt x="14" y="170"/>
                    <a:pt x="56" y="198"/>
                    <a:pt x="112" y="198"/>
                  </a:cubicBezTo>
                  <a:cubicBezTo>
                    <a:pt x="168" y="184"/>
                    <a:pt x="196" y="128"/>
                    <a:pt x="196" y="87"/>
                  </a:cubicBezTo>
                  <a:cubicBezTo>
                    <a:pt x="184" y="38"/>
                    <a:pt x="150" y="0"/>
                    <a:pt x="105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551;p45"/>
            <p:cNvSpPr/>
            <p:nvPr/>
          </p:nvSpPr>
          <p:spPr>
            <a:xfrm>
              <a:off x="875720" y="2061494"/>
              <a:ext cx="14006" cy="12618"/>
            </a:xfrm>
            <a:custGeom>
              <a:avLst/>
              <a:gdLst/>
              <a:ahLst/>
              <a:cxnLst/>
              <a:rect l="l" t="t" r="r" b="b"/>
              <a:pathLst>
                <a:path w="212" h="191" extrusionOk="0">
                  <a:moveTo>
                    <a:pt x="106" y="0"/>
                  </a:moveTo>
                  <a:cubicBezTo>
                    <a:pt x="53" y="0"/>
                    <a:pt x="1" y="40"/>
                    <a:pt x="8" y="110"/>
                  </a:cubicBezTo>
                  <a:cubicBezTo>
                    <a:pt x="21" y="165"/>
                    <a:pt x="64" y="191"/>
                    <a:pt x="106" y="191"/>
                  </a:cubicBezTo>
                  <a:cubicBezTo>
                    <a:pt x="159" y="191"/>
                    <a:pt x="211" y="151"/>
                    <a:pt x="204" y="82"/>
                  </a:cubicBezTo>
                  <a:cubicBezTo>
                    <a:pt x="191" y="26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552;p45"/>
            <p:cNvSpPr/>
            <p:nvPr/>
          </p:nvSpPr>
          <p:spPr>
            <a:xfrm>
              <a:off x="932469" y="2081445"/>
              <a:ext cx="12883" cy="10174"/>
            </a:xfrm>
            <a:custGeom>
              <a:avLst/>
              <a:gdLst/>
              <a:ahLst/>
              <a:cxnLst/>
              <a:rect l="l" t="t" r="r" b="b"/>
              <a:pathLst>
                <a:path w="195" h="154" extrusionOk="0">
                  <a:moveTo>
                    <a:pt x="104" y="1"/>
                  </a:moveTo>
                  <a:cubicBezTo>
                    <a:pt x="98" y="1"/>
                    <a:pt x="91" y="1"/>
                    <a:pt x="84" y="3"/>
                  </a:cubicBezTo>
                  <a:cubicBezTo>
                    <a:pt x="42" y="3"/>
                    <a:pt x="0" y="59"/>
                    <a:pt x="14" y="114"/>
                  </a:cubicBezTo>
                  <a:cubicBezTo>
                    <a:pt x="20" y="143"/>
                    <a:pt x="32" y="154"/>
                    <a:pt x="47" y="154"/>
                  </a:cubicBezTo>
                  <a:cubicBezTo>
                    <a:pt x="103" y="154"/>
                    <a:pt x="195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553;p45"/>
            <p:cNvSpPr/>
            <p:nvPr/>
          </p:nvSpPr>
          <p:spPr>
            <a:xfrm>
              <a:off x="806616" y="2047686"/>
              <a:ext cx="14006" cy="12618"/>
            </a:xfrm>
            <a:custGeom>
              <a:avLst/>
              <a:gdLst/>
              <a:ahLst/>
              <a:cxnLst/>
              <a:rect l="l" t="t" r="r" b="b"/>
              <a:pathLst>
                <a:path w="212" h="191" extrusionOk="0">
                  <a:moveTo>
                    <a:pt x="106" y="0"/>
                  </a:moveTo>
                  <a:cubicBezTo>
                    <a:pt x="53" y="0"/>
                    <a:pt x="1" y="40"/>
                    <a:pt x="8" y="109"/>
                  </a:cubicBezTo>
                  <a:cubicBezTo>
                    <a:pt x="21" y="165"/>
                    <a:pt x="64" y="191"/>
                    <a:pt x="106" y="191"/>
                  </a:cubicBezTo>
                  <a:cubicBezTo>
                    <a:pt x="159" y="191"/>
                    <a:pt x="211" y="151"/>
                    <a:pt x="204" y="81"/>
                  </a:cubicBezTo>
                  <a:cubicBezTo>
                    <a:pt x="191" y="25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554;p45"/>
            <p:cNvSpPr/>
            <p:nvPr/>
          </p:nvSpPr>
          <p:spPr>
            <a:xfrm>
              <a:off x="778406" y="2078406"/>
              <a:ext cx="13147" cy="11627"/>
            </a:xfrm>
            <a:custGeom>
              <a:avLst/>
              <a:gdLst/>
              <a:ahLst/>
              <a:cxnLst/>
              <a:rect l="l" t="t" r="r" b="b"/>
              <a:pathLst>
                <a:path w="199" h="176" extrusionOk="0">
                  <a:moveTo>
                    <a:pt x="115" y="1"/>
                  </a:moveTo>
                  <a:cubicBezTo>
                    <a:pt x="60" y="1"/>
                    <a:pt x="1" y="46"/>
                    <a:pt x="17" y="119"/>
                  </a:cubicBezTo>
                  <a:lnTo>
                    <a:pt x="17" y="105"/>
                  </a:lnTo>
                  <a:cubicBezTo>
                    <a:pt x="29" y="154"/>
                    <a:pt x="65" y="176"/>
                    <a:pt x="102" y="176"/>
                  </a:cubicBezTo>
                  <a:cubicBezTo>
                    <a:pt x="150" y="176"/>
                    <a:pt x="198" y="139"/>
                    <a:pt x="198" y="77"/>
                  </a:cubicBezTo>
                  <a:cubicBezTo>
                    <a:pt x="192" y="24"/>
                    <a:pt x="155" y="1"/>
                    <a:pt x="11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555;p45"/>
            <p:cNvSpPr/>
            <p:nvPr/>
          </p:nvSpPr>
          <p:spPr>
            <a:xfrm>
              <a:off x="836609" y="1976534"/>
              <a:ext cx="12420" cy="10504"/>
            </a:xfrm>
            <a:custGeom>
              <a:avLst/>
              <a:gdLst/>
              <a:ahLst/>
              <a:cxnLst/>
              <a:rect l="l" t="t" r="r" b="b"/>
              <a:pathLst>
                <a:path w="188" h="159" extrusionOk="0">
                  <a:moveTo>
                    <a:pt x="94" y="0"/>
                  </a:moveTo>
                  <a:cubicBezTo>
                    <a:pt x="91" y="0"/>
                    <a:pt x="88" y="0"/>
                    <a:pt x="84" y="1"/>
                  </a:cubicBezTo>
                  <a:cubicBezTo>
                    <a:pt x="29" y="15"/>
                    <a:pt x="1" y="70"/>
                    <a:pt x="1" y="112"/>
                  </a:cubicBezTo>
                  <a:cubicBezTo>
                    <a:pt x="7" y="146"/>
                    <a:pt x="21" y="158"/>
                    <a:pt x="37" y="158"/>
                  </a:cubicBezTo>
                  <a:cubicBezTo>
                    <a:pt x="96" y="158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556;p45"/>
            <p:cNvSpPr/>
            <p:nvPr/>
          </p:nvSpPr>
          <p:spPr>
            <a:xfrm>
              <a:off x="793337" y="1964576"/>
              <a:ext cx="13874" cy="13147"/>
            </a:xfrm>
            <a:custGeom>
              <a:avLst/>
              <a:gdLst/>
              <a:ahLst/>
              <a:cxnLst/>
              <a:rect l="l" t="t" r="r" b="b"/>
              <a:pathLst>
                <a:path w="210" h="199" extrusionOk="0">
                  <a:moveTo>
                    <a:pt x="84" y="0"/>
                  </a:moveTo>
                  <a:cubicBezTo>
                    <a:pt x="28" y="14"/>
                    <a:pt x="0" y="70"/>
                    <a:pt x="0" y="112"/>
                  </a:cubicBezTo>
                  <a:cubicBezTo>
                    <a:pt x="12" y="160"/>
                    <a:pt x="56" y="198"/>
                    <a:pt x="95" y="198"/>
                  </a:cubicBezTo>
                  <a:cubicBezTo>
                    <a:pt x="100" y="198"/>
                    <a:pt x="106" y="197"/>
                    <a:pt x="112" y="196"/>
                  </a:cubicBezTo>
                  <a:cubicBezTo>
                    <a:pt x="167" y="182"/>
                    <a:pt x="209" y="140"/>
                    <a:pt x="195" y="84"/>
                  </a:cubicBezTo>
                  <a:cubicBezTo>
                    <a:pt x="181" y="28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557;p45"/>
            <p:cNvSpPr/>
            <p:nvPr/>
          </p:nvSpPr>
          <p:spPr>
            <a:xfrm>
              <a:off x="788184" y="2002497"/>
              <a:ext cx="14534" cy="12684"/>
            </a:xfrm>
            <a:custGeom>
              <a:avLst/>
              <a:gdLst/>
              <a:ahLst/>
              <a:cxnLst/>
              <a:rect l="l" t="t" r="r" b="b"/>
              <a:pathLst>
                <a:path w="220" h="192" extrusionOk="0">
                  <a:moveTo>
                    <a:pt x="106" y="1"/>
                  </a:moveTo>
                  <a:cubicBezTo>
                    <a:pt x="53" y="1"/>
                    <a:pt x="1" y="40"/>
                    <a:pt x="8" y="110"/>
                  </a:cubicBezTo>
                  <a:cubicBezTo>
                    <a:pt x="21" y="166"/>
                    <a:pt x="66" y="191"/>
                    <a:pt x="111" y="191"/>
                  </a:cubicBezTo>
                  <a:cubicBezTo>
                    <a:pt x="166" y="191"/>
                    <a:pt x="219" y="152"/>
                    <a:pt x="204" y="82"/>
                  </a:cubicBezTo>
                  <a:cubicBezTo>
                    <a:pt x="191" y="26"/>
                    <a:pt x="148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558;p45"/>
            <p:cNvSpPr/>
            <p:nvPr/>
          </p:nvSpPr>
          <p:spPr>
            <a:xfrm>
              <a:off x="762881" y="2229034"/>
              <a:ext cx="13874" cy="12949"/>
            </a:xfrm>
            <a:custGeom>
              <a:avLst/>
              <a:gdLst/>
              <a:ahLst/>
              <a:cxnLst/>
              <a:rect l="l" t="t" r="r" b="b"/>
              <a:pathLst>
                <a:path w="210" h="196" extrusionOk="0">
                  <a:moveTo>
                    <a:pt x="98" y="1"/>
                  </a:moveTo>
                  <a:cubicBezTo>
                    <a:pt x="43" y="15"/>
                    <a:pt x="1" y="56"/>
                    <a:pt x="15" y="112"/>
                  </a:cubicBezTo>
                  <a:cubicBezTo>
                    <a:pt x="29" y="168"/>
                    <a:pt x="71" y="196"/>
                    <a:pt x="126" y="196"/>
                  </a:cubicBezTo>
                  <a:cubicBezTo>
                    <a:pt x="182" y="182"/>
                    <a:pt x="210" y="140"/>
                    <a:pt x="210" y="84"/>
                  </a:cubicBezTo>
                  <a:cubicBezTo>
                    <a:pt x="196" y="28"/>
                    <a:pt x="154" y="1"/>
                    <a:pt x="98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559;p45"/>
            <p:cNvSpPr/>
            <p:nvPr/>
          </p:nvSpPr>
          <p:spPr>
            <a:xfrm>
              <a:off x="808069" y="2232602"/>
              <a:ext cx="12883" cy="10174"/>
            </a:xfrm>
            <a:custGeom>
              <a:avLst/>
              <a:gdLst/>
              <a:ahLst/>
              <a:cxnLst/>
              <a:rect l="l" t="t" r="r" b="b"/>
              <a:pathLst>
                <a:path w="195" h="154" extrusionOk="0">
                  <a:moveTo>
                    <a:pt x="104" y="0"/>
                  </a:moveTo>
                  <a:cubicBezTo>
                    <a:pt x="98" y="0"/>
                    <a:pt x="91" y="1"/>
                    <a:pt x="84" y="2"/>
                  </a:cubicBezTo>
                  <a:cubicBezTo>
                    <a:pt x="42" y="2"/>
                    <a:pt x="0" y="58"/>
                    <a:pt x="14" y="114"/>
                  </a:cubicBezTo>
                  <a:cubicBezTo>
                    <a:pt x="20" y="142"/>
                    <a:pt x="32" y="153"/>
                    <a:pt x="47" y="153"/>
                  </a:cubicBezTo>
                  <a:cubicBezTo>
                    <a:pt x="103" y="153"/>
                    <a:pt x="194" y="0"/>
                    <a:pt x="10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560;p45"/>
            <p:cNvSpPr/>
            <p:nvPr/>
          </p:nvSpPr>
          <p:spPr>
            <a:xfrm>
              <a:off x="851804" y="2231016"/>
              <a:ext cx="14468" cy="12684"/>
            </a:xfrm>
            <a:custGeom>
              <a:avLst/>
              <a:gdLst/>
              <a:ahLst/>
              <a:cxnLst/>
              <a:rect l="l" t="t" r="r" b="b"/>
              <a:pathLst>
                <a:path w="219" h="192" extrusionOk="0">
                  <a:moveTo>
                    <a:pt x="105" y="1"/>
                  </a:moveTo>
                  <a:cubicBezTo>
                    <a:pt x="52" y="1"/>
                    <a:pt x="0" y="40"/>
                    <a:pt x="8" y="110"/>
                  </a:cubicBezTo>
                  <a:cubicBezTo>
                    <a:pt x="20" y="166"/>
                    <a:pt x="66" y="191"/>
                    <a:pt x="110" y="191"/>
                  </a:cubicBezTo>
                  <a:cubicBezTo>
                    <a:pt x="165" y="191"/>
                    <a:pt x="219" y="152"/>
                    <a:pt x="203" y="82"/>
                  </a:cubicBezTo>
                  <a:cubicBezTo>
                    <a:pt x="191" y="26"/>
                    <a:pt x="148" y="1"/>
                    <a:pt x="10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561;p45"/>
            <p:cNvSpPr/>
            <p:nvPr/>
          </p:nvSpPr>
          <p:spPr>
            <a:xfrm>
              <a:off x="890056" y="2218002"/>
              <a:ext cx="14468" cy="13477"/>
            </a:xfrm>
            <a:custGeom>
              <a:avLst/>
              <a:gdLst/>
              <a:ahLst/>
              <a:cxnLst/>
              <a:rect l="l" t="t" r="r" b="b"/>
              <a:pathLst>
                <a:path w="219" h="204" extrusionOk="0">
                  <a:moveTo>
                    <a:pt x="84" y="0"/>
                  </a:moveTo>
                  <a:cubicBezTo>
                    <a:pt x="29" y="14"/>
                    <a:pt x="1" y="56"/>
                    <a:pt x="1" y="112"/>
                  </a:cubicBezTo>
                  <a:cubicBezTo>
                    <a:pt x="7" y="175"/>
                    <a:pt x="56" y="203"/>
                    <a:pt x="104" y="203"/>
                  </a:cubicBezTo>
                  <a:cubicBezTo>
                    <a:pt x="162" y="203"/>
                    <a:pt x="219" y="161"/>
                    <a:pt x="196" y="84"/>
                  </a:cubicBezTo>
                  <a:cubicBezTo>
                    <a:pt x="182" y="28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562;p45"/>
            <p:cNvSpPr/>
            <p:nvPr/>
          </p:nvSpPr>
          <p:spPr>
            <a:xfrm>
              <a:off x="992324" y="2167990"/>
              <a:ext cx="14072" cy="12684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12" y="0"/>
                  </a:moveTo>
                  <a:cubicBezTo>
                    <a:pt x="103" y="0"/>
                    <a:pt x="94" y="2"/>
                    <a:pt x="85" y="4"/>
                  </a:cubicBezTo>
                  <a:cubicBezTo>
                    <a:pt x="29" y="4"/>
                    <a:pt x="1" y="60"/>
                    <a:pt x="15" y="116"/>
                  </a:cubicBezTo>
                  <a:cubicBezTo>
                    <a:pt x="21" y="168"/>
                    <a:pt x="58" y="191"/>
                    <a:pt x="98" y="191"/>
                  </a:cubicBezTo>
                  <a:cubicBezTo>
                    <a:pt x="153" y="191"/>
                    <a:pt x="212" y="147"/>
                    <a:pt x="196" y="74"/>
                  </a:cubicBezTo>
                  <a:cubicBezTo>
                    <a:pt x="185" y="27"/>
                    <a:pt x="154" y="0"/>
                    <a:pt x="11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563;p45"/>
            <p:cNvSpPr/>
            <p:nvPr/>
          </p:nvSpPr>
          <p:spPr>
            <a:xfrm>
              <a:off x="736190" y="1929562"/>
              <a:ext cx="46113" cy="33759"/>
            </a:xfrm>
            <a:custGeom>
              <a:avLst/>
              <a:gdLst/>
              <a:ahLst/>
              <a:cxnLst/>
              <a:rect l="l" t="t" r="r" b="b"/>
              <a:pathLst>
                <a:path w="698" h="511" extrusionOk="0">
                  <a:moveTo>
                    <a:pt x="698" y="0"/>
                  </a:moveTo>
                  <a:lnTo>
                    <a:pt x="698" y="0"/>
                  </a:lnTo>
                  <a:cubicBezTo>
                    <a:pt x="307" y="84"/>
                    <a:pt x="0" y="237"/>
                    <a:pt x="14" y="363"/>
                  </a:cubicBezTo>
                  <a:cubicBezTo>
                    <a:pt x="35" y="455"/>
                    <a:pt x="199" y="510"/>
                    <a:pt x="424" y="510"/>
                  </a:cubicBezTo>
                  <a:cubicBezTo>
                    <a:pt x="504" y="510"/>
                    <a:pt x="592" y="503"/>
                    <a:pt x="684" y="488"/>
                  </a:cubicBezTo>
                  <a:cubicBezTo>
                    <a:pt x="251" y="349"/>
                    <a:pt x="698" y="0"/>
                    <a:pt x="698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564;p45"/>
            <p:cNvSpPr/>
            <p:nvPr/>
          </p:nvSpPr>
          <p:spPr>
            <a:xfrm>
              <a:off x="814477" y="1927712"/>
              <a:ext cx="209294" cy="295839"/>
            </a:xfrm>
            <a:custGeom>
              <a:avLst/>
              <a:gdLst/>
              <a:ahLst/>
              <a:cxnLst/>
              <a:rect l="l" t="t" r="r" b="b"/>
              <a:pathLst>
                <a:path w="3168" h="4478" extrusionOk="0">
                  <a:moveTo>
                    <a:pt x="182" y="154"/>
                  </a:moveTo>
                  <a:cubicBezTo>
                    <a:pt x="210" y="210"/>
                    <a:pt x="196" y="279"/>
                    <a:pt x="154" y="335"/>
                  </a:cubicBezTo>
                  <a:cubicBezTo>
                    <a:pt x="154" y="335"/>
                    <a:pt x="1870" y="3236"/>
                    <a:pt x="2247" y="4478"/>
                  </a:cubicBezTo>
                  <a:cubicBezTo>
                    <a:pt x="2581" y="4269"/>
                    <a:pt x="2888" y="4032"/>
                    <a:pt x="3167" y="3739"/>
                  </a:cubicBezTo>
                  <a:lnTo>
                    <a:pt x="322" y="126"/>
                  </a:lnTo>
                  <a:lnTo>
                    <a:pt x="322" y="126"/>
                  </a:lnTo>
                  <a:cubicBezTo>
                    <a:pt x="308" y="56"/>
                    <a:pt x="182" y="14"/>
                    <a:pt x="1" y="0"/>
                  </a:cubicBezTo>
                  <a:cubicBezTo>
                    <a:pt x="71" y="28"/>
                    <a:pt x="140" y="84"/>
                    <a:pt x="182" y="154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565;p45"/>
            <p:cNvSpPr/>
            <p:nvPr/>
          </p:nvSpPr>
          <p:spPr>
            <a:xfrm>
              <a:off x="656912" y="2175588"/>
              <a:ext cx="366859" cy="136424"/>
            </a:xfrm>
            <a:custGeom>
              <a:avLst/>
              <a:gdLst/>
              <a:ahLst/>
              <a:cxnLst/>
              <a:rect l="l" t="t" r="r" b="b"/>
              <a:pathLst>
                <a:path w="5553" h="2065" extrusionOk="0">
                  <a:moveTo>
                    <a:pt x="1" y="991"/>
                  </a:moveTo>
                  <a:cubicBezTo>
                    <a:pt x="503" y="1158"/>
                    <a:pt x="1033" y="1284"/>
                    <a:pt x="1563" y="1354"/>
                  </a:cubicBezTo>
                  <a:lnTo>
                    <a:pt x="1563" y="1354"/>
                  </a:lnTo>
                  <a:cubicBezTo>
                    <a:pt x="2065" y="1423"/>
                    <a:pt x="2567" y="1409"/>
                    <a:pt x="3069" y="1340"/>
                  </a:cubicBezTo>
                  <a:cubicBezTo>
                    <a:pt x="3627" y="1242"/>
                    <a:pt x="4157" y="1033"/>
                    <a:pt x="4632" y="726"/>
                  </a:cubicBezTo>
                  <a:cubicBezTo>
                    <a:pt x="4966" y="517"/>
                    <a:pt x="5273" y="280"/>
                    <a:pt x="5552" y="1"/>
                  </a:cubicBezTo>
                  <a:cubicBezTo>
                    <a:pt x="5510" y="42"/>
                    <a:pt x="3544" y="2065"/>
                    <a:pt x="1" y="99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566;p45"/>
            <p:cNvSpPr/>
            <p:nvPr/>
          </p:nvSpPr>
          <p:spPr>
            <a:xfrm>
              <a:off x="506747" y="1437444"/>
              <a:ext cx="222111" cy="165955"/>
            </a:xfrm>
            <a:custGeom>
              <a:avLst/>
              <a:gdLst/>
              <a:ahLst/>
              <a:cxnLst/>
              <a:rect l="l" t="t" r="r" b="b"/>
              <a:pathLst>
                <a:path w="3362" h="2512" extrusionOk="0">
                  <a:moveTo>
                    <a:pt x="251" y="1"/>
                  </a:moveTo>
                  <a:lnTo>
                    <a:pt x="0" y="335"/>
                  </a:lnTo>
                  <a:lnTo>
                    <a:pt x="1479" y="1423"/>
                  </a:lnTo>
                  <a:lnTo>
                    <a:pt x="2525" y="2191"/>
                  </a:lnTo>
                  <a:lnTo>
                    <a:pt x="2762" y="2316"/>
                  </a:lnTo>
                  <a:lnTo>
                    <a:pt x="3194" y="2470"/>
                  </a:lnTo>
                  <a:lnTo>
                    <a:pt x="3362" y="2511"/>
                  </a:lnTo>
                  <a:lnTo>
                    <a:pt x="3055" y="2065"/>
                  </a:lnTo>
                  <a:lnTo>
                    <a:pt x="2804" y="178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567;p45"/>
            <p:cNvSpPr/>
            <p:nvPr/>
          </p:nvSpPr>
          <p:spPr>
            <a:xfrm>
              <a:off x="504897" y="1434669"/>
              <a:ext cx="225810" cy="169655"/>
            </a:xfrm>
            <a:custGeom>
              <a:avLst/>
              <a:gdLst/>
              <a:ahLst/>
              <a:cxnLst/>
              <a:rect l="l" t="t" r="r" b="b"/>
              <a:pathLst>
                <a:path w="3418" h="2568" extrusionOk="0">
                  <a:moveTo>
                    <a:pt x="279" y="57"/>
                  </a:moveTo>
                  <a:lnTo>
                    <a:pt x="2832" y="1870"/>
                  </a:lnTo>
                  <a:cubicBezTo>
                    <a:pt x="3027" y="2051"/>
                    <a:pt x="3194" y="2261"/>
                    <a:pt x="3334" y="2498"/>
                  </a:cubicBezTo>
                  <a:lnTo>
                    <a:pt x="3334" y="2512"/>
                  </a:lnTo>
                  <a:cubicBezTo>
                    <a:pt x="3069" y="2456"/>
                    <a:pt x="2818" y="2358"/>
                    <a:pt x="2581" y="2233"/>
                  </a:cubicBezTo>
                  <a:lnTo>
                    <a:pt x="56" y="364"/>
                  </a:lnTo>
                  <a:lnTo>
                    <a:pt x="279" y="57"/>
                  </a:lnTo>
                  <a:close/>
                  <a:moveTo>
                    <a:pt x="265" y="1"/>
                  </a:moveTo>
                  <a:lnTo>
                    <a:pt x="0" y="377"/>
                  </a:lnTo>
                  <a:lnTo>
                    <a:pt x="2553" y="2261"/>
                  </a:lnTo>
                  <a:cubicBezTo>
                    <a:pt x="2790" y="2400"/>
                    <a:pt x="3055" y="2498"/>
                    <a:pt x="3334" y="2553"/>
                  </a:cubicBezTo>
                  <a:lnTo>
                    <a:pt x="3404" y="2567"/>
                  </a:lnTo>
                  <a:lnTo>
                    <a:pt x="3418" y="2553"/>
                  </a:lnTo>
                  <a:lnTo>
                    <a:pt x="3376" y="2498"/>
                  </a:lnTo>
                  <a:cubicBezTo>
                    <a:pt x="3236" y="2247"/>
                    <a:pt x="3055" y="2037"/>
                    <a:pt x="2860" y="1842"/>
                  </a:cubicBezTo>
                  <a:lnTo>
                    <a:pt x="2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568;p45"/>
            <p:cNvSpPr/>
            <p:nvPr/>
          </p:nvSpPr>
          <p:spPr>
            <a:xfrm>
              <a:off x="534362" y="1476158"/>
              <a:ext cx="188087" cy="121692"/>
            </a:xfrm>
            <a:custGeom>
              <a:avLst/>
              <a:gdLst/>
              <a:ahLst/>
              <a:cxnLst/>
              <a:rect l="l" t="t" r="r" b="b"/>
              <a:pathLst>
                <a:path w="2847" h="1842" extrusionOk="0">
                  <a:moveTo>
                    <a:pt x="2846" y="1842"/>
                  </a:moveTo>
                  <a:cubicBezTo>
                    <a:pt x="2707" y="1633"/>
                    <a:pt x="2539" y="1437"/>
                    <a:pt x="2358" y="1256"/>
                  </a:cubicBezTo>
                  <a:lnTo>
                    <a:pt x="600" y="1"/>
                  </a:lnTo>
                  <a:lnTo>
                    <a:pt x="1" y="1"/>
                  </a:lnTo>
                  <a:lnTo>
                    <a:pt x="2149" y="1591"/>
                  </a:lnTo>
                  <a:cubicBezTo>
                    <a:pt x="2372" y="1702"/>
                    <a:pt x="2609" y="1786"/>
                    <a:pt x="2846" y="1842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569;p45"/>
            <p:cNvSpPr/>
            <p:nvPr/>
          </p:nvSpPr>
          <p:spPr>
            <a:xfrm>
              <a:off x="703026" y="1581201"/>
              <a:ext cx="2775" cy="2312"/>
            </a:xfrm>
            <a:custGeom>
              <a:avLst/>
              <a:gdLst/>
              <a:ahLst/>
              <a:cxnLst/>
              <a:rect l="l" t="t" r="r" b="b"/>
              <a:pathLst>
                <a:path w="42" h="35" extrusionOk="0">
                  <a:moveTo>
                    <a:pt x="14" y="1"/>
                  </a:moveTo>
                  <a:cubicBezTo>
                    <a:pt x="14" y="15"/>
                    <a:pt x="0" y="15"/>
                    <a:pt x="14" y="29"/>
                  </a:cubicBezTo>
                  <a:cubicBezTo>
                    <a:pt x="14" y="29"/>
                    <a:pt x="20" y="35"/>
                    <a:pt x="24" y="35"/>
                  </a:cubicBezTo>
                  <a:cubicBezTo>
                    <a:pt x="26" y="35"/>
                    <a:pt x="28" y="33"/>
                    <a:pt x="28" y="29"/>
                  </a:cubicBezTo>
                  <a:cubicBezTo>
                    <a:pt x="42" y="29"/>
                    <a:pt x="42" y="15"/>
                    <a:pt x="42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570;p45"/>
            <p:cNvSpPr/>
            <p:nvPr/>
          </p:nvSpPr>
          <p:spPr>
            <a:xfrm>
              <a:off x="651957" y="1550943"/>
              <a:ext cx="9645" cy="7664"/>
            </a:xfrm>
            <a:custGeom>
              <a:avLst/>
              <a:gdLst/>
              <a:ahLst/>
              <a:cxnLst/>
              <a:rect l="l" t="t" r="r" b="b"/>
              <a:pathLst>
                <a:path w="146" h="116" extrusionOk="0">
                  <a:moveTo>
                    <a:pt x="86" y="0"/>
                  </a:moveTo>
                  <a:cubicBezTo>
                    <a:pt x="46" y="0"/>
                    <a:pt x="1" y="35"/>
                    <a:pt x="20" y="82"/>
                  </a:cubicBezTo>
                  <a:cubicBezTo>
                    <a:pt x="30" y="102"/>
                    <a:pt x="48" y="115"/>
                    <a:pt x="73" y="115"/>
                  </a:cubicBezTo>
                  <a:cubicBezTo>
                    <a:pt x="82" y="115"/>
                    <a:pt x="92" y="114"/>
                    <a:pt x="104" y="110"/>
                  </a:cubicBezTo>
                  <a:cubicBezTo>
                    <a:pt x="131" y="96"/>
                    <a:pt x="145" y="54"/>
                    <a:pt x="131" y="26"/>
                  </a:cubicBezTo>
                  <a:cubicBezTo>
                    <a:pt x="122" y="8"/>
                    <a:pt x="105" y="0"/>
                    <a:pt x="8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571;p45"/>
            <p:cNvSpPr/>
            <p:nvPr/>
          </p:nvSpPr>
          <p:spPr>
            <a:xfrm>
              <a:off x="673495" y="1555039"/>
              <a:ext cx="9315" cy="7201"/>
            </a:xfrm>
            <a:custGeom>
              <a:avLst/>
              <a:gdLst/>
              <a:ahLst/>
              <a:cxnLst/>
              <a:rect l="l" t="t" r="r" b="b"/>
              <a:pathLst>
                <a:path w="141" h="109" extrusionOk="0">
                  <a:moveTo>
                    <a:pt x="65" y="1"/>
                  </a:moveTo>
                  <a:cubicBezTo>
                    <a:pt x="58" y="1"/>
                    <a:pt x="50" y="2"/>
                    <a:pt x="43" y="6"/>
                  </a:cubicBezTo>
                  <a:cubicBezTo>
                    <a:pt x="15" y="20"/>
                    <a:pt x="1" y="48"/>
                    <a:pt x="15" y="76"/>
                  </a:cubicBezTo>
                  <a:cubicBezTo>
                    <a:pt x="19" y="99"/>
                    <a:pt x="36" y="108"/>
                    <a:pt x="56" y="108"/>
                  </a:cubicBezTo>
                  <a:cubicBezTo>
                    <a:pt x="94" y="108"/>
                    <a:pt x="140" y="71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572;p45"/>
            <p:cNvSpPr/>
            <p:nvPr/>
          </p:nvSpPr>
          <p:spPr>
            <a:xfrm>
              <a:off x="662462" y="1560589"/>
              <a:ext cx="8324" cy="8126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0" y="20"/>
                    <a:pt x="0" y="62"/>
                    <a:pt x="14" y="90"/>
                  </a:cubicBezTo>
                  <a:cubicBezTo>
                    <a:pt x="14" y="110"/>
                    <a:pt x="37" y="123"/>
                    <a:pt x="60" y="123"/>
                  </a:cubicBezTo>
                  <a:cubicBezTo>
                    <a:pt x="68" y="123"/>
                    <a:pt x="77" y="121"/>
                    <a:pt x="84" y="117"/>
                  </a:cubicBezTo>
                  <a:cubicBezTo>
                    <a:pt x="112" y="103"/>
                    <a:pt x="126" y="62"/>
                    <a:pt x="112" y="34"/>
                  </a:cubicBezTo>
                  <a:cubicBezTo>
                    <a:pt x="102" y="13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573;p45"/>
            <p:cNvSpPr/>
            <p:nvPr/>
          </p:nvSpPr>
          <p:spPr>
            <a:xfrm>
              <a:off x="677194" y="1567922"/>
              <a:ext cx="8390" cy="726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65" y="1"/>
                  </a:moveTo>
                  <a:cubicBezTo>
                    <a:pt x="57" y="1"/>
                    <a:pt x="50" y="3"/>
                    <a:pt x="42" y="6"/>
                  </a:cubicBezTo>
                  <a:cubicBezTo>
                    <a:pt x="1" y="20"/>
                    <a:pt x="1" y="48"/>
                    <a:pt x="1" y="76"/>
                  </a:cubicBezTo>
                  <a:cubicBezTo>
                    <a:pt x="11" y="97"/>
                    <a:pt x="36" y="110"/>
                    <a:pt x="60" y="110"/>
                  </a:cubicBezTo>
                  <a:cubicBezTo>
                    <a:pt x="68" y="110"/>
                    <a:pt x="77" y="108"/>
                    <a:pt x="84" y="104"/>
                  </a:cubicBezTo>
                  <a:cubicBezTo>
                    <a:pt x="112" y="90"/>
                    <a:pt x="126" y="62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574;p45"/>
            <p:cNvSpPr/>
            <p:nvPr/>
          </p:nvSpPr>
          <p:spPr>
            <a:xfrm>
              <a:off x="646540" y="1536475"/>
              <a:ext cx="9778" cy="7531"/>
            </a:xfrm>
            <a:custGeom>
              <a:avLst/>
              <a:gdLst/>
              <a:ahLst/>
              <a:cxnLst/>
              <a:rect l="l" t="t" r="r" b="b"/>
              <a:pathLst>
                <a:path w="148" h="114" extrusionOk="0">
                  <a:moveTo>
                    <a:pt x="77" y="0"/>
                  </a:moveTo>
                  <a:cubicBezTo>
                    <a:pt x="39" y="0"/>
                    <a:pt x="0" y="33"/>
                    <a:pt x="18" y="78"/>
                  </a:cubicBezTo>
                  <a:cubicBezTo>
                    <a:pt x="28" y="103"/>
                    <a:pt x="49" y="114"/>
                    <a:pt x="71" y="114"/>
                  </a:cubicBezTo>
                  <a:cubicBezTo>
                    <a:pt x="109" y="114"/>
                    <a:pt x="148" y="81"/>
                    <a:pt x="130" y="36"/>
                  </a:cubicBezTo>
                  <a:cubicBezTo>
                    <a:pt x="120" y="11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575;p45"/>
            <p:cNvSpPr/>
            <p:nvPr/>
          </p:nvSpPr>
          <p:spPr>
            <a:xfrm>
              <a:off x="627447" y="1534955"/>
              <a:ext cx="7003" cy="7135"/>
            </a:xfrm>
            <a:custGeom>
              <a:avLst/>
              <a:gdLst/>
              <a:ahLst/>
              <a:cxnLst/>
              <a:rect l="l" t="t" r="r" b="b"/>
              <a:pathLst>
                <a:path w="106" h="108" extrusionOk="0">
                  <a:moveTo>
                    <a:pt x="57" y="1"/>
                  </a:moveTo>
                  <a:cubicBezTo>
                    <a:pt x="53" y="1"/>
                    <a:pt x="48" y="1"/>
                    <a:pt x="42" y="3"/>
                  </a:cubicBezTo>
                  <a:cubicBezTo>
                    <a:pt x="14" y="17"/>
                    <a:pt x="0" y="59"/>
                    <a:pt x="14" y="87"/>
                  </a:cubicBezTo>
                  <a:cubicBezTo>
                    <a:pt x="22" y="102"/>
                    <a:pt x="30" y="108"/>
                    <a:pt x="38" y="108"/>
                  </a:cubicBezTo>
                  <a:cubicBezTo>
                    <a:pt x="73" y="108"/>
                    <a:pt x="105" y="1"/>
                    <a:pt x="57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576;p45"/>
            <p:cNvSpPr/>
            <p:nvPr/>
          </p:nvSpPr>
          <p:spPr>
            <a:xfrm>
              <a:off x="628372" y="1523724"/>
              <a:ext cx="9249" cy="8126"/>
            </a:xfrm>
            <a:custGeom>
              <a:avLst/>
              <a:gdLst/>
              <a:ahLst/>
              <a:cxnLst/>
              <a:rect l="l" t="t" r="r" b="b"/>
              <a:pathLst>
                <a:path w="140" h="123" extrusionOk="0">
                  <a:moveTo>
                    <a:pt x="65" y="1"/>
                  </a:moveTo>
                  <a:cubicBezTo>
                    <a:pt x="57" y="1"/>
                    <a:pt x="49" y="2"/>
                    <a:pt x="42" y="6"/>
                  </a:cubicBezTo>
                  <a:cubicBezTo>
                    <a:pt x="14" y="20"/>
                    <a:pt x="0" y="62"/>
                    <a:pt x="14" y="90"/>
                  </a:cubicBezTo>
                  <a:cubicBezTo>
                    <a:pt x="24" y="110"/>
                    <a:pt x="50" y="123"/>
                    <a:pt x="73" y="123"/>
                  </a:cubicBezTo>
                  <a:cubicBezTo>
                    <a:pt x="82" y="123"/>
                    <a:pt x="90" y="121"/>
                    <a:pt x="98" y="117"/>
                  </a:cubicBezTo>
                  <a:cubicBezTo>
                    <a:pt x="126" y="104"/>
                    <a:pt x="140" y="76"/>
                    <a:pt x="126" y="48"/>
                  </a:cubicBezTo>
                  <a:cubicBezTo>
                    <a:pt x="115" y="16"/>
                    <a:pt x="89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577;p45"/>
            <p:cNvSpPr/>
            <p:nvPr/>
          </p:nvSpPr>
          <p:spPr>
            <a:xfrm>
              <a:off x="611790" y="1509917"/>
              <a:ext cx="8060" cy="7664"/>
            </a:xfrm>
            <a:custGeom>
              <a:avLst/>
              <a:gdLst/>
              <a:ahLst/>
              <a:cxnLst/>
              <a:rect l="l" t="t" r="r" b="b"/>
              <a:pathLst>
                <a:path w="122" h="116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14" y="20"/>
                    <a:pt x="0" y="61"/>
                    <a:pt x="14" y="89"/>
                  </a:cubicBezTo>
                  <a:cubicBezTo>
                    <a:pt x="23" y="107"/>
                    <a:pt x="38" y="115"/>
                    <a:pt x="53" y="115"/>
                  </a:cubicBezTo>
                  <a:cubicBezTo>
                    <a:pt x="86" y="115"/>
                    <a:pt x="121" y="81"/>
                    <a:pt x="112" y="34"/>
                  </a:cubicBezTo>
                  <a:cubicBezTo>
                    <a:pt x="102" y="13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578;p45"/>
            <p:cNvSpPr/>
            <p:nvPr/>
          </p:nvSpPr>
          <p:spPr>
            <a:xfrm>
              <a:off x="602541" y="1517977"/>
              <a:ext cx="8390" cy="7465"/>
            </a:xfrm>
            <a:custGeom>
              <a:avLst/>
              <a:gdLst/>
              <a:ahLst/>
              <a:cxnLst/>
              <a:rect l="l" t="t" r="r" b="b"/>
              <a:pathLst>
                <a:path w="127" h="113" extrusionOk="0">
                  <a:moveTo>
                    <a:pt x="73" y="1"/>
                  </a:moveTo>
                  <a:cubicBezTo>
                    <a:pt x="63" y="1"/>
                    <a:pt x="53" y="4"/>
                    <a:pt x="43" y="9"/>
                  </a:cubicBezTo>
                  <a:cubicBezTo>
                    <a:pt x="15" y="9"/>
                    <a:pt x="1" y="51"/>
                    <a:pt x="15" y="79"/>
                  </a:cubicBezTo>
                  <a:cubicBezTo>
                    <a:pt x="15" y="99"/>
                    <a:pt x="37" y="112"/>
                    <a:pt x="60" y="112"/>
                  </a:cubicBezTo>
                  <a:cubicBezTo>
                    <a:pt x="68" y="112"/>
                    <a:pt x="77" y="111"/>
                    <a:pt x="84" y="107"/>
                  </a:cubicBezTo>
                  <a:cubicBezTo>
                    <a:pt x="112" y="93"/>
                    <a:pt x="126" y="65"/>
                    <a:pt x="112" y="37"/>
                  </a:cubicBezTo>
                  <a:cubicBezTo>
                    <a:pt x="103" y="11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579;p45"/>
            <p:cNvSpPr/>
            <p:nvPr/>
          </p:nvSpPr>
          <p:spPr>
            <a:xfrm>
              <a:off x="587808" y="1502518"/>
              <a:ext cx="8390" cy="726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65" y="1"/>
                  </a:moveTo>
                  <a:cubicBezTo>
                    <a:pt x="57" y="1"/>
                    <a:pt x="50" y="2"/>
                    <a:pt x="42" y="6"/>
                  </a:cubicBezTo>
                  <a:cubicBezTo>
                    <a:pt x="14" y="20"/>
                    <a:pt x="1" y="48"/>
                    <a:pt x="14" y="76"/>
                  </a:cubicBezTo>
                  <a:cubicBezTo>
                    <a:pt x="14" y="96"/>
                    <a:pt x="37" y="109"/>
                    <a:pt x="60" y="109"/>
                  </a:cubicBezTo>
                  <a:cubicBezTo>
                    <a:pt x="68" y="109"/>
                    <a:pt x="77" y="107"/>
                    <a:pt x="84" y="104"/>
                  </a:cubicBezTo>
                  <a:cubicBezTo>
                    <a:pt x="112" y="104"/>
                    <a:pt x="126" y="62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580;p45"/>
            <p:cNvSpPr/>
            <p:nvPr/>
          </p:nvSpPr>
          <p:spPr>
            <a:xfrm>
              <a:off x="573076" y="1497034"/>
              <a:ext cx="9712" cy="7201"/>
            </a:xfrm>
            <a:custGeom>
              <a:avLst/>
              <a:gdLst/>
              <a:ahLst/>
              <a:cxnLst/>
              <a:rect l="l" t="t" r="r" b="b"/>
              <a:pathLst>
                <a:path w="147" h="109" extrusionOk="0">
                  <a:moveTo>
                    <a:pt x="76" y="0"/>
                  </a:moveTo>
                  <a:cubicBezTo>
                    <a:pt x="70" y="0"/>
                    <a:pt x="63" y="2"/>
                    <a:pt x="56" y="5"/>
                  </a:cubicBezTo>
                  <a:cubicBezTo>
                    <a:pt x="14" y="19"/>
                    <a:pt x="0" y="47"/>
                    <a:pt x="14" y="75"/>
                  </a:cubicBezTo>
                  <a:cubicBezTo>
                    <a:pt x="25" y="96"/>
                    <a:pt x="50" y="108"/>
                    <a:pt x="73" y="108"/>
                  </a:cubicBezTo>
                  <a:cubicBezTo>
                    <a:pt x="82" y="108"/>
                    <a:pt x="91" y="107"/>
                    <a:pt x="98" y="103"/>
                  </a:cubicBezTo>
                  <a:cubicBezTo>
                    <a:pt x="147" y="79"/>
                    <a:pt x="121" y="0"/>
                    <a:pt x="7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581;p45"/>
            <p:cNvSpPr/>
            <p:nvPr/>
          </p:nvSpPr>
          <p:spPr>
            <a:xfrm>
              <a:off x="616348" y="1524055"/>
              <a:ext cx="5616" cy="4691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9" y="1"/>
                  </a:moveTo>
                  <a:cubicBezTo>
                    <a:pt x="15" y="15"/>
                    <a:pt x="1" y="29"/>
                    <a:pt x="15" y="57"/>
                  </a:cubicBezTo>
                  <a:cubicBezTo>
                    <a:pt x="29" y="71"/>
                    <a:pt x="43" y="71"/>
                    <a:pt x="57" y="71"/>
                  </a:cubicBezTo>
                  <a:cubicBezTo>
                    <a:pt x="85" y="57"/>
                    <a:pt x="85" y="43"/>
                    <a:pt x="85" y="15"/>
                  </a:cubicBezTo>
                  <a:cubicBezTo>
                    <a:pt x="71" y="1"/>
                    <a:pt x="57" y="1"/>
                    <a:pt x="29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582;p45"/>
            <p:cNvSpPr/>
            <p:nvPr/>
          </p:nvSpPr>
          <p:spPr>
            <a:xfrm>
              <a:off x="598841" y="1510776"/>
              <a:ext cx="5616" cy="5087"/>
            </a:xfrm>
            <a:custGeom>
              <a:avLst/>
              <a:gdLst/>
              <a:ahLst/>
              <a:cxnLst/>
              <a:rect l="l" t="t" r="r" b="b"/>
              <a:pathLst>
                <a:path w="85" h="77" extrusionOk="0">
                  <a:moveTo>
                    <a:pt x="41" y="1"/>
                  </a:moveTo>
                  <a:cubicBezTo>
                    <a:pt x="37" y="1"/>
                    <a:pt x="33" y="3"/>
                    <a:pt x="29" y="7"/>
                  </a:cubicBezTo>
                  <a:cubicBezTo>
                    <a:pt x="1" y="7"/>
                    <a:pt x="1" y="34"/>
                    <a:pt x="1" y="48"/>
                  </a:cubicBezTo>
                  <a:cubicBezTo>
                    <a:pt x="15" y="76"/>
                    <a:pt x="29" y="76"/>
                    <a:pt x="57" y="76"/>
                  </a:cubicBezTo>
                  <a:cubicBezTo>
                    <a:pt x="71" y="62"/>
                    <a:pt x="85" y="34"/>
                    <a:pt x="71" y="21"/>
                  </a:cubicBezTo>
                  <a:cubicBezTo>
                    <a:pt x="61" y="11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583;p45"/>
            <p:cNvSpPr/>
            <p:nvPr/>
          </p:nvSpPr>
          <p:spPr>
            <a:xfrm>
              <a:off x="587808" y="1493268"/>
              <a:ext cx="5616" cy="4558"/>
            </a:xfrm>
            <a:custGeom>
              <a:avLst/>
              <a:gdLst/>
              <a:ahLst/>
              <a:cxnLst/>
              <a:rect l="l" t="t" r="r" b="b"/>
              <a:pathLst>
                <a:path w="85" h="69" extrusionOk="0">
                  <a:moveTo>
                    <a:pt x="44" y="1"/>
                  </a:moveTo>
                  <a:cubicBezTo>
                    <a:pt x="38" y="1"/>
                    <a:pt x="33" y="2"/>
                    <a:pt x="28" y="7"/>
                  </a:cubicBezTo>
                  <a:cubicBezTo>
                    <a:pt x="14" y="7"/>
                    <a:pt x="1" y="34"/>
                    <a:pt x="14" y="48"/>
                  </a:cubicBezTo>
                  <a:cubicBezTo>
                    <a:pt x="14" y="58"/>
                    <a:pt x="28" y="68"/>
                    <a:pt x="42" y="68"/>
                  </a:cubicBezTo>
                  <a:cubicBezTo>
                    <a:pt x="47" y="68"/>
                    <a:pt x="52" y="66"/>
                    <a:pt x="56" y="62"/>
                  </a:cubicBezTo>
                  <a:cubicBezTo>
                    <a:pt x="84" y="62"/>
                    <a:pt x="84" y="34"/>
                    <a:pt x="84" y="21"/>
                  </a:cubicBezTo>
                  <a:cubicBezTo>
                    <a:pt x="74" y="11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584;p45"/>
            <p:cNvSpPr/>
            <p:nvPr/>
          </p:nvSpPr>
          <p:spPr>
            <a:xfrm>
              <a:off x="574001" y="1485407"/>
              <a:ext cx="5549" cy="5021"/>
            </a:xfrm>
            <a:custGeom>
              <a:avLst/>
              <a:gdLst/>
              <a:ahLst/>
              <a:cxnLst/>
              <a:rect l="l" t="t" r="r" b="b"/>
              <a:pathLst>
                <a:path w="84" h="76" extrusionOk="0">
                  <a:moveTo>
                    <a:pt x="28" y="0"/>
                  </a:moveTo>
                  <a:cubicBezTo>
                    <a:pt x="0" y="14"/>
                    <a:pt x="0" y="28"/>
                    <a:pt x="0" y="56"/>
                  </a:cubicBezTo>
                  <a:cubicBezTo>
                    <a:pt x="10" y="66"/>
                    <a:pt x="20" y="76"/>
                    <a:pt x="35" y="76"/>
                  </a:cubicBezTo>
                  <a:cubicBezTo>
                    <a:pt x="41" y="76"/>
                    <a:pt x="48" y="74"/>
                    <a:pt x="56" y="70"/>
                  </a:cubicBezTo>
                  <a:cubicBezTo>
                    <a:pt x="70" y="56"/>
                    <a:pt x="84" y="42"/>
                    <a:pt x="70" y="28"/>
                  </a:cubicBezTo>
                  <a:cubicBezTo>
                    <a:pt x="56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585;p45"/>
            <p:cNvSpPr/>
            <p:nvPr/>
          </p:nvSpPr>
          <p:spPr>
            <a:xfrm>
              <a:off x="559268" y="1487785"/>
              <a:ext cx="5549" cy="4492"/>
            </a:xfrm>
            <a:custGeom>
              <a:avLst/>
              <a:gdLst/>
              <a:ahLst/>
              <a:cxnLst/>
              <a:rect l="l" t="t" r="r" b="b"/>
              <a:pathLst>
                <a:path w="84" h="68" extrusionOk="0">
                  <a:moveTo>
                    <a:pt x="43" y="0"/>
                  </a:moveTo>
                  <a:cubicBezTo>
                    <a:pt x="37" y="0"/>
                    <a:pt x="32" y="2"/>
                    <a:pt x="28" y="6"/>
                  </a:cubicBezTo>
                  <a:cubicBezTo>
                    <a:pt x="14" y="6"/>
                    <a:pt x="0" y="34"/>
                    <a:pt x="14" y="48"/>
                  </a:cubicBezTo>
                  <a:cubicBezTo>
                    <a:pt x="14" y="58"/>
                    <a:pt x="28" y="67"/>
                    <a:pt x="41" y="67"/>
                  </a:cubicBezTo>
                  <a:cubicBezTo>
                    <a:pt x="47" y="67"/>
                    <a:pt x="52" y="66"/>
                    <a:pt x="56" y="62"/>
                  </a:cubicBezTo>
                  <a:cubicBezTo>
                    <a:pt x="70" y="62"/>
                    <a:pt x="84" y="34"/>
                    <a:pt x="70" y="20"/>
                  </a:cubicBezTo>
                  <a:cubicBezTo>
                    <a:pt x="70" y="10"/>
                    <a:pt x="56" y="0"/>
                    <a:pt x="43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586;p45"/>
            <p:cNvSpPr/>
            <p:nvPr/>
          </p:nvSpPr>
          <p:spPr>
            <a:xfrm>
              <a:off x="568451" y="1495515"/>
              <a:ext cx="4691" cy="4691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9" y="0"/>
                  </a:moveTo>
                  <a:cubicBezTo>
                    <a:pt x="1" y="14"/>
                    <a:pt x="1" y="28"/>
                    <a:pt x="1" y="56"/>
                  </a:cubicBezTo>
                  <a:cubicBezTo>
                    <a:pt x="15" y="70"/>
                    <a:pt x="29" y="70"/>
                    <a:pt x="56" y="70"/>
                  </a:cubicBezTo>
                  <a:cubicBezTo>
                    <a:pt x="70" y="56"/>
                    <a:pt x="70" y="42"/>
                    <a:pt x="70" y="28"/>
                  </a:cubicBezTo>
                  <a:cubicBezTo>
                    <a:pt x="56" y="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587;p45"/>
            <p:cNvSpPr/>
            <p:nvPr/>
          </p:nvSpPr>
          <p:spPr>
            <a:xfrm>
              <a:off x="567526" y="1487124"/>
              <a:ext cx="3898" cy="4492"/>
            </a:xfrm>
            <a:custGeom>
              <a:avLst/>
              <a:gdLst/>
              <a:ahLst/>
              <a:cxnLst/>
              <a:rect l="l" t="t" r="r" b="b"/>
              <a:pathLst>
                <a:path w="59" h="68" extrusionOk="0">
                  <a:moveTo>
                    <a:pt x="24" y="1"/>
                  </a:moveTo>
                  <a:cubicBezTo>
                    <a:pt x="21" y="1"/>
                    <a:pt x="18" y="1"/>
                    <a:pt x="15" y="2"/>
                  </a:cubicBezTo>
                  <a:cubicBezTo>
                    <a:pt x="1" y="16"/>
                    <a:pt x="1" y="30"/>
                    <a:pt x="1" y="58"/>
                  </a:cubicBezTo>
                  <a:cubicBezTo>
                    <a:pt x="5" y="64"/>
                    <a:pt x="10" y="67"/>
                    <a:pt x="15" y="67"/>
                  </a:cubicBezTo>
                  <a:cubicBezTo>
                    <a:pt x="38" y="67"/>
                    <a:pt x="58" y="1"/>
                    <a:pt x="2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588;p45"/>
            <p:cNvSpPr/>
            <p:nvPr/>
          </p:nvSpPr>
          <p:spPr>
            <a:xfrm>
              <a:off x="582259" y="1494458"/>
              <a:ext cx="6210" cy="4823"/>
            </a:xfrm>
            <a:custGeom>
              <a:avLst/>
              <a:gdLst/>
              <a:ahLst/>
              <a:cxnLst/>
              <a:rect l="l" t="t" r="r" b="b"/>
              <a:pathLst>
                <a:path w="94" h="73" extrusionOk="0">
                  <a:moveTo>
                    <a:pt x="42" y="0"/>
                  </a:moveTo>
                  <a:cubicBezTo>
                    <a:pt x="38" y="0"/>
                    <a:pt x="33" y="1"/>
                    <a:pt x="29" y="3"/>
                  </a:cubicBezTo>
                  <a:cubicBezTo>
                    <a:pt x="1" y="16"/>
                    <a:pt x="1" y="30"/>
                    <a:pt x="1" y="44"/>
                  </a:cubicBezTo>
                  <a:cubicBezTo>
                    <a:pt x="15" y="72"/>
                    <a:pt x="29" y="72"/>
                    <a:pt x="57" y="72"/>
                  </a:cubicBezTo>
                  <a:cubicBezTo>
                    <a:pt x="94" y="47"/>
                    <a:pt x="76" y="0"/>
                    <a:pt x="42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589;p45"/>
            <p:cNvSpPr/>
            <p:nvPr/>
          </p:nvSpPr>
          <p:spPr>
            <a:xfrm>
              <a:off x="554644" y="1481443"/>
              <a:ext cx="4426" cy="4030"/>
            </a:xfrm>
            <a:custGeom>
              <a:avLst/>
              <a:gdLst/>
              <a:ahLst/>
              <a:cxnLst/>
              <a:rect l="l" t="t" r="r" b="b"/>
              <a:pathLst>
                <a:path w="67" h="61" extrusionOk="0">
                  <a:moveTo>
                    <a:pt x="42" y="0"/>
                  </a:moveTo>
                  <a:cubicBezTo>
                    <a:pt x="39" y="0"/>
                    <a:pt x="34" y="1"/>
                    <a:pt x="28" y="4"/>
                  </a:cubicBezTo>
                  <a:cubicBezTo>
                    <a:pt x="14" y="18"/>
                    <a:pt x="0" y="32"/>
                    <a:pt x="14" y="46"/>
                  </a:cubicBezTo>
                  <a:cubicBezTo>
                    <a:pt x="17" y="56"/>
                    <a:pt x="21" y="61"/>
                    <a:pt x="25" y="61"/>
                  </a:cubicBezTo>
                  <a:cubicBezTo>
                    <a:pt x="43" y="61"/>
                    <a:pt x="67" y="0"/>
                    <a:pt x="42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590;p45"/>
            <p:cNvSpPr/>
            <p:nvPr/>
          </p:nvSpPr>
          <p:spPr>
            <a:xfrm>
              <a:off x="545395" y="1479461"/>
              <a:ext cx="5616" cy="4492"/>
            </a:xfrm>
            <a:custGeom>
              <a:avLst/>
              <a:gdLst/>
              <a:ahLst/>
              <a:cxnLst/>
              <a:rect l="l" t="t" r="r" b="b"/>
              <a:pathLst>
                <a:path w="85" h="68" extrusionOk="0">
                  <a:moveTo>
                    <a:pt x="44" y="1"/>
                  </a:moveTo>
                  <a:cubicBezTo>
                    <a:pt x="38" y="1"/>
                    <a:pt x="33" y="2"/>
                    <a:pt x="29" y="6"/>
                  </a:cubicBezTo>
                  <a:cubicBezTo>
                    <a:pt x="15" y="6"/>
                    <a:pt x="1" y="34"/>
                    <a:pt x="15" y="48"/>
                  </a:cubicBezTo>
                  <a:cubicBezTo>
                    <a:pt x="15" y="58"/>
                    <a:pt x="29" y="68"/>
                    <a:pt x="42" y="68"/>
                  </a:cubicBezTo>
                  <a:cubicBezTo>
                    <a:pt x="47" y="68"/>
                    <a:pt x="53" y="66"/>
                    <a:pt x="57" y="62"/>
                  </a:cubicBezTo>
                  <a:cubicBezTo>
                    <a:pt x="71" y="62"/>
                    <a:pt x="85" y="34"/>
                    <a:pt x="71" y="20"/>
                  </a:cubicBezTo>
                  <a:cubicBezTo>
                    <a:pt x="71" y="10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591;p45"/>
            <p:cNvSpPr/>
            <p:nvPr/>
          </p:nvSpPr>
          <p:spPr>
            <a:xfrm>
              <a:off x="620048" y="1531454"/>
              <a:ext cx="5616" cy="5021"/>
            </a:xfrm>
            <a:custGeom>
              <a:avLst/>
              <a:gdLst/>
              <a:ahLst/>
              <a:cxnLst/>
              <a:rect l="l" t="t" r="r" b="b"/>
              <a:pathLst>
                <a:path w="85" h="76" extrusionOk="0">
                  <a:moveTo>
                    <a:pt x="29" y="0"/>
                  </a:moveTo>
                  <a:cubicBezTo>
                    <a:pt x="15" y="14"/>
                    <a:pt x="1" y="28"/>
                    <a:pt x="15" y="56"/>
                  </a:cubicBezTo>
                  <a:cubicBezTo>
                    <a:pt x="15" y="66"/>
                    <a:pt x="29" y="76"/>
                    <a:pt x="42" y="76"/>
                  </a:cubicBezTo>
                  <a:cubicBezTo>
                    <a:pt x="47" y="76"/>
                    <a:pt x="52" y="74"/>
                    <a:pt x="57" y="70"/>
                  </a:cubicBezTo>
                  <a:cubicBezTo>
                    <a:pt x="70" y="56"/>
                    <a:pt x="84" y="42"/>
                    <a:pt x="70" y="28"/>
                  </a:cubicBezTo>
                  <a:cubicBezTo>
                    <a:pt x="70" y="0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592;p45"/>
            <p:cNvSpPr/>
            <p:nvPr/>
          </p:nvSpPr>
          <p:spPr>
            <a:xfrm>
              <a:off x="602541" y="1506548"/>
              <a:ext cx="6012" cy="4889"/>
            </a:xfrm>
            <a:custGeom>
              <a:avLst/>
              <a:gdLst/>
              <a:ahLst/>
              <a:cxnLst/>
              <a:rect l="l" t="t" r="r" b="b"/>
              <a:pathLst>
                <a:path w="91" h="74" extrusionOk="0">
                  <a:moveTo>
                    <a:pt x="29" y="1"/>
                  </a:moveTo>
                  <a:cubicBezTo>
                    <a:pt x="1" y="15"/>
                    <a:pt x="1" y="29"/>
                    <a:pt x="15" y="57"/>
                  </a:cubicBezTo>
                  <a:cubicBezTo>
                    <a:pt x="19" y="69"/>
                    <a:pt x="28" y="74"/>
                    <a:pt x="37" y="74"/>
                  </a:cubicBezTo>
                  <a:cubicBezTo>
                    <a:pt x="61" y="74"/>
                    <a:pt x="90" y="44"/>
                    <a:pt x="70" y="15"/>
                  </a:cubicBezTo>
                  <a:cubicBezTo>
                    <a:pt x="70" y="1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593;p45"/>
            <p:cNvSpPr/>
            <p:nvPr/>
          </p:nvSpPr>
          <p:spPr>
            <a:xfrm>
              <a:off x="639802" y="1539514"/>
              <a:ext cx="5946" cy="3039"/>
            </a:xfrm>
            <a:custGeom>
              <a:avLst/>
              <a:gdLst/>
              <a:ahLst/>
              <a:cxnLst/>
              <a:rect l="l" t="t" r="r" b="b"/>
              <a:pathLst>
                <a:path w="90" h="46" extrusionOk="0">
                  <a:moveTo>
                    <a:pt x="16" y="0"/>
                  </a:moveTo>
                  <a:cubicBezTo>
                    <a:pt x="6" y="0"/>
                    <a:pt x="0" y="5"/>
                    <a:pt x="9" y="18"/>
                  </a:cubicBezTo>
                  <a:cubicBezTo>
                    <a:pt x="9" y="46"/>
                    <a:pt x="36" y="46"/>
                    <a:pt x="50" y="46"/>
                  </a:cubicBezTo>
                  <a:cubicBezTo>
                    <a:pt x="89" y="26"/>
                    <a:pt x="40" y="0"/>
                    <a:pt x="1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594;p45"/>
            <p:cNvSpPr/>
            <p:nvPr/>
          </p:nvSpPr>
          <p:spPr>
            <a:xfrm>
              <a:off x="570301" y="1484680"/>
              <a:ext cx="10174" cy="13675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133" y="1"/>
                  </a:moveTo>
                  <a:cubicBezTo>
                    <a:pt x="130" y="1"/>
                    <a:pt x="126" y="4"/>
                    <a:pt x="126" y="11"/>
                  </a:cubicBezTo>
                  <a:lnTo>
                    <a:pt x="1" y="178"/>
                  </a:lnTo>
                  <a:lnTo>
                    <a:pt x="1" y="206"/>
                  </a:lnTo>
                  <a:lnTo>
                    <a:pt x="14" y="206"/>
                  </a:lnTo>
                  <a:lnTo>
                    <a:pt x="140" y="25"/>
                  </a:lnTo>
                  <a:cubicBezTo>
                    <a:pt x="154" y="25"/>
                    <a:pt x="154" y="11"/>
                    <a:pt x="140" y="11"/>
                  </a:cubicBezTo>
                  <a:cubicBezTo>
                    <a:pt x="140" y="4"/>
                    <a:pt x="13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595;p45"/>
            <p:cNvSpPr/>
            <p:nvPr/>
          </p:nvSpPr>
          <p:spPr>
            <a:xfrm>
              <a:off x="576776" y="1489965"/>
              <a:ext cx="10174" cy="13015"/>
            </a:xfrm>
            <a:custGeom>
              <a:avLst/>
              <a:gdLst/>
              <a:ahLst/>
              <a:cxnLst/>
              <a:rect l="l" t="t" r="r" b="b"/>
              <a:pathLst>
                <a:path w="154" h="197" extrusionOk="0">
                  <a:moveTo>
                    <a:pt x="126" y="1"/>
                  </a:moveTo>
                  <a:lnTo>
                    <a:pt x="0" y="182"/>
                  </a:lnTo>
                  <a:cubicBezTo>
                    <a:pt x="0" y="182"/>
                    <a:pt x="0" y="196"/>
                    <a:pt x="0" y="196"/>
                  </a:cubicBezTo>
                  <a:lnTo>
                    <a:pt x="28" y="196"/>
                  </a:lnTo>
                  <a:lnTo>
                    <a:pt x="154" y="29"/>
                  </a:lnTo>
                  <a:cubicBezTo>
                    <a:pt x="154" y="15"/>
                    <a:pt x="154" y="15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596;p45"/>
            <p:cNvSpPr/>
            <p:nvPr/>
          </p:nvSpPr>
          <p:spPr>
            <a:xfrm>
              <a:off x="584109" y="1494854"/>
              <a:ext cx="10240" cy="13411"/>
            </a:xfrm>
            <a:custGeom>
              <a:avLst/>
              <a:gdLst/>
              <a:ahLst/>
              <a:cxnLst/>
              <a:rect l="l" t="t" r="r" b="b"/>
              <a:pathLst>
                <a:path w="155" h="203" extrusionOk="0">
                  <a:moveTo>
                    <a:pt x="140" y="0"/>
                  </a:moveTo>
                  <a:cubicBezTo>
                    <a:pt x="137" y="0"/>
                    <a:pt x="133" y="3"/>
                    <a:pt x="126" y="10"/>
                  </a:cubicBezTo>
                  <a:lnTo>
                    <a:pt x="1" y="178"/>
                  </a:lnTo>
                  <a:cubicBezTo>
                    <a:pt x="1" y="178"/>
                    <a:pt x="1" y="192"/>
                    <a:pt x="1" y="192"/>
                  </a:cubicBezTo>
                  <a:cubicBezTo>
                    <a:pt x="1" y="199"/>
                    <a:pt x="4" y="202"/>
                    <a:pt x="9" y="202"/>
                  </a:cubicBezTo>
                  <a:cubicBezTo>
                    <a:pt x="15" y="202"/>
                    <a:pt x="22" y="199"/>
                    <a:pt x="29" y="192"/>
                  </a:cubicBezTo>
                  <a:lnTo>
                    <a:pt x="154" y="24"/>
                  </a:lnTo>
                  <a:cubicBezTo>
                    <a:pt x="154" y="24"/>
                    <a:pt x="154" y="10"/>
                    <a:pt x="154" y="10"/>
                  </a:cubicBezTo>
                  <a:cubicBezTo>
                    <a:pt x="147" y="3"/>
                    <a:pt x="144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597;p45"/>
            <p:cNvSpPr/>
            <p:nvPr/>
          </p:nvSpPr>
          <p:spPr>
            <a:xfrm>
              <a:off x="590583" y="1500139"/>
              <a:ext cx="11099" cy="13609"/>
            </a:xfrm>
            <a:custGeom>
              <a:avLst/>
              <a:gdLst/>
              <a:ahLst/>
              <a:cxnLst/>
              <a:rect l="l" t="t" r="r" b="b"/>
              <a:pathLst>
                <a:path w="168" h="206" extrusionOk="0">
                  <a:moveTo>
                    <a:pt x="140" y="0"/>
                  </a:moveTo>
                  <a:lnTo>
                    <a:pt x="14" y="182"/>
                  </a:lnTo>
                  <a:cubicBezTo>
                    <a:pt x="0" y="182"/>
                    <a:pt x="0" y="195"/>
                    <a:pt x="14" y="195"/>
                  </a:cubicBezTo>
                  <a:cubicBezTo>
                    <a:pt x="14" y="202"/>
                    <a:pt x="18" y="206"/>
                    <a:pt x="21" y="206"/>
                  </a:cubicBezTo>
                  <a:cubicBezTo>
                    <a:pt x="25" y="206"/>
                    <a:pt x="28" y="202"/>
                    <a:pt x="28" y="195"/>
                  </a:cubicBezTo>
                  <a:lnTo>
                    <a:pt x="154" y="28"/>
                  </a:lnTo>
                  <a:cubicBezTo>
                    <a:pt x="168" y="14"/>
                    <a:pt x="168" y="14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598;p45"/>
            <p:cNvSpPr/>
            <p:nvPr/>
          </p:nvSpPr>
          <p:spPr>
            <a:xfrm>
              <a:off x="597916" y="1505623"/>
              <a:ext cx="10240" cy="13015"/>
            </a:xfrm>
            <a:custGeom>
              <a:avLst/>
              <a:gdLst/>
              <a:ahLst/>
              <a:cxnLst/>
              <a:rect l="l" t="t" r="r" b="b"/>
              <a:pathLst>
                <a:path w="155" h="197" extrusionOk="0">
                  <a:moveTo>
                    <a:pt x="127" y="1"/>
                  </a:moveTo>
                  <a:lnTo>
                    <a:pt x="1" y="182"/>
                  </a:lnTo>
                  <a:cubicBezTo>
                    <a:pt x="1" y="182"/>
                    <a:pt x="1" y="196"/>
                    <a:pt x="1" y="196"/>
                  </a:cubicBezTo>
                  <a:lnTo>
                    <a:pt x="29" y="196"/>
                  </a:lnTo>
                  <a:lnTo>
                    <a:pt x="154" y="15"/>
                  </a:lnTo>
                  <a:cubicBezTo>
                    <a:pt x="154" y="15"/>
                    <a:pt x="154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599;p45"/>
            <p:cNvSpPr/>
            <p:nvPr/>
          </p:nvSpPr>
          <p:spPr>
            <a:xfrm>
              <a:off x="605316" y="1510247"/>
              <a:ext cx="10174" cy="13675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126" y="1"/>
                  </a:moveTo>
                  <a:lnTo>
                    <a:pt x="1" y="182"/>
                  </a:lnTo>
                  <a:cubicBezTo>
                    <a:pt x="1" y="182"/>
                    <a:pt x="1" y="196"/>
                    <a:pt x="1" y="196"/>
                  </a:cubicBezTo>
                  <a:cubicBezTo>
                    <a:pt x="1" y="203"/>
                    <a:pt x="4" y="206"/>
                    <a:pt x="8" y="206"/>
                  </a:cubicBezTo>
                  <a:cubicBezTo>
                    <a:pt x="11" y="206"/>
                    <a:pt x="15" y="203"/>
                    <a:pt x="15" y="196"/>
                  </a:cubicBezTo>
                  <a:lnTo>
                    <a:pt x="140" y="29"/>
                  </a:lnTo>
                  <a:cubicBezTo>
                    <a:pt x="154" y="15"/>
                    <a:pt x="154" y="15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600;p45"/>
            <p:cNvSpPr/>
            <p:nvPr/>
          </p:nvSpPr>
          <p:spPr>
            <a:xfrm>
              <a:off x="611790" y="1515797"/>
              <a:ext cx="10174" cy="12949"/>
            </a:xfrm>
            <a:custGeom>
              <a:avLst/>
              <a:gdLst/>
              <a:ahLst/>
              <a:cxnLst/>
              <a:rect l="l" t="t" r="r" b="b"/>
              <a:pathLst>
                <a:path w="154" h="196" extrusionOk="0">
                  <a:moveTo>
                    <a:pt x="140" y="0"/>
                  </a:moveTo>
                  <a:lnTo>
                    <a:pt x="14" y="182"/>
                  </a:lnTo>
                  <a:cubicBezTo>
                    <a:pt x="0" y="182"/>
                    <a:pt x="0" y="196"/>
                    <a:pt x="14" y="196"/>
                  </a:cubicBezTo>
                  <a:lnTo>
                    <a:pt x="28" y="196"/>
                  </a:lnTo>
                  <a:lnTo>
                    <a:pt x="154" y="14"/>
                  </a:lnTo>
                  <a:cubicBezTo>
                    <a:pt x="154" y="14"/>
                    <a:pt x="154" y="0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601;p45"/>
            <p:cNvSpPr/>
            <p:nvPr/>
          </p:nvSpPr>
          <p:spPr>
            <a:xfrm>
              <a:off x="535287" y="1473053"/>
              <a:ext cx="38780" cy="5351"/>
            </a:xfrm>
            <a:custGeom>
              <a:avLst/>
              <a:gdLst/>
              <a:ahLst/>
              <a:cxnLst/>
              <a:rect l="l" t="t" r="r" b="b"/>
              <a:pathLst>
                <a:path w="587" h="81" extrusionOk="0">
                  <a:moveTo>
                    <a:pt x="367" y="0"/>
                  </a:moveTo>
                  <a:cubicBezTo>
                    <a:pt x="342" y="0"/>
                    <a:pt x="318" y="2"/>
                    <a:pt x="293" y="6"/>
                  </a:cubicBezTo>
                  <a:cubicBezTo>
                    <a:pt x="196" y="6"/>
                    <a:pt x="98" y="20"/>
                    <a:pt x="0" y="48"/>
                  </a:cubicBezTo>
                  <a:cubicBezTo>
                    <a:pt x="72" y="68"/>
                    <a:pt x="143" y="81"/>
                    <a:pt x="215" y="81"/>
                  </a:cubicBezTo>
                  <a:cubicBezTo>
                    <a:pt x="241" y="81"/>
                    <a:pt x="267" y="79"/>
                    <a:pt x="293" y="75"/>
                  </a:cubicBezTo>
                  <a:cubicBezTo>
                    <a:pt x="320" y="79"/>
                    <a:pt x="346" y="81"/>
                    <a:pt x="372" y="81"/>
                  </a:cubicBezTo>
                  <a:cubicBezTo>
                    <a:pt x="443" y="81"/>
                    <a:pt x="515" y="68"/>
                    <a:pt x="586" y="48"/>
                  </a:cubicBezTo>
                  <a:cubicBezTo>
                    <a:pt x="513" y="16"/>
                    <a:pt x="440" y="0"/>
                    <a:pt x="367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602;p45"/>
            <p:cNvSpPr/>
            <p:nvPr/>
          </p:nvSpPr>
          <p:spPr>
            <a:xfrm>
              <a:off x="528812" y="1455876"/>
              <a:ext cx="188087" cy="137415"/>
            </a:xfrm>
            <a:custGeom>
              <a:avLst/>
              <a:gdLst/>
              <a:ahLst/>
              <a:cxnLst/>
              <a:rect l="l" t="t" r="r" b="b"/>
              <a:pathLst>
                <a:path w="2847" h="2080" extrusionOk="0">
                  <a:moveTo>
                    <a:pt x="2846" y="2079"/>
                  </a:moveTo>
                  <a:lnTo>
                    <a:pt x="2372" y="1661"/>
                  </a:lnTo>
                  <a:lnTo>
                    <a:pt x="71" y="1"/>
                  </a:lnTo>
                  <a:lnTo>
                    <a:pt x="1" y="98"/>
                  </a:lnTo>
                  <a:lnTo>
                    <a:pt x="2316" y="177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603;p45"/>
            <p:cNvSpPr/>
            <p:nvPr/>
          </p:nvSpPr>
          <p:spPr>
            <a:xfrm>
              <a:off x="494723" y="1419936"/>
              <a:ext cx="38780" cy="51663"/>
            </a:xfrm>
            <a:custGeom>
              <a:avLst/>
              <a:gdLst/>
              <a:ahLst/>
              <a:cxnLst/>
              <a:rect l="l" t="t" r="r" b="b"/>
              <a:pathLst>
                <a:path w="587" h="782" extrusionOk="0">
                  <a:moveTo>
                    <a:pt x="587" y="1"/>
                  </a:moveTo>
                  <a:lnTo>
                    <a:pt x="1" y="782"/>
                  </a:lnTo>
                  <a:cubicBezTo>
                    <a:pt x="335" y="656"/>
                    <a:pt x="559" y="349"/>
                    <a:pt x="587" y="1"/>
                  </a:cubicBezTo>
                  <a:close/>
                </a:path>
              </a:pathLst>
            </a:custGeom>
            <a:solidFill>
              <a:srgbClr val="056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604;p45"/>
            <p:cNvSpPr/>
            <p:nvPr/>
          </p:nvSpPr>
          <p:spPr>
            <a:xfrm>
              <a:off x="419144" y="1379637"/>
              <a:ext cx="114359" cy="91962"/>
            </a:xfrm>
            <a:custGeom>
              <a:avLst/>
              <a:gdLst/>
              <a:ahLst/>
              <a:cxnLst/>
              <a:rect l="l" t="t" r="r" b="b"/>
              <a:pathLst>
                <a:path w="1731" h="1392" extrusionOk="0">
                  <a:moveTo>
                    <a:pt x="601" y="1"/>
                  </a:moveTo>
                  <a:cubicBezTo>
                    <a:pt x="499" y="1"/>
                    <a:pt x="398" y="46"/>
                    <a:pt x="308" y="164"/>
                  </a:cubicBezTo>
                  <a:cubicBezTo>
                    <a:pt x="308" y="178"/>
                    <a:pt x="294" y="178"/>
                    <a:pt x="294" y="192"/>
                  </a:cubicBezTo>
                  <a:cubicBezTo>
                    <a:pt x="1" y="653"/>
                    <a:pt x="796" y="945"/>
                    <a:pt x="922" y="1015"/>
                  </a:cubicBezTo>
                  <a:cubicBezTo>
                    <a:pt x="1047" y="1085"/>
                    <a:pt x="1145" y="1392"/>
                    <a:pt x="1145" y="1392"/>
                  </a:cubicBezTo>
                  <a:cubicBezTo>
                    <a:pt x="1298" y="1322"/>
                    <a:pt x="1438" y="1210"/>
                    <a:pt x="1535" y="1071"/>
                  </a:cubicBezTo>
                  <a:cubicBezTo>
                    <a:pt x="1563" y="1043"/>
                    <a:pt x="1591" y="1001"/>
                    <a:pt x="1619" y="945"/>
                  </a:cubicBezTo>
                  <a:cubicBezTo>
                    <a:pt x="1675" y="848"/>
                    <a:pt x="1703" y="736"/>
                    <a:pt x="1731" y="611"/>
                  </a:cubicBezTo>
                  <a:cubicBezTo>
                    <a:pt x="1577" y="611"/>
                    <a:pt x="1438" y="569"/>
                    <a:pt x="1312" y="499"/>
                  </a:cubicBezTo>
                  <a:cubicBezTo>
                    <a:pt x="1228" y="415"/>
                    <a:pt x="908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605;p45"/>
            <p:cNvSpPr/>
            <p:nvPr/>
          </p:nvSpPr>
          <p:spPr>
            <a:xfrm>
              <a:off x="416436" y="1390471"/>
              <a:ext cx="84827" cy="81128"/>
            </a:xfrm>
            <a:custGeom>
              <a:avLst/>
              <a:gdLst/>
              <a:ahLst/>
              <a:cxnLst/>
              <a:rect l="l" t="t" r="r" b="b"/>
              <a:pathLst>
                <a:path w="1284" h="1228" extrusionOk="0">
                  <a:moveTo>
                    <a:pt x="349" y="0"/>
                  </a:moveTo>
                  <a:lnTo>
                    <a:pt x="349" y="0"/>
                  </a:lnTo>
                  <a:cubicBezTo>
                    <a:pt x="0" y="475"/>
                    <a:pt x="837" y="781"/>
                    <a:pt x="963" y="851"/>
                  </a:cubicBezTo>
                  <a:cubicBezTo>
                    <a:pt x="1088" y="935"/>
                    <a:pt x="1186" y="1228"/>
                    <a:pt x="1186" y="1228"/>
                  </a:cubicBezTo>
                  <a:cubicBezTo>
                    <a:pt x="1186" y="1116"/>
                    <a:pt x="1283" y="921"/>
                    <a:pt x="739" y="670"/>
                  </a:cubicBezTo>
                  <a:cubicBezTo>
                    <a:pt x="195" y="405"/>
                    <a:pt x="349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606;p45"/>
            <p:cNvSpPr/>
            <p:nvPr/>
          </p:nvSpPr>
          <p:spPr>
            <a:xfrm>
              <a:off x="451450" y="1406327"/>
              <a:ext cx="36005" cy="26690"/>
            </a:xfrm>
            <a:custGeom>
              <a:avLst/>
              <a:gdLst/>
              <a:ahLst/>
              <a:cxnLst/>
              <a:rect l="l" t="t" r="r" b="b"/>
              <a:pathLst>
                <a:path w="545" h="404" extrusionOk="0">
                  <a:moveTo>
                    <a:pt x="139" y="1"/>
                  </a:moveTo>
                  <a:cubicBezTo>
                    <a:pt x="101" y="1"/>
                    <a:pt x="72" y="13"/>
                    <a:pt x="56" y="39"/>
                  </a:cubicBezTo>
                  <a:cubicBezTo>
                    <a:pt x="0" y="95"/>
                    <a:pt x="70" y="221"/>
                    <a:pt x="195" y="318"/>
                  </a:cubicBezTo>
                  <a:cubicBezTo>
                    <a:pt x="276" y="372"/>
                    <a:pt x="363" y="403"/>
                    <a:pt x="426" y="403"/>
                  </a:cubicBezTo>
                  <a:cubicBezTo>
                    <a:pt x="460" y="403"/>
                    <a:pt x="487" y="394"/>
                    <a:pt x="502" y="374"/>
                  </a:cubicBezTo>
                  <a:cubicBezTo>
                    <a:pt x="544" y="304"/>
                    <a:pt x="488" y="179"/>
                    <a:pt x="363" y="95"/>
                  </a:cubicBezTo>
                  <a:cubicBezTo>
                    <a:pt x="285" y="34"/>
                    <a:pt x="201" y="1"/>
                    <a:pt x="13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607;p45"/>
            <p:cNvSpPr/>
            <p:nvPr/>
          </p:nvSpPr>
          <p:spPr>
            <a:xfrm>
              <a:off x="710359" y="1607957"/>
              <a:ext cx="56287" cy="82053"/>
            </a:xfrm>
            <a:custGeom>
              <a:avLst/>
              <a:gdLst/>
              <a:ahLst/>
              <a:cxnLst/>
              <a:rect l="l" t="t" r="r" b="b"/>
              <a:pathLst>
                <a:path w="852" h="1242" extrusionOk="0">
                  <a:moveTo>
                    <a:pt x="280" y="0"/>
                  </a:moveTo>
                  <a:cubicBezTo>
                    <a:pt x="280" y="0"/>
                    <a:pt x="322" y="84"/>
                    <a:pt x="98" y="656"/>
                  </a:cubicBezTo>
                  <a:cubicBezTo>
                    <a:pt x="1" y="935"/>
                    <a:pt x="98" y="1074"/>
                    <a:pt x="210" y="1144"/>
                  </a:cubicBezTo>
                  <a:cubicBezTo>
                    <a:pt x="377" y="1242"/>
                    <a:pt x="600" y="1214"/>
                    <a:pt x="726" y="1060"/>
                  </a:cubicBezTo>
                  <a:cubicBezTo>
                    <a:pt x="810" y="949"/>
                    <a:pt x="852" y="781"/>
                    <a:pt x="656" y="558"/>
                  </a:cubicBezTo>
                  <a:cubicBezTo>
                    <a:pt x="266" y="98"/>
                    <a:pt x="280" y="0"/>
                    <a:pt x="280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608;p45"/>
            <p:cNvSpPr/>
            <p:nvPr/>
          </p:nvSpPr>
          <p:spPr>
            <a:xfrm>
              <a:off x="879023" y="1555436"/>
              <a:ext cx="1711282" cy="276482"/>
            </a:xfrm>
            <a:custGeom>
              <a:avLst/>
              <a:gdLst/>
              <a:ahLst/>
              <a:cxnLst/>
              <a:rect l="l" t="t" r="r" b="b"/>
              <a:pathLst>
                <a:path w="25903" h="4185" extrusionOk="0">
                  <a:moveTo>
                    <a:pt x="23375" y="1"/>
                  </a:moveTo>
                  <a:cubicBezTo>
                    <a:pt x="19941" y="1"/>
                    <a:pt x="12721" y="476"/>
                    <a:pt x="0" y="3278"/>
                  </a:cubicBezTo>
                  <a:lnTo>
                    <a:pt x="210" y="3738"/>
                  </a:lnTo>
                  <a:lnTo>
                    <a:pt x="419" y="4185"/>
                  </a:lnTo>
                  <a:cubicBezTo>
                    <a:pt x="419" y="4185"/>
                    <a:pt x="12431" y="816"/>
                    <a:pt x="21342" y="816"/>
                  </a:cubicBezTo>
                  <a:cubicBezTo>
                    <a:pt x="22800" y="816"/>
                    <a:pt x="24175" y="906"/>
                    <a:pt x="25401" y="1116"/>
                  </a:cubicBezTo>
                  <a:lnTo>
                    <a:pt x="25708" y="530"/>
                  </a:lnTo>
                  <a:lnTo>
                    <a:pt x="25903" y="126"/>
                  </a:lnTo>
                  <a:cubicBezTo>
                    <a:pt x="25903" y="126"/>
                    <a:pt x="25138" y="1"/>
                    <a:pt x="233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609;p45"/>
            <p:cNvSpPr/>
            <p:nvPr/>
          </p:nvSpPr>
          <p:spPr>
            <a:xfrm>
              <a:off x="879023" y="1555436"/>
              <a:ext cx="1711282" cy="247017"/>
            </a:xfrm>
            <a:custGeom>
              <a:avLst/>
              <a:gdLst/>
              <a:ahLst/>
              <a:cxnLst/>
              <a:rect l="l" t="t" r="r" b="b"/>
              <a:pathLst>
                <a:path w="25903" h="3739" extrusionOk="0">
                  <a:moveTo>
                    <a:pt x="23375" y="1"/>
                  </a:moveTo>
                  <a:cubicBezTo>
                    <a:pt x="19941" y="1"/>
                    <a:pt x="12721" y="476"/>
                    <a:pt x="0" y="3278"/>
                  </a:cubicBezTo>
                  <a:lnTo>
                    <a:pt x="210" y="3738"/>
                  </a:lnTo>
                  <a:cubicBezTo>
                    <a:pt x="11266" y="882"/>
                    <a:pt x="18634" y="371"/>
                    <a:pt x="22493" y="371"/>
                  </a:cubicBezTo>
                  <a:cubicBezTo>
                    <a:pt x="24647" y="371"/>
                    <a:pt x="25708" y="530"/>
                    <a:pt x="25708" y="530"/>
                  </a:cubicBezTo>
                  <a:lnTo>
                    <a:pt x="25903" y="126"/>
                  </a:lnTo>
                  <a:cubicBezTo>
                    <a:pt x="25903" y="126"/>
                    <a:pt x="25138" y="1"/>
                    <a:pt x="2337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610;p45"/>
            <p:cNvSpPr/>
            <p:nvPr/>
          </p:nvSpPr>
          <p:spPr>
            <a:xfrm>
              <a:off x="598841" y="1746958"/>
              <a:ext cx="361309" cy="170844"/>
            </a:xfrm>
            <a:custGeom>
              <a:avLst/>
              <a:gdLst/>
              <a:ahLst/>
              <a:cxnLst/>
              <a:rect l="l" t="t" r="r" b="b"/>
              <a:pathLst>
                <a:path w="5469" h="2586" extrusionOk="0">
                  <a:moveTo>
                    <a:pt x="4416" y="0"/>
                  </a:moveTo>
                  <a:cubicBezTo>
                    <a:pt x="4358" y="0"/>
                    <a:pt x="4300" y="5"/>
                    <a:pt x="4241" y="16"/>
                  </a:cubicBezTo>
                  <a:lnTo>
                    <a:pt x="880" y="658"/>
                  </a:lnTo>
                  <a:cubicBezTo>
                    <a:pt x="350" y="756"/>
                    <a:pt x="1" y="1258"/>
                    <a:pt x="113" y="1788"/>
                  </a:cubicBezTo>
                  <a:cubicBezTo>
                    <a:pt x="199" y="2258"/>
                    <a:pt x="604" y="2585"/>
                    <a:pt x="1064" y="2585"/>
                  </a:cubicBezTo>
                  <a:cubicBezTo>
                    <a:pt x="1123" y="2585"/>
                    <a:pt x="1182" y="2580"/>
                    <a:pt x="1242" y="2569"/>
                  </a:cubicBezTo>
                  <a:lnTo>
                    <a:pt x="4590" y="1927"/>
                  </a:lnTo>
                  <a:cubicBezTo>
                    <a:pt x="5120" y="1830"/>
                    <a:pt x="5469" y="1314"/>
                    <a:pt x="5371" y="798"/>
                  </a:cubicBezTo>
                  <a:cubicBezTo>
                    <a:pt x="5285" y="327"/>
                    <a:pt x="4869" y="0"/>
                    <a:pt x="4416" y="0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611;p45"/>
            <p:cNvSpPr/>
            <p:nvPr/>
          </p:nvSpPr>
          <p:spPr>
            <a:xfrm>
              <a:off x="3540319" y="1429185"/>
              <a:ext cx="487560" cy="515505"/>
            </a:xfrm>
            <a:custGeom>
              <a:avLst/>
              <a:gdLst/>
              <a:ahLst/>
              <a:cxnLst/>
              <a:rect l="l" t="t" r="r" b="b"/>
              <a:pathLst>
                <a:path w="7380" h="7803" extrusionOk="0">
                  <a:moveTo>
                    <a:pt x="2930" y="0"/>
                  </a:moveTo>
                  <a:cubicBezTo>
                    <a:pt x="2470" y="0"/>
                    <a:pt x="2023" y="140"/>
                    <a:pt x="1647" y="391"/>
                  </a:cubicBezTo>
                  <a:cubicBezTo>
                    <a:pt x="1535" y="474"/>
                    <a:pt x="1438" y="558"/>
                    <a:pt x="1340" y="642"/>
                  </a:cubicBezTo>
                  <a:cubicBezTo>
                    <a:pt x="1131" y="670"/>
                    <a:pt x="935" y="725"/>
                    <a:pt x="768" y="837"/>
                  </a:cubicBezTo>
                  <a:cubicBezTo>
                    <a:pt x="280" y="1172"/>
                    <a:pt x="1" y="1716"/>
                    <a:pt x="15" y="2288"/>
                  </a:cubicBezTo>
                  <a:cubicBezTo>
                    <a:pt x="15" y="3125"/>
                    <a:pt x="545" y="3808"/>
                    <a:pt x="1228" y="3934"/>
                  </a:cubicBezTo>
                  <a:cubicBezTo>
                    <a:pt x="1200" y="4045"/>
                    <a:pt x="1186" y="4171"/>
                    <a:pt x="1186" y="4296"/>
                  </a:cubicBezTo>
                  <a:cubicBezTo>
                    <a:pt x="1186" y="5064"/>
                    <a:pt x="1717" y="5719"/>
                    <a:pt x="2470" y="5873"/>
                  </a:cubicBezTo>
                  <a:cubicBezTo>
                    <a:pt x="2358" y="6012"/>
                    <a:pt x="2288" y="6193"/>
                    <a:pt x="2288" y="6375"/>
                  </a:cubicBezTo>
                  <a:cubicBezTo>
                    <a:pt x="2288" y="6682"/>
                    <a:pt x="2470" y="6974"/>
                    <a:pt x="2749" y="7100"/>
                  </a:cubicBezTo>
                  <a:cubicBezTo>
                    <a:pt x="2735" y="7156"/>
                    <a:pt x="2735" y="7212"/>
                    <a:pt x="2735" y="7253"/>
                  </a:cubicBezTo>
                  <a:cubicBezTo>
                    <a:pt x="2735" y="7594"/>
                    <a:pt x="3002" y="7803"/>
                    <a:pt x="3277" y="7803"/>
                  </a:cubicBezTo>
                  <a:cubicBezTo>
                    <a:pt x="3442" y="7803"/>
                    <a:pt x="3610" y="7728"/>
                    <a:pt x="3725" y="7560"/>
                  </a:cubicBezTo>
                  <a:cubicBezTo>
                    <a:pt x="4060" y="7491"/>
                    <a:pt x="4311" y="7198"/>
                    <a:pt x="4325" y="6849"/>
                  </a:cubicBezTo>
                  <a:cubicBezTo>
                    <a:pt x="4576" y="6779"/>
                    <a:pt x="4813" y="6654"/>
                    <a:pt x="5008" y="6458"/>
                  </a:cubicBezTo>
                  <a:cubicBezTo>
                    <a:pt x="5232" y="6235"/>
                    <a:pt x="5385" y="5928"/>
                    <a:pt x="5427" y="5608"/>
                  </a:cubicBezTo>
                  <a:cubicBezTo>
                    <a:pt x="5650" y="5538"/>
                    <a:pt x="5859" y="5426"/>
                    <a:pt x="6041" y="5287"/>
                  </a:cubicBezTo>
                  <a:cubicBezTo>
                    <a:pt x="6585" y="4854"/>
                    <a:pt x="6822" y="4157"/>
                    <a:pt x="6682" y="3487"/>
                  </a:cubicBezTo>
                  <a:cubicBezTo>
                    <a:pt x="7087" y="3236"/>
                    <a:pt x="7352" y="2790"/>
                    <a:pt x="7380" y="2302"/>
                  </a:cubicBezTo>
                  <a:cubicBezTo>
                    <a:pt x="7380" y="1381"/>
                    <a:pt x="6347" y="642"/>
                    <a:pt x="5078" y="642"/>
                  </a:cubicBezTo>
                  <a:cubicBezTo>
                    <a:pt x="4911" y="642"/>
                    <a:pt x="4729" y="656"/>
                    <a:pt x="4562" y="684"/>
                  </a:cubicBezTo>
                  <a:cubicBezTo>
                    <a:pt x="4130" y="251"/>
                    <a:pt x="3544" y="0"/>
                    <a:pt x="2930" y="0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612;p45"/>
            <p:cNvSpPr/>
            <p:nvPr/>
          </p:nvSpPr>
          <p:spPr>
            <a:xfrm>
              <a:off x="3519178" y="1485407"/>
              <a:ext cx="352060" cy="459284"/>
            </a:xfrm>
            <a:custGeom>
              <a:avLst/>
              <a:gdLst/>
              <a:ahLst/>
              <a:cxnLst/>
              <a:rect l="l" t="t" r="r" b="b"/>
              <a:pathLst>
                <a:path w="5329" h="6952" extrusionOk="0">
                  <a:moveTo>
                    <a:pt x="1088" y="0"/>
                  </a:moveTo>
                  <a:cubicBezTo>
                    <a:pt x="614" y="321"/>
                    <a:pt x="335" y="865"/>
                    <a:pt x="349" y="1437"/>
                  </a:cubicBezTo>
                  <a:cubicBezTo>
                    <a:pt x="335" y="2274"/>
                    <a:pt x="865" y="2957"/>
                    <a:pt x="1548" y="3083"/>
                  </a:cubicBezTo>
                  <a:cubicBezTo>
                    <a:pt x="1520" y="3194"/>
                    <a:pt x="1506" y="3320"/>
                    <a:pt x="1506" y="3445"/>
                  </a:cubicBezTo>
                  <a:cubicBezTo>
                    <a:pt x="1506" y="4213"/>
                    <a:pt x="2037" y="4868"/>
                    <a:pt x="2790" y="5022"/>
                  </a:cubicBezTo>
                  <a:cubicBezTo>
                    <a:pt x="2678" y="5161"/>
                    <a:pt x="2608" y="5342"/>
                    <a:pt x="2608" y="5524"/>
                  </a:cubicBezTo>
                  <a:cubicBezTo>
                    <a:pt x="2608" y="5831"/>
                    <a:pt x="2790" y="6123"/>
                    <a:pt x="3069" y="6249"/>
                  </a:cubicBezTo>
                  <a:cubicBezTo>
                    <a:pt x="3055" y="6305"/>
                    <a:pt x="3055" y="6361"/>
                    <a:pt x="3055" y="6402"/>
                  </a:cubicBezTo>
                  <a:cubicBezTo>
                    <a:pt x="3055" y="6743"/>
                    <a:pt x="3322" y="6952"/>
                    <a:pt x="3597" y="6952"/>
                  </a:cubicBezTo>
                  <a:cubicBezTo>
                    <a:pt x="3762" y="6952"/>
                    <a:pt x="3930" y="6877"/>
                    <a:pt x="4045" y="6709"/>
                  </a:cubicBezTo>
                  <a:cubicBezTo>
                    <a:pt x="4380" y="6640"/>
                    <a:pt x="4631" y="6347"/>
                    <a:pt x="4645" y="5998"/>
                  </a:cubicBezTo>
                  <a:cubicBezTo>
                    <a:pt x="4896" y="5928"/>
                    <a:pt x="5133" y="5803"/>
                    <a:pt x="5328" y="5607"/>
                  </a:cubicBezTo>
                  <a:lnTo>
                    <a:pt x="5328" y="5607"/>
                  </a:lnTo>
                  <a:cubicBezTo>
                    <a:pt x="5311" y="5612"/>
                    <a:pt x="5189" y="5637"/>
                    <a:pt x="5016" y="5637"/>
                  </a:cubicBezTo>
                  <a:cubicBezTo>
                    <a:pt x="4624" y="5637"/>
                    <a:pt x="3968" y="5508"/>
                    <a:pt x="3669" y="4715"/>
                  </a:cubicBezTo>
                  <a:cubicBezTo>
                    <a:pt x="3669" y="4715"/>
                    <a:pt x="3511" y="4767"/>
                    <a:pt x="3307" y="4767"/>
                  </a:cubicBezTo>
                  <a:cubicBezTo>
                    <a:pt x="3117" y="4767"/>
                    <a:pt x="2887" y="4722"/>
                    <a:pt x="2706" y="4547"/>
                  </a:cubicBezTo>
                  <a:cubicBezTo>
                    <a:pt x="2706" y="4547"/>
                    <a:pt x="2455" y="3892"/>
                    <a:pt x="3236" y="3682"/>
                  </a:cubicBezTo>
                  <a:lnTo>
                    <a:pt x="3236" y="3682"/>
                  </a:lnTo>
                  <a:cubicBezTo>
                    <a:pt x="3236" y="3682"/>
                    <a:pt x="3235" y="3682"/>
                    <a:pt x="3232" y="3682"/>
                  </a:cubicBezTo>
                  <a:cubicBezTo>
                    <a:pt x="3147" y="3682"/>
                    <a:pt x="1752" y="3669"/>
                    <a:pt x="2037" y="2804"/>
                  </a:cubicBezTo>
                  <a:cubicBezTo>
                    <a:pt x="2037" y="2804"/>
                    <a:pt x="0" y="2776"/>
                    <a:pt x="1088" y="0"/>
                  </a:cubicBezTo>
                  <a:close/>
                </a:path>
              </a:pathLst>
            </a:custGeom>
            <a:solidFill>
              <a:srgbClr val="D1B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613;p45"/>
            <p:cNvSpPr/>
            <p:nvPr/>
          </p:nvSpPr>
          <p:spPr>
            <a:xfrm>
              <a:off x="3649062" y="1429185"/>
              <a:ext cx="378817" cy="349286"/>
            </a:xfrm>
            <a:custGeom>
              <a:avLst/>
              <a:gdLst/>
              <a:ahLst/>
              <a:cxnLst/>
              <a:rect l="l" t="t" r="r" b="b"/>
              <a:pathLst>
                <a:path w="5734" h="5287" extrusionOk="0">
                  <a:moveTo>
                    <a:pt x="1284" y="0"/>
                  </a:moveTo>
                  <a:cubicBezTo>
                    <a:pt x="824" y="0"/>
                    <a:pt x="377" y="140"/>
                    <a:pt x="1" y="391"/>
                  </a:cubicBezTo>
                  <a:cubicBezTo>
                    <a:pt x="355" y="253"/>
                    <a:pt x="687" y="197"/>
                    <a:pt x="992" y="197"/>
                  </a:cubicBezTo>
                  <a:cubicBezTo>
                    <a:pt x="2258" y="197"/>
                    <a:pt x="3056" y="1158"/>
                    <a:pt x="3056" y="1158"/>
                  </a:cubicBezTo>
                  <a:cubicBezTo>
                    <a:pt x="3290" y="1111"/>
                    <a:pt x="3495" y="1093"/>
                    <a:pt x="3673" y="1093"/>
                  </a:cubicBezTo>
                  <a:cubicBezTo>
                    <a:pt x="4290" y="1093"/>
                    <a:pt x="4576" y="1311"/>
                    <a:pt x="4576" y="1311"/>
                  </a:cubicBezTo>
                  <a:cubicBezTo>
                    <a:pt x="5734" y="2106"/>
                    <a:pt x="4604" y="3473"/>
                    <a:pt x="4604" y="3473"/>
                  </a:cubicBezTo>
                  <a:cubicBezTo>
                    <a:pt x="4869" y="4213"/>
                    <a:pt x="4409" y="5231"/>
                    <a:pt x="4395" y="5287"/>
                  </a:cubicBezTo>
                  <a:cubicBezTo>
                    <a:pt x="4939" y="4854"/>
                    <a:pt x="5176" y="4157"/>
                    <a:pt x="5022" y="3487"/>
                  </a:cubicBezTo>
                  <a:cubicBezTo>
                    <a:pt x="5441" y="3222"/>
                    <a:pt x="5706" y="2776"/>
                    <a:pt x="5720" y="2302"/>
                  </a:cubicBezTo>
                  <a:cubicBezTo>
                    <a:pt x="5720" y="1381"/>
                    <a:pt x="4701" y="642"/>
                    <a:pt x="3432" y="642"/>
                  </a:cubicBezTo>
                  <a:cubicBezTo>
                    <a:pt x="3265" y="642"/>
                    <a:pt x="3083" y="656"/>
                    <a:pt x="2916" y="684"/>
                  </a:cubicBezTo>
                  <a:cubicBezTo>
                    <a:pt x="2484" y="237"/>
                    <a:pt x="1898" y="0"/>
                    <a:pt x="1284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614;p45"/>
            <p:cNvSpPr/>
            <p:nvPr/>
          </p:nvSpPr>
          <p:spPr>
            <a:xfrm>
              <a:off x="3797444" y="1642972"/>
              <a:ext cx="105109" cy="72870"/>
            </a:xfrm>
            <a:custGeom>
              <a:avLst/>
              <a:gdLst/>
              <a:ahLst/>
              <a:cxnLst/>
              <a:rect l="l" t="t" r="r" b="b"/>
              <a:pathLst>
                <a:path w="1591" h="1103" extrusionOk="0">
                  <a:moveTo>
                    <a:pt x="768" y="0"/>
                  </a:moveTo>
                  <a:cubicBezTo>
                    <a:pt x="684" y="0"/>
                    <a:pt x="600" y="14"/>
                    <a:pt x="517" y="42"/>
                  </a:cubicBezTo>
                  <a:cubicBezTo>
                    <a:pt x="475" y="56"/>
                    <a:pt x="447" y="70"/>
                    <a:pt x="405" y="84"/>
                  </a:cubicBezTo>
                  <a:cubicBezTo>
                    <a:pt x="377" y="98"/>
                    <a:pt x="335" y="126"/>
                    <a:pt x="307" y="154"/>
                  </a:cubicBezTo>
                  <a:lnTo>
                    <a:pt x="224" y="209"/>
                  </a:lnTo>
                  <a:cubicBezTo>
                    <a:pt x="210" y="237"/>
                    <a:pt x="182" y="265"/>
                    <a:pt x="168" y="279"/>
                  </a:cubicBezTo>
                  <a:cubicBezTo>
                    <a:pt x="140" y="307"/>
                    <a:pt x="126" y="321"/>
                    <a:pt x="112" y="349"/>
                  </a:cubicBezTo>
                  <a:cubicBezTo>
                    <a:pt x="98" y="377"/>
                    <a:pt x="84" y="405"/>
                    <a:pt x="70" y="419"/>
                  </a:cubicBezTo>
                  <a:lnTo>
                    <a:pt x="42" y="488"/>
                  </a:lnTo>
                  <a:cubicBezTo>
                    <a:pt x="42" y="502"/>
                    <a:pt x="28" y="530"/>
                    <a:pt x="14" y="544"/>
                  </a:cubicBezTo>
                  <a:cubicBezTo>
                    <a:pt x="1" y="614"/>
                    <a:pt x="1" y="656"/>
                    <a:pt x="1" y="656"/>
                  </a:cubicBezTo>
                  <a:cubicBezTo>
                    <a:pt x="1" y="656"/>
                    <a:pt x="14" y="614"/>
                    <a:pt x="56" y="558"/>
                  </a:cubicBezTo>
                  <a:lnTo>
                    <a:pt x="70" y="502"/>
                  </a:lnTo>
                  <a:lnTo>
                    <a:pt x="126" y="461"/>
                  </a:lnTo>
                  <a:cubicBezTo>
                    <a:pt x="154" y="419"/>
                    <a:pt x="182" y="377"/>
                    <a:pt x="224" y="349"/>
                  </a:cubicBezTo>
                  <a:cubicBezTo>
                    <a:pt x="252" y="335"/>
                    <a:pt x="266" y="307"/>
                    <a:pt x="293" y="293"/>
                  </a:cubicBezTo>
                  <a:lnTo>
                    <a:pt x="377" y="251"/>
                  </a:lnTo>
                  <a:cubicBezTo>
                    <a:pt x="405" y="237"/>
                    <a:pt x="433" y="223"/>
                    <a:pt x="461" y="209"/>
                  </a:cubicBezTo>
                  <a:cubicBezTo>
                    <a:pt x="489" y="196"/>
                    <a:pt x="517" y="182"/>
                    <a:pt x="558" y="182"/>
                  </a:cubicBezTo>
                  <a:cubicBezTo>
                    <a:pt x="626" y="163"/>
                    <a:pt x="694" y="154"/>
                    <a:pt x="761" y="154"/>
                  </a:cubicBezTo>
                  <a:cubicBezTo>
                    <a:pt x="901" y="154"/>
                    <a:pt x="1036" y="194"/>
                    <a:pt x="1158" y="279"/>
                  </a:cubicBezTo>
                  <a:cubicBezTo>
                    <a:pt x="1214" y="307"/>
                    <a:pt x="1270" y="349"/>
                    <a:pt x="1326" y="405"/>
                  </a:cubicBezTo>
                  <a:cubicBezTo>
                    <a:pt x="1340" y="433"/>
                    <a:pt x="1354" y="461"/>
                    <a:pt x="1381" y="488"/>
                  </a:cubicBezTo>
                  <a:cubicBezTo>
                    <a:pt x="1395" y="502"/>
                    <a:pt x="1423" y="530"/>
                    <a:pt x="1437" y="558"/>
                  </a:cubicBezTo>
                  <a:cubicBezTo>
                    <a:pt x="1451" y="586"/>
                    <a:pt x="1465" y="614"/>
                    <a:pt x="1479" y="642"/>
                  </a:cubicBezTo>
                  <a:cubicBezTo>
                    <a:pt x="1479" y="670"/>
                    <a:pt x="1493" y="698"/>
                    <a:pt x="1507" y="726"/>
                  </a:cubicBezTo>
                  <a:cubicBezTo>
                    <a:pt x="1521" y="767"/>
                    <a:pt x="1521" y="823"/>
                    <a:pt x="1535" y="879"/>
                  </a:cubicBezTo>
                  <a:lnTo>
                    <a:pt x="1535" y="935"/>
                  </a:lnTo>
                  <a:lnTo>
                    <a:pt x="1535" y="991"/>
                  </a:lnTo>
                  <a:cubicBezTo>
                    <a:pt x="1535" y="1060"/>
                    <a:pt x="1535" y="1102"/>
                    <a:pt x="1535" y="1102"/>
                  </a:cubicBezTo>
                  <a:cubicBezTo>
                    <a:pt x="1535" y="1102"/>
                    <a:pt x="1549" y="1074"/>
                    <a:pt x="1563" y="1005"/>
                  </a:cubicBezTo>
                  <a:cubicBezTo>
                    <a:pt x="1563" y="991"/>
                    <a:pt x="1577" y="963"/>
                    <a:pt x="1577" y="949"/>
                  </a:cubicBezTo>
                  <a:cubicBezTo>
                    <a:pt x="1591" y="921"/>
                    <a:pt x="1577" y="907"/>
                    <a:pt x="1577" y="879"/>
                  </a:cubicBezTo>
                  <a:lnTo>
                    <a:pt x="1577" y="795"/>
                  </a:lnTo>
                  <a:cubicBezTo>
                    <a:pt x="1591" y="767"/>
                    <a:pt x="1591" y="740"/>
                    <a:pt x="1577" y="712"/>
                  </a:cubicBezTo>
                  <a:cubicBezTo>
                    <a:pt x="1577" y="670"/>
                    <a:pt x="1577" y="642"/>
                    <a:pt x="1563" y="614"/>
                  </a:cubicBezTo>
                  <a:cubicBezTo>
                    <a:pt x="1549" y="572"/>
                    <a:pt x="1549" y="544"/>
                    <a:pt x="1535" y="516"/>
                  </a:cubicBezTo>
                  <a:cubicBezTo>
                    <a:pt x="1521" y="474"/>
                    <a:pt x="1507" y="447"/>
                    <a:pt x="1479" y="405"/>
                  </a:cubicBezTo>
                  <a:cubicBezTo>
                    <a:pt x="1465" y="377"/>
                    <a:pt x="1437" y="349"/>
                    <a:pt x="1423" y="307"/>
                  </a:cubicBezTo>
                  <a:cubicBezTo>
                    <a:pt x="1367" y="251"/>
                    <a:pt x="1312" y="196"/>
                    <a:pt x="1242" y="140"/>
                  </a:cubicBezTo>
                  <a:cubicBezTo>
                    <a:pt x="1172" y="98"/>
                    <a:pt x="1089" y="56"/>
                    <a:pt x="1005" y="28"/>
                  </a:cubicBezTo>
                  <a:cubicBezTo>
                    <a:pt x="921" y="14"/>
                    <a:pt x="837" y="0"/>
                    <a:pt x="768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615;p45"/>
            <p:cNvSpPr/>
            <p:nvPr/>
          </p:nvSpPr>
          <p:spPr>
            <a:xfrm>
              <a:off x="3672119" y="1520421"/>
              <a:ext cx="106034" cy="73729"/>
            </a:xfrm>
            <a:custGeom>
              <a:avLst/>
              <a:gdLst/>
              <a:ahLst/>
              <a:cxnLst/>
              <a:rect l="l" t="t" r="r" b="b"/>
              <a:pathLst>
                <a:path w="1605" h="1116" extrusionOk="0">
                  <a:moveTo>
                    <a:pt x="768" y="0"/>
                  </a:moveTo>
                  <a:cubicBezTo>
                    <a:pt x="684" y="0"/>
                    <a:pt x="600" y="14"/>
                    <a:pt x="531" y="42"/>
                  </a:cubicBezTo>
                  <a:cubicBezTo>
                    <a:pt x="489" y="56"/>
                    <a:pt x="447" y="70"/>
                    <a:pt x="419" y="98"/>
                  </a:cubicBezTo>
                  <a:cubicBezTo>
                    <a:pt x="391" y="112"/>
                    <a:pt x="349" y="126"/>
                    <a:pt x="321" y="154"/>
                  </a:cubicBezTo>
                  <a:lnTo>
                    <a:pt x="238" y="209"/>
                  </a:lnTo>
                  <a:cubicBezTo>
                    <a:pt x="210" y="237"/>
                    <a:pt x="196" y="265"/>
                    <a:pt x="182" y="293"/>
                  </a:cubicBezTo>
                  <a:cubicBezTo>
                    <a:pt x="154" y="307"/>
                    <a:pt x="140" y="335"/>
                    <a:pt x="112" y="363"/>
                  </a:cubicBezTo>
                  <a:lnTo>
                    <a:pt x="84" y="432"/>
                  </a:lnTo>
                  <a:lnTo>
                    <a:pt x="42" y="488"/>
                  </a:lnTo>
                  <a:cubicBezTo>
                    <a:pt x="42" y="516"/>
                    <a:pt x="42" y="530"/>
                    <a:pt x="28" y="544"/>
                  </a:cubicBezTo>
                  <a:cubicBezTo>
                    <a:pt x="14" y="614"/>
                    <a:pt x="1" y="656"/>
                    <a:pt x="1" y="656"/>
                  </a:cubicBezTo>
                  <a:cubicBezTo>
                    <a:pt x="1" y="656"/>
                    <a:pt x="28" y="614"/>
                    <a:pt x="56" y="558"/>
                  </a:cubicBezTo>
                  <a:lnTo>
                    <a:pt x="84" y="516"/>
                  </a:lnTo>
                  <a:lnTo>
                    <a:pt x="126" y="460"/>
                  </a:lnTo>
                  <a:cubicBezTo>
                    <a:pt x="168" y="419"/>
                    <a:pt x="196" y="391"/>
                    <a:pt x="238" y="349"/>
                  </a:cubicBezTo>
                  <a:cubicBezTo>
                    <a:pt x="266" y="335"/>
                    <a:pt x="279" y="321"/>
                    <a:pt x="307" y="307"/>
                  </a:cubicBezTo>
                  <a:lnTo>
                    <a:pt x="391" y="251"/>
                  </a:lnTo>
                  <a:cubicBezTo>
                    <a:pt x="419" y="237"/>
                    <a:pt x="447" y="223"/>
                    <a:pt x="475" y="209"/>
                  </a:cubicBezTo>
                  <a:cubicBezTo>
                    <a:pt x="503" y="209"/>
                    <a:pt x="531" y="195"/>
                    <a:pt x="572" y="181"/>
                  </a:cubicBezTo>
                  <a:cubicBezTo>
                    <a:pt x="628" y="167"/>
                    <a:pt x="698" y="167"/>
                    <a:pt x="768" y="167"/>
                  </a:cubicBezTo>
                  <a:cubicBezTo>
                    <a:pt x="837" y="167"/>
                    <a:pt x="921" y="167"/>
                    <a:pt x="991" y="195"/>
                  </a:cubicBezTo>
                  <a:cubicBezTo>
                    <a:pt x="1047" y="209"/>
                    <a:pt x="1102" y="237"/>
                    <a:pt x="1158" y="279"/>
                  </a:cubicBezTo>
                  <a:cubicBezTo>
                    <a:pt x="1228" y="321"/>
                    <a:pt x="1270" y="363"/>
                    <a:pt x="1326" y="405"/>
                  </a:cubicBezTo>
                  <a:cubicBezTo>
                    <a:pt x="1354" y="432"/>
                    <a:pt x="1367" y="460"/>
                    <a:pt x="1381" y="488"/>
                  </a:cubicBezTo>
                  <a:cubicBezTo>
                    <a:pt x="1409" y="516"/>
                    <a:pt x="1423" y="544"/>
                    <a:pt x="1437" y="572"/>
                  </a:cubicBezTo>
                  <a:lnTo>
                    <a:pt x="1479" y="656"/>
                  </a:lnTo>
                  <a:cubicBezTo>
                    <a:pt x="1493" y="684"/>
                    <a:pt x="1493" y="711"/>
                    <a:pt x="1507" y="725"/>
                  </a:cubicBezTo>
                  <a:cubicBezTo>
                    <a:pt x="1521" y="781"/>
                    <a:pt x="1535" y="823"/>
                    <a:pt x="1535" y="879"/>
                  </a:cubicBezTo>
                  <a:lnTo>
                    <a:pt x="1535" y="949"/>
                  </a:lnTo>
                  <a:lnTo>
                    <a:pt x="1535" y="1004"/>
                  </a:lnTo>
                  <a:cubicBezTo>
                    <a:pt x="1535" y="1074"/>
                    <a:pt x="1535" y="1116"/>
                    <a:pt x="1535" y="1116"/>
                  </a:cubicBezTo>
                  <a:cubicBezTo>
                    <a:pt x="1535" y="1116"/>
                    <a:pt x="1549" y="1074"/>
                    <a:pt x="1577" y="1018"/>
                  </a:cubicBezTo>
                  <a:cubicBezTo>
                    <a:pt x="1577" y="1004"/>
                    <a:pt x="1577" y="976"/>
                    <a:pt x="1591" y="963"/>
                  </a:cubicBezTo>
                  <a:cubicBezTo>
                    <a:pt x="1591" y="935"/>
                    <a:pt x="1591" y="921"/>
                    <a:pt x="1591" y="893"/>
                  </a:cubicBezTo>
                  <a:cubicBezTo>
                    <a:pt x="1605" y="865"/>
                    <a:pt x="1591" y="837"/>
                    <a:pt x="1591" y="809"/>
                  </a:cubicBezTo>
                  <a:cubicBezTo>
                    <a:pt x="1591" y="781"/>
                    <a:pt x="1591" y="753"/>
                    <a:pt x="1591" y="725"/>
                  </a:cubicBezTo>
                  <a:cubicBezTo>
                    <a:pt x="1591" y="684"/>
                    <a:pt x="1591" y="656"/>
                    <a:pt x="1577" y="628"/>
                  </a:cubicBezTo>
                  <a:lnTo>
                    <a:pt x="1549" y="516"/>
                  </a:lnTo>
                  <a:cubicBezTo>
                    <a:pt x="1535" y="488"/>
                    <a:pt x="1521" y="446"/>
                    <a:pt x="1493" y="419"/>
                  </a:cubicBezTo>
                  <a:cubicBezTo>
                    <a:pt x="1479" y="391"/>
                    <a:pt x="1451" y="349"/>
                    <a:pt x="1423" y="321"/>
                  </a:cubicBezTo>
                  <a:cubicBezTo>
                    <a:pt x="1381" y="251"/>
                    <a:pt x="1326" y="195"/>
                    <a:pt x="1256" y="154"/>
                  </a:cubicBezTo>
                  <a:cubicBezTo>
                    <a:pt x="1186" y="98"/>
                    <a:pt x="1102" y="56"/>
                    <a:pt x="1019" y="28"/>
                  </a:cubicBezTo>
                  <a:cubicBezTo>
                    <a:pt x="935" y="14"/>
                    <a:pt x="851" y="0"/>
                    <a:pt x="768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" name="Google Shape;3616;p45"/>
            <p:cNvGrpSpPr/>
            <p:nvPr/>
          </p:nvGrpSpPr>
          <p:grpSpPr>
            <a:xfrm>
              <a:off x="780253" y="1950751"/>
              <a:ext cx="1981440" cy="2177949"/>
              <a:chOff x="787822" y="2614666"/>
              <a:chExt cx="1989597" cy="2186916"/>
            </a:xfrm>
          </p:grpSpPr>
          <p:sp>
            <p:nvSpPr>
              <p:cNvPr id="293" name="Google Shape;3617;p45"/>
              <p:cNvSpPr/>
              <p:nvPr/>
            </p:nvSpPr>
            <p:spPr>
              <a:xfrm>
                <a:off x="2203019" y="3787097"/>
                <a:ext cx="145271" cy="59398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7646" extrusionOk="0">
                    <a:moveTo>
                      <a:pt x="924" y="0"/>
                    </a:moveTo>
                    <a:cubicBezTo>
                      <a:pt x="730" y="0"/>
                      <a:pt x="492" y="12"/>
                      <a:pt x="196" y="31"/>
                    </a:cubicBezTo>
                    <a:lnTo>
                      <a:pt x="15" y="296"/>
                    </a:lnTo>
                    <a:cubicBezTo>
                      <a:pt x="489" y="533"/>
                      <a:pt x="1" y="7186"/>
                      <a:pt x="447" y="7479"/>
                    </a:cubicBezTo>
                    <a:cubicBezTo>
                      <a:pt x="610" y="7598"/>
                      <a:pt x="781" y="7645"/>
                      <a:pt x="957" y="7645"/>
                    </a:cubicBezTo>
                    <a:cubicBezTo>
                      <a:pt x="1113" y="7645"/>
                      <a:pt x="1274" y="7608"/>
                      <a:pt x="1438" y="7549"/>
                    </a:cubicBezTo>
                    <a:lnTo>
                      <a:pt x="1605" y="7284"/>
                    </a:lnTo>
                    <a:cubicBezTo>
                      <a:pt x="1646" y="7090"/>
                      <a:pt x="1495" y="337"/>
                      <a:pt x="1862" y="337"/>
                    </a:cubicBezTo>
                    <a:cubicBezTo>
                      <a:pt x="1865" y="337"/>
                      <a:pt x="1867" y="337"/>
                      <a:pt x="1870" y="338"/>
                    </a:cubicBezTo>
                    <a:cubicBezTo>
                      <a:pt x="1657" y="84"/>
                      <a:pt x="1444" y="0"/>
                      <a:pt x="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618;p45"/>
              <p:cNvSpPr/>
              <p:nvPr/>
            </p:nvSpPr>
            <p:spPr>
              <a:xfrm>
                <a:off x="2187793" y="3791913"/>
                <a:ext cx="175024" cy="4094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527" extrusionOk="0">
                    <a:moveTo>
                      <a:pt x="1098" y="0"/>
                    </a:moveTo>
                    <a:cubicBezTo>
                      <a:pt x="541" y="0"/>
                      <a:pt x="0" y="167"/>
                      <a:pt x="546" y="499"/>
                    </a:cubicBezTo>
                    <a:cubicBezTo>
                      <a:pt x="497" y="299"/>
                      <a:pt x="723" y="220"/>
                      <a:pt x="989" y="220"/>
                    </a:cubicBezTo>
                    <a:cubicBezTo>
                      <a:pt x="1335" y="220"/>
                      <a:pt x="1749" y="353"/>
                      <a:pt x="1717" y="527"/>
                    </a:cubicBezTo>
                    <a:cubicBezTo>
                      <a:pt x="2253" y="174"/>
                      <a:pt x="1667" y="0"/>
                      <a:pt x="10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619;p45"/>
              <p:cNvSpPr/>
              <p:nvPr/>
            </p:nvSpPr>
            <p:spPr>
              <a:xfrm>
                <a:off x="2216071" y="3840389"/>
                <a:ext cx="119246" cy="545504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7022" extrusionOk="0">
                    <a:moveTo>
                      <a:pt x="238" y="98"/>
                    </a:moveTo>
                    <a:cubicBezTo>
                      <a:pt x="415" y="156"/>
                      <a:pt x="600" y="185"/>
                      <a:pt x="785" y="185"/>
                    </a:cubicBezTo>
                    <a:cubicBezTo>
                      <a:pt x="968" y="185"/>
                      <a:pt x="1152" y="157"/>
                      <a:pt x="1329" y="98"/>
                    </a:cubicBezTo>
                    <a:close/>
                    <a:moveTo>
                      <a:pt x="0" y="0"/>
                    </a:moveTo>
                    <a:cubicBezTo>
                      <a:pt x="0" y="1"/>
                      <a:pt x="56" y="6500"/>
                      <a:pt x="56" y="6500"/>
                    </a:cubicBezTo>
                    <a:cubicBezTo>
                      <a:pt x="0" y="6770"/>
                      <a:pt x="473" y="7022"/>
                      <a:pt x="891" y="7022"/>
                    </a:cubicBezTo>
                    <a:cubicBezTo>
                      <a:pt x="1207" y="7022"/>
                      <a:pt x="1493" y="6877"/>
                      <a:pt x="1493" y="6486"/>
                    </a:cubicBezTo>
                    <a:lnTo>
                      <a:pt x="1535" y="14"/>
                    </a:lnTo>
                    <a:lnTo>
                      <a:pt x="1535" y="14"/>
                    </a:lnTo>
                    <a:cubicBezTo>
                      <a:pt x="1467" y="47"/>
                      <a:pt x="1399" y="75"/>
                      <a:pt x="1329" y="98"/>
                    </a:cubicBezTo>
                    <a:lnTo>
                      <a:pt x="1381" y="98"/>
                    </a:lnTo>
                    <a:lnTo>
                      <a:pt x="1381" y="6500"/>
                    </a:lnTo>
                    <a:cubicBezTo>
                      <a:pt x="1381" y="6500"/>
                      <a:pt x="1465" y="6919"/>
                      <a:pt x="823" y="6919"/>
                    </a:cubicBezTo>
                    <a:cubicBezTo>
                      <a:pt x="195" y="6919"/>
                      <a:pt x="168" y="6500"/>
                      <a:pt x="168" y="6500"/>
                    </a:cubicBezTo>
                    <a:lnTo>
                      <a:pt x="168" y="98"/>
                    </a:lnTo>
                    <a:lnTo>
                      <a:pt x="238" y="98"/>
                    </a:lnTo>
                    <a:cubicBezTo>
                      <a:pt x="157" y="71"/>
                      <a:pt x="77" y="3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620;p45"/>
              <p:cNvSpPr/>
              <p:nvPr/>
            </p:nvSpPr>
            <p:spPr>
              <a:xfrm>
                <a:off x="2132714" y="3775988"/>
                <a:ext cx="291474" cy="8941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1151" extrusionOk="0">
                    <a:moveTo>
                      <a:pt x="1782" y="209"/>
                    </a:moveTo>
                    <a:cubicBezTo>
                      <a:pt x="2384" y="209"/>
                      <a:pt x="3033" y="406"/>
                      <a:pt x="2356" y="774"/>
                    </a:cubicBezTo>
                    <a:cubicBezTo>
                      <a:pt x="2201" y="867"/>
                      <a:pt x="2028" y="913"/>
                      <a:pt x="1857" y="913"/>
                    </a:cubicBezTo>
                    <a:cubicBezTo>
                      <a:pt x="1646" y="913"/>
                      <a:pt x="1438" y="843"/>
                      <a:pt x="1268" y="704"/>
                    </a:cubicBezTo>
                    <a:cubicBezTo>
                      <a:pt x="741" y="367"/>
                      <a:pt x="1242" y="209"/>
                      <a:pt x="1782" y="209"/>
                    </a:cubicBezTo>
                    <a:close/>
                    <a:moveTo>
                      <a:pt x="1710" y="1"/>
                    </a:moveTo>
                    <a:cubicBezTo>
                      <a:pt x="502" y="1"/>
                      <a:pt x="1" y="689"/>
                      <a:pt x="1868" y="1150"/>
                    </a:cubicBezTo>
                    <a:cubicBezTo>
                      <a:pt x="2468" y="1108"/>
                      <a:pt x="3751" y="509"/>
                      <a:pt x="2677" y="132"/>
                    </a:cubicBezTo>
                    <a:cubicBezTo>
                      <a:pt x="2329" y="40"/>
                      <a:pt x="1999" y="1"/>
                      <a:pt x="1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621;p45"/>
              <p:cNvSpPr/>
              <p:nvPr/>
            </p:nvSpPr>
            <p:spPr>
              <a:xfrm>
                <a:off x="2140482" y="3780726"/>
                <a:ext cx="226063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1015" extrusionOk="0">
                    <a:moveTo>
                      <a:pt x="1747" y="16"/>
                    </a:moveTo>
                    <a:cubicBezTo>
                      <a:pt x="2365" y="16"/>
                      <a:pt x="2910" y="259"/>
                      <a:pt x="2647" y="559"/>
                    </a:cubicBezTo>
                    <a:cubicBezTo>
                      <a:pt x="2370" y="814"/>
                      <a:pt x="2069" y="910"/>
                      <a:pt x="1795" y="910"/>
                    </a:cubicBezTo>
                    <a:cubicBezTo>
                      <a:pt x="1198" y="910"/>
                      <a:pt x="723" y="459"/>
                      <a:pt x="876" y="210"/>
                    </a:cubicBezTo>
                    <a:cubicBezTo>
                      <a:pt x="1127" y="73"/>
                      <a:pt x="1445" y="16"/>
                      <a:pt x="1747" y="16"/>
                    </a:cubicBezTo>
                    <a:close/>
                    <a:moveTo>
                      <a:pt x="1659" y="1"/>
                    </a:moveTo>
                    <a:cubicBezTo>
                      <a:pt x="811" y="1"/>
                      <a:pt x="1" y="243"/>
                      <a:pt x="1420" y="936"/>
                    </a:cubicBezTo>
                    <a:cubicBezTo>
                      <a:pt x="1420" y="936"/>
                      <a:pt x="1570" y="1014"/>
                      <a:pt x="1809" y="1014"/>
                    </a:cubicBezTo>
                    <a:cubicBezTo>
                      <a:pt x="2054" y="1014"/>
                      <a:pt x="2392" y="932"/>
                      <a:pt x="2759" y="601"/>
                    </a:cubicBezTo>
                    <a:cubicBezTo>
                      <a:pt x="2856" y="503"/>
                      <a:pt x="2856" y="350"/>
                      <a:pt x="2759" y="252"/>
                    </a:cubicBezTo>
                    <a:cubicBezTo>
                      <a:pt x="2781" y="104"/>
                      <a:pt x="2212" y="1"/>
                      <a:pt x="1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622;p45"/>
              <p:cNvSpPr/>
              <p:nvPr/>
            </p:nvSpPr>
            <p:spPr>
              <a:xfrm>
                <a:off x="2233394" y="3956296"/>
                <a:ext cx="91125" cy="42921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5525" extrusionOk="0">
                    <a:moveTo>
                      <a:pt x="1074" y="4967"/>
                    </a:moveTo>
                    <a:cubicBezTo>
                      <a:pt x="1172" y="5525"/>
                      <a:pt x="0" y="5441"/>
                      <a:pt x="0" y="4967"/>
                    </a:cubicBezTo>
                    <a:lnTo>
                      <a:pt x="0" y="238"/>
                    </a:lnTo>
                    <a:cubicBezTo>
                      <a:pt x="349" y="1"/>
                      <a:pt x="837" y="112"/>
                      <a:pt x="1088" y="2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11E7FF"/>
                  </a:gs>
                  <a:gs pos="100000">
                    <a:srgbClr val="067B8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623;p45"/>
              <p:cNvSpPr/>
              <p:nvPr/>
            </p:nvSpPr>
            <p:spPr>
              <a:xfrm>
                <a:off x="2233394" y="3964919"/>
                <a:ext cx="83511" cy="1965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53" extrusionOk="0">
                    <a:moveTo>
                      <a:pt x="465" y="0"/>
                    </a:moveTo>
                    <a:cubicBezTo>
                      <a:pt x="280" y="0"/>
                      <a:pt x="100" y="33"/>
                      <a:pt x="0" y="127"/>
                    </a:cubicBezTo>
                    <a:cubicBezTo>
                      <a:pt x="154" y="211"/>
                      <a:pt x="380" y="253"/>
                      <a:pt x="590" y="253"/>
                    </a:cubicBezTo>
                    <a:cubicBezTo>
                      <a:pt x="799" y="253"/>
                      <a:pt x="991" y="211"/>
                      <a:pt x="1074" y="127"/>
                    </a:cubicBezTo>
                    <a:cubicBezTo>
                      <a:pt x="1041" y="76"/>
                      <a:pt x="747" y="0"/>
                      <a:pt x="465" y="0"/>
                    </a:cubicBezTo>
                    <a:close/>
                  </a:path>
                </a:pathLst>
              </a:custGeom>
              <a:solidFill>
                <a:srgbClr val="2CD7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624;p45"/>
              <p:cNvSpPr/>
              <p:nvPr/>
            </p:nvSpPr>
            <p:spPr>
              <a:xfrm>
                <a:off x="2270217" y="3963909"/>
                <a:ext cx="46689" cy="21286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74" extrusionOk="0">
                    <a:moveTo>
                      <a:pt x="15" y="1"/>
                    </a:moveTo>
                    <a:cubicBezTo>
                      <a:pt x="15" y="1"/>
                      <a:pt x="154" y="154"/>
                      <a:pt x="1" y="266"/>
                    </a:cubicBezTo>
                    <a:cubicBezTo>
                      <a:pt x="42" y="271"/>
                      <a:pt x="85" y="274"/>
                      <a:pt x="127" y="274"/>
                    </a:cubicBezTo>
                    <a:cubicBezTo>
                      <a:pt x="297" y="274"/>
                      <a:pt x="467" y="229"/>
                      <a:pt x="600" y="140"/>
                    </a:cubicBezTo>
                    <a:cubicBezTo>
                      <a:pt x="419" y="42"/>
                      <a:pt x="224" y="1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625;p45"/>
              <p:cNvSpPr/>
              <p:nvPr/>
            </p:nvSpPr>
            <p:spPr>
              <a:xfrm>
                <a:off x="2233394" y="3964142"/>
                <a:ext cx="83511" cy="1173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51" extrusionOk="0">
                    <a:moveTo>
                      <a:pt x="496" y="1"/>
                    </a:moveTo>
                    <a:cubicBezTo>
                      <a:pt x="337" y="1"/>
                      <a:pt x="163" y="35"/>
                      <a:pt x="0" y="137"/>
                    </a:cubicBezTo>
                    <a:lnTo>
                      <a:pt x="28" y="137"/>
                    </a:lnTo>
                    <a:cubicBezTo>
                      <a:pt x="49" y="83"/>
                      <a:pt x="282" y="55"/>
                      <a:pt x="523" y="55"/>
                    </a:cubicBezTo>
                    <a:cubicBezTo>
                      <a:pt x="777" y="55"/>
                      <a:pt x="1039" y="86"/>
                      <a:pt x="1060" y="151"/>
                    </a:cubicBezTo>
                    <a:lnTo>
                      <a:pt x="1074" y="137"/>
                    </a:lnTo>
                    <a:cubicBezTo>
                      <a:pt x="1074" y="137"/>
                      <a:pt x="814" y="1"/>
                      <a:pt x="496" y="1"/>
                    </a:cubicBezTo>
                    <a:close/>
                  </a:path>
                </a:pathLst>
              </a:custGeom>
              <a:solidFill>
                <a:srgbClr val="0D91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626;p45"/>
              <p:cNvSpPr/>
              <p:nvPr/>
            </p:nvSpPr>
            <p:spPr>
              <a:xfrm>
                <a:off x="2291348" y="4327710"/>
                <a:ext cx="1794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42" extrusionOk="0">
                    <a:moveTo>
                      <a:pt x="119" y="1"/>
                    </a:moveTo>
                    <a:cubicBezTo>
                      <a:pt x="63" y="1"/>
                      <a:pt x="8" y="39"/>
                      <a:pt x="8" y="116"/>
                    </a:cubicBezTo>
                    <a:cubicBezTo>
                      <a:pt x="1" y="200"/>
                      <a:pt x="56" y="241"/>
                      <a:pt x="114" y="241"/>
                    </a:cubicBezTo>
                    <a:cubicBezTo>
                      <a:pt x="171" y="241"/>
                      <a:pt x="231" y="200"/>
                      <a:pt x="231" y="116"/>
                    </a:cubicBezTo>
                    <a:cubicBezTo>
                      <a:pt x="231" y="39"/>
                      <a:pt x="175" y="1"/>
                      <a:pt x="11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627;p45"/>
              <p:cNvSpPr/>
              <p:nvPr/>
            </p:nvSpPr>
            <p:spPr>
              <a:xfrm>
                <a:off x="2256156" y="4254841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19" y="1"/>
                    </a:moveTo>
                    <a:cubicBezTo>
                      <a:pt x="63" y="1"/>
                      <a:pt x="7" y="36"/>
                      <a:pt x="0" y="105"/>
                    </a:cubicBezTo>
                    <a:cubicBezTo>
                      <a:pt x="7" y="175"/>
                      <a:pt x="63" y="210"/>
                      <a:pt x="119" y="210"/>
                    </a:cubicBezTo>
                    <a:cubicBezTo>
                      <a:pt x="175" y="210"/>
                      <a:pt x="230" y="175"/>
                      <a:pt x="237" y="105"/>
                    </a:cubicBezTo>
                    <a:cubicBezTo>
                      <a:pt x="230" y="36"/>
                      <a:pt x="175" y="1"/>
                      <a:pt x="11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628;p45"/>
              <p:cNvSpPr/>
              <p:nvPr/>
            </p:nvSpPr>
            <p:spPr>
              <a:xfrm>
                <a:off x="2291348" y="4158977"/>
                <a:ext cx="17945" cy="18722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41" extrusionOk="0">
                    <a:moveTo>
                      <a:pt x="119" y="0"/>
                    </a:moveTo>
                    <a:cubicBezTo>
                      <a:pt x="63" y="0"/>
                      <a:pt x="8" y="42"/>
                      <a:pt x="8" y="126"/>
                    </a:cubicBezTo>
                    <a:cubicBezTo>
                      <a:pt x="1" y="203"/>
                      <a:pt x="56" y="241"/>
                      <a:pt x="114" y="241"/>
                    </a:cubicBezTo>
                    <a:cubicBezTo>
                      <a:pt x="171" y="241"/>
                      <a:pt x="231" y="203"/>
                      <a:pt x="231" y="126"/>
                    </a:cubicBezTo>
                    <a:cubicBezTo>
                      <a:pt x="231" y="42"/>
                      <a:pt x="175" y="0"/>
                      <a:pt x="11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629;p45"/>
              <p:cNvSpPr/>
              <p:nvPr/>
            </p:nvSpPr>
            <p:spPr>
              <a:xfrm>
                <a:off x="2249631" y="4066299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24" y="1"/>
                    </a:moveTo>
                    <a:cubicBezTo>
                      <a:pt x="70" y="1"/>
                      <a:pt x="15" y="36"/>
                      <a:pt x="1" y="105"/>
                    </a:cubicBezTo>
                    <a:cubicBezTo>
                      <a:pt x="15" y="175"/>
                      <a:pt x="70" y="210"/>
                      <a:pt x="124" y="210"/>
                    </a:cubicBezTo>
                    <a:cubicBezTo>
                      <a:pt x="178" y="210"/>
                      <a:pt x="231" y="175"/>
                      <a:pt x="238" y="105"/>
                    </a:cubicBezTo>
                    <a:cubicBezTo>
                      <a:pt x="231" y="36"/>
                      <a:pt x="178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630;p45"/>
              <p:cNvSpPr/>
              <p:nvPr/>
            </p:nvSpPr>
            <p:spPr>
              <a:xfrm>
                <a:off x="2282181" y="4038409"/>
                <a:ext cx="18489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1" extrusionOk="0">
                    <a:moveTo>
                      <a:pt x="119" y="0"/>
                    </a:moveTo>
                    <a:cubicBezTo>
                      <a:pt x="59" y="0"/>
                      <a:pt x="0" y="39"/>
                      <a:pt x="0" y="116"/>
                    </a:cubicBezTo>
                    <a:cubicBezTo>
                      <a:pt x="0" y="192"/>
                      <a:pt x="59" y="231"/>
                      <a:pt x="119" y="231"/>
                    </a:cubicBezTo>
                    <a:cubicBezTo>
                      <a:pt x="178" y="231"/>
                      <a:pt x="237" y="192"/>
                      <a:pt x="237" y="116"/>
                    </a:cubicBezTo>
                    <a:cubicBezTo>
                      <a:pt x="237" y="39"/>
                      <a:pt x="178" y="0"/>
                      <a:pt x="11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631;p45"/>
              <p:cNvSpPr/>
              <p:nvPr/>
            </p:nvSpPr>
            <p:spPr>
              <a:xfrm>
                <a:off x="2287541" y="4003451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14" y="1"/>
                    </a:moveTo>
                    <a:cubicBezTo>
                      <a:pt x="60" y="1"/>
                      <a:pt x="8" y="36"/>
                      <a:pt x="1" y="105"/>
                    </a:cubicBezTo>
                    <a:cubicBezTo>
                      <a:pt x="8" y="175"/>
                      <a:pt x="60" y="210"/>
                      <a:pt x="114" y="210"/>
                    </a:cubicBezTo>
                    <a:cubicBezTo>
                      <a:pt x="168" y="210"/>
                      <a:pt x="224" y="175"/>
                      <a:pt x="238" y="105"/>
                    </a:cubicBezTo>
                    <a:cubicBezTo>
                      <a:pt x="224" y="36"/>
                      <a:pt x="168" y="1"/>
                      <a:pt x="11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632;p45"/>
              <p:cNvSpPr/>
              <p:nvPr/>
            </p:nvSpPr>
            <p:spPr>
              <a:xfrm>
                <a:off x="2245280" y="3984263"/>
                <a:ext cx="17401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1" extrusionOk="0">
                    <a:moveTo>
                      <a:pt x="112" y="0"/>
                    </a:moveTo>
                    <a:cubicBezTo>
                      <a:pt x="57" y="0"/>
                      <a:pt x="1" y="38"/>
                      <a:pt x="1" y="115"/>
                    </a:cubicBezTo>
                    <a:cubicBezTo>
                      <a:pt x="1" y="192"/>
                      <a:pt x="57" y="230"/>
                      <a:pt x="112" y="230"/>
                    </a:cubicBezTo>
                    <a:cubicBezTo>
                      <a:pt x="168" y="230"/>
                      <a:pt x="224" y="192"/>
                      <a:pt x="224" y="115"/>
                    </a:cubicBezTo>
                    <a:cubicBezTo>
                      <a:pt x="224" y="38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633;p45"/>
              <p:cNvSpPr/>
              <p:nvPr/>
            </p:nvSpPr>
            <p:spPr>
              <a:xfrm>
                <a:off x="2270217" y="4308211"/>
                <a:ext cx="18489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1" extrusionOk="0">
                    <a:moveTo>
                      <a:pt x="124" y="1"/>
                    </a:moveTo>
                    <a:cubicBezTo>
                      <a:pt x="67" y="1"/>
                      <a:pt x="8" y="39"/>
                      <a:pt x="1" y="116"/>
                    </a:cubicBezTo>
                    <a:cubicBezTo>
                      <a:pt x="1" y="192"/>
                      <a:pt x="60" y="231"/>
                      <a:pt x="119" y="231"/>
                    </a:cubicBezTo>
                    <a:cubicBezTo>
                      <a:pt x="178" y="231"/>
                      <a:pt x="238" y="192"/>
                      <a:pt x="238" y="116"/>
                    </a:cubicBezTo>
                    <a:cubicBezTo>
                      <a:pt x="238" y="39"/>
                      <a:pt x="182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634;p45"/>
              <p:cNvSpPr/>
              <p:nvPr/>
            </p:nvSpPr>
            <p:spPr>
              <a:xfrm>
                <a:off x="2252893" y="4333148"/>
                <a:ext cx="13051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23"/>
                      <a:pt x="46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635;p45"/>
              <p:cNvSpPr/>
              <p:nvPr/>
            </p:nvSpPr>
            <p:spPr>
              <a:xfrm>
                <a:off x="2259419" y="4289800"/>
                <a:ext cx="13051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8" extrusionOk="0">
                    <a:moveTo>
                      <a:pt x="84" y="1"/>
                    </a:moveTo>
                    <a:cubicBezTo>
                      <a:pt x="45" y="1"/>
                      <a:pt x="7" y="25"/>
                      <a:pt x="0" y="74"/>
                    </a:cubicBezTo>
                    <a:cubicBezTo>
                      <a:pt x="7" y="123"/>
                      <a:pt x="45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636;p45"/>
              <p:cNvSpPr/>
              <p:nvPr/>
            </p:nvSpPr>
            <p:spPr>
              <a:xfrm>
                <a:off x="2291348" y="4265174"/>
                <a:ext cx="12585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8" extrusionOk="0">
                    <a:moveTo>
                      <a:pt x="84" y="0"/>
                    </a:moveTo>
                    <a:cubicBezTo>
                      <a:pt x="46" y="0"/>
                      <a:pt x="8" y="28"/>
                      <a:pt x="8" y="84"/>
                    </a:cubicBezTo>
                    <a:cubicBezTo>
                      <a:pt x="1" y="140"/>
                      <a:pt x="39" y="168"/>
                      <a:pt x="79" y="168"/>
                    </a:cubicBezTo>
                    <a:cubicBezTo>
                      <a:pt x="119" y="168"/>
                      <a:pt x="161" y="140"/>
                      <a:pt x="161" y="84"/>
                    </a:cubicBezTo>
                    <a:cubicBezTo>
                      <a:pt x="161" y="28"/>
                      <a:pt x="123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637;p45"/>
              <p:cNvSpPr/>
              <p:nvPr/>
            </p:nvSpPr>
            <p:spPr>
              <a:xfrm>
                <a:off x="2275655" y="4191994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2"/>
                      <a:pt x="0" y="63"/>
                    </a:cubicBezTo>
                    <a:cubicBezTo>
                      <a:pt x="7" y="112"/>
                      <a:pt x="46" y="137"/>
                      <a:pt x="84" y="137"/>
                    </a:cubicBezTo>
                    <a:cubicBezTo>
                      <a:pt x="122" y="137"/>
                      <a:pt x="161" y="112"/>
                      <a:pt x="168" y="63"/>
                    </a:cubicBezTo>
                    <a:cubicBezTo>
                      <a:pt x="161" y="22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638;p45"/>
              <p:cNvSpPr/>
              <p:nvPr/>
            </p:nvSpPr>
            <p:spPr>
              <a:xfrm>
                <a:off x="2275655" y="4146781"/>
                <a:ext cx="13051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0"/>
                    </a:moveTo>
                    <a:cubicBezTo>
                      <a:pt x="46" y="0"/>
                      <a:pt x="7" y="25"/>
                      <a:pt x="0" y="74"/>
                    </a:cubicBezTo>
                    <a:cubicBezTo>
                      <a:pt x="7" y="122"/>
                      <a:pt x="46" y="147"/>
                      <a:pt x="84" y="147"/>
                    </a:cubicBezTo>
                    <a:cubicBezTo>
                      <a:pt x="122" y="147"/>
                      <a:pt x="161" y="122"/>
                      <a:pt x="168" y="74"/>
                    </a:cubicBezTo>
                    <a:cubicBezTo>
                      <a:pt x="161" y="25"/>
                      <a:pt x="122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639;p45"/>
              <p:cNvSpPr/>
              <p:nvPr/>
            </p:nvSpPr>
            <p:spPr>
              <a:xfrm>
                <a:off x="2257244" y="4155715"/>
                <a:ext cx="11963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8" extrusionOk="0">
                    <a:moveTo>
                      <a:pt x="77" y="0"/>
                    </a:moveTo>
                    <a:cubicBezTo>
                      <a:pt x="39" y="0"/>
                      <a:pt x="0" y="28"/>
                      <a:pt x="0" y="84"/>
                    </a:cubicBezTo>
                    <a:cubicBezTo>
                      <a:pt x="0" y="133"/>
                      <a:pt x="39" y="157"/>
                      <a:pt x="77" y="157"/>
                    </a:cubicBezTo>
                    <a:cubicBezTo>
                      <a:pt x="115" y="157"/>
                      <a:pt x="154" y="133"/>
                      <a:pt x="154" y="84"/>
                    </a:cubicBezTo>
                    <a:cubicBezTo>
                      <a:pt x="154" y="28"/>
                      <a:pt x="115" y="0"/>
                      <a:pt x="7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640;p45"/>
              <p:cNvSpPr/>
              <p:nvPr/>
            </p:nvSpPr>
            <p:spPr>
              <a:xfrm>
                <a:off x="2239920" y="4152452"/>
                <a:ext cx="1305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84" y="1"/>
                    </a:moveTo>
                    <a:cubicBezTo>
                      <a:pt x="42" y="1"/>
                      <a:pt x="0" y="28"/>
                      <a:pt x="0" y="84"/>
                    </a:cubicBezTo>
                    <a:cubicBezTo>
                      <a:pt x="0" y="140"/>
                      <a:pt x="42" y="168"/>
                      <a:pt x="84" y="168"/>
                    </a:cubicBezTo>
                    <a:cubicBezTo>
                      <a:pt x="126" y="168"/>
                      <a:pt x="167" y="140"/>
                      <a:pt x="167" y="84"/>
                    </a:cubicBezTo>
                    <a:cubicBezTo>
                      <a:pt x="167" y="28"/>
                      <a:pt x="126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641;p45"/>
              <p:cNvSpPr/>
              <p:nvPr/>
            </p:nvSpPr>
            <p:spPr>
              <a:xfrm>
                <a:off x="2246368" y="4118892"/>
                <a:ext cx="13129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40"/>
                      <a:pt x="43" y="168"/>
                      <a:pt x="84" y="168"/>
                    </a:cubicBezTo>
                    <a:cubicBezTo>
                      <a:pt x="126" y="168"/>
                      <a:pt x="168" y="140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642;p45"/>
              <p:cNvSpPr/>
              <p:nvPr/>
            </p:nvSpPr>
            <p:spPr>
              <a:xfrm>
                <a:off x="2275655" y="4113143"/>
                <a:ext cx="13051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8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23"/>
                      <a:pt x="46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643;p45"/>
              <p:cNvSpPr/>
              <p:nvPr/>
            </p:nvSpPr>
            <p:spPr>
              <a:xfrm>
                <a:off x="2257244" y="4020231"/>
                <a:ext cx="11963" cy="1312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69" extrusionOk="0">
                    <a:moveTo>
                      <a:pt x="77" y="1"/>
                    </a:moveTo>
                    <a:cubicBezTo>
                      <a:pt x="39" y="1"/>
                      <a:pt x="0" y="29"/>
                      <a:pt x="0" y="85"/>
                    </a:cubicBezTo>
                    <a:cubicBezTo>
                      <a:pt x="0" y="140"/>
                      <a:pt x="39" y="168"/>
                      <a:pt x="77" y="168"/>
                    </a:cubicBezTo>
                    <a:cubicBezTo>
                      <a:pt x="115" y="168"/>
                      <a:pt x="154" y="140"/>
                      <a:pt x="154" y="85"/>
                    </a:cubicBezTo>
                    <a:cubicBezTo>
                      <a:pt x="154" y="29"/>
                      <a:pt x="115" y="1"/>
                      <a:pt x="7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644;p45"/>
              <p:cNvSpPr/>
              <p:nvPr/>
            </p:nvSpPr>
            <p:spPr>
              <a:xfrm>
                <a:off x="2285366" y="4081991"/>
                <a:ext cx="12041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8" extrusionOk="0">
                    <a:moveTo>
                      <a:pt x="78" y="1"/>
                    </a:moveTo>
                    <a:cubicBezTo>
                      <a:pt x="39" y="1"/>
                      <a:pt x="1" y="29"/>
                      <a:pt x="1" y="85"/>
                    </a:cubicBezTo>
                    <a:cubicBezTo>
                      <a:pt x="1" y="133"/>
                      <a:pt x="39" y="158"/>
                      <a:pt x="78" y="158"/>
                    </a:cubicBezTo>
                    <a:cubicBezTo>
                      <a:pt x="116" y="158"/>
                      <a:pt x="154" y="133"/>
                      <a:pt x="154" y="85"/>
                    </a:cubicBezTo>
                    <a:cubicBezTo>
                      <a:pt x="154" y="29"/>
                      <a:pt x="116" y="1"/>
                      <a:pt x="7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645;p45"/>
              <p:cNvSpPr/>
              <p:nvPr/>
            </p:nvSpPr>
            <p:spPr>
              <a:xfrm>
                <a:off x="2269130" y="4351871"/>
                <a:ext cx="13129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33"/>
                      <a:pt x="43" y="157"/>
                      <a:pt x="84" y="157"/>
                    </a:cubicBezTo>
                    <a:cubicBezTo>
                      <a:pt x="126" y="157"/>
                      <a:pt x="168" y="133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646;p45"/>
              <p:cNvSpPr/>
              <p:nvPr/>
            </p:nvSpPr>
            <p:spPr>
              <a:xfrm>
                <a:off x="2246368" y="4301997"/>
                <a:ext cx="13129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40"/>
                      <a:pt x="43" y="168"/>
                      <a:pt x="84" y="168"/>
                    </a:cubicBezTo>
                    <a:cubicBezTo>
                      <a:pt x="126" y="168"/>
                      <a:pt x="168" y="140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647;p45"/>
              <p:cNvSpPr/>
              <p:nvPr/>
            </p:nvSpPr>
            <p:spPr>
              <a:xfrm>
                <a:off x="2243105" y="4213124"/>
                <a:ext cx="13129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8" extrusionOk="0">
                    <a:moveTo>
                      <a:pt x="90" y="1"/>
                    </a:moveTo>
                    <a:cubicBezTo>
                      <a:pt x="50" y="1"/>
                      <a:pt x="8" y="29"/>
                      <a:pt x="1" y="84"/>
                    </a:cubicBezTo>
                    <a:cubicBezTo>
                      <a:pt x="1" y="133"/>
                      <a:pt x="43" y="158"/>
                      <a:pt x="85" y="158"/>
                    </a:cubicBezTo>
                    <a:cubicBezTo>
                      <a:pt x="126" y="158"/>
                      <a:pt x="168" y="133"/>
                      <a:pt x="168" y="84"/>
                    </a:cubicBezTo>
                    <a:cubicBezTo>
                      <a:pt x="168" y="29"/>
                      <a:pt x="130" y="1"/>
                      <a:pt x="9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648;p45"/>
              <p:cNvSpPr/>
              <p:nvPr/>
            </p:nvSpPr>
            <p:spPr>
              <a:xfrm>
                <a:off x="2275655" y="4224777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16"/>
                      <a:pt x="46" y="137"/>
                      <a:pt x="84" y="137"/>
                    </a:cubicBezTo>
                    <a:cubicBezTo>
                      <a:pt x="122" y="137"/>
                      <a:pt x="161" y="116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649;p45"/>
              <p:cNvSpPr/>
              <p:nvPr/>
            </p:nvSpPr>
            <p:spPr>
              <a:xfrm>
                <a:off x="2296242" y="4230992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2"/>
                      <a:pt x="0" y="64"/>
                    </a:cubicBezTo>
                    <a:cubicBezTo>
                      <a:pt x="7" y="112"/>
                      <a:pt x="46" y="137"/>
                      <a:pt x="84" y="137"/>
                    </a:cubicBezTo>
                    <a:cubicBezTo>
                      <a:pt x="122" y="137"/>
                      <a:pt x="161" y="112"/>
                      <a:pt x="168" y="64"/>
                    </a:cubicBezTo>
                    <a:cubicBezTo>
                      <a:pt x="161" y="22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650;p45"/>
              <p:cNvSpPr/>
              <p:nvPr/>
            </p:nvSpPr>
            <p:spPr>
              <a:xfrm>
                <a:off x="2301680" y="4208541"/>
                <a:ext cx="543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53" extrusionOk="0">
                    <a:moveTo>
                      <a:pt x="35" y="0"/>
                    </a:moveTo>
                    <a:cubicBezTo>
                      <a:pt x="21" y="0"/>
                      <a:pt x="7" y="11"/>
                      <a:pt x="0" y="32"/>
                    </a:cubicBezTo>
                    <a:cubicBezTo>
                      <a:pt x="7" y="46"/>
                      <a:pt x="21" y="53"/>
                      <a:pt x="35" y="53"/>
                    </a:cubicBezTo>
                    <a:cubicBezTo>
                      <a:pt x="49" y="53"/>
                      <a:pt x="63" y="46"/>
                      <a:pt x="70" y="32"/>
                    </a:cubicBezTo>
                    <a:cubicBezTo>
                      <a:pt x="63" y="11"/>
                      <a:pt x="49" y="0"/>
                      <a:pt x="3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651;p45"/>
              <p:cNvSpPr/>
              <p:nvPr/>
            </p:nvSpPr>
            <p:spPr>
              <a:xfrm>
                <a:off x="2300592" y="4123708"/>
                <a:ext cx="4350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1"/>
                    </a:moveTo>
                    <a:cubicBezTo>
                      <a:pt x="14" y="1"/>
                      <a:pt x="0" y="8"/>
                      <a:pt x="0" y="22"/>
                    </a:cubicBezTo>
                    <a:cubicBezTo>
                      <a:pt x="0" y="36"/>
                      <a:pt x="14" y="43"/>
                      <a:pt x="28" y="43"/>
                    </a:cubicBezTo>
                    <a:cubicBezTo>
                      <a:pt x="42" y="43"/>
                      <a:pt x="56" y="36"/>
                      <a:pt x="56" y="22"/>
                    </a:cubicBezTo>
                    <a:cubicBezTo>
                      <a:pt x="56" y="8"/>
                      <a:pt x="42" y="1"/>
                      <a:pt x="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652;p45"/>
              <p:cNvSpPr/>
              <p:nvPr/>
            </p:nvSpPr>
            <p:spPr>
              <a:xfrm>
                <a:off x="2253981" y="4189042"/>
                <a:ext cx="442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57" h="53" extrusionOk="0">
                    <a:moveTo>
                      <a:pt x="34" y="0"/>
                    </a:moveTo>
                    <a:cubicBezTo>
                      <a:pt x="21" y="0"/>
                      <a:pt x="7" y="11"/>
                      <a:pt x="0" y="32"/>
                    </a:cubicBezTo>
                    <a:cubicBezTo>
                      <a:pt x="7" y="46"/>
                      <a:pt x="21" y="53"/>
                      <a:pt x="34" y="53"/>
                    </a:cubicBezTo>
                    <a:cubicBezTo>
                      <a:pt x="46" y="53"/>
                      <a:pt x="56" y="46"/>
                      <a:pt x="56" y="32"/>
                    </a:cubicBezTo>
                    <a:cubicBezTo>
                      <a:pt x="56" y="11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653;p45"/>
              <p:cNvSpPr/>
              <p:nvPr/>
            </p:nvSpPr>
            <p:spPr>
              <a:xfrm>
                <a:off x="2300592" y="4309066"/>
                <a:ext cx="4350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0"/>
                    </a:moveTo>
                    <a:cubicBezTo>
                      <a:pt x="14" y="0"/>
                      <a:pt x="0" y="7"/>
                      <a:pt x="0" y="21"/>
                    </a:cubicBezTo>
                    <a:cubicBezTo>
                      <a:pt x="0" y="35"/>
                      <a:pt x="14" y="42"/>
                      <a:pt x="28" y="42"/>
                    </a:cubicBezTo>
                    <a:cubicBezTo>
                      <a:pt x="42" y="42"/>
                      <a:pt x="56" y="35"/>
                      <a:pt x="56" y="21"/>
                    </a:cubicBezTo>
                    <a:cubicBezTo>
                      <a:pt x="56" y="7"/>
                      <a:pt x="42" y="0"/>
                      <a:pt x="2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654;p45"/>
              <p:cNvSpPr/>
              <p:nvPr/>
            </p:nvSpPr>
            <p:spPr>
              <a:xfrm>
                <a:off x="2238832" y="3974785"/>
                <a:ext cx="78073" cy="1025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32" extrusionOk="0">
                    <a:moveTo>
                      <a:pt x="1004" y="0"/>
                    </a:moveTo>
                    <a:cubicBezTo>
                      <a:pt x="1003" y="1"/>
                      <a:pt x="1002" y="2"/>
                      <a:pt x="999" y="3"/>
                    </a:cubicBezTo>
                    <a:lnTo>
                      <a:pt x="999" y="3"/>
                    </a:lnTo>
                    <a:cubicBezTo>
                      <a:pt x="1001" y="2"/>
                      <a:pt x="1003" y="1"/>
                      <a:pt x="1004" y="0"/>
                    </a:cubicBezTo>
                    <a:close/>
                    <a:moveTo>
                      <a:pt x="0" y="14"/>
                    </a:moveTo>
                    <a:cubicBezTo>
                      <a:pt x="27" y="26"/>
                      <a:pt x="65" y="41"/>
                      <a:pt x="110" y="55"/>
                    </a:cubicBezTo>
                    <a:lnTo>
                      <a:pt x="110" y="55"/>
                    </a:lnTo>
                    <a:cubicBezTo>
                      <a:pt x="75" y="43"/>
                      <a:pt x="38" y="30"/>
                      <a:pt x="0" y="14"/>
                    </a:cubicBezTo>
                    <a:close/>
                    <a:moveTo>
                      <a:pt x="999" y="3"/>
                    </a:moveTo>
                    <a:cubicBezTo>
                      <a:pt x="848" y="91"/>
                      <a:pt x="681" y="121"/>
                      <a:pt x="526" y="121"/>
                    </a:cubicBezTo>
                    <a:cubicBezTo>
                      <a:pt x="365" y="121"/>
                      <a:pt x="216" y="89"/>
                      <a:pt x="110" y="55"/>
                    </a:cubicBezTo>
                    <a:lnTo>
                      <a:pt x="110" y="55"/>
                    </a:lnTo>
                    <a:cubicBezTo>
                      <a:pt x="275" y="111"/>
                      <a:pt x="416" y="131"/>
                      <a:pt x="536" y="131"/>
                    </a:cubicBezTo>
                    <a:cubicBezTo>
                      <a:pt x="812" y="131"/>
                      <a:pt x="966" y="24"/>
                      <a:pt x="999" y="3"/>
                    </a:cubicBezTo>
                    <a:close/>
                  </a:path>
                </a:pathLst>
              </a:custGeom>
              <a:solidFill>
                <a:srgbClr val="A10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655;p45"/>
              <p:cNvSpPr/>
              <p:nvPr/>
            </p:nvSpPr>
            <p:spPr>
              <a:xfrm>
                <a:off x="2388377" y="3829513"/>
                <a:ext cx="228705" cy="59429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7650" extrusionOk="0">
                    <a:moveTo>
                      <a:pt x="1353" y="1"/>
                    </a:moveTo>
                    <a:lnTo>
                      <a:pt x="1116" y="238"/>
                    </a:lnTo>
                    <a:cubicBezTo>
                      <a:pt x="1562" y="545"/>
                      <a:pt x="0" y="7045"/>
                      <a:pt x="391" y="7394"/>
                    </a:cubicBezTo>
                    <a:cubicBezTo>
                      <a:pt x="577" y="7581"/>
                      <a:pt x="806" y="7649"/>
                      <a:pt x="1047" y="7649"/>
                    </a:cubicBezTo>
                    <a:cubicBezTo>
                      <a:pt x="1147" y="7649"/>
                      <a:pt x="1250" y="7637"/>
                      <a:pt x="1353" y="7617"/>
                    </a:cubicBezTo>
                    <a:lnTo>
                      <a:pt x="1562" y="7394"/>
                    </a:lnTo>
                    <a:cubicBezTo>
                      <a:pt x="1645" y="7201"/>
                      <a:pt x="2573" y="570"/>
                      <a:pt x="2931" y="570"/>
                    </a:cubicBezTo>
                    <a:cubicBezTo>
                      <a:pt x="2935" y="570"/>
                      <a:pt x="2939" y="571"/>
                      <a:pt x="2943" y="573"/>
                    </a:cubicBezTo>
                    <a:cubicBezTo>
                      <a:pt x="2720" y="182"/>
                      <a:pt x="2427" y="112"/>
                      <a:pt x="1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656;p45"/>
              <p:cNvSpPr/>
              <p:nvPr/>
            </p:nvSpPr>
            <p:spPr>
              <a:xfrm>
                <a:off x="2469714" y="3838058"/>
                <a:ext cx="174247" cy="50107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645" extrusionOk="0">
                    <a:moveTo>
                      <a:pt x="613" y="1"/>
                    </a:moveTo>
                    <a:cubicBezTo>
                      <a:pt x="237" y="1"/>
                      <a:pt x="0" y="120"/>
                      <a:pt x="362" y="435"/>
                    </a:cubicBezTo>
                    <a:cubicBezTo>
                      <a:pt x="353" y="272"/>
                      <a:pt x="490" y="210"/>
                      <a:pt x="674" y="210"/>
                    </a:cubicBezTo>
                    <a:cubicBezTo>
                      <a:pt x="1042" y="210"/>
                      <a:pt x="1594" y="458"/>
                      <a:pt x="1520" y="644"/>
                    </a:cubicBezTo>
                    <a:cubicBezTo>
                      <a:pt x="2242" y="331"/>
                      <a:pt x="1237" y="1"/>
                      <a:pt x="6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657;p45"/>
              <p:cNvSpPr/>
              <p:nvPr/>
            </p:nvSpPr>
            <p:spPr>
              <a:xfrm>
                <a:off x="2397389" y="3879387"/>
                <a:ext cx="202292" cy="550087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7081" extrusionOk="0">
                    <a:moveTo>
                      <a:pt x="1098" y="1"/>
                    </a:moveTo>
                    <a:cubicBezTo>
                      <a:pt x="1098" y="1"/>
                      <a:pt x="107" y="6431"/>
                      <a:pt x="107" y="6431"/>
                    </a:cubicBezTo>
                    <a:cubicBezTo>
                      <a:pt x="0" y="6707"/>
                      <a:pt x="555" y="7081"/>
                      <a:pt x="1005" y="7081"/>
                    </a:cubicBezTo>
                    <a:cubicBezTo>
                      <a:pt x="1259" y="7081"/>
                      <a:pt x="1480" y="6962"/>
                      <a:pt x="1530" y="6640"/>
                    </a:cubicBezTo>
                    <a:lnTo>
                      <a:pt x="2604" y="252"/>
                    </a:lnTo>
                    <a:lnTo>
                      <a:pt x="2604" y="252"/>
                    </a:lnTo>
                    <a:cubicBezTo>
                      <a:pt x="2522" y="276"/>
                      <a:pt x="2439" y="294"/>
                      <a:pt x="2356" y="306"/>
                    </a:cubicBezTo>
                    <a:lnTo>
                      <a:pt x="2356" y="306"/>
                    </a:lnTo>
                    <a:lnTo>
                      <a:pt x="1328" y="139"/>
                    </a:lnTo>
                    <a:lnTo>
                      <a:pt x="1328" y="139"/>
                    </a:lnTo>
                    <a:cubicBezTo>
                      <a:pt x="1571" y="260"/>
                      <a:pt x="1839" y="323"/>
                      <a:pt x="2111" y="323"/>
                    </a:cubicBezTo>
                    <a:cubicBezTo>
                      <a:pt x="2192" y="323"/>
                      <a:pt x="2274" y="317"/>
                      <a:pt x="2356" y="306"/>
                    </a:cubicBezTo>
                    <a:lnTo>
                      <a:pt x="2356" y="306"/>
                    </a:lnTo>
                    <a:lnTo>
                      <a:pt x="2451" y="321"/>
                    </a:lnTo>
                    <a:lnTo>
                      <a:pt x="1418" y="6626"/>
                    </a:lnTo>
                    <a:cubicBezTo>
                      <a:pt x="1418" y="6626"/>
                      <a:pt x="1430" y="6975"/>
                      <a:pt x="977" y="6975"/>
                    </a:cubicBezTo>
                    <a:cubicBezTo>
                      <a:pt x="925" y="6975"/>
                      <a:pt x="868" y="6971"/>
                      <a:pt x="805" y="6961"/>
                    </a:cubicBezTo>
                    <a:cubicBezTo>
                      <a:pt x="177" y="6863"/>
                      <a:pt x="219" y="6431"/>
                      <a:pt x="219" y="6431"/>
                    </a:cubicBezTo>
                    <a:lnTo>
                      <a:pt x="1251" y="126"/>
                    </a:lnTo>
                    <a:lnTo>
                      <a:pt x="1328" y="139"/>
                    </a:lnTo>
                    <a:lnTo>
                      <a:pt x="1328" y="139"/>
                    </a:lnTo>
                    <a:cubicBezTo>
                      <a:pt x="1248" y="99"/>
                      <a:pt x="1171" y="53"/>
                      <a:pt x="10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658;p45"/>
              <p:cNvSpPr/>
              <p:nvPr/>
            </p:nvSpPr>
            <p:spPr>
              <a:xfrm>
                <a:off x="2420772" y="3820346"/>
                <a:ext cx="266149" cy="94232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1213" extrusionOk="0">
                    <a:moveTo>
                      <a:pt x="1227" y="223"/>
                    </a:moveTo>
                    <a:cubicBezTo>
                      <a:pt x="1864" y="223"/>
                      <a:pt x="2957" y="596"/>
                      <a:pt x="2080" y="900"/>
                    </a:cubicBezTo>
                    <a:cubicBezTo>
                      <a:pt x="1962" y="948"/>
                      <a:pt x="1838" y="972"/>
                      <a:pt x="1716" y="972"/>
                    </a:cubicBezTo>
                    <a:cubicBezTo>
                      <a:pt x="1448" y="972"/>
                      <a:pt x="1188" y="860"/>
                      <a:pt x="1006" y="649"/>
                    </a:cubicBezTo>
                    <a:cubicBezTo>
                      <a:pt x="656" y="339"/>
                      <a:pt x="870" y="223"/>
                      <a:pt x="1227" y="223"/>
                    </a:cubicBezTo>
                    <a:close/>
                    <a:moveTo>
                      <a:pt x="1130" y="0"/>
                    </a:moveTo>
                    <a:cubicBezTo>
                      <a:pt x="255" y="0"/>
                      <a:pt x="1" y="542"/>
                      <a:pt x="1536" y="1207"/>
                    </a:cubicBezTo>
                    <a:cubicBezTo>
                      <a:pt x="1574" y="1210"/>
                      <a:pt x="1615" y="1212"/>
                      <a:pt x="1659" y="1212"/>
                    </a:cubicBezTo>
                    <a:cubicBezTo>
                      <a:pt x="2299" y="1212"/>
                      <a:pt x="3425" y="837"/>
                      <a:pt x="2498" y="328"/>
                    </a:cubicBezTo>
                    <a:cubicBezTo>
                      <a:pt x="1990" y="99"/>
                      <a:pt x="1503" y="0"/>
                      <a:pt x="1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659;p45"/>
              <p:cNvSpPr/>
              <p:nvPr/>
            </p:nvSpPr>
            <p:spPr>
              <a:xfrm>
                <a:off x="2437785" y="3825706"/>
                <a:ext cx="212002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80" extrusionOk="0">
                    <a:moveTo>
                      <a:pt x="1030" y="48"/>
                    </a:moveTo>
                    <a:cubicBezTo>
                      <a:pt x="1702" y="48"/>
                      <a:pt x="2728" y="383"/>
                      <a:pt x="2265" y="761"/>
                    </a:cubicBezTo>
                    <a:lnTo>
                      <a:pt x="2251" y="761"/>
                    </a:lnTo>
                    <a:cubicBezTo>
                      <a:pt x="1974" y="935"/>
                      <a:pt x="1732" y="989"/>
                      <a:pt x="1541" y="989"/>
                    </a:cubicBezTo>
                    <a:cubicBezTo>
                      <a:pt x="1242" y="989"/>
                      <a:pt x="1066" y="859"/>
                      <a:pt x="1066" y="859"/>
                    </a:cubicBezTo>
                    <a:cubicBezTo>
                      <a:pt x="174" y="267"/>
                      <a:pt x="486" y="48"/>
                      <a:pt x="1030" y="48"/>
                    </a:cubicBezTo>
                    <a:close/>
                    <a:moveTo>
                      <a:pt x="842" y="0"/>
                    </a:moveTo>
                    <a:cubicBezTo>
                      <a:pt x="278" y="0"/>
                      <a:pt x="1" y="222"/>
                      <a:pt x="996" y="929"/>
                    </a:cubicBezTo>
                    <a:cubicBezTo>
                      <a:pt x="996" y="929"/>
                      <a:pt x="1204" y="1079"/>
                      <a:pt x="1550" y="1079"/>
                    </a:cubicBezTo>
                    <a:cubicBezTo>
                      <a:pt x="1771" y="1079"/>
                      <a:pt x="2048" y="1018"/>
                      <a:pt x="2363" y="817"/>
                    </a:cubicBezTo>
                    <a:cubicBezTo>
                      <a:pt x="2489" y="733"/>
                      <a:pt x="2516" y="580"/>
                      <a:pt x="2433" y="468"/>
                    </a:cubicBezTo>
                    <a:cubicBezTo>
                      <a:pt x="2485" y="283"/>
                      <a:pt x="1480" y="0"/>
                      <a:pt x="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660;p45"/>
              <p:cNvSpPr/>
              <p:nvPr/>
            </p:nvSpPr>
            <p:spPr>
              <a:xfrm>
                <a:off x="2425200" y="3824153"/>
                <a:ext cx="61837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796" h="698" extrusionOk="0">
                    <a:moveTo>
                      <a:pt x="795" y="0"/>
                    </a:moveTo>
                    <a:lnTo>
                      <a:pt x="795" y="0"/>
                    </a:lnTo>
                    <a:cubicBezTo>
                      <a:pt x="795" y="0"/>
                      <a:pt x="0" y="42"/>
                      <a:pt x="781" y="698"/>
                    </a:cubicBezTo>
                    <a:cubicBezTo>
                      <a:pt x="781" y="684"/>
                      <a:pt x="223" y="154"/>
                      <a:pt x="7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661;p45"/>
              <p:cNvSpPr/>
              <p:nvPr/>
            </p:nvSpPr>
            <p:spPr>
              <a:xfrm>
                <a:off x="2413236" y="4000732"/>
                <a:ext cx="147446" cy="434648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595" extrusionOk="0">
                    <a:moveTo>
                      <a:pt x="1145" y="5022"/>
                    </a:moveTo>
                    <a:cubicBezTo>
                      <a:pt x="1145" y="5594"/>
                      <a:pt x="1" y="5315"/>
                      <a:pt x="85" y="4855"/>
                    </a:cubicBezTo>
                    <a:lnTo>
                      <a:pt x="838" y="182"/>
                    </a:lnTo>
                    <a:cubicBezTo>
                      <a:pt x="1214" y="1"/>
                      <a:pt x="1689" y="196"/>
                      <a:pt x="1898" y="3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BA42"/>
                  </a:gs>
                  <a:gs pos="100000">
                    <a:srgbClr val="B87707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662;p45"/>
              <p:cNvSpPr/>
              <p:nvPr/>
            </p:nvSpPr>
            <p:spPr>
              <a:xfrm>
                <a:off x="2452235" y="4018056"/>
                <a:ext cx="109536" cy="398369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128" extrusionOk="0">
                    <a:moveTo>
                      <a:pt x="1145" y="1"/>
                    </a:moveTo>
                    <a:lnTo>
                      <a:pt x="824" y="168"/>
                    </a:lnTo>
                    <a:cubicBezTo>
                      <a:pt x="810" y="168"/>
                      <a:pt x="1" y="5092"/>
                      <a:pt x="1" y="5092"/>
                    </a:cubicBezTo>
                    <a:cubicBezTo>
                      <a:pt x="78" y="5117"/>
                      <a:pt x="148" y="5128"/>
                      <a:pt x="211" y="5128"/>
                    </a:cubicBezTo>
                    <a:cubicBezTo>
                      <a:pt x="537" y="5128"/>
                      <a:pt x="678" y="4846"/>
                      <a:pt x="643" y="4799"/>
                    </a:cubicBezTo>
                    <a:lnTo>
                      <a:pt x="1410" y="140"/>
                    </a:lnTo>
                    <a:cubicBezTo>
                      <a:pt x="1326" y="85"/>
                      <a:pt x="1242" y="29"/>
                      <a:pt x="114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663;p45"/>
              <p:cNvSpPr/>
              <p:nvPr/>
            </p:nvSpPr>
            <p:spPr>
              <a:xfrm>
                <a:off x="2478259" y="4008501"/>
                <a:ext cx="82424" cy="2447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15" extrusionOk="0">
                    <a:moveTo>
                      <a:pt x="276" y="0"/>
                    </a:moveTo>
                    <a:cubicBezTo>
                      <a:pt x="168" y="0"/>
                      <a:pt x="70" y="20"/>
                      <a:pt x="1" y="68"/>
                    </a:cubicBezTo>
                    <a:cubicBezTo>
                      <a:pt x="191" y="220"/>
                      <a:pt x="524" y="314"/>
                      <a:pt x="779" y="314"/>
                    </a:cubicBezTo>
                    <a:cubicBezTo>
                      <a:pt x="897" y="314"/>
                      <a:pt x="999" y="294"/>
                      <a:pt x="1061" y="249"/>
                    </a:cubicBezTo>
                    <a:cubicBezTo>
                      <a:pt x="1029" y="176"/>
                      <a:pt x="604" y="0"/>
                      <a:pt x="276" y="0"/>
                    </a:cubicBezTo>
                    <a:close/>
                  </a:path>
                </a:pathLst>
              </a:custGeom>
              <a:solidFill>
                <a:srgbClr val="F9C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664;p45"/>
              <p:cNvSpPr/>
              <p:nvPr/>
            </p:nvSpPr>
            <p:spPr>
              <a:xfrm>
                <a:off x="2512985" y="4009433"/>
                <a:ext cx="47699" cy="2416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11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56" y="0"/>
                      <a:pt x="167" y="182"/>
                      <a:pt x="0" y="265"/>
                    </a:cubicBezTo>
                    <a:cubicBezTo>
                      <a:pt x="91" y="296"/>
                      <a:pt x="184" y="310"/>
                      <a:pt x="275" y="310"/>
                    </a:cubicBezTo>
                    <a:cubicBezTo>
                      <a:pt x="394" y="310"/>
                      <a:pt x="511" y="285"/>
                      <a:pt x="614" y="237"/>
                    </a:cubicBezTo>
                    <a:cubicBezTo>
                      <a:pt x="446" y="126"/>
                      <a:pt x="265" y="42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665;p45"/>
              <p:cNvSpPr/>
              <p:nvPr/>
            </p:nvSpPr>
            <p:spPr>
              <a:xfrm>
                <a:off x="2478259" y="4009044"/>
                <a:ext cx="82424" cy="1996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57" extrusionOk="0">
                    <a:moveTo>
                      <a:pt x="355" y="1"/>
                    </a:moveTo>
                    <a:cubicBezTo>
                      <a:pt x="241" y="1"/>
                      <a:pt x="121" y="21"/>
                      <a:pt x="1" y="75"/>
                    </a:cubicBezTo>
                    <a:lnTo>
                      <a:pt x="29" y="75"/>
                    </a:lnTo>
                    <a:cubicBezTo>
                      <a:pt x="42" y="48"/>
                      <a:pt x="107" y="37"/>
                      <a:pt x="197" y="37"/>
                    </a:cubicBezTo>
                    <a:cubicBezTo>
                      <a:pt x="482" y="37"/>
                      <a:pt x="1026" y="151"/>
                      <a:pt x="1047" y="256"/>
                    </a:cubicBezTo>
                    <a:lnTo>
                      <a:pt x="1061" y="242"/>
                    </a:lnTo>
                    <a:cubicBezTo>
                      <a:pt x="1061" y="242"/>
                      <a:pt x="744" y="1"/>
                      <a:pt x="35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666;p45"/>
              <p:cNvSpPr/>
              <p:nvPr/>
            </p:nvSpPr>
            <p:spPr>
              <a:xfrm>
                <a:off x="2419762" y="3969347"/>
                <a:ext cx="79161" cy="419421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5399" extrusionOk="0">
                    <a:moveTo>
                      <a:pt x="1019" y="0"/>
                    </a:moveTo>
                    <a:lnTo>
                      <a:pt x="1" y="5259"/>
                    </a:lnTo>
                    <a:cubicBezTo>
                      <a:pt x="56" y="5357"/>
                      <a:pt x="196" y="5398"/>
                      <a:pt x="293" y="5343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667;p45"/>
              <p:cNvSpPr/>
              <p:nvPr/>
            </p:nvSpPr>
            <p:spPr>
              <a:xfrm>
                <a:off x="2476006" y="4374244"/>
                <a:ext cx="19810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33" extrusionOk="0">
                    <a:moveTo>
                      <a:pt x="127" y="1"/>
                    </a:moveTo>
                    <a:cubicBezTo>
                      <a:pt x="75" y="1"/>
                      <a:pt x="22" y="33"/>
                      <a:pt x="16" y="103"/>
                    </a:cubicBezTo>
                    <a:cubicBezTo>
                      <a:pt x="1" y="186"/>
                      <a:pt x="64" y="233"/>
                      <a:pt x="127" y="233"/>
                    </a:cubicBezTo>
                    <a:cubicBezTo>
                      <a:pt x="180" y="233"/>
                      <a:pt x="233" y="200"/>
                      <a:pt x="239" y="131"/>
                    </a:cubicBezTo>
                    <a:cubicBezTo>
                      <a:pt x="254" y="47"/>
                      <a:pt x="191" y="1"/>
                      <a:pt x="12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668;p45"/>
              <p:cNvSpPr/>
              <p:nvPr/>
            </p:nvSpPr>
            <p:spPr>
              <a:xfrm>
                <a:off x="2453244" y="4295160"/>
                <a:ext cx="20897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33" extrusionOk="0">
                    <a:moveTo>
                      <a:pt x="139" y="0"/>
                    </a:moveTo>
                    <a:cubicBezTo>
                      <a:pt x="85" y="0"/>
                      <a:pt x="29" y="33"/>
                      <a:pt x="16" y="102"/>
                    </a:cubicBezTo>
                    <a:cubicBezTo>
                      <a:pt x="1" y="186"/>
                      <a:pt x="64" y="232"/>
                      <a:pt x="130" y="232"/>
                    </a:cubicBezTo>
                    <a:cubicBezTo>
                      <a:pt x="184" y="232"/>
                      <a:pt x="240" y="200"/>
                      <a:pt x="253" y="130"/>
                    </a:cubicBezTo>
                    <a:cubicBezTo>
                      <a:pt x="268" y="47"/>
                      <a:pt x="205" y="0"/>
                      <a:pt x="13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669;p45"/>
              <p:cNvSpPr/>
              <p:nvPr/>
            </p:nvSpPr>
            <p:spPr>
              <a:xfrm>
                <a:off x="2503662" y="4208152"/>
                <a:ext cx="19111" cy="1693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18" extrusionOk="0">
                    <a:moveTo>
                      <a:pt x="121" y="1"/>
                    </a:moveTo>
                    <a:cubicBezTo>
                      <a:pt x="70" y="1"/>
                      <a:pt x="21" y="30"/>
                      <a:pt x="9" y="93"/>
                    </a:cubicBezTo>
                    <a:cubicBezTo>
                      <a:pt x="1" y="170"/>
                      <a:pt x="63" y="218"/>
                      <a:pt x="126" y="218"/>
                    </a:cubicBezTo>
                    <a:cubicBezTo>
                      <a:pt x="176" y="218"/>
                      <a:pt x="227" y="188"/>
                      <a:pt x="246" y="121"/>
                    </a:cubicBezTo>
                    <a:cubicBezTo>
                      <a:pt x="246" y="44"/>
                      <a:pt x="182" y="1"/>
                      <a:pt x="12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670;p45"/>
              <p:cNvSpPr/>
              <p:nvPr/>
            </p:nvSpPr>
            <p:spPr>
              <a:xfrm>
                <a:off x="2477094" y="4108171"/>
                <a:ext cx="20276" cy="18567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39" extrusionOk="0">
                    <a:moveTo>
                      <a:pt x="127" y="0"/>
                    </a:moveTo>
                    <a:cubicBezTo>
                      <a:pt x="77" y="0"/>
                      <a:pt x="28" y="30"/>
                      <a:pt x="16" y="96"/>
                    </a:cubicBezTo>
                    <a:cubicBezTo>
                      <a:pt x="0" y="189"/>
                      <a:pt x="66" y="239"/>
                      <a:pt x="133" y="239"/>
                    </a:cubicBezTo>
                    <a:cubicBezTo>
                      <a:pt x="186" y="239"/>
                      <a:pt x="240" y="207"/>
                      <a:pt x="253" y="138"/>
                    </a:cubicBezTo>
                    <a:cubicBezTo>
                      <a:pt x="261" y="51"/>
                      <a:pt x="192" y="0"/>
                      <a:pt x="12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671;p45"/>
              <p:cNvSpPr/>
              <p:nvPr/>
            </p:nvSpPr>
            <p:spPr>
              <a:xfrm>
                <a:off x="2513917" y="4086497"/>
                <a:ext cx="19810" cy="1825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35" extrusionOk="0">
                    <a:moveTo>
                      <a:pt x="120" y="0"/>
                    </a:moveTo>
                    <a:cubicBezTo>
                      <a:pt x="70" y="0"/>
                      <a:pt x="22" y="30"/>
                      <a:pt x="16" y="96"/>
                    </a:cubicBezTo>
                    <a:cubicBezTo>
                      <a:pt x="0" y="183"/>
                      <a:pt x="70" y="234"/>
                      <a:pt x="135" y="234"/>
                    </a:cubicBezTo>
                    <a:cubicBezTo>
                      <a:pt x="185" y="234"/>
                      <a:pt x="233" y="205"/>
                      <a:pt x="239" y="138"/>
                    </a:cubicBezTo>
                    <a:cubicBezTo>
                      <a:pt x="255" y="51"/>
                      <a:pt x="186" y="0"/>
                      <a:pt x="12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672;p45"/>
              <p:cNvSpPr/>
              <p:nvPr/>
            </p:nvSpPr>
            <p:spPr>
              <a:xfrm>
                <a:off x="2524715" y="4051771"/>
                <a:ext cx="19887" cy="1833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6" extrusionOk="0">
                    <a:moveTo>
                      <a:pt x="121" y="1"/>
                    </a:moveTo>
                    <a:cubicBezTo>
                      <a:pt x="70" y="1"/>
                      <a:pt x="23" y="31"/>
                      <a:pt x="16" y="97"/>
                    </a:cubicBezTo>
                    <a:cubicBezTo>
                      <a:pt x="1" y="184"/>
                      <a:pt x="66" y="235"/>
                      <a:pt x="130" y="235"/>
                    </a:cubicBezTo>
                    <a:cubicBezTo>
                      <a:pt x="179" y="235"/>
                      <a:pt x="228" y="205"/>
                      <a:pt x="240" y="139"/>
                    </a:cubicBezTo>
                    <a:cubicBezTo>
                      <a:pt x="255" y="52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673;p45"/>
              <p:cNvSpPr/>
              <p:nvPr/>
            </p:nvSpPr>
            <p:spPr>
              <a:xfrm>
                <a:off x="2485717" y="4026834"/>
                <a:ext cx="19887" cy="1833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6" extrusionOk="0">
                    <a:moveTo>
                      <a:pt x="126" y="1"/>
                    </a:moveTo>
                    <a:cubicBezTo>
                      <a:pt x="77" y="1"/>
                      <a:pt x="28" y="31"/>
                      <a:pt x="16" y="97"/>
                    </a:cubicBezTo>
                    <a:cubicBezTo>
                      <a:pt x="1" y="184"/>
                      <a:pt x="70" y="235"/>
                      <a:pt x="135" y="235"/>
                    </a:cubicBezTo>
                    <a:cubicBezTo>
                      <a:pt x="186" y="235"/>
                      <a:pt x="233" y="205"/>
                      <a:pt x="240" y="139"/>
                    </a:cubicBezTo>
                    <a:cubicBezTo>
                      <a:pt x="255" y="52"/>
                      <a:pt x="190" y="1"/>
                      <a:pt x="126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674;p45"/>
              <p:cNvSpPr/>
              <p:nvPr/>
            </p:nvSpPr>
            <p:spPr>
              <a:xfrm>
                <a:off x="2458682" y="4351482"/>
                <a:ext cx="20276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33" extrusionOk="0">
                    <a:moveTo>
                      <a:pt x="134" y="1"/>
                    </a:moveTo>
                    <a:cubicBezTo>
                      <a:pt x="81" y="1"/>
                      <a:pt x="28" y="33"/>
                      <a:pt x="16" y="103"/>
                    </a:cubicBezTo>
                    <a:cubicBezTo>
                      <a:pt x="0" y="186"/>
                      <a:pt x="64" y="233"/>
                      <a:pt x="129" y="233"/>
                    </a:cubicBezTo>
                    <a:cubicBezTo>
                      <a:pt x="184" y="233"/>
                      <a:pt x="240" y="200"/>
                      <a:pt x="253" y="131"/>
                    </a:cubicBezTo>
                    <a:cubicBezTo>
                      <a:pt x="260" y="47"/>
                      <a:pt x="198" y="1"/>
                      <a:pt x="13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675;p45"/>
              <p:cNvSpPr/>
              <p:nvPr/>
            </p:nvSpPr>
            <p:spPr>
              <a:xfrm>
                <a:off x="2438173" y="4372690"/>
                <a:ext cx="1312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8" extrusionOk="0">
                    <a:moveTo>
                      <a:pt x="87" y="0"/>
                    </a:moveTo>
                    <a:cubicBezTo>
                      <a:pt x="51" y="0"/>
                      <a:pt x="14" y="22"/>
                      <a:pt x="1" y="67"/>
                    </a:cubicBezTo>
                    <a:cubicBezTo>
                      <a:pt x="1" y="119"/>
                      <a:pt x="41" y="147"/>
                      <a:pt x="82" y="147"/>
                    </a:cubicBezTo>
                    <a:cubicBezTo>
                      <a:pt x="118" y="147"/>
                      <a:pt x="155" y="126"/>
                      <a:pt x="168" y="81"/>
                    </a:cubicBezTo>
                    <a:cubicBezTo>
                      <a:pt x="168" y="29"/>
                      <a:pt x="128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676;p45"/>
              <p:cNvSpPr/>
              <p:nvPr/>
            </p:nvSpPr>
            <p:spPr>
              <a:xfrm>
                <a:off x="2451691" y="4329963"/>
                <a:ext cx="13750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0" extrusionOk="0">
                    <a:moveTo>
                      <a:pt x="88" y="1"/>
                    </a:moveTo>
                    <a:cubicBezTo>
                      <a:pt x="52" y="1"/>
                      <a:pt x="14" y="23"/>
                      <a:pt x="8" y="73"/>
                    </a:cubicBezTo>
                    <a:cubicBezTo>
                      <a:pt x="0" y="127"/>
                      <a:pt x="43" y="159"/>
                      <a:pt x="86" y="159"/>
                    </a:cubicBezTo>
                    <a:cubicBezTo>
                      <a:pt x="120" y="159"/>
                      <a:pt x="155" y="137"/>
                      <a:pt x="161" y="87"/>
                    </a:cubicBezTo>
                    <a:cubicBezTo>
                      <a:pt x="177" y="33"/>
                      <a:pt x="133" y="1"/>
                      <a:pt x="8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677;p45"/>
              <p:cNvSpPr/>
              <p:nvPr/>
            </p:nvSpPr>
            <p:spPr>
              <a:xfrm>
                <a:off x="2486805" y="4311630"/>
                <a:ext cx="13828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1" extrusionOk="0">
                    <a:moveTo>
                      <a:pt x="89" y="1"/>
                    </a:moveTo>
                    <a:cubicBezTo>
                      <a:pt x="55" y="1"/>
                      <a:pt x="22" y="23"/>
                      <a:pt x="16" y="72"/>
                    </a:cubicBezTo>
                    <a:cubicBezTo>
                      <a:pt x="1" y="134"/>
                      <a:pt x="47" y="171"/>
                      <a:pt x="92" y="171"/>
                    </a:cubicBezTo>
                    <a:cubicBezTo>
                      <a:pt x="128" y="171"/>
                      <a:pt x="164" y="149"/>
                      <a:pt x="170" y="100"/>
                    </a:cubicBezTo>
                    <a:cubicBezTo>
                      <a:pt x="178" y="37"/>
                      <a:pt x="133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678;p45"/>
              <p:cNvSpPr/>
              <p:nvPr/>
            </p:nvSpPr>
            <p:spPr>
              <a:xfrm>
                <a:off x="2483076" y="4235808"/>
                <a:ext cx="14294" cy="1281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5" extrusionOk="0">
                    <a:moveTo>
                      <a:pt x="87" y="0"/>
                    </a:moveTo>
                    <a:cubicBezTo>
                      <a:pt x="50" y="0"/>
                      <a:pt x="15" y="22"/>
                      <a:pt x="8" y="71"/>
                    </a:cubicBezTo>
                    <a:cubicBezTo>
                      <a:pt x="1" y="133"/>
                      <a:pt x="44" y="165"/>
                      <a:pt x="89" y="165"/>
                    </a:cubicBezTo>
                    <a:cubicBezTo>
                      <a:pt x="125" y="165"/>
                      <a:pt x="163" y="143"/>
                      <a:pt x="176" y="99"/>
                    </a:cubicBezTo>
                    <a:cubicBezTo>
                      <a:pt x="184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679;p45"/>
              <p:cNvSpPr/>
              <p:nvPr/>
            </p:nvSpPr>
            <p:spPr>
              <a:xfrm>
                <a:off x="2490689" y="4191372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87" y="0"/>
                    </a:moveTo>
                    <a:cubicBezTo>
                      <a:pt x="50" y="0"/>
                      <a:pt x="14" y="23"/>
                      <a:pt x="8" y="71"/>
                    </a:cubicBezTo>
                    <a:cubicBezTo>
                      <a:pt x="0" y="134"/>
                      <a:pt x="45" y="170"/>
                      <a:pt x="91" y="170"/>
                    </a:cubicBezTo>
                    <a:cubicBezTo>
                      <a:pt x="127" y="170"/>
                      <a:pt x="163" y="148"/>
                      <a:pt x="176" y="99"/>
                    </a:cubicBezTo>
                    <a:cubicBezTo>
                      <a:pt x="183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680;p45"/>
              <p:cNvSpPr/>
              <p:nvPr/>
            </p:nvSpPr>
            <p:spPr>
              <a:xfrm>
                <a:off x="2470568" y="4197898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89" y="0"/>
                    </a:moveTo>
                    <a:cubicBezTo>
                      <a:pt x="55" y="0"/>
                      <a:pt x="22" y="22"/>
                      <a:pt x="16" y="71"/>
                    </a:cubicBezTo>
                    <a:cubicBezTo>
                      <a:pt x="0" y="127"/>
                      <a:pt x="48" y="160"/>
                      <a:pt x="94" y="160"/>
                    </a:cubicBezTo>
                    <a:cubicBezTo>
                      <a:pt x="129" y="160"/>
                      <a:pt x="163" y="141"/>
                      <a:pt x="169" y="99"/>
                    </a:cubicBezTo>
                    <a:cubicBezTo>
                      <a:pt x="177" y="36"/>
                      <a:pt x="132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681;p45"/>
              <p:cNvSpPr/>
              <p:nvPr/>
            </p:nvSpPr>
            <p:spPr>
              <a:xfrm>
                <a:off x="2454254" y="4192227"/>
                <a:ext cx="14527" cy="1266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89" y="1"/>
                    </a:moveTo>
                    <a:cubicBezTo>
                      <a:pt x="55" y="1"/>
                      <a:pt x="23" y="20"/>
                      <a:pt x="17" y="60"/>
                    </a:cubicBezTo>
                    <a:cubicBezTo>
                      <a:pt x="1" y="125"/>
                      <a:pt x="51" y="162"/>
                      <a:pt x="98" y="162"/>
                    </a:cubicBezTo>
                    <a:cubicBezTo>
                      <a:pt x="132" y="162"/>
                      <a:pt x="164" y="143"/>
                      <a:pt x="170" y="102"/>
                    </a:cubicBezTo>
                    <a:cubicBezTo>
                      <a:pt x="186" y="37"/>
                      <a:pt x="137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682;p45"/>
              <p:cNvSpPr/>
              <p:nvPr/>
            </p:nvSpPr>
            <p:spPr>
              <a:xfrm>
                <a:off x="2466373" y="4160764"/>
                <a:ext cx="13051" cy="111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4" extrusionOk="0">
                    <a:moveTo>
                      <a:pt x="78" y="0"/>
                    </a:moveTo>
                    <a:cubicBezTo>
                      <a:pt x="45" y="0"/>
                      <a:pt x="12" y="19"/>
                      <a:pt x="0" y="61"/>
                    </a:cubicBezTo>
                    <a:cubicBezTo>
                      <a:pt x="0" y="115"/>
                      <a:pt x="44" y="144"/>
                      <a:pt x="87" y="144"/>
                    </a:cubicBezTo>
                    <a:cubicBezTo>
                      <a:pt x="121" y="144"/>
                      <a:pt x="155" y="126"/>
                      <a:pt x="168" y="89"/>
                    </a:cubicBezTo>
                    <a:cubicBezTo>
                      <a:pt x="168" y="33"/>
                      <a:pt x="122" y="0"/>
                      <a:pt x="7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683;p45"/>
              <p:cNvSpPr/>
              <p:nvPr/>
            </p:nvSpPr>
            <p:spPr>
              <a:xfrm>
                <a:off x="2496127" y="4158589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0" y="0"/>
                    </a:moveTo>
                    <a:cubicBezTo>
                      <a:pt x="55" y="0"/>
                      <a:pt x="20" y="19"/>
                      <a:pt x="8" y="61"/>
                    </a:cubicBezTo>
                    <a:cubicBezTo>
                      <a:pt x="0" y="124"/>
                      <a:pt x="49" y="160"/>
                      <a:pt x="97" y="160"/>
                    </a:cubicBezTo>
                    <a:cubicBezTo>
                      <a:pt x="134" y="160"/>
                      <a:pt x="169" y="138"/>
                      <a:pt x="175" y="89"/>
                    </a:cubicBezTo>
                    <a:cubicBezTo>
                      <a:pt x="183" y="33"/>
                      <a:pt x="137" y="0"/>
                      <a:pt x="9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84;p45"/>
              <p:cNvSpPr/>
              <p:nvPr/>
            </p:nvSpPr>
            <p:spPr>
              <a:xfrm>
                <a:off x="2492864" y="4065366"/>
                <a:ext cx="12585" cy="1126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45" extrusionOk="0">
                    <a:moveTo>
                      <a:pt x="75" y="1"/>
                    </a:moveTo>
                    <a:cubicBezTo>
                      <a:pt x="43" y="1"/>
                      <a:pt x="14" y="20"/>
                      <a:pt x="8" y="61"/>
                    </a:cubicBezTo>
                    <a:cubicBezTo>
                      <a:pt x="0" y="116"/>
                      <a:pt x="40" y="144"/>
                      <a:pt x="82" y="144"/>
                    </a:cubicBezTo>
                    <a:cubicBezTo>
                      <a:pt x="115" y="144"/>
                      <a:pt x="149" y="126"/>
                      <a:pt x="161" y="89"/>
                    </a:cubicBezTo>
                    <a:cubicBezTo>
                      <a:pt x="161" y="34"/>
                      <a:pt x="116" y="1"/>
                      <a:pt x="7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85;p45"/>
              <p:cNvSpPr/>
              <p:nvPr/>
            </p:nvSpPr>
            <p:spPr>
              <a:xfrm>
                <a:off x="2510188" y="4129612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87" y="0"/>
                    </a:moveTo>
                    <a:cubicBezTo>
                      <a:pt x="50" y="0"/>
                      <a:pt x="14" y="22"/>
                      <a:pt x="8" y="71"/>
                    </a:cubicBezTo>
                    <a:cubicBezTo>
                      <a:pt x="0" y="127"/>
                      <a:pt x="47" y="160"/>
                      <a:pt x="93" y="160"/>
                    </a:cubicBezTo>
                    <a:cubicBezTo>
                      <a:pt x="128" y="160"/>
                      <a:pt x="164" y="141"/>
                      <a:pt x="176" y="99"/>
                    </a:cubicBezTo>
                    <a:cubicBezTo>
                      <a:pt x="183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86;p45"/>
              <p:cNvSpPr/>
              <p:nvPr/>
            </p:nvSpPr>
            <p:spPr>
              <a:xfrm>
                <a:off x="2451069" y="4392889"/>
                <a:ext cx="13828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1" extrusionOk="0">
                    <a:moveTo>
                      <a:pt x="89" y="1"/>
                    </a:moveTo>
                    <a:cubicBezTo>
                      <a:pt x="55" y="1"/>
                      <a:pt x="22" y="23"/>
                      <a:pt x="16" y="72"/>
                    </a:cubicBezTo>
                    <a:cubicBezTo>
                      <a:pt x="0" y="135"/>
                      <a:pt x="46" y="171"/>
                      <a:pt x="92" y="171"/>
                    </a:cubicBezTo>
                    <a:cubicBezTo>
                      <a:pt x="128" y="171"/>
                      <a:pt x="163" y="149"/>
                      <a:pt x="169" y="100"/>
                    </a:cubicBezTo>
                    <a:cubicBezTo>
                      <a:pt x="177" y="37"/>
                      <a:pt x="132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87;p45"/>
              <p:cNvSpPr/>
              <p:nvPr/>
            </p:nvSpPr>
            <p:spPr>
              <a:xfrm>
                <a:off x="2437086" y="4341228"/>
                <a:ext cx="1312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8" extrusionOk="0">
                    <a:moveTo>
                      <a:pt x="87" y="1"/>
                    </a:moveTo>
                    <a:cubicBezTo>
                      <a:pt x="51" y="1"/>
                      <a:pt x="14" y="22"/>
                      <a:pt x="1" y="67"/>
                    </a:cubicBezTo>
                    <a:cubicBezTo>
                      <a:pt x="1" y="120"/>
                      <a:pt x="41" y="148"/>
                      <a:pt x="82" y="148"/>
                    </a:cubicBezTo>
                    <a:cubicBezTo>
                      <a:pt x="118" y="148"/>
                      <a:pt x="155" y="127"/>
                      <a:pt x="168" y="81"/>
                    </a:cubicBezTo>
                    <a:cubicBezTo>
                      <a:pt x="168" y="29"/>
                      <a:pt x="128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88;p45"/>
              <p:cNvSpPr/>
              <p:nvPr/>
            </p:nvSpPr>
            <p:spPr>
              <a:xfrm>
                <a:off x="2448428" y="4252045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87" y="1"/>
                    </a:moveTo>
                    <a:cubicBezTo>
                      <a:pt x="50" y="1"/>
                      <a:pt x="14" y="23"/>
                      <a:pt x="8" y="72"/>
                    </a:cubicBezTo>
                    <a:cubicBezTo>
                      <a:pt x="0" y="134"/>
                      <a:pt x="45" y="171"/>
                      <a:pt x="91" y="171"/>
                    </a:cubicBezTo>
                    <a:cubicBezTo>
                      <a:pt x="127" y="171"/>
                      <a:pt x="163" y="148"/>
                      <a:pt x="176" y="99"/>
                    </a:cubicBezTo>
                    <a:cubicBezTo>
                      <a:pt x="183" y="37"/>
                      <a:pt x="134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89;p45"/>
              <p:cNvSpPr/>
              <p:nvPr/>
            </p:nvSpPr>
            <p:spPr>
              <a:xfrm>
                <a:off x="2477715" y="4268203"/>
                <a:ext cx="14216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5" y="1"/>
                    </a:moveTo>
                    <a:cubicBezTo>
                      <a:pt x="58" y="1"/>
                      <a:pt x="20" y="23"/>
                      <a:pt x="8" y="73"/>
                    </a:cubicBezTo>
                    <a:cubicBezTo>
                      <a:pt x="0" y="126"/>
                      <a:pt x="47" y="159"/>
                      <a:pt x="93" y="159"/>
                    </a:cubicBezTo>
                    <a:cubicBezTo>
                      <a:pt x="131" y="159"/>
                      <a:pt x="169" y="137"/>
                      <a:pt x="175" y="87"/>
                    </a:cubicBezTo>
                    <a:cubicBezTo>
                      <a:pt x="183" y="33"/>
                      <a:pt x="140" y="1"/>
                      <a:pt x="9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90;p45"/>
              <p:cNvSpPr/>
              <p:nvPr/>
            </p:nvSpPr>
            <p:spPr>
              <a:xfrm>
                <a:off x="2497681" y="4277759"/>
                <a:ext cx="13828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1" extrusionOk="0">
                    <a:moveTo>
                      <a:pt x="87" y="1"/>
                    </a:moveTo>
                    <a:cubicBezTo>
                      <a:pt x="54" y="1"/>
                      <a:pt x="22" y="19"/>
                      <a:pt x="16" y="61"/>
                    </a:cubicBezTo>
                    <a:cubicBezTo>
                      <a:pt x="0" y="124"/>
                      <a:pt x="46" y="160"/>
                      <a:pt x="92" y="160"/>
                    </a:cubicBezTo>
                    <a:cubicBezTo>
                      <a:pt x="127" y="160"/>
                      <a:pt x="163" y="138"/>
                      <a:pt x="169" y="89"/>
                    </a:cubicBezTo>
                    <a:cubicBezTo>
                      <a:pt x="177" y="34"/>
                      <a:pt x="131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91;p45"/>
              <p:cNvSpPr/>
              <p:nvPr/>
            </p:nvSpPr>
            <p:spPr>
              <a:xfrm>
                <a:off x="2480901" y="4338431"/>
                <a:ext cx="5671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59" extrusionOk="0">
                    <a:moveTo>
                      <a:pt x="37" y="0"/>
                    </a:moveTo>
                    <a:cubicBezTo>
                      <a:pt x="23" y="0"/>
                      <a:pt x="9" y="7"/>
                      <a:pt x="9" y="20"/>
                    </a:cubicBezTo>
                    <a:cubicBezTo>
                      <a:pt x="0" y="44"/>
                      <a:pt x="21" y="59"/>
                      <a:pt x="39" y="59"/>
                    </a:cubicBezTo>
                    <a:cubicBezTo>
                      <a:pt x="52" y="59"/>
                      <a:pt x="64" y="51"/>
                      <a:pt x="64" y="34"/>
                    </a:cubicBezTo>
                    <a:cubicBezTo>
                      <a:pt x="72" y="11"/>
                      <a:pt x="54" y="0"/>
                      <a:pt x="3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92;p45"/>
              <p:cNvSpPr/>
              <p:nvPr/>
            </p:nvSpPr>
            <p:spPr>
              <a:xfrm>
                <a:off x="2507547" y="4256628"/>
                <a:ext cx="5516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1" h="53" extrusionOk="0">
                    <a:moveTo>
                      <a:pt x="31" y="0"/>
                    </a:moveTo>
                    <a:cubicBezTo>
                      <a:pt x="19" y="0"/>
                      <a:pt x="7" y="8"/>
                      <a:pt x="0" y="27"/>
                    </a:cubicBezTo>
                    <a:cubicBezTo>
                      <a:pt x="0" y="42"/>
                      <a:pt x="17" y="53"/>
                      <a:pt x="35" y="53"/>
                    </a:cubicBezTo>
                    <a:cubicBezTo>
                      <a:pt x="49" y="53"/>
                      <a:pt x="64" y="45"/>
                      <a:pt x="70" y="27"/>
                    </a:cubicBezTo>
                    <a:cubicBezTo>
                      <a:pt x="62" y="11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3;p45"/>
              <p:cNvSpPr/>
              <p:nvPr/>
            </p:nvSpPr>
            <p:spPr>
              <a:xfrm>
                <a:off x="2520520" y="4172106"/>
                <a:ext cx="5050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3" extrusionOk="0">
                    <a:moveTo>
                      <a:pt x="29" y="0"/>
                    </a:moveTo>
                    <a:cubicBezTo>
                      <a:pt x="15" y="0"/>
                      <a:pt x="1" y="8"/>
                      <a:pt x="1" y="27"/>
                    </a:cubicBezTo>
                    <a:cubicBezTo>
                      <a:pt x="1" y="42"/>
                      <a:pt x="13" y="53"/>
                      <a:pt x="27" y="53"/>
                    </a:cubicBezTo>
                    <a:cubicBezTo>
                      <a:pt x="38" y="53"/>
                      <a:pt x="50" y="45"/>
                      <a:pt x="57" y="27"/>
                    </a:cubicBezTo>
                    <a:cubicBezTo>
                      <a:pt x="64" y="11"/>
                      <a:pt x="47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694;p45"/>
              <p:cNvSpPr/>
              <p:nvPr/>
            </p:nvSpPr>
            <p:spPr>
              <a:xfrm>
                <a:off x="2532484" y="4143518"/>
                <a:ext cx="4350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56" h="53" extrusionOk="0">
                    <a:moveTo>
                      <a:pt x="28" y="1"/>
                    </a:moveTo>
                    <a:cubicBezTo>
                      <a:pt x="14" y="1"/>
                      <a:pt x="0" y="11"/>
                      <a:pt x="0" y="32"/>
                    </a:cubicBezTo>
                    <a:cubicBezTo>
                      <a:pt x="0" y="46"/>
                      <a:pt x="14" y="53"/>
                      <a:pt x="28" y="53"/>
                    </a:cubicBezTo>
                    <a:cubicBezTo>
                      <a:pt x="42" y="53"/>
                      <a:pt x="56" y="46"/>
                      <a:pt x="56" y="32"/>
                    </a:cubicBezTo>
                    <a:cubicBezTo>
                      <a:pt x="56" y="11"/>
                      <a:pt x="42" y="1"/>
                      <a:pt x="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695;p45"/>
              <p:cNvSpPr/>
              <p:nvPr/>
            </p:nvSpPr>
            <p:spPr>
              <a:xfrm>
                <a:off x="2532484" y="4114075"/>
                <a:ext cx="4350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56" h="54" extrusionOk="0">
                    <a:moveTo>
                      <a:pt x="30" y="1"/>
                    </a:moveTo>
                    <a:cubicBezTo>
                      <a:pt x="18" y="1"/>
                      <a:pt x="6" y="8"/>
                      <a:pt x="0" y="20"/>
                    </a:cubicBezTo>
                    <a:cubicBezTo>
                      <a:pt x="0" y="43"/>
                      <a:pt x="13" y="54"/>
                      <a:pt x="27" y="54"/>
                    </a:cubicBezTo>
                    <a:cubicBezTo>
                      <a:pt x="38" y="54"/>
                      <a:pt x="50" y="47"/>
                      <a:pt x="56" y="34"/>
                    </a:cubicBezTo>
                    <a:cubicBezTo>
                      <a:pt x="56" y="11"/>
                      <a:pt x="43" y="1"/>
                      <a:pt x="3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696;p45"/>
              <p:cNvSpPr/>
              <p:nvPr/>
            </p:nvSpPr>
            <p:spPr>
              <a:xfrm>
                <a:off x="2509722" y="4107627"/>
                <a:ext cx="4972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59" extrusionOk="0">
                    <a:moveTo>
                      <a:pt x="29" y="0"/>
                    </a:moveTo>
                    <a:cubicBezTo>
                      <a:pt x="14" y="0"/>
                      <a:pt x="0" y="7"/>
                      <a:pt x="0" y="20"/>
                    </a:cubicBezTo>
                    <a:cubicBezTo>
                      <a:pt x="0" y="44"/>
                      <a:pt x="19" y="59"/>
                      <a:pt x="35" y="59"/>
                    </a:cubicBezTo>
                    <a:cubicBezTo>
                      <a:pt x="46" y="59"/>
                      <a:pt x="56" y="51"/>
                      <a:pt x="56" y="34"/>
                    </a:cubicBezTo>
                    <a:cubicBezTo>
                      <a:pt x="64" y="11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697;p45"/>
              <p:cNvSpPr/>
              <p:nvPr/>
            </p:nvSpPr>
            <p:spPr>
              <a:xfrm>
                <a:off x="2489135" y="4090847"/>
                <a:ext cx="543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53" extrusionOk="0">
                    <a:moveTo>
                      <a:pt x="31" y="0"/>
                    </a:moveTo>
                    <a:cubicBezTo>
                      <a:pt x="19" y="0"/>
                      <a:pt x="7" y="8"/>
                      <a:pt x="0" y="26"/>
                    </a:cubicBezTo>
                    <a:cubicBezTo>
                      <a:pt x="0" y="42"/>
                      <a:pt x="17" y="53"/>
                      <a:pt x="34" y="53"/>
                    </a:cubicBezTo>
                    <a:cubicBezTo>
                      <a:pt x="49" y="53"/>
                      <a:pt x="64" y="45"/>
                      <a:pt x="70" y="26"/>
                    </a:cubicBezTo>
                    <a:cubicBezTo>
                      <a:pt x="62" y="11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698;p45"/>
              <p:cNvSpPr/>
              <p:nvPr/>
            </p:nvSpPr>
            <p:spPr>
              <a:xfrm>
                <a:off x="2464198" y="4229904"/>
                <a:ext cx="5516" cy="3807"/>
              </a:xfrm>
              <a:custGeom>
                <a:avLst/>
                <a:gdLst/>
                <a:ahLst/>
                <a:cxnLst/>
                <a:rect l="l" t="t" r="r" b="b"/>
                <a:pathLst>
                  <a:path w="71" h="49" extrusionOk="0">
                    <a:moveTo>
                      <a:pt x="41" y="1"/>
                    </a:moveTo>
                    <a:cubicBezTo>
                      <a:pt x="25" y="1"/>
                      <a:pt x="7" y="8"/>
                      <a:pt x="0" y="22"/>
                    </a:cubicBezTo>
                    <a:cubicBezTo>
                      <a:pt x="0" y="37"/>
                      <a:pt x="17" y="48"/>
                      <a:pt x="35" y="48"/>
                    </a:cubicBezTo>
                    <a:cubicBezTo>
                      <a:pt x="49" y="48"/>
                      <a:pt x="64" y="41"/>
                      <a:pt x="70" y="22"/>
                    </a:cubicBezTo>
                    <a:cubicBezTo>
                      <a:pt x="70" y="8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699;p45"/>
              <p:cNvSpPr/>
              <p:nvPr/>
            </p:nvSpPr>
            <p:spPr>
              <a:xfrm>
                <a:off x="2466373" y="4272165"/>
                <a:ext cx="4428" cy="3807"/>
              </a:xfrm>
              <a:custGeom>
                <a:avLst/>
                <a:gdLst/>
                <a:ahLst/>
                <a:cxnLst/>
                <a:rect l="l" t="t" r="r" b="b"/>
                <a:pathLst>
                  <a:path w="57" h="49" extrusionOk="0">
                    <a:moveTo>
                      <a:pt x="33" y="1"/>
                    </a:moveTo>
                    <a:cubicBezTo>
                      <a:pt x="21" y="1"/>
                      <a:pt x="7" y="8"/>
                      <a:pt x="0" y="22"/>
                    </a:cubicBezTo>
                    <a:cubicBezTo>
                      <a:pt x="0" y="37"/>
                      <a:pt x="13" y="48"/>
                      <a:pt x="27" y="48"/>
                    </a:cubicBezTo>
                    <a:cubicBezTo>
                      <a:pt x="38" y="48"/>
                      <a:pt x="50" y="41"/>
                      <a:pt x="56" y="22"/>
                    </a:cubicBezTo>
                    <a:cubicBezTo>
                      <a:pt x="56" y="8"/>
                      <a:pt x="46" y="1"/>
                      <a:pt x="3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00;p45"/>
              <p:cNvSpPr/>
              <p:nvPr/>
            </p:nvSpPr>
            <p:spPr>
              <a:xfrm>
                <a:off x="2439261" y="4298345"/>
                <a:ext cx="5516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6" y="0"/>
                    </a:moveTo>
                    <a:cubicBezTo>
                      <a:pt x="22" y="0"/>
                      <a:pt x="7" y="7"/>
                      <a:pt x="1" y="20"/>
                    </a:cubicBezTo>
                    <a:cubicBezTo>
                      <a:pt x="1" y="44"/>
                      <a:pt x="19" y="59"/>
                      <a:pt x="38" y="59"/>
                    </a:cubicBezTo>
                    <a:cubicBezTo>
                      <a:pt x="51" y="59"/>
                      <a:pt x="65" y="51"/>
                      <a:pt x="70" y="34"/>
                    </a:cubicBezTo>
                    <a:cubicBezTo>
                      <a:pt x="70" y="11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01;p45"/>
              <p:cNvSpPr/>
              <p:nvPr/>
            </p:nvSpPr>
            <p:spPr>
              <a:xfrm>
                <a:off x="2490223" y="4355755"/>
                <a:ext cx="4350" cy="3884"/>
              </a:xfrm>
              <a:custGeom>
                <a:avLst/>
                <a:gdLst/>
                <a:ahLst/>
                <a:cxnLst/>
                <a:rect l="l" t="t" r="r" b="b"/>
                <a:pathLst>
                  <a:path w="56" h="50" extrusionOk="0">
                    <a:moveTo>
                      <a:pt x="30" y="0"/>
                    </a:moveTo>
                    <a:cubicBezTo>
                      <a:pt x="18" y="0"/>
                      <a:pt x="6" y="7"/>
                      <a:pt x="0" y="20"/>
                    </a:cubicBezTo>
                    <a:cubicBezTo>
                      <a:pt x="0" y="37"/>
                      <a:pt x="21" y="49"/>
                      <a:pt x="38" y="49"/>
                    </a:cubicBezTo>
                    <a:cubicBezTo>
                      <a:pt x="48" y="49"/>
                      <a:pt x="56" y="44"/>
                      <a:pt x="56" y="34"/>
                    </a:cubicBezTo>
                    <a:cubicBezTo>
                      <a:pt x="56" y="11"/>
                      <a:pt x="43" y="0"/>
                      <a:pt x="3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02;p45"/>
              <p:cNvSpPr/>
              <p:nvPr/>
            </p:nvSpPr>
            <p:spPr>
              <a:xfrm>
                <a:off x="2482610" y="4017046"/>
                <a:ext cx="78073" cy="1608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0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9" y="162"/>
                      <a:pt x="509" y="207"/>
                      <a:pt x="679" y="207"/>
                    </a:cubicBezTo>
                    <a:cubicBezTo>
                      <a:pt x="875" y="207"/>
                      <a:pt x="990" y="147"/>
                      <a:pt x="1005" y="139"/>
                    </a:cubicBezTo>
                    <a:lnTo>
                      <a:pt x="1005" y="139"/>
                    </a:lnTo>
                    <a:cubicBezTo>
                      <a:pt x="900" y="183"/>
                      <a:pt x="791" y="200"/>
                      <a:pt x="686" y="200"/>
                    </a:cubicBezTo>
                    <a:cubicBezTo>
                      <a:pt x="388" y="200"/>
                      <a:pt x="114" y="62"/>
                      <a:pt x="1" y="0"/>
                    </a:cubicBezTo>
                    <a:close/>
                  </a:path>
                </a:pathLst>
              </a:custGeom>
              <a:solidFill>
                <a:srgbClr val="F976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03;p45"/>
              <p:cNvSpPr/>
              <p:nvPr/>
            </p:nvSpPr>
            <p:spPr>
              <a:xfrm>
                <a:off x="1918069" y="3832232"/>
                <a:ext cx="214644" cy="58893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7581" extrusionOk="0">
                    <a:moveTo>
                      <a:pt x="1252" y="1"/>
                    </a:moveTo>
                    <a:cubicBezTo>
                      <a:pt x="1001" y="1"/>
                      <a:pt x="663" y="71"/>
                      <a:pt x="140" y="203"/>
                    </a:cubicBezTo>
                    <a:lnTo>
                      <a:pt x="0" y="482"/>
                    </a:lnTo>
                    <a:cubicBezTo>
                      <a:pt x="516" y="649"/>
                      <a:pt x="1158" y="7275"/>
                      <a:pt x="1646" y="7484"/>
                    </a:cubicBezTo>
                    <a:cubicBezTo>
                      <a:pt x="1771" y="7552"/>
                      <a:pt x="1897" y="7581"/>
                      <a:pt x="2021" y="7581"/>
                    </a:cubicBezTo>
                    <a:cubicBezTo>
                      <a:pt x="2229" y="7581"/>
                      <a:pt x="2436" y="7500"/>
                      <a:pt x="2637" y="7387"/>
                    </a:cubicBezTo>
                    <a:lnTo>
                      <a:pt x="2748" y="7108"/>
                    </a:lnTo>
                    <a:cubicBezTo>
                      <a:pt x="2762" y="6899"/>
                      <a:pt x="1470" y="217"/>
                      <a:pt x="1839" y="217"/>
                    </a:cubicBezTo>
                    <a:cubicBezTo>
                      <a:pt x="1840" y="217"/>
                      <a:pt x="1841" y="217"/>
                      <a:pt x="1842" y="217"/>
                    </a:cubicBezTo>
                    <a:cubicBezTo>
                      <a:pt x="1667" y="71"/>
                      <a:pt x="1503" y="1"/>
                      <a:pt x="1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704;p45"/>
              <p:cNvSpPr/>
              <p:nvPr/>
            </p:nvSpPr>
            <p:spPr>
              <a:xfrm>
                <a:off x="1890257" y="3837204"/>
                <a:ext cx="175335" cy="48786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628" extrusionOk="0">
                    <a:moveTo>
                      <a:pt x="1612" y="1"/>
                    </a:moveTo>
                    <a:cubicBezTo>
                      <a:pt x="980" y="1"/>
                      <a:pt x="0" y="325"/>
                      <a:pt x="735" y="627"/>
                    </a:cubicBezTo>
                    <a:cubicBezTo>
                      <a:pt x="631" y="371"/>
                      <a:pt x="1033" y="248"/>
                      <a:pt x="1394" y="248"/>
                    </a:cubicBezTo>
                    <a:cubicBezTo>
                      <a:pt x="1662" y="248"/>
                      <a:pt x="1907" y="315"/>
                      <a:pt x="1907" y="446"/>
                    </a:cubicBezTo>
                    <a:cubicBezTo>
                      <a:pt x="2257" y="122"/>
                      <a:pt x="2000" y="1"/>
                      <a:pt x="1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705;p45"/>
              <p:cNvSpPr/>
              <p:nvPr/>
            </p:nvSpPr>
            <p:spPr>
              <a:xfrm>
                <a:off x="1935393" y="3878300"/>
                <a:ext cx="205632" cy="546592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7036" extrusionOk="0">
                    <a:moveTo>
                      <a:pt x="1507" y="1"/>
                    </a:moveTo>
                    <a:cubicBezTo>
                      <a:pt x="1432" y="56"/>
                      <a:pt x="1353" y="105"/>
                      <a:pt x="1272" y="146"/>
                    </a:cubicBezTo>
                    <a:lnTo>
                      <a:pt x="1272" y="146"/>
                    </a:lnTo>
                    <a:lnTo>
                      <a:pt x="1395" y="126"/>
                    </a:lnTo>
                    <a:lnTo>
                      <a:pt x="2469" y="6417"/>
                    </a:lnTo>
                    <a:cubicBezTo>
                      <a:pt x="2469" y="6417"/>
                      <a:pt x="2609" y="6821"/>
                      <a:pt x="1995" y="6933"/>
                    </a:cubicBezTo>
                    <a:cubicBezTo>
                      <a:pt x="1928" y="6944"/>
                      <a:pt x="1866" y="6948"/>
                      <a:pt x="1810" y="6948"/>
                    </a:cubicBezTo>
                    <a:cubicBezTo>
                      <a:pt x="1348" y="6948"/>
                      <a:pt x="1270" y="6626"/>
                      <a:pt x="1270" y="6626"/>
                    </a:cubicBezTo>
                    <a:lnTo>
                      <a:pt x="182" y="321"/>
                    </a:lnTo>
                    <a:lnTo>
                      <a:pt x="261" y="309"/>
                    </a:lnTo>
                    <a:lnTo>
                      <a:pt x="261" y="309"/>
                    </a:lnTo>
                    <a:cubicBezTo>
                      <a:pt x="344" y="320"/>
                      <a:pt x="426" y="326"/>
                      <a:pt x="509" y="326"/>
                    </a:cubicBezTo>
                    <a:cubicBezTo>
                      <a:pt x="773" y="326"/>
                      <a:pt x="1035" y="266"/>
                      <a:pt x="1272" y="146"/>
                    </a:cubicBezTo>
                    <a:lnTo>
                      <a:pt x="1272" y="146"/>
                    </a:lnTo>
                    <a:lnTo>
                      <a:pt x="261" y="309"/>
                    </a:lnTo>
                    <a:lnTo>
                      <a:pt x="261" y="309"/>
                    </a:lnTo>
                    <a:cubicBezTo>
                      <a:pt x="174" y="296"/>
                      <a:pt x="87" y="277"/>
                      <a:pt x="0" y="252"/>
                    </a:cubicBezTo>
                    <a:lnTo>
                      <a:pt x="0" y="252"/>
                    </a:lnTo>
                    <a:cubicBezTo>
                      <a:pt x="1" y="252"/>
                      <a:pt x="1158" y="6654"/>
                      <a:pt x="1158" y="6654"/>
                    </a:cubicBezTo>
                    <a:cubicBezTo>
                      <a:pt x="1152" y="6881"/>
                      <a:pt x="1510" y="7035"/>
                      <a:pt x="1869" y="7035"/>
                    </a:cubicBezTo>
                    <a:cubicBezTo>
                      <a:pt x="2258" y="7035"/>
                      <a:pt x="2647" y="6854"/>
                      <a:pt x="2567" y="6389"/>
                    </a:cubicBez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706;p45"/>
              <p:cNvSpPr/>
              <p:nvPr/>
            </p:nvSpPr>
            <p:spPr>
              <a:xfrm>
                <a:off x="1828886" y="3821744"/>
                <a:ext cx="307011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1161" extrusionOk="0">
                    <a:moveTo>
                      <a:pt x="2390" y="205"/>
                    </a:moveTo>
                    <a:cubicBezTo>
                      <a:pt x="2804" y="205"/>
                      <a:pt x="3076" y="340"/>
                      <a:pt x="2627" y="701"/>
                    </a:cubicBezTo>
                    <a:cubicBezTo>
                      <a:pt x="2446" y="865"/>
                      <a:pt x="2222" y="947"/>
                      <a:pt x="1998" y="947"/>
                    </a:cubicBezTo>
                    <a:cubicBezTo>
                      <a:pt x="1840" y="947"/>
                      <a:pt x="1682" y="907"/>
                      <a:pt x="1539" y="826"/>
                    </a:cubicBezTo>
                    <a:cubicBezTo>
                      <a:pt x="808" y="515"/>
                      <a:pt x="1762" y="205"/>
                      <a:pt x="2390" y="205"/>
                    </a:cubicBezTo>
                    <a:close/>
                    <a:moveTo>
                      <a:pt x="2465" y="0"/>
                    </a:moveTo>
                    <a:cubicBezTo>
                      <a:pt x="841" y="0"/>
                      <a:pt x="1" y="992"/>
                      <a:pt x="2222" y="1161"/>
                    </a:cubicBezTo>
                    <a:cubicBezTo>
                      <a:pt x="2794" y="1008"/>
                      <a:pt x="3952" y="212"/>
                      <a:pt x="2836" y="17"/>
                    </a:cubicBezTo>
                    <a:cubicBezTo>
                      <a:pt x="2709" y="6"/>
                      <a:pt x="2585" y="0"/>
                      <a:pt x="2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707;p45"/>
              <p:cNvSpPr/>
              <p:nvPr/>
            </p:nvSpPr>
            <p:spPr>
              <a:xfrm>
                <a:off x="1820806" y="3824930"/>
                <a:ext cx="255506" cy="81569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1050" extrusionOk="0">
                    <a:moveTo>
                      <a:pt x="2493" y="31"/>
                    </a:moveTo>
                    <a:cubicBezTo>
                      <a:pt x="2934" y="31"/>
                      <a:pt x="3255" y="179"/>
                      <a:pt x="3094" y="450"/>
                    </a:cubicBezTo>
                    <a:cubicBezTo>
                      <a:pt x="2807" y="820"/>
                      <a:pt x="2439" y="952"/>
                      <a:pt x="2109" y="952"/>
                    </a:cubicBezTo>
                    <a:cubicBezTo>
                      <a:pt x="1604" y="952"/>
                      <a:pt x="1187" y="645"/>
                      <a:pt x="1280" y="409"/>
                    </a:cubicBezTo>
                    <a:cubicBezTo>
                      <a:pt x="1604" y="151"/>
                      <a:pt x="2097" y="31"/>
                      <a:pt x="2493" y="31"/>
                    </a:cubicBezTo>
                    <a:close/>
                    <a:moveTo>
                      <a:pt x="2715" y="0"/>
                    </a:moveTo>
                    <a:cubicBezTo>
                      <a:pt x="1818" y="0"/>
                      <a:pt x="0" y="456"/>
                      <a:pt x="1950" y="1022"/>
                    </a:cubicBezTo>
                    <a:cubicBezTo>
                      <a:pt x="1950" y="1022"/>
                      <a:pt x="2033" y="1049"/>
                      <a:pt x="2168" y="1049"/>
                    </a:cubicBezTo>
                    <a:cubicBezTo>
                      <a:pt x="2411" y="1049"/>
                      <a:pt x="2820" y="963"/>
                      <a:pt x="3205" y="478"/>
                    </a:cubicBezTo>
                    <a:cubicBezTo>
                      <a:pt x="3289" y="367"/>
                      <a:pt x="3261" y="199"/>
                      <a:pt x="3149" y="116"/>
                    </a:cubicBezTo>
                    <a:cubicBezTo>
                      <a:pt x="3146" y="36"/>
                      <a:pt x="2967" y="0"/>
                      <a:pt x="2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708;p45"/>
              <p:cNvSpPr/>
              <p:nvPr/>
            </p:nvSpPr>
            <p:spPr>
              <a:xfrm>
                <a:off x="1975478" y="4003995"/>
                <a:ext cx="158322" cy="421596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5427" extrusionOk="0">
                    <a:moveTo>
                      <a:pt x="1856" y="4785"/>
                    </a:moveTo>
                    <a:cubicBezTo>
                      <a:pt x="2037" y="5315"/>
                      <a:pt x="879" y="5427"/>
                      <a:pt x="796" y="4952"/>
                    </a:cubicBezTo>
                    <a:lnTo>
                      <a:pt x="1" y="280"/>
                    </a:lnTo>
                    <a:cubicBezTo>
                      <a:pt x="294" y="1"/>
                      <a:pt x="796" y="29"/>
                      <a:pt x="1061" y="9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709;p45"/>
              <p:cNvSpPr/>
              <p:nvPr/>
            </p:nvSpPr>
            <p:spPr>
              <a:xfrm>
                <a:off x="1975478" y="4008734"/>
                <a:ext cx="82424" cy="21752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0" extrusionOk="0">
                    <a:moveTo>
                      <a:pt x="761" y="1"/>
                    </a:moveTo>
                    <a:cubicBezTo>
                      <a:pt x="493" y="1"/>
                      <a:pt x="126" y="54"/>
                      <a:pt x="1" y="233"/>
                    </a:cubicBezTo>
                    <a:cubicBezTo>
                      <a:pt x="96" y="264"/>
                      <a:pt x="212" y="279"/>
                      <a:pt x="333" y="279"/>
                    </a:cubicBezTo>
                    <a:cubicBezTo>
                      <a:pt x="634" y="279"/>
                      <a:pt x="961" y="187"/>
                      <a:pt x="1061" y="37"/>
                    </a:cubicBezTo>
                    <a:cubicBezTo>
                      <a:pt x="1031" y="17"/>
                      <a:pt x="911" y="1"/>
                      <a:pt x="76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710;p45"/>
              <p:cNvSpPr/>
              <p:nvPr/>
            </p:nvSpPr>
            <p:spPr>
              <a:xfrm>
                <a:off x="2011214" y="4008267"/>
                <a:ext cx="46689" cy="2182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81" extrusionOk="0">
                    <a:moveTo>
                      <a:pt x="212" y="1"/>
                    </a:moveTo>
                    <a:cubicBezTo>
                      <a:pt x="141" y="1"/>
                      <a:pt x="70" y="5"/>
                      <a:pt x="1" y="15"/>
                    </a:cubicBezTo>
                    <a:cubicBezTo>
                      <a:pt x="1" y="15"/>
                      <a:pt x="154" y="155"/>
                      <a:pt x="29" y="280"/>
                    </a:cubicBezTo>
                    <a:cubicBezTo>
                      <a:pt x="238" y="280"/>
                      <a:pt x="447" y="197"/>
                      <a:pt x="601" y="43"/>
                    </a:cubicBezTo>
                    <a:cubicBezTo>
                      <a:pt x="475" y="16"/>
                      <a:pt x="343" y="1"/>
                      <a:pt x="21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711;p45"/>
              <p:cNvSpPr/>
              <p:nvPr/>
            </p:nvSpPr>
            <p:spPr>
              <a:xfrm>
                <a:off x="1975478" y="4007801"/>
                <a:ext cx="82424" cy="1903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45" extrusionOk="0">
                    <a:moveTo>
                      <a:pt x="693" y="0"/>
                    </a:moveTo>
                    <a:cubicBezTo>
                      <a:pt x="482" y="0"/>
                      <a:pt x="217" y="49"/>
                      <a:pt x="1" y="245"/>
                    </a:cubicBezTo>
                    <a:lnTo>
                      <a:pt x="15" y="245"/>
                    </a:lnTo>
                    <a:cubicBezTo>
                      <a:pt x="36" y="150"/>
                      <a:pt x="576" y="39"/>
                      <a:pt x="862" y="39"/>
                    </a:cubicBezTo>
                    <a:cubicBezTo>
                      <a:pt x="954" y="39"/>
                      <a:pt x="1019" y="50"/>
                      <a:pt x="1033" y="77"/>
                    </a:cubicBezTo>
                    <a:lnTo>
                      <a:pt x="1061" y="49"/>
                    </a:lnTo>
                    <a:cubicBezTo>
                      <a:pt x="1061" y="49"/>
                      <a:pt x="904" y="0"/>
                      <a:pt x="6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712;p45"/>
              <p:cNvSpPr/>
              <p:nvPr/>
            </p:nvSpPr>
            <p:spPr>
              <a:xfrm>
                <a:off x="2082141" y="4245208"/>
                <a:ext cx="5050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65" h="60" extrusionOk="0">
                    <a:moveTo>
                      <a:pt x="36" y="1"/>
                    </a:moveTo>
                    <a:cubicBezTo>
                      <a:pt x="19" y="1"/>
                      <a:pt x="1" y="11"/>
                      <a:pt x="9" y="34"/>
                    </a:cubicBezTo>
                    <a:cubicBezTo>
                      <a:pt x="9" y="52"/>
                      <a:pt x="18" y="59"/>
                      <a:pt x="30" y="59"/>
                    </a:cubicBezTo>
                    <a:cubicBezTo>
                      <a:pt x="45" y="59"/>
                      <a:pt x="64" y="44"/>
                      <a:pt x="64" y="20"/>
                    </a:cubicBezTo>
                    <a:cubicBezTo>
                      <a:pt x="64" y="8"/>
                      <a:pt x="50" y="1"/>
                      <a:pt x="36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713;p45"/>
              <p:cNvSpPr/>
              <p:nvPr/>
            </p:nvSpPr>
            <p:spPr>
              <a:xfrm>
                <a:off x="2093560" y="4365155"/>
                <a:ext cx="18567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9" extrusionOk="0">
                    <a:moveTo>
                      <a:pt x="125" y="0"/>
                    </a:moveTo>
                    <a:cubicBezTo>
                      <a:pt x="63" y="0"/>
                      <a:pt x="1" y="43"/>
                      <a:pt x="1" y="122"/>
                    </a:cubicBezTo>
                    <a:cubicBezTo>
                      <a:pt x="19" y="182"/>
                      <a:pt x="65" y="208"/>
                      <a:pt x="111" y="208"/>
                    </a:cubicBezTo>
                    <a:cubicBezTo>
                      <a:pt x="174" y="208"/>
                      <a:pt x="238" y="160"/>
                      <a:pt x="238" y="80"/>
                    </a:cubicBezTo>
                    <a:cubicBezTo>
                      <a:pt x="220" y="26"/>
                      <a:pt x="173" y="0"/>
                      <a:pt x="12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714;p45"/>
              <p:cNvSpPr/>
              <p:nvPr/>
            </p:nvSpPr>
            <p:spPr>
              <a:xfrm>
                <a:off x="2046405" y="4297102"/>
                <a:ext cx="18644" cy="1740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4" extrusionOk="0">
                    <a:moveTo>
                      <a:pt x="123" y="1"/>
                    </a:moveTo>
                    <a:cubicBezTo>
                      <a:pt x="62" y="1"/>
                      <a:pt x="0" y="47"/>
                      <a:pt x="8" y="133"/>
                    </a:cubicBezTo>
                    <a:cubicBezTo>
                      <a:pt x="21" y="195"/>
                      <a:pt x="68" y="224"/>
                      <a:pt x="116" y="224"/>
                    </a:cubicBezTo>
                    <a:cubicBezTo>
                      <a:pt x="177" y="224"/>
                      <a:pt x="239" y="177"/>
                      <a:pt x="231" y="91"/>
                    </a:cubicBezTo>
                    <a:cubicBezTo>
                      <a:pt x="219" y="30"/>
                      <a:pt x="172" y="1"/>
                      <a:pt x="12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715;p45"/>
              <p:cNvSpPr/>
              <p:nvPr/>
            </p:nvSpPr>
            <p:spPr>
              <a:xfrm>
                <a:off x="2064817" y="4198209"/>
                <a:ext cx="18644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14" extrusionOk="0">
                    <a:moveTo>
                      <a:pt x="120" y="1"/>
                    </a:moveTo>
                    <a:cubicBezTo>
                      <a:pt x="59" y="1"/>
                      <a:pt x="0" y="44"/>
                      <a:pt x="8" y="123"/>
                    </a:cubicBezTo>
                    <a:cubicBezTo>
                      <a:pt x="27" y="184"/>
                      <a:pt x="75" y="213"/>
                      <a:pt x="122" y="213"/>
                    </a:cubicBezTo>
                    <a:cubicBezTo>
                      <a:pt x="182" y="213"/>
                      <a:pt x="239" y="167"/>
                      <a:pt x="232" y="81"/>
                    </a:cubicBezTo>
                    <a:cubicBezTo>
                      <a:pt x="213" y="27"/>
                      <a:pt x="166" y="1"/>
                      <a:pt x="12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716;p45"/>
              <p:cNvSpPr/>
              <p:nvPr/>
            </p:nvSpPr>
            <p:spPr>
              <a:xfrm>
                <a:off x="2008029" y="4113687"/>
                <a:ext cx="19111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09" extrusionOk="0">
                    <a:moveTo>
                      <a:pt x="124" y="1"/>
                    </a:moveTo>
                    <a:cubicBezTo>
                      <a:pt x="62" y="1"/>
                      <a:pt x="0" y="44"/>
                      <a:pt x="0" y="123"/>
                    </a:cubicBezTo>
                    <a:cubicBezTo>
                      <a:pt x="18" y="182"/>
                      <a:pt x="66" y="209"/>
                      <a:pt x="115" y="209"/>
                    </a:cubicBezTo>
                    <a:cubicBezTo>
                      <a:pt x="180" y="209"/>
                      <a:pt x="245" y="161"/>
                      <a:pt x="237" y="81"/>
                    </a:cubicBezTo>
                    <a:cubicBezTo>
                      <a:pt x="219" y="27"/>
                      <a:pt x="172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717;p45"/>
              <p:cNvSpPr/>
              <p:nvPr/>
            </p:nvSpPr>
            <p:spPr>
              <a:xfrm>
                <a:off x="2035063" y="4080748"/>
                <a:ext cx="19111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09" extrusionOk="0">
                    <a:moveTo>
                      <a:pt x="128" y="1"/>
                    </a:moveTo>
                    <a:cubicBezTo>
                      <a:pt x="65" y="1"/>
                      <a:pt x="1" y="49"/>
                      <a:pt x="1" y="129"/>
                    </a:cubicBezTo>
                    <a:cubicBezTo>
                      <a:pt x="19" y="183"/>
                      <a:pt x="69" y="209"/>
                      <a:pt x="118" y="209"/>
                    </a:cubicBezTo>
                    <a:cubicBezTo>
                      <a:pt x="182" y="209"/>
                      <a:pt x="246" y="165"/>
                      <a:pt x="238" y="87"/>
                    </a:cubicBezTo>
                    <a:cubicBezTo>
                      <a:pt x="220" y="27"/>
                      <a:pt x="174" y="1"/>
                      <a:pt x="1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718;p45"/>
              <p:cNvSpPr/>
              <p:nvPr/>
            </p:nvSpPr>
            <p:spPr>
              <a:xfrm>
                <a:off x="2033354" y="4043148"/>
                <a:ext cx="20353" cy="18644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40" extrusionOk="0">
                    <a:moveTo>
                      <a:pt x="135" y="0"/>
                    </a:moveTo>
                    <a:cubicBezTo>
                      <a:pt x="69" y="0"/>
                      <a:pt x="1" y="51"/>
                      <a:pt x="9" y="138"/>
                    </a:cubicBezTo>
                    <a:cubicBezTo>
                      <a:pt x="21" y="207"/>
                      <a:pt x="75" y="239"/>
                      <a:pt x="129" y="239"/>
                    </a:cubicBezTo>
                    <a:cubicBezTo>
                      <a:pt x="196" y="239"/>
                      <a:pt x="261" y="189"/>
                      <a:pt x="246" y="96"/>
                    </a:cubicBezTo>
                    <a:cubicBezTo>
                      <a:pt x="234" y="30"/>
                      <a:pt x="185" y="0"/>
                      <a:pt x="13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719;p45"/>
              <p:cNvSpPr/>
              <p:nvPr/>
            </p:nvSpPr>
            <p:spPr>
              <a:xfrm>
                <a:off x="1988374" y="4032894"/>
                <a:ext cx="20897" cy="1779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29" extrusionOk="0">
                    <a:moveTo>
                      <a:pt x="130" y="1"/>
                    </a:moveTo>
                    <a:cubicBezTo>
                      <a:pt x="64" y="1"/>
                      <a:pt x="1" y="47"/>
                      <a:pt x="16" y="131"/>
                    </a:cubicBezTo>
                    <a:cubicBezTo>
                      <a:pt x="28" y="199"/>
                      <a:pt x="81" y="228"/>
                      <a:pt x="134" y="228"/>
                    </a:cubicBezTo>
                    <a:cubicBezTo>
                      <a:pt x="202" y="228"/>
                      <a:pt x="269" y="181"/>
                      <a:pt x="253" y="103"/>
                    </a:cubicBezTo>
                    <a:cubicBezTo>
                      <a:pt x="240" y="33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720;p45"/>
              <p:cNvSpPr/>
              <p:nvPr/>
            </p:nvSpPr>
            <p:spPr>
              <a:xfrm>
                <a:off x="2068546" y="4348064"/>
                <a:ext cx="20975" cy="17868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30" extrusionOk="0">
                    <a:moveTo>
                      <a:pt x="135" y="1"/>
                    </a:moveTo>
                    <a:cubicBezTo>
                      <a:pt x="68" y="1"/>
                      <a:pt x="1" y="47"/>
                      <a:pt x="16" y="133"/>
                    </a:cubicBezTo>
                    <a:cubicBezTo>
                      <a:pt x="28" y="199"/>
                      <a:pt x="80" y="229"/>
                      <a:pt x="132" y="229"/>
                    </a:cubicBezTo>
                    <a:cubicBezTo>
                      <a:pt x="200" y="229"/>
                      <a:pt x="269" y="178"/>
                      <a:pt x="253" y="91"/>
                    </a:cubicBezTo>
                    <a:cubicBezTo>
                      <a:pt x="241" y="29"/>
                      <a:pt x="188" y="1"/>
                      <a:pt x="13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721;p45"/>
              <p:cNvSpPr/>
              <p:nvPr/>
            </p:nvSpPr>
            <p:spPr>
              <a:xfrm>
                <a:off x="2055028" y="4375565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8" y="1"/>
                    </a:moveTo>
                    <a:cubicBezTo>
                      <a:pt x="50" y="1"/>
                      <a:pt x="1" y="37"/>
                      <a:pt x="9" y="100"/>
                    </a:cubicBezTo>
                    <a:cubicBezTo>
                      <a:pt x="21" y="142"/>
                      <a:pt x="56" y="160"/>
                      <a:pt x="91" y="160"/>
                    </a:cubicBezTo>
                    <a:cubicBezTo>
                      <a:pt x="138" y="160"/>
                      <a:pt x="184" y="127"/>
                      <a:pt x="176" y="72"/>
                    </a:cubicBezTo>
                    <a:cubicBezTo>
                      <a:pt x="170" y="23"/>
                      <a:pt x="134" y="1"/>
                      <a:pt x="9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722;p45"/>
              <p:cNvSpPr/>
              <p:nvPr/>
            </p:nvSpPr>
            <p:spPr>
              <a:xfrm>
                <a:off x="2053941" y="4331983"/>
                <a:ext cx="14372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0" extrusionOk="0">
                    <a:moveTo>
                      <a:pt x="100" y="0"/>
                    </a:moveTo>
                    <a:cubicBezTo>
                      <a:pt x="52" y="0"/>
                      <a:pt x="1" y="33"/>
                      <a:pt x="9" y="89"/>
                    </a:cubicBezTo>
                    <a:cubicBezTo>
                      <a:pt x="21" y="138"/>
                      <a:pt x="57" y="160"/>
                      <a:pt x="93" y="160"/>
                    </a:cubicBezTo>
                    <a:cubicBezTo>
                      <a:pt x="139" y="160"/>
                      <a:pt x="184" y="124"/>
                      <a:pt x="176" y="61"/>
                    </a:cubicBezTo>
                    <a:cubicBezTo>
                      <a:pt x="170" y="19"/>
                      <a:pt x="136" y="0"/>
                      <a:pt x="10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723;p45"/>
              <p:cNvSpPr/>
              <p:nvPr/>
            </p:nvSpPr>
            <p:spPr>
              <a:xfrm>
                <a:off x="2082141" y="4303006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89" y="0"/>
                    </a:moveTo>
                    <a:cubicBezTo>
                      <a:pt x="46" y="0"/>
                      <a:pt x="1" y="36"/>
                      <a:pt x="9" y="99"/>
                    </a:cubicBezTo>
                    <a:cubicBezTo>
                      <a:pt x="15" y="141"/>
                      <a:pt x="49" y="160"/>
                      <a:pt x="84" y="160"/>
                    </a:cubicBezTo>
                    <a:cubicBezTo>
                      <a:pt x="130" y="160"/>
                      <a:pt x="178" y="127"/>
                      <a:pt x="162" y="71"/>
                    </a:cubicBezTo>
                    <a:cubicBezTo>
                      <a:pt x="156" y="22"/>
                      <a:pt x="123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3724;p45"/>
              <p:cNvSpPr/>
              <p:nvPr/>
            </p:nvSpPr>
            <p:spPr>
              <a:xfrm>
                <a:off x="2053941" y="4232235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4" y="1"/>
                    </a:moveTo>
                    <a:cubicBezTo>
                      <a:pt x="47" y="1"/>
                      <a:pt x="1" y="34"/>
                      <a:pt x="9" y="89"/>
                    </a:cubicBezTo>
                    <a:cubicBezTo>
                      <a:pt x="15" y="138"/>
                      <a:pt x="51" y="161"/>
                      <a:pt x="87" y="161"/>
                    </a:cubicBezTo>
                    <a:cubicBezTo>
                      <a:pt x="135" y="161"/>
                      <a:pt x="184" y="124"/>
                      <a:pt x="176" y="62"/>
                    </a:cubicBezTo>
                    <a:cubicBezTo>
                      <a:pt x="164" y="20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3725;p45"/>
              <p:cNvSpPr/>
              <p:nvPr/>
            </p:nvSpPr>
            <p:spPr>
              <a:xfrm>
                <a:off x="2046405" y="4187799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3" y="1"/>
                    </a:moveTo>
                    <a:cubicBezTo>
                      <a:pt x="47" y="1"/>
                      <a:pt x="0" y="34"/>
                      <a:pt x="8" y="90"/>
                    </a:cubicBezTo>
                    <a:cubicBezTo>
                      <a:pt x="14" y="139"/>
                      <a:pt x="50" y="161"/>
                      <a:pt x="87" y="161"/>
                    </a:cubicBezTo>
                    <a:cubicBezTo>
                      <a:pt x="134" y="161"/>
                      <a:pt x="183" y="124"/>
                      <a:pt x="176" y="62"/>
                    </a:cubicBezTo>
                    <a:cubicBezTo>
                      <a:pt x="164" y="20"/>
                      <a:pt x="128" y="1"/>
                      <a:pt x="9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3726;p45"/>
              <p:cNvSpPr/>
              <p:nvPr/>
            </p:nvSpPr>
            <p:spPr>
              <a:xfrm>
                <a:off x="2029081" y="4200073"/>
                <a:ext cx="14294" cy="132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0" extrusionOk="0">
                    <a:moveTo>
                      <a:pt x="97" y="0"/>
                    </a:moveTo>
                    <a:cubicBezTo>
                      <a:pt x="50" y="0"/>
                      <a:pt x="0" y="36"/>
                      <a:pt x="8" y="99"/>
                    </a:cubicBezTo>
                    <a:cubicBezTo>
                      <a:pt x="20" y="148"/>
                      <a:pt x="57" y="170"/>
                      <a:pt x="92" y="170"/>
                    </a:cubicBezTo>
                    <a:cubicBezTo>
                      <a:pt x="138" y="170"/>
                      <a:pt x="183" y="134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3727;p45"/>
              <p:cNvSpPr/>
              <p:nvPr/>
            </p:nvSpPr>
            <p:spPr>
              <a:xfrm>
                <a:off x="2011758" y="4200073"/>
                <a:ext cx="14216" cy="128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5" extrusionOk="0">
                    <a:moveTo>
                      <a:pt x="97" y="0"/>
                    </a:moveTo>
                    <a:cubicBezTo>
                      <a:pt x="49" y="0"/>
                      <a:pt x="0" y="36"/>
                      <a:pt x="8" y="99"/>
                    </a:cubicBezTo>
                    <a:cubicBezTo>
                      <a:pt x="20" y="143"/>
                      <a:pt x="58" y="164"/>
                      <a:pt x="95" y="164"/>
                    </a:cubicBezTo>
                    <a:cubicBezTo>
                      <a:pt x="140" y="164"/>
                      <a:pt x="183" y="132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3728;p45"/>
              <p:cNvSpPr/>
              <p:nvPr/>
            </p:nvSpPr>
            <p:spPr>
              <a:xfrm>
                <a:off x="2012767" y="4166124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4" y="1"/>
                    </a:moveTo>
                    <a:cubicBezTo>
                      <a:pt x="47" y="1"/>
                      <a:pt x="1" y="34"/>
                      <a:pt x="9" y="90"/>
                    </a:cubicBezTo>
                    <a:cubicBezTo>
                      <a:pt x="15" y="139"/>
                      <a:pt x="51" y="161"/>
                      <a:pt x="87" y="161"/>
                    </a:cubicBezTo>
                    <a:cubicBezTo>
                      <a:pt x="135" y="161"/>
                      <a:pt x="184" y="124"/>
                      <a:pt x="176" y="62"/>
                    </a:cubicBezTo>
                    <a:cubicBezTo>
                      <a:pt x="164" y="20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3729;p45"/>
              <p:cNvSpPr/>
              <p:nvPr/>
            </p:nvSpPr>
            <p:spPr>
              <a:xfrm>
                <a:off x="2040346" y="4154549"/>
                <a:ext cx="14449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71" extrusionOk="0">
                    <a:moveTo>
                      <a:pt x="92" y="0"/>
                    </a:moveTo>
                    <a:cubicBezTo>
                      <a:pt x="47" y="0"/>
                      <a:pt x="1" y="36"/>
                      <a:pt x="16" y="99"/>
                    </a:cubicBezTo>
                    <a:cubicBezTo>
                      <a:pt x="23" y="148"/>
                      <a:pt x="58" y="170"/>
                      <a:pt x="94" y="170"/>
                    </a:cubicBezTo>
                    <a:cubicBezTo>
                      <a:pt x="140" y="170"/>
                      <a:pt x="186" y="134"/>
                      <a:pt x="170" y="71"/>
                    </a:cubicBezTo>
                    <a:cubicBezTo>
                      <a:pt x="164" y="22"/>
                      <a:pt x="128" y="0"/>
                      <a:pt x="9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3730;p45"/>
              <p:cNvSpPr/>
              <p:nvPr/>
            </p:nvSpPr>
            <p:spPr>
              <a:xfrm>
                <a:off x="2006320" y="4066765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7" y="0"/>
                    </a:moveTo>
                    <a:cubicBezTo>
                      <a:pt x="50" y="0"/>
                      <a:pt x="0" y="37"/>
                      <a:pt x="8" y="99"/>
                    </a:cubicBezTo>
                    <a:cubicBezTo>
                      <a:pt x="20" y="148"/>
                      <a:pt x="57" y="170"/>
                      <a:pt x="93" y="170"/>
                    </a:cubicBezTo>
                    <a:cubicBezTo>
                      <a:pt x="138" y="170"/>
                      <a:pt x="183" y="134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3731;p45"/>
              <p:cNvSpPr/>
              <p:nvPr/>
            </p:nvSpPr>
            <p:spPr>
              <a:xfrm>
                <a:off x="2044230" y="4122854"/>
                <a:ext cx="14294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0" extrusionOk="0">
                    <a:moveTo>
                      <a:pt x="99" y="0"/>
                    </a:moveTo>
                    <a:cubicBezTo>
                      <a:pt x="51" y="0"/>
                      <a:pt x="0" y="33"/>
                      <a:pt x="8" y="89"/>
                    </a:cubicBezTo>
                    <a:cubicBezTo>
                      <a:pt x="21" y="138"/>
                      <a:pt x="57" y="160"/>
                      <a:pt x="93" y="160"/>
                    </a:cubicBezTo>
                    <a:cubicBezTo>
                      <a:pt x="139" y="160"/>
                      <a:pt x="184" y="123"/>
                      <a:pt x="176" y="61"/>
                    </a:cubicBezTo>
                    <a:cubicBezTo>
                      <a:pt x="170" y="19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3732;p45"/>
              <p:cNvSpPr/>
              <p:nvPr/>
            </p:nvSpPr>
            <p:spPr>
              <a:xfrm>
                <a:off x="2074605" y="4390713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1" y="1"/>
                    </a:moveTo>
                    <a:cubicBezTo>
                      <a:pt x="45" y="1"/>
                      <a:pt x="0" y="37"/>
                      <a:pt x="8" y="100"/>
                    </a:cubicBezTo>
                    <a:cubicBezTo>
                      <a:pt x="14" y="149"/>
                      <a:pt x="50" y="171"/>
                      <a:pt x="86" y="171"/>
                    </a:cubicBezTo>
                    <a:cubicBezTo>
                      <a:pt x="134" y="171"/>
                      <a:pt x="183" y="135"/>
                      <a:pt x="175" y="72"/>
                    </a:cubicBezTo>
                    <a:cubicBezTo>
                      <a:pt x="163" y="23"/>
                      <a:pt x="127" y="1"/>
                      <a:pt x="9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3733;p45"/>
              <p:cNvSpPr/>
              <p:nvPr/>
            </p:nvSpPr>
            <p:spPr>
              <a:xfrm>
                <a:off x="2043609" y="4346355"/>
                <a:ext cx="14449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0" extrusionOk="0">
                    <a:moveTo>
                      <a:pt x="92" y="0"/>
                    </a:moveTo>
                    <a:cubicBezTo>
                      <a:pt x="47" y="0"/>
                      <a:pt x="1" y="36"/>
                      <a:pt x="16" y="99"/>
                    </a:cubicBezTo>
                    <a:cubicBezTo>
                      <a:pt x="22" y="141"/>
                      <a:pt x="57" y="160"/>
                      <a:pt x="92" y="160"/>
                    </a:cubicBezTo>
                    <a:cubicBezTo>
                      <a:pt x="138" y="160"/>
                      <a:pt x="186" y="127"/>
                      <a:pt x="170" y="71"/>
                    </a:cubicBezTo>
                    <a:cubicBezTo>
                      <a:pt x="164" y="22"/>
                      <a:pt x="128" y="0"/>
                      <a:pt x="9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3734;p45"/>
              <p:cNvSpPr/>
              <p:nvPr/>
            </p:nvSpPr>
            <p:spPr>
              <a:xfrm>
                <a:off x="2025819" y="4258570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7" y="0"/>
                    </a:moveTo>
                    <a:cubicBezTo>
                      <a:pt x="50" y="0"/>
                      <a:pt x="0" y="37"/>
                      <a:pt x="8" y="99"/>
                    </a:cubicBezTo>
                    <a:cubicBezTo>
                      <a:pt x="20" y="148"/>
                      <a:pt x="57" y="170"/>
                      <a:pt x="93" y="170"/>
                    </a:cubicBezTo>
                    <a:cubicBezTo>
                      <a:pt x="138" y="170"/>
                      <a:pt x="183" y="134"/>
                      <a:pt x="176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3735;p45"/>
              <p:cNvSpPr/>
              <p:nvPr/>
            </p:nvSpPr>
            <p:spPr>
              <a:xfrm>
                <a:off x="2059379" y="4263931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2" y="1"/>
                    </a:moveTo>
                    <a:cubicBezTo>
                      <a:pt x="46" y="1"/>
                      <a:pt x="1" y="37"/>
                      <a:pt x="9" y="100"/>
                    </a:cubicBezTo>
                    <a:cubicBezTo>
                      <a:pt x="15" y="149"/>
                      <a:pt x="50" y="171"/>
                      <a:pt x="87" y="171"/>
                    </a:cubicBezTo>
                    <a:cubicBezTo>
                      <a:pt x="134" y="171"/>
                      <a:pt x="184" y="135"/>
                      <a:pt x="176" y="72"/>
                    </a:cubicBezTo>
                    <a:cubicBezTo>
                      <a:pt x="164" y="23"/>
                      <a:pt x="127" y="1"/>
                      <a:pt x="9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3736;p45"/>
              <p:cNvSpPr/>
              <p:nvPr/>
            </p:nvSpPr>
            <p:spPr>
              <a:xfrm>
                <a:off x="2081053" y="4266960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91" y="0"/>
                    </a:moveTo>
                    <a:cubicBezTo>
                      <a:pt x="47" y="0"/>
                      <a:pt x="1" y="33"/>
                      <a:pt x="9" y="89"/>
                    </a:cubicBezTo>
                    <a:cubicBezTo>
                      <a:pt x="15" y="138"/>
                      <a:pt x="50" y="160"/>
                      <a:pt x="86" y="160"/>
                    </a:cubicBezTo>
                    <a:cubicBezTo>
                      <a:pt x="132" y="160"/>
                      <a:pt x="178" y="124"/>
                      <a:pt x="162" y="61"/>
                    </a:cubicBezTo>
                    <a:cubicBezTo>
                      <a:pt x="156" y="19"/>
                      <a:pt x="124" y="0"/>
                      <a:pt x="9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3737;p45"/>
              <p:cNvSpPr/>
              <p:nvPr/>
            </p:nvSpPr>
            <p:spPr>
              <a:xfrm>
                <a:off x="2083850" y="4331439"/>
                <a:ext cx="5516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71" h="60" extrusionOk="0">
                    <a:moveTo>
                      <a:pt x="38" y="1"/>
                    </a:moveTo>
                    <a:cubicBezTo>
                      <a:pt x="19" y="1"/>
                      <a:pt x="0" y="16"/>
                      <a:pt x="0" y="40"/>
                    </a:cubicBezTo>
                    <a:cubicBezTo>
                      <a:pt x="7" y="52"/>
                      <a:pt x="21" y="59"/>
                      <a:pt x="36" y="59"/>
                    </a:cubicBezTo>
                    <a:cubicBezTo>
                      <a:pt x="53" y="59"/>
                      <a:pt x="70" y="49"/>
                      <a:pt x="70" y="26"/>
                    </a:cubicBezTo>
                    <a:cubicBezTo>
                      <a:pt x="64" y="8"/>
                      <a:pt x="51" y="1"/>
                      <a:pt x="3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3738;p45"/>
              <p:cNvSpPr/>
              <p:nvPr/>
            </p:nvSpPr>
            <p:spPr>
              <a:xfrm>
                <a:off x="2066526" y="4160842"/>
                <a:ext cx="497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64" h="69" extrusionOk="0">
                    <a:moveTo>
                      <a:pt x="33" y="1"/>
                    </a:moveTo>
                    <a:cubicBezTo>
                      <a:pt x="18" y="1"/>
                      <a:pt x="0" y="11"/>
                      <a:pt x="0" y="32"/>
                    </a:cubicBezTo>
                    <a:cubicBezTo>
                      <a:pt x="7" y="58"/>
                      <a:pt x="22" y="69"/>
                      <a:pt x="36" y="69"/>
                    </a:cubicBezTo>
                    <a:cubicBezTo>
                      <a:pt x="51" y="69"/>
                      <a:pt x="64" y="54"/>
                      <a:pt x="56" y="32"/>
                    </a:cubicBezTo>
                    <a:cubicBezTo>
                      <a:pt x="63" y="11"/>
                      <a:pt x="49" y="1"/>
                      <a:pt x="3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3739;p45"/>
              <p:cNvSpPr/>
              <p:nvPr/>
            </p:nvSpPr>
            <p:spPr>
              <a:xfrm>
                <a:off x="2068080" y="4130389"/>
                <a:ext cx="4972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64" h="53" extrusionOk="0">
                    <a:moveTo>
                      <a:pt x="30" y="0"/>
                    </a:moveTo>
                    <a:cubicBezTo>
                      <a:pt x="14" y="0"/>
                      <a:pt x="0" y="10"/>
                      <a:pt x="8" y="34"/>
                    </a:cubicBezTo>
                    <a:cubicBezTo>
                      <a:pt x="8" y="46"/>
                      <a:pt x="19" y="53"/>
                      <a:pt x="32" y="53"/>
                    </a:cubicBezTo>
                    <a:cubicBezTo>
                      <a:pt x="47" y="53"/>
                      <a:pt x="64" y="43"/>
                      <a:pt x="64" y="20"/>
                    </a:cubicBezTo>
                    <a:cubicBezTo>
                      <a:pt x="58" y="7"/>
                      <a:pt x="43" y="0"/>
                      <a:pt x="3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3740;p45"/>
              <p:cNvSpPr/>
              <p:nvPr/>
            </p:nvSpPr>
            <p:spPr>
              <a:xfrm>
                <a:off x="2058913" y="4102189"/>
                <a:ext cx="5050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65" h="60" extrusionOk="0">
                    <a:moveTo>
                      <a:pt x="33" y="0"/>
                    </a:moveTo>
                    <a:cubicBezTo>
                      <a:pt x="18" y="0"/>
                      <a:pt x="1" y="11"/>
                      <a:pt x="1" y="34"/>
                    </a:cubicBezTo>
                    <a:cubicBezTo>
                      <a:pt x="6" y="51"/>
                      <a:pt x="20" y="59"/>
                      <a:pt x="32" y="59"/>
                    </a:cubicBezTo>
                    <a:cubicBezTo>
                      <a:pt x="49" y="59"/>
                      <a:pt x="65" y="44"/>
                      <a:pt x="56" y="20"/>
                    </a:cubicBezTo>
                    <a:cubicBezTo>
                      <a:pt x="56" y="7"/>
                      <a:pt x="45" y="0"/>
                      <a:pt x="33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3741;p45"/>
              <p:cNvSpPr/>
              <p:nvPr/>
            </p:nvSpPr>
            <p:spPr>
              <a:xfrm>
                <a:off x="2035529" y="4103898"/>
                <a:ext cx="5050" cy="5127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9" y="1"/>
                    </a:moveTo>
                    <a:cubicBezTo>
                      <a:pt x="21" y="1"/>
                      <a:pt x="1" y="15"/>
                      <a:pt x="9" y="40"/>
                    </a:cubicBezTo>
                    <a:cubicBezTo>
                      <a:pt x="9" y="57"/>
                      <a:pt x="19" y="65"/>
                      <a:pt x="30" y="65"/>
                    </a:cubicBezTo>
                    <a:cubicBezTo>
                      <a:pt x="46" y="65"/>
                      <a:pt x="65" y="50"/>
                      <a:pt x="65" y="26"/>
                    </a:cubicBezTo>
                    <a:cubicBezTo>
                      <a:pt x="65" y="8"/>
                      <a:pt x="52" y="1"/>
                      <a:pt x="3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3742;p45"/>
              <p:cNvSpPr/>
              <p:nvPr/>
            </p:nvSpPr>
            <p:spPr>
              <a:xfrm>
                <a:off x="2011214" y="4094576"/>
                <a:ext cx="4428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4" extrusionOk="0">
                    <a:moveTo>
                      <a:pt x="27" y="1"/>
                    </a:moveTo>
                    <a:cubicBezTo>
                      <a:pt x="14" y="1"/>
                      <a:pt x="1" y="11"/>
                      <a:pt x="1" y="34"/>
                    </a:cubicBezTo>
                    <a:cubicBezTo>
                      <a:pt x="7" y="47"/>
                      <a:pt x="19" y="54"/>
                      <a:pt x="30" y="54"/>
                    </a:cubicBezTo>
                    <a:cubicBezTo>
                      <a:pt x="44" y="54"/>
                      <a:pt x="57" y="43"/>
                      <a:pt x="57" y="20"/>
                    </a:cubicBezTo>
                    <a:cubicBezTo>
                      <a:pt x="50" y="8"/>
                      <a:pt x="39" y="1"/>
                      <a:pt x="2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3743;p45"/>
              <p:cNvSpPr/>
              <p:nvPr/>
            </p:nvSpPr>
            <p:spPr>
              <a:xfrm>
                <a:off x="2031800" y="4233944"/>
                <a:ext cx="5516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65" extrusionOk="0">
                    <a:moveTo>
                      <a:pt x="38" y="0"/>
                    </a:moveTo>
                    <a:cubicBezTo>
                      <a:pt x="20" y="0"/>
                      <a:pt x="1" y="15"/>
                      <a:pt x="1" y="40"/>
                    </a:cubicBezTo>
                    <a:cubicBezTo>
                      <a:pt x="7" y="57"/>
                      <a:pt x="20" y="65"/>
                      <a:pt x="33" y="65"/>
                    </a:cubicBezTo>
                    <a:cubicBezTo>
                      <a:pt x="52" y="65"/>
                      <a:pt x="71" y="50"/>
                      <a:pt x="71" y="26"/>
                    </a:cubicBezTo>
                    <a:cubicBezTo>
                      <a:pt x="65" y="8"/>
                      <a:pt x="52" y="0"/>
                      <a:pt x="3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3744;p45"/>
              <p:cNvSpPr/>
              <p:nvPr/>
            </p:nvSpPr>
            <p:spPr>
              <a:xfrm>
                <a:off x="2048114" y="4272942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5" y="1"/>
                    </a:moveTo>
                    <a:cubicBezTo>
                      <a:pt x="19" y="1"/>
                      <a:pt x="0" y="15"/>
                      <a:pt x="0" y="40"/>
                    </a:cubicBezTo>
                    <a:cubicBezTo>
                      <a:pt x="6" y="57"/>
                      <a:pt x="19" y="65"/>
                      <a:pt x="32" y="65"/>
                    </a:cubicBezTo>
                    <a:cubicBezTo>
                      <a:pt x="49" y="65"/>
                      <a:pt x="64" y="50"/>
                      <a:pt x="56" y="26"/>
                    </a:cubicBezTo>
                    <a:cubicBezTo>
                      <a:pt x="56" y="8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3745;p45"/>
              <p:cNvSpPr/>
              <p:nvPr/>
            </p:nvSpPr>
            <p:spPr>
              <a:xfrm>
                <a:off x="2031800" y="4307279"/>
                <a:ext cx="4428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57" h="56" extrusionOk="0">
                    <a:moveTo>
                      <a:pt x="32" y="1"/>
                    </a:moveTo>
                    <a:cubicBezTo>
                      <a:pt x="17" y="1"/>
                      <a:pt x="1" y="13"/>
                      <a:pt x="1" y="30"/>
                    </a:cubicBezTo>
                    <a:cubicBezTo>
                      <a:pt x="7" y="48"/>
                      <a:pt x="18" y="55"/>
                      <a:pt x="28" y="55"/>
                    </a:cubicBezTo>
                    <a:cubicBezTo>
                      <a:pt x="43" y="55"/>
                      <a:pt x="57" y="41"/>
                      <a:pt x="57" y="16"/>
                    </a:cubicBezTo>
                    <a:cubicBezTo>
                      <a:pt x="51" y="6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3746;p45"/>
              <p:cNvSpPr/>
              <p:nvPr/>
            </p:nvSpPr>
            <p:spPr>
              <a:xfrm>
                <a:off x="2098998" y="4344491"/>
                <a:ext cx="4428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29" y="0"/>
                    </a:moveTo>
                    <a:cubicBezTo>
                      <a:pt x="15" y="0"/>
                      <a:pt x="1" y="15"/>
                      <a:pt x="1" y="39"/>
                    </a:cubicBezTo>
                    <a:cubicBezTo>
                      <a:pt x="6" y="50"/>
                      <a:pt x="15" y="55"/>
                      <a:pt x="25" y="55"/>
                    </a:cubicBezTo>
                    <a:cubicBezTo>
                      <a:pt x="41" y="55"/>
                      <a:pt x="57" y="43"/>
                      <a:pt x="57" y="25"/>
                    </a:cubicBezTo>
                    <a:cubicBezTo>
                      <a:pt x="51" y="8"/>
                      <a:pt x="40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3747;p45"/>
              <p:cNvSpPr/>
              <p:nvPr/>
            </p:nvSpPr>
            <p:spPr>
              <a:xfrm>
                <a:off x="1980916" y="4012696"/>
                <a:ext cx="76986" cy="1802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32" extrusionOk="0">
                    <a:moveTo>
                      <a:pt x="991" y="0"/>
                    </a:moveTo>
                    <a:cubicBezTo>
                      <a:pt x="785" y="180"/>
                      <a:pt x="521" y="223"/>
                      <a:pt x="310" y="223"/>
                    </a:cubicBezTo>
                    <a:cubicBezTo>
                      <a:pt x="177" y="223"/>
                      <a:pt x="65" y="206"/>
                      <a:pt x="0" y="195"/>
                    </a:cubicBezTo>
                    <a:lnTo>
                      <a:pt x="0" y="195"/>
                    </a:lnTo>
                    <a:cubicBezTo>
                      <a:pt x="123" y="221"/>
                      <a:pt x="234" y="232"/>
                      <a:pt x="332" y="232"/>
                    </a:cubicBezTo>
                    <a:cubicBezTo>
                      <a:pt x="769" y="232"/>
                      <a:pt x="968" y="23"/>
                      <a:pt x="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3748;p45"/>
              <p:cNvSpPr/>
              <p:nvPr/>
            </p:nvSpPr>
            <p:spPr>
              <a:xfrm>
                <a:off x="1788023" y="3933922"/>
                <a:ext cx="110701" cy="561196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224" extrusionOk="0">
                    <a:moveTo>
                      <a:pt x="146" y="1"/>
                    </a:moveTo>
                    <a:cubicBezTo>
                      <a:pt x="92" y="1"/>
                      <a:pt x="36" y="26"/>
                      <a:pt x="0" y="80"/>
                    </a:cubicBezTo>
                    <a:lnTo>
                      <a:pt x="1130" y="7096"/>
                    </a:lnTo>
                    <a:cubicBezTo>
                      <a:pt x="1143" y="7183"/>
                      <a:pt x="1205" y="7223"/>
                      <a:pt x="1268" y="7223"/>
                    </a:cubicBezTo>
                    <a:cubicBezTo>
                      <a:pt x="1346" y="7223"/>
                      <a:pt x="1425" y="7162"/>
                      <a:pt x="1409" y="7054"/>
                    </a:cubicBezTo>
                    <a:lnTo>
                      <a:pt x="307" y="135"/>
                    </a:lnTo>
                    <a:cubicBezTo>
                      <a:pt x="291" y="47"/>
                      <a:pt x="22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3749;p45"/>
              <p:cNvSpPr/>
              <p:nvPr/>
            </p:nvSpPr>
            <p:spPr>
              <a:xfrm>
                <a:off x="2624541" y="3922036"/>
                <a:ext cx="110623" cy="560497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7215" extrusionOk="0">
                    <a:moveTo>
                      <a:pt x="1277" y="0"/>
                    </a:moveTo>
                    <a:cubicBezTo>
                      <a:pt x="1201" y="0"/>
                      <a:pt x="1127" y="47"/>
                      <a:pt x="1103" y="135"/>
                    </a:cubicBezTo>
                    <a:lnTo>
                      <a:pt x="1" y="7054"/>
                    </a:lnTo>
                    <a:cubicBezTo>
                      <a:pt x="1" y="7157"/>
                      <a:pt x="82" y="7215"/>
                      <a:pt x="160" y="7215"/>
                    </a:cubicBezTo>
                    <a:cubicBezTo>
                      <a:pt x="219" y="7215"/>
                      <a:pt x="276" y="7181"/>
                      <a:pt x="294" y="7109"/>
                    </a:cubicBezTo>
                    <a:lnTo>
                      <a:pt x="1424" y="79"/>
                    </a:lnTo>
                    <a:cubicBezTo>
                      <a:pt x="1388" y="26"/>
                      <a:pt x="1332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3750;p45"/>
              <p:cNvSpPr/>
              <p:nvPr/>
            </p:nvSpPr>
            <p:spPr>
              <a:xfrm>
                <a:off x="1935393" y="4494890"/>
                <a:ext cx="114974" cy="3363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433" extrusionOk="0">
                    <a:moveTo>
                      <a:pt x="1409" y="0"/>
                    </a:moveTo>
                    <a:lnTo>
                      <a:pt x="0" y="224"/>
                    </a:lnTo>
                    <a:lnTo>
                      <a:pt x="56" y="433"/>
                    </a:lnTo>
                    <a:lnTo>
                      <a:pt x="1479" y="321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3751;p45"/>
              <p:cNvSpPr/>
              <p:nvPr/>
            </p:nvSpPr>
            <p:spPr>
              <a:xfrm>
                <a:off x="2512985" y="4494890"/>
                <a:ext cx="111633" cy="33638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433" extrusionOk="0">
                    <a:moveTo>
                      <a:pt x="98" y="0"/>
                    </a:moveTo>
                    <a:lnTo>
                      <a:pt x="0" y="307"/>
                    </a:lnTo>
                    <a:lnTo>
                      <a:pt x="1437" y="433"/>
                    </a:lnTo>
                    <a:lnTo>
                      <a:pt x="1437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3752;p45"/>
              <p:cNvSpPr/>
              <p:nvPr/>
            </p:nvSpPr>
            <p:spPr>
              <a:xfrm>
                <a:off x="1741800" y="3960879"/>
                <a:ext cx="1035619" cy="51894"/>
              </a:xfrm>
              <a:custGeom>
                <a:avLst/>
                <a:gdLst/>
                <a:ahLst/>
                <a:cxnLst/>
                <a:rect l="l" t="t" r="r" b="b"/>
                <a:pathLst>
                  <a:path w="13331" h="668" extrusionOk="0">
                    <a:moveTo>
                      <a:pt x="7340" y="1"/>
                    </a:moveTo>
                    <a:cubicBezTo>
                      <a:pt x="4389" y="1"/>
                      <a:pt x="1678" y="297"/>
                      <a:pt x="177" y="388"/>
                    </a:cubicBezTo>
                    <a:cubicBezTo>
                      <a:pt x="0" y="402"/>
                      <a:pt x="49" y="668"/>
                      <a:pt x="194" y="668"/>
                    </a:cubicBezTo>
                    <a:cubicBezTo>
                      <a:pt x="198" y="668"/>
                      <a:pt x="201" y="668"/>
                      <a:pt x="205" y="667"/>
                    </a:cubicBezTo>
                    <a:cubicBezTo>
                      <a:pt x="2834" y="408"/>
                      <a:pt x="5031" y="325"/>
                      <a:pt x="6832" y="325"/>
                    </a:cubicBezTo>
                    <a:cubicBezTo>
                      <a:pt x="10039" y="325"/>
                      <a:pt x="11995" y="588"/>
                      <a:pt x="12916" y="588"/>
                    </a:cubicBezTo>
                    <a:cubicBezTo>
                      <a:pt x="13091" y="588"/>
                      <a:pt x="13229" y="578"/>
                      <a:pt x="13331" y="556"/>
                    </a:cubicBezTo>
                    <a:cubicBezTo>
                      <a:pt x="11422" y="135"/>
                      <a:pt x="9327" y="1"/>
                      <a:pt x="73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3753;p45"/>
              <p:cNvSpPr/>
              <p:nvPr/>
            </p:nvSpPr>
            <p:spPr>
              <a:xfrm>
                <a:off x="1822671" y="4448822"/>
                <a:ext cx="874578" cy="79705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1026" extrusionOk="0">
                    <a:moveTo>
                      <a:pt x="7238" y="1"/>
                    </a:moveTo>
                    <a:cubicBezTo>
                      <a:pt x="3670" y="1"/>
                      <a:pt x="1" y="440"/>
                      <a:pt x="1" y="440"/>
                    </a:cubicBezTo>
                    <a:lnTo>
                      <a:pt x="266" y="1026"/>
                    </a:lnTo>
                    <a:cubicBezTo>
                      <a:pt x="1878" y="660"/>
                      <a:pt x="3880" y="548"/>
                      <a:pt x="5719" y="548"/>
                    </a:cubicBezTo>
                    <a:cubicBezTo>
                      <a:pt x="8573" y="548"/>
                      <a:pt x="11034" y="817"/>
                      <a:pt x="11034" y="817"/>
                    </a:cubicBezTo>
                    <a:lnTo>
                      <a:pt x="11257" y="273"/>
                    </a:lnTo>
                    <a:cubicBezTo>
                      <a:pt x="10099" y="72"/>
                      <a:pt x="8677" y="1"/>
                      <a:pt x="72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3754;p45"/>
              <p:cNvSpPr/>
              <p:nvPr/>
            </p:nvSpPr>
            <p:spPr>
              <a:xfrm>
                <a:off x="1819408" y="3964297"/>
                <a:ext cx="861604" cy="20276"/>
              </a:xfrm>
              <a:custGeom>
                <a:avLst/>
                <a:gdLst/>
                <a:ahLst/>
                <a:cxnLst/>
                <a:rect l="l" t="t" r="r" b="b"/>
                <a:pathLst>
                  <a:path w="11091" h="261" extrusionOk="0">
                    <a:moveTo>
                      <a:pt x="5717" y="1"/>
                    </a:moveTo>
                    <a:cubicBezTo>
                      <a:pt x="3808" y="1"/>
                      <a:pt x="1901" y="88"/>
                      <a:pt x="1" y="261"/>
                    </a:cubicBezTo>
                    <a:cubicBezTo>
                      <a:pt x="181" y="251"/>
                      <a:pt x="3511" y="94"/>
                      <a:pt x="6793" y="94"/>
                    </a:cubicBezTo>
                    <a:cubicBezTo>
                      <a:pt x="8350" y="94"/>
                      <a:pt x="9896" y="129"/>
                      <a:pt x="11090" y="233"/>
                    </a:cubicBezTo>
                    <a:cubicBezTo>
                      <a:pt x="9301" y="77"/>
                      <a:pt x="7508" y="1"/>
                      <a:pt x="571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3755;p45"/>
              <p:cNvSpPr/>
              <p:nvPr/>
            </p:nvSpPr>
            <p:spPr>
              <a:xfrm>
                <a:off x="1822671" y="4448822"/>
                <a:ext cx="874578" cy="46145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594" extrusionOk="0">
                    <a:moveTo>
                      <a:pt x="7238" y="1"/>
                    </a:moveTo>
                    <a:cubicBezTo>
                      <a:pt x="3670" y="1"/>
                      <a:pt x="1" y="440"/>
                      <a:pt x="1" y="440"/>
                    </a:cubicBezTo>
                    <a:lnTo>
                      <a:pt x="57" y="593"/>
                    </a:lnTo>
                    <a:cubicBezTo>
                      <a:pt x="57" y="593"/>
                      <a:pt x="3000" y="160"/>
                      <a:pt x="5482" y="160"/>
                    </a:cubicBezTo>
                    <a:cubicBezTo>
                      <a:pt x="5557" y="160"/>
                      <a:pt x="5632" y="160"/>
                      <a:pt x="5706" y="161"/>
                    </a:cubicBezTo>
                    <a:cubicBezTo>
                      <a:pt x="8231" y="189"/>
                      <a:pt x="11188" y="440"/>
                      <a:pt x="11188" y="440"/>
                    </a:cubicBezTo>
                    <a:lnTo>
                      <a:pt x="11257" y="273"/>
                    </a:lnTo>
                    <a:cubicBezTo>
                      <a:pt x="10099" y="72"/>
                      <a:pt x="8677" y="1"/>
                      <a:pt x="723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3756;p45"/>
              <p:cNvSpPr/>
              <p:nvPr/>
            </p:nvSpPr>
            <p:spPr>
              <a:xfrm>
                <a:off x="1798821" y="4007258"/>
                <a:ext cx="2719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19" extrusionOk="0">
                    <a:moveTo>
                      <a:pt x="308" y="0"/>
                    </a:moveTo>
                    <a:lnTo>
                      <a:pt x="1" y="28"/>
                    </a:lnTo>
                    <a:lnTo>
                      <a:pt x="71" y="419"/>
                    </a:lnTo>
                    <a:lnTo>
                      <a:pt x="350" y="279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3757;p45"/>
              <p:cNvSpPr/>
              <p:nvPr/>
            </p:nvSpPr>
            <p:spPr>
              <a:xfrm>
                <a:off x="2693914" y="4003995"/>
                <a:ext cx="29365" cy="42338"/>
              </a:xfrm>
              <a:custGeom>
                <a:avLst/>
                <a:gdLst/>
                <a:ahLst/>
                <a:cxnLst/>
                <a:rect l="l" t="t" r="r" b="b"/>
                <a:pathLst>
                  <a:path w="378" h="545" extrusionOk="0">
                    <a:moveTo>
                      <a:pt x="70" y="1"/>
                    </a:moveTo>
                    <a:lnTo>
                      <a:pt x="1" y="405"/>
                    </a:lnTo>
                    <a:lnTo>
                      <a:pt x="293" y="545"/>
                    </a:lnTo>
                    <a:lnTo>
                      <a:pt x="377" y="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3758;p45"/>
              <p:cNvSpPr/>
              <p:nvPr/>
            </p:nvSpPr>
            <p:spPr>
              <a:xfrm>
                <a:off x="1936480" y="4499240"/>
                <a:ext cx="11171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68" extrusionOk="0">
                    <a:moveTo>
                      <a:pt x="1409" y="0"/>
                    </a:moveTo>
                    <a:lnTo>
                      <a:pt x="0" y="168"/>
                    </a:lnTo>
                    <a:lnTo>
                      <a:pt x="1437" y="168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3759;p45"/>
              <p:cNvSpPr/>
              <p:nvPr/>
            </p:nvSpPr>
            <p:spPr>
              <a:xfrm>
                <a:off x="2518345" y="4499240"/>
                <a:ext cx="106273" cy="21752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80" extrusionOk="0">
                    <a:moveTo>
                      <a:pt x="1" y="0"/>
                    </a:moveTo>
                    <a:lnTo>
                      <a:pt x="1368" y="279"/>
                    </a:lnTo>
                    <a:lnTo>
                      <a:pt x="1368" y="9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3760;p45"/>
              <p:cNvSpPr/>
              <p:nvPr/>
            </p:nvSpPr>
            <p:spPr>
              <a:xfrm>
                <a:off x="1804259" y="4039730"/>
                <a:ext cx="75976" cy="4368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623" extrusionOk="0">
                    <a:moveTo>
                      <a:pt x="1" y="1"/>
                    </a:moveTo>
                    <a:lnTo>
                      <a:pt x="907" y="5622"/>
                    </a:lnTo>
                    <a:lnTo>
                      <a:pt x="977" y="56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3761;p45"/>
              <p:cNvSpPr/>
              <p:nvPr/>
            </p:nvSpPr>
            <p:spPr>
              <a:xfrm>
                <a:off x="2626716" y="4035457"/>
                <a:ext cx="67275" cy="42586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5482" extrusionOk="0">
                    <a:moveTo>
                      <a:pt x="866" y="0"/>
                    </a:moveTo>
                    <a:lnTo>
                      <a:pt x="1" y="5468"/>
                    </a:lnTo>
                    <a:lnTo>
                      <a:pt x="84" y="5482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3762;p45"/>
              <p:cNvSpPr/>
              <p:nvPr/>
            </p:nvSpPr>
            <p:spPr>
              <a:xfrm>
                <a:off x="2702615" y="3930349"/>
                <a:ext cx="8701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8" extrusionOk="0">
                    <a:moveTo>
                      <a:pt x="112" y="0"/>
                    </a:moveTo>
                    <a:lnTo>
                      <a:pt x="0" y="684"/>
                    </a:lnTo>
                    <a:lnTo>
                      <a:pt x="42" y="698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3763;p45"/>
              <p:cNvSpPr/>
              <p:nvPr/>
            </p:nvSpPr>
            <p:spPr>
              <a:xfrm>
                <a:off x="1788023" y="3940060"/>
                <a:ext cx="9866" cy="4668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01" extrusionOk="0">
                    <a:moveTo>
                      <a:pt x="0" y="1"/>
                    </a:moveTo>
                    <a:lnTo>
                      <a:pt x="98" y="600"/>
                    </a:lnTo>
                    <a:lnTo>
                      <a:pt x="126" y="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3764;p45"/>
              <p:cNvSpPr/>
              <p:nvPr/>
            </p:nvSpPr>
            <p:spPr>
              <a:xfrm>
                <a:off x="787822" y="3366818"/>
                <a:ext cx="1184463" cy="1434764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18469" extrusionOk="0">
                    <a:moveTo>
                      <a:pt x="6543" y="1"/>
                    </a:moveTo>
                    <a:lnTo>
                      <a:pt x="2121" y="3335"/>
                    </a:lnTo>
                    <a:lnTo>
                      <a:pt x="2121" y="5915"/>
                    </a:lnTo>
                    <a:lnTo>
                      <a:pt x="1842" y="6278"/>
                    </a:lnTo>
                    <a:lnTo>
                      <a:pt x="1968" y="12164"/>
                    </a:lnTo>
                    <a:lnTo>
                      <a:pt x="1619" y="12276"/>
                    </a:lnTo>
                    <a:lnTo>
                      <a:pt x="1619" y="12527"/>
                    </a:lnTo>
                    <a:lnTo>
                      <a:pt x="1" y="13573"/>
                    </a:lnTo>
                    <a:lnTo>
                      <a:pt x="1" y="14675"/>
                    </a:lnTo>
                    <a:lnTo>
                      <a:pt x="8272" y="18469"/>
                    </a:lnTo>
                    <a:lnTo>
                      <a:pt x="10658" y="17869"/>
                    </a:lnTo>
                    <a:lnTo>
                      <a:pt x="10937" y="18009"/>
                    </a:lnTo>
                    <a:lnTo>
                      <a:pt x="14033" y="16851"/>
                    </a:lnTo>
                    <a:lnTo>
                      <a:pt x="14033" y="16614"/>
                    </a:lnTo>
                    <a:lnTo>
                      <a:pt x="15247" y="15888"/>
                    </a:lnTo>
                    <a:lnTo>
                      <a:pt x="15247" y="14717"/>
                    </a:lnTo>
                    <a:lnTo>
                      <a:pt x="7868" y="12206"/>
                    </a:lnTo>
                    <a:lnTo>
                      <a:pt x="7910" y="6292"/>
                    </a:lnTo>
                    <a:lnTo>
                      <a:pt x="6055" y="5762"/>
                    </a:lnTo>
                    <a:lnTo>
                      <a:pt x="5999" y="4171"/>
                    </a:lnTo>
                    <a:lnTo>
                      <a:pt x="7938" y="1521"/>
                    </a:lnTo>
                    <a:lnTo>
                      <a:pt x="8063" y="1382"/>
                    </a:lnTo>
                    <a:lnTo>
                      <a:pt x="65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3765;p45"/>
              <p:cNvSpPr/>
              <p:nvPr/>
            </p:nvSpPr>
            <p:spPr>
              <a:xfrm>
                <a:off x="1097787" y="3453515"/>
                <a:ext cx="316489" cy="966634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2443" extrusionOk="0">
                    <a:moveTo>
                      <a:pt x="2539" y="1"/>
                    </a:moveTo>
                    <a:lnTo>
                      <a:pt x="42" y="3293"/>
                    </a:lnTo>
                    <a:lnTo>
                      <a:pt x="0" y="5148"/>
                    </a:lnTo>
                    <a:lnTo>
                      <a:pt x="991" y="5720"/>
                    </a:lnTo>
                    <a:lnTo>
                      <a:pt x="991" y="12443"/>
                    </a:lnTo>
                    <a:lnTo>
                      <a:pt x="3878" y="11090"/>
                    </a:lnTo>
                    <a:lnTo>
                      <a:pt x="3934" y="5176"/>
                    </a:lnTo>
                    <a:lnTo>
                      <a:pt x="2079" y="4646"/>
                    </a:lnTo>
                    <a:lnTo>
                      <a:pt x="2009" y="3055"/>
                    </a:lnTo>
                    <a:lnTo>
                      <a:pt x="4073" y="266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3766;p45"/>
              <p:cNvSpPr/>
              <p:nvPr/>
            </p:nvSpPr>
            <p:spPr>
              <a:xfrm>
                <a:off x="917867" y="3611760"/>
                <a:ext cx="256904" cy="765042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9848" extrusionOk="0">
                    <a:moveTo>
                      <a:pt x="684" y="0"/>
                    </a:moveTo>
                    <a:lnTo>
                      <a:pt x="447" y="182"/>
                    </a:lnTo>
                    <a:cubicBezTo>
                      <a:pt x="1" y="447"/>
                      <a:pt x="3209" y="9374"/>
                      <a:pt x="3307" y="9848"/>
                    </a:cubicBezTo>
                    <a:lnTo>
                      <a:pt x="3307" y="7784"/>
                    </a:lnTo>
                    <a:lnTo>
                      <a:pt x="684" y="0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3767;p45"/>
              <p:cNvSpPr/>
              <p:nvPr/>
            </p:nvSpPr>
            <p:spPr>
              <a:xfrm>
                <a:off x="1378387" y="3453981"/>
                <a:ext cx="373976" cy="118858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1530" extrusionOk="0">
                    <a:moveTo>
                      <a:pt x="3914" y="1"/>
                    </a:moveTo>
                    <a:cubicBezTo>
                      <a:pt x="2846" y="1"/>
                      <a:pt x="1157" y="205"/>
                      <a:pt x="228" y="205"/>
                    </a:cubicBezTo>
                    <a:cubicBezTo>
                      <a:pt x="183" y="205"/>
                      <a:pt x="140" y="205"/>
                      <a:pt x="99" y="204"/>
                    </a:cubicBezTo>
                    <a:cubicBezTo>
                      <a:pt x="1" y="497"/>
                      <a:pt x="57" y="1208"/>
                      <a:pt x="99" y="1529"/>
                    </a:cubicBezTo>
                    <a:lnTo>
                      <a:pt x="4813" y="985"/>
                    </a:lnTo>
                    <a:lnTo>
                      <a:pt x="4729" y="148"/>
                    </a:lnTo>
                    <a:cubicBezTo>
                      <a:pt x="4729" y="120"/>
                      <a:pt x="4674" y="92"/>
                      <a:pt x="4660" y="64"/>
                    </a:cubicBezTo>
                    <a:cubicBezTo>
                      <a:pt x="4489" y="19"/>
                      <a:pt x="4228" y="1"/>
                      <a:pt x="3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3768;p45"/>
              <p:cNvSpPr/>
              <p:nvPr/>
            </p:nvSpPr>
            <p:spPr>
              <a:xfrm>
                <a:off x="1656890" y="3444892"/>
                <a:ext cx="64012" cy="75898"/>
              </a:xfrm>
              <a:custGeom>
                <a:avLst/>
                <a:gdLst/>
                <a:ahLst/>
                <a:cxnLst/>
                <a:rect l="l" t="t" r="r" b="b"/>
                <a:pathLst>
                  <a:path w="824" h="977" extrusionOk="0">
                    <a:moveTo>
                      <a:pt x="754" y="0"/>
                    </a:moveTo>
                    <a:lnTo>
                      <a:pt x="1" y="70"/>
                    </a:lnTo>
                    <a:lnTo>
                      <a:pt x="29" y="963"/>
                    </a:lnTo>
                    <a:lnTo>
                      <a:pt x="824" y="977"/>
                    </a:lnTo>
                    <a:lnTo>
                      <a:pt x="824" y="977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3769;p45"/>
              <p:cNvSpPr/>
              <p:nvPr/>
            </p:nvSpPr>
            <p:spPr>
              <a:xfrm>
                <a:off x="1377067" y="3518460"/>
                <a:ext cx="383919" cy="65877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848" extrusionOk="0">
                    <a:moveTo>
                      <a:pt x="4070" y="1"/>
                    </a:moveTo>
                    <a:cubicBezTo>
                      <a:pt x="2716" y="1"/>
                      <a:pt x="1" y="397"/>
                      <a:pt x="116" y="699"/>
                    </a:cubicBezTo>
                    <a:cubicBezTo>
                      <a:pt x="102" y="804"/>
                      <a:pt x="400" y="848"/>
                      <a:pt x="853" y="848"/>
                    </a:cubicBezTo>
                    <a:cubicBezTo>
                      <a:pt x="2208" y="848"/>
                      <a:pt x="4942" y="458"/>
                      <a:pt x="4816" y="155"/>
                    </a:cubicBezTo>
                    <a:cubicBezTo>
                      <a:pt x="4830" y="46"/>
                      <a:pt x="4528" y="1"/>
                      <a:pt x="4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3770;p45"/>
              <p:cNvSpPr/>
              <p:nvPr/>
            </p:nvSpPr>
            <p:spPr>
              <a:xfrm>
                <a:off x="1492352" y="3528248"/>
                <a:ext cx="172228" cy="237405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3056" extrusionOk="0">
                    <a:moveTo>
                      <a:pt x="1469" y="1"/>
                    </a:moveTo>
                    <a:cubicBezTo>
                      <a:pt x="937" y="1"/>
                      <a:pt x="0" y="155"/>
                      <a:pt x="40" y="294"/>
                    </a:cubicBezTo>
                    <a:lnTo>
                      <a:pt x="515" y="3056"/>
                    </a:lnTo>
                    <a:lnTo>
                      <a:pt x="2216" y="2763"/>
                    </a:lnTo>
                    <a:lnTo>
                      <a:pt x="1826" y="85"/>
                    </a:lnTo>
                    <a:cubicBezTo>
                      <a:pt x="1830" y="25"/>
                      <a:pt x="1682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3771;p45"/>
              <p:cNvSpPr/>
              <p:nvPr/>
            </p:nvSpPr>
            <p:spPr>
              <a:xfrm>
                <a:off x="1528165" y="3737223"/>
                <a:ext cx="140454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431" extrusionOk="0">
                    <a:moveTo>
                      <a:pt x="1492" y="1"/>
                    </a:moveTo>
                    <a:cubicBezTo>
                      <a:pt x="1001" y="1"/>
                      <a:pt x="1" y="204"/>
                      <a:pt x="54" y="352"/>
                    </a:cubicBezTo>
                    <a:cubicBezTo>
                      <a:pt x="54" y="407"/>
                      <a:pt x="162" y="430"/>
                      <a:pt x="325" y="430"/>
                    </a:cubicBezTo>
                    <a:cubicBezTo>
                      <a:pt x="818" y="430"/>
                      <a:pt x="1808" y="220"/>
                      <a:pt x="1755" y="73"/>
                    </a:cubicBezTo>
                    <a:cubicBezTo>
                      <a:pt x="1755" y="22"/>
                      <a:pt x="1650" y="1"/>
                      <a:pt x="14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3772;p45"/>
              <p:cNvSpPr/>
              <p:nvPr/>
            </p:nvSpPr>
            <p:spPr>
              <a:xfrm>
                <a:off x="1630865" y="3531589"/>
                <a:ext cx="33715" cy="21138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721" extrusionOk="0">
                    <a:moveTo>
                      <a:pt x="1" y="0"/>
                    </a:moveTo>
                    <a:lnTo>
                      <a:pt x="392" y="2678"/>
                    </a:lnTo>
                    <a:lnTo>
                      <a:pt x="433" y="2720"/>
                    </a:lnTo>
                    <a:lnTo>
                      <a:pt x="43" y="4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3773;p45"/>
              <p:cNvSpPr/>
              <p:nvPr/>
            </p:nvSpPr>
            <p:spPr>
              <a:xfrm>
                <a:off x="1739237" y="3458953"/>
                <a:ext cx="12041" cy="7271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36" extrusionOk="0"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37" y="60"/>
                      <a:pt x="53" y="69"/>
                    </a:cubicBezTo>
                    <a:lnTo>
                      <a:pt x="53" y="69"/>
                    </a:lnTo>
                    <a:cubicBezTo>
                      <a:pt x="39" y="26"/>
                      <a:pt x="22" y="0"/>
                      <a:pt x="3" y="0"/>
                    </a:cubicBezTo>
                    <a:close/>
                    <a:moveTo>
                      <a:pt x="53" y="69"/>
                    </a:moveTo>
                    <a:cubicBezTo>
                      <a:pt x="55" y="74"/>
                      <a:pt x="56" y="80"/>
                      <a:pt x="58" y="85"/>
                    </a:cubicBezTo>
                    <a:lnTo>
                      <a:pt x="58" y="85"/>
                    </a:lnTo>
                    <a:lnTo>
                      <a:pt x="57" y="70"/>
                    </a:lnTo>
                    <a:cubicBezTo>
                      <a:pt x="56" y="70"/>
                      <a:pt x="54" y="70"/>
                      <a:pt x="53" y="69"/>
                    </a:cubicBezTo>
                    <a:close/>
                    <a:moveTo>
                      <a:pt x="58" y="85"/>
                    </a:moveTo>
                    <a:lnTo>
                      <a:pt x="140" y="893"/>
                    </a:lnTo>
                    <a:lnTo>
                      <a:pt x="154" y="935"/>
                    </a:lnTo>
                    <a:cubicBezTo>
                      <a:pt x="143" y="879"/>
                      <a:pt x="123" y="305"/>
                      <a:pt x="58" y="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3774;p45"/>
              <p:cNvSpPr/>
              <p:nvPr/>
            </p:nvSpPr>
            <p:spPr>
              <a:xfrm>
                <a:off x="1097787" y="3818637"/>
                <a:ext cx="305613" cy="79239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1020" extrusionOk="0">
                    <a:moveTo>
                      <a:pt x="2020" y="0"/>
                    </a:moveTo>
                    <a:cubicBezTo>
                      <a:pt x="1572" y="0"/>
                      <a:pt x="1159" y="171"/>
                      <a:pt x="0" y="448"/>
                    </a:cubicBezTo>
                    <a:lnTo>
                      <a:pt x="991" y="1020"/>
                    </a:lnTo>
                    <a:lnTo>
                      <a:pt x="3934" y="476"/>
                    </a:lnTo>
                    <a:cubicBezTo>
                      <a:pt x="2868" y="143"/>
                      <a:pt x="2429" y="0"/>
                      <a:pt x="2020" y="0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3775;p45"/>
              <p:cNvSpPr/>
              <p:nvPr/>
            </p:nvSpPr>
            <p:spPr>
              <a:xfrm>
                <a:off x="787822" y="4421166"/>
                <a:ext cx="1184463" cy="379336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4883" extrusionOk="0">
                    <a:moveTo>
                      <a:pt x="1" y="1"/>
                    </a:moveTo>
                    <a:lnTo>
                      <a:pt x="1" y="1103"/>
                    </a:lnTo>
                    <a:lnTo>
                      <a:pt x="8272" y="4883"/>
                    </a:lnTo>
                    <a:lnTo>
                      <a:pt x="10672" y="4283"/>
                    </a:lnTo>
                    <a:lnTo>
                      <a:pt x="10951" y="4423"/>
                    </a:lnTo>
                    <a:lnTo>
                      <a:pt x="14033" y="3265"/>
                    </a:lnTo>
                    <a:lnTo>
                      <a:pt x="14033" y="3042"/>
                    </a:lnTo>
                    <a:lnTo>
                      <a:pt x="15247" y="2316"/>
                    </a:lnTo>
                    <a:lnTo>
                      <a:pt x="15247" y="11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3776;p45"/>
              <p:cNvSpPr/>
              <p:nvPr/>
            </p:nvSpPr>
            <p:spPr>
              <a:xfrm>
                <a:off x="1066324" y="3967172"/>
                <a:ext cx="943873" cy="164071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2112" extrusionOk="0">
                    <a:moveTo>
                      <a:pt x="12150" y="0"/>
                    </a:moveTo>
                    <a:lnTo>
                      <a:pt x="1" y="28"/>
                    </a:lnTo>
                    <a:lnTo>
                      <a:pt x="405" y="837"/>
                    </a:lnTo>
                    <a:cubicBezTo>
                      <a:pt x="3448" y="1735"/>
                      <a:pt x="4738" y="2112"/>
                      <a:pt x="5833" y="2112"/>
                    </a:cubicBezTo>
                    <a:cubicBezTo>
                      <a:pt x="7187" y="2112"/>
                      <a:pt x="8244" y="1535"/>
                      <a:pt x="11955" y="656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3777;p45"/>
              <p:cNvSpPr/>
              <p:nvPr/>
            </p:nvSpPr>
            <p:spPr>
              <a:xfrm>
                <a:off x="1066324" y="3868822"/>
                <a:ext cx="943873" cy="215421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2773" extrusionOk="0">
                    <a:moveTo>
                      <a:pt x="6236" y="1"/>
                    </a:moveTo>
                    <a:cubicBezTo>
                      <a:pt x="4858" y="1"/>
                      <a:pt x="3607" y="475"/>
                      <a:pt x="1" y="1294"/>
                    </a:cubicBezTo>
                    <a:lnTo>
                      <a:pt x="5706" y="2773"/>
                    </a:lnTo>
                    <a:lnTo>
                      <a:pt x="12150" y="1266"/>
                    </a:lnTo>
                    <a:cubicBezTo>
                      <a:pt x="8840" y="391"/>
                      <a:pt x="7486" y="1"/>
                      <a:pt x="6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3778;p45"/>
              <p:cNvSpPr/>
              <p:nvPr/>
            </p:nvSpPr>
            <p:spPr>
              <a:xfrm>
                <a:off x="1043562" y="2616220"/>
                <a:ext cx="466032" cy="571917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362" extrusionOk="0">
                    <a:moveTo>
                      <a:pt x="1786" y="0"/>
                    </a:moveTo>
                    <a:cubicBezTo>
                      <a:pt x="1306" y="0"/>
                      <a:pt x="52" y="897"/>
                      <a:pt x="1" y="1280"/>
                    </a:cubicBezTo>
                    <a:cubicBezTo>
                      <a:pt x="15" y="1308"/>
                      <a:pt x="3781" y="7319"/>
                      <a:pt x="3795" y="7361"/>
                    </a:cubicBezTo>
                    <a:lnTo>
                      <a:pt x="5999" y="6176"/>
                    </a:lnTo>
                    <a:lnTo>
                      <a:pt x="1898" y="24"/>
                    </a:lnTo>
                    <a:cubicBezTo>
                      <a:pt x="1868" y="8"/>
                      <a:pt x="1830" y="0"/>
                      <a:pt x="17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3779;p45"/>
              <p:cNvSpPr/>
              <p:nvPr/>
            </p:nvSpPr>
            <p:spPr>
              <a:xfrm>
                <a:off x="929831" y="3826328"/>
                <a:ext cx="22839" cy="48553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6250" extrusionOk="0">
                    <a:moveTo>
                      <a:pt x="293" y="0"/>
                    </a:moveTo>
                    <a:lnTo>
                      <a:pt x="0" y="363"/>
                    </a:lnTo>
                    <a:lnTo>
                      <a:pt x="126" y="6249"/>
                    </a:lnTo>
                    <a:lnTo>
                      <a:pt x="70" y="36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3780;p45"/>
              <p:cNvSpPr/>
              <p:nvPr/>
            </p:nvSpPr>
            <p:spPr>
              <a:xfrm>
                <a:off x="1126997" y="2614899"/>
                <a:ext cx="382599" cy="50821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6542" extrusionOk="0">
                    <a:moveTo>
                      <a:pt x="723" y="0"/>
                    </a:moveTo>
                    <a:cubicBezTo>
                      <a:pt x="580" y="0"/>
                      <a:pt x="314" y="115"/>
                      <a:pt x="1" y="292"/>
                    </a:cubicBezTo>
                    <a:lnTo>
                      <a:pt x="4297" y="6541"/>
                    </a:lnTo>
                    <a:lnTo>
                      <a:pt x="4925" y="6193"/>
                    </a:lnTo>
                    <a:lnTo>
                      <a:pt x="824" y="41"/>
                    </a:lnTo>
                    <a:cubicBezTo>
                      <a:pt x="806" y="13"/>
                      <a:pt x="772" y="0"/>
                      <a:pt x="723" y="0"/>
                    </a:cubicBez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3781;p45"/>
              <p:cNvSpPr/>
              <p:nvPr/>
            </p:nvSpPr>
            <p:spPr>
              <a:xfrm>
                <a:off x="1289593" y="3091578"/>
                <a:ext cx="481181" cy="402098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5176" extrusionOk="0">
                    <a:moveTo>
                      <a:pt x="3766" y="1"/>
                    </a:moveTo>
                    <a:lnTo>
                      <a:pt x="1465" y="154"/>
                    </a:lnTo>
                    <a:lnTo>
                      <a:pt x="335" y="1661"/>
                    </a:lnTo>
                    <a:lnTo>
                      <a:pt x="335" y="1912"/>
                    </a:lnTo>
                    <a:lnTo>
                      <a:pt x="14" y="2163"/>
                    </a:lnTo>
                    <a:cubicBezTo>
                      <a:pt x="0" y="2275"/>
                      <a:pt x="84" y="4478"/>
                      <a:pt x="84" y="4660"/>
                    </a:cubicBezTo>
                    <a:lnTo>
                      <a:pt x="2999" y="5176"/>
                    </a:lnTo>
                    <a:lnTo>
                      <a:pt x="6193" y="4660"/>
                    </a:lnTo>
                    <a:lnTo>
                      <a:pt x="6193" y="2247"/>
                    </a:lnTo>
                    <a:lnTo>
                      <a:pt x="5928" y="2079"/>
                    </a:lnTo>
                    <a:lnTo>
                      <a:pt x="5859" y="1731"/>
                    </a:lnTo>
                    <a:lnTo>
                      <a:pt x="37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3782;p45"/>
              <p:cNvSpPr/>
              <p:nvPr/>
            </p:nvSpPr>
            <p:spPr>
              <a:xfrm>
                <a:off x="1290680" y="3235762"/>
                <a:ext cx="240590" cy="25791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320" extrusionOk="0">
                    <a:moveTo>
                      <a:pt x="1786" y="0"/>
                    </a:moveTo>
                    <a:lnTo>
                      <a:pt x="0" y="307"/>
                    </a:lnTo>
                    <a:lnTo>
                      <a:pt x="56" y="2804"/>
                    </a:lnTo>
                    <a:lnTo>
                      <a:pt x="2999" y="3320"/>
                    </a:lnTo>
                    <a:lnTo>
                      <a:pt x="3097" y="544"/>
                    </a:lnTo>
                    <a:lnTo>
                      <a:pt x="1786" y="0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3783;p45"/>
              <p:cNvSpPr/>
              <p:nvPr/>
            </p:nvSpPr>
            <p:spPr>
              <a:xfrm>
                <a:off x="1315540" y="3102454"/>
                <a:ext cx="237405" cy="137658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1772" extrusionOk="0">
                    <a:moveTo>
                      <a:pt x="1131" y="0"/>
                    </a:moveTo>
                    <a:lnTo>
                      <a:pt x="1" y="1507"/>
                    </a:lnTo>
                    <a:lnTo>
                      <a:pt x="3056" y="1772"/>
                    </a:lnTo>
                    <a:lnTo>
                      <a:pt x="3056" y="1772"/>
                    </a:lnTo>
                    <a:lnTo>
                      <a:pt x="1131" y="0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3784;p45"/>
              <p:cNvSpPr/>
              <p:nvPr/>
            </p:nvSpPr>
            <p:spPr>
              <a:xfrm>
                <a:off x="1290680" y="3219138"/>
                <a:ext cx="262265" cy="58963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759" extrusionOk="0">
                    <a:moveTo>
                      <a:pt x="766" y="1"/>
                    </a:moveTo>
                    <a:cubicBezTo>
                      <a:pt x="625" y="1"/>
                      <a:pt x="477" y="2"/>
                      <a:pt x="321" y="5"/>
                    </a:cubicBezTo>
                    <a:lnTo>
                      <a:pt x="321" y="270"/>
                    </a:lnTo>
                    <a:lnTo>
                      <a:pt x="0" y="521"/>
                    </a:lnTo>
                    <a:lnTo>
                      <a:pt x="0" y="521"/>
                    </a:lnTo>
                    <a:cubicBezTo>
                      <a:pt x="275" y="499"/>
                      <a:pt x="551" y="487"/>
                      <a:pt x="827" y="487"/>
                    </a:cubicBezTo>
                    <a:cubicBezTo>
                      <a:pt x="1586" y="487"/>
                      <a:pt x="2346" y="574"/>
                      <a:pt x="3083" y="758"/>
                    </a:cubicBezTo>
                    <a:lnTo>
                      <a:pt x="3306" y="577"/>
                    </a:lnTo>
                    <a:lnTo>
                      <a:pt x="3376" y="270"/>
                    </a:lnTo>
                    <a:cubicBezTo>
                      <a:pt x="3376" y="270"/>
                      <a:pt x="2838" y="1"/>
                      <a:pt x="766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3785;p45"/>
              <p:cNvSpPr/>
              <p:nvPr/>
            </p:nvSpPr>
            <p:spPr>
              <a:xfrm>
                <a:off x="1531195" y="3225974"/>
                <a:ext cx="239581" cy="5212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671" extrusionOk="0">
                    <a:moveTo>
                      <a:pt x="2749" y="1"/>
                    </a:moveTo>
                    <a:lnTo>
                      <a:pt x="280" y="182"/>
                    </a:lnTo>
                    <a:lnTo>
                      <a:pt x="210" y="489"/>
                    </a:lnTo>
                    <a:lnTo>
                      <a:pt x="1" y="670"/>
                    </a:lnTo>
                    <a:lnTo>
                      <a:pt x="3083" y="517"/>
                    </a:lnTo>
                    <a:lnTo>
                      <a:pt x="2818" y="349"/>
                    </a:lnTo>
                    <a:lnTo>
                      <a:pt x="2749" y="1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3786;p45"/>
              <p:cNvSpPr/>
              <p:nvPr/>
            </p:nvSpPr>
            <p:spPr>
              <a:xfrm>
                <a:off x="1290680" y="3897799"/>
                <a:ext cx="497417" cy="138823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1787" extrusionOk="0">
                    <a:moveTo>
                      <a:pt x="3362" y="1"/>
                    </a:moveTo>
                    <a:lnTo>
                      <a:pt x="0" y="1019"/>
                    </a:lnTo>
                    <a:lnTo>
                      <a:pt x="3180" y="1786"/>
                    </a:lnTo>
                    <a:lnTo>
                      <a:pt x="6402" y="796"/>
                    </a:lnTo>
                    <a:lnTo>
                      <a:pt x="3362" y="1"/>
                    </a:lnTo>
                    <a:close/>
                  </a:path>
                </a:pathLst>
              </a:custGeom>
              <a:gradFill>
                <a:gsLst>
                  <a:gs pos="0">
                    <a:srgbClr val="11E7FF"/>
                  </a:gs>
                  <a:gs pos="100000">
                    <a:srgbClr val="067B8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3787;p45"/>
              <p:cNvSpPr/>
              <p:nvPr/>
            </p:nvSpPr>
            <p:spPr>
              <a:xfrm>
                <a:off x="1052263" y="3496863"/>
                <a:ext cx="119246" cy="212468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735" extrusionOk="0">
                    <a:moveTo>
                      <a:pt x="935" y="1"/>
                    </a:moveTo>
                    <a:lnTo>
                      <a:pt x="0" y="698"/>
                    </a:lnTo>
                    <a:lnTo>
                      <a:pt x="628" y="2735"/>
                    </a:lnTo>
                    <a:lnTo>
                      <a:pt x="1535" y="1549"/>
                    </a:lnTo>
                    <a:lnTo>
                      <a:pt x="935" y="1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3788;p45"/>
              <p:cNvSpPr/>
              <p:nvPr/>
            </p:nvSpPr>
            <p:spPr>
              <a:xfrm>
                <a:off x="1145408" y="3991021"/>
                <a:ext cx="57565" cy="6937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93" extrusionOk="0">
                    <a:moveTo>
                      <a:pt x="1" y="0"/>
                    </a:moveTo>
                    <a:lnTo>
                      <a:pt x="280" y="767"/>
                    </a:lnTo>
                    <a:lnTo>
                      <a:pt x="740" y="893"/>
                    </a:lnTo>
                    <a:lnTo>
                      <a:pt x="489" y="1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3789;p45"/>
              <p:cNvSpPr/>
              <p:nvPr/>
            </p:nvSpPr>
            <p:spPr>
              <a:xfrm>
                <a:off x="1202896" y="4005082"/>
                <a:ext cx="3472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838" extrusionOk="0">
                    <a:moveTo>
                      <a:pt x="0" y="1"/>
                    </a:moveTo>
                    <a:lnTo>
                      <a:pt x="196" y="768"/>
                    </a:lnTo>
                    <a:lnTo>
                      <a:pt x="447" y="837"/>
                    </a:lnTo>
                    <a:lnTo>
                      <a:pt x="447" y="837"/>
                    </a:lnTo>
                    <a:lnTo>
                      <a:pt x="223" y="5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3790;p45"/>
              <p:cNvSpPr/>
              <p:nvPr/>
            </p:nvSpPr>
            <p:spPr>
              <a:xfrm>
                <a:off x="952593" y="3370081"/>
                <a:ext cx="340260" cy="456322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5874" extrusionOk="0">
                    <a:moveTo>
                      <a:pt x="4380" y="1"/>
                    </a:moveTo>
                    <a:lnTo>
                      <a:pt x="0" y="3293"/>
                    </a:lnTo>
                    <a:lnTo>
                      <a:pt x="0" y="5873"/>
                    </a:lnTo>
                    <a:lnTo>
                      <a:pt x="56" y="3334"/>
                    </a:lnTo>
                    <a:lnTo>
                      <a:pt x="43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3791;p45"/>
              <p:cNvSpPr/>
              <p:nvPr/>
            </p:nvSpPr>
            <p:spPr>
              <a:xfrm>
                <a:off x="1146496" y="2614666"/>
                <a:ext cx="363100" cy="481336"/>
              </a:xfrm>
              <a:custGeom>
                <a:avLst/>
                <a:gdLst/>
                <a:ahLst/>
                <a:cxnLst/>
                <a:rect l="l" t="t" r="r" b="b"/>
                <a:pathLst>
                  <a:path w="4674" h="6196" extrusionOk="0">
                    <a:moveTo>
                      <a:pt x="473" y="0"/>
                    </a:moveTo>
                    <a:cubicBezTo>
                      <a:pt x="394" y="0"/>
                      <a:pt x="253" y="33"/>
                      <a:pt x="1" y="156"/>
                    </a:cubicBezTo>
                    <a:cubicBezTo>
                      <a:pt x="1" y="156"/>
                      <a:pt x="272" y="59"/>
                      <a:pt x="435" y="59"/>
                    </a:cubicBezTo>
                    <a:cubicBezTo>
                      <a:pt x="468" y="59"/>
                      <a:pt x="496" y="63"/>
                      <a:pt x="517" y="72"/>
                    </a:cubicBezTo>
                    <a:lnTo>
                      <a:pt x="4660" y="6196"/>
                    </a:lnTo>
                    <a:lnTo>
                      <a:pt x="4674" y="6196"/>
                    </a:lnTo>
                    <a:lnTo>
                      <a:pt x="573" y="44"/>
                    </a:lnTo>
                    <a:cubicBezTo>
                      <a:pt x="573" y="44"/>
                      <a:pt x="565" y="0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3792;p45"/>
              <p:cNvSpPr/>
              <p:nvPr/>
            </p:nvSpPr>
            <p:spPr>
              <a:xfrm>
                <a:off x="1315540" y="3090490"/>
                <a:ext cx="455234" cy="175646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2261" extrusionOk="0">
                    <a:moveTo>
                      <a:pt x="3432" y="1"/>
                    </a:moveTo>
                    <a:lnTo>
                      <a:pt x="1131" y="154"/>
                    </a:lnTo>
                    <a:lnTo>
                      <a:pt x="1" y="1661"/>
                    </a:lnTo>
                    <a:lnTo>
                      <a:pt x="1159" y="182"/>
                    </a:lnTo>
                    <a:lnTo>
                      <a:pt x="3418" y="71"/>
                    </a:lnTo>
                    <a:lnTo>
                      <a:pt x="5455" y="1745"/>
                    </a:lnTo>
                    <a:lnTo>
                      <a:pt x="5538" y="2107"/>
                    </a:lnTo>
                    <a:lnTo>
                      <a:pt x="5859" y="2261"/>
                    </a:lnTo>
                    <a:lnTo>
                      <a:pt x="5594" y="2093"/>
                    </a:lnTo>
                    <a:lnTo>
                      <a:pt x="5525" y="1745"/>
                    </a:lnTo>
                    <a:lnTo>
                      <a:pt x="3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3793;p45"/>
              <p:cNvSpPr/>
              <p:nvPr/>
            </p:nvSpPr>
            <p:spPr>
              <a:xfrm>
                <a:off x="1765261" y="3266060"/>
                <a:ext cx="5516" cy="188619"/>
              </a:xfrm>
              <a:custGeom>
                <a:avLst/>
                <a:gdLst/>
                <a:ahLst/>
                <a:cxnLst/>
                <a:rect l="l" t="t" r="r" b="b"/>
                <a:pathLst>
                  <a:path w="71" h="2428" extrusionOk="0">
                    <a:moveTo>
                      <a:pt x="70" y="1"/>
                    </a:moveTo>
                    <a:lnTo>
                      <a:pt x="1" y="2428"/>
                    </a:lnTo>
                    <a:lnTo>
                      <a:pt x="70" y="2414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3794;p45"/>
              <p:cNvSpPr/>
              <p:nvPr/>
            </p:nvSpPr>
            <p:spPr>
              <a:xfrm>
                <a:off x="1403324" y="3855538"/>
                <a:ext cx="606875" cy="163682"/>
              </a:xfrm>
              <a:custGeom>
                <a:avLst/>
                <a:gdLst/>
                <a:ahLst/>
                <a:cxnLst/>
                <a:rect l="l" t="t" r="r" b="b"/>
                <a:pathLst>
                  <a:path w="7812" h="2107" extrusionOk="0">
                    <a:moveTo>
                      <a:pt x="2009" y="1"/>
                    </a:moveTo>
                    <a:lnTo>
                      <a:pt x="1" y="475"/>
                    </a:lnTo>
                    <a:lnTo>
                      <a:pt x="2009" y="43"/>
                    </a:lnTo>
                    <a:lnTo>
                      <a:pt x="7756" y="1451"/>
                    </a:lnTo>
                    <a:lnTo>
                      <a:pt x="7617" y="2107"/>
                    </a:lnTo>
                    <a:lnTo>
                      <a:pt x="7812" y="1437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3795;p45"/>
              <p:cNvSpPr/>
              <p:nvPr/>
            </p:nvSpPr>
            <p:spPr>
              <a:xfrm>
                <a:off x="1174696" y="4314970"/>
                <a:ext cx="797592" cy="286192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3684" extrusionOk="0">
                    <a:moveTo>
                      <a:pt x="2888" y="1"/>
                    </a:moveTo>
                    <a:lnTo>
                      <a:pt x="1" y="1354"/>
                    </a:lnTo>
                    <a:lnTo>
                      <a:pt x="1" y="1354"/>
                    </a:lnTo>
                    <a:lnTo>
                      <a:pt x="2902" y="57"/>
                    </a:lnTo>
                    <a:lnTo>
                      <a:pt x="10169" y="2540"/>
                    </a:lnTo>
                    <a:lnTo>
                      <a:pt x="10267" y="3683"/>
                    </a:lnTo>
                    <a:lnTo>
                      <a:pt x="10267" y="251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3796;p45"/>
              <p:cNvSpPr/>
              <p:nvPr/>
            </p:nvSpPr>
            <p:spPr>
              <a:xfrm>
                <a:off x="1066324" y="3967172"/>
                <a:ext cx="943873" cy="108837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1401" extrusionOk="0">
                    <a:moveTo>
                      <a:pt x="12150" y="0"/>
                    </a:moveTo>
                    <a:lnTo>
                      <a:pt x="12150" y="0"/>
                    </a:lnTo>
                    <a:cubicBezTo>
                      <a:pt x="8464" y="829"/>
                      <a:pt x="7241" y="1332"/>
                      <a:pt x="5858" y="1332"/>
                    </a:cubicBezTo>
                    <a:cubicBezTo>
                      <a:pt x="4635" y="1332"/>
                      <a:pt x="3288" y="938"/>
                      <a:pt x="1" y="28"/>
                    </a:cubicBezTo>
                    <a:lnTo>
                      <a:pt x="1" y="28"/>
                    </a:lnTo>
                    <a:cubicBezTo>
                      <a:pt x="3305" y="988"/>
                      <a:pt x="4647" y="1401"/>
                      <a:pt x="5856" y="1401"/>
                    </a:cubicBezTo>
                    <a:cubicBezTo>
                      <a:pt x="7230" y="1401"/>
                      <a:pt x="8433" y="868"/>
                      <a:pt x="1215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3797;p45"/>
              <p:cNvSpPr/>
              <p:nvPr/>
            </p:nvSpPr>
            <p:spPr>
              <a:xfrm>
                <a:off x="1495459" y="3902149"/>
                <a:ext cx="88949" cy="13121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689" extrusionOk="0">
                    <a:moveTo>
                      <a:pt x="907" y="0"/>
                    </a:moveTo>
                    <a:lnTo>
                      <a:pt x="0" y="1591"/>
                    </a:lnTo>
                    <a:lnTo>
                      <a:pt x="363" y="1688"/>
                    </a:lnTo>
                    <a:lnTo>
                      <a:pt x="1144" y="56"/>
                    </a:lnTo>
                    <a:lnTo>
                      <a:pt x="907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3798;p45"/>
              <p:cNvSpPr/>
              <p:nvPr/>
            </p:nvSpPr>
            <p:spPr>
              <a:xfrm>
                <a:off x="1537720" y="3908675"/>
                <a:ext cx="74811" cy="12794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647" extrusionOk="0">
                    <a:moveTo>
                      <a:pt x="726" y="0"/>
                    </a:moveTo>
                    <a:lnTo>
                      <a:pt x="0" y="1646"/>
                    </a:lnTo>
                    <a:lnTo>
                      <a:pt x="0" y="1646"/>
                    </a:lnTo>
                    <a:lnTo>
                      <a:pt x="405" y="1534"/>
                    </a:lnTo>
                    <a:lnTo>
                      <a:pt x="963" y="70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3799;p45"/>
              <p:cNvSpPr/>
              <p:nvPr/>
            </p:nvSpPr>
            <p:spPr>
              <a:xfrm>
                <a:off x="952593" y="3990944"/>
                <a:ext cx="146902" cy="23748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3057" extrusionOk="0">
                    <a:moveTo>
                      <a:pt x="1204" y="1"/>
                    </a:moveTo>
                    <a:cubicBezTo>
                      <a:pt x="1198" y="1"/>
                      <a:pt x="1192" y="1"/>
                      <a:pt x="1186" y="1"/>
                    </a:cubicBezTo>
                    <a:lnTo>
                      <a:pt x="0" y="1"/>
                    </a:lnTo>
                    <a:lnTo>
                      <a:pt x="0" y="3056"/>
                    </a:lnTo>
                    <a:lnTo>
                      <a:pt x="1186" y="3056"/>
                    </a:lnTo>
                    <a:cubicBezTo>
                      <a:pt x="1192" y="3056"/>
                      <a:pt x="1198" y="3057"/>
                      <a:pt x="1204" y="3057"/>
                    </a:cubicBezTo>
                    <a:cubicBezTo>
                      <a:pt x="1891" y="3057"/>
                      <a:pt x="1891" y="1"/>
                      <a:pt x="1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3800;p45"/>
              <p:cNvSpPr/>
              <p:nvPr/>
            </p:nvSpPr>
            <p:spPr>
              <a:xfrm>
                <a:off x="1174696" y="4053869"/>
                <a:ext cx="3340" cy="366285"/>
              </a:xfrm>
              <a:custGeom>
                <a:avLst/>
                <a:gdLst/>
                <a:ahLst/>
                <a:cxnLst/>
                <a:rect l="l" t="t" r="r" b="b"/>
                <a:pathLst>
                  <a:path w="43" h="4715" extrusionOk="0">
                    <a:moveTo>
                      <a:pt x="1" y="0"/>
                    </a:moveTo>
                    <a:lnTo>
                      <a:pt x="1" y="4715"/>
                    </a:lnTo>
                    <a:lnTo>
                      <a:pt x="42" y="470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3801;p45"/>
              <p:cNvSpPr/>
              <p:nvPr/>
            </p:nvSpPr>
            <p:spPr>
              <a:xfrm>
                <a:off x="1097787" y="3453515"/>
                <a:ext cx="197242" cy="492057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6334" extrusionOk="0">
                    <a:moveTo>
                      <a:pt x="2539" y="1"/>
                    </a:moveTo>
                    <a:lnTo>
                      <a:pt x="42" y="3293"/>
                    </a:lnTo>
                    <a:lnTo>
                      <a:pt x="0" y="5148"/>
                    </a:lnTo>
                    <a:lnTo>
                      <a:pt x="991" y="5720"/>
                    </a:lnTo>
                    <a:lnTo>
                      <a:pt x="991" y="6333"/>
                    </a:lnTo>
                    <a:lnTo>
                      <a:pt x="1005" y="6319"/>
                    </a:lnTo>
                    <a:lnTo>
                      <a:pt x="1046" y="5706"/>
                    </a:lnTo>
                    <a:lnTo>
                      <a:pt x="56" y="5120"/>
                    </a:lnTo>
                    <a:lnTo>
                      <a:pt x="98" y="3293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3802;p45"/>
              <p:cNvSpPr/>
              <p:nvPr/>
            </p:nvSpPr>
            <p:spPr>
              <a:xfrm>
                <a:off x="913517" y="4319320"/>
                <a:ext cx="1051233" cy="347951"/>
              </a:xfrm>
              <a:custGeom>
                <a:avLst/>
                <a:gdLst/>
                <a:ahLst/>
                <a:cxnLst/>
                <a:rect l="l" t="t" r="r" b="b"/>
                <a:pathLst>
                  <a:path w="13532" h="4479" extrusionOk="0">
                    <a:moveTo>
                      <a:pt x="6264" y="1"/>
                    </a:moveTo>
                    <a:lnTo>
                      <a:pt x="3363" y="1298"/>
                    </a:lnTo>
                    <a:lnTo>
                      <a:pt x="1" y="266"/>
                    </a:lnTo>
                    <a:lnTo>
                      <a:pt x="2986" y="2484"/>
                    </a:lnTo>
                    <a:lnTo>
                      <a:pt x="8105" y="4478"/>
                    </a:lnTo>
                    <a:lnTo>
                      <a:pt x="13531" y="2484"/>
                    </a:lnTo>
                    <a:lnTo>
                      <a:pt x="6264" y="1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3803;p45"/>
              <p:cNvSpPr/>
              <p:nvPr/>
            </p:nvSpPr>
            <p:spPr>
              <a:xfrm>
                <a:off x="1635216" y="3585736"/>
                <a:ext cx="346864" cy="257992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3321" extrusionOk="0">
                    <a:moveTo>
                      <a:pt x="4130" y="0"/>
                    </a:moveTo>
                    <a:cubicBezTo>
                      <a:pt x="3418" y="572"/>
                      <a:pt x="336" y="2428"/>
                      <a:pt x="1" y="3320"/>
                    </a:cubicBezTo>
                    <a:cubicBezTo>
                      <a:pt x="391" y="3223"/>
                      <a:pt x="768" y="3097"/>
                      <a:pt x="1117" y="2902"/>
                    </a:cubicBezTo>
                    <a:cubicBezTo>
                      <a:pt x="1912" y="2316"/>
                      <a:pt x="3641" y="1033"/>
                      <a:pt x="4464" y="433"/>
                    </a:cubicBez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3804;p45"/>
              <p:cNvSpPr/>
              <p:nvPr/>
            </p:nvSpPr>
            <p:spPr>
              <a:xfrm>
                <a:off x="1633040" y="3581385"/>
                <a:ext cx="352301" cy="264517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405" extrusionOk="0">
                    <a:moveTo>
                      <a:pt x="4171" y="84"/>
                    </a:moveTo>
                    <a:lnTo>
                      <a:pt x="4464" y="489"/>
                    </a:lnTo>
                    <a:lnTo>
                      <a:pt x="1117" y="2958"/>
                    </a:lnTo>
                    <a:cubicBezTo>
                      <a:pt x="810" y="3125"/>
                      <a:pt x="475" y="3251"/>
                      <a:pt x="126" y="3334"/>
                    </a:cubicBezTo>
                    <a:lnTo>
                      <a:pt x="112" y="3306"/>
                    </a:lnTo>
                    <a:cubicBezTo>
                      <a:pt x="545" y="2372"/>
                      <a:pt x="3446" y="698"/>
                      <a:pt x="4171" y="84"/>
                    </a:cubicBezTo>
                    <a:close/>
                    <a:moveTo>
                      <a:pt x="4171" y="1"/>
                    </a:moveTo>
                    <a:cubicBezTo>
                      <a:pt x="3362" y="684"/>
                      <a:pt x="475" y="2302"/>
                      <a:pt x="1" y="3376"/>
                    </a:cubicBezTo>
                    <a:lnTo>
                      <a:pt x="15" y="3404"/>
                    </a:lnTo>
                    <a:cubicBezTo>
                      <a:pt x="1173" y="3306"/>
                      <a:pt x="3641" y="1047"/>
                      <a:pt x="4534" y="503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3805;p45"/>
              <p:cNvSpPr/>
              <p:nvPr/>
            </p:nvSpPr>
            <p:spPr>
              <a:xfrm>
                <a:off x="1645004" y="3646408"/>
                <a:ext cx="292639" cy="18970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442" extrusionOk="0">
                    <a:moveTo>
                      <a:pt x="0" y="2442"/>
                    </a:moveTo>
                    <a:cubicBezTo>
                      <a:pt x="168" y="1842"/>
                      <a:pt x="2469" y="377"/>
                      <a:pt x="2985" y="1"/>
                    </a:cubicBezTo>
                    <a:lnTo>
                      <a:pt x="3766" y="1"/>
                    </a:lnTo>
                    <a:cubicBezTo>
                      <a:pt x="3027" y="475"/>
                      <a:pt x="949" y="2344"/>
                      <a:pt x="0" y="24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3806;p45"/>
              <p:cNvSpPr/>
              <p:nvPr/>
            </p:nvSpPr>
            <p:spPr>
              <a:xfrm>
                <a:off x="1671417" y="3809470"/>
                <a:ext cx="4661" cy="396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1" extrusionOk="0">
                    <a:moveTo>
                      <a:pt x="32" y="0"/>
                    </a:moveTo>
                    <a:cubicBezTo>
                      <a:pt x="23" y="0"/>
                      <a:pt x="14" y="6"/>
                      <a:pt x="9" y="22"/>
                    </a:cubicBezTo>
                    <a:cubicBezTo>
                      <a:pt x="0" y="39"/>
                      <a:pt x="13" y="51"/>
                      <a:pt x="27" y="51"/>
                    </a:cubicBezTo>
                    <a:cubicBezTo>
                      <a:pt x="36" y="51"/>
                      <a:pt x="46" y="46"/>
                      <a:pt x="51" y="36"/>
                    </a:cubicBezTo>
                    <a:cubicBezTo>
                      <a:pt x="60" y="18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3807;p45"/>
              <p:cNvSpPr/>
              <p:nvPr/>
            </p:nvSpPr>
            <p:spPr>
              <a:xfrm>
                <a:off x="1741023" y="3762936"/>
                <a:ext cx="13828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37" extrusionOk="0">
                    <a:moveTo>
                      <a:pt x="89" y="0"/>
                    </a:moveTo>
                    <a:cubicBezTo>
                      <a:pt x="64" y="0"/>
                      <a:pt x="39" y="11"/>
                      <a:pt x="20" y="35"/>
                    </a:cubicBezTo>
                    <a:cubicBezTo>
                      <a:pt x="1" y="92"/>
                      <a:pt x="53" y="136"/>
                      <a:pt x="102" y="136"/>
                    </a:cubicBezTo>
                    <a:cubicBezTo>
                      <a:pt x="124" y="136"/>
                      <a:pt x="146" y="127"/>
                      <a:pt x="159" y="105"/>
                    </a:cubicBezTo>
                    <a:cubicBezTo>
                      <a:pt x="177" y="40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3808;p45"/>
              <p:cNvSpPr/>
              <p:nvPr/>
            </p:nvSpPr>
            <p:spPr>
              <a:xfrm>
                <a:off x="1708628" y="3770006"/>
                <a:ext cx="13673" cy="10332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33" extrusionOk="0">
                    <a:moveTo>
                      <a:pt x="89" y="0"/>
                    </a:moveTo>
                    <a:cubicBezTo>
                      <a:pt x="64" y="0"/>
                      <a:pt x="38" y="12"/>
                      <a:pt x="18" y="42"/>
                    </a:cubicBezTo>
                    <a:cubicBezTo>
                      <a:pt x="0" y="96"/>
                      <a:pt x="47" y="133"/>
                      <a:pt x="93" y="133"/>
                    </a:cubicBezTo>
                    <a:cubicBezTo>
                      <a:pt x="118" y="133"/>
                      <a:pt x="143" y="122"/>
                      <a:pt x="158" y="97"/>
                    </a:cubicBezTo>
                    <a:cubicBezTo>
                      <a:pt x="176" y="43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3809;p45"/>
              <p:cNvSpPr/>
              <p:nvPr/>
            </p:nvSpPr>
            <p:spPr>
              <a:xfrm>
                <a:off x="1726652" y="3778629"/>
                <a:ext cx="13051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0" extrusionOk="0">
                    <a:moveTo>
                      <a:pt x="80" y="1"/>
                    </a:moveTo>
                    <a:cubicBezTo>
                      <a:pt x="55" y="1"/>
                      <a:pt x="29" y="13"/>
                      <a:pt x="9" y="42"/>
                    </a:cubicBezTo>
                    <a:cubicBezTo>
                      <a:pt x="0" y="97"/>
                      <a:pt x="44" y="139"/>
                      <a:pt x="88" y="139"/>
                    </a:cubicBezTo>
                    <a:cubicBezTo>
                      <a:pt x="111" y="139"/>
                      <a:pt x="134" y="127"/>
                      <a:pt x="149" y="98"/>
                    </a:cubicBezTo>
                    <a:cubicBezTo>
                      <a:pt x="167" y="43"/>
                      <a:pt x="126" y="1"/>
                      <a:pt x="8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3810;p45"/>
              <p:cNvSpPr/>
              <p:nvPr/>
            </p:nvSpPr>
            <p:spPr>
              <a:xfrm>
                <a:off x="1703190" y="3789505"/>
                <a:ext cx="13750" cy="1079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9" extrusionOk="0">
                    <a:moveTo>
                      <a:pt x="89" y="0"/>
                    </a:moveTo>
                    <a:cubicBezTo>
                      <a:pt x="64" y="0"/>
                      <a:pt x="38" y="12"/>
                      <a:pt x="18" y="42"/>
                    </a:cubicBezTo>
                    <a:cubicBezTo>
                      <a:pt x="0" y="96"/>
                      <a:pt x="47" y="139"/>
                      <a:pt x="94" y="139"/>
                    </a:cubicBezTo>
                    <a:cubicBezTo>
                      <a:pt x="119" y="139"/>
                      <a:pt x="143" y="127"/>
                      <a:pt x="158" y="97"/>
                    </a:cubicBezTo>
                    <a:cubicBezTo>
                      <a:pt x="176" y="43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3811;p45"/>
              <p:cNvSpPr/>
              <p:nvPr/>
            </p:nvSpPr>
            <p:spPr>
              <a:xfrm>
                <a:off x="1749802" y="3740718"/>
                <a:ext cx="13673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0" extrusionOk="0">
                    <a:moveTo>
                      <a:pt x="82" y="1"/>
                    </a:moveTo>
                    <a:cubicBezTo>
                      <a:pt x="58" y="1"/>
                      <a:pt x="33" y="13"/>
                      <a:pt x="18" y="42"/>
                    </a:cubicBezTo>
                    <a:cubicBezTo>
                      <a:pt x="0" y="96"/>
                      <a:pt x="47" y="139"/>
                      <a:pt x="93" y="139"/>
                    </a:cubicBezTo>
                    <a:cubicBezTo>
                      <a:pt x="118" y="139"/>
                      <a:pt x="143" y="127"/>
                      <a:pt x="158" y="98"/>
                    </a:cubicBezTo>
                    <a:cubicBezTo>
                      <a:pt x="176" y="43"/>
                      <a:pt x="129" y="1"/>
                      <a:pt x="8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3812;p45"/>
              <p:cNvSpPr/>
              <p:nvPr/>
            </p:nvSpPr>
            <p:spPr>
              <a:xfrm>
                <a:off x="1779400" y="3738621"/>
                <a:ext cx="15149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2" extrusionOk="0">
                    <a:moveTo>
                      <a:pt x="94" y="0"/>
                    </a:moveTo>
                    <a:cubicBezTo>
                      <a:pt x="68" y="0"/>
                      <a:pt x="42" y="13"/>
                      <a:pt x="28" y="41"/>
                    </a:cubicBezTo>
                    <a:cubicBezTo>
                      <a:pt x="0" y="105"/>
                      <a:pt x="51" y="152"/>
                      <a:pt x="102" y="152"/>
                    </a:cubicBezTo>
                    <a:cubicBezTo>
                      <a:pt x="127" y="152"/>
                      <a:pt x="153" y="139"/>
                      <a:pt x="167" y="111"/>
                    </a:cubicBezTo>
                    <a:cubicBezTo>
                      <a:pt x="195" y="46"/>
                      <a:pt x="144" y="0"/>
                      <a:pt x="9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3813;p45"/>
              <p:cNvSpPr/>
              <p:nvPr/>
            </p:nvSpPr>
            <p:spPr>
              <a:xfrm>
                <a:off x="1778934" y="3721763"/>
                <a:ext cx="13129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37" extrusionOk="0">
                    <a:moveTo>
                      <a:pt x="79" y="0"/>
                    </a:moveTo>
                    <a:cubicBezTo>
                      <a:pt x="57" y="0"/>
                      <a:pt x="34" y="11"/>
                      <a:pt x="20" y="35"/>
                    </a:cubicBezTo>
                    <a:cubicBezTo>
                      <a:pt x="1" y="92"/>
                      <a:pt x="47" y="136"/>
                      <a:pt x="96" y="136"/>
                    </a:cubicBezTo>
                    <a:cubicBezTo>
                      <a:pt x="118" y="136"/>
                      <a:pt x="142" y="127"/>
                      <a:pt x="159" y="105"/>
                    </a:cubicBezTo>
                    <a:cubicBezTo>
                      <a:pt x="169" y="40"/>
                      <a:pt x="123" y="0"/>
                      <a:pt x="7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3814;p45"/>
              <p:cNvSpPr/>
              <p:nvPr/>
            </p:nvSpPr>
            <p:spPr>
              <a:xfrm>
                <a:off x="1805036" y="3699545"/>
                <a:ext cx="13750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0" extrusionOk="0">
                    <a:moveTo>
                      <a:pt x="89" y="1"/>
                    </a:moveTo>
                    <a:cubicBezTo>
                      <a:pt x="64" y="1"/>
                      <a:pt x="38" y="13"/>
                      <a:pt x="19" y="42"/>
                    </a:cubicBezTo>
                    <a:cubicBezTo>
                      <a:pt x="0" y="96"/>
                      <a:pt x="47" y="139"/>
                      <a:pt x="94" y="139"/>
                    </a:cubicBezTo>
                    <a:cubicBezTo>
                      <a:pt x="119" y="139"/>
                      <a:pt x="144" y="127"/>
                      <a:pt x="158" y="98"/>
                    </a:cubicBezTo>
                    <a:cubicBezTo>
                      <a:pt x="176" y="43"/>
                      <a:pt x="135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3815;p45"/>
              <p:cNvSpPr/>
              <p:nvPr/>
            </p:nvSpPr>
            <p:spPr>
              <a:xfrm>
                <a:off x="1819486" y="3710965"/>
                <a:ext cx="15149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2" extrusionOk="0">
                    <a:moveTo>
                      <a:pt x="95" y="1"/>
                    </a:moveTo>
                    <a:cubicBezTo>
                      <a:pt x="69" y="1"/>
                      <a:pt x="42" y="14"/>
                      <a:pt x="28" y="48"/>
                    </a:cubicBezTo>
                    <a:cubicBezTo>
                      <a:pt x="1" y="103"/>
                      <a:pt x="51" y="152"/>
                      <a:pt x="100" y="152"/>
                    </a:cubicBezTo>
                    <a:cubicBezTo>
                      <a:pt x="127" y="152"/>
                      <a:pt x="153" y="138"/>
                      <a:pt x="167" y="104"/>
                    </a:cubicBezTo>
                    <a:cubicBezTo>
                      <a:pt x="195" y="49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3816;p45"/>
              <p:cNvSpPr/>
              <p:nvPr/>
            </p:nvSpPr>
            <p:spPr>
              <a:xfrm>
                <a:off x="1842947" y="3688747"/>
                <a:ext cx="13750" cy="1079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9" extrusionOk="0">
                    <a:moveTo>
                      <a:pt x="83" y="0"/>
                    </a:moveTo>
                    <a:cubicBezTo>
                      <a:pt x="58" y="0"/>
                      <a:pt x="33" y="12"/>
                      <a:pt x="19" y="41"/>
                    </a:cubicBezTo>
                    <a:cubicBezTo>
                      <a:pt x="1" y="96"/>
                      <a:pt x="48" y="139"/>
                      <a:pt x="94" y="139"/>
                    </a:cubicBezTo>
                    <a:cubicBezTo>
                      <a:pt x="119" y="139"/>
                      <a:pt x="144" y="126"/>
                      <a:pt x="158" y="97"/>
                    </a:cubicBezTo>
                    <a:cubicBezTo>
                      <a:pt x="176" y="43"/>
                      <a:pt x="130" y="0"/>
                      <a:pt x="83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3817;p45"/>
              <p:cNvSpPr/>
              <p:nvPr/>
            </p:nvSpPr>
            <p:spPr>
              <a:xfrm>
                <a:off x="1864621" y="3678958"/>
                <a:ext cx="13750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0" extrusionOk="0">
                    <a:moveTo>
                      <a:pt x="83" y="0"/>
                    </a:moveTo>
                    <a:cubicBezTo>
                      <a:pt x="58" y="0"/>
                      <a:pt x="33" y="13"/>
                      <a:pt x="19" y="42"/>
                    </a:cubicBezTo>
                    <a:cubicBezTo>
                      <a:pt x="1" y="96"/>
                      <a:pt x="48" y="139"/>
                      <a:pt x="94" y="139"/>
                    </a:cubicBezTo>
                    <a:cubicBezTo>
                      <a:pt x="119" y="139"/>
                      <a:pt x="144" y="127"/>
                      <a:pt x="158" y="98"/>
                    </a:cubicBezTo>
                    <a:cubicBezTo>
                      <a:pt x="176" y="43"/>
                      <a:pt x="130" y="0"/>
                      <a:pt x="83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3818;p45"/>
              <p:cNvSpPr/>
              <p:nvPr/>
            </p:nvSpPr>
            <p:spPr>
              <a:xfrm>
                <a:off x="1802473" y="3721297"/>
                <a:ext cx="8002" cy="637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82" extrusionOk="0">
                    <a:moveTo>
                      <a:pt x="48" y="0"/>
                    </a:moveTo>
                    <a:cubicBezTo>
                      <a:pt x="34" y="0"/>
                      <a:pt x="19" y="8"/>
                      <a:pt x="10" y="27"/>
                    </a:cubicBezTo>
                    <a:cubicBezTo>
                      <a:pt x="1" y="54"/>
                      <a:pt x="27" y="82"/>
                      <a:pt x="55" y="82"/>
                    </a:cubicBezTo>
                    <a:cubicBezTo>
                      <a:pt x="69" y="82"/>
                      <a:pt x="84" y="74"/>
                      <a:pt x="93" y="55"/>
                    </a:cubicBezTo>
                    <a:cubicBezTo>
                      <a:pt x="103" y="27"/>
                      <a:pt x="76" y="0"/>
                      <a:pt x="48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3819;p45"/>
              <p:cNvSpPr/>
              <p:nvPr/>
            </p:nvSpPr>
            <p:spPr>
              <a:xfrm>
                <a:off x="1829896" y="370047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64" y="0"/>
                    </a:moveTo>
                    <a:cubicBezTo>
                      <a:pt x="47" y="0"/>
                      <a:pt x="30" y="9"/>
                      <a:pt x="19" y="30"/>
                    </a:cubicBezTo>
                    <a:cubicBezTo>
                      <a:pt x="1" y="67"/>
                      <a:pt x="32" y="98"/>
                      <a:pt x="63" y="98"/>
                    </a:cubicBezTo>
                    <a:cubicBezTo>
                      <a:pt x="78" y="98"/>
                      <a:pt x="94" y="90"/>
                      <a:pt x="103" y="72"/>
                    </a:cubicBezTo>
                    <a:cubicBezTo>
                      <a:pt x="121" y="28"/>
                      <a:pt x="94" y="0"/>
                      <a:pt x="6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3820;p45"/>
              <p:cNvSpPr/>
              <p:nvPr/>
            </p:nvSpPr>
            <p:spPr>
              <a:xfrm>
                <a:off x="1846909" y="3672511"/>
                <a:ext cx="8701" cy="644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83" extrusionOk="0">
                    <a:moveTo>
                      <a:pt x="52" y="0"/>
                    </a:moveTo>
                    <a:cubicBezTo>
                      <a:pt x="36" y="0"/>
                      <a:pt x="19" y="8"/>
                      <a:pt x="10" y="27"/>
                    </a:cubicBezTo>
                    <a:cubicBezTo>
                      <a:pt x="1" y="55"/>
                      <a:pt x="27" y="82"/>
                      <a:pt x="55" y="82"/>
                    </a:cubicBezTo>
                    <a:cubicBezTo>
                      <a:pt x="69" y="82"/>
                      <a:pt x="84" y="74"/>
                      <a:pt x="93" y="55"/>
                    </a:cubicBezTo>
                    <a:cubicBezTo>
                      <a:pt x="112" y="28"/>
                      <a:pt x="82" y="0"/>
                      <a:pt x="52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3821;p45"/>
              <p:cNvSpPr/>
              <p:nvPr/>
            </p:nvSpPr>
            <p:spPr>
              <a:xfrm>
                <a:off x="1868894" y="3660625"/>
                <a:ext cx="9478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6" extrusionOk="0">
                    <a:moveTo>
                      <a:pt x="60" y="0"/>
                    </a:moveTo>
                    <a:cubicBezTo>
                      <a:pt x="44" y="0"/>
                      <a:pt x="29" y="8"/>
                      <a:pt x="20" y="27"/>
                    </a:cubicBezTo>
                    <a:cubicBezTo>
                      <a:pt x="1" y="64"/>
                      <a:pt x="32" y="95"/>
                      <a:pt x="63" y="95"/>
                    </a:cubicBezTo>
                    <a:cubicBezTo>
                      <a:pt x="78" y="95"/>
                      <a:pt x="94" y="87"/>
                      <a:pt x="103" y="69"/>
                    </a:cubicBezTo>
                    <a:cubicBezTo>
                      <a:pt x="122" y="31"/>
                      <a:pt x="91" y="0"/>
                      <a:pt x="60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3822;p45"/>
              <p:cNvSpPr/>
              <p:nvPr/>
            </p:nvSpPr>
            <p:spPr>
              <a:xfrm>
                <a:off x="1891733" y="366388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53" y="0"/>
                    </a:moveTo>
                    <a:cubicBezTo>
                      <a:pt x="37" y="0"/>
                      <a:pt x="23" y="8"/>
                      <a:pt x="19" y="27"/>
                    </a:cubicBezTo>
                    <a:cubicBezTo>
                      <a:pt x="1" y="71"/>
                      <a:pt x="28" y="98"/>
                      <a:pt x="57" y="98"/>
                    </a:cubicBezTo>
                    <a:cubicBezTo>
                      <a:pt x="74" y="98"/>
                      <a:pt x="92" y="89"/>
                      <a:pt x="102" y="69"/>
                    </a:cubicBezTo>
                    <a:cubicBezTo>
                      <a:pt x="121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3823;p45"/>
              <p:cNvSpPr/>
              <p:nvPr/>
            </p:nvSpPr>
            <p:spPr>
              <a:xfrm>
                <a:off x="1877672" y="3676084"/>
                <a:ext cx="9322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64" y="1"/>
                    </a:moveTo>
                    <a:cubicBezTo>
                      <a:pt x="47" y="1"/>
                      <a:pt x="29" y="11"/>
                      <a:pt x="18" y="37"/>
                    </a:cubicBezTo>
                    <a:cubicBezTo>
                      <a:pt x="1" y="72"/>
                      <a:pt x="26" y="95"/>
                      <a:pt x="55" y="95"/>
                    </a:cubicBezTo>
                    <a:cubicBezTo>
                      <a:pt x="72" y="95"/>
                      <a:pt x="91" y="86"/>
                      <a:pt x="102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3824;p45"/>
              <p:cNvSpPr/>
              <p:nvPr/>
            </p:nvSpPr>
            <p:spPr>
              <a:xfrm>
                <a:off x="1878682" y="366357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64" y="1"/>
                    </a:moveTo>
                    <a:cubicBezTo>
                      <a:pt x="47" y="1"/>
                      <a:pt x="29" y="10"/>
                      <a:pt x="19" y="31"/>
                    </a:cubicBezTo>
                    <a:cubicBezTo>
                      <a:pt x="1" y="68"/>
                      <a:pt x="32" y="99"/>
                      <a:pt x="63" y="99"/>
                    </a:cubicBezTo>
                    <a:cubicBezTo>
                      <a:pt x="78" y="99"/>
                      <a:pt x="94" y="91"/>
                      <a:pt x="103" y="73"/>
                    </a:cubicBezTo>
                    <a:cubicBezTo>
                      <a:pt x="120" y="28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3825;p45"/>
              <p:cNvSpPr/>
              <p:nvPr/>
            </p:nvSpPr>
            <p:spPr>
              <a:xfrm>
                <a:off x="1855920" y="3674686"/>
                <a:ext cx="9478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6" extrusionOk="0">
                    <a:moveTo>
                      <a:pt x="59" y="1"/>
                    </a:moveTo>
                    <a:cubicBezTo>
                      <a:pt x="44" y="1"/>
                      <a:pt x="28" y="9"/>
                      <a:pt x="19" y="27"/>
                    </a:cubicBezTo>
                    <a:cubicBezTo>
                      <a:pt x="1" y="64"/>
                      <a:pt x="32" y="95"/>
                      <a:pt x="63" y="95"/>
                    </a:cubicBezTo>
                    <a:cubicBezTo>
                      <a:pt x="78" y="95"/>
                      <a:pt x="94" y="88"/>
                      <a:pt x="103" y="69"/>
                    </a:cubicBezTo>
                    <a:cubicBezTo>
                      <a:pt x="121" y="32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3826;p45"/>
              <p:cNvSpPr/>
              <p:nvPr/>
            </p:nvSpPr>
            <p:spPr>
              <a:xfrm>
                <a:off x="1898259" y="3655187"/>
                <a:ext cx="9400" cy="714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" extrusionOk="0">
                    <a:moveTo>
                      <a:pt x="60" y="0"/>
                    </a:moveTo>
                    <a:cubicBezTo>
                      <a:pt x="44" y="0"/>
                      <a:pt x="28" y="8"/>
                      <a:pt x="18" y="27"/>
                    </a:cubicBezTo>
                    <a:cubicBezTo>
                      <a:pt x="1" y="62"/>
                      <a:pt x="33" y="92"/>
                      <a:pt x="62" y="92"/>
                    </a:cubicBezTo>
                    <a:cubicBezTo>
                      <a:pt x="80" y="92"/>
                      <a:pt x="97" y="81"/>
                      <a:pt x="102" y="55"/>
                    </a:cubicBezTo>
                    <a:cubicBezTo>
                      <a:pt x="120" y="28"/>
                      <a:pt x="91" y="0"/>
                      <a:pt x="6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3827;p45"/>
              <p:cNvSpPr/>
              <p:nvPr/>
            </p:nvSpPr>
            <p:spPr>
              <a:xfrm>
                <a:off x="1913408" y="3650836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53" y="1"/>
                    </a:moveTo>
                    <a:cubicBezTo>
                      <a:pt x="37" y="1"/>
                      <a:pt x="23" y="9"/>
                      <a:pt x="18" y="27"/>
                    </a:cubicBezTo>
                    <a:cubicBezTo>
                      <a:pt x="1" y="71"/>
                      <a:pt x="28" y="99"/>
                      <a:pt x="57" y="99"/>
                    </a:cubicBezTo>
                    <a:cubicBezTo>
                      <a:pt x="74" y="99"/>
                      <a:pt x="92" y="90"/>
                      <a:pt x="102" y="69"/>
                    </a:cubicBezTo>
                    <a:cubicBezTo>
                      <a:pt x="121" y="32"/>
                      <a:pt x="84" y="1"/>
                      <a:pt x="53" y="1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3828;p45"/>
              <p:cNvSpPr/>
              <p:nvPr/>
            </p:nvSpPr>
            <p:spPr>
              <a:xfrm>
                <a:off x="1796413" y="3732406"/>
                <a:ext cx="9322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2" extrusionOk="0">
                    <a:moveTo>
                      <a:pt x="64" y="1"/>
                    </a:moveTo>
                    <a:cubicBezTo>
                      <a:pt x="47" y="1"/>
                      <a:pt x="28" y="11"/>
                      <a:pt x="18" y="37"/>
                    </a:cubicBezTo>
                    <a:cubicBezTo>
                      <a:pt x="1" y="72"/>
                      <a:pt x="27" y="102"/>
                      <a:pt x="56" y="102"/>
                    </a:cubicBezTo>
                    <a:cubicBezTo>
                      <a:pt x="73" y="102"/>
                      <a:pt x="91" y="91"/>
                      <a:pt x="102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3829;p45"/>
              <p:cNvSpPr/>
              <p:nvPr/>
            </p:nvSpPr>
            <p:spPr>
              <a:xfrm>
                <a:off x="1824613" y="3693408"/>
                <a:ext cx="9245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2" extrusionOk="0">
                    <a:moveTo>
                      <a:pt x="64" y="1"/>
                    </a:moveTo>
                    <a:cubicBezTo>
                      <a:pt x="46" y="1"/>
                      <a:pt x="28" y="11"/>
                      <a:pt x="18" y="37"/>
                    </a:cubicBezTo>
                    <a:cubicBezTo>
                      <a:pt x="0" y="72"/>
                      <a:pt x="27" y="102"/>
                      <a:pt x="55" y="102"/>
                    </a:cubicBezTo>
                    <a:cubicBezTo>
                      <a:pt x="73" y="102"/>
                      <a:pt x="91" y="91"/>
                      <a:pt x="101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3830;p45"/>
              <p:cNvSpPr/>
              <p:nvPr/>
            </p:nvSpPr>
            <p:spPr>
              <a:xfrm>
                <a:off x="1766737" y="3742350"/>
                <a:ext cx="8002" cy="6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90" extrusionOk="0">
                    <a:moveTo>
                      <a:pt x="47" y="1"/>
                    </a:moveTo>
                    <a:cubicBezTo>
                      <a:pt x="33" y="1"/>
                      <a:pt x="19" y="7"/>
                      <a:pt x="9" y="21"/>
                    </a:cubicBezTo>
                    <a:cubicBezTo>
                      <a:pt x="0" y="58"/>
                      <a:pt x="28" y="89"/>
                      <a:pt x="56" y="89"/>
                    </a:cubicBezTo>
                    <a:cubicBezTo>
                      <a:pt x="70" y="89"/>
                      <a:pt x="84" y="81"/>
                      <a:pt x="93" y="63"/>
                    </a:cubicBezTo>
                    <a:cubicBezTo>
                      <a:pt x="102" y="26"/>
                      <a:pt x="75" y="1"/>
                      <a:pt x="4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3831;p45"/>
              <p:cNvSpPr/>
              <p:nvPr/>
            </p:nvSpPr>
            <p:spPr>
              <a:xfrm>
                <a:off x="1876352" y="3642757"/>
                <a:ext cx="63003" cy="699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0" extrusionOk="0">
                    <a:moveTo>
                      <a:pt x="375" y="0"/>
                    </a:moveTo>
                    <a:cubicBezTo>
                      <a:pt x="184" y="0"/>
                      <a:pt x="1" y="15"/>
                      <a:pt x="7" y="48"/>
                    </a:cubicBezTo>
                    <a:cubicBezTo>
                      <a:pt x="0" y="75"/>
                      <a:pt x="196" y="89"/>
                      <a:pt x="393" y="89"/>
                    </a:cubicBezTo>
                    <a:cubicBezTo>
                      <a:pt x="590" y="89"/>
                      <a:pt x="788" y="75"/>
                      <a:pt x="788" y="48"/>
                    </a:cubicBezTo>
                    <a:cubicBezTo>
                      <a:pt x="810" y="18"/>
                      <a:pt x="588" y="0"/>
                      <a:pt x="37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3832;p45"/>
              <p:cNvSpPr/>
              <p:nvPr/>
            </p:nvSpPr>
            <p:spPr>
              <a:xfrm>
                <a:off x="1556132" y="3851187"/>
                <a:ext cx="120334" cy="140998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815" extrusionOk="0">
                    <a:moveTo>
                      <a:pt x="1033" y="1"/>
                    </a:moveTo>
                    <a:cubicBezTo>
                      <a:pt x="1033" y="1"/>
                      <a:pt x="977" y="126"/>
                      <a:pt x="1256" y="880"/>
                    </a:cubicBezTo>
                    <a:cubicBezTo>
                      <a:pt x="1549" y="1563"/>
                      <a:pt x="796" y="1814"/>
                      <a:pt x="447" y="1424"/>
                    </a:cubicBezTo>
                    <a:cubicBezTo>
                      <a:pt x="0" y="1047"/>
                      <a:pt x="1172" y="57"/>
                      <a:pt x="10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9" name="Google Shape;3833;p45"/>
              <p:cNvGrpSpPr/>
              <p:nvPr/>
            </p:nvGrpSpPr>
            <p:grpSpPr>
              <a:xfrm>
                <a:off x="1800064" y="3660314"/>
                <a:ext cx="85454" cy="67586"/>
                <a:chOff x="1800064" y="3660314"/>
                <a:chExt cx="85454" cy="67586"/>
              </a:xfrm>
            </p:grpSpPr>
            <p:sp>
              <p:nvSpPr>
                <p:cNvPr id="517" name="Google Shape;3834;p45"/>
                <p:cNvSpPr/>
                <p:nvPr/>
              </p:nvSpPr>
              <p:spPr>
                <a:xfrm>
                  <a:off x="1866175" y="3660314"/>
                  <a:ext cx="19344" cy="1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56" extrusionOk="0">
                      <a:moveTo>
                        <a:pt x="32" y="1"/>
                      </a:moveTo>
                      <a:cubicBezTo>
                        <a:pt x="30" y="1"/>
                        <a:pt x="28" y="2"/>
                        <a:pt x="27" y="3"/>
                      </a:cubicBezTo>
                      <a:cubicBezTo>
                        <a:pt x="0" y="3"/>
                        <a:pt x="189" y="256"/>
                        <a:pt x="219" y="256"/>
                      </a:cubicBezTo>
                      <a:cubicBezTo>
                        <a:pt x="220" y="256"/>
                        <a:pt x="221" y="255"/>
                        <a:pt x="222" y="254"/>
                      </a:cubicBezTo>
                      <a:cubicBezTo>
                        <a:pt x="249" y="254"/>
                        <a:pt x="73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3835;p45"/>
                <p:cNvSpPr/>
                <p:nvPr/>
              </p:nvSpPr>
              <p:spPr>
                <a:xfrm>
                  <a:off x="1855299" y="3667927"/>
                  <a:ext cx="19421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70" extrusionOk="0">
                      <a:moveTo>
                        <a:pt x="32" y="1"/>
                      </a:moveTo>
                      <a:cubicBezTo>
                        <a:pt x="30" y="1"/>
                        <a:pt x="29" y="1"/>
                        <a:pt x="27" y="3"/>
                      </a:cubicBezTo>
                      <a:cubicBezTo>
                        <a:pt x="1" y="16"/>
                        <a:pt x="177" y="270"/>
                        <a:pt x="217" y="270"/>
                      </a:cubicBezTo>
                      <a:cubicBezTo>
                        <a:pt x="219" y="270"/>
                        <a:pt x="221" y="269"/>
                        <a:pt x="222" y="268"/>
                      </a:cubicBezTo>
                      <a:cubicBezTo>
                        <a:pt x="249" y="254"/>
                        <a:pt x="73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3836;p45"/>
                <p:cNvSpPr/>
                <p:nvPr/>
              </p:nvSpPr>
              <p:spPr>
                <a:xfrm>
                  <a:off x="1844501" y="3675540"/>
                  <a:ext cx="19344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70" extrusionOk="0">
                      <a:moveTo>
                        <a:pt x="32" y="0"/>
                      </a:moveTo>
                      <a:cubicBezTo>
                        <a:pt x="30" y="0"/>
                        <a:pt x="28" y="1"/>
                        <a:pt x="27" y="2"/>
                      </a:cubicBezTo>
                      <a:cubicBezTo>
                        <a:pt x="0" y="15"/>
                        <a:pt x="176" y="269"/>
                        <a:pt x="217" y="269"/>
                      </a:cubicBezTo>
                      <a:cubicBezTo>
                        <a:pt x="219" y="269"/>
                        <a:pt x="221" y="269"/>
                        <a:pt x="222" y="267"/>
                      </a:cubicBezTo>
                      <a:cubicBezTo>
                        <a:pt x="249" y="254"/>
                        <a:pt x="73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3837;p45"/>
                <p:cNvSpPr/>
                <p:nvPr/>
              </p:nvSpPr>
              <p:spPr>
                <a:xfrm>
                  <a:off x="1833625" y="3684163"/>
                  <a:ext cx="19421" cy="1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56" extrusionOk="0">
                      <a:moveTo>
                        <a:pt x="31" y="1"/>
                      </a:moveTo>
                      <a:cubicBezTo>
                        <a:pt x="29" y="1"/>
                        <a:pt x="28" y="1"/>
                        <a:pt x="27" y="3"/>
                      </a:cubicBezTo>
                      <a:cubicBezTo>
                        <a:pt x="1" y="3"/>
                        <a:pt x="177" y="256"/>
                        <a:pt x="217" y="256"/>
                      </a:cubicBezTo>
                      <a:cubicBezTo>
                        <a:pt x="219" y="256"/>
                        <a:pt x="221" y="255"/>
                        <a:pt x="223" y="254"/>
                      </a:cubicBezTo>
                      <a:cubicBezTo>
                        <a:pt x="249" y="254"/>
                        <a:pt x="61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3838;p45"/>
                <p:cNvSpPr/>
                <p:nvPr/>
              </p:nvSpPr>
              <p:spPr>
                <a:xfrm>
                  <a:off x="1822826" y="3691777"/>
                  <a:ext cx="19266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70" extrusionOk="0">
                      <a:moveTo>
                        <a:pt x="30" y="0"/>
                      </a:moveTo>
                      <a:cubicBezTo>
                        <a:pt x="29" y="0"/>
                        <a:pt x="27" y="1"/>
                        <a:pt x="27" y="2"/>
                      </a:cubicBezTo>
                      <a:cubicBezTo>
                        <a:pt x="0" y="16"/>
                        <a:pt x="176" y="269"/>
                        <a:pt x="205" y="269"/>
                      </a:cubicBezTo>
                      <a:cubicBezTo>
                        <a:pt x="206" y="269"/>
                        <a:pt x="207" y="269"/>
                        <a:pt x="208" y="267"/>
                      </a:cubicBezTo>
                      <a:cubicBezTo>
                        <a:pt x="248" y="254"/>
                        <a:pt x="60" y="0"/>
                        <a:pt x="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3839;p45"/>
                <p:cNvSpPr/>
                <p:nvPr/>
              </p:nvSpPr>
              <p:spPr>
                <a:xfrm>
                  <a:off x="1810940" y="3699390"/>
                  <a:ext cx="20353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270" extrusionOk="0">
                      <a:moveTo>
                        <a:pt x="44" y="0"/>
                      </a:moveTo>
                      <a:cubicBezTo>
                        <a:pt x="42" y="0"/>
                        <a:pt x="41" y="1"/>
                        <a:pt x="40" y="2"/>
                      </a:cubicBezTo>
                      <a:cubicBezTo>
                        <a:pt x="0" y="15"/>
                        <a:pt x="188" y="269"/>
                        <a:pt x="218" y="269"/>
                      </a:cubicBezTo>
                      <a:cubicBezTo>
                        <a:pt x="220" y="269"/>
                        <a:pt x="221" y="268"/>
                        <a:pt x="222" y="267"/>
                      </a:cubicBezTo>
                      <a:cubicBezTo>
                        <a:pt x="261" y="254"/>
                        <a:pt x="74" y="0"/>
                        <a:pt x="4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3840;p45"/>
                <p:cNvSpPr/>
                <p:nvPr/>
              </p:nvSpPr>
              <p:spPr>
                <a:xfrm>
                  <a:off x="1800064" y="3706925"/>
                  <a:ext cx="19344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70" extrusionOk="0">
                      <a:moveTo>
                        <a:pt x="44" y="1"/>
                      </a:moveTo>
                      <a:cubicBezTo>
                        <a:pt x="43" y="1"/>
                        <a:pt x="41" y="1"/>
                        <a:pt x="41" y="3"/>
                      </a:cubicBezTo>
                      <a:cubicBezTo>
                        <a:pt x="1" y="16"/>
                        <a:pt x="189" y="270"/>
                        <a:pt x="219" y="270"/>
                      </a:cubicBezTo>
                      <a:cubicBezTo>
                        <a:pt x="220" y="270"/>
                        <a:pt x="221" y="269"/>
                        <a:pt x="222" y="268"/>
                      </a:cubicBezTo>
                      <a:cubicBezTo>
                        <a:pt x="249" y="254"/>
                        <a:pt x="73" y="1"/>
                        <a:pt x="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10" name="Google Shape;3841;p45"/>
              <p:cNvSpPr/>
              <p:nvPr/>
            </p:nvSpPr>
            <p:spPr>
              <a:xfrm>
                <a:off x="1940831" y="3495854"/>
                <a:ext cx="187532" cy="14301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41" extrusionOk="0">
                    <a:moveTo>
                      <a:pt x="1480" y="1"/>
                    </a:moveTo>
                    <a:cubicBezTo>
                      <a:pt x="997" y="1"/>
                      <a:pt x="582" y="826"/>
                      <a:pt x="115" y="826"/>
                    </a:cubicBezTo>
                    <a:cubicBezTo>
                      <a:pt x="77" y="826"/>
                      <a:pt x="39" y="821"/>
                      <a:pt x="0" y="809"/>
                    </a:cubicBezTo>
                    <a:lnTo>
                      <a:pt x="0" y="809"/>
                    </a:lnTo>
                    <a:cubicBezTo>
                      <a:pt x="168" y="1367"/>
                      <a:pt x="154" y="1450"/>
                      <a:pt x="767" y="1841"/>
                    </a:cubicBezTo>
                    <a:cubicBezTo>
                      <a:pt x="753" y="1185"/>
                      <a:pt x="2413" y="1102"/>
                      <a:pt x="1883" y="209"/>
                    </a:cubicBezTo>
                    <a:cubicBezTo>
                      <a:pt x="1742" y="60"/>
                      <a:pt x="1609" y="1"/>
                      <a:pt x="1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3842;p45"/>
              <p:cNvSpPr/>
              <p:nvPr/>
            </p:nvSpPr>
            <p:spPr>
              <a:xfrm>
                <a:off x="1984179" y="3512012"/>
                <a:ext cx="144183" cy="12686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633" extrusionOk="0">
                    <a:moveTo>
                      <a:pt x="1325" y="1"/>
                    </a:moveTo>
                    <a:lnTo>
                      <a:pt x="1325" y="1"/>
                    </a:lnTo>
                    <a:cubicBezTo>
                      <a:pt x="1646" y="824"/>
                      <a:pt x="0" y="963"/>
                      <a:pt x="209" y="1633"/>
                    </a:cubicBezTo>
                    <a:cubicBezTo>
                      <a:pt x="209" y="977"/>
                      <a:pt x="1855" y="908"/>
                      <a:pt x="132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3843;p45"/>
              <p:cNvSpPr/>
              <p:nvPr/>
            </p:nvSpPr>
            <p:spPr>
              <a:xfrm>
                <a:off x="2010204" y="3537493"/>
                <a:ext cx="60672" cy="4132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532" extrusionOk="0">
                    <a:moveTo>
                      <a:pt x="564" y="0"/>
                    </a:moveTo>
                    <a:cubicBezTo>
                      <a:pt x="490" y="0"/>
                      <a:pt x="391" y="35"/>
                      <a:pt x="279" y="119"/>
                    </a:cubicBezTo>
                    <a:cubicBezTo>
                      <a:pt x="1" y="318"/>
                      <a:pt x="41" y="531"/>
                      <a:pt x="224" y="531"/>
                    </a:cubicBezTo>
                    <a:cubicBezTo>
                      <a:pt x="297" y="531"/>
                      <a:pt x="394" y="496"/>
                      <a:pt x="502" y="412"/>
                    </a:cubicBezTo>
                    <a:cubicBezTo>
                      <a:pt x="780" y="213"/>
                      <a:pt x="747" y="0"/>
                      <a:pt x="56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3844;p45"/>
              <p:cNvSpPr/>
              <p:nvPr/>
            </p:nvSpPr>
            <p:spPr>
              <a:xfrm>
                <a:off x="952593" y="3990944"/>
                <a:ext cx="146902" cy="23748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3057" extrusionOk="0">
                    <a:moveTo>
                      <a:pt x="1204" y="1"/>
                    </a:moveTo>
                    <a:cubicBezTo>
                      <a:pt x="1198" y="1"/>
                      <a:pt x="1192" y="1"/>
                      <a:pt x="1186" y="1"/>
                    </a:cubicBezTo>
                    <a:lnTo>
                      <a:pt x="0" y="1"/>
                    </a:lnTo>
                    <a:lnTo>
                      <a:pt x="0" y="3056"/>
                    </a:lnTo>
                    <a:lnTo>
                      <a:pt x="1186" y="3056"/>
                    </a:lnTo>
                    <a:cubicBezTo>
                      <a:pt x="1192" y="3056"/>
                      <a:pt x="1198" y="3057"/>
                      <a:pt x="1204" y="3057"/>
                    </a:cubicBezTo>
                    <a:cubicBezTo>
                      <a:pt x="1891" y="3057"/>
                      <a:pt x="1891" y="1"/>
                      <a:pt x="1204" y="1"/>
                    </a:cubicBez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3845;p45"/>
              <p:cNvSpPr/>
              <p:nvPr/>
            </p:nvSpPr>
            <p:spPr>
              <a:xfrm>
                <a:off x="908700" y="3993740"/>
                <a:ext cx="87862" cy="231657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2982" extrusionOk="0">
                    <a:moveTo>
                      <a:pt x="565" y="0"/>
                    </a:moveTo>
                    <a:cubicBezTo>
                      <a:pt x="283" y="0"/>
                      <a:pt x="0" y="495"/>
                      <a:pt x="7" y="1486"/>
                    </a:cubicBezTo>
                    <a:cubicBezTo>
                      <a:pt x="0" y="2483"/>
                      <a:pt x="283" y="2982"/>
                      <a:pt x="565" y="2982"/>
                    </a:cubicBezTo>
                    <a:cubicBezTo>
                      <a:pt x="848" y="2982"/>
                      <a:pt x="1130" y="2483"/>
                      <a:pt x="1123" y="1486"/>
                    </a:cubicBezTo>
                    <a:cubicBezTo>
                      <a:pt x="1130" y="495"/>
                      <a:pt x="848" y="0"/>
                      <a:pt x="5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3846;p45"/>
              <p:cNvSpPr/>
              <p:nvPr/>
            </p:nvSpPr>
            <p:spPr>
              <a:xfrm>
                <a:off x="1528165" y="3737223"/>
                <a:ext cx="140454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431" extrusionOk="0">
                    <a:moveTo>
                      <a:pt x="1492" y="1"/>
                    </a:moveTo>
                    <a:cubicBezTo>
                      <a:pt x="1001" y="1"/>
                      <a:pt x="1" y="204"/>
                      <a:pt x="54" y="352"/>
                    </a:cubicBezTo>
                    <a:cubicBezTo>
                      <a:pt x="54" y="407"/>
                      <a:pt x="162" y="430"/>
                      <a:pt x="325" y="430"/>
                    </a:cubicBezTo>
                    <a:cubicBezTo>
                      <a:pt x="818" y="430"/>
                      <a:pt x="1808" y="220"/>
                      <a:pt x="1755" y="73"/>
                    </a:cubicBezTo>
                    <a:cubicBezTo>
                      <a:pt x="1755" y="22"/>
                      <a:pt x="1650" y="1"/>
                      <a:pt x="1492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3847;p45"/>
              <p:cNvSpPr/>
              <p:nvPr/>
            </p:nvSpPr>
            <p:spPr>
              <a:xfrm>
                <a:off x="1377067" y="3518460"/>
                <a:ext cx="383919" cy="65877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848" extrusionOk="0">
                    <a:moveTo>
                      <a:pt x="4070" y="1"/>
                    </a:moveTo>
                    <a:cubicBezTo>
                      <a:pt x="2716" y="1"/>
                      <a:pt x="1" y="397"/>
                      <a:pt x="116" y="699"/>
                    </a:cubicBezTo>
                    <a:cubicBezTo>
                      <a:pt x="102" y="804"/>
                      <a:pt x="400" y="848"/>
                      <a:pt x="853" y="848"/>
                    </a:cubicBezTo>
                    <a:cubicBezTo>
                      <a:pt x="2208" y="848"/>
                      <a:pt x="4942" y="458"/>
                      <a:pt x="4816" y="155"/>
                    </a:cubicBezTo>
                    <a:cubicBezTo>
                      <a:pt x="4830" y="46"/>
                      <a:pt x="4528" y="1"/>
                      <a:pt x="4070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4" name="Google Shape;3345;p45"/>
          <p:cNvSpPr/>
          <p:nvPr/>
        </p:nvSpPr>
        <p:spPr>
          <a:xfrm>
            <a:off x="559388" y="1077318"/>
            <a:ext cx="3145800" cy="3145800"/>
          </a:xfrm>
          <a:prstGeom prst="ellipse">
            <a:avLst/>
          </a:prstGeom>
          <a:gradFill>
            <a:gsLst>
              <a:gs pos="0">
                <a:srgbClr val="EEE3FF">
                  <a:alpha val="5490"/>
                </a:srgbClr>
              </a:gs>
              <a:gs pos="100000">
                <a:srgbClr val="EEE3FF">
                  <a:alpha val="1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2312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Методы получения коллоидных растворов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Таким образом, частицы приобретают электрический заряд и гидратную оболочку, что препятствует выпадению их в осадок.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Коллоидные растворы занимают по размерам своих частиц промежуточное положение между грубодисперсными и молекулярно-дисперсными системами. Для их получения используются два метода: раздробление - диспергирование более крупных частиц до желаемой степени дисперсности, отвечающей величине коллоидных частиц, и укрупнение – объединение в агрегаты молекул или ионов до частиц, приближающихся по размерам к частицам коллоидных систем.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233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8" name="Google Shape;4268;p50"/>
          <p:cNvSpPr txBox="1">
            <a:spLocks noGrp="1"/>
          </p:cNvSpPr>
          <p:nvPr>
            <p:ph type="title"/>
          </p:nvPr>
        </p:nvSpPr>
        <p:spPr>
          <a:xfrm>
            <a:off x="602698" y="149503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DM Sans"/>
              </a:rPr>
              <a:t>Дисперсионные методы</a:t>
            </a:r>
            <a:endParaRPr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M Sans"/>
            </a:endParaRPr>
          </a:p>
        </p:txBody>
      </p:sp>
      <p:sp>
        <p:nvSpPr>
          <p:cNvPr id="4269" name="Google Shape;4269;p50"/>
          <p:cNvSpPr txBox="1">
            <a:spLocks noGrp="1"/>
          </p:cNvSpPr>
          <p:nvPr>
            <p:ph type="subTitle" idx="1"/>
          </p:nvPr>
        </p:nvSpPr>
        <p:spPr>
          <a:xfrm>
            <a:off x="609500" y="2094689"/>
            <a:ext cx="2336400" cy="21210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Механические методы. Для дробления веществ применяются машины, работающие по принципу ударного размельчения и растирания. Степень дисперсности при такой обработке все же </a:t>
            </a:r>
            <a:r>
              <a:rPr lang="ru-RU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остается</a:t>
            </a: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сравнительно низкой – диаметр частиц около 50-60 </a:t>
            </a:r>
            <a:r>
              <a:rPr lang="ru-RU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мк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70" name="Google Shape;4270;p50"/>
          <p:cNvSpPr txBox="1">
            <a:spLocks noGrp="1"/>
          </p:cNvSpPr>
          <p:nvPr>
            <p:ph type="title" idx="2"/>
          </p:nvPr>
        </p:nvSpPr>
        <p:spPr>
          <a:xfrm>
            <a:off x="3390829" y="149503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Ультразвуковой метод</a:t>
            </a:r>
            <a:endParaRPr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71" name="Google Shape;4271;p50"/>
          <p:cNvSpPr txBox="1">
            <a:spLocks noGrp="1"/>
          </p:cNvSpPr>
          <p:nvPr>
            <p:ph type="subTitle" idx="3"/>
          </p:nvPr>
        </p:nvSpPr>
        <p:spPr>
          <a:xfrm>
            <a:off x="3403800" y="2172511"/>
            <a:ext cx="2336400" cy="2043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диспергирования веществ в последнее время чаще используется ультразвуковой метод, который сопровождается появлением разрывающих сил, ведущих к измельчению веществ</a:t>
            </a:r>
            <a:endParaRPr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72" name="Google Shape;4272;p50"/>
          <p:cNvSpPr txBox="1">
            <a:spLocks noGrp="1"/>
          </p:cNvSpPr>
          <p:nvPr>
            <p:ph type="title" idx="4"/>
          </p:nvPr>
        </p:nvSpPr>
        <p:spPr>
          <a:xfrm>
            <a:off x="6107056" y="149503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 пептизации</a:t>
            </a:r>
            <a:endParaRPr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67" name="Google Shape;4267;p50"/>
          <p:cNvSpPr txBox="1">
            <a:spLocks noGrp="1"/>
          </p:cNvSpPr>
          <p:nvPr>
            <p:ph type="subTitle" idx="5"/>
          </p:nvPr>
        </p:nvSpPr>
        <p:spPr>
          <a:xfrm>
            <a:off x="6087600" y="2114145"/>
            <a:ext cx="2336400" cy="2101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Пептизация – это процесс перехода вещества из геля в золь под влиянием </a:t>
            </a:r>
            <a:r>
              <a:rPr lang="ru-RU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пептизаторов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Пептизации в основном подвергаются рыхлые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ru-RU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вежеобразованные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осадки гидроокисей металлов, например, 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OH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)3,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OH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)3,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Zn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OH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)2 и др.</a:t>
            </a:r>
            <a:endParaRPr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73" name="Google Shape;4273;p50"/>
          <p:cNvSpPr txBox="1">
            <a:spLocks noGrp="1"/>
          </p:cNvSpPr>
          <p:nvPr>
            <p:ph type="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Методы получения коллоидных растворов</a:t>
            </a:r>
            <a:endParaRPr lang="ru-RU" sz="2800" dirty="0"/>
          </a:p>
        </p:txBody>
      </p:sp>
      <p:grpSp>
        <p:nvGrpSpPr>
          <p:cNvPr id="4279" name="Google Shape;4279;p50"/>
          <p:cNvGrpSpPr/>
          <p:nvPr/>
        </p:nvGrpSpPr>
        <p:grpSpPr>
          <a:xfrm rot="-1136358">
            <a:off x="280591" y="229678"/>
            <a:ext cx="940053" cy="1223931"/>
            <a:chOff x="8566847" y="3194783"/>
            <a:chExt cx="1022142" cy="1330810"/>
          </a:xfrm>
        </p:grpSpPr>
        <p:sp>
          <p:nvSpPr>
            <p:cNvPr id="4280" name="Google Shape;4280;p50"/>
            <p:cNvSpPr/>
            <p:nvPr/>
          </p:nvSpPr>
          <p:spPr>
            <a:xfrm>
              <a:off x="8743011" y="3731331"/>
              <a:ext cx="666875" cy="789035"/>
            </a:xfrm>
            <a:custGeom>
              <a:avLst/>
              <a:gdLst/>
              <a:ahLst/>
              <a:cxnLst/>
              <a:rect l="l" t="t" r="r" b="b"/>
              <a:pathLst>
                <a:path w="6125" h="7247" extrusionOk="0">
                  <a:moveTo>
                    <a:pt x="3462" y="1"/>
                  </a:moveTo>
                  <a:cubicBezTo>
                    <a:pt x="3409" y="1"/>
                    <a:pt x="3357" y="3"/>
                    <a:pt x="3306" y="8"/>
                  </a:cubicBezTo>
                  <a:cubicBezTo>
                    <a:pt x="2693" y="49"/>
                    <a:pt x="3306" y="677"/>
                    <a:pt x="3306" y="677"/>
                  </a:cubicBezTo>
                  <a:lnTo>
                    <a:pt x="3181" y="831"/>
                  </a:lnTo>
                  <a:lnTo>
                    <a:pt x="2832" y="3062"/>
                  </a:lnTo>
                  <a:lnTo>
                    <a:pt x="2456" y="3258"/>
                  </a:lnTo>
                  <a:lnTo>
                    <a:pt x="1172" y="3941"/>
                  </a:lnTo>
                  <a:lnTo>
                    <a:pt x="377" y="4541"/>
                  </a:lnTo>
                  <a:lnTo>
                    <a:pt x="1" y="5252"/>
                  </a:lnTo>
                  <a:lnTo>
                    <a:pt x="168" y="5964"/>
                  </a:lnTo>
                  <a:lnTo>
                    <a:pt x="782" y="6536"/>
                  </a:lnTo>
                  <a:lnTo>
                    <a:pt x="2525" y="7066"/>
                  </a:lnTo>
                  <a:lnTo>
                    <a:pt x="4576" y="7247"/>
                  </a:lnTo>
                  <a:lnTo>
                    <a:pt x="5622" y="6996"/>
                  </a:lnTo>
                  <a:lnTo>
                    <a:pt x="6026" y="6480"/>
                  </a:lnTo>
                  <a:lnTo>
                    <a:pt x="6124" y="5936"/>
                  </a:lnTo>
                  <a:lnTo>
                    <a:pt x="5761" y="5113"/>
                  </a:lnTo>
                  <a:lnTo>
                    <a:pt x="5008" y="4220"/>
                  </a:lnTo>
                  <a:lnTo>
                    <a:pt x="4115" y="3272"/>
                  </a:lnTo>
                  <a:lnTo>
                    <a:pt x="4464" y="872"/>
                  </a:lnTo>
                  <a:cubicBezTo>
                    <a:pt x="4464" y="872"/>
                    <a:pt x="4855" y="579"/>
                    <a:pt x="4855" y="412"/>
                  </a:cubicBezTo>
                  <a:cubicBezTo>
                    <a:pt x="4842" y="271"/>
                    <a:pt x="4064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50"/>
            <p:cNvSpPr/>
            <p:nvPr/>
          </p:nvSpPr>
          <p:spPr>
            <a:xfrm>
              <a:off x="8897944" y="4168583"/>
              <a:ext cx="407093" cy="101256"/>
            </a:xfrm>
            <a:custGeom>
              <a:avLst/>
              <a:gdLst/>
              <a:ahLst/>
              <a:cxnLst/>
              <a:rect l="l" t="t" r="r" b="b"/>
              <a:pathLst>
                <a:path w="3739" h="930" extrusionOk="0">
                  <a:moveTo>
                    <a:pt x="604" y="0"/>
                  </a:moveTo>
                  <a:cubicBezTo>
                    <a:pt x="244" y="0"/>
                    <a:pt x="30" y="32"/>
                    <a:pt x="0" y="37"/>
                  </a:cubicBezTo>
                  <a:cubicBezTo>
                    <a:pt x="891" y="738"/>
                    <a:pt x="1742" y="930"/>
                    <a:pt x="2407" y="930"/>
                  </a:cubicBezTo>
                  <a:cubicBezTo>
                    <a:pt x="3209" y="930"/>
                    <a:pt x="3739" y="650"/>
                    <a:pt x="3739" y="650"/>
                  </a:cubicBezTo>
                  <a:cubicBezTo>
                    <a:pt x="2374" y="103"/>
                    <a:pt x="1253" y="0"/>
                    <a:pt x="604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50"/>
            <p:cNvSpPr/>
            <p:nvPr/>
          </p:nvSpPr>
          <p:spPr>
            <a:xfrm>
              <a:off x="8768815" y="4172503"/>
              <a:ext cx="625828" cy="332730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5566" y="2219"/>
                  </a:moveTo>
                  <a:cubicBezTo>
                    <a:pt x="5510" y="2428"/>
                    <a:pt x="5357" y="2609"/>
                    <a:pt x="5176" y="2707"/>
                  </a:cubicBezTo>
                  <a:cubicBezTo>
                    <a:pt x="4590" y="3055"/>
                    <a:pt x="3516" y="2916"/>
                    <a:pt x="2693" y="2804"/>
                  </a:cubicBezTo>
                  <a:cubicBezTo>
                    <a:pt x="1954" y="2721"/>
                    <a:pt x="935" y="2372"/>
                    <a:pt x="391" y="1940"/>
                  </a:cubicBezTo>
                  <a:cubicBezTo>
                    <a:pt x="154" y="1744"/>
                    <a:pt x="1" y="1535"/>
                    <a:pt x="1" y="1326"/>
                  </a:cubicBezTo>
                  <a:cubicBezTo>
                    <a:pt x="29" y="628"/>
                    <a:pt x="1186" y="1"/>
                    <a:pt x="1186" y="1"/>
                  </a:cubicBezTo>
                  <a:lnTo>
                    <a:pt x="1200" y="15"/>
                  </a:lnTo>
                  <a:cubicBezTo>
                    <a:pt x="1270" y="70"/>
                    <a:pt x="1758" y="391"/>
                    <a:pt x="3055" y="642"/>
                  </a:cubicBezTo>
                  <a:cubicBezTo>
                    <a:pt x="4450" y="921"/>
                    <a:pt x="4911" y="628"/>
                    <a:pt x="4925" y="614"/>
                  </a:cubicBezTo>
                  <a:lnTo>
                    <a:pt x="4925" y="614"/>
                  </a:lnTo>
                  <a:cubicBezTo>
                    <a:pt x="4939" y="642"/>
                    <a:pt x="5748" y="1633"/>
                    <a:pt x="5566" y="2219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50"/>
            <p:cNvSpPr/>
            <p:nvPr/>
          </p:nvSpPr>
          <p:spPr>
            <a:xfrm>
              <a:off x="8925707" y="4343223"/>
              <a:ext cx="32663" cy="27110"/>
            </a:xfrm>
            <a:custGeom>
              <a:avLst/>
              <a:gdLst/>
              <a:ahLst/>
              <a:cxnLst/>
              <a:rect l="l" t="t" r="r" b="b"/>
              <a:pathLst>
                <a:path w="300" h="249" extrusionOk="0">
                  <a:moveTo>
                    <a:pt x="165" y="0"/>
                  </a:moveTo>
                  <a:cubicBezTo>
                    <a:pt x="136" y="0"/>
                    <a:pt x="105" y="12"/>
                    <a:pt x="80" y="37"/>
                  </a:cubicBezTo>
                  <a:cubicBezTo>
                    <a:pt x="0" y="104"/>
                    <a:pt x="48" y="247"/>
                    <a:pt x="162" y="247"/>
                  </a:cubicBezTo>
                  <a:cubicBezTo>
                    <a:pt x="167" y="247"/>
                    <a:pt x="172" y="247"/>
                    <a:pt x="178" y="246"/>
                  </a:cubicBezTo>
                  <a:cubicBezTo>
                    <a:pt x="183" y="248"/>
                    <a:pt x="189" y="249"/>
                    <a:pt x="195" y="249"/>
                  </a:cubicBezTo>
                  <a:cubicBezTo>
                    <a:pt x="233" y="249"/>
                    <a:pt x="277" y="209"/>
                    <a:pt x="289" y="148"/>
                  </a:cubicBezTo>
                  <a:cubicBezTo>
                    <a:pt x="299" y="61"/>
                    <a:pt x="234" y="0"/>
                    <a:pt x="1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50"/>
            <p:cNvSpPr/>
            <p:nvPr/>
          </p:nvSpPr>
          <p:spPr>
            <a:xfrm>
              <a:off x="8943454" y="4350191"/>
              <a:ext cx="7730" cy="9255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43" y="1"/>
                  </a:moveTo>
                  <a:cubicBezTo>
                    <a:pt x="29" y="1"/>
                    <a:pt x="1" y="15"/>
                    <a:pt x="1" y="29"/>
                  </a:cubicBezTo>
                  <a:cubicBezTo>
                    <a:pt x="1" y="56"/>
                    <a:pt x="15" y="70"/>
                    <a:pt x="29" y="84"/>
                  </a:cubicBezTo>
                  <a:cubicBezTo>
                    <a:pt x="43" y="70"/>
                    <a:pt x="71" y="56"/>
                    <a:pt x="71" y="43"/>
                  </a:cubicBezTo>
                  <a:cubicBezTo>
                    <a:pt x="71" y="29"/>
                    <a:pt x="57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50"/>
            <p:cNvSpPr/>
            <p:nvPr/>
          </p:nvSpPr>
          <p:spPr>
            <a:xfrm>
              <a:off x="8969258" y="4339194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5" y="0"/>
                  </a:moveTo>
                  <a:cubicBezTo>
                    <a:pt x="33" y="0"/>
                    <a:pt x="15" y="23"/>
                    <a:pt x="15" y="46"/>
                  </a:cubicBezTo>
                  <a:cubicBezTo>
                    <a:pt x="1" y="60"/>
                    <a:pt x="29" y="88"/>
                    <a:pt x="57" y="102"/>
                  </a:cubicBezTo>
                  <a:cubicBezTo>
                    <a:pt x="85" y="102"/>
                    <a:pt x="99" y="88"/>
                    <a:pt x="113" y="60"/>
                  </a:cubicBezTo>
                  <a:cubicBezTo>
                    <a:pt x="113" y="32"/>
                    <a:pt x="99" y="4"/>
                    <a:pt x="71" y="4"/>
                  </a:cubicBezTo>
                  <a:cubicBezTo>
                    <a:pt x="66" y="1"/>
                    <a:pt x="60" y="0"/>
                    <a:pt x="5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50"/>
            <p:cNvSpPr/>
            <p:nvPr/>
          </p:nvSpPr>
          <p:spPr>
            <a:xfrm>
              <a:off x="9247223" y="4302285"/>
              <a:ext cx="28635" cy="23844"/>
            </a:xfrm>
            <a:custGeom>
              <a:avLst/>
              <a:gdLst/>
              <a:ahLst/>
              <a:cxnLst/>
              <a:rect l="l" t="t" r="r" b="b"/>
              <a:pathLst>
                <a:path w="263" h="219" extrusionOk="0">
                  <a:moveTo>
                    <a:pt x="119" y="1"/>
                  </a:moveTo>
                  <a:cubicBezTo>
                    <a:pt x="70" y="1"/>
                    <a:pt x="23" y="34"/>
                    <a:pt x="14" y="92"/>
                  </a:cubicBezTo>
                  <a:cubicBezTo>
                    <a:pt x="1" y="148"/>
                    <a:pt x="42" y="204"/>
                    <a:pt x="98" y="217"/>
                  </a:cubicBezTo>
                  <a:cubicBezTo>
                    <a:pt x="104" y="218"/>
                    <a:pt x="109" y="219"/>
                    <a:pt x="115" y="219"/>
                  </a:cubicBezTo>
                  <a:cubicBezTo>
                    <a:pt x="203" y="219"/>
                    <a:pt x="262" y="116"/>
                    <a:pt x="210" y="50"/>
                  </a:cubicBezTo>
                  <a:cubicBezTo>
                    <a:pt x="187" y="16"/>
                    <a:pt x="153" y="1"/>
                    <a:pt x="11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50"/>
            <p:cNvSpPr/>
            <p:nvPr/>
          </p:nvSpPr>
          <p:spPr>
            <a:xfrm>
              <a:off x="9259417" y="4310668"/>
              <a:ext cx="7621" cy="7730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42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57"/>
                    <a:pt x="14" y="71"/>
                    <a:pt x="28" y="71"/>
                  </a:cubicBezTo>
                  <a:cubicBezTo>
                    <a:pt x="42" y="71"/>
                    <a:pt x="70" y="57"/>
                    <a:pt x="70" y="43"/>
                  </a:cubicBezTo>
                  <a:cubicBezTo>
                    <a:pt x="70" y="29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50"/>
            <p:cNvSpPr/>
            <p:nvPr/>
          </p:nvSpPr>
          <p:spPr>
            <a:xfrm>
              <a:off x="9277599" y="4410618"/>
              <a:ext cx="28526" cy="23300"/>
            </a:xfrm>
            <a:custGeom>
              <a:avLst/>
              <a:gdLst/>
              <a:ahLst/>
              <a:cxnLst/>
              <a:rect l="l" t="t" r="r" b="b"/>
              <a:pathLst>
                <a:path w="262" h="214" extrusionOk="0">
                  <a:moveTo>
                    <a:pt x="104" y="1"/>
                  </a:moveTo>
                  <a:cubicBezTo>
                    <a:pt x="56" y="1"/>
                    <a:pt x="13" y="39"/>
                    <a:pt x="1" y="87"/>
                  </a:cubicBezTo>
                  <a:cubicBezTo>
                    <a:pt x="1" y="143"/>
                    <a:pt x="28" y="199"/>
                    <a:pt x="98" y="213"/>
                  </a:cubicBezTo>
                  <a:cubicBezTo>
                    <a:pt x="103" y="213"/>
                    <a:pt x="107" y="214"/>
                    <a:pt x="111" y="214"/>
                  </a:cubicBezTo>
                  <a:cubicBezTo>
                    <a:pt x="239" y="214"/>
                    <a:pt x="261" y="17"/>
                    <a:pt x="126" y="4"/>
                  </a:cubicBezTo>
                  <a:cubicBezTo>
                    <a:pt x="119" y="2"/>
                    <a:pt x="111" y="1"/>
                    <a:pt x="1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50"/>
            <p:cNvSpPr/>
            <p:nvPr/>
          </p:nvSpPr>
          <p:spPr>
            <a:xfrm>
              <a:off x="8952600" y="4278876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70" y="0"/>
                  </a:moveTo>
                  <a:cubicBezTo>
                    <a:pt x="42" y="0"/>
                    <a:pt x="14" y="14"/>
                    <a:pt x="14" y="42"/>
                  </a:cubicBezTo>
                  <a:cubicBezTo>
                    <a:pt x="1" y="70"/>
                    <a:pt x="28" y="98"/>
                    <a:pt x="56" y="98"/>
                  </a:cubicBezTo>
                  <a:cubicBezTo>
                    <a:pt x="59" y="100"/>
                    <a:pt x="62" y="101"/>
                    <a:pt x="65" y="101"/>
                  </a:cubicBezTo>
                  <a:cubicBezTo>
                    <a:pt x="80" y="101"/>
                    <a:pt x="101" y="79"/>
                    <a:pt x="112" y="56"/>
                  </a:cubicBezTo>
                  <a:cubicBezTo>
                    <a:pt x="112" y="28"/>
                    <a:pt x="98" y="14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50"/>
            <p:cNvSpPr/>
            <p:nvPr/>
          </p:nvSpPr>
          <p:spPr>
            <a:xfrm>
              <a:off x="8957173" y="4280400"/>
              <a:ext cx="4682" cy="4573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14"/>
                  </a:cubicBezTo>
                  <a:cubicBezTo>
                    <a:pt x="0" y="28"/>
                    <a:pt x="0" y="42"/>
                    <a:pt x="14" y="42"/>
                  </a:cubicBezTo>
                  <a:cubicBezTo>
                    <a:pt x="28" y="42"/>
                    <a:pt x="28" y="28"/>
                    <a:pt x="28" y="28"/>
                  </a:cubicBezTo>
                  <a:cubicBezTo>
                    <a:pt x="42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50"/>
            <p:cNvSpPr/>
            <p:nvPr/>
          </p:nvSpPr>
          <p:spPr>
            <a:xfrm>
              <a:off x="8902081" y="4271146"/>
              <a:ext cx="11106" cy="8384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49" y="0"/>
                  </a:moveTo>
                  <a:cubicBezTo>
                    <a:pt x="0" y="0"/>
                    <a:pt x="53" y="77"/>
                    <a:pt x="84" y="77"/>
                  </a:cubicBezTo>
                  <a:cubicBezTo>
                    <a:pt x="92" y="77"/>
                    <a:pt x="99" y="71"/>
                    <a:pt x="102" y="57"/>
                  </a:cubicBezTo>
                  <a:cubicBezTo>
                    <a:pt x="102" y="29"/>
                    <a:pt x="88" y="1"/>
                    <a:pt x="60" y="1"/>
                  </a:cubicBezTo>
                  <a:cubicBezTo>
                    <a:pt x="56" y="1"/>
                    <a:pt x="52" y="0"/>
                    <a:pt x="4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50"/>
            <p:cNvSpPr/>
            <p:nvPr/>
          </p:nvSpPr>
          <p:spPr>
            <a:xfrm>
              <a:off x="9013898" y="4246757"/>
              <a:ext cx="13174" cy="10888"/>
            </a:xfrm>
            <a:custGeom>
              <a:avLst/>
              <a:gdLst/>
              <a:ahLst/>
              <a:cxnLst/>
              <a:rect l="l" t="t" r="r" b="b"/>
              <a:pathLst>
                <a:path w="121" h="100" extrusionOk="0">
                  <a:moveTo>
                    <a:pt x="66" y="1"/>
                  </a:moveTo>
                  <a:cubicBezTo>
                    <a:pt x="8" y="1"/>
                    <a:pt x="0" y="87"/>
                    <a:pt x="65" y="100"/>
                  </a:cubicBezTo>
                  <a:cubicBezTo>
                    <a:pt x="93" y="100"/>
                    <a:pt x="107" y="86"/>
                    <a:pt x="121" y="58"/>
                  </a:cubicBezTo>
                  <a:cubicBezTo>
                    <a:pt x="121" y="30"/>
                    <a:pt x="107" y="2"/>
                    <a:pt x="79" y="2"/>
                  </a:cubicBezTo>
                  <a:cubicBezTo>
                    <a:pt x="75" y="1"/>
                    <a:pt x="70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50"/>
            <p:cNvSpPr/>
            <p:nvPr/>
          </p:nvSpPr>
          <p:spPr>
            <a:xfrm>
              <a:off x="9119618" y="4342896"/>
              <a:ext cx="33208" cy="27437"/>
            </a:xfrm>
            <a:custGeom>
              <a:avLst/>
              <a:gdLst/>
              <a:ahLst/>
              <a:cxnLst/>
              <a:rect l="l" t="t" r="r" b="b"/>
              <a:pathLst>
                <a:path w="305" h="252" extrusionOk="0">
                  <a:moveTo>
                    <a:pt x="167" y="0"/>
                  </a:moveTo>
                  <a:cubicBezTo>
                    <a:pt x="144" y="0"/>
                    <a:pt x="120" y="8"/>
                    <a:pt x="98" y="26"/>
                  </a:cubicBezTo>
                  <a:cubicBezTo>
                    <a:pt x="1" y="96"/>
                    <a:pt x="43" y="235"/>
                    <a:pt x="154" y="249"/>
                  </a:cubicBezTo>
                  <a:cubicBezTo>
                    <a:pt x="163" y="251"/>
                    <a:pt x="172" y="252"/>
                    <a:pt x="181" y="252"/>
                  </a:cubicBezTo>
                  <a:cubicBezTo>
                    <a:pt x="238" y="252"/>
                    <a:pt x="282" y="212"/>
                    <a:pt x="294" y="151"/>
                  </a:cubicBezTo>
                  <a:cubicBezTo>
                    <a:pt x="304" y="68"/>
                    <a:pt x="237" y="0"/>
                    <a:pt x="16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50"/>
            <p:cNvSpPr/>
            <p:nvPr/>
          </p:nvSpPr>
          <p:spPr>
            <a:xfrm>
              <a:off x="9133337" y="4348667"/>
              <a:ext cx="10779" cy="9690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56" y="1"/>
                  </a:moveTo>
                  <a:cubicBezTo>
                    <a:pt x="28" y="1"/>
                    <a:pt x="14" y="15"/>
                    <a:pt x="0" y="43"/>
                  </a:cubicBezTo>
                  <a:cubicBezTo>
                    <a:pt x="0" y="57"/>
                    <a:pt x="14" y="84"/>
                    <a:pt x="42" y="84"/>
                  </a:cubicBezTo>
                  <a:cubicBezTo>
                    <a:pt x="48" y="87"/>
                    <a:pt x="52" y="88"/>
                    <a:pt x="57" y="88"/>
                  </a:cubicBezTo>
                  <a:cubicBezTo>
                    <a:pt x="75" y="88"/>
                    <a:pt x="87" y="68"/>
                    <a:pt x="98" y="57"/>
                  </a:cubicBezTo>
                  <a:cubicBezTo>
                    <a:pt x="98" y="29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50"/>
            <p:cNvSpPr/>
            <p:nvPr/>
          </p:nvSpPr>
          <p:spPr>
            <a:xfrm>
              <a:off x="9183420" y="4325911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6" y="0"/>
                  </a:moveTo>
                  <a:cubicBezTo>
                    <a:pt x="29" y="0"/>
                    <a:pt x="1" y="14"/>
                    <a:pt x="1" y="42"/>
                  </a:cubicBezTo>
                  <a:cubicBezTo>
                    <a:pt x="1" y="70"/>
                    <a:pt x="15" y="98"/>
                    <a:pt x="43" y="98"/>
                  </a:cubicBezTo>
                  <a:cubicBezTo>
                    <a:pt x="48" y="101"/>
                    <a:pt x="53" y="102"/>
                    <a:pt x="58" y="102"/>
                  </a:cubicBezTo>
                  <a:cubicBezTo>
                    <a:pt x="80" y="102"/>
                    <a:pt x="98" y="79"/>
                    <a:pt x="98" y="56"/>
                  </a:cubicBezTo>
                  <a:cubicBezTo>
                    <a:pt x="112" y="28"/>
                    <a:pt x="84" y="0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50"/>
            <p:cNvSpPr/>
            <p:nvPr/>
          </p:nvSpPr>
          <p:spPr>
            <a:xfrm>
              <a:off x="9046779" y="4421614"/>
              <a:ext cx="12194" cy="11106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56" y="0"/>
                  </a:moveTo>
                  <a:cubicBezTo>
                    <a:pt x="28" y="0"/>
                    <a:pt x="14" y="14"/>
                    <a:pt x="0" y="42"/>
                  </a:cubicBezTo>
                  <a:cubicBezTo>
                    <a:pt x="0" y="80"/>
                    <a:pt x="30" y="102"/>
                    <a:pt x="56" y="102"/>
                  </a:cubicBezTo>
                  <a:cubicBezTo>
                    <a:pt x="78" y="102"/>
                    <a:pt x="98" y="87"/>
                    <a:pt x="98" y="56"/>
                  </a:cubicBezTo>
                  <a:cubicBezTo>
                    <a:pt x="112" y="28"/>
                    <a:pt x="84" y="14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50"/>
            <p:cNvSpPr/>
            <p:nvPr/>
          </p:nvSpPr>
          <p:spPr>
            <a:xfrm>
              <a:off x="9177323" y="4401472"/>
              <a:ext cx="40720" cy="33861"/>
            </a:xfrm>
            <a:custGeom>
              <a:avLst/>
              <a:gdLst/>
              <a:ahLst/>
              <a:cxnLst/>
              <a:rect l="l" t="t" r="r" b="b"/>
              <a:pathLst>
                <a:path w="374" h="311" extrusionOk="0">
                  <a:moveTo>
                    <a:pt x="204" y="1"/>
                  </a:moveTo>
                  <a:cubicBezTo>
                    <a:pt x="173" y="1"/>
                    <a:pt x="141" y="10"/>
                    <a:pt x="112" y="32"/>
                  </a:cubicBezTo>
                  <a:cubicBezTo>
                    <a:pt x="1" y="116"/>
                    <a:pt x="43" y="283"/>
                    <a:pt x="182" y="311"/>
                  </a:cubicBezTo>
                  <a:cubicBezTo>
                    <a:pt x="266" y="311"/>
                    <a:pt x="350" y="255"/>
                    <a:pt x="364" y="171"/>
                  </a:cubicBezTo>
                  <a:cubicBezTo>
                    <a:pt x="374" y="78"/>
                    <a:pt x="292" y="1"/>
                    <a:pt x="2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50"/>
            <p:cNvSpPr/>
            <p:nvPr/>
          </p:nvSpPr>
          <p:spPr>
            <a:xfrm>
              <a:off x="9113957" y="4446765"/>
              <a:ext cx="27437" cy="16223"/>
            </a:xfrm>
            <a:custGeom>
              <a:avLst/>
              <a:gdLst/>
              <a:ahLst/>
              <a:cxnLst/>
              <a:rect l="l" t="t" r="r" b="b"/>
              <a:pathLst>
                <a:path w="252" h="149" extrusionOk="0">
                  <a:moveTo>
                    <a:pt x="205" y="0"/>
                  </a:moveTo>
                  <a:cubicBezTo>
                    <a:pt x="132" y="0"/>
                    <a:pt x="0" y="125"/>
                    <a:pt x="123" y="146"/>
                  </a:cubicBezTo>
                  <a:cubicBezTo>
                    <a:pt x="130" y="148"/>
                    <a:pt x="137" y="149"/>
                    <a:pt x="145" y="149"/>
                  </a:cubicBezTo>
                  <a:cubicBezTo>
                    <a:pt x="192" y="149"/>
                    <a:pt x="236" y="111"/>
                    <a:pt x="248" y="62"/>
                  </a:cubicBezTo>
                  <a:cubicBezTo>
                    <a:pt x="252" y="17"/>
                    <a:pt x="233" y="0"/>
                    <a:pt x="20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50"/>
            <p:cNvSpPr/>
            <p:nvPr/>
          </p:nvSpPr>
          <p:spPr>
            <a:xfrm>
              <a:off x="9127566" y="4448725"/>
              <a:ext cx="8928" cy="7948"/>
            </a:xfrm>
            <a:custGeom>
              <a:avLst/>
              <a:gdLst/>
              <a:ahLst/>
              <a:cxnLst/>
              <a:rect l="l" t="t" r="r" b="b"/>
              <a:pathLst>
                <a:path w="82" h="73" extrusionOk="0">
                  <a:moveTo>
                    <a:pt x="44" y="1"/>
                  </a:moveTo>
                  <a:cubicBezTo>
                    <a:pt x="10" y="1"/>
                    <a:pt x="1" y="72"/>
                    <a:pt x="39" y="72"/>
                  </a:cubicBezTo>
                  <a:cubicBezTo>
                    <a:pt x="53" y="72"/>
                    <a:pt x="81" y="58"/>
                    <a:pt x="81" y="44"/>
                  </a:cubicBezTo>
                  <a:cubicBezTo>
                    <a:pt x="81" y="16"/>
                    <a:pt x="67" y="2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50"/>
            <p:cNvSpPr/>
            <p:nvPr/>
          </p:nvSpPr>
          <p:spPr>
            <a:xfrm>
              <a:off x="8810188" y="4319161"/>
              <a:ext cx="26348" cy="16223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200" y="1"/>
                  </a:moveTo>
                  <a:cubicBezTo>
                    <a:pt x="132" y="1"/>
                    <a:pt x="0" y="126"/>
                    <a:pt x="123" y="146"/>
                  </a:cubicBezTo>
                  <a:cubicBezTo>
                    <a:pt x="130" y="148"/>
                    <a:pt x="138" y="149"/>
                    <a:pt x="145" y="149"/>
                  </a:cubicBezTo>
                  <a:cubicBezTo>
                    <a:pt x="192" y="149"/>
                    <a:pt x="234" y="111"/>
                    <a:pt x="234" y="62"/>
                  </a:cubicBezTo>
                  <a:cubicBezTo>
                    <a:pt x="242" y="18"/>
                    <a:pt x="225" y="1"/>
                    <a:pt x="20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50"/>
            <p:cNvSpPr/>
            <p:nvPr/>
          </p:nvSpPr>
          <p:spPr>
            <a:xfrm>
              <a:off x="8821947" y="4319814"/>
              <a:ext cx="9255" cy="925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56"/>
                    <a:pt x="15" y="84"/>
                    <a:pt x="43" y="84"/>
                  </a:cubicBezTo>
                  <a:cubicBezTo>
                    <a:pt x="71" y="84"/>
                    <a:pt x="85" y="70"/>
                    <a:pt x="85" y="43"/>
                  </a:cubicBezTo>
                  <a:cubicBezTo>
                    <a:pt x="85" y="29"/>
                    <a:pt x="71" y="1"/>
                    <a:pt x="5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50"/>
            <p:cNvSpPr/>
            <p:nvPr/>
          </p:nvSpPr>
          <p:spPr>
            <a:xfrm>
              <a:off x="8844811" y="4368700"/>
              <a:ext cx="28199" cy="16549"/>
            </a:xfrm>
            <a:custGeom>
              <a:avLst/>
              <a:gdLst/>
              <a:ahLst/>
              <a:cxnLst/>
              <a:rect l="l" t="t" r="r" b="b"/>
              <a:pathLst>
                <a:path w="259" h="152" extrusionOk="0">
                  <a:moveTo>
                    <a:pt x="219" y="0"/>
                  </a:moveTo>
                  <a:cubicBezTo>
                    <a:pt x="148" y="0"/>
                    <a:pt x="0" y="131"/>
                    <a:pt x="126" y="151"/>
                  </a:cubicBezTo>
                  <a:cubicBezTo>
                    <a:pt x="181" y="151"/>
                    <a:pt x="237" y="124"/>
                    <a:pt x="251" y="54"/>
                  </a:cubicBezTo>
                  <a:cubicBezTo>
                    <a:pt x="258" y="15"/>
                    <a:pt x="243" y="0"/>
                    <a:pt x="21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50"/>
            <p:cNvSpPr/>
            <p:nvPr/>
          </p:nvSpPr>
          <p:spPr>
            <a:xfrm>
              <a:off x="8858421" y="4369898"/>
              <a:ext cx="9255" cy="7730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5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3"/>
                    <a:pt x="15" y="71"/>
                    <a:pt x="43" y="71"/>
                  </a:cubicBezTo>
                  <a:cubicBezTo>
                    <a:pt x="56" y="71"/>
                    <a:pt x="70" y="57"/>
                    <a:pt x="84" y="43"/>
                  </a:cubicBezTo>
                  <a:cubicBezTo>
                    <a:pt x="84" y="15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50"/>
            <p:cNvSpPr/>
            <p:nvPr/>
          </p:nvSpPr>
          <p:spPr>
            <a:xfrm>
              <a:off x="9093597" y="4272343"/>
              <a:ext cx="27002" cy="17203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0" y="1"/>
                    <a:pt x="0" y="137"/>
                    <a:pt x="114" y="158"/>
                  </a:cubicBezTo>
                  <a:cubicBezTo>
                    <a:pt x="184" y="158"/>
                    <a:pt x="226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50"/>
            <p:cNvSpPr/>
            <p:nvPr/>
          </p:nvSpPr>
          <p:spPr>
            <a:xfrm>
              <a:off x="9106117" y="4276481"/>
              <a:ext cx="9037" cy="5444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66" y="1"/>
                  </a:moveTo>
                  <a:cubicBezTo>
                    <a:pt x="41" y="1"/>
                    <a:pt x="1" y="40"/>
                    <a:pt x="41" y="50"/>
                  </a:cubicBezTo>
                  <a:cubicBezTo>
                    <a:pt x="55" y="50"/>
                    <a:pt x="83" y="36"/>
                    <a:pt x="83" y="22"/>
                  </a:cubicBezTo>
                  <a:cubicBezTo>
                    <a:pt x="83" y="7"/>
                    <a:pt x="75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50"/>
            <p:cNvSpPr/>
            <p:nvPr/>
          </p:nvSpPr>
          <p:spPr>
            <a:xfrm>
              <a:off x="9234811" y="4443934"/>
              <a:ext cx="27002" cy="17203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1" y="1"/>
                    <a:pt x="1" y="137"/>
                    <a:pt x="115" y="158"/>
                  </a:cubicBezTo>
                  <a:cubicBezTo>
                    <a:pt x="184" y="158"/>
                    <a:pt x="240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50"/>
            <p:cNvSpPr/>
            <p:nvPr/>
          </p:nvSpPr>
          <p:spPr>
            <a:xfrm>
              <a:off x="9028597" y="4328960"/>
              <a:ext cx="39523" cy="36038"/>
            </a:xfrm>
            <a:custGeom>
              <a:avLst/>
              <a:gdLst/>
              <a:ahLst/>
              <a:cxnLst/>
              <a:rect l="l" t="t" r="r" b="b"/>
              <a:pathLst>
                <a:path w="363" h="331" extrusionOk="0">
                  <a:moveTo>
                    <a:pt x="209" y="0"/>
                  </a:moveTo>
                  <a:cubicBezTo>
                    <a:pt x="139" y="0"/>
                    <a:pt x="56" y="70"/>
                    <a:pt x="42" y="168"/>
                  </a:cubicBezTo>
                  <a:cubicBezTo>
                    <a:pt x="1" y="266"/>
                    <a:pt x="114" y="331"/>
                    <a:pt x="211" y="331"/>
                  </a:cubicBezTo>
                  <a:cubicBezTo>
                    <a:pt x="280" y="331"/>
                    <a:pt x="340" y="299"/>
                    <a:pt x="335" y="224"/>
                  </a:cubicBezTo>
                  <a:cubicBezTo>
                    <a:pt x="363" y="126"/>
                    <a:pt x="307" y="28"/>
                    <a:pt x="20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50"/>
            <p:cNvSpPr/>
            <p:nvPr/>
          </p:nvSpPr>
          <p:spPr>
            <a:xfrm>
              <a:off x="9043731" y="4338105"/>
              <a:ext cx="12194" cy="14698"/>
            </a:xfrm>
            <a:custGeom>
              <a:avLst/>
              <a:gdLst/>
              <a:ahLst/>
              <a:cxnLst/>
              <a:rect l="l" t="t" r="r" b="b"/>
              <a:pathLst>
                <a:path w="112" h="135" extrusionOk="0">
                  <a:moveTo>
                    <a:pt x="70" y="0"/>
                  </a:moveTo>
                  <a:cubicBezTo>
                    <a:pt x="42" y="0"/>
                    <a:pt x="0" y="14"/>
                    <a:pt x="0" y="56"/>
                  </a:cubicBezTo>
                  <a:cubicBezTo>
                    <a:pt x="0" y="84"/>
                    <a:pt x="14" y="112"/>
                    <a:pt x="42" y="126"/>
                  </a:cubicBezTo>
                  <a:cubicBezTo>
                    <a:pt x="52" y="132"/>
                    <a:pt x="60" y="135"/>
                    <a:pt x="66" y="135"/>
                  </a:cubicBezTo>
                  <a:cubicBezTo>
                    <a:pt x="90" y="135"/>
                    <a:pt x="98" y="102"/>
                    <a:pt x="98" y="70"/>
                  </a:cubicBezTo>
                  <a:cubicBezTo>
                    <a:pt x="112" y="42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50"/>
            <p:cNvSpPr/>
            <p:nvPr/>
          </p:nvSpPr>
          <p:spPr>
            <a:xfrm>
              <a:off x="8982977" y="4391455"/>
              <a:ext cx="21340" cy="17094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121" y="1"/>
                  </a:moveTo>
                  <a:cubicBezTo>
                    <a:pt x="109" y="1"/>
                    <a:pt x="96" y="4"/>
                    <a:pt x="84" y="12"/>
                  </a:cubicBezTo>
                  <a:cubicBezTo>
                    <a:pt x="28" y="12"/>
                    <a:pt x="0" y="54"/>
                    <a:pt x="14" y="110"/>
                  </a:cubicBezTo>
                  <a:cubicBezTo>
                    <a:pt x="25" y="141"/>
                    <a:pt x="51" y="157"/>
                    <a:pt x="87" y="157"/>
                  </a:cubicBezTo>
                  <a:cubicBezTo>
                    <a:pt x="99" y="157"/>
                    <a:pt x="112" y="155"/>
                    <a:pt x="126" y="152"/>
                  </a:cubicBezTo>
                  <a:cubicBezTo>
                    <a:pt x="168" y="138"/>
                    <a:pt x="196" y="96"/>
                    <a:pt x="196" y="54"/>
                  </a:cubicBezTo>
                  <a:cubicBezTo>
                    <a:pt x="186" y="24"/>
                    <a:pt x="154" y="1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50"/>
            <p:cNvSpPr/>
            <p:nvPr/>
          </p:nvSpPr>
          <p:spPr>
            <a:xfrm>
              <a:off x="8993647" y="4396682"/>
              <a:ext cx="6097" cy="5879"/>
            </a:xfrm>
            <a:custGeom>
              <a:avLst/>
              <a:gdLst/>
              <a:ahLst/>
              <a:cxnLst/>
              <a:rect l="l" t="t" r="r" b="b"/>
              <a:pathLst>
                <a:path w="56" h="54" extrusionOk="0">
                  <a:moveTo>
                    <a:pt x="29" y="0"/>
                  </a:moveTo>
                  <a:cubicBezTo>
                    <a:pt x="23" y="0"/>
                    <a:pt x="18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4"/>
                    <a:pt x="7" y="54"/>
                    <a:pt x="16" y="54"/>
                  </a:cubicBezTo>
                  <a:cubicBezTo>
                    <a:pt x="20" y="54"/>
                    <a:pt x="24" y="52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50"/>
            <p:cNvSpPr/>
            <p:nvPr/>
          </p:nvSpPr>
          <p:spPr>
            <a:xfrm>
              <a:off x="9184945" y="4278114"/>
              <a:ext cx="19816" cy="16549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95" y="0"/>
                  </a:moveTo>
                  <a:cubicBezTo>
                    <a:pt x="47" y="0"/>
                    <a:pt x="1" y="37"/>
                    <a:pt x="1" y="105"/>
                  </a:cubicBezTo>
                  <a:cubicBezTo>
                    <a:pt x="11" y="136"/>
                    <a:pt x="45" y="152"/>
                    <a:pt x="79" y="152"/>
                  </a:cubicBezTo>
                  <a:cubicBezTo>
                    <a:pt x="90" y="152"/>
                    <a:pt x="102" y="150"/>
                    <a:pt x="112" y="147"/>
                  </a:cubicBezTo>
                  <a:cubicBezTo>
                    <a:pt x="154" y="133"/>
                    <a:pt x="182" y="91"/>
                    <a:pt x="182" y="49"/>
                  </a:cubicBezTo>
                  <a:cubicBezTo>
                    <a:pt x="160" y="16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50"/>
            <p:cNvSpPr/>
            <p:nvPr/>
          </p:nvSpPr>
          <p:spPr>
            <a:xfrm>
              <a:off x="9194090" y="4282796"/>
              <a:ext cx="6206" cy="5226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35" y="0"/>
                  </a:moveTo>
                  <a:cubicBezTo>
                    <a:pt x="29" y="0"/>
                    <a:pt x="22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8"/>
                    <a:pt x="14" y="48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50"/>
            <p:cNvSpPr/>
            <p:nvPr/>
          </p:nvSpPr>
          <p:spPr>
            <a:xfrm>
              <a:off x="8566847" y="3795895"/>
              <a:ext cx="1022142" cy="729697"/>
            </a:xfrm>
            <a:custGeom>
              <a:avLst/>
              <a:gdLst/>
              <a:ahLst/>
              <a:cxnLst/>
              <a:rect l="l" t="t" r="r" b="b"/>
              <a:pathLst>
                <a:path w="9388" h="6702" extrusionOk="0">
                  <a:moveTo>
                    <a:pt x="4883" y="279"/>
                  </a:moveTo>
                  <a:cubicBezTo>
                    <a:pt x="5091" y="451"/>
                    <a:pt x="5351" y="541"/>
                    <a:pt x="5616" y="541"/>
                  </a:cubicBezTo>
                  <a:cubicBezTo>
                    <a:pt x="5759" y="541"/>
                    <a:pt x="5903" y="515"/>
                    <a:pt x="6040" y="461"/>
                  </a:cubicBezTo>
                  <a:lnTo>
                    <a:pt x="6040" y="461"/>
                  </a:lnTo>
                  <a:lnTo>
                    <a:pt x="5664" y="2734"/>
                  </a:lnTo>
                  <a:cubicBezTo>
                    <a:pt x="5664" y="2734"/>
                    <a:pt x="9388" y="5775"/>
                    <a:pt x="6640" y="6500"/>
                  </a:cubicBezTo>
                  <a:cubicBezTo>
                    <a:pt x="6640" y="6500"/>
                    <a:pt x="6367" y="6570"/>
                    <a:pt x="5812" y="6570"/>
                  </a:cubicBezTo>
                  <a:cubicBezTo>
                    <a:pt x="5471" y="6570"/>
                    <a:pt x="5022" y="6544"/>
                    <a:pt x="4464" y="6459"/>
                  </a:cubicBezTo>
                  <a:cubicBezTo>
                    <a:pt x="3000" y="6208"/>
                    <a:pt x="2372" y="5803"/>
                    <a:pt x="2372" y="5803"/>
                  </a:cubicBezTo>
                  <a:cubicBezTo>
                    <a:pt x="1" y="4241"/>
                    <a:pt x="4506" y="2539"/>
                    <a:pt x="4506" y="2539"/>
                  </a:cubicBezTo>
                  <a:lnTo>
                    <a:pt x="4883" y="279"/>
                  </a:lnTo>
                  <a:close/>
                  <a:moveTo>
                    <a:pt x="4771" y="0"/>
                  </a:moveTo>
                  <a:lnTo>
                    <a:pt x="4450" y="2455"/>
                  </a:lnTo>
                  <a:cubicBezTo>
                    <a:pt x="3976" y="2651"/>
                    <a:pt x="1674" y="3557"/>
                    <a:pt x="1535" y="4715"/>
                  </a:cubicBezTo>
                  <a:cubicBezTo>
                    <a:pt x="1493" y="5161"/>
                    <a:pt x="1744" y="5566"/>
                    <a:pt x="2288" y="5929"/>
                  </a:cubicBezTo>
                  <a:cubicBezTo>
                    <a:pt x="2316" y="5943"/>
                    <a:pt x="2958" y="6305"/>
                    <a:pt x="4436" y="6570"/>
                  </a:cubicBezTo>
                  <a:cubicBezTo>
                    <a:pt x="5121" y="6673"/>
                    <a:pt x="5642" y="6702"/>
                    <a:pt x="6009" y="6702"/>
                  </a:cubicBezTo>
                  <a:cubicBezTo>
                    <a:pt x="6441" y="6702"/>
                    <a:pt x="6659" y="6661"/>
                    <a:pt x="6682" y="6654"/>
                  </a:cubicBezTo>
                  <a:cubicBezTo>
                    <a:pt x="7324" y="6487"/>
                    <a:pt x="7686" y="6180"/>
                    <a:pt x="7784" y="5733"/>
                  </a:cubicBezTo>
                  <a:cubicBezTo>
                    <a:pt x="8035" y="4603"/>
                    <a:pt x="6124" y="3013"/>
                    <a:pt x="5733" y="2679"/>
                  </a:cubicBezTo>
                  <a:lnTo>
                    <a:pt x="6236" y="196"/>
                  </a:lnTo>
                  <a:lnTo>
                    <a:pt x="5985" y="321"/>
                  </a:lnTo>
                  <a:cubicBezTo>
                    <a:pt x="5873" y="358"/>
                    <a:pt x="5761" y="383"/>
                    <a:pt x="5646" y="383"/>
                  </a:cubicBezTo>
                  <a:cubicBezTo>
                    <a:pt x="5588" y="383"/>
                    <a:pt x="5529" y="377"/>
                    <a:pt x="5468" y="363"/>
                  </a:cubicBezTo>
                  <a:cubicBezTo>
                    <a:pt x="5287" y="335"/>
                    <a:pt x="5120" y="265"/>
                    <a:pt x="4980" y="154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50"/>
            <p:cNvSpPr/>
            <p:nvPr/>
          </p:nvSpPr>
          <p:spPr>
            <a:xfrm>
              <a:off x="8705122" y="4271255"/>
              <a:ext cx="77521" cy="133702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460" y="0"/>
                  </a:moveTo>
                  <a:cubicBezTo>
                    <a:pt x="460" y="1"/>
                    <a:pt x="0" y="600"/>
                    <a:pt x="711" y="1228"/>
                  </a:cubicBezTo>
                  <a:cubicBezTo>
                    <a:pt x="711" y="1228"/>
                    <a:pt x="111" y="656"/>
                    <a:pt x="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50"/>
            <p:cNvSpPr/>
            <p:nvPr/>
          </p:nvSpPr>
          <p:spPr>
            <a:xfrm>
              <a:off x="8817483" y="4085945"/>
              <a:ext cx="195979" cy="113995"/>
            </a:xfrm>
            <a:custGeom>
              <a:avLst/>
              <a:gdLst/>
              <a:ahLst/>
              <a:cxnLst/>
              <a:rect l="l" t="t" r="r" b="b"/>
              <a:pathLst>
                <a:path w="1800" h="1047" extrusionOk="0">
                  <a:moveTo>
                    <a:pt x="1799" y="1"/>
                  </a:moveTo>
                  <a:cubicBezTo>
                    <a:pt x="419" y="489"/>
                    <a:pt x="0" y="1047"/>
                    <a:pt x="0" y="1047"/>
                  </a:cubicBezTo>
                  <a:cubicBezTo>
                    <a:pt x="432" y="587"/>
                    <a:pt x="1799" y="1"/>
                    <a:pt x="1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50"/>
            <p:cNvSpPr/>
            <p:nvPr/>
          </p:nvSpPr>
          <p:spPr>
            <a:xfrm>
              <a:off x="9110581" y="3808090"/>
              <a:ext cx="123032" cy="33317"/>
            </a:xfrm>
            <a:custGeom>
              <a:avLst/>
              <a:gdLst/>
              <a:ahLst/>
              <a:cxnLst/>
              <a:rect l="l" t="t" r="r" b="b"/>
              <a:pathLst>
                <a:path w="1130" h="306" extrusionOk="0">
                  <a:moveTo>
                    <a:pt x="0" y="0"/>
                  </a:moveTo>
                  <a:lnTo>
                    <a:pt x="0" y="0"/>
                  </a:lnTo>
                  <a:cubicBezTo>
                    <a:pt x="184" y="237"/>
                    <a:pt x="416" y="306"/>
                    <a:pt x="622" y="306"/>
                  </a:cubicBezTo>
                  <a:cubicBezTo>
                    <a:pt x="900" y="306"/>
                    <a:pt x="1130" y="181"/>
                    <a:pt x="1130" y="181"/>
                  </a:cubicBezTo>
                  <a:lnTo>
                    <a:pt x="1130" y="181"/>
                  </a:lnTo>
                  <a:cubicBezTo>
                    <a:pt x="967" y="238"/>
                    <a:pt x="820" y="260"/>
                    <a:pt x="690" y="260"/>
                  </a:cubicBezTo>
                  <a:cubicBezTo>
                    <a:pt x="243" y="2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50"/>
            <p:cNvSpPr/>
            <p:nvPr/>
          </p:nvSpPr>
          <p:spPr>
            <a:xfrm>
              <a:off x="9102960" y="3729480"/>
              <a:ext cx="148944" cy="33099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364" y="0"/>
                  </a:moveTo>
                  <a:cubicBezTo>
                    <a:pt x="135" y="0"/>
                    <a:pt x="0" y="52"/>
                    <a:pt x="0" y="52"/>
                  </a:cubicBezTo>
                  <a:cubicBezTo>
                    <a:pt x="79" y="46"/>
                    <a:pt x="159" y="42"/>
                    <a:pt x="237" y="42"/>
                  </a:cubicBezTo>
                  <a:cubicBezTo>
                    <a:pt x="631" y="42"/>
                    <a:pt x="1019" y="129"/>
                    <a:pt x="1367" y="304"/>
                  </a:cubicBezTo>
                  <a:cubicBezTo>
                    <a:pt x="958" y="59"/>
                    <a:pt x="607" y="0"/>
                    <a:pt x="36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50"/>
            <p:cNvSpPr/>
            <p:nvPr/>
          </p:nvSpPr>
          <p:spPr>
            <a:xfrm>
              <a:off x="8899468" y="4168583"/>
              <a:ext cx="405569" cy="70879"/>
            </a:xfrm>
            <a:custGeom>
              <a:avLst/>
              <a:gdLst/>
              <a:ahLst/>
              <a:cxnLst/>
              <a:rect l="l" t="t" r="r" b="b"/>
              <a:pathLst>
                <a:path w="3725" h="651" extrusionOk="0">
                  <a:moveTo>
                    <a:pt x="594" y="0"/>
                  </a:moveTo>
                  <a:cubicBezTo>
                    <a:pt x="236" y="0"/>
                    <a:pt x="25" y="32"/>
                    <a:pt x="0" y="37"/>
                  </a:cubicBezTo>
                  <a:cubicBezTo>
                    <a:pt x="0" y="37"/>
                    <a:pt x="1074" y="106"/>
                    <a:pt x="1842" y="232"/>
                  </a:cubicBezTo>
                  <a:cubicBezTo>
                    <a:pt x="2609" y="357"/>
                    <a:pt x="3725" y="650"/>
                    <a:pt x="3725" y="650"/>
                  </a:cubicBezTo>
                  <a:cubicBezTo>
                    <a:pt x="2360" y="103"/>
                    <a:pt x="1239" y="0"/>
                    <a:pt x="594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50"/>
            <p:cNvSpPr/>
            <p:nvPr/>
          </p:nvSpPr>
          <p:spPr>
            <a:xfrm>
              <a:off x="9242653" y="4206630"/>
              <a:ext cx="82094" cy="52043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321" y="1"/>
                  </a:moveTo>
                  <a:cubicBezTo>
                    <a:pt x="321" y="1"/>
                    <a:pt x="558" y="405"/>
                    <a:pt x="0" y="475"/>
                  </a:cubicBezTo>
                  <a:cubicBezTo>
                    <a:pt x="23" y="477"/>
                    <a:pt x="45" y="478"/>
                    <a:pt x="68" y="478"/>
                  </a:cubicBezTo>
                  <a:cubicBezTo>
                    <a:pt x="229" y="478"/>
                    <a:pt x="396" y="434"/>
                    <a:pt x="530" y="336"/>
                  </a:cubicBezTo>
                  <a:cubicBezTo>
                    <a:pt x="754" y="154"/>
                    <a:pt x="321" y="1"/>
                    <a:pt x="32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50"/>
            <p:cNvSpPr/>
            <p:nvPr/>
          </p:nvSpPr>
          <p:spPr>
            <a:xfrm>
              <a:off x="8899468" y="4172503"/>
              <a:ext cx="405569" cy="89497"/>
            </a:xfrm>
            <a:custGeom>
              <a:avLst/>
              <a:gdLst/>
              <a:ahLst/>
              <a:cxnLst/>
              <a:rect l="l" t="t" r="r" b="b"/>
              <a:pathLst>
                <a:path w="3725" h="822" extrusionOk="0">
                  <a:moveTo>
                    <a:pt x="0" y="1"/>
                  </a:moveTo>
                  <a:cubicBezTo>
                    <a:pt x="42" y="70"/>
                    <a:pt x="377" y="419"/>
                    <a:pt x="1855" y="698"/>
                  </a:cubicBezTo>
                  <a:cubicBezTo>
                    <a:pt x="2315" y="789"/>
                    <a:pt x="2664" y="822"/>
                    <a:pt x="2929" y="822"/>
                  </a:cubicBezTo>
                  <a:cubicBezTo>
                    <a:pt x="3596" y="822"/>
                    <a:pt x="3725" y="614"/>
                    <a:pt x="3725" y="614"/>
                  </a:cubicBezTo>
                  <a:lnTo>
                    <a:pt x="3725" y="614"/>
                  </a:lnTo>
                  <a:cubicBezTo>
                    <a:pt x="3715" y="614"/>
                    <a:pt x="3494" y="753"/>
                    <a:pt x="2902" y="753"/>
                  </a:cubicBezTo>
                  <a:cubicBezTo>
                    <a:pt x="2634" y="753"/>
                    <a:pt x="2290" y="725"/>
                    <a:pt x="1855" y="642"/>
                  </a:cubicBezTo>
                  <a:cubicBezTo>
                    <a:pt x="558" y="391"/>
                    <a:pt x="70" y="56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50"/>
            <p:cNvSpPr/>
            <p:nvPr/>
          </p:nvSpPr>
          <p:spPr>
            <a:xfrm>
              <a:off x="9007474" y="3720008"/>
              <a:ext cx="350694" cy="124556"/>
            </a:xfrm>
            <a:custGeom>
              <a:avLst/>
              <a:gdLst/>
              <a:ahLst/>
              <a:cxnLst/>
              <a:rect l="l" t="t" r="r" b="b"/>
              <a:pathLst>
                <a:path w="3221" h="1144" extrusionOk="0">
                  <a:moveTo>
                    <a:pt x="1144" y="219"/>
                  </a:moveTo>
                  <a:cubicBezTo>
                    <a:pt x="1434" y="219"/>
                    <a:pt x="1817" y="299"/>
                    <a:pt x="2063" y="418"/>
                  </a:cubicBezTo>
                  <a:cubicBezTo>
                    <a:pt x="2495" y="642"/>
                    <a:pt x="2189" y="795"/>
                    <a:pt x="2021" y="851"/>
                  </a:cubicBezTo>
                  <a:lnTo>
                    <a:pt x="1951" y="879"/>
                  </a:lnTo>
                  <a:cubicBezTo>
                    <a:pt x="1784" y="935"/>
                    <a:pt x="1617" y="962"/>
                    <a:pt x="1449" y="962"/>
                  </a:cubicBezTo>
                  <a:cubicBezTo>
                    <a:pt x="1282" y="921"/>
                    <a:pt x="1115" y="851"/>
                    <a:pt x="1003" y="725"/>
                  </a:cubicBezTo>
                  <a:cubicBezTo>
                    <a:pt x="961" y="697"/>
                    <a:pt x="933" y="670"/>
                    <a:pt x="905" y="642"/>
                  </a:cubicBezTo>
                  <a:cubicBezTo>
                    <a:pt x="577" y="336"/>
                    <a:pt x="792" y="219"/>
                    <a:pt x="1144" y="219"/>
                  </a:cubicBezTo>
                  <a:close/>
                  <a:moveTo>
                    <a:pt x="948" y="0"/>
                  </a:moveTo>
                  <a:cubicBezTo>
                    <a:pt x="352" y="0"/>
                    <a:pt x="1" y="215"/>
                    <a:pt x="710" y="781"/>
                  </a:cubicBezTo>
                  <a:cubicBezTo>
                    <a:pt x="905" y="976"/>
                    <a:pt x="1142" y="1102"/>
                    <a:pt x="1407" y="1144"/>
                  </a:cubicBezTo>
                  <a:cubicBezTo>
                    <a:pt x="1672" y="1144"/>
                    <a:pt x="1938" y="1116"/>
                    <a:pt x="2175" y="1018"/>
                  </a:cubicBezTo>
                  <a:cubicBezTo>
                    <a:pt x="2175" y="1018"/>
                    <a:pt x="3221" y="739"/>
                    <a:pt x="2356" y="307"/>
                  </a:cubicBezTo>
                  <a:cubicBezTo>
                    <a:pt x="1979" y="121"/>
                    <a:pt x="1395" y="0"/>
                    <a:pt x="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50"/>
            <p:cNvSpPr/>
            <p:nvPr/>
          </p:nvSpPr>
          <p:spPr>
            <a:xfrm>
              <a:off x="9069970" y="3743199"/>
              <a:ext cx="210787" cy="69464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577" y="0"/>
                  </a:moveTo>
                  <a:cubicBezTo>
                    <a:pt x="221" y="0"/>
                    <a:pt x="1" y="121"/>
                    <a:pt x="331" y="429"/>
                  </a:cubicBezTo>
                  <a:cubicBezTo>
                    <a:pt x="331" y="405"/>
                    <a:pt x="302" y="207"/>
                    <a:pt x="625" y="207"/>
                  </a:cubicBezTo>
                  <a:cubicBezTo>
                    <a:pt x="689" y="207"/>
                    <a:pt x="767" y="215"/>
                    <a:pt x="861" y="233"/>
                  </a:cubicBezTo>
                  <a:cubicBezTo>
                    <a:pt x="1433" y="345"/>
                    <a:pt x="1461" y="638"/>
                    <a:pt x="1461" y="638"/>
                  </a:cubicBezTo>
                  <a:cubicBezTo>
                    <a:pt x="1615" y="582"/>
                    <a:pt x="1935" y="415"/>
                    <a:pt x="1489" y="205"/>
                  </a:cubicBezTo>
                  <a:cubicBezTo>
                    <a:pt x="1245" y="80"/>
                    <a:pt x="866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50"/>
            <p:cNvSpPr/>
            <p:nvPr/>
          </p:nvSpPr>
          <p:spPr>
            <a:xfrm>
              <a:off x="9046779" y="3722948"/>
              <a:ext cx="243123" cy="118350"/>
            </a:xfrm>
            <a:custGeom>
              <a:avLst/>
              <a:gdLst/>
              <a:ahLst/>
              <a:cxnLst/>
              <a:rect l="l" t="t" r="r" b="b"/>
              <a:pathLst>
                <a:path w="2233" h="1087" extrusionOk="0">
                  <a:moveTo>
                    <a:pt x="544" y="57"/>
                  </a:moveTo>
                  <a:cubicBezTo>
                    <a:pt x="1549" y="99"/>
                    <a:pt x="1911" y="308"/>
                    <a:pt x="2023" y="475"/>
                  </a:cubicBezTo>
                  <a:cubicBezTo>
                    <a:pt x="2093" y="573"/>
                    <a:pt x="2079" y="698"/>
                    <a:pt x="1981" y="768"/>
                  </a:cubicBezTo>
                  <a:cubicBezTo>
                    <a:pt x="1709" y="942"/>
                    <a:pt x="1471" y="995"/>
                    <a:pt x="1281" y="995"/>
                  </a:cubicBezTo>
                  <a:cubicBezTo>
                    <a:pt x="986" y="995"/>
                    <a:pt x="809" y="866"/>
                    <a:pt x="809" y="866"/>
                  </a:cubicBezTo>
                  <a:cubicBezTo>
                    <a:pt x="182" y="503"/>
                    <a:pt x="210" y="266"/>
                    <a:pt x="321" y="154"/>
                  </a:cubicBezTo>
                  <a:cubicBezTo>
                    <a:pt x="377" y="85"/>
                    <a:pt x="461" y="57"/>
                    <a:pt x="544" y="57"/>
                  </a:cubicBezTo>
                  <a:close/>
                  <a:moveTo>
                    <a:pt x="433" y="1"/>
                  </a:moveTo>
                  <a:cubicBezTo>
                    <a:pt x="335" y="1"/>
                    <a:pt x="251" y="43"/>
                    <a:pt x="182" y="112"/>
                  </a:cubicBezTo>
                  <a:cubicBezTo>
                    <a:pt x="56" y="252"/>
                    <a:pt x="0" y="517"/>
                    <a:pt x="740" y="935"/>
                  </a:cubicBezTo>
                  <a:cubicBezTo>
                    <a:pt x="740" y="935"/>
                    <a:pt x="942" y="1086"/>
                    <a:pt x="1281" y="1086"/>
                  </a:cubicBezTo>
                  <a:cubicBezTo>
                    <a:pt x="1497" y="1086"/>
                    <a:pt x="1769" y="1025"/>
                    <a:pt x="2079" y="824"/>
                  </a:cubicBezTo>
                  <a:cubicBezTo>
                    <a:pt x="2204" y="754"/>
                    <a:pt x="2232" y="601"/>
                    <a:pt x="2148" y="489"/>
                  </a:cubicBezTo>
                  <a:cubicBezTo>
                    <a:pt x="2009" y="294"/>
                    <a:pt x="1590" y="57"/>
                    <a:pt x="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50"/>
            <p:cNvSpPr/>
            <p:nvPr/>
          </p:nvSpPr>
          <p:spPr>
            <a:xfrm>
              <a:off x="9004208" y="3722948"/>
              <a:ext cx="85142" cy="74581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782" y="1"/>
                  </a:moveTo>
                  <a:cubicBezTo>
                    <a:pt x="782" y="1"/>
                    <a:pt x="1" y="43"/>
                    <a:pt x="754" y="684"/>
                  </a:cubicBezTo>
                  <a:cubicBezTo>
                    <a:pt x="754" y="684"/>
                    <a:pt x="224" y="154"/>
                    <a:pt x="78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50"/>
            <p:cNvSpPr/>
            <p:nvPr/>
          </p:nvSpPr>
          <p:spPr>
            <a:xfrm>
              <a:off x="9257893" y="3756373"/>
              <a:ext cx="66851" cy="59338"/>
            </a:xfrm>
            <a:custGeom>
              <a:avLst/>
              <a:gdLst/>
              <a:ahLst/>
              <a:cxnLst/>
              <a:rect l="l" t="t" r="r" b="b"/>
              <a:pathLst>
                <a:path w="614" h="545" extrusionOk="0">
                  <a:moveTo>
                    <a:pt x="0" y="1"/>
                  </a:moveTo>
                  <a:lnTo>
                    <a:pt x="0" y="1"/>
                  </a:lnTo>
                  <a:cubicBezTo>
                    <a:pt x="488" y="308"/>
                    <a:pt x="112" y="545"/>
                    <a:pt x="112" y="545"/>
                  </a:cubicBezTo>
                  <a:cubicBezTo>
                    <a:pt x="614" y="2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50"/>
            <p:cNvSpPr/>
            <p:nvPr/>
          </p:nvSpPr>
          <p:spPr>
            <a:xfrm>
              <a:off x="9096863" y="3805041"/>
              <a:ext cx="136750" cy="41156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20" y="378"/>
                    <a:pt x="801" y="378"/>
                  </a:cubicBezTo>
                  <a:cubicBezTo>
                    <a:pt x="941" y="378"/>
                    <a:pt x="1093" y="346"/>
                    <a:pt x="1256" y="265"/>
                  </a:cubicBezTo>
                  <a:lnTo>
                    <a:pt x="1256" y="265"/>
                  </a:lnTo>
                  <a:cubicBezTo>
                    <a:pt x="1128" y="301"/>
                    <a:pt x="999" y="319"/>
                    <a:pt x="872" y="319"/>
                  </a:cubicBezTo>
                  <a:cubicBezTo>
                    <a:pt x="555" y="319"/>
                    <a:pt x="249" y="20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50"/>
            <p:cNvSpPr/>
            <p:nvPr/>
          </p:nvSpPr>
          <p:spPr>
            <a:xfrm>
              <a:off x="8937466" y="3194892"/>
              <a:ext cx="558977" cy="592729"/>
            </a:xfrm>
            <a:custGeom>
              <a:avLst/>
              <a:gdLst/>
              <a:ahLst/>
              <a:cxnLst/>
              <a:rect l="l" t="t" r="r" b="b"/>
              <a:pathLst>
                <a:path w="5134" h="5444" extrusionOk="0">
                  <a:moveTo>
                    <a:pt x="2038" y="1"/>
                  </a:moveTo>
                  <a:cubicBezTo>
                    <a:pt x="1729" y="1"/>
                    <a:pt x="1417" y="91"/>
                    <a:pt x="1144" y="276"/>
                  </a:cubicBezTo>
                  <a:cubicBezTo>
                    <a:pt x="1074" y="332"/>
                    <a:pt x="1004" y="387"/>
                    <a:pt x="935" y="457"/>
                  </a:cubicBezTo>
                  <a:cubicBezTo>
                    <a:pt x="795" y="471"/>
                    <a:pt x="656" y="513"/>
                    <a:pt x="544" y="597"/>
                  </a:cubicBezTo>
                  <a:cubicBezTo>
                    <a:pt x="209" y="820"/>
                    <a:pt x="14" y="1196"/>
                    <a:pt x="14" y="1601"/>
                  </a:cubicBezTo>
                  <a:cubicBezTo>
                    <a:pt x="0" y="2131"/>
                    <a:pt x="335" y="2605"/>
                    <a:pt x="851" y="2745"/>
                  </a:cubicBezTo>
                  <a:cubicBezTo>
                    <a:pt x="837" y="2828"/>
                    <a:pt x="823" y="2912"/>
                    <a:pt x="823" y="2996"/>
                  </a:cubicBezTo>
                  <a:cubicBezTo>
                    <a:pt x="823" y="3526"/>
                    <a:pt x="1186" y="3986"/>
                    <a:pt x="1716" y="4084"/>
                  </a:cubicBezTo>
                  <a:cubicBezTo>
                    <a:pt x="1632" y="4195"/>
                    <a:pt x="1590" y="4307"/>
                    <a:pt x="1590" y="4432"/>
                  </a:cubicBezTo>
                  <a:cubicBezTo>
                    <a:pt x="1590" y="4656"/>
                    <a:pt x="1716" y="4851"/>
                    <a:pt x="1911" y="4949"/>
                  </a:cubicBezTo>
                  <a:cubicBezTo>
                    <a:pt x="1897" y="4990"/>
                    <a:pt x="1897" y="5018"/>
                    <a:pt x="1897" y="5060"/>
                  </a:cubicBezTo>
                  <a:cubicBezTo>
                    <a:pt x="1888" y="5295"/>
                    <a:pt x="2081" y="5443"/>
                    <a:pt x="2278" y="5443"/>
                  </a:cubicBezTo>
                  <a:cubicBezTo>
                    <a:pt x="2396" y="5443"/>
                    <a:pt x="2516" y="5390"/>
                    <a:pt x="2594" y="5269"/>
                  </a:cubicBezTo>
                  <a:cubicBezTo>
                    <a:pt x="2818" y="5214"/>
                    <a:pt x="2999" y="5018"/>
                    <a:pt x="2999" y="4767"/>
                  </a:cubicBezTo>
                  <a:cubicBezTo>
                    <a:pt x="3180" y="4725"/>
                    <a:pt x="3348" y="4628"/>
                    <a:pt x="3473" y="4502"/>
                  </a:cubicBezTo>
                  <a:cubicBezTo>
                    <a:pt x="3641" y="4349"/>
                    <a:pt x="3738" y="4140"/>
                    <a:pt x="3780" y="3902"/>
                  </a:cubicBezTo>
                  <a:cubicBezTo>
                    <a:pt x="3934" y="3861"/>
                    <a:pt x="4073" y="3791"/>
                    <a:pt x="4199" y="3679"/>
                  </a:cubicBezTo>
                  <a:cubicBezTo>
                    <a:pt x="4575" y="3386"/>
                    <a:pt x="4743" y="2898"/>
                    <a:pt x="4645" y="2438"/>
                  </a:cubicBezTo>
                  <a:cubicBezTo>
                    <a:pt x="4924" y="2256"/>
                    <a:pt x="5119" y="1950"/>
                    <a:pt x="5133" y="1601"/>
                  </a:cubicBezTo>
                  <a:cubicBezTo>
                    <a:pt x="5133" y="959"/>
                    <a:pt x="4408" y="443"/>
                    <a:pt x="3529" y="443"/>
                  </a:cubicBezTo>
                  <a:cubicBezTo>
                    <a:pt x="3417" y="457"/>
                    <a:pt x="3306" y="457"/>
                    <a:pt x="3180" y="485"/>
                  </a:cubicBezTo>
                  <a:cubicBezTo>
                    <a:pt x="2868" y="165"/>
                    <a:pt x="2455" y="1"/>
                    <a:pt x="2038" y="1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50"/>
            <p:cNvSpPr/>
            <p:nvPr/>
          </p:nvSpPr>
          <p:spPr>
            <a:xfrm>
              <a:off x="8913078" y="3259783"/>
              <a:ext cx="402629" cy="527838"/>
            </a:xfrm>
            <a:custGeom>
              <a:avLst/>
              <a:gdLst/>
              <a:ahLst/>
              <a:cxnLst/>
              <a:rect l="l" t="t" r="r" b="b"/>
              <a:pathLst>
                <a:path w="3698" h="4848" extrusionOk="0">
                  <a:moveTo>
                    <a:pt x="754" y="1"/>
                  </a:moveTo>
                  <a:cubicBezTo>
                    <a:pt x="419" y="224"/>
                    <a:pt x="224" y="600"/>
                    <a:pt x="238" y="1005"/>
                  </a:cubicBezTo>
                  <a:cubicBezTo>
                    <a:pt x="210" y="1535"/>
                    <a:pt x="559" y="2009"/>
                    <a:pt x="1075" y="2149"/>
                  </a:cubicBezTo>
                  <a:cubicBezTo>
                    <a:pt x="1061" y="2232"/>
                    <a:pt x="1047" y="2316"/>
                    <a:pt x="1047" y="2400"/>
                  </a:cubicBezTo>
                  <a:cubicBezTo>
                    <a:pt x="1047" y="2930"/>
                    <a:pt x="1410" y="3390"/>
                    <a:pt x="1940" y="3488"/>
                  </a:cubicBezTo>
                  <a:cubicBezTo>
                    <a:pt x="1856" y="3599"/>
                    <a:pt x="1814" y="3711"/>
                    <a:pt x="1814" y="3836"/>
                  </a:cubicBezTo>
                  <a:cubicBezTo>
                    <a:pt x="1814" y="4060"/>
                    <a:pt x="1940" y="4255"/>
                    <a:pt x="2135" y="4353"/>
                  </a:cubicBezTo>
                  <a:cubicBezTo>
                    <a:pt x="2121" y="4394"/>
                    <a:pt x="2121" y="4422"/>
                    <a:pt x="2121" y="4464"/>
                  </a:cubicBezTo>
                  <a:cubicBezTo>
                    <a:pt x="2112" y="4699"/>
                    <a:pt x="2305" y="4847"/>
                    <a:pt x="2502" y="4847"/>
                  </a:cubicBezTo>
                  <a:cubicBezTo>
                    <a:pt x="2620" y="4847"/>
                    <a:pt x="2740" y="4794"/>
                    <a:pt x="2818" y="4673"/>
                  </a:cubicBezTo>
                  <a:cubicBezTo>
                    <a:pt x="3042" y="4618"/>
                    <a:pt x="3223" y="4422"/>
                    <a:pt x="3223" y="4171"/>
                  </a:cubicBezTo>
                  <a:cubicBezTo>
                    <a:pt x="3404" y="4129"/>
                    <a:pt x="3572" y="4032"/>
                    <a:pt x="3697" y="3906"/>
                  </a:cubicBezTo>
                  <a:lnTo>
                    <a:pt x="3697" y="3906"/>
                  </a:lnTo>
                  <a:cubicBezTo>
                    <a:pt x="3689" y="3906"/>
                    <a:pt x="3605" y="3924"/>
                    <a:pt x="3485" y="3924"/>
                  </a:cubicBezTo>
                  <a:cubicBezTo>
                    <a:pt x="3217" y="3924"/>
                    <a:pt x="2765" y="3837"/>
                    <a:pt x="2553" y="3278"/>
                  </a:cubicBezTo>
                  <a:cubicBezTo>
                    <a:pt x="2553" y="3278"/>
                    <a:pt x="2441" y="3317"/>
                    <a:pt x="2297" y="3317"/>
                  </a:cubicBezTo>
                  <a:cubicBezTo>
                    <a:pt x="2166" y="3317"/>
                    <a:pt x="2009" y="3286"/>
                    <a:pt x="1884" y="3167"/>
                  </a:cubicBezTo>
                  <a:cubicBezTo>
                    <a:pt x="1884" y="3167"/>
                    <a:pt x="1703" y="2707"/>
                    <a:pt x="2247" y="2567"/>
                  </a:cubicBezTo>
                  <a:lnTo>
                    <a:pt x="2247" y="2567"/>
                  </a:lnTo>
                  <a:cubicBezTo>
                    <a:pt x="2247" y="2567"/>
                    <a:pt x="2245" y="2567"/>
                    <a:pt x="2241" y="2567"/>
                  </a:cubicBezTo>
                  <a:cubicBezTo>
                    <a:pt x="2161" y="2567"/>
                    <a:pt x="1223" y="2554"/>
                    <a:pt x="1410" y="1953"/>
                  </a:cubicBezTo>
                  <a:cubicBezTo>
                    <a:pt x="1410" y="1953"/>
                    <a:pt x="1" y="1925"/>
                    <a:pt x="754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50"/>
            <p:cNvSpPr/>
            <p:nvPr/>
          </p:nvSpPr>
          <p:spPr>
            <a:xfrm>
              <a:off x="9061913" y="3194783"/>
              <a:ext cx="433006" cy="400778"/>
            </a:xfrm>
            <a:custGeom>
              <a:avLst/>
              <a:gdLst/>
              <a:ahLst/>
              <a:cxnLst/>
              <a:rect l="l" t="t" r="r" b="b"/>
              <a:pathLst>
                <a:path w="3977" h="3681" extrusionOk="0">
                  <a:moveTo>
                    <a:pt x="901" y="1"/>
                  </a:moveTo>
                  <a:cubicBezTo>
                    <a:pt x="590" y="1"/>
                    <a:pt x="276" y="91"/>
                    <a:pt x="1" y="277"/>
                  </a:cubicBezTo>
                  <a:cubicBezTo>
                    <a:pt x="249" y="178"/>
                    <a:pt x="481" y="139"/>
                    <a:pt x="695" y="139"/>
                  </a:cubicBezTo>
                  <a:cubicBezTo>
                    <a:pt x="1571" y="139"/>
                    <a:pt x="2121" y="807"/>
                    <a:pt x="2121" y="807"/>
                  </a:cubicBezTo>
                  <a:cubicBezTo>
                    <a:pt x="2291" y="771"/>
                    <a:pt x="2439" y="757"/>
                    <a:pt x="2567" y="757"/>
                  </a:cubicBezTo>
                  <a:cubicBezTo>
                    <a:pt x="2985" y="757"/>
                    <a:pt x="3181" y="904"/>
                    <a:pt x="3181" y="904"/>
                  </a:cubicBezTo>
                  <a:cubicBezTo>
                    <a:pt x="3976" y="1476"/>
                    <a:pt x="3195" y="2425"/>
                    <a:pt x="3195" y="2425"/>
                  </a:cubicBezTo>
                  <a:cubicBezTo>
                    <a:pt x="3376" y="2927"/>
                    <a:pt x="3069" y="3638"/>
                    <a:pt x="3056" y="3680"/>
                  </a:cubicBezTo>
                  <a:cubicBezTo>
                    <a:pt x="3432" y="3373"/>
                    <a:pt x="3600" y="2899"/>
                    <a:pt x="3488" y="2425"/>
                  </a:cubicBezTo>
                  <a:cubicBezTo>
                    <a:pt x="3781" y="2243"/>
                    <a:pt x="3962" y="1937"/>
                    <a:pt x="3976" y="1602"/>
                  </a:cubicBezTo>
                  <a:cubicBezTo>
                    <a:pt x="3976" y="960"/>
                    <a:pt x="3265" y="444"/>
                    <a:pt x="2386" y="444"/>
                  </a:cubicBezTo>
                  <a:cubicBezTo>
                    <a:pt x="2274" y="444"/>
                    <a:pt x="2149" y="458"/>
                    <a:pt x="2037" y="472"/>
                  </a:cubicBezTo>
                  <a:cubicBezTo>
                    <a:pt x="1727" y="161"/>
                    <a:pt x="1316" y="1"/>
                    <a:pt x="901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50"/>
            <p:cNvSpPr/>
            <p:nvPr/>
          </p:nvSpPr>
          <p:spPr>
            <a:xfrm>
              <a:off x="9229040" y="3440519"/>
              <a:ext cx="123032" cy="83618"/>
            </a:xfrm>
            <a:custGeom>
              <a:avLst/>
              <a:gdLst/>
              <a:ahLst/>
              <a:cxnLst/>
              <a:rect l="l" t="t" r="r" b="b"/>
              <a:pathLst>
                <a:path w="1130" h="768" extrusionOk="0">
                  <a:moveTo>
                    <a:pt x="530" y="0"/>
                  </a:moveTo>
                  <a:cubicBezTo>
                    <a:pt x="474" y="0"/>
                    <a:pt x="419" y="14"/>
                    <a:pt x="363" y="28"/>
                  </a:cubicBezTo>
                  <a:cubicBezTo>
                    <a:pt x="335" y="28"/>
                    <a:pt x="307" y="56"/>
                    <a:pt x="293" y="56"/>
                  </a:cubicBezTo>
                  <a:cubicBezTo>
                    <a:pt x="265" y="70"/>
                    <a:pt x="237" y="84"/>
                    <a:pt x="223" y="98"/>
                  </a:cubicBezTo>
                  <a:lnTo>
                    <a:pt x="168" y="140"/>
                  </a:lnTo>
                  <a:cubicBezTo>
                    <a:pt x="140" y="168"/>
                    <a:pt x="126" y="182"/>
                    <a:pt x="112" y="196"/>
                  </a:cubicBezTo>
                  <a:cubicBezTo>
                    <a:pt x="98" y="210"/>
                    <a:pt x="84" y="224"/>
                    <a:pt x="84" y="252"/>
                  </a:cubicBezTo>
                  <a:lnTo>
                    <a:pt x="56" y="293"/>
                  </a:lnTo>
                  <a:lnTo>
                    <a:pt x="28" y="335"/>
                  </a:lnTo>
                  <a:lnTo>
                    <a:pt x="14" y="377"/>
                  </a:lnTo>
                  <a:cubicBezTo>
                    <a:pt x="0" y="433"/>
                    <a:pt x="0" y="447"/>
                    <a:pt x="0" y="447"/>
                  </a:cubicBezTo>
                  <a:cubicBezTo>
                    <a:pt x="0" y="447"/>
                    <a:pt x="14" y="433"/>
                    <a:pt x="42" y="391"/>
                  </a:cubicBezTo>
                  <a:lnTo>
                    <a:pt x="56" y="349"/>
                  </a:lnTo>
                  <a:lnTo>
                    <a:pt x="84" y="321"/>
                  </a:lnTo>
                  <a:cubicBezTo>
                    <a:pt x="112" y="293"/>
                    <a:pt x="140" y="265"/>
                    <a:pt x="168" y="238"/>
                  </a:cubicBezTo>
                  <a:cubicBezTo>
                    <a:pt x="181" y="224"/>
                    <a:pt x="195" y="224"/>
                    <a:pt x="209" y="210"/>
                  </a:cubicBezTo>
                  <a:lnTo>
                    <a:pt x="265" y="168"/>
                  </a:lnTo>
                  <a:cubicBezTo>
                    <a:pt x="279" y="168"/>
                    <a:pt x="307" y="154"/>
                    <a:pt x="321" y="140"/>
                  </a:cubicBezTo>
                  <a:cubicBezTo>
                    <a:pt x="349" y="140"/>
                    <a:pt x="363" y="126"/>
                    <a:pt x="391" y="126"/>
                  </a:cubicBezTo>
                  <a:cubicBezTo>
                    <a:pt x="433" y="112"/>
                    <a:pt x="488" y="112"/>
                    <a:pt x="530" y="112"/>
                  </a:cubicBezTo>
                  <a:cubicBezTo>
                    <a:pt x="586" y="112"/>
                    <a:pt x="628" y="112"/>
                    <a:pt x="684" y="126"/>
                  </a:cubicBezTo>
                  <a:cubicBezTo>
                    <a:pt x="725" y="140"/>
                    <a:pt x="767" y="168"/>
                    <a:pt x="809" y="196"/>
                  </a:cubicBezTo>
                  <a:cubicBezTo>
                    <a:pt x="851" y="224"/>
                    <a:pt x="893" y="252"/>
                    <a:pt x="921" y="279"/>
                  </a:cubicBezTo>
                  <a:cubicBezTo>
                    <a:pt x="935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4" y="391"/>
                  </a:cubicBezTo>
                  <a:lnTo>
                    <a:pt x="1032" y="447"/>
                  </a:lnTo>
                  <a:cubicBezTo>
                    <a:pt x="1032" y="461"/>
                    <a:pt x="1046" y="489"/>
                    <a:pt x="1046" y="503"/>
                  </a:cubicBezTo>
                  <a:cubicBezTo>
                    <a:pt x="1060" y="544"/>
                    <a:pt x="1060" y="572"/>
                    <a:pt x="1074" y="614"/>
                  </a:cubicBezTo>
                  <a:lnTo>
                    <a:pt x="1074" y="656"/>
                  </a:lnTo>
                  <a:lnTo>
                    <a:pt x="1074" y="698"/>
                  </a:lnTo>
                  <a:cubicBezTo>
                    <a:pt x="1088" y="740"/>
                    <a:pt x="1088" y="768"/>
                    <a:pt x="1088" y="768"/>
                  </a:cubicBezTo>
                  <a:cubicBezTo>
                    <a:pt x="1088" y="768"/>
                    <a:pt x="1102" y="740"/>
                    <a:pt x="1116" y="698"/>
                  </a:cubicBezTo>
                  <a:lnTo>
                    <a:pt x="1130" y="656"/>
                  </a:lnTo>
                  <a:lnTo>
                    <a:pt x="1130" y="614"/>
                  </a:lnTo>
                  <a:lnTo>
                    <a:pt x="1130" y="558"/>
                  </a:lnTo>
                  <a:lnTo>
                    <a:pt x="1130" y="489"/>
                  </a:lnTo>
                  <a:cubicBezTo>
                    <a:pt x="1116" y="475"/>
                    <a:pt x="1116" y="447"/>
                    <a:pt x="1116" y="419"/>
                  </a:cubicBezTo>
                  <a:lnTo>
                    <a:pt x="1088" y="363"/>
                  </a:lnTo>
                  <a:cubicBezTo>
                    <a:pt x="1088" y="335"/>
                    <a:pt x="1074" y="307"/>
                    <a:pt x="1060" y="293"/>
                  </a:cubicBezTo>
                  <a:cubicBezTo>
                    <a:pt x="1046" y="265"/>
                    <a:pt x="1032" y="238"/>
                    <a:pt x="1018" y="224"/>
                  </a:cubicBezTo>
                  <a:cubicBezTo>
                    <a:pt x="977" y="168"/>
                    <a:pt x="935" y="140"/>
                    <a:pt x="879" y="98"/>
                  </a:cubicBezTo>
                  <a:cubicBezTo>
                    <a:pt x="837" y="70"/>
                    <a:pt x="767" y="42"/>
                    <a:pt x="712" y="28"/>
                  </a:cubicBezTo>
                  <a:cubicBezTo>
                    <a:pt x="656" y="0"/>
                    <a:pt x="600" y="0"/>
                    <a:pt x="530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50"/>
            <p:cNvSpPr/>
            <p:nvPr/>
          </p:nvSpPr>
          <p:spPr>
            <a:xfrm>
              <a:off x="9086193" y="3300829"/>
              <a:ext cx="121616" cy="83618"/>
            </a:xfrm>
            <a:custGeom>
              <a:avLst/>
              <a:gdLst/>
              <a:ahLst/>
              <a:cxnLst/>
              <a:rect l="l" t="t" r="r" b="b"/>
              <a:pathLst>
                <a:path w="1117" h="768" extrusionOk="0">
                  <a:moveTo>
                    <a:pt x="531" y="0"/>
                  </a:moveTo>
                  <a:cubicBezTo>
                    <a:pt x="475" y="0"/>
                    <a:pt x="419" y="14"/>
                    <a:pt x="364" y="28"/>
                  </a:cubicBezTo>
                  <a:cubicBezTo>
                    <a:pt x="336" y="28"/>
                    <a:pt x="308" y="56"/>
                    <a:pt x="294" y="70"/>
                  </a:cubicBezTo>
                  <a:cubicBezTo>
                    <a:pt x="266" y="70"/>
                    <a:pt x="238" y="84"/>
                    <a:pt x="224" y="98"/>
                  </a:cubicBezTo>
                  <a:lnTo>
                    <a:pt x="168" y="154"/>
                  </a:lnTo>
                  <a:cubicBezTo>
                    <a:pt x="140" y="168"/>
                    <a:pt x="127" y="182"/>
                    <a:pt x="113" y="195"/>
                  </a:cubicBezTo>
                  <a:cubicBezTo>
                    <a:pt x="99" y="209"/>
                    <a:pt x="85" y="223"/>
                    <a:pt x="85" y="251"/>
                  </a:cubicBezTo>
                  <a:lnTo>
                    <a:pt x="57" y="293"/>
                  </a:lnTo>
                  <a:lnTo>
                    <a:pt x="29" y="335"/>
                  </a:lnTo>
                  <a:cubicBezTo>
                    <a:pt x="29" y="349"/>
                    <a:pt x="29" y="363"/>
                    <a:pt x="15" y="377"/>
                  </a:cubicBezTo>
                  <a:cubicBezTo>
                    <a:pt x="1" y="433"/>
                    <a:pt x="1" y="460"/>
                    <a:pt x="1" y="460"/>
                  </a:cubicBezTo>
                  <a:cubicBezTo>
                    <a:pt x="1" y="460"/>
                    <a:pt x="15" y="433"/>
                    <a:pt x="43" y="391"/>
                  </a:cubicBezTo>
                  <a:lnTo>
                    <a:pt x="57" y="349"/>
                  </a:lnTo>
                  <a:lnTo>
                    <a:pt x="85" y="321"/>
                  </a:lnTo>
                  <a:cubicBezTo>
                    <a:pt x="113" y="293"/>
                    <a:pt x="127" y="265"/>
                    <a:pt x="168" y="251"/>
                  </a:cubicBezTo>
                  <a:cubicBezTo>
                    <a:pt x="182" y="237"/>
                    <a:pt x="196" y="223"/>
                    <a:pt x="210" y="209"/>
                  </a:cubicBezTo>
                  <a:lnTo>
                    <a:pt x="266" y="168"/>
                  </a:lnTo>
                  <a:cubicBezTo>
                    <a:pt x="280" y="168"/>
                    <a:pt x="308" y="154"/>
                    <a:pt x="322" y="154"/>
                  </a:cubicBezTo>
                  <a:cubicBezTo>
                    <a:pt x="350" y="140"/>
                    <a:pt x="364" y="126"/>
                    <a:pt x="392" y="126"/>
                  </a:cubicBezTo>
                  <a:cubicBezTo>
                    <a:pt x="433" y="112"/>
                    <a:pt x="489" y="112"/>
                    <a:pt x="531" y="112"/>
                  </a:cubicBezTo>
                  <a:cubicBezTo>
                    <a:pt x="587" y="112"/>
                    <a:pt x="629" y="112"/>
                    <a:pt x="684" y="126"/>
                  </a:cubicBezTo>
                  <a:cubicBezTo>
                    <a:pt x="726" y="154"/>
                    <a:pt x="768" y="168"/>
                    <a:pt x="810" y="195"/>
                  </a:cubicBezTo>
                  <a:cubicBezTo>
                    <a:pt x="852" y="223"/>
                    <a:pt x="894" y="251"/>
                    <a:pt x="922" y="279"/>
                  </a:cubicBezTo>
                  <a:cubicBezTo>
                    <a:pt x="936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5" y="391"/>
                  </a:cubicBezTo>
                  <a:lnTo>
                    <a:pt x="1033" y="447"/>
                  </a:lnTo>
                  <a:cubicBezTo>
                    <a:pt x="1033" y="460"/>
                    <a:pt x="1047" y="488"/>
                    <a:pt x="1047" y="502"/>
                  </a:cubicBezTo>
                  <a:cubicBezTo>
                    <a:pt x="1061" y="544"/>
                    <a:pt x="1061" y="572"/>
                    <a:pt x="1075" y="614"/>
                  </a:cubicBezTo>
                  <a:lnTo>
                    <a:pt x="1075" y="656"/>
                  </a:lnTo>
                  <a:lnTo>
                    <a:pt x="1075" y="698"/>
                  </a:lnTo>
                  <a:cubicBezTo>
                    <a:pt x="1089" y="739"/>
                    <a:pt x="1089" y="767"/>
                    <a:pt x="1089" y="767"/>
                  </a:cubicBezTo>
                  <a:lnTo>
                    <a:pt x="1103" y="698"/>
                  </a:lnTo>
                  <a:lnTo>
                    <a:pt x="1117" y="656"/>
                  </a:lnTo>
                  <a:lnTo>
                    <a:pt x="1117" y="614"/>
                  </a:lnTo>
                  <a:lnTo>
                    <a:pt x="1117" y="558"/>
                  </a:lnTo>
                  <a:cubicBezTo>
                    <a:pt x="1117" y="530"/>
                    <a:pt x="1117" y="516"/>
                    <a:pt x="1117" y="488"/>
                  </a:cubicBezTo>
                  <a:cubicBezTo>
                    <a:pt x="1117" y="474"/>
                    <a:pt x="1117" y="447"/>
                    <a:pt x="1117" y="433"/>
                  </a:cubicBezTo>
                  <a:lnTo>
                    <a:pt x="1089" y="363"/>
                  </a:lnTo>
                  <a:cubicBezTo>
                    <a:pt x="1075" y="335"/>
                    <a:pt x="1061" y="307"/>
                    <a:pt x="1047" y="293"/>
                  </a:cubicBezTo>
                  <a:cubicBezTo>
                    <a:pt x="1005" y="209"/>
                    <a:pt x="949" y="154"/>
                    <a:pt x="880" y="98"/>
                  </a:cubicBezTo>
                  <a:cubicBezTo>
                    <a:pt x="824" y="70"/>
                    <a:pt x="768" y="42"/>
                    <a:pt x="712" y="28"/>
                  </a:cubicBezTo>
                  <a:cubicBezTo>
                    <a:pt x="657" y="14"/>
                    <a:pt x="601" y="0"/>
                    <a:pt x="531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50"/>
            <p:cNvSpPr/>
            <p:nvPr/>
          </p:nvSpPr>
          <p:spPr>
            <a:xfrm>
              <a:off x="8824016" y="4233148"/>
              <a:ext cx="32119" cy="23300"/>
            </a:xfrm>
            <a:custGeom>
              <a:avLst/>
              <a:gdLst/>
              <a:ahLst/>
              <a:cxnLst/>
              <a:rect l="l" t="t" r="r" b="b"/>
              <a:pathLst>
                <a:path w="295" h="214" extrusionOk="0">
                  <a:moveTo>
                    <a:pt x="150" y="1"/>
                  </a:moveTo>
                  <a:cubicBezTo>
                    <a:pt x="22" y="1"/>
                    <a:pt x="0" y="197"/>
                    <a:pt x="135" y="211"/>
                  </a:cubicBezTo>
                  <a:cubicBezTo>
                    <a:pt x="144" y="213"/>
                    <a:pt x="152" y="213"/>
                    <a:pt x="160" y="213"/>
                  </a:cubicBezTo>
                  <a:cubicBezTo>
                    <a:pt x="278" y="213"/>
                    <a:pt x="294" y="28"/>
                    <a:pt x="163" y="2"/>
                  </a:cubicBezTo>
                  <a:cubicBezTo>
                    <a:pt x="159" y="1"/>
                    <a:pt x="154" y="1"/>
                    <a:pt x="15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50"/>
            <p:cNvSpPr/>
            <p:nvPr/>
          </p:nvSpPr>
          <p:spPr>
            <a:xfrm>
              <a:off x="8879543" y="4223240"/>
              <a:ext cx="30812" cy="27764"/>
            </a:xfrm>
            <a:custGeom>
              <a:avLst/>
              <a:gdLst/>
              <a:ahLst/>
              <a:cxnLst/>
              <a:rect l="l" t="t" r="r" b="b"/>
              <a:pathLst>
                <a:path w="283" h="255" extrusionOk="0">
                  <a:moveTo>
                    <a:pt x="133" y="0"/>
                  </a:moveTo>
                  <a:cubicBezTo>
                    <a:pt x="76" y="0"/>
                    <a:pt x="22" y="33"/>
                    <a:pt x="16" y="107"/>
                  </a:cubicBezTo>
                  <a:cubicBezTo>
                    <a:pt x="0" y="201"/>
                    <a:pt x="68" y="255"/>
                    <a:pt x="138" y="255"/>
                  </a:cubicBezTo>
                  <a:cubicBezTo>
                    <a:pt x="193" y="255"/>
                    <a:pt x="249" y="222"/>
                    <a:pt x="267" y="148"/>
                  </a:cubicBezTo>
                  <a:cubicBezTo>
                    <a:pt x="283" y="54"/>
                    <a:pt x="20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Методы получения коллоидных растворов</a:t>
            </a:r>
            <a:r>
              <a:rPr lang="ru-RU" sz="3600" dirty="0"/>
              <a:t/>
            </a:r>
            <a:br>
              <a:rPr lang="ru-RU" sz="3600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/>
              <a:t>Пептизация может происходить вследствие удаления из раствора коагулирующих ионов, вызывающих укрупнение частиц или адсорбции </a:t>
            </a:r>
            <a:r>
              <a:rPr lang="ru-RU" dirty="0" err="1"/>
              <a:t>пептизатора</a:t>
            </a:r>
            <a:r>
              <a:rPr lang="ru-RU" dirty="0"/>
              <a:t>, сопровождающейся образованием двойного электрического слоя и возникновением сольватной оболочки на коллоидных частицах. </a:t>
            </a:r>
            <a:r>
              <a:rPr lang="ru-RU" dirty="0" err="1"/>
              <a:t>Пептизаторами</a:t>
            </a:r>
            <a:r>
              <a:rPr lang="ru-RU" dirty="0"/>
              <a:t> служат, главным образом, электролиты, которые способствуют </a:t>
            </a:r>
            <a:r>
              <a:rPr lang="ru-RU" dirty="0" err="1"/>
              <a:t>дезагрегации</a:t>
            </a:r>
            <a:r>
              <a:rPr lang="ru-RU" dirty="0"/>
              <a:t> осадков.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7" name="Google Shape;5224;p57"/>
          <p:cNvSpPr/>
          <p:nvPr/>
        </p:nvSpPr>
        <p:spPr>
          <a:xfrm>
            <a:off x="5184364" y="1242819"/>
            <a:ext cx="2892600" cy="2892600"/>
          </a:xfrm>
          <a:prstGeom prst="ellipse">
            <a:avLst/>
          </a:prstGeom>
          <a:gradFill>
            <a:gsLst>
              <a:gs pos="0">
                <a:srgbClr val="EEE3FF">
                  <a:alpha val="5490"/>
                </a:srgbClr>
              </a:gs>
              <a:gs pos="100000">
                <a:srgbClr val="EEE3FF">
                  <a:alpha val="1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6284;p62"/>
          <p:cNvGrpSpPr/>
          <p:nvPr/>
        </p:nvGrpSpPr>
        <p:grpSpPr>
          <a:xfrm>
            <a:off x="4729709" y="-142978"/>
            <a:ext cx="3801910" cy="4243027"/>
            <a:chOff x="4" y="-293623"/>
            <a:chExt cx="3801910" cy="4243027"/>
          </a:xfrm>
        </p:grpSpPr>
        <p:grpSp>
          <p:nvGrpSpPr>
            <p:cNvPr id="9" name="Google Shape;6285;p62"/>
            <p:cNvGrpSpPr/>
            <p:nvPr/>
          </p:nvGrpSpPr>
          <p:grpSpPr>
            <a:xfrm rot="1492503">
              <a:off x="392361" y="-120319"/>
              <a:ext cx="1298609" cy="2151927"/>
              <a:chOff x="6559512" y="4669794"/>
              <a:chExt cx="482466" cy="799495"/>
            </a:xfrm>
          </p:grpSpPr>
          <p:sp>
            <p:nvSpPr>
              <p:cNvPr id="275" name="Google Shape;6286;p62"/>
              <p:cNvSpPr/>
              <p:nvPr/>
            </p:nvSpPr>
            <p:spPr>
              <a:xfrm>
                <a:off x="6644181" y="4779284"/>
                <a:ext cx="97986" cy="21506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972" extrusionOk="0">
                    <a:moveTo>
                      <a:pt x="1354" y="0"/>
                    </a:moveTo>
                    <a:lnTo>
                      <a:pt x="1354" y="0"/>
                    </a:lnTo>
                    <a:cubicBezTo>
                      <a:pt x="1354" y="0"/>
                      <a:pt x="1340" y="14"/>
                      <a:pt x="1298" y="42"/>
                    </a:cubicBezTo>
                    <a:cubicBezTo>
                      <a:pt x="1256" y="70"/>
                      <a:pt x="1200" y="112"/>
                      <a:pt x="1130" y="154"/>
                    </a:cubicBezTo>
                    <a:cubicBezTo>
                      <a:pt x="1005" y="265"/>
                      <a:pt x="824" y="405"/>
                      <a:pt x="656" y="558"/>
                    </a:cubicBezTo>
                    <a:cubicBezTo>
                      <a:pt x="489" y="698"/>
                      <a:pt x="335" y="851"/>
                      <a:pt x="210" y="977"/>
                    </a:cubicBezTo>
                    <a:cubicBezTo>
                      <a:pt x="154" y="1032"/>
                      <a:pt x="112" y="1088"/>
                      <a:pt x="84" y="1130"/>
                    </a:cubicBezTo>
                    <a:lnTo>
                      <a:pt x="29" y="1186"/>
                    </a:lnTo>
                    <a:cubicBezTo>
                      <a:pt x="29" y="1186"/>
                      <a:pt x="56" y="1172"/>
                      <a:pt x="84" y="1144"/>
                    </a:cubicBezTo>
                    <a:cubicBezTo>
                      <a:pt x="126" y="1102"/>
                      <a:pt x="182" y="1074"/>
                      <a:pt x="252" y="1019"/>
                    </a:cubicBezTo>
                    <a:cubicBezTo>
                      <a:pt x="391" y="921"/>
                      <a:pt x="559" y="767"/>
                      <a:pt x="726" y="628"/>
                    </a:cubicBezTo>
                    <a:cubicBezTo>
                      <a:pt x="893" y="475"/>
                      <a:pt x="1047" y="321"/>
                      <a:pt x="1172" y="196"/>
                    </a:cubicBezTo>
                    <a:cubicBezTo>
                      <a:pt x="1228" y="140"/>
                      <a:pt x="1270" y="84"/>
                      <a:pt x="1312" y="56"/>
                    </a:cubicBezTo>
                    <a:lnTo>
                      <a:pt x="1354" y="0"/>
                    </a:lnTo>
                    <a:close/>
                    <a:moveTo>
                      <a:pt x="29" y="1186"/>
                    </a:moveTo>
                    <a:cubicBezTo>
                      <a:pt x="29" y="1214"/>
                      <a:pt x="29" y="1228"/>
                      <a:pt x="29" y="1256"/>
                    </a:cubicBezTo>
                    <a:cubicBezTo>
                      <a:pt x="29" y="1311"/>
                      <a:pt x="15" y="1381"/>
                      <a:pt x="15" y="1465"/>
                    </a:cubicBezTo>
                    <a:cubicBezTo>
                      <a:pt x="1" y="1632"/>
                      <a:pt x="1" y="1855"/>
                      <a:pt x="1" y="2079"/>
                    </a:cubicBezTo>
                    <a:cubicBezTo>
                      <a:pt x="1" y="2302"/>
                      <a:pt x="15" y="2525"/>
                      <a:pt x="42" y="2692"/>
                    </a:cubicBezTo>
                    <a:cubicBezTo>
                      <a:pt x="42" y="2776"/>
                      <a:pt x="56" y="2846"/>
                      <a:pt x="56" y="2888"/>
                    </a:cubicBezTo>
                    <a:cubicBezTo>
                      <a:pt x="70" y="2943"/>
                      <a:pt x="70" y="2971"/>
                      <a:pt x="70" y="2971"/>
                    </a:cubicBezTo>
                    <a:lnTo>
                      <a:pt x="70" y="2888"/>
                    </a:lnTo>
                    <a:cubicBezTo>
                      <a:pt x="70" y="2846"/>
                      <a:pt x="84" y="2776"/>
                      <a:pt x="84" y="2692"/>
                    </a:cubicBezTo>
                    <a:cubicBezTo>
                      <a:pt x="98" y="2511"/>
                      <a:pt x="98" y="2302"/>
                      <a:pt x="98" y="2079"/>
                    </a:cubicBezTo>
                    <a:cubicBezTo>
                      <a:pt x="84" y="1855"/>
                      <a:pt x="70" y="1632"/>
                      <a:pt x="56" y="1465"/>
                    </a:cubicBezTo>
                    <a:cubicBezTo>
                      <a:pt x="56" y="1381"/>
                      <a:pt x="42" y="1311"/>
                      <a:pt x="42" y="1256"/>
                    </a:cubicBezTo>
                    <a:cubicBezTo>
                      <a:pt x="29" y="1214"/>
                      <a:pt x="29" y="1186"/>
                      <a:pt x="29" y="118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6287;p62"/>
              <p:cNvSpPr/>
              <p:nvPr/>
            </p:nvSpPr>
            <p:spPr>
              <a:xfrm>
                <a:off x="6742093" y="4779284"/>
                <a:ext cx="191846" cy="214056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2958" extrusionOk="0">
                    <a:moveTo>
                      <a:pt x="1" y="0"/>
                    </a:moveTo>
                    <a:lnTo>
                      <a:pt x="56" y="56"/>
                    </a:lnTo>
                    <a:cubicBezTo>
                      <a:pt x="84" y="84"/>
                      <a:pt x="140" y="140"/>
                      <a:pt x="196" y="196"/>
                    </a:cubicBezTo>
                    <a:cubicBezTo>
                      <a:pt x="307" y="321"/>
                      <a:pt x="475" y="475"/>
                      <a:pt x="642" y="628"/>
                    </a:cubicBezTo>
                    <a:cubicBezTo>
                      <a:pt x="810" y="781"/>
                      <a:pt x="977" y="921"/>
                      <a:pt x="1117" y="1019"/>
                    </a:cubicBezTo>
                    <a:cubicBezTo>
                      <a:pt x="1172" y="1074"/>
                      <a:pt x="1228" y="1102"/>
                      <a:pt x="1270" y="1144"/>
                    </a:cubicBezTo>
                    <a:lnTo>
                      <a:pt x="1326" y="1172"/>
                    </a:lnTo>
                    <a:lnTo>
                      <a:pt x="1284" y="1130"/>
                    </a:lnTo>
                    <a:cubicBezTo>
                      <a:pt x="1256" y="1088"/>
                      <a:pt x="1200" y="1032"/>
                      <a:pt x="1144" y="977"/>
                    </a:cubicBezTo>
                    <a:cubicBezTo>
                      <a:pt x="1033" y="851"/>
                      <a:pt x="865" y="698"/>
                      <a:pt x="698" y="558"/>
                    </a:cubicBezTo>
                    <a:cubicBezTo>
                      <a:pt x="545" y="405"/>
                      <a:pt x="363" y="265"/>
                      <a:pt x="238" y="154"/>
                    </a:cubicBezTo>
                    <a:cubicBezTo>
                      <a:pt x="168" y="112"/>
                      <a:pt x="112" y="70"/>
                      <a:pt x="70" y="42"/>
                    </a:cubicBezTo>
                    <a:cubicBezTo>
                      <a:pt x="42" y="28"/>
                      <a:pt x="29" y="14"/>
                      <a:pt x="1" y="0"/>
                    </a:cubicBezTo>
                    <a:close/>
                    <a:moveTo>
                      <a:pt x="2651" y="0"/>
                    </a:moveTo>
                    <a:lnTo>
                      <a:pt x="2651" y="0"/>
                    </a:lnTo>
                    <a:cubicBezTo>
                      <a:pt x="2623" y="14"/>
                      <a:pt x="2595" y="28"/>
                      <a:pt x="2581" y="42"/>
                    </a:cubicBezTo>
                    <a:cubicBezTo>
                      <a:pt x="2539" y="70"/>
                      <a:pt x="2483" y="112"/>
                      <a:pt x="2414" y="154"/>
                    </a:cubicBezTo>
                    <a:cubicBezTo>
                      <a:pt x="2288" y="265"/>
                      <a:pt x="2107" y="405"/>
                      <a:pt x="1953" y="558"/>
                    </a:cubicBezTo>
                    <a:cubicBezTo>
                      <a:pt x="1786" y="698"/>
                      <a:pt x="1619" y="851"/>
                      <a:pt x="1507" y="977"/>
                    </a:cubicBezTo>
                    <a:cubicBezTo>
                      <a:pt x="1451" y="1032"/>
                      <a:pt x="1409" y="1088"/>
                      <a:pt x="1368" y="1130"/>
                    </a:cubicBezTo>
                    <a:lnTo>
                      <a:pt x="1326" y="1172"/>
                    </a:lnTo>
                    <a:lnTo>
                      <a:pt x="1382" y="1144"/>
                    </a:lnTo>
                    <a:cubicBezTo>
                      <a:pt x="1423" y="1102"/>
                      <a:pt x="1479" y="1074"/>
                      <a:pt x="1535" y="1019"/>
                    </a:cubicBezTo>
                    <a:cubicBezTo>
                      <a:pt x="1674" y="921"/>
                      <a:pt x="1842" y="767"/>
                      <a:pt x="2009" y="628"/>
                    </a:cubicBezTo>
                    <a:cubicBezTo>
                      <a:pt x="2177" y="475"/>
                      <a:pt x="2344" y="321"/>
                      <a:pt x="2456" y="196"/>
                    </a:cubicBezTo>
                    <a:cubicBezTo>
                      <a:pt x="2511" y="140"/>
                      <a:pt x="2567" y="84"/>
                      <a:pt x="2595" y="56"/>
                    </a:cubicBezTo>
                    <a:lnTo>
                      <a:pt x="2651" y="0"/>
                    </a:lnTo>
                    <a:close/>
                    <a:moveTo>
                      <a:pt x="1326" y="1172"/>
                    </a:moveTo>
                    <a:lnTo>
                      <a:pt x="1326" y="1256"/>
                    </a:lnTo>
                    <a:cubicBezTo>
                      <a:pt x="1326" y="1297"/>
                      <a:pt x="1312" y="1367"/>
                      <a:pt x="1312" y="1451"/>
                    </a:cubicBezTo>
                    <a:cubicBezTo>
                      <a:pt x="1298" y="1632"/>
                      <a:pt x="1298" y="1841"/>
                      <a:pt x="1312" y="2065"/>
                    </a:cubicBezTo>
                    <a:cubicBezTo>
                      <a:pt x="1326" y="2288"/>
                      <a:pt x="1326" y="2511"/>
                      <a:pt x="1340" y="2678"/>
                    </a:cubicBezTo>
                    <a:cubicBezTo>
                      <a:pt x="1340" y="2762"/>
                      <a:pt x="1368" y="2832"/>
                      <a:pt x="1368" y="2888"/>
                    </a:cubicBezTo>
                    <a:cubicBezTo>
                      <a:pt x="1368" y="2929"/>
                      <a:pt x="1382" y="2957"/>
                      <a:pt x="1382" y="2957"/>
                    </a:cubicBezTo>
                    <a:lnTo>
                      <a:pt x="1382" y="2888"/>
                    </a:lnTo>
                    <a:cubicBezTo>
                      <a:pt x="1382" y="2832"/>
                      <a:pt x="1382" y="2762"/>
                      <a:pt x="1395" y="2678"/>
                    </a:cubicBezTo>
                    <a:cubicBezTo>
                      <a:pt x="1395" y="2511"/>
                      <a:pt x="1409" y="2288"/>
                      <a:pt x="1395" y="2065"/>
                    </a:cubicBezTo>
                    <a:cubicBezTo>
                      <a:pt x="1382" y="1841"/>
                      <a:pt x="1368" y="1618"/>
                      <a:pt x="1354" y="1451"/>
                    </a:cubicBezTo>
                    <a:cubicBezTo>
                      <a:pt x="1354" y="1367"/>
                      <a:pt x="1340" y="1297"/>
                      <a:pt x="1340" y="1256"/>
                    </a:cubicBezTo>
                    <a:cubicBezTo>
                      <a:pt x="1326" y="1200"/>
                      <a:pt x="1326" y="1172"/>
                      <a:pt x="1326" y="1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6288;p62"/>
              <p:cNvSpPr/>
              <p:nvPr/>
            </p:nvSpPr>
            <p:spPr>
              <a:xfrm>
                <a:off x="6661332" y="4803526"/>
                <a:ext cx="72802" cy="64622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93" extrusionOk="0">
                    <a:moveTo>
                      <a:pt x="1005" y="0"/>
                    </a:moveTo>
                    <a:lnTo>
                      <a:pt x="1005" y="0"/>
                    </a:lnTo>
                    <a:cubicBezTo>
                      <a:pt x="949" y="28"/>
                      <a:pt x="893" y="70"/>
                      <a:pt x="838" y="112"/>
                    </a:cubicBezTo>
                    <a:cubicBezTo>
                      <a:pt x="726" y="181"/>
                      <a:pt x="601" y="293"/>
                      <a:pt x="475" y="405"/>
                    </a:cubicBezTo>
                    <a:cubicBezTo>
                      <a:pt x="349" y="516"/>
                      <a:pt x="224" y="628"/>
                      <a:pt x="140" y="725"/>
                    </a:cubicBezTo>
                    <a:cubicBezTo>
                      <a:pt x="98" y="781"/>
                      <a:pt x="43" y="837"/>
                      <a:pt x="1" y="893"/>
                    </a:cubicBezTo>
                    <a:cubicBezTo>
                      <a:pt x="1" y="893"/>
                      <a:pt x="84" y="851"/>
                      <a:pt x="182" y="767"/>
                    </a:cubicBezTo>
                    <a:cubicBezTo>
                      <a:pt x="280" y="697"/>
                      <a:pt x="419" y="600"/>
                      <a:pt x="545" y="474"/>
                    </a:cubicBezTo>
                    <a:cubicBezTo>
                      <a:pt x="670" y="363"/>
                      <a:pt x="782" y="251"/>
                      <a:pt x="866" y="153"/>
                    </a:cubicBezTo>
                    <a:cubicBezTo>
                      <a:pt x="963" y="56"/>
                      <a:pt x="1005" y="0"/>
                      <a:pt x="100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6289;p62"/>
              <p:cNvSpPr/>
              <p:nvPr/>
            </p:nvSpPr>
            <p:spPr>
              <a:xfrm>
                <a:off x="6933863" y="4779284"/>
                <a:ext cx="95959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86" extrusionOk="0">
                    <a:moveTo>
                      <a:pt x="1" y="0"/>
                    </a:moveTo>
                    <a:lnTo>
                      <a:pt x="57" y="56"/>
                    </a:lnTo>
                    <a:cubicBezTo>
                      <a:pt x="85" y="84"/>
                      <a:pt x="126" y="140"/>
                      <a:pt x="196" y="196"/>
                    </a:cubicBezTo>
                    <a:cubicBezTo>
                      <a:pt x="308" y="321"/>
                      <a:pt x="461" y="475"/>
                      <a:pt x="629" y="628"/>
                    </a:cubicBezTo>
                    <a:cubicBezTo>
                      <a:pt x="796" y="781"/>
                      <a:pt x="977" y="921"/>
                      <a:pt x="1103" y="1019"/>
                    </a:cubicBezTo>
                    <a:cubicBezTo>
                      <a:pt x="1173" y="1074"/>
                      <a:pt x="1228" y="1116"/>
                      <a:pt x="1270" y="1144"/>
                    </a:cubicBezTo>
                    <a:cubicBezTo>
                      <a:pt x="1312" y="1172"/>
                      <a:pt x="1326" y="1186"/>
                      <a:pt x="1326" y="1186"/>
                    </a:cubicBezTo>
                    <a:lnTo>
                      <a:pt x="1284" y="1130"/>
                    </a:lnTo>
                    <a:cubicBezTo>
                      <a:pt x="1242" y="1088"/>
                      <a:pt x="1200" y="1032"/>
                      <a:pt x="1145" y="977"/>
                    </a:cubicBezTo>
                    <a:cubicBezTo>
                      <a:pt x="1033" y="851"/>
                      <a:pt x="866" y="698"/>
                      <a:pt x="698" y="558"/>
                    </a:cubicBezTo>
                    <a:cubicBezTo>
                      <a:pt x="531" y="405"/>
                      <a:pt x="364" y="265"/>
                      <a:pt x="224" y="154"/>
                    </a:cubicBezTo>
                    <a:cubicBezTo>
                      <a:pt x="168" y="112"/>
                      <a:pt x="98" y="70"/>
                      <a:pt x="71" y="42"/>
                    </a:cubicBezTo>
                    <a:cubicBezTo>
                      <a:pt x="29" y="14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6290;p62"/>
              <p:cNvSpPr/>
              <p:nvPr/>
            </p:nvSpPr>
            <p:spPr>
              <a:xfrm>
                <a:off x="6743106" y="4994283"/>
                <a:ext cx="95959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86" extrusionOk="0">
                    <a:moveTo>
                      <a:pt x="1326" y="0"/>
                    </a:moveTo>
                    <a:cubicBezTo>
                      <a:pt x="1312" y="14"/>
                      <a:pt x="1284" y="28"/>
                      <a:pt x="1270" y="42"/>
                    </a:cubicBezTo>
                    <a:cubicBezTo>
                      <a:pt x="1228" y="70"/>
                      <a:pt x="1172" y="112"/>
                      <a:pt x="1103" y="168"/>
                    </a:cubicBezTo>
                    <a:cubicBezTo>
                      <a:pt x="977" y="265"/>
                      <a:pt x="796" y="405"/>
                      <a:pt x="628" y="558"/>
                    </a:cubicBezTo>
                    <a:cubicBezTo>
                      <a:pt x="461" y="698"/>
                      <a:pt x="307" y="851"/>
                      <a:pt x="196" y="977"/>
                    </a:cubicBezTo>
                    <a:cubicBezTo>
                      <a:pt x="126" y="1033"/>
                      <a:pt x="84" y="1088"/>
                      <a:pt x="56" y="1130"/>
                    </a:cubicBezTo>
                    <a:lnTo>
                      <a:pt x="1" y="1186"/>
                    </a:lnTo>
                    <a:cubicBezTo>
                      <a:pt x="15" y="1172"/>
                      <a:pt x="42" y="1158"/>
                      <a:pt x="70" y="1144"/>
                    </a:cubicBezTo>
                    <a:cubicBezTo>
                      <a:pt x="98" y="1116"/>
                      <a:pt x="154" y="1074"/>
                      <a:pt x="224" y="1019"/>
                    </a:cubicBezTo>
                    <a:cubicBezTo>
                      <a:pt x="363" y="921"/>
                      <a:pt x="531" y="781"/>
                      <a:pt x="698" y="628"/>
                    </a:cubicBezTo>
                    <a:cubicBezTo>
                      <a:pt x="865" y="475"/>
                      <a:pt x="1033" y="321"/>
                      <a:pt x="1144" y="210"/>
                    </a:cubicBezTo>
                    <a:cubicBezTo>
                      <a:pt x="1200" y="140"/>
                      <a:pt x="1242" y="84"/>
                      <a:pt x="1284" y="56"/>
                    </a:cubicBezTo>
                    <a:lnTo>
                      <a:pt x="132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6291;p62"/>
              <p:cNvSpPr/>
              <p:nvPr/>
            </p:nvSpPr>
            <p:spPr>
              <a:xfrm>
                <a:off x="6940955" y="4998336"/>
                <a:ext cx="96972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6" extrusionOk="0">
                    <a:moveTo>
                      <a:pt x="1340" y="0"/>
                    </a:moveTo>
                    <a:cubicBezTo>
                      <a:pt x="1340" y="0"/>
                      <a:pt x="1312" y="14"/>
                      <a:pt x="1270" y="42"/>
                    </a:cubicBezTo>
                    <a:cubicBezTo>
                      <a:pt x="1228" y="70"/>
                      <a:pt x="1172" y="112"/>
                      <a:pt x="1102" y="154"/>
                    </a:cubicBezTo>
                    <a:cubicBezTo>
                      <a:pt x="977" y="265"/>
                      <a:pt x="810" y="405"/>
                      <a:pt x="642" y="544"/>
                    </a:cubicBezTo>
                    <a:cubicBezTo>
                      <a:pt x="475" y="698"/>
                      <a:pt x="307" y="851"/>
                      <a:pt x="196" y="977"/>
                    </a:cubicBezTo>
                    <a:cubicBezTo>
                      <a:pt x="140" y="1032"/>
                      <a:pt x="84" y="1088"/>
                      <a:pt x="56" y="1130"/>
                    </a:cubicBezTo>
                    <a:lnTo>
                      <a:pt x="0" y="1186"/>
                    </a:lnTo>
                    <a:cubicBezTo>
                      <a:pt x="0" y="1186"/>
                      <a:pt x="28" y="1172"/>
                      <a:pt x="70" y="1144"/>
                    </a:cubicBezTo>
                    <a:cubicBezTo>
                      <a:pt x="112" y="1102"/>
                      <a:pt x="168" y="1074"/>
                      <a:pt x="238" y="1018"/>
                    </a:cubicBezTo>
                    <a:cubicBezTo>
                      <a:pt x="363" y="921"/>
                      <a:pt x="531" y="767"/>
                      <a:pt x="698" y="628"/>
                    </a:cubicBezTo>
                    <a:cubicBezTo>
                      <a:pt x="865" y="474"/>
                      <a:pt x="1033" y="321"/>
                      <a:pt x="1144" y="195"/>
                    </a:cubicBezTo>
                    <a:cubicBezTo>
                      <a:pt x="1200" y="140"/>
                      <a:pt x="1256" y="84"/>
                      <a:pt x="1284" y="56"/>
                    </a:cubicBezTo>
                    <a:lnTo>
                      <a:pt x="134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6292;p62"/>
              <p:cNvSpPr/>
              <p:nvPr/>
            </p:nvSpPr>
            <p:spPr>
              <a:xfrm>
                <a:off x="6646207" y="4994283"/>
                <a:ext cx="95959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86" extrusionOk="0">
                    <a:moveTo>
                      <a:pt x="1" y="0"/>
                    </a:moveTo>
                    <a:lnTo>
                      <a:pt x="56" y="56"/>
                    </a:lnTo>
                    <a:cubicBezTo>
                      <a:pt x="84" y="84"/>
                      <a:pt x="126" y="140"/>
                      <a:pt x="182" y="196"/>
                    </a:cubicBezTo>
                    <a:cubicBezTo>
                      <a:pt x="307" y="321"/>
                      <a:pt x="461" y="475"/>
                      <a:pt x="628" y="628"/>
                    </a:cubicBezTo>
                    <a:cubicBezTo>
                      <a:pt x="796" y="781"/>
                      <a:pt x="977" y="921"/>
                      <a:pt x="1102" y="1019"/>
                    </a:cubicBezTo>
                    <a:cubicBezTo>
                      <a:pt x="1172" y="1074"/>
                      <a:pt x="1228" y="1116"/>
                      <a:pt x="1270" y="1144"/>
                    </a:cubicBezTo>
                    <a:cubicBezTo>
                      <a:pt x="1312" y="1172"/>
                      <a:pt x="1326" y="1186"/>
                      <a:pt x="1326" y="1186"/>
                    </a:cubicBezTo>
                    <a:lnTo>
                      <a:pt x="1284" y="1130"/>
                    </a:lnTo>
                    <a:cubicBezTo>
                      <a:pt x="1242" y="1088"/>
                      <a:pt x="1200" y="1033"/>
                      <a:pt x="1144" y="977"/>
                    </a:cubicBezTo>
                    <a:cubicBezTo>
                      <a:pt x="1019" y="851"/>
                      <a:pt x="865" y="698"/>
                      <a:pt x="698" y="558"/>
                    </a:cubicBezTo>
                    <a:cubicBezTo>
                      <a:pt x="531" y="405"/>
                      <a:pt x="363" y="265"/>
                      <a:pt x="224" y="168"/>
                    </a:cubicBezTo>
                    <a:cubicBezTo>
                      <a:pt x="154" y="112"/>
                      <a:pt x="98" y="70"/>
                      <a:pt x="56" y="42"/>
                    </a:cubicBezTo>
                    <a:cubicBezTo>
                      <a:pt x="28" y="14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6293;p62"/>
              <p:cNvSpPr/>
              <p:nvPr/>
            </p:nvSpPr>
            <p:spPr>
              <a:xfrm>
                <a:off x="6840004" y="4998336"/>
                <a:ext cx="96972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6" extrusionOk="0">
                    <a:moveTo>
                      <a:pt x="1" y="0"/>
                    </a:moveTo>
                    <a:lnTo>
                      <a:pt x="56" y="56"/>
                    </a:lnTo>
                    <a:cubicBezTo>
                      <a:pt x="84" y="84"/>
                      <a:pt x="126" y="140"/>
                      <a:pt x="196" y="195"/>
                    </a:cubicBezTo>
                    <a:cubicBezTo>
                      <a:pt x="308" y="321"/>
                      <a:pt x="475" y="474"/>
                      <a:pt x="628" y="628"/>
                    </a:cubicBezTo>
                    <a:cubicBezTo>
                      <a:pt x="796" y="781"/>
                      <a:pt x="977" y="921"/>
                      <a:pt x="1103" y="1018"/>
                    </a:cubicBezTo>
                    <a:cubicBezTo>
                      <a:pt x="1172" y="1074"/>
                      <a:pt x="1228" y="1102"/>
                      <a:pt x="1270" y="1144"/>
                    </a:cubicBezTo>
                    <a:cubicBezTo>
                      <a:pt x="1284" y="1158"/>
                      <a:pt x="1312" y="1172"/>
                      <a:pt x="1340" y="1186"/>
                    </a:cubicBezTo>
                    <a:lnTo>
                      <a:pt x="1284" y="1130"/>
                    </a:lnTo>
                    <a:cubicBezTo>
                      <a:pt x="1242" y="1088"/>
                      <a:pt x="1200" y="1032"/>
                      <a:pt x="1144" y="977"/>
                    </a:cubicBezTo>
                    <a:cubicBezTo>
                      <a:pt x="1033" y="851"/>
                      <a:pt x="865" y="698"/>
                      <a:pt x="698" y="544"/>
                    </a:cubicBezTo>
                    <a:cubicBezTo>
                      <a:pt x="531" y="405"/>
                      <a:pt x="363" y="265"/>
                      <a:pt x="224" y="154"/>
                    </a:cubicBezTo>
                    <a:cubicBezTo>
                      <a:pt x="168" y="112"/>
                      <a:pt x="98" y="70"/>
                      <a:pt x="70" y="42"/>
                    </a:cubicBezTo>
                    <a:cubicBezTo>
                      <a:pt x="42" y="28"/>
                      <a:pt x="29" y="14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6294;p62"/>
              <p:cNvSpPr/>
              <p:nvPr/>
            </p:nvSpPr>
            <p:spPr>
              <a:xfrm>
                <a:off x="6665384" y="4994283"/>
                <a:ext cx="68749" cy="6165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852" extrusionOk="0">
                    <a:moveTo>
                      <a:pt x="1" y="0"/>
                    </a:moveTo>
                    <a:cubicBezTo>
                      <a:pt x="42" y="56"/>
                      <a:pt x="84" y="112"/>
                      <a:pt x="126" y="154"/>
                    </a:cubicBezTo>
                    <a:cubicBezTo>
                      <a:pt x="224" y="265"/>
                      <a:pt x="321" y="363"/>
                      <a:pt x="433" y="461"/>
                    </a:cubicBezTo>
                    <a:cubicBezTo>
                      <a:pt x="558" y="572"/>
                      <a:pt x="684" y="670"/>
                      <a:pt x="782" y="740"/>
                    </a:cubicBezTo>
                    <a:cubicBezTo>
                      <a:pt x="837" y="781"/>
                      <a:pt x="893" y="809"/>
                      <a:pt x="949" y="851"/>
                    </a:cubicBezTo>
                    <a:cubicBezTo>
                      <a:pt x="949" y="851"/>
                      <a:pt x="907" y="781"/>
                      <a:pt x="823" y="698"/>
                    </a:cubicBezTo>
                    <a:cubicBezTo>
                      <a:pt x="740" y="600"/>
                      <a:pt x="642" y="489"/>
                      <a:pt x="517" y="391"/>
                    </a:cubicBezTo>
                    <a:cubicBezTo>
                      <a:pt x="405" y="293"/>
                      <a:pt x="293" y="196"/>
                      <a:pt x="168" y="112"/>
                    </a:cubicBezTo>
                    <a:cubicBezTo>
                      <a:pt x="70" y="42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6295;p62"/>
              <p:cNvSpPr/>
              <p:nvPr/>
            </p:nvSpPr>
            <p:spPr>
              <a:xfrm>
                <a:off x="7033801" y="4871116"/>
                <a:ext cx="8178" cy="12931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787" extrusionOk="0">
                    <a:moveTo>
                      <a:pt x="29" y="1"/>
                    </a:moveTo>
                    <a:lnTo>
                      <a:pt x="29" y="84"/>
                    </a:lnTo>
                    <a:cubicBezTo>
                      <a:pt x="29" y="126"/>
                      <a:pt x="29" y="196"/>
                      <a:pt x="15" y="280"/>
                    </a:cubicBezTo>
                    <a:cubicBezTo>
                      <a:pt x="15" y="461"/>
                      <a:pt x="1" y="670"/>
                      <a:pt x="15" y="893"/>
                    </a:cubicBezTo>
                    <a:cubicBezTo>
                      <a:pt x="29" y="1116"/>
                      <a:pt x="43" y="1340"/>
                      <a:pt x="57" y="1507"/>
                    </a:cubicBezTo>
                    <a:cubicBezTo>
                      <a:pt x="57" y="1591"/>
                      <a:pt x="71" y="1660"/>
                      <a:pt x="71" y="1716"/>
                    </a:cubicBezTo>
                    <a:cubicBezTo>
                      <a:pt x="84" y="1758"/>
                      <a:pt x="84" y="1786"/>
                      <a:pt x="84" y="1786"/>
                    </a:cubicBezTo>
                    <a:lnTo>
                      <a:pt x="84" y="1716"/>
                    </a:lnTo>
                    <a:cubicBezTo>
                      <a:pt x="84" y="1660"/>
                      <a:pt x="98" y="1591"/>
                      <a:pt x="98" y="1507"/>
                    </a:cubicBezTo>
                    <a:cubicBezTo>
                      <a:pt x="112" y="1340"/>
                      <a:pt x="112" y="1116"/>
                      <a:pt x="112" y="893"/>
                    </a:cubicBezTo>
                    <a:cubicBezTo>
                      <a:pt x="112" y="670"/>
                      <a:pt x="84" y="447"/>
                      <a:pt x="71" y="280"/>
                    </a:cubicBezTo>
                    <a:cubicBezTo>
                      <a:pt x="71" y="196"/>
                      <a:pt x="57" y="126"/>
                      <a:pt x="43" y="84"/>
                    </a:cubicBezTo>
                    <a:cubicBezTo>
                      <a:pt x="43" y="28"/>
                      <a:pt x="29" y="1"/>
                      <a:pt x="2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6296;p62"/>
              <p:cNvSpPr/>
              <p:nvPr/>
            </p:nvSpPr>
            <p:spPr>
              <a:xfrm>
                <a:off x="6640128" y="5163837"/>
                <a:ext cx="98999" cy="215069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972" extrusionOk="0">
                    <a:moveTo>
                      <a:pt x="1368" y="1"/>
                    </a:moveTo>
                    <a:cubicBezTo>
                      <a:pt x="1354" y="15"/>
                      <a:pt x="1326" y="29"/>
                      <a:pt x="1312" y="43"/>
                    </a:cubicBezTo>
                    <a:cubicBezTo>
                      <a:pt x="1270" y="84"/>
                      <a:pt x="1200" y="112"/>
                      <a:pt x="1145" y="168"/>
                    </a:cubicBezTo>
                    <a:cubicBezTo>
                      <a:pt x="1005" y="266"/>
                      <a:pt x="838" y="419"/>
                      <a:pt x="670" y="559"/>
                    </a:cubicBezTo>
                    <a:cubicBezTo>
                      <a:pt x="503" y="712"/>
                      <a:pt x="336" y="866"/>
                      <a:pt x="224" y="991"/>
                    </a:cubicBezTo>
                    <a:cubicBezTo>
                      <a:pt x="168" y="1047"/>
                      <a:pt x="126" y="1103"/>
                      <a:pt x="85" y="1131"/>
                    </a:cubicBezTo>
                    <a:lnTo>
                      <a:pt x="29" y="1186"/>
                    </a:lnTo>
                    <a:lnTo>
                      <a:pt x="29" y="1270"/>
                    </a:lnTo>
                    <a:cubicBezTo>
                      <a:pt x="29" y="1312"/>
                      <a:pt x="29" y="1382"/>
                      <a:pt x="15" y="1465"/>
                    </a:cubicBezTo>
                    <a:cubicBezTo>
                      <a:pt x="15" y="1647"/>
                      <a:pt x="1" y="1856"/>
                      <a:pt x="15" y="2079"/>
                    </a:cubicBezTo>
                    <a:cubicBezTo>
                      <a:pt x="29" y="2302"/>
                      <a:pt x="43" y="2525"/>
                      <a:pt x="57" y="2693"/>
                    </a:cubicBezTo>
                    <a:cubicBezTo>
                      <a:pt x="57" y="2776"/>
                      <a:pt x="71" y="2846"/>
                      <a:pt x="71" y="2902"/>
                    </a:cubicBezTo>
                    <a:cubicBezTo>
                      <a:pt x="85" y="2944"/>
                      <a:pt x="85" y="2972"/>
                      <a:pt x="85" y="2972"/>
                    </a:cubicBezTo>
                    <a:cubicBezTo>
                      <a:pt x="85" y="2958"/>
                      <a:pt x="85" y="2930"/>
                      <a:pt x="85" y="2902"/>
                    </a:cubicBezTo>
                    <a:cubicBezTo>
                      <a:pt x="85" y="2846"/>
                      <a:pt x="98" y="2776"/>
                      <a:pt x="98" y="2693"/>
                    </a:cubicBezTo>
                    <a:cubicBezTo>
                      <a:pt x="112" y="2525"/>
                      <a:pt x="112" y="2302"/>
                      <a:pt x="112" y="2079"/>
                    </a:cubicBezTo>
                    <a:cubicBezTo>
                      <a:pt x="112" y="1856"/>
                      <a:pt x="98" y="1633"/>
                      <a:pt x="71" y="1465"/>
                    </a:cubicBezTo>
                    <a:cubicBezTo>
                      <a:pt x="71" y="1382"/>
                      <a:pt x="57" y="1312"/>
                      <a:pt x="57" y="1270"/>
                    </a:cubicBezTo>
                    <a:cubicBezTo>
                      <a:pt x="43" y="1214"/>
                      <a:pt x="43" y="1186"/>
                      <a:pt x="43" y="1186"/>
                    </a:cubicBezTo>
                    <a:cubicBezTo>
                      <a:pt x="57" y="1172"/>
                      <a:pt x="85" y="1158"/>
                      <a:pt x="112" y="1144"/>
                    </a:cubicBezTo>
                    <a:cubicBezTo>
                      <a:pt x="140" y="1117"/>
                      <a:pt x="196" y="1075"/>
                      <a:pt x="266" y="1033"/>
                    </a:cubicBezTo>
                    <a:cubicBezTo>
                      <a:pt x="405" y="921"/>
                      <a:pt x="573" y="782"/>
                      <a:pt x="740" y="628"/>
                    </a:cubicBezTo>
                    <a:cubicBezTo>
                      <a:pt x="907" y="489"/>
                      <a:pt x="1075" y="335"/>
                      <a:pt x="1186" y="210"/>
                    </a:cubicBezTo>
                    <a:cubicBezTo>
                      <a:pt x="1242" y="154"/>
                      <a:pt x="1284" y="98"/>
                      <a:pt x="1326" y="56"/>
                    </a:cubicBezTo>
                    <a:lnTo>
                      <a:pt x="136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6297;p62"/>
              <p:cNvSpPr/>
              <p:nvPr/>
            </p:nvSpPr>
            <p:spPr>
              <a:xfrm>
                <a:off x="6739053" y="5163837"/>
                <a:ext cx="95959" cy="85897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87" extrusionOk="0">
                    <a:moveTo>
                      <a:pt x="1" y="1"/>
                    </a:moveTo>
                    <a:lnTo>
                      <a:pt x="43" y="56"/>
                    </a:lnTo>
                    <a:cubicBezTo>
                      <a:pt x="84" y="98"/>
                      <a:pt x="126" y="154"/>
                      <a:pt x="182" y="210"/>
                    </a:cubicBezTo>
                    <a:cubicBezTo>
                      <a:pt x="308" y="335"/>
                      <a:pt x="461" y="489"/>
                      <a:pt x="628" y="642"/>
                    </a:cubicBezTo>
                    <a:cubicBezTo>
                      <a:pt x="810" y="782"/>
                      <a:pt x="963" y="921"/>
                      <a:pt x="1103" y="1033"/>
                    </a:cubicBezTo>
                    <a:cubicBezTo>
                      <a:pt x="1172" y="1075"/>
                      <a:pt x="1228" y="1117"/>
                      <a:pt x="1270" y="1144"/>
                    </a:cubicBezTo>
                    <a:cubicBezTo>
                      <a:pt x="1284" y="1158"/>
                      <a:pt x="1312" y="1172"/>
                      <a:pt x="1326" y="1186"/>
                    </a:cubicBezTo>
                    <a:lnTo>
                      <a:pt x="1284" y="1131"/>
                    </a:lnTo>
                    <a:cubicBezTo>
                      <a:pt x="1242" y="1103"/>
                      <a:pt x="1200" y="1047"/>
                      <a:pt x="1145" y="991"/>
                    </a:cubicBezTo>
                    <a:cubicBezTo>
                      <a:pt x="1019" y="866"/>
                      <a:pt x="866" y="712"/>
                      <a:pt x="698" y="559"/>
                    </a:cubicBezTo>
                    <a:cubicBezTo>
                      <a:pt x="531" y="405"/>
                      <a:pt x="349" y="266"/>
                      <a:pt x="224" y="168"/>
                    </a:cubicBezTo>
                    <a:cubicBezTo>
                      <a:pt x="154" y="112"/>
                      <a:pt x="98" y="84"/>
                      <a:pt x="57" y="43"/>
                    </a:cubicBezTo>
                    <a:cubicBezTo>
                      <a:pt x="15" y="15"/>
                      <a:pt x="1" y="1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6298;p62"/>
              <p:cNvSpPr/>
              <p:nvPr/>
            </p:nvSpPr>
            <p:spPr>
              <a:xfrm>
                <a:off x="6746145" y="5382890"/>
                <a:ext cx="96972" cy="85897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187" extrusionOk="0">
                    <a:moveTo>
                      <a:pt x="1339" y="1"/>
                    </a:moveTo>
                    <a:cubicBezTo>
                      <a:pt x="1312" y="14"/>
                      <a:pt x="1284" y="28"/>
                      <a:pt x="1270" y="42"/>
                    </a:cubicBezTo>
                    <a:cubicBezTo>
                      <a:pt x="1228" y="70"/>
                      <a:pt x="1172" y="112"/>
                      <a:pt x="1102" y="168"/>
                    </a:cubicBezTo>
                    <a:cubicBezTo>
                      <a:pt x="977" y="266"/>
                      <a:pt x="795" y="419"/>
                      <a:pt x="642" y="558"/>
                    </a:cubicBezTo>
                    <a:cubicBezTo>
                      <a:pt x="475" y="712"/>
                      <a:pt x="307" y="865"/>
                      <a:pt x="196" y="991"/>
                    </a:cubicBezTo>
                    <a:cubicBezTo>
                      <a:pt x="140" y="1047"/>
                      <a:pt x="84" y="1102"/>
                      <a:pt x="56" y="1130"/>
                    </a:cubicBezTo>
                    <a:lnTo>
                      <a:pt x="0" y="1186"/>
                    </a:lnTo>
                    <a:cubicBezTo>
                      <a:pt x="0" y="1186"/>
                      <a:pt x="28" y="1172"/>
                      <a:pt x="70" y="1144"/>
                    </a:cubicBezTo>
                    <a:cubicBezTo>
                      <a:pt x="98" y="1116"/>
                      <a:pt x="168" y="1075"/>
                      <a:pt x="224" y="1033"/>
                    </a:cubicBezTo>
                    <a:cubicBezTo>
                      <a:pt x="363" y="921"/>
                      <a:pt x="530" y="782"/>
                      <a:pt x="698" y="628"/>
                    </a:cubicBezTo>
                    <a:cubicBezTo>
                      <a:pt x="865" y="489"/>
                      <a:pt x="1033" y="335"/>
                      <a:pt x="1144" y="210"/>
                    </a:cubicBezTo>
                    <a:cubicBezTo>
                      <a:pt x="1200" y="154"/>
                      <a:pt x="1256" y="98"/>
                      <a:pt x="1284" y="56"/>
                    </a:cubicBezTo>
                    <a:lnTo>
                      <a:pt x="13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6299;p62"/>
              <p:cNvSpPr/>
              <p:nvPr/>
            </p:nvSpPr>
            <p:spPr>
              <a:xfrm>
                <a:off x="6645194" y="5382890"/>
                <a:ext cx="95959" cy="85897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187" extrusionOk="0">
                    <a:moveTo>
                      <a:pt x="1" y="1"/>
                    </a:moveTo>
                    <a:lnTo>
                      <a:pt x="56" y="56"/>
                    </a:lnTo>
                    <a:cubicBezTo>
                      <a:pt x="84" y="98"/>
                      <a:pt x="126" y="154"/>
                      <a:pt x="196" y="210"/>
                    </a:cubicBezTo>
                    <a:cubicBezTo>
                      <a:pt x="307" y="335"/>
                      <a:pt x="461" y="489"/>
                      <a:pt x="628" y="628"/>
                    </a:cubicBezTo>
                    <a:cubicBezTo>
                      <a:pt x="796" y="782"/>
                      <a:pt x="977" y="921"/>
                      <a:pt x="1102" y="1033"/>
                    </a:cubicBezTo>
                    <a:cubicBezTo>
                      <a:pt x="1172" y="1075"/>
                      <a:pt x="1228" y="1116"/>
                      <a:pt x="1270" y="1144"/>
                    </a:cubicBezTo>
                    <a:cubicBezTo>
                      <a:pt x="1312" y="1172"/>
                      <a:pt x="1326" y="1186"/>
                      <a:pt x="1326" y="1186"/>
                    </a:cubicBezTo>
                    <a:lnTo>
                      <a:pt x="1284" y="1130"/>
                    </a:lnTo>
                    <a:cubicBezTo>
                      <a:pt x="1242" y="1102"/>
                      <a:pt x="1200" y="1047"/>
                      <a:pt x="1144" y="991"/>
                    </a:cubicBezTo>
                    <a:cubicBezTo>
                      <a:pt x="1033" y="865"/>
                      <a:pt x="865" y="712"/>
                      <a:pt x="698" y="558"/>
                    </a:cubicBezTo>
                    <a:cubicBezTo>
                      <a:pt x="531" y="405"/>
                      <a:pt x="363" y="266"/>
                      <a:pt x="224" y="168"/>
                    </a:cubicBezTo>
                    <a:cubicBezTo>
                      <a:pt x="168" y="112"/>
                      <a:pt x="98" y="70"/>
                      <a:pt x="70" y="42"/>
                    </a:cubicBezTo>
                    <a:cubicBezTo>
                      <a:pt x="42" y="28"/>
                      <a:pt x="15" y="1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6300;p62"/>
              <p:cNvSpPr/>
              <p:nvPr/>
            </p:nvSpPr>
            <p:spPr>
              <a:xfrm>
                <a:off x="6824880" y="4888267"/>
                <a:ext cx="7164" cy="8285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145" extrusionOk="0">
                    <a:moveTo>
                      <a:pt x="42" y="1"/>
                    </a:moveTo>
                    <a:cubicBezTo>
                      <a:pt x="42" y="1"/>
                      <a:pt x="28" y="70"/>
                      <a:pt x="14" y="182"/>
                    </a:cubicBezTo>
                    <a:cubicBezTo>
                      <a:pt x="0" y="308"/>
                      <a:pt x="0" y="447"/>
                      <a:pt x="0" y="573"/>
                    </a:cubicBezTo>
                    <a:cubicBezTo>
                      <a:pt x="0" y="712"/>
                      <a:pt x="14" y="838"/>
                      <a:pt x="28" y="977"/>
                    </a:cubicBezTo>
                    <a:cubicBezTo>
                      <a:pt x="42" y="1075"/>
                      <a:pt x="56" y="1145"/>
                      <a:pt x="56" y="1145"/>
                    </a:cubicBezTo>
                    <a:cubicBezTo>
                      <a:pt x="70" y="1089"/>
                      <a:pt x="84" y="1033"/>
                      <a:pt x="84" y="977"/>
                    </a:cubicBezTo>
                    <a:cubicBezTo>
                      <a:pt x="98" y="838"/>
                      <a:pt x="98" y="712"/>
                      <a:pt x="98" y="573"/>
                    </a:cubicBezTo>
                    <a:cubicBezTo>
                      <a:pt x="98" y="433"/>
                      <a:pt x="84" y="280"/>
                      <a:pt x="70" y="182"/>
                    </a:cubicBezTo>
                    <a:cubicBezTo>
                      <a:pt x="56" y="112"/>
                      <a:pt x="56" y="57"/>
                      <a:pt x="4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6301;p62"/>
              <p:cNvSpPr/>
              <p:nvPr/>
            </p:nvSpPr>
            <p:spPr>
              <a:xfrm>
                <a:off x="6737027" y="5080037"/>
                <a:ext cx="7164" cy="83871"/>
              </a:xfrm>
              <a:custGeom>
                <a:avLst/>
                <a:gdLst/>
                <a:ahLst/>
                <a:cxnLst/>
                <a:rect l="l" t="t" r="r" b="b"/>
                <a:pathLst>
                  <a:path w="99" h="1159" extrusionOk="0">
                    <a:moveTo>
                      <a:pt x="43" y="1"/>
                    </a:moveTo>
                    <a:cubicBezTo>
                      <a:pt x="43" y="1"/>
                      <a:pt x="29" y="71"/>
                      <a:pt x="15" y="182"/>
                    </a:cubicBezTo>
                    <a:cubicBezTo>
                      <a:pt x="1" y="322"/>
                      <a:pt x="1" y="447"/>
                      <a:pt x="1" y="587"/>
                    </a:cubicBezTo>
                    <a:cubicBezTo>
                      <a:pt x="1" y="726"/>
                      <a:pt x="15" y="866"/>
                      <a:pt x="29" y="977"/>
                    </a:cubicBezTo>
                    <a:cubicBezTo>
                      <a:pt x="43" y="1033"/>
                      <a:pt x="43" y="1103"/>
                      <a:pt x="71" y="1159"/>
                    </a:cubicBezTo>
                    <a:cubicBezTo>
                      <a:pt x="71" y="1159"/>
                      <a:pt x="85" y="1075"/>
                      <a:pt x="85" y="977"/>
                    </a:cubicBezTo>
                    <a:cubicBezTo>
                      <a:pt x="99" y="852"/>
                      <a:pt x="99" y="712"/>
                      <a:pt x="99" y="587"/>
                    </a:cubicBezTo>
                    <a:cubicBezTo>
                      <a:pt x="99" y="447"/>
                      <a:pt x="85" y="308"/>
                      <a:pt x="71" y="182"/>
                    </a:cubicBezTo>
                    <a:cubicBezTo>
                      <a:pt x="71" y="126"/>
                      <a:pt x="57" y="57"/>
                      <a:pt x="4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6302;p62"/>
              <p:cNvSpPr/>
              <p:nvPr/>
            </p:nvSpPr>
            <p:spPr>
              <a:xfrm>
                <a:off x="6559512" y="4993270"/>
                <a:ext cx="84742" cy="7895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091" extrusionOk="0">
                    <a:moveTo>
                      <a:pt x="1171" y="0"/>
                    </a:moveTo>
                    <a:cubicBezTo>
                      <a:pt x="1115" y="28"/>
                      <a:pt x="1059" y="70"/>
                      <a:pt x="1017" y="112"/>
                    </a:cubicBezTo>
                    <a:cubicBezTo>
                      <a:pt x="920" y="196"/>
                      <a:pt x="822" y="279"/>
                      <a:pt x="724" y="377"/>
                    </a:cubicBezTo>
                    <a:cubicBezTo>
                      <a:pt x="641" y="475"/>
                      <a:pt x="557" y="558"/>
                      <a:pt x="501" y="642"/>
                    </a:cubicBezTo>
                    <a:cubicBezTo>
                      <a:pt x="452" y="607"/>
                      <a:pt x="402" y="591"/>
                      <a:pt x="353" y="591"/>
                    </a:cubicBezTo>
                    <a:cubicBezTo>
                      <a:pt x="155" y="591"/>
                      <a:pt x="1" y="850"/>
                      <a:pt x="180" y="1019"/>
                    </a:cubicBezTo>
                    <a:cubicBezTo>
                      <a:pt x="234" y="1069"/>
                      <a:pt x="293" y="1090"/>
                      <a:pt x="351" y="1090"/>
                    </a:cubicBezTo>
                    <a:cubicBezTo>
                      <a:pt x="533" y="1090"/>
                      <a:pt x="691" y="875"/>
                      <a:pt x="543" y="684"/>
                    </a:cubicBezTo>
                    <a:cubicBezTo>
                      <a:pt x="627" y="614"/>
                      <a:pt x="710" y="530"/>
                      <a:pt x="794" y="447"/>
                    </a:cubicBezTo>
                    <a:cubicBezTo>
                      <a:pt x="892" y="349"/>
                      <a:pt x="975" y="251"/>
                      <a:pt x="1059" y="140"/>
                    </a:cubicBezTo>
                    <a:cubicBezTo>
                      <a:pt x="1101" y="98"/>
                      <a:pt x="1129" y="42"/>
                      <a:pt x="117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6303;p62"/>
              <p:cNvSpPr/>
              <p:nvPr/>
            </p:nvSpPr>
            <p:spPr>
              <a:xfrm>
                <a:off x="6840004" y="5084090"/>
                <a:ext cx="102038" cy="385199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323" extrusionOk="0">
                    <a:moveTo>
                      <a:pt x="1326" y="1"/>
                    </a:moveTo>
                    <a:cubicBezTo>
                      <a:pt x="1326" y="1"/>
                      <a:pt x="1326" y="84"/>
                      <a:pt x="1312" y="224"/>
                    </a:cubicBezTo>
                    <a:cubicBezTo>
                      <a:pt x="1298" y="363"/>
                      <a:pt x="1284" y="559"/>
                      <a:pt x="1270" y="796"/>
                    </a:cubicBezTo>
                    <a:cubicBezTo>
                      <a:pt x="1256" y="1033"/>
                      <a:pt x="1242" y="1312"/>
                      <a:pt x="1228" y="1605"/>
                    </a:cubicBezTo>
                    <a:cubicBezTo>
                      <a:pt x="1214" y="1898"/>
                      <a:pt x="1200" y="2219"/>
                      <a:pt x="1186" y="2539"/>
                    </a:cubicBezTo>
                    <a:cubicBezTo>
                      <a:pt x="1172" y="2860"/>
                      <a:pt x="1172" y="3181"/>
                      <a:pt x="1172" y="3474"/>
                    </a:cubicBezTo>
                    <a:cubicBezTo>
                      <a:pt x="1158" y="3767"/>
                      <a:pt x="1172" y="4046"/>
                      <a:pt x="1158" y="4283"/>
                    </a:cubicBezTo>
                    <a:cubicBezTo>
                      <a:pt x="1144" y="4534"/>
                      <a:pt x="1158" y="4715"/>
                      <a:pt x="1158" y="4855"/>
                    </a:cubicBezTo>
                    <a:cubicBezTo>
                      <a:pt x="1103" y="4855"/>
                      <a:pt x="1047" y="4869"/>
                      <a:pt x="1005" y="4911"/>
                    </a:cubicBezTo>
                    <a:cubicBezTo>
                      <a:pt x="907" y="4813"/>
                      <a:pt x="782" y="4674"/>
                      <a:pt x="642" y="4548"/>
                    </a:cubicBezTo>
                    <a:cubicBezTo>
                      <a:pt x="503" y="4422"/>
                      <a:pt x="363" y="4297"/>
                      <a:pt x="252" y="4213"/>
                    </a:cubicBezTo>
                    <a:cubicBezTo>
                      <a:pt x="196" y="4171"/>
                      <a:pt x="140" y="4143"/>
                      <a:pt x="112" y="4116"/>
                    </a:cubicBezTo>
                    <a:lnTo>
                      <a:pt x="70" y="4088"/>
                    </a:lnTo>
                    <a:cubicBezTo>
                      <a:pt x="70" y="4032"/>
                      <a:pt x="84" y="3976"/>
                      <a:pt x="84" y="3892"/>
                    </a:cubicBezTo>
                    <a:cubicBezTo>
                      <a:pt x="98" y="3725"/>
                      <a:pt x="98" y="3502"/>
                      <a:pt x="98" y="3279"/>
                    </a:cubicBezTo>
                    <a:cubicBezTo>
                      <a:pt x="84" y="3056"/>
                      <a:pt x="70" y="2832"/>
                      <a:pt x="56" y="2665"/>
                    </a:cubicBezTo>
                    <a:cubicBezTo>
                      <a:pt x="56" y="2581"/>
                      <a:pt x="42" y="2512"/>
                      <a:pt x="42" y="2470"/>
                    </a:cubicBezTo>
                    <a:cubicBezTo>
                      <a:pt x="29" y="2414"/>
                      <a:pt x="29" y="2386"/>
                      <a:pt x="29" y="2386"/>
                    </a:cubicBezTo>
                    <a:lnTo>
                      <a:pt x="29" y="2470"/>
                    </a:lnTo>
                    <a:cubicBezTo>
                      <a:pt x="29" y="2512"/>
                      <a:pt x="15" y="2581"/>
                      <a:pt x="15" y="2665"/>
                    </a:cubicBezTo>
                    <a:cubicBezTo>
                      <a:pt x="15" y="2846"/>
                      <a:pt x="1" y="3056"/>
                      <a:pt x="15" y="3279"/>
                    </a:cubicBezTo>
                    <a:cubicBezTo>
                      <a:pt x="15" y="3502"/>
                      <a:pt x="29" y="3725"/>
                      <a:pt x="42" y="3892"/>
                    </a:cubicBezTo>
                    <a:cubicBezTo>
                      <a:pt x="42" y="3976"/>
                      <a:pt x="56" y="4046"/>
                      <a:pt x="70" y="4102"/>
                    </a:cubicBezTo>
                    <a:lnTo>
                      <a:pt x="112" y="4143"/>
                    </a:lnTo>
                    <a:cubicBezTo>
                      <a:pt x="140" y="4171"/>
                      <a:pt x="168" y="4213"/>
                      <a:pt x="224" y="4269"/>
                    </a:cubicBezTo>
                    <a:cubicBezTo>
                      <a:pt x="321" y="4367"/>
                      <a:pt x="447" y="4506"/>
                      <a:pt x="586" y="4632"/>
                    </a:cubicBezTo>
                    <a:cubicBezTo>
                      <a:pt x="726" y="4757"/>
                      <a:pt x="865" y="4869"/>
                      <a:pt x="977" y="4953"/>
                    </a:cubicBezTo>
                    <a:cubicBezTo>
                      <a:pt x="949" y="4994"/>
                      <a:pt x="935" y="5036"/>
                      <a:pt x="935" y="5092"/>
                    </a:cubicBezTo>
                    <a:cubicBezTo>
                      <a:pt x="935" y="5245"/>
                      <a:pt x="1050" y="5322"/>
                      <a:pt x="1165" y="5322"/>
                    </a:cubicBezTo>
                    <a:cubicBezTo>
                      <a:pt x="1280" y="5322"/>
                      <a:pt x="1395" y="5245"/>
                      <a:pt x="1395" y="5092"/>
                    </a:cubicBezTo>
                    <a:cubicBezTo>
                      <a:pt x="1409" y="4966"/>
                      <a:pt x="1298" y="4855"/>
                      <a:pt x="1172" y="4855"/>
                    </a:cubicBezTo>
                    <a:cubicBezTo>
                      <a:pt x="1186" y="4715"/>
                      <a:pt x="1200" y="4520"/>
                      <a:pt x="1214" y="4297"/>
                    </a:cubicBezTo>
                    <a:cubicBezTo>
                      <a:pt x="1228" y="4060"/>
                      <a:pt x="1242" y="3767"/>
                      <a:pt x="1256" y="3474"/>
                    </a:cubicBezTo>
                    <a:cubicBezTo>
                      <a:pt x="1270" y="3181"/>
                      <a:pt x="1270" y="2860"/>
                      <a:pt x="1284" y="2539"/>
                    </a:cubicBezTo>
                    <a:cubicBezTo>
                      <a:pt x="1298" y="2233"/>
                      <a:pt x="1298" y="1912"/>
                      <a:pt x="1312" y="1605"/>
                    </a:cubicBezTo>
                    <a:cubicBezTo>
                      <a:pt x="1326" y="1312"/>
                      <a:pt x="1312" y="1033"/>
                      <a:pt x="1326" y="796"/>
                    </a:cubicBezTo>
                    <a:cubicBezTo>
                      <a:pt x="1340" y="559"/>
                      <a:pt x="1326" y="363"/>
                      <a:pt x="1326" y="224"/>
                    </a:cubicBezTo>
                    <a:lnTo>
                      <a:pt x="13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6304;p62"/>
              <p:cNvSpPr/>
              <p:nvPr/>
            </p:nvSpPr>
            <p:spPr>
              <a:xfrm>
                <a:off x="6718863" y="4669794"/>
                <a:ext cx="40164" cy="100443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388" extrusionOk="0">
                    <a:moveTo>
                      <a:pt x="312" y="1"/>
                    </a:moveTo>
                    <a:cubicBezTo>
                      <a:pt x="257" y="1"/>
                      <a:pt x="201" y="20"/>
                      <a:pt x="154" y="63"/>
                    </a:cubicBezTo>
                    <a:cubicBezTo>
                      <a:pt x="1" y="188"/>
                      <a:pt x="84" y="453"/>
                      <a:pt x="280" y="467"/>
                    </a:cubicBezTo>
                    <a:cubicBezTo>
                      <a:pt x="280" y="579"/>
                      <a:pt x="280" y="690"/>
                      <a:pt x="280" y="816"/>
                    </a:cubicBezTo>
                    <a:cubicBezTo>
                      <a:pt x="280" y="955"/>
                      <a:pt x="294" y="1081"/>
                      <a:pt x="308" y="1220"/>
                    </a:cubicBezTo>
                    <a:cubicBezTo>
                      <a:pt x="308" y="1276"/>
                      <a:pt x="322" y="1332"/>
                      <a:pt x="336" y="1388"/>
                    </a:cubicBezTo>
                    <a:cubicBezTo>
                      <a:pt x="350" y="1332"/>
                      <a:pt x="363" y="1276"/>
                      <a:pt x="363" y="1220"/>
                    </a:cubicBezTo>
                    <a:cubicBezTo>
                      <a:pt x="377" y="1081"/>
                      <a:pt x="377" y="955"/>
                      <a:pt x="377" y="816"/>
                    </a:cubicBezTo>
                    <a:cubicBezTo>
                      <a:pt x="377" y="690"/>
                      <a:pt x="363" y="565"/>
                      <a:pt x="350" y="467"/>
                    </a:cubicBezTo>
                    <a:cubicBezTo>
                      <a:pt x="461" y="453"/>
                      <a:pt x="545" y="356"/>
                      <a:pt x="545" y="244"/>
                    </a:cubicBezTo>
                    <a:cubicBezTo>
                      <a:pt x="554" y="99"/>
                      <a:pt x="437" y="1"/>
                      <a:pt x="31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EE3FF">
                      <a:alpha val="5490"/>
                    </a:srgbClr>
                  </a:gs>
                  <a:gs pos="100000">
                    <a:srgbClr val="EEE3FF">
                      <a:alpha val="18431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6305;p62"/>
            <p:cNvSpPr/>
            <p:nvPr/>
          </p:nvSpPr>
          <p:spPr>
            <a:xfrm flipH="1">
              <a:off x="3533652" y="2891673"/>
              <a:ext cx="166882" cy="144058"/>
            </a:xfrm>
            <a:custGeom>
              <a:avLst/>
              <a:gdLst/>
              <a:ahLst/>
              <a:cxnLst/>
              <a:rect l="l" t="t" r="r" b="b"/>
              <a:pathLst>
                <a:path w="2135" h="1843" extrusionOk="0">
                  <a:moveTo>
                    <a:pt x="1898" y="1"/>
                  </a:moveTo>
                  <a:lnTo>
                    <a:pt x="1" y="196"/>
                  </a:lnTo>
                  <a:lnTo>
                    <a:pt x="391" y="1842"/>
                  </a:lnTo>
                  <a:cubicBezTo>
                    <a:pt x="587" y="1703"/>
                    <a:pt x="824" y="1633"/>
                    <a:pt x="1061" y="1633"/>
                  </a:cubicBezTo>
                  <a:cubicBezTo>
                    <a:pt x="1142" y="1630"/>
                    <a:pt x="1224" y="1628"/>
                    <a:pt x="1305" y="1628"/>
                  </a:cubicBezTo>
                  <a:cubicBezTo>
                    <a:pt x="1586" y="1628"/>
                    <a:pt x="1865" y="1649"/>
                    <a:pt x="2135" y="1703"/>
                  </a:cubicBezTo>
                  <a:lnTo>
                    <a:pt x="18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306;p62"/>
            <p:cNvSpPr/>
            <p:nvPr/>
          </p:nvSpPr>
          <p:spPr>
            <a:xfrm flipH="1">
              <a:off x="3533652" y="2936383"/>
              <a:ext cx="45805" cy="88405"/>
            </a:xfrm>
            <a:custGeom>
              <a:avLst/>
              <a:gdLst/>
              <a:ahLst/>
              <a:cxnLst/>
              <a:rect l="l" t="t" r="r" b="b"/>
              <a:pathLst>
                <a:path w="586" h="1131" extrusionOk="0">
                  <a:moveTo>
                    <a:pt x="432" y="1"/>
                  </a:moveTo>
                  <a:lnTo>
                    <a:pt x="0" y="238"/>
                  </a:lnTo>
                  <a:lnTo>
                    <a:pt x="237" y="182"/>
                  </a:lnTo>
                  <a:lnTo>
                    <a:pt x="391" y="1089"/>
                  </a:lnTo>
                  <a:cubicBezTo>
                    <a:pt x="460" y="1103"/>
                    <a:pt x="516" y="1117"/>
                    <a:pt x="586" y="1131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307;p62"/>
            <p:cNvSpPr/>
            <p:nvPr/>
          </p:nvSpPr>
          <p:spPr>
            <a:xfrm flipH="1">
              <a:off x="3579378" y="2954909"/>
              <a:ext cx="62298" cy="16493"/>
            </a:xfrm>
            <a:custGeom>
              <a:avLst/>
              <a:gdLst/>
              <a:ahLst/>
              <a:cxnLst/>
              <a:rect l="l" t="t" r="r" b="b"/>
              <a:pathLst>
                <a:path w="797" h="211" extrusionOk="0">
                  <a:moveTo>
                    <a:pt x="796" y="1"/>
                  </a:moveTo>
                  <a:lnTo>
                    <a:pt x="1" y="154"/>
                  </a:lnTo>
                  <a:lnTo>
                    <a:pt x="392" y="210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rgbClr val="0B8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308;p62"/>
            <p:cNvSpPr/>
            <p:nvPr/>
          </p:nvSpPr>
          <p:spPr>
            <a:xfrm flipH="1">
              <a:off x="3643708" y="2961474"/>
              <a:ext cx="45883" cy="74257"/>
            </a:xfrm>
            <a:custGeom>
              <a:avLst/>
              <a:gdLst/>
              <a:ahLst/>
              <a:cxnLst/>
              <a:rect l="l" t="t" r="r" b="b"/>
              <a:pathLst>
                <a:path w="587" h="950" extrusionOk="0">
                  <a:moveTo>
                    <a:pt x="0" y="1"/>
                  </a:moveTo>
                  <a:lnTo>
                    <a:pt x="251" y="949"/>
                  </a:lnTo>
                  <a:cubicBezTo>
                    <a:pt x="307" y="907"/>
                    <a:pt x="363" y="879"/>
                    <a:pt x="433" y="852"/>
                  </a:cubicBezTo>
                  <a:lnTo>
                    <a:pt x="251" y="154"/>
                  </a:lnTo>
                  <a:lnTo>
                    <a:pt x="586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309;p62"/>
            <p:cNvSpPr/>
            <p:nvPr/>
          </p:nvSpPr>
          <p:spPr>
            <a:xfrm flipH="1">
              <a:off x="3565230" y="2887530"/>
              <a:ext cx="121078" cy="24935"/>
            </a:xfrm>
            <a:custGeom>
              <a:avLst/>
              <a:gdLst/>
              <a:ahLst/>
              <a:cxnLst/>
              <a:rect l="l" t="t" r="r" b="b"/>
              <a:pathLst>
                <a:path w="1549" h="319" extrusionOk="0">
                  <a:moveTo>
                    <a:pt x="1039" y="1"/>
                  </a:moveTo>
                  <a:cubicBezTo>
                    <a:pt x="347" y="1"/>
                    <a:pt x="0" y="319"/>
                    <a:pt x="0" y="319"/>
                  </a:cubicBezTo>
                  <a:cubicBezTo>
                    <a:pt x="398" y="137"/>
                    <a:pt x="824" y="39"/>
                    <a:pt x="1255" y="39"/>
                  </a:cubicBezTo>
                  <a:cubicBezTo>
                    <a:pt x="1352" y="39"/>
                    <a:pt x="1450" y="44"/>
                    <a:pt x="1548" y="54"/>
                  </a:cubicBezTo>
                  <a:cubicBezTo>
                    <a:pt x="1362" y="16"/>
                    <a:pt x="1192" y="1"/>
                    <a:pt x="1039" y="1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310;p62"/>
            <p:cNvSpPr/>
            <p:nvPr/>
          </p:nvSpPr>
          <p:spPr>
            <a:xfrm flipH="1">
              <a:off x="3560853" y="2946232"/>
              <a:ext cx="100442" cy="29937"/>
            </a:xfrm>
            <a:custGeom>
              <a:avLst/>
              <a:gdLst/>
              <a:ahLst/>
              <a:cxnLst/>
              <a:rect l="l" t="t" r="r" b="b"/>
              <a:pathLst>
                <a:path w="1285" h="383" extrusionOk="0">
                  <a:moveTo>
                    <a:pt x="1284" y="0"/>
                  </a:moveTo>
                  <a:cubicBezTo>
                    <a:pt x="1283" y="0"/>
                    <a:pt x="1281" y="3"/>
                    <a:pt x="1276" y="7"/>
                  </a:cubicBezTo>
                  <a:lnTo>
                    <a:pt x="1276" y="7"/>
                  </a:lnTo>
                  <a:cubicBezTo>
                    <a:pt x="1279" y="5"/>
                    <a:pt x="1281" y="3"/>
                    <a:pt x="1284" y="0"/>
                  </a:cubicBezTo>
                  <a:close/>
                  <a:moveTo>
                    <a:pt x="1276" y="7"/>
                  </a:moveTo>
                  <a:lnTo>
                    <a:pt x="1276" y="7"/>
                  </a:lnTo>
                  <a:cubicBezTo>
                    <a:pt x="958" y="257"/>
                    <a:pt x="658" y="324"/>
                    <a:pt x="430" y="324"/>
                  </a:cubicBezTo>
                  <a:cubicBezTo>
                    <a:pt x="170" y="324"/>
                    <a:pt x="1" y="238"/>
                    <a:pt x="1" y="238"/>
                  </a:cubicBezTo>
                  <a:lnTo>
                    <a:pt x="1" y="238"/>
                  </a:lnTo>
                  <a:cubicBezTo>
                    <a:pt x="168" y="343"/>
                    <a:pt x="329" y="383"/>
                    <a:pt x="477" y="383"/>
                  </a:cubicBezTo>
                  <a:cubicBezTo>
                    <a:pt x="901" y="383"/>
                    <a:pt x="1221" y="57"/>
                    <a:pt x="1276" y="7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311;p62"/>
            <p:cNvSpPr/>
            <p:nvPr/>
          </p:nvSpPr>
          <p:spPr>
            <a:xfrm flipH="1">
              <a:off x="3474715" y="2880730"/>
              <a:ext cx="327199" cy="100129"/>
            </a:xfrm>
            <a:custGeom>
              <a:avLst/>
              <a:gdLst/>
              <a:ahLst/>
              <a:cxnLst/>
              <a:rect l="l" t="t" r="r" b="b"/>
              <a:pathLst>
                <a:path w="4186" h="1281" extrusionOk="0">
                  <a:moveTo>
                    <a:pt x="2645" y="227"/>
                  </a:moveTo>
                  <a:cubicBezTo>
                    <a:pt x="2716" y="227"/>
                    <a:pt x="2784" y="231"/>
                    <a:pt x="2846" y="239"/>
                  </a:cubicBezTo>
                  <a:cubicBezTo>
                    <a:pt x="3390" y="294"/>
                    <a:pt x="3125" y="587"/>
                    <a:pt x="2972" y="713"/>
                  </a:cubicBezTo>
                  <a:cubicBezTo>
                    <a:pt x="2930" y="741"/>
                    <a:pt x="2902" y="769"/>
                    <a:pt x="2902" y="769"/>
                  </a:cubicBezTo>
                  <a:cubicBezTo>
                    <a:pt x="2748" y="894"/>
                    <a:pt x="2581" y="978"/>
                    <a:pt x="2400" y="1034"/>
                  </a:cubicBezTo>
                  <a:cubicBezTo>
                    <a:pt x="2339" y="1047"/>
                    <a:pt x="2279" y="1053"/>
                    <a:pt x="2219" y="1053"/>
                  </a:cubicBezTo>
                  <a:cubicBezTo>
                    <a:pt x="2086" y="1053"/>
                    <a:pt x="1957" y="1022"/>
                    <a:pt x="1842" y="964"/>
                  </a:cubicBezTo>
                  <a:cubicBezTo>
                    <a:pt x="1786" y="950"/>
                    <a:pt x="1744" y="936"/>
                    <a:pt x="1702" y="908"/>
                  </a:cubicBezTo>
                  <a:cubicBezTo>
                    <a:pt x="930" y="579"/>
                    <a:pt x="1949" y="227"/>
                    <a:pt x="2645" y="227"/>
                  </a:cubicBezTo>
                  <a:close/>
                  <a:moveTo>
                    <a:pt x="2822" y="0"/>
                  </a:moveTo>
                  <a:cubicBezTo>
                    <a:pt x="1691" y="0"/>
                    <a:pt x="1" y="607"/>
                    <a:pt x="1549" y="1131"/>
                  </a:cubicBezTo>
                  <a:cubicBezTo>
                    <a:pt x="1748" y="1231"/>
                    <a:pt x="1962" y="1281"/>
                    <a:pt x="2174" y="1281"/>
                  </a:cubicBezTo>
                  <a:cubicBezTo>
                    <a:pt x="2259" y="1281"/>
                    <a:pt x="2344" y="1273"/>
                    <a:pt x="2428" y="1257"/>
                  </a:cubicBezTo>
                  <a:cubicBezTo>
                    <a:pt x="2707" y="1159"/>
                    <a:pt x="2972" y="1020"/>
                    <a:pt x="3195" y="838"/>
                  </a:cubicBezTo>
                  <a:cubicBezTo>
                    <a:pt x="3195" y="838"/>
                    <a:pt x="4185" y="141"/>
                    <a:pt x="3111" y="15"/>
                  </a:cubicBezTo>
                  <a:cubicBezTo>
                    <a:pt x="3021" y="5"/>
                    <a:pt x="2924" y="0"/>
                    <a:pt x="2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312;p62"/>
            <p:cNvSpPr/>
            <p:nvPr/>
          </p:nvSpPr>
          <p:spPr>
            <a:xfrm flipH="1">
              <a:off x="3536856" y="2898473"/>
              <a:ext cx="192442" cy="53309"/>
            </a:xfrm>
            <a:custGeom>
              <a:avLst/>
              <a:gdLst/>
              <a:ahLst/>
              <a:cxnLst/>
              <a:rect l="l" t="t" r="r" b="b"/>
              <a:pathLst>
                <a:path w="2462" h="682" extrusionOk="0">
                  <a:moveTo>
                    <a:pt x="1713" y="0"/>
                  </a:moveTo>
                  <a:cubicBezTo>
                    <a:pt x="1009" y="0"/>
                    <a:pt x="0" y="352"/>
                    <a:pt x="759" y="681"/>
                  </a:cubicBezTo>
                  <a:cubicBezTo>
                    <a:pt x="759" y="667"/>
                    <a:pt x="606" y="388"/>
                    <a:pt x="1261" y="277"/>
                  </a:cubicBezTo>
                  <a:cubicBezTo>
                    <a:pt x="1357" y="260"/>
                    <a:pt x="1441" y="253"/>
                    <a:pt x="1515" y="253"/>
                  </a:cubicBezTo>
                  <a:cubicBezTo>
                    <a:pt x="1941" y="253"/>
                    <a:pt x="2043" y="486"/>
                    <a:pt x="2043" y="486"/>
                  </a:cubicBezTo>
                  <a:cubicBezTo>
                    <a:pt x="2196" y="360"/>
                    <a:pt x="2461" y="67"/>
                    <a:pt x="1917" y="12"/>
                  </a:cubicBezTo>
                  <a:cubicBezTo>
                    <a:pt x="1854" y="4"/>
                    <a:pt x="1785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13;p62"/>
            <p:cNvSpPr/>
            <p:nvPr/>
          </p:nvSpPr>
          <p:spPr>
            <a:xfrm flipH="1">
              <a:off x="3528180" y="2883778"/>
              <a:ext cx="191973" cy="90828"/>
            </a:xfrm>
            <a:custGeom>
              <a:avLst/>
              <a:gdLst/>
              <a:ahLst/>
              <a:cxnLst/>
              <a:rect l="l" t="t" r="r" b="b"/>
              <a:pathLst>
                <a:path w="2456" h="1162" extrusionOk="0">
                  <a:moveTo>
                    <a:pt x="1702" y="56"/>
                  </a:moveTo>
                  <a:cubicBezTo>
                    <a:pt x="1949" y="56"/>
                    <a:pt x="2099" y="106"/>
                    <a:pt x="2191" y="172"/>
                  </a:cubicBezTo>
                  <a:cubicBezTo>
                    <a:pt x="2288" y="241"/>
                    <a:pt x="2316" y="395"/>
                    <a:pt x="2232" y="493"/>
                  </a:cubicBezTo>
                  <a:cubicBezTo>
                    <a:pt x="1867" y="976"/>
                    <a:pt x="1472" y="1060"/>
                    <a:pt x="1243" y="1060"/>
                  </a:cubicBezTo>
                  <a:cubicBezTo>
                    <a:pt x="1122" y="1060"/>
                    <a:pt x="1047" y="1037"/>
                    <a:pt x="1047" y="1037"/>
                  </a:cubicBezTo>
                  <a:cubicBezTo>
                    <a:pt x="238" y="897"/>
                    <a:pt x="182" y="632"/>
                    <a:pt x="252" y="465"/>
                  </a:cubicBezTo>
                  <a:cubicBezTo>
                    <a:pt x="280" y="381"/>
                    <a:pt x="363" y="311"/>
                    <a:pt x="447" y="297"/>
                  </a:cubicBezTo>
                  <a:cubicBezTo>
                    <a:pt x="1024" y="120"/>
                    <a:pt x="1424" y="56"/>
                    <a:pt x="1702" y="56"/>
                  </a:cubicBezTo>
                  <a:close/>
                  <a:moveTo>
                    <a:pt x="1736" y="0"/>
                  </a:moveTo>
                  <a:cubicBezTo>
                    <a:pt x="1418" y="0"/>
                    <a:pt x="962" y="71"/>
                    <a:pt x="308" y="269"/>
                  </a:cubicBezTo>
                  <a:cubicBezTo>
                    <a:pt x="196" y="297"/>
                    <a:pt x="126" y="381"/>
                    <a:pt x="84" y="479"/>
                  </a:cubicBezTo>
                  <a:cubicBezTo>
                    <a:pt x="1" y="674"/>
                    <a:pt x="56" y="981"/>
                    <a:pt x="991" y="1134"/>
                  </a:cubicBezTo>
                  <a:cubicBezTo>
                    <a:pt x="991" y="1134"/>
                    <a:pt x="1079" y="1161"/>
                    <a:pt x="1221" y="1161"/>
                  </a:cubicBezTo>
                  <a:cubicBezTo>
                    <a:pt x="1487" y="1161"/>
                    <a:pt x="1944" y="1066"/>
                    <a:pt x="2372" y="520"/>
                  </a:cubicBezTo>
                  <a:cubicBezTo>
                    <a:pt x="2456" y="395"/>
                    <a:pt x="2428" y="214"/>
                    <a:pt x="2302" y="130"/>
                  </a:cubicBezTo>
                  <a:cubicBezTo>
                    <a:pt x="2197" y="57"/>
                    <a:pt x="2022" y="0"/>
                    <a:pt x="1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14;p62"/>
            <p:cNvSpPr/>
            <p:nvPr/>
          </p:nvSpPr>
          <p:spPr>
            <a:xfrm flipH="1">
              <a:off x="3681931" y="2906993"/>
              <a:ext cx="80744" cy="55653"/>
            </a:xfrm>
            <a:custGeom>
              <a:avLst/>
              <a:gdLst/>
              <a:ahLst/>
              <a:cxnLst/>
              <a:rect l="l" t="t" r="r" b="b"/>
              <a:pathLst>
                <a:path w="1033" h="712" extrusionOk="0">
                  <a:moveTo>
                    <a:pt x="796" y="0"/>
                  </a:moveTo>
                  <a:cubicBezTo>
                    <a:pt x="796" y="0"/>
                    <a:pt x="1" y="335"/>
                    <a:pt x="1033" y="712"/>
                  </a:cubicBezTo>
                  <a:cubicBezTo>
                    <a:pt x="1033" y="712"/>
                    <a:pt x="266" y="363"/>
                    <a:pt x="796" y="0"/>
                  </a:cubicBezTo>
                  <a:close/>
                </a:path>
              </a:pathLst>
            </a:custGeom>
            <a:solidFill>
              <a:srgbClr val="8F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15;p62"/>
            <p:cNvSpPr/>
            <p:nvPr/>
          </p:nvSpPr>
          <p:spPr>
            <a:xfrm flipH="1">
              <a:off x="3501995" y="2885185"/>
              <a:ext cx="60031" cy="41506"/>
            </a:xfrm>
            <a:custGeom>
              <a:avLst/>
              <a:gdLst/>
              <a:ahLst/>
              <a:cxnLst/>
              <a:rect l="l" t="t" r="r" b="b"/>
              <a:pathLst>
                <a:path w="768" h="531" extrusionOk="0">
                  <a:moveTo>
                    <a:pt x="0" y="0"/>
                  </a:moveTo>
                  <a:cubicBezTo>
                    <a:pt x="614" y="140"/>
                    <a:pt x="307" y="530"/>
                    <a:pt x="321" y="530"/>
                  </a:cubicBezTo>
                  <a:cubicBezTo>
                    <a:pt x="767" y="8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F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16;p62"/>
            <p:cNvSpPr/>
            <p:nvPr/>
          </p:nvSpPr>
          <p:spPr>
            <a:xfrm flipH="1">
              <a:off x="3560853" y="2950609"/>
              <a:ext cx="111307" cy="27983"/>
            </a:xfrm>
            <a:custGeom>
              <a:avLst/>
              <a:gdLst/>
              <a:ahLst/>
              <a:cxnLst/>
              <a:rect l="l" t="t" r="r" b="b"/>
              <a:pathLst>
                <a:path w="1424" h="358" extrusionOk="0">
                  <a:moveTo>
                    <a:pt x="1423" y="0"/>
                  </a:moveTo>
                  <a:lnTo>
                    <a:pt x="1423" y="0"/>
                  </a:lnTo>
                  <a:cubicBezTo>
                    <a:pt x="1161" y="199"/>
                    <a:pt x="841" y="298"/>
                    <a:pt x="519" y="298"/>
                  </a:cubicBezTo>
                  <a:cubicBezTo>
                    <a:pt x="344" y="298"/>
                    <a:pt x="168" y="268"/>
                    <a:pt x="0" y="209"/>
                  </a:cubicBezTo>
                  <a:lnTo>
                    <a:pt x="0" y="209"/>
                  </a:lnTo>
                  <a:cubicBezTo>
                    <a:pt x="1" y="209"/>
                    <a:pt x="269" y="358"/>
                    <a:pt x="615" y="358"/>
                  </a:cubicBezTo>
                  <a:cubicBezTo>
                    <a:pt x="868" y="358"/>
                    <a:pt x="1163" y="278"/>
                    <a:pt x="1423" y="0"/>
                  </a:cubicBezTo>
                  <a:close/>
                </a:path>
              </a:pathLst>
            </a:custGeom>
            <a:solidFill>
              <a:srgbClr val="E9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17;p62"/>
            <p:cNvSpPr/>
            <p:nvPr/>
          </p:nvSpPr>
          <p:spPr>
            <a:xfrm flipH="1">
              <a:off x="1397716" y="1205416"/>
              <a:ext cx="118967" cy="32360"/>
            </a:xfrm>
            <a:custGeom>
              <a:avLst/>
              <a:gdLst/>
              <a:ahLst/>
              <a:cxnLst/>
              <a:rect l="l" t="t" r="r" b="b"/>
              <a:pathLst>
                <a:path w="1522" h="414" extrusionOk="0">
                  <a:moveTo>
                    <a:pt x="306" y="1"/>
                  </a:moveTo>
                  <a:cubicBezTo>
                    <a:pt x="112" y="1"/>
                    <a:pt x="1" y="37"/>
                    <a:pt x="1" y="37"/>
                  </a:cubicBezTo>
                  <a:cubicBezTo>
                    <a:pt x="25" y="37"/>
                    <a:pt x="49" y="36"/>
                    <a:pt x="73" y="36"/>
                  </a:cubicBezTo>
                  <a:cubicBezTo>
                    <a:pt x="578" y="36"/>
                    <a:pt x="1069" y="174"/>
                    <a:pt x="1521" y="414"/>
                  </a:cubicBezTo>
                  <a:cubicBezTo>
                    <a:pt x="1009" y="72"/>
                    <a:pt x="577" y="1"/>
                    <a:pt x="306" y="1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18;p62"/>
            <p:cNvSpPr/>
            <p:nvPr/>
          </p:nvSpPr>
          <p:spPr>
            <a:xfrm flipH="1">
              <a:off x="1383568" y="1205025"/>
              <a:ext cx="187596" cy="213781"/>
            </a:xfrm>
            <a:custGeom>
              <a:avLst/>
              <a:gdLst/>
              <a:ahLst/>
              <a:cxnLst/>
              <a:rect l="l" t="t" r="r" b="b"/>
              <a:pathLst>
                <a:path w="2400" h="2735" extrusionOk="0">
                  <a:moveTo>
                    <a:pt x="733" y="0"/>
                  </a:moveTo>
                  <a:cubicBezTo>
                    <a:pt x="721" y="0"/>
                    <a:pt x="710" y="0"/>
                    <a:pt x="698" y="0"/>
                  </a:cubicBezTo>
                  <a:cubicBezTo>
                    <a:pt x="0" y="14"/>
                    <a:pt x="642" y="754"/>
                    <a:pt x="642" y="754"/>
                  </a:cubicBezTo>
                  <a:lnTo>
                    <a:pt x="489" y="921"/>
                  </a:lnTo>
                  <a:lnTo>
                    <a:pt x="196" y="2260"/>
                  </a:lnTo>
                  <a:cubicBezTo>
                    <a:pt x="377" y="2274"/>
                    <a:pt x="572" y="2330"/>
                    <a:pt x="726" y="2428"/>
                  </a:cubicBezTo>
                  <a:cubicBezTo>
                    <a:pt x="991" y="2567"/>
                    <a:pt x="1284" y="2665"/>
                    <a:pt x="1577" y="2734"/>
                  </a:cubicBezTo>
                  <a:lnTo>
                    <a:pt x="1925" y="1061"/>
                  </a:lnTo>
                  <a:cubicBezTo>
                    <a:pt x="1925" y="1061"/>
                    <a:pt x="2400" y="768"/>
                    <a:pt x="2400" y="586"/>
                  </a:cubicBezTo>
                  <a:cubicBezTo>
                    <a:pt x="2400" y="394"/>
                    <a:pt x="1429" y="0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19;p62"/>
            <p:cNvSpPr/>
            <p:nvPr/>
          </p:nvSpPr>
          <p:spPr>
            <a:xfrm flipH="1">
              <a:off x="1405376" y="1255207"/>
              <a:ext cx="152734" cy="164694"/>
            </a:xfrm>
            <a:custGeom>
              <a:avLst/>
              <a:gdLst/>
              <a:ahLst/>
              <a:cxnLst/>
              <a:rect l="l" t="t" r="r" b="b"/>
              <a:pathLst>
                <a:path w="1954" h="2107" extrusionOk="0">
                  <a:moveTo>
                    <a:pt x="322" y="0"/>
                  </a:moveTo>
                  <a:lnTo>
                    <a:pt x="1" y="1618"/>
                  </a:lnTo>
                  <a:cubicBezTo>
                    <a:pt x="43" y="1618"/>
                    <a:pt x="84" y="1618"/>
                    <a:pt x="126" y="1632"/>
                  </a:cubicBezTo>
                  <a:lnTo>
                    <a:pt x="419" y="321"/>
                  </a:lnTo>
                  <a:cubicBezTo>
                    <a:pt x="669" y="550"/>
                    <a:pt x="990" y="673"/>
                    <a:pt x="1316" y="673"/>
                  </a:cubicBezTo>
                  <a:cubicBezTo>
                    <a:pt x="1445" y="673"/>
                    <a:pt x="1575" y="654"/>
                    <a:pt x="1702" y="614"/>
                  </a:cubicBezTo>
                  <a:lnTo>
                    <a:pt x="1702" y="614"/>
                  </a:lnTo>
                  <a:lnTo>
                    <a:pt x="1368" y="2078"/>
                  </a:lnTo>
                  <a:lnTo>
                    <a:pt x="1465" y="2106"/>
                  </a:lnTo>
                  <a:lnTo>
                    <a:pt x="1954" y="349"/>
                  </a:lnTo>
                  <a:lnTo>
                    <a:pt x="1647" y="460"/>
                  </a:lnTo>
                  <a:cubicBezTo>
                    <a:pt x="1550" y="490"/>
                    <a:pt x="1444" y="504"/>
                    <a:pt x="1340" y="504"/>
                  </a:cubicBezTo>
                  <a:cubicBezTo>
                    <a:pt x="1249" y="504"/>
                    <a:pt x="1159" y="494"/>
                    <a:pt x="1075" y="474"/>
                  </a:cubicBezTo>
                  <a:cubicBezTo>
                    <a:pt x="880" y="433"/>
                    <a:pt x="684" y="335"/>
                    <a:pt x="531" y="195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20;p62"/>
            <p:cNvSpPr/>
            <p:nvPr/>
          </p:nvSpPr>
          <p:spPr>
            <a:xfrm flipH="1">
              <a:off x="1505662" y="1346739"/>
              <a:ext cx="21886" cy="48071"/>
            </a:xfrm>
            <a:custGeom>
              <a:avLst/>
              <a:gdLst/>
              <a:ahLst/>
              <a:cxnLst/>
              <a:rect l="l" t="t" r="r" b="b"/>
              <a:pathLst>
                <a:path w="280" h="615" extrusionOk="0">
                  <a:moveTo>
                    <a:pt x="168" y="615"/>
                  </a:moveTo>
                  <a:lnTo>
                    <a:pt x="182" y="615"/>
                  </a:lnTo>
                  <a:lnTo>
                    <a:pt x="279" y="29"/>
                  </a:lnTo>
                  <a:lnTo>
                    <a:pt x="154" y="1"/>
                  </a:lnTo>
                  <a:lnTo>
                    <a:pt x="0" y="517"/>
                  </a:lnTo>
                  <a:cubicBezTo>
                    <a:pt x="56" y="545"/>
                    <a:pt x="112" y="573"/>
                    <a:pt x="168" y="6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21;p62"/>
            <p:cNvSpPr/>
            <p:nvPr/>
          </p:nvSpPr>
          <p:spPr>
            <a:xfrm flipH="1">
              <a:off x="1416241" y="1266072"/>
              <a:ext cx="98253" cy="31657"/>
            </a:xfrm>
            <a:custGeom>
              <a:avLst/>
              <a:gdLst/>
              <a:ahLst/>
              <a:cxnLst/>
              <a:rect l="l" t="t" r="r" b="b"/>
              <a:pathLst>
                <a:path w="1257" h="405" extrusionOk="0">
                  <a:moveTo>
                    <a:pt x="1" y="1"/>
                  </a:moveTo>
                  <a:cubicBezTo>
                    <a:pt x="209" y="320"/>
                    <a:pt x="496" y="405"/>
                    <a:pt x="743" y="405"/>
                  </a:cubicBezTo>
                  <a:cubicBezTo>
                    <a:pt x="1026" y="405"/>
                    <a:pt x="1256" y="294"/>
                    <a:pt x="1256" y="294"/>
                  </a:cubicBezTo>
                  <a:lnTo>
                    <a:pt x="1256" y="294"/>
                  </a:lnTo>
                  <a:cubicBezTo>
                    <a:pt x="1103" y="337"/>
                    <a:pt x="964" y="355"/>
                    <a:pt x="839" y="355"/>
                  </a:cubicBezTo>
                  <a:cubicBezTo>
                    <a:pt x="280" y="35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322;p62"/>
            <p:cNvSpPr/>
            <p:nvPr/>
          </p:nvSpPr>
          <p:spPr>
            <a:xfrm flipH="1">
              <a:off x="1314861" y="1195880"/>
              <a:ext cx="274594" cy="103803"/>
            </a:xfrm>
            <a:custGeom>
              <a:avLst/>
              <a:gdLst/>
              <a:ahLst/>
              <a:cxnLst/>
              <a:rect l="l" t="t" r="r" b="b"/>
              <a:pathLst>
                <a:path w="3513" h="1328" extrusionOk="0">
                  <a:moveTo>
                    <a:pt x="1125" y="257"/>
                  </a:moveTo>
                  <a:cubicBezTo>
                    <a:pt x="1462" y="257"/>
                    <a:pt x="1950" y="382"/>
                    <a:pt x="2243" y="550"/>
                  </a:cubicBezTo>
                  <a:cubicBezTo>
                    <a:pt x="2717" y="829"/>
                    <a:pt x="2355" y="982"/>
                    <a:pt x="2173" y="1038"/>
                  </a:cubicBezTo>
                  <a:lnTo>
                    <a:pt x="2076" y="1066"/>
                  </a:lnTo>
                  <a:cubicBezTo>
                    <a:pt x="1945" y="1096"/>
                    <a:pt x="1807" y="1119"/>
                    <a:pt x="1667" y="1119"/>
                  </a:cubicBezTo>
                  <a:cubicBezTo>
                    <a:pt x="1613" y="1119"/>
                    <a:pt x="1558" y="1116"/>
                    <a:pt x="1504" y="1108"/>
                  </a:cubicBezTo>
                  <a:cubicBezTo>
                    <a:pt x="1322" y="1066"/>
                    <a:pt x="1141" y="968"/>
                    <a:pt x="1016" y="815"/>
                  </a:cubicBezTo>
                  <a:cubicBezTo>
                    <a:pt x="988" y="787"/>
                    <a:pt x="946" y="745"/>
                    <a:pt x="918" y="717"/>
                  </a:cubicBezTo>
                  <a:cubicBezTo>
                    <a:pt x="604" y="382"/>
                    <a:pt x="789" y="257"/>
                    <a:pt x="1125" y="257"/>
                  </a:cubicBezTo>
                  <a:close/>
                  <a:moveTo>
                    <a:pt x="861" y="1"/>
                  </a:moveTo>
                  <a:cubicBezTo>
                    <a:pt x="290" y="1"/>
                    <a:pt x="0" y="235"/>
                    <a:pt x="695" y="871"/>
                  </a:cubicBezTo>
                  <a:cubicBezTo>
                    <a:pt x="890" y="1094"/>
                    <a:pt x="1155" y="1247"/>
                    <a:pt x="1448" y="1317"/>
                  </a:cubicBezTo>
                  <a:cubicBezTo>
                    <a:pt x="1521" y="1324"/>
                    <a:pt x="1594" y="1328"/>
                    <a:pt x="1667" y="1328"/>
                  </a:cubicBezTo>
                  <a:cubicBezTo>
                    <a:pt x="1886" y="1328"/>
                    <a:pt x="2103" y="1296"/>
                    <a:pt x="2313" y="1233"/>
                  </a:cubicBezTo>
                  <a:cubicBezTo>
                    <a:pt x="2313" y="1233"/>
                    <a:pt x="3512" y="1010"/>
                    <a:pt x="2578" y="452"/>
                  </a:cubicBezTo>
                  <a:cubicBezTo>
                    <a:pt x="2126" y="193"/>
                    <a:pt x="1378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23;p62"/>
            <p:cNvSpPr/>
            <p:nvPr/>
          </p:nvSpPr>
          <p:spPr>
            <a:xfrm flipH="1">
              <a:off x="1377002" y="1215499"/>
              <a:ext cx="165475" cy="61594"/>
            </a:xfrm>
            <a:custGeom>
              <a:avLst/>
              <a:gdLst/>
              <a:ahLst/>
              <a:cxnLst/>
              <a:rect l="l" t="t" r="r" b="b"/>
              <a:pathLst>
                <a:path w="2117" h="788" extrusionOk="0">
                  <a:moveTo>
                    <a:pt x="531" y="1"/>
                  </a:moveTo>
                  <a:cubicBezTo>
                    <a:pt x="190" y="1"/>
                    <a:pt x="1" y="129"/>
                    <a:pt x="317" y="466"/>
                  </a:cubicBezTo>
                  <a:cubicBezTo>
                    <a:pt x="317" y="455"/>
                    <a:pt x="308" y="243"/>
                    <a:pt x="635" y="243"/>
                  </a:cubicBezTo>
                  <a:cubicBezTo>
                    <a:pt x="713" y="243"/>
                    <a:pt x="810" y="255"/>
                    <a:pt x="931" y="285"/>
                  </a:cubicBezTo>
                  <a:cubicBezTo>
                    <a:pt x="1572" y="452"/>
                    <a:pt x="1572" y="787"/>
                    <a:pt x="1572" y="787"/>
                  </a:cubicBezTo>
                  <a:cubicBezTo>
                    <a:pt x="1754" y="731"/>
                    <a:pt x="2116" y="578"/>
                    <a:pt x="1642" y="299"/>
                  </a:cubicBezTo>
                  <a:cubicBezTo>
                    <a:pt x="1351" y="126"/>
                    <a:pt x="868" y="1"/>
                    <a:pt x="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24;p62"/>
            <p:cNvSpPr/>
            <p:nvPr/>
          </p:nvSpPr>
          <p:spPr>
            <a:xfrm flipH="1">
              <a:off x="1369420" y="1198225"/>
              <a:ext cx="194084" cy="99817"/>
            </a:xfrm>
            <a:custGeom>
              <a:avLst/>
              <a:gdLst/>
              <a:ahLst/>
              <a:cxnLst/>
              <a:rect l="l" t="t" r="r" b="b"/>
              <a:pathLst>
                <a:path w="2483" h="1277" extrusionOk="0">
                  <a:moveTo>
                    <a:pt x="628" y="60"/>
                  </a:moveTo>
                  <a:cubicBezTo>
                    <a:pt x="1758" y="199"/>
                    <a:pt x="2148" y="450"/>
                    <a:pt x="2274" y="645"/>
                  </a:cubicBezTo>
                  <a:cubicBezTo>
                    <a:pt x="2343" y="757"/>
                    <a:pt x="2302" y="910"/>
                    <a:pt x="2190" y="966"/>
                  </a:cubicBezTo>
                  <a:cubicBezTo>
                    <a:pt x="1909" y="1121"/>
                    <a:pt x="1664" y="1172"/>
                    <a:pt x="1465" y="1172"/>
                  </a:cubicBezTo>
                  <a:cubicBezTo>
                    <a:pt x="1092" y="1172"/>
                    <a:pt x="879" y="994"/>
                    <a:pt x="879" y="994"/>
                  </a:cubicBezTo>
                  <a:cubicBezTo>
                    <a:pt x="195" y="534"/>
                    <a:pt x="251" y="283"/>
                    <a:pt x="377" y="157"/>
                  </a:cubicBezTo>
                  <a:cubicBezTo>
                    <a:pt x="446" y="87"/>
                    <a:pt x="544" y="60"/>
                    <a:pt x="628" y="60"/>
                  </a:cubicBezTo>
                  <a:close/>
                  <a:moveTo>
                    <a:pt x="454" y="0"/>
                  </a:moveTo>
                  <a:cubicBezTo>
                    <a:pt x="369" y="0"/>
                    <a:pt x="282" y="31"/>
                    <a:pt x="223" y="101"/>
                  </a:cubicBezTo>
                  <a:cubicBezTo>
                    <a:pt x="70" y="241"/>
                    <a:pt x="0" y="548"/>
                    <a:pt x="795" y="1064"/>
                  </a:cubicBezTo>
                  <a:cubicBezTo>
                    <a:pt x="795" y="1064"/>
                    <a:pt x="1044" y="1277"/>
                    <a:pt x="1483" y="1277"/>
                  </a:cubicBezTo>
                  <a:cubicBezTo>
                    <a:pt x="1709" y="1277"/>
                    <a:pt x="1984" y="1220"/>
                    <a:pt x="2302" y="1050"/>
                  </a:cubicBezTo>
                  <a:cubicBezTo>
                    <a:pt x="2441" y="966"/>
                    <a:pt x="2483" y="799"/>
                    <a:pt x="2399" y="659"/>
                  </a:cubicBezTo>
                  <a:cubicBezTo>
                    <a:pt x="2260" y="436"/>
                    <a:pt x="1813" y="143"/>
                    <a:pt x="502" y="4"/>
                  </a:cubicBezTo>
                  <a:cubicBezTo>
                    <a:pt x="486" y="2"/>
                    <a:pt x="470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325;p62"/>
            <p:cNvSpPr/>
            <p:nvPr/>
          </p:nvSpPr>
          <p:spPr>
            <a:xfrm flipH="1">
              <a:off x="1527470" y="1198459"/>
              <a:ext cx="66597" cy="58936"/>
            </a:xfrm>
            <a:custGeom>
              <a:avLst/>
              <a:gdLst/>
              <a:ahLst/>
              <a:cxnLst/>
              <a:rect l="l" t="t" r="r" b="b"/>
              <a:pathLst>
                <a:path w="852" h="754" extrusionOk="0">
                  <a:moveTo>
                    <a:pt x="848" y="1"/>
                  </a:moveTo>
                  <a:cubicBezTo>
                    <a:pt x="792" y="1"/>
                    <a:pt x="1" y="14"/>
                    <a:pt x="782" y="754"/>
                  </a:cubicBezTo>
                  <a:cubicBezTo>
                    <a:pt x="782" y="754"/>
                    <a:pt x="210" y="126"/>
                    <a:pt x="851" y="1"/>
                  </a:cubicBezTo>
                  <a:cubicBezTo>
                    <a:pt x="851" y="1"/>
                    <a:pt x="850" y="1"/>
                    <a:pt x="848" y="1"/>
                  </a:cubicBezTo>
                  <a:close/>
                </a:path>
              </a:pathLst>
            </a:custGeom>
            <a:solidFill>
              <a:srgbClr val="8F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326;p62"/>
            <p:cNvSpPr/>
            <p:nvPr/>
          </p:nvSpPr>
          <p:spPr>
            <a:xfrm flipH="1">
              <a:off x="1341046" y="1233399"/>
              <a:ext cx="52371" cy="47993"/>
            </a:xfrm>
            <a:custGeom>
              <a:avLst/>
              <a:gdLst/>
              <a:ahLst/>
              <a:cxnLst/>
              <a:rect l="l" t="t" r="r" b="b"/>
              <a:pathLst>
                <a:path w="670" h="614" extrusionOk="0">
                  <a:moveTo>
                    <a:pt x="0" y="0"/>
                  </a:moveTo>
                  <a:cubicBezTo>
                    <a:pt x="530" y="377"/>
                    <a:pt x="84" y="614"/>
                    <a:pt x="84" y="614"/>
                  </a:cubicBezTo>
                  <a:cubicBezTo>
                    <a:pt x="669" y="37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F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327;p62"/>
            <p:cNvSpPr/>
            <p:nvPr/>
          </p:nvSpPr>
          <p:spPr>
            <a:xfrm flipH="1">
              <a:off x="1417335" y="1263884"/>
              <a:ext cx="109118" cy="37363"/>
            </a:xfrm>
            <a:custGeom>
              <a:avLst/>
              <a:gdLst/>
              <a:ahLst/>
              <a:cxnLst/>
              <a:rect l="l" t="t" r="r" b="b"/>
              <a:pathLst>
                <a:path w="1396" h="47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0" y="477"/>
                    <a:pt x="935" y="477"/>
                  </a:cubicBezTo>
                  <a:cubicBezTo>
                    <a:pt x="1076" y="477"/>
                    <a:pt x="1230" y="449"/>
                    <a:pt x="1395" y="377"/>
                  </a:cubicBezTo>
                  <a:lnTo>
                    <a:pt x="1395" y="377"/>
                  </a:lnTo>
                  <a:cubicBezTo>
                    <a:pt x="1281" y="407"/>
                    <a:pt x="1165" y="421"/>
                    <a:pt x="1049" y="421"/>
                  </a:cubicBezTo>
                  <a:cubicBezTo>
                    <a:pt x="668" y="421"/>
                    <a:pt x="289" y="268"/>
                    <a:pt x="0" y="1"/>
                  </a:cubicBezTo>
                  <a:close/>
                </a:path>
              </a:pathLst>
            </a:custGeom>
            <a:solidFill>
              <a:srgbClr val="E9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328;p62"/>
            <p:cNvSpPr/>
            <p:nvPr/>
          </p:nvSpPr>
          <p:spPr>
            <a:xfrm flipH="1">
              <a:off x="3421329" y="3041047"/>
              <a:ext cx="269357" cy="438818"/>
            </a:xfrm>
            <a:custGeom>
              <a:avLst/>
              <a:gdLst/>
              <a:ahLst/>
              <a:cxnLst/>
              <a:rect l="l" t="t" r="r" b="b"/>
              <a:pathLst>
                <a:path w="3446" h="5614" extrusionOk="0">
                  <a:moveTo>
                    <a:pt x="1981" y="1"/>
                  </a:moveTo>
                  <a:lnTo>
                    <a:pt x="1939" y="29"/>
                  </a:lnTo>
                  <a:cubicBezTo>
                    <a:pt x="1502" y="194"/>
                    <a:pt x="1035" y="289"/>
                    <a:pt x="572" y="289"/>
                  </a:cubicBezTo>
                  <a:cubicBezTo>
                    <a:pt x="488" y="289"/>
                    <a:pt x="405" y="286"/>
                    <a:pt x="321" y="280"/>
                  </a:cubicBezTo>
                  <a:lnTo>
                    <a:pt x="321" y="280"/>
                  </a:lnTo>
                  <a:lnTo>
                    <a:pt x="530" y="1187"/>
                  </a:lnTo>
                  <a:cubicBezTo>
                    <a:pt x="182" y="1577"/>
                    <a:pt x="0" y="2093"/>
                    <a:pt x="0" y="2623"/>
                  </a:cubicBezTo>
                  <a:cubicBezTo>
                    <a:pt x="14" y="3544"/>
                    <a:pt x="600" y="4520"/>
                    <a:pt x="1716" y="5483"/>
                  </a:cubicBezTo>
                  <a:cubicBezTo>
                    <a:pt x="1821" y="5571"/>
                    <a:pt x="1948" y="5614"/>
                    <a:pt x="2072" y="5614"/>
                  </a:cubicBezTo>
                  <a:cubicBezTo>
                    <a:pt x="2262" y="5614"/>
                    <a:pt x="2446" y="5515"/>
                    <a:pt x="2539" y="5329"/>
                  </a:cubicBezTo>
                  <a:cubicBezTo>
                    <a:pt x="3250" y="4018"/>
                    <a:pt x="3446" y="2916"/>
                    <a:pt x="3111" y="2037"/>
                  </a:cubicBezTo>
                  <a:cubicBezTo>
                    <a:pt x="2930" y="1549"/>
                    <a:pt x="2581" y="1131"/>
                    <a:pt x="2107" y="894"/>
                  </a:cubicBezTo>
                  <a:lnTo>
                    <a:pt x="19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329;p62"/>
            <p:cNvSpPr/>
            <p:nvPr/>
          </p:nvSpPr>
          <p:spPr>
            <a:xfrm flipH="1">
              <a:off x="3364659" y="3041047"/>
              <a:ext cx="406692" cy="439600"/>
            </a:xfrm>
            <a:custGeom>
              <a:avLst/>
              <a:gdLst/>
              <a:ahLst/>
              <a:cxnLst/>
              <a:rect l="l" t="t" r="r" b="b"/>
              <a:pathLst>
                <a:path w="5203" h="5624" extrusionOk="0">
                  <a:moveTo>
                    <a:pt x="3027" y="1"/>
                  </a:moveTo>
                  <a:lnTo>
                    <a:pt x="2971" y="29"/>
                  </a:lnTo>
                  <a:cubicBezTo>
                    <a:pt x="2929" y="43"/>
                    <a:pt x="2887" y="57"/>
                    <a:pt x="2846" y="71"/>
                  </a:cubicBezTo>
                  <a:lnTo>
                    <a:pt x="2971" y="963"/>
                  </a:lnTo>
                  <a:cubicBezTo>
                    <a:pt x="2971" y="963"/>
                    <a:pt x="5203" y="1884"/>
                    <a:pt x="3404" y="5246"/>
                  </a:cubicBezTo>
                  <a:cubicBezTo>
                    <a:pt x="3335" y="5357"/>
                    <a:pt x="3215" y="5415"/>
                    <a:pt x="3093" y="5415"/>
                  </a:cubicBezTo>
                  <a:cubicBezTo>
                    <a:pt x="3016" y="5415"/>
                    <a:pt x="2938" y="5392"/>
                    <a:pt x="2874" y="5343"/>
                  </a:cubicBezTo>
                  <a:cubicBezTo>
                    <a:pt x="0" y="2846"/>
                    <a:pt x="1772" y="1242"/>
                    <a:pt x="1772" y="1242"/>
                  </a:cubicBezTo>
                  <a:lnTo>
                    <a:pt x="1548" y="294"/>
                  </a:lnTo>
                  <a:lnTo>
                    <a:pt x="1339" y="294"/>
                  </a:lnTo>
                  <a:lnTo>
                    <a:pt x="1562" y="1187"/>
                  </a:lnTo>
                  <a:cubicBezTo>
                    <a:pt x="1214" y="1577"/>
                    <a:pt x="1018" y="2093"/>
                    <a:pt x="1032" y="2623"/>
                  </a:cubicBezTo>
                  <a:cubicBezTo>
                    <a:pt x="1046" y="3558"/>
                    <a:pt x="1618" y="4520"/>
                    <a:pt x="2748" y="5497"/>
                  </a:cubicBezTo>
                  <a:cubicBezTo>
                    <a:pt x="2851" y="5583"/>
                    <a:pt x="2972" y="5624"/>
                    <a:pt x="3092" y="5624"/>
                  </a:cubicBezTo>
                  <a:cubicBezTo>
                    <a:pt x="3282" y="5624"/>
                    <a:pt x="3468" y="5523"/>
                    <a:pt x="3571" y="5343"/>
                  </a:cubicBezTo>
                  <a:cubicBezTo>
                    <a:pt x="4282" y="4018"/>
                    <a:pt x="4478" y="2916"/>
                    <a:pt x="4143" y="2037"/>
                  </a:cubicBezTo>
                  <a:cubicBezTo>
                    <a:pt x="3962" y="1549"/>
                    <a:pt x="3613" y="1131"/>
                    <a:pt x="3139" y="894"/>
                  </a:cubicBezTo>
                  <a:lnTo>
                    <a:pt x="30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6330;p62"/>
            <p:cNvGrpSpPr/>
            <p:nvPr/>
          </p:nvGrpSpPr>
          <p:grpSpPr>
            <a:xfrm flipH="1">
              <a:off x="4" y="410164"/>
              <a:ext cx="3753917" cy="2900285"/>
              <a:chOff x="2760165" y="1226275"/>
              <a:chExt cx="2684053" cy="2073706"/>
            </a:xfrm>
          </p:grpSpPr>
          <p:sp>
            <p:nvSpPr>
              <p:cNvPr id="273" name="Google Shape;6331;p62"/>
              <p:cNvSpPr/>
              <p:nvPr/>
            </p:nvSpPr>
            <p:spPr>
              <a:xfrm>
                <a:off x="2760165" y="1252039"/>
                <a:ext cx="2684053" cy="2047942"/>
              </a:xfrm>
              <a:custGeom>
                <a:avLst/>
                <a:gdLst/>
                <a:ahLst/>
                <a:cxnLst/>
                <a:rect l="l" t="t" r="r" b="b"/>
                <a:pathLst>
                  <a:path w="48026" h="36644" extrusionOk="0">
                    <a:moveTo>
                      <a:pt x="36743" y="5747"/>
                    </a:moveTo>
                    <a:cubicBezTo>
                      <a:pt x="38681" y="5748"/>
                      <a:pt x="39796" y="6431"/>
                      <a:pt x="40047" y="7784"/>
                    </a:cubicBezTo>
                    <a:cubicBezTo>
                      <a:pt x="40340" y="9471"/>
                      <a:pt x="39307" y="12163"/>
                      <a:pt x="37271" y="14953"/>
                    </a:cubicBezTo>
                    <a:cubicBezTo>
                      <a:pt x="36043" y="14451"/>
                      <a:pt x="34942" y="13698"/>
                      <a:pt x="34035" y="12735"/>
                    </a:cubicBezTo>
                    <a:cubicBezTo>
                      <a:pt x="32473" y="11034"/>
                      <a:pt x="31817" y="9067"/>
                      <a:pt x="32361" y="7714"/>
                    </a:cubicBezTo>
                    <a:cubicBezTo>
                      <a:pt x="32849" y="6528"/>
                      <a:pt x="34216" y="5859"/>
                      <a:pt x="36336" y="5761"/>
                    </a:cubicBezTo>
                    <a:cubicBezTo>
                      <a:pt x="36472" y="5747"/>
                      <a:pt x="36608" y="5747"/>
                      <a:pt x="36743" y="5747"/>
                    </a:cubicBezTo>
                    <a:close/>
                    <a:moveTo>
                      <a:pt x="13489" y="20379"/>
                    </a:moveTo>
                    <a:cubicBezTo>
                      <a:pt x="14339" y="20379"/>
                      <a:pt x="14939" y="20574"/>
                      <a:pt x="15148" y="20923"/>
                    </a:cubicBezTo>
                    <a:cubicBezTo>
                      <a:pt x="15497" y="21481"/>
                      <a:pt x="14883" y="22904"/>
                      <a:pt x="11996" y="25010"/>
                    </a:cubicBezTo>
                    <a:cubicBezTo>
                      <a:pt x="11062" y="25680"/>
                      <a:pt x="10155" y="26028"/>
                      <a:pt x="9318" y="26028"/>
                    </a:cubicBezTo>
                    <a:cubicBezTo>
                      <a:pt x="8760" y="26028"/>
                      <a:pt x="8202" y="25861"/>
                      <a:pt x="7728" y="25554"/>
                    </a:cubicBezTo>
                    <a:cubicBezTo>
                      <a:pt x="6905" y="25024"/>
                      <a:pt x="6207" y="24048"/>
                      <a:pt x="5775" y="22778"/>
                    </a:cubicBezTo>
                    <a:cubicBezTo>
                      <a:pt x="8718" y="21272"/>
                      <a:pt x="11592" y="20379"/>
                      <a:pt x="13489" y="20379"/>
                    </a:cubicBezTo>
                    <a:close/>
                    <a:moveTo>
                      <a:pt x="38429" y="0"/>
                    </a:moveTo>
                    <a:cubicBezTo>
                      <a:pt x="37689" y="0"/>
                      <a:pt x="36950" y="42"/>
                      <a:pt x="36211" y="140"/>
                    </a:cubicBezTo>
                    <a:cubicBezTo>
                      <a:pt x="32166" y="628"/>
                      <a:pt x="27646" y="2106"/>
                      <a:pt x="27102" y="3738"/>
                    </a:cubicBezTo>
                    <a:cubicBezTo>
                      <a:pt x="26963" y="4171"/>
                      <a:pt x="27088" y="4589"/>
                      <a:pt x="27493" y="4980"/>
                    </a:cubicBezTo>
                    <a:cubicBezTo>
                      <a:pt x="29655" y="7407"/>
                      <a:pt x="28707" y="12763"/>
                      <a:pt x="28400" y="14521"/>
                    </a:cubicBezTo>
                    <a:cubicBezTo>
                      <a:pt x="28288" y="15121"/>
                      <a:pt x="28288" y="15148"/>
                      <a:pt x="28330" y="15204"/>
                    </a:cubicBezTo>
                    <a:lnTo>
                      <a:pt x="28400" y="15288"/>
                    </a:lnTo>
                    <a:lnTo>
                      <a:pt x="28846" y="14883"/>
                    </a:lnTo>
                    <a:lnTo>
                      <a:pt x="28818" y="14855"/>
                    </a:lnTo>
                    <a:lnTo>
                      <a:pt x="28832" y="14730"/>
                    </a:lnTo>
                    <a:cubicBezTo>
                      <a:pt x="29334" y="12401"/>
                      <a:pt x="30213" y="6765"/>
                      <a:pt x="27814" y="4617"/>
                    </a:cubicBezTo>
                    <a:cubicBezTo>
                      <a:pt x="27563" y="4408"/>
                      <a:pt x="27479" y="4171"/>
                      <a:pt x="27563" y="3920"/>
                    </a:cubicBezTo>
                    <a:cubicBezTo>
                      <a:pt x="27939" y="2734"/>
                      <a:pt x="32012" y="1256"/>
                      <a:pt x="36281" y="726"/>
                    </a:cubicBezTo>
                    <a:cubicBezTo>
                      <a:pt x="37034" y="642"/>
                      <a:pt x="37787" y="586"/>
                      <a:pt x="38554" y="586"/>
                    </a:cubicBezTo>
                    <a:cubicBezTo>
                      <a:pt x="44719" y="586"/>
                      <a:pt x="46198" y="4255"/>
                      <a:pt x="46547" y="5817"/>
                    </a:cubicBezTo>
                    <a:cubicBezTo>
                      <a:pt x="47398" y="9667"/>
                      <a:pt x="45054" y="14033"/>
                      <a:pt x="41553" y="15176"/>
                    </a:cubicBezTo>
                    <a:cubicBezTo>
                      <a:pt x="40967" y="15358"/>
                      <a:pt x="40368" y="15455"/>
                      <a:pt x="39754" y="15455"/>
                    </a:cubicBezTo>
                    <a:cubicBezTo>
                      <a:pt x="39112" y="15455"/>
                      <a:pt x="38471" y="15358"/>
                      <a:pt x="37857" y="15162"/>
                    </a:cubicBezTo>
                    <a:cubicBezTo>
                      <a:pt x="39921" y="12303"/>
                      <a:pt x="40939" y="9499"/>
                      <a:pt x="40619" y="7686"/>
                    </a:cubicBezTo>
                    <a:cubicBezTo>
                      <a:pt x="40409" y="6528"/>
                      <a:pt x="39572" y="5161"/>
                      <a:pt x="36741" y="5161"/>
                    </a:cubicBezTo>
                    <a:lnTo>
                      <a:pt x="36295" y="5161"/>
                    </a:lnTo>
                    <a:cubicBezTo>
                      <a:pt x="33323" y="5301"/>
                      <a:pt x="32208" y="6514"/>
                      <a:pt x="31817" y="7491"/>
                    </a:cubicBezTo>
                    <a:cubicBezTo>
                      <a:pt x="31175" y="9067"/>
                      <a:pt x="31873" y="11271"/>
                      <a:pt x="33602" y="13140"/>
                    </a:cubicBezTo>
                    <a:cubicBezTo>
                      <a:pt x="34523" y="14130"/>
                      <a:pt x="35653" y="14911"/>
                      <a:pt x="36894" y="15441"/>
                    </a:cubicBezTo>
                    <a:cubicBezTo>
                      <a:pt x="34886" y="18064"/>
                      <a:pt x="32556" y="20030"/>
                      <a:pt x="30799" y="20588"/>
                    </a:cubicBezTo>
                    <a:cubicBezTo>
                      <a:pt x="30352" y="20728"/>
                      <a:pt x="29892" y="20784"/>
                      <a:pt x="29418" y="20784"/>
                    </a:cubicBezTo>
                    <a:cubicBezTo>
                      <a:pt x="26977" y="20784"/>
                      <a:pt x="23852" y="19207"/>
                      <a:pt x="20561" y="17534"/>
                    </a:cubicBezTo>
                    <a:cubicBezTo>
                      <a:pt x="16962" y="15706"/>
                      <a:pt x="13251" y="13823"/>
                      <a:pt x="10015" y="13823"/>
                    </a:cubicBezTo>
                    <a:cubicBezTo>
                      <a:pt x="9583" y="13823"/>
                      <a:pt x="9151" y="13865"/>
                      <a:pt x="8732" y="13935"/>
                    </a:cubicBezTo>
                    <a:cubicBezTo>
                      <a:pt x="6737" y="14284"/>
                      <a:pt x="5329" y="15832"/>
                      <a:pt x="4854" y="18175"/>
                    </a:cubicBezTo>
                    <a:cubicBezTo>
                      <a:pt x="4575" y="19612"/>
                      <a:pt x="4645" y="21091"/>
                      <a:pt x="5050" y="22485"/>
                    </a:cubicBezTo>
                    <a:cubicBezTo>
                      <a:pt x="3529" y="23294"/>
                      <a:pt x="2330" y="24173"/>
                      <a:pt x="1493" y="25108"/>
                    </a:cubicBezTo>
                    <a:cubicBezTo>
                      <a:pt x="363" y="26349"/>
                      <a:pt x="0" y="28107"/>
                      <a:pt x="516" y="29711"/>
                    </a:cubicBezTo>
                    <a:lnTo>
                      <a:pt x="865" y="30785"/>
                    </a:lnTo>
                    <a:cubicBezTo>
                      <a:pt x="2469" y="35764"/>
                      <a:pt x="2720" y="36532"/>
                      <a:pt x="2776" y="36587"/>
                    </a:cubicBezTo>
                    <a:lnTo>
                      <a:pt x="2832" y="36643"/>
                    </a:lnTo>
                    <a:lnTo>
                      <a:pt x="3250" y="36225"/>
                    </a:lnTo>
                    <a:lnTo>
                      <a:pt x="3208" y="36183"/>
                    </a:lnTo>
                    <a:cubicBezTo>
                      <a:pt x="3181" y="36099"/>
                      <a:pt x="3083" y="35792"/>
                      <a:pt x="2957" y="35402"/>
                    </a:cubicBezTo>
                    <a:cubicBezTo>
                      <a:pt x="2581" y="34188"/>
                      <a:pt x="1800" y="31691"/>
                      <a:pt x="1172" y="29794"/>
                    </a:cubicBezTo>
                    <a:cubicBezTo>
                      <a:pt x="628" y="28135"/>
                      <a:pt x="1074" y="26307"/>
                      <a:pt x="2330" y="25094"/>
                    </a:cubicBezTo>
                    <a:cubicBezTo>
                      <a:pt x="3208" y="24285"/>
                      <a:pt x="4185" y="23601"/>
                      <a:pt x="5231" y="23057"/>
                    </a:cubicBezTo>
                    <a:cubicBezTo>
                      <a:pt x="5719" y="24410"/>
                      <a:pt x="6486" y="25470"/>
                      <a:pt x="7393" y="26056"/>
                    </a:cubicBezTo>
                    <a:cubicBezTo>
                      <a:pt x="7965" y="26419"/>
                      <a:pt x="8634" y="26628"/>
                      <a:pt x="9318" y="26628"/>
                    </a:cubicBezTo>
                    <a:cubicBezTo>
                      <a:pt x="10266" y="26628"/>
                      <a:pt x="11285" y="26238"/>
                      <a:pt x="12331" y="25484"/>
                    </a:cubicBezTo>
                    <a:cubicBezTo>
                      <a:pt x="15107" y="23462"/>
                      <a:pt x="16306" y="21690"/>
                      <a:pt x="15637" y="20602"/>
                    </a:cubicBezTo>
                    <a:cubicBezTo>
                      <a:pt x="15316" y="20072"/>
                      <a:pt x="14563" y="19779"/>
                      <a:pt x="13461" y="19779"/>
                    </a:cubicBezTo>
                    <a:cubicBezTo>
                      <a:pt x="11522" y="19779"/>
                      <a:pt x="8579" y="20686"/>
                      <a:pt x="5580" y="22206"/>
                    </a:cubicBezTo>
                    <a:cubicBezTo>
                      <a:pt x="5231" y="20937"/>
                      <a:pt x="5189" y="19598"/>
                      <a:pt x="5426" y="18287"/>
                    </a:cubicBezTo>
                    <a:cubicBezTo>
                      <a:pt x="5677" y="17059"/>
                      <a:pt x="6445" y="14925"/>
                      <a:pt x="8830" y="14507"/>
                    </a:cubicBezTo>
                    <a:cubicBezTo>
                      <a:pt x="9220" y="14451"/>
                      <a:pt x="9611" y="14409"/>
                      <a:pt x="10015" y="14409"/>
                    </a:cubicBezTo>
                    <a:cubicBezTo>
                      <a:pt x="13112" y="14409"/>
                      <a:pt x="16753" y="16264"/>
                      <a:pt x="20295" y="18050"/>
                    </a:cubicBezTo>
                    <a:cubicBezTo>
                      <a:pt x="23657" y="19751"/>
                      <a:pt x="26823" y="21369"/>
                      <a:pt x="29432" y="21369"/>
                    </a:cubicBezTo>
                    <a:cubicBezTo>
                      <a:pt x="29948" y="21369"/>
                      <a:pt x="30464" y="21300"/>
                      <a:pt x="30966" y="21146"/>
                    </a:cubicBezTo>
                    <a:cubicBezTo>
                      <a:pt x="32905" y="20533"/>
                      <a:pt x="35388" y="18426"/>
                      <a:pt x="37480" y="15665"/>
                    </a:cubicBezTo>
                    <a:cubicBezTo>
                      <a:pt x="38219" y="15916"/>
                      <a:pt x="38973" y="16041"/>
                      <a:pt x="39754" y="16041"/>
                    </a:cubicBezTo>
                    <a:cubicBezTo>
                      <a:pt x="40423" y="16041"/>
                      <a:pt x="41093" y="15943"/>
                      <a:pt x="41734" y="15734"/>
                    </a:cubicBezTo>
                    <a:cubicBezTo>
                      <a:pt x="45515" y="14507"/>
                      <a:pt x="48025" y="9806"/>
                      <a:pt x="47119" y="5677"/>
                    </a:cubicBezTo>
                    <a:cubicBezTo>
                      <a:pt x="46324" y="2065"/>
                      <a:pt x="43157" y="0"/>
                      <a:pt x="384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6332;p62"/>
              <p:cNvSpPr/>
              <p:nvPr/>
            </p:nvSpPr>
            <p:spPr>
              <a:xfrm>
                <a:off x="2766369" y="1226275"/>
                <a:ext cx="2671590" cy="2066664"/>
              </a:xfrm>
              <a:custGeom>
                <a:avLst/>
                <a:gdLst/>
                <a:ahLst/>
                <a:cxnLst/>
                <a:rect l="l" t="t" r="r" b="b"/>
                <a:pathLst>
                  <a:path w="47803" h="36979" extrusionOk="0">
                    <a:moveTo>
                      <a:pt x="2735" y="36979"/>
                    </a:moveTo>
                    <a:cubicBezTo>
                      <a:pt x="2665" y="36923"/>
                      <a:pt x="1396" y="32906"/>
                      <a:pt x="517" y="30144"/>
                    </a:cubicBezTo>
                    <a:cubicBezTo>
                      <a:pt x="1" y="28582"/>
                      <a:pt x="364" y="26852"/>
                      <a:pt x="1465" y="25625"/>
                    </a:cubicBezTo>
                    <a:cubicBezTo>
                      <a:pt x="2316" y="24704"/>
                      <a:pt x="3516" y="23825"/>
                      <a:pt x="5064" y="22988"/>
                    </a:cubicBezTo>
                    <a:cubicBezTo>
                      <a:pt x="4646" y="21579"/>
                      <a:pt x="4562" y="20101"/>
                      <a:pt x="4841" y="18650"/>
                    </a:cubicBezTo>
                    <a:cubicBezTo>
                      <a:pt x="5301" y="16349"/>
                      <a:pt x="6696" y="14828"/>
                      <a:pt x="8635" y="14480"/>
                    </a:cubicBezTo>
                    <a:cubicBezTo>
                      <a:pt x="12122" y="13880"/>
                      <a:pt x="16335" y="16014"/>
                      <a:pt x="20408" y="18078"/>
                    </a:cubicBezTo>
                    <a:cubicBezTo>
                      <a:pt x="24355" y="20087"/>
                      <a:pt x="28093" y="21970"/>
                      <a:pt x="30716" y="21133"/>
                    </a:cubicBezTo>
                    <a:cubicBezTo>
                      <a:pt x="32613" y="20533"/>
                      <a:pt x="35040" y="18371"/>
                      <a:pt x="36937" y="15860"/>
                    </a:cubicBezTo>
                    <a:cubicBezTo>
                      <a:pt x="35653" y="15344"/>
                      <a:pt x="34496" y="14535"/>
                      <a:pt x="33561" y="13531"/>
                    </a:cubicBezTo>
                    <a:cubicBezTo>
                      <a:pt x="31859" y="11690"/>
                      <a:pt x="31162" y="9514"/>
                      <a:pt x="31790" y="7993"/>
                    </a:cubicBezTo>
                    <a:cubicBezTo>
                      <a:pt x="32180" y="7031"/>
                      <a:pt x="33254" y="5859"/>
                      <a:pt x="36184" y="5734"/>
                    </a:cubicBezTo>
                    <a:cubicBezTo>
                      <a:pt x="39294" y="5580"/>
                      <a:pt x="40201" y="6975"/>
                      <a:pt x="40410" y="8175"/>
                    </a:cubicBezTo>
                    <a:cubicBezTo>
                      <a:pt x="40759" y="10169"/>
                      <a:pt x="39475" y="13085"/>
                      <a:pt x="37578" y="15693"/>
                    </a:cubicBezTo>
                    <a:cubicBezTo>
                      <a:pt x="38848" y="16126"/>
                      <a:pt x="40201" y="16139"/>
                      <a:pt x="41470" y="15735"/>
                    </a:cubicBezTo>
                    <a:cubicBezTo>
                      <a:pt x="45027" y="14577"/>
                      <a:pt x="47384" y="10156"/>
                      <a:pt x="46519" y="6264"/>
                    </a:cubicBezTo>
                    <a:cubicBezTo>
                      <a:pt x="46101" y="4381"/>
                      <a:pt x="44274" y="126"/>
                      <a:pt x="36156" y="1103"/>
                    </a:cubicBezTo>
                    <a:cubicBezTo>
                      <a:pt x="31302" y="1689"/>
                      <a:pt x="25959" y="3669"/>
                      <a:pt x="27633" y="5176"/>
                    </a:cubicBezTo>
                    <a:cubicBezTo>
                      <a:pt x="30493" y="7728"/>
                      <a:pt x="28568" y="15330"/>
                      <a:pt x="28596" y="15358"/>
                    </a:cubicBezTo>
                    <a:lnTo>
                      <a:pt x="28289" y="15623"/>
                    </a:lnTo>
                    <a:cubicBezTo>
                      <a:pt x="28191" y="15498"/>
                      <a:pt x="30088" y="8342"/>
                      <a:pt x="27452" y="5399"/>
                    </a:cubicBezTo>
                    <a:cubicBezTo>
                      <a:pt x="25429" y="3432"/>
                      <a:pt x="31106" y="1312"/>
                      <a:pt x="36114" y="712"/>
                    </a:cubicBezTo>
                    <a:cubicBezTo>
                      <a:pt x="41958" y="1"/>
                      <a:pt x="45989" y="2051"/>
                      <a:pt x="46910" y="6180"/>
                    </a:cubicBezTo>
                    <a:cubicBezTo>
                      <a:pt x="47803" y="10253"/>
                      <a:pt x="45320" y="14898"/>
                      <a:pt x="41582" y="16112"/>
                    </a:cubicBezTo>
                    <a:cubicBezTo>
                      <a:pt x="40201" y="16558"/>
                      <a:pt x="38708" y="16530"/>
                      <a:pt x="37327" y="16028"/>
                    </a:cubicBezTo>
                    <a:cubicBezTo>
                      <a:pt x="35375" y="18650"/>
                      <a:pt x="32850" y="20882"/>
                      <a:pt x="30827" y="21524"/>
                    </a:cubicBezTo>
                    <a:cubicBezTo>
                      <a:pt x="28052" y="22416"/>
                      <a:pt x="24244" y="20477"/>
                      <a:pt x="20212" y="18441"/>
                    </a:cubicBezTo>
                    <a:cubicBezTo>
                      <a:pt x="16195" y="16404"/>
                      <a:pt x="12066" y="14284"/>
                      <a:pt x="8705" y="14870"/>
                    </a:cubicBezTo>
                    <a:cubicBezTo>
                      <a:pt x="6264" y="15303"/>
                      <a:pt x="5483" y="17479"/>
                      <a:pt x="5218" y="18734"/>
                    </a:cubicBezTo>
                    <a:cubicBezTo>
                      <a:pt x="4953" y="20087"/>
                      <a:pt x="5022" y="21482"/>
                      <a:pt x="5399" y="22807"/>
                    </a:cubicBezTo>
                    <a:cubicBezTo>
                      <a:pt x="10211" y="20352"/>
                      <a:pt x="14507" y="19613"/>
                      <a:pt x="15442" y="21119"/>
                    </a:cubicBezTo>
                    <a:cubicBezTo>
                      <a:pt x="16070" y="22151"/>
                      <a:pt x="14870" y="23881"/>
                      <a:pt x="12150" y="25862"/>
                    </a:cubicBezTo>
                    <a:cubicBezTo>
                      <a:pt x="9932" y="27466"/>
                      <a:pt x="8314" y="27061"/>
                      <a:pt x="7324" y="26434"/>
                    </a:cubicBezTo>
                    <a:cubicBezTo>
                      <a:pt x="6375" y="25820"/>
                      <a:pt x="5622" y="24704"/>
                      <a:pt x="5162" y="23379"/>
                    </a:cubicBezTo>
                    <a:cubicBezTo>
                      <a:pt x="4074" y="23937"/>
                      <a:pt x="3056" y="24648"/>
                      <a:pt x="2149" y="25485"/>
                    </a:cubicBezTo>
                    <a:cubicBezTo>
                      <a:pt x="852" y="26726"/>
                      <a:pt x="391" y="28596"/>
                      <a:pt x="963" y="30297"/>
                    </a:cubicBezTo>
                    <a:cubicBezTo>
                      <a:pt x="1828" y="32934"/>
                      <a:pt x="2986" y="36686"/>
                      <a:pt x="3000" y="36700"/>
                    </a:cubicBezTo>
                    <a:close/>
                    <a:moveTo>
                      <a:pt x="5525" y="23197"/>
                    </a:moveTo>
                    <a:cubicBezTo>
                      <a:pt x="5943" y="24467"/>
                      <a:pt x="6654" y="25527"/>
                      <a:pt x="7547" y="26099"/>
                    </a:cubicBezTo>
                    <a:cubicBezTo>
                      <a:pt x="8802" y="26908"/>
                      <a:pt x="10309" y="26713"/>
                      <a:pt x="11927" y="25555"/>
                    </a:cubicBezTo>
                    <a:cubicBezTo>
                      <a:pt x="14870" y="23407"/>
                      <a:pt x="15498" y="21970"/>
                      <a:pt x="15107" y="21328"/>
                    </a:cubicBezTo>
                    <a:cubicBezTo>
                      <a:pt x="14424" y="20212"/>
                      <a:pt x="10574" y="20603"/>
                      <a:pt x="5525" y="23197"/>
                    </a:cubicBezTo>
                    <a:close/>
                    <a:moveTo>
                      <a:pt x="36630" y="6110"/>
                    </a:moveTo>
                    <a:cubicBezTo>
                      <a:pt x="36490" y="6110"/>
                      <a:pt x="36351" y="6110"/>
                      <a:pt x="36197" y="6124"/>
                    </a:cubicBezTo>
                    <a:cubicBezTo>
                      <a:pt x="34049" y="6222"/>
                      <a:pt x="32641" y="6919"/>
                      <a:pt x="32152" y="8147"/>
                    </a:cubicBezTo>
                    <a:cubicBezTo>
                      <a:pt x="31581" y="9542"/>
                      <a:pt x="32236" y="11550"/>
                      <a:pt x="33840" y="13266"/>
                    </a:cubicBezTo>
                    <a:cubicBezTo>
                      <a:pt x="34761" y="14256"/>
                      <a:pt x="35905" y="15038"/>
                      <a:pt x="37174" y="15540"/>
                    </a:cubicBezTo>
                    <a:cubicBezTo>
                      <a:pt x="39043" y="12987"/>
                      <a:pt x="40354" y="10142"/>
                      <a:pt x="40005" y="8231"/>
                    </a:cubicBezTo>
                    <a:cubicBezTo>
                      <a:pt x="39768" y="6822"/>
                      <a:pt x="38625" y="6110"/>
                      <a:pt x="36630" y="61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6333;p62"/>
            <p:cNvSpPr/>
            <p:nvPr/>
          </p:nvSpPr>
          <p:spPr>
            <a:xfrm flipH="1">
              <a:off x="3459473" y="3247168"/>
              <a:ext cx="201822" cy="209404"/>
            </a:xfrm>
            <a:custGeom>
              <a:avLst/>
              <a:gdLst/>
              <a:ahLst/>
              <a:cxnLst/>
              <a:rect l="l" t="t" r="r" b="b"/>
              <a:pathLst>
                <a:path w="2582" h="2679" extrusionOk="0">
                  <a:moveTo>
                    <a:pt x="1242" y="251"/>
                  </a:moveTo>
                  <a:lnTo>
                    <a:pt x="1" y="474"/>
                  </a:lnTo>
                  <a:cubicBezTo>
                    <a:pt x="1" y="474"/>
                    <a:pt x="391" y="1841"/>
                    <a:pt x="1563" y="2623"/>
                  </a:cubicBezTo>
                  <a:cubicBezTo>
                    <a:pt x="1647" y="2678"/>
                    <a:pt x="1758" y="2650"/>
                    <a:pt x="1828" y="2581"/>
                  </a:cubicBezTo>
                  <a:cubicBezTo>
                    <a:pt x="2079" y="2330"/>
                    <a:pt x="2540" y="1646"/>
                    <a:pt x="2581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34;p62"/>
            <p:cNvSpPr/>
            <p:nvPr/>
          </p:nvSpPr>
          <p:spPr>
            <a:xfrm flipH="1">
              <a:off x="3458379" y="3241696"/>
              <a:ext cx="204011" cy="49166"/>
            </a:xfrm>
            <a:custGeom>
              <a:avLst/>
              <a:gdLst/>
              <a:ahLst/>
              <a:cxnLst/>
              <a:rect l="l" t="t" r="r" b="b"/>
              <a:pathLst>
                <a:path w="2610" h="629" extrusionOk="0">
                  <a:moveTo>
                    <a:pt x="2595" y="70"/>
                  </a:moveTo>
                  <a:cubicBezTo>
                    <a:pt x="2609" y="154"/>
                    <a:pt x="2037" y="321"/>
                    <a:pt x="1326" y="447"/>
                  </a:cubicBezTo>
                  <a:cubicBezTo>
                    <a:pt x="615" y="586"/>
                    <a:pt x="15" y="628"/>
                    <a:pt x="15" y="558"/>
                  </a:cubicBezTo>
                  <a:cubicBezTo>
                    <a:pt x="1" y="489"/>
                    <a:pt x="559" y="307"/>
                    <a:pt x="1284" y="182"/>
                  </a:cubicBezTo>
                  <a:cubicBezTo>
                    <a:pt x="1996" y="56"/>
                    <a:pt x="2581" y="0"/>
                    <a:pt x="2595" y="7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35;p62"/>
            <p:cNvSpPr/>
            <p:nvPr/>
          </p:nvSpPr>
          <p:spPr>
            <a:xfrm flipH="1">
              <a:off x="3542328" y="3429996"/>
              <a:ext cx="7738" cy="8051"/>
            </a:xfrm>
            <a:custGeom>
              <a:avLst/>
              <a:gdLst/>
              <a:ahLst/>
              <a:cxnLst/>
              <a:rect l="l" t="t" r="r" b="b"/>
              <a:pathLst>
                <a:path w="99" h="103" extrusionOk="0">
                  <a:moveTo>
                    <a:pt x="58" y="1"/>
                  </a:moveTo>
                  <a:cubicBezTo>
                    <a:pt x="53" y="1"/>
                    <a:pt x="48" y="2"/>
                    <a:pt x="43" y="5"/>
                  </a:cubicBezTo>
                  <a:cubicBezTo>
                    <a:pt x="15" y="5"/>
                    <a:pt x="1" y="32"/>
                    <a:pt x="1" y="60"/>
                  </a:cubicBezTo>
                  <a:cubicBezTo>
                    <a:pt x="1" y="88"/>
                    <a:pt x="29" y="102"/>
                    <a:pt x="56" y="102"/>
                  </a:cubicBezTo>
                  <a:cubicBezTo>
                    <a:pt x="84" y="88"/>
                    <a:pt x="98" y="74"/>
                    <a:pt x="98" y="46"/>
                  </a:cubicBezTo>
                  <a:cubicBezTo>
                    <a:pt x="98" y="24"/>
                    <a:pt x="80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336;p62"/>
            <p:cNvSpPr/>
            <p:nvPr/>
          </p:nvSpPr>
          <p:spPr>
            <a:xfrm flipH="1">
              <a:off x="3522709" y="3424837"/>
              <a:ext cx="7738" cy="7738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43" y="1"/>
                  </a:moveTo>
                  <a:cubicBezTo>
                    <a:pt x="15" y="1"/>
                    <a:pt x="1" y="29"/>
                    <a:pt x="1" y="57"/>
                  </a:cubicBezTo>
                  <a:cubicBezTo>
                    <a:pt x="1" y="85"/>
                    <a:pt x="29" y="98"/>
                    <a:pt x="57" y="98"/>
                  </a:cubicBezTo>
                  <a:cubicBezTo>
                    <a:pt x="84" y="98"/>
                    <a:pt x="98" y="71"/>
                    <a:pt x="98" y="43"/>
                  </a:cubicBezTo>
                  <a:cubicBezTo>
                    <a:pt x="98" y="15"/>
                    <a:pt x="70" y="1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337;p62"/>
            <p:cNvSpPr/>
            <p:nvPr/>
          </p:nvSpPr>
          <p:spPr>
            <a:xfrm flipH="1">
              <a:off x="3515517" y="3410142"/>
              <a:ext cx="8989" cy="7660"/>
            </a:xfrm>
            <a:custGeom>
              <a:avLst/>
              <a:gdLst/>
              <a:ahLst/>
              <a:cxnLst/>
              <a:rect l="l" t="t" r="r" b="b"/>
              <a:pathLst>
                <a:path w="115" h="98" extrusionOk="0">
                  <a:moveTo>
                    <a:pt x="59" y="1"/>
                  </a:moveTo>
                  <a:cubicBezTo>
                    <a:pt x="30" y="1"/>
                    <a:pt x="0" y="23"/>
                    <a:pt x="8" y="63"/>
                  </a:cubicBezTo>
                  <a:cubicBezTo>
                    <a:pt x="14" y="87"/>
                    <a:pt x="35" y="98"/>
                    <a:pt x="55" y="98"/>
                  </a:cubicBezTo>
                  <a:cubicBezTo>
                    <a:pt x="84" y="98"/>
                    <a:pt x="114" y="76"/>
                    <a:pt x="106" y="35"/>
                  </a:cubicBezTo>
                  <a:cubicBezTo>
                    <a:pt x="100" y="12"/>
                    <a:pt x="80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338;p62"/>
            <p:cNvSpPr/>
            <p:nvPr/>
          </p:nvSpPr>
          <p:spPr>
            <a:xfrm flipH="1">
              <a:off x="3536231" y="3405921"/>
              <a:ext cx="8364" cy="7504"/>
            </a:xfrm>
            <a:custGeom>
              <a:avLst/>
              <a:gdLst/>
              <a:ahLst/>
              <a:cxnLst/>
              <a:rect l="l" t="t" r="r" b="b"/>
              <a:pathLst>
                <a:path w="107" h="96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14" y="6"/>
                    <a:pt x="0" y="34"/>
                    <a:pt x="0" y="62"/>
                  </a:cubicBezTo>
                  <a:cubicBezTo>
                    <a:pt x="6" y="85"/>
                    <a:pt x="27" y="96"/>
                    <a:pt x="47" y="96"/>
                  </a:cubicBezTo>
                  <a:cubicBezTo>
                    <a:pt x="76" y="96"/>
                    <a:pt x="106" y="74"/>
                    <a:pt x="98" y="34"/>
                  </a:cubicBezTo>
                  <a:cubicBezTo>
                    <a:pt x="98" y="13"/>
                    <a:pt x="83" y="0"/>
                    <a:pt x="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339;p62"/>
            <p:cNvSpPr/>
            <p:nvPr/>
          </p:nvSpPr>
          <p:spPr>
            <a:xfrm flipH="1">
              <a:off x="3557570" y="3401935"/>
              <a:ext cx="9614" cy="5315"/>
            </a:xfrm>
            <a:custGeom>
              <a:avLst/>
              <a:gdLst/>
              <a:ahLst/>
              <a:cxnLst/>
              <a:rect l="l" t="t" r="r" b="b"/>
              <a:pathLst>
                <a:path w="123" h="68" extrusionOk="0">
                  <a:moveTo>
                    <a:pt x="52" y="1"/>
                  </a:moveTo>
                  <a:cubicBezTo>
                    <a:pt x="1" y="11"/>
                    <a:pt x="64" y="68"/>
                    <a:pt x="100" y="68"/>
                  </a:cubicBezTo>
                  <a:cubicBezTo>
                    <a:pt x="113" y="68"/>
                    <a:pt x="122" y="61"/>
                    <a:pt x="122" y="43"/>
                  </a:cubicBezTo>
                  <a:cubicBezTo>
                    <a:pt x="108" y="15"/>
                    <a:pt x="80" y="1"/>
                    <a:pt x="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340;p62"/>
            <p:cNvSpPr/>
            <p:nvPr/>
          </p:nvSpPr>
          <p:spPr>
            <a:xfrm flipH="1">
              <a:off x="3575079" y="3387865"/>
              <a:ext cx="8285" cy="7973"/>
            </a:xfrm>
            <a:custGeom>
              <a:avLst/>
              <a:gdLst/>
              <a:ahLst/>
              <a:cxnLst/>
              <a:rect l="l" t="t" r="r" b="b"/>
              <a:pathLst>
                <a:path w="106" h="102" extrusionOk="0">
                  <a:moveTo>
                    <a:pt x="58" y="0"/>
                  </a:moveTo>
                  <a:cubicBezTo>
                    <a:pt x="30" y="0"/>
                    <a:pt x="0" y="23"/>
                    <a:pt x="8" y="55"/>
                  </a:cubicBezTo>
                  <a:cubicBezTo>
                    <a:pt x="8" y="87"/>
                    <a:pt x="28" y="101"/>
                    <a:pt x="50" y="101"/>
                  </a:cubicBezTo>
                  <a:cubicBezTo>
                    <a:pt x="76" y="101"/>
                    <a:pt x="106" y="80"/>
                    <a:pt x="106" y="41"/>
                  </a:cubicBezTo>
                  <a:cubicBezTo>
                    <a:pt x="100" y="12"/>
                    <a:pt x="79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341;p62"/>
            <p:cNvSpPr/>
            <p:nvPr/>
          </p:nvSpPr>
          <p:spPr>
            <a:xfrm flipH="1">
              <a:off x="3545611" y="3376922"/>
              <a:ext cx="9536" cy="7817"/>
            </a:xfrm>
            <a:custGeom>
              <a:avLst/>
              <a:gdLst/>
              <a:ahLst/>
              <a:cxnLst/>
              <a:rect l="l" t="t" r="r" b="b"/>
              <a:pathLst>
                <a:path w="122" h="100" extrusionOk="0">
                  <a:moveTo>
                    <a:pt x="66" y="0"/>
                  </a:moveTo>
                  <a:cubicBezTo>
                    <a:pt x="1" y="13"/>
                    <a:pt x="21" y="99"/>
                    <a:pt x="69" y="99"/>
                  </a:cubicBezTo>
                  <a:cubicBezTo>
                    <a:pt x="72" y="99"/>
                    <a:pt x="76" y="99"/>
                    <a:pt x="80" y="98"/>
                  </a:cubicBezTo>
                  <a:cubicBezTo>
                    <a:pt x="108" y="98"/>
                    <a:pt x="121" y="70"/>
                    <a:pt x="121" y="42"/>
                  </a:cubicBezTo>
                  <a:cubicBezTo>
                    <a:pt x="108" y="14"/>
                    <a:pt x="94" y="0"/>
                    <a:pt x="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342;p62"/>
            <p:cNvSpPr/>
            <p:nvPr/>
          </p:nvSpPr>
          <p:spPr>
            <a:xfrm flipH="1">
              <a:off x="3522709" y="3372076"/>
              <a:ext cx="8285" cy="6097"/>
            </a:xfrm>
            <a:custGeom>
              <a:avLst/>
              <a:gdLst/>
              <a:ahLst/>
              <a:cxnLst/>
              <a:rect l="l" t="t" r="r" b="b"/>
              <a:pathLst>
                <a:path w="106" h="78" extrusionOk="0">
                  <a:moveTo>
                    <a:pt x="75" y="1"/>
                  </a:moveTo>
                  <a:cubicBezTo>
                    <a:pt x="47" y="1"/>
                    <a:pt x="0" y="77"/>
                    <a:pt x="41" y="77"/>
                  </a:cubicBezTo>
                  <a:cubicBezTo>
                    <a:pt x="43" y="77"/>
                    <a:pt x="46" y="77"/>
                    <a:pt x="50" y="76"/>
                  </a:cubicBezTo>
                  <a:cubicBezTo>
                    <a:pt x="77" y="76"/>
                    <a:pt x="105" y="48"/>
                    <a:pt x="91" y="20"/>
                  </a:cubicBezTo>
                  <a:cubicBezTo>
                    <a:pt x="89" y="6"/>
                    <a:pt x="82" y="1"/>
                    <a:pt x="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343;p62"/>
            <p:cNvSpPr/>
            <p:nvPr/>
          </p:nvSpPr>
          <p:spPr>
            <a:xfrm flipH="1">
              <a:off x="3498712" y="3356990"/>
              <a:ext cx="9458" cy="7973"/>
            </a:xfrm>
            <a:custGeom>
              <a:avLst/>
              <a:gdLst/>
              <a:ahLst/>
              <a:cxnLst/>
              <a:rect l="l" t="t" r="r" b="b"/>
              <a:pathLst>
                <a:path w="121" h="102" extrusionOk="0">
                  <a:moveTo>
                    <a:pt x="54" y="0"/>
                  </a:moveTo>
                  <a:cubicBezTo>
                    <a:pt x="27" y="0"/>
                    <a:pt x="1" y="21"/>
                    <a:pt x="9" y="60"/>
                  </a:cubicBezTo>
                  <a:cubicBezTo>
                    <a:pt x="23" y="88"/>
                    <a:pt x="37" y="102"/>
                    <a:pt x="64" y="102"/>
                  </a:cubicBezTo>
                  <a:cubicBezTo>
                    <a:pt x="92" y="102"/>
                    <a:pt x="120" y="74"/>
                    <a:pt x="106" y="46"/>
                  </a:cubicBezTo>
                  <a:cubicBezTo>
                    <a:pt x="100" y="14"/>
                    <a:pt x="77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344;p62"/>
            <p:cNvSpPr/>
            <p:nvPr/>
          </p:nvSpPr>
          <p:spPr>
            <a:xfrm flipH="1">
              <a:off x="3485658" y="3333931"/>
              <a:ext cx="8285" cy="6019"/>
            </a:xfrm>
            <a:custGeom>
              <a:avLst/>
              <a:gdLst/>
              <a:ahLst/>
              <a:cxnLst/>
              <a:rect l="l" t="t" r="r" b="b"/>
              <a:pathLst>
                <a:path w="106" h="77" extrusionOk="0">
                  <a:moveTo>
                    <a:pt x="75" y="0"/>
                  </a:moveTo>
                  <a:cubicBezTo>
                    <a:pt x="47" y="0"/>
                    <a:pt x="0" y="77"/>
                    <a:pt x="41" y="77"/>
                  </a:cubicBezTo>
                  <a:cubicBezTo>
                    <a:pt x="44" y="77"/>
                    <a:pt x="46" y="77"/>
                    <a:pt x="50" y="76"/>
                  </a:cubicBezTo>
                  <a:cubicBezTo>
                    <a:pt x="78" y="76"/>
                    <a:pt x="106" y="48"/>
                    <a:pt x="92" y="20"/>
                  </a:cubicBezTo>
                  <a:cubicBezTo>
                    <a:pt x="89" y="6"/>
                    <a:pt x="83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345;p62"/>
            <p:cNvSpPr/>
            <p:nvPr/>
          </p:nvSpPr>
          <p:spPr>
            <a:xfrm flipH="1">
              <a:off x="3484564" y="3361602"/>
              <a:ext cx="8833" cy="8051"/>
            </a:xfrm>
            <a:custGeom>
              <a:avLst/>
              <a:gdLst/>
              <a:ahLst/>
              <a:cxnLst/>
              <a:rect l="l" t="t" r="r" b="b"/>
              <a:pathLst>
                <a:path w="113" h="103" extrusionOk="0">
                  <a:moveTo>
                    <a:pt x="43" y="1"/>
                  </a:moveTo>
                  <a:cubicBezTo>
                    <a:pt x="15" y="15"/>
                    <a:pt x="1" y="29"/>
                    <a:pt x="15" y="57"/>
                  </a:cubicBezTo>
                  <a:cubicBezTo>
                    <a:pt x="15" y="79"/>
                    <a:pt x="34" y="102"/>
                    <a:pt x="56" y="102"/>
                  </a:cubicBezTo>
                  <a:cubicBezTo>
                    <a:pt x="60" y="102"/>
                    <a:pt x="66" y="101"/>
                    <a:pt x="71" y="98"/>
                  </a:cubicBezTo>
                  <a:cubicBezTo>
                    <a:pt x="99" y="98"/>
                    <a:pt x="113" y="71"/>
                    <a:pt x="113" y="43"/>
                  </a:cubicBezTo>
                  <a:cubicBezTo>
                    <a:pt x="99" y="15"/>
                    <a:pt x="71" y="1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346;p62"/>
            <p:cNvSpPr/>
            <p:nvPr/>
          </p:nvSpPr>
          <p:spPr>
            <a:xfrm flipH="1">
              <a:off x="3513329" y="3336042"/>
              <a:ext cx="7895" cy="7660"/>
            </a:xfrm>
            <a:custGeom>
              <a:avLst/>
              <a:gdLst/>
              <a:ahLst/>
              <a:cxnLst/>
              <a:rect l="l" t="t" r="r" b="b"/>
              <a:pathLst>
                <a:path w="101" h="98" extrusionOk="0">
                  <a:moveTo>
                    <a:pt x="56" y="0"/>
                  </a:moveTo>
                  <a:cubicBezTo>
                    <a:pt x="30" y="0"/>
                    <a:pt x="0" y="22"/>
                    <a:pt x="8" y="63"/>
                  </a:cubicBezTo>
                  <a:cubicBezTo>
                    <a:pt x="8" y="86"/>
                    <a:pt x="25" y="97"/>
                    <a:pt x="44" y="97"/>
                  </a:cubicBezTo>
                  <a:cubicBezTo>
                    <a:pt x="70" y="97"/>
                    <a:pt x="100" y="76"/>
                    <a:pt x="92" y="35"/>
                  </a:cubicBezTo>
                  <a:cubicBezTo>
                    <a:pt x="92" y="12"/>
                    <a:pt x="75" y="0"/>
                    <a:pt x="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347;p62"/>
            <p:cNvSpPr/>
            <p:nvPr/>
          </p:nvSpPr>
          <p:spPr>
            <a:xfrm flipH="1">
              <a:off x="3542328" y="3334947"/>
              <a:ext cx="9458" cy="8207"/>
            </a:xfrm>
            <a:custGeom>
              <a:avLst/>
              <a:gdLst/>
              <a:ahLst/>
              <a:cxnLst/>
              <a:rect l="l" t="t" r="r" b="b"/>
              <a:pathLst>
                <a:path w="121" h="105" extrusionOk="0">
                  <a:moveTo>
                    <a:pt x="65" y="1"/>
                  </a:moveTo>
                  <a:cubicBezTo>
                    <a:pt x="35" y="1"/>
                    <a:pt x="1" y="22"/>
                    <a:pt x="9" y="63"/>
                  </a:cubicBezTo>
                  <a:cubicBezTo>
                    <a:pt x="9" y="91"/>
                    <a:pt x="37" y="105"/>
                    <a:pt x="65" y="105"/>
                  </a:cubicBezTo>
                  <a:cubicBezTo>
                    <a:pt x="92" y="91"/>
                    <a:pt x="120" y="63"/>
                    <a:pt x="106" y="35"/>
                  </a:cubicBezTo>
                  <a:cubicBezTo>
                    <a:pt x="106" y="1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348;p62"/>
            <p:cNvSpPr/>
            <p:nvPr/>
          </p:nvSpPr>
          <p:spPr>
            <a:xfrm flipH="1">
              <a:off x="3590321" y="3336120"/>
              <a:ext cx="8833" cy="7582"/>
            </a:xfrm>
            <a:custGeom>
              <a:avLst/>
              <a:gdLst/>
              <a:ahLst/>
              <a:cxnLst/>
              <a:rect l="l" t="t" r="r" b="b"/>
              <a:pathLst>
                <a:path w="113" h="97" extrusionOk="0">
                  <a:moveTo>
                    <a:pt x="65" y="1"/>
                  </a:moveTo>
                  <a:cubicBezTo>
                    <a:pt x="58" y="1"/>
                    <a:pt x="50" y="2"/>
                    <a:pt x="43" y="6"/>
                  </a:cubicBezTo>
                  <a:cubicBezTo>
                    <a:pt x="29" y="6"/>
                    <a:pt x="1" y="34"/>
                    <a:pt x="15" y="62"/>
                  </a:cubicBezTo>
                  <a:cubicBezTo>
                    <a:pt x="15" y="85"/>
                    <a:pt x="32" y="96"/>
                    <a:pt x="52" y="96"/>
                  </a:cubicBezTo>
                  <a:cubicBezTo>
                    <a:pt x="79" y="96"/>
                    <a:pt x="113" y="75"/>
                    <a:pt x="113" y="34"/>
                  </a:cubicBezTo>
                  <a:cubicBezTo>
                    <a:pt x="102" y="13"/>
                    <a:pt x="85" y="1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349;p62"/>
            <p:cNvSpPr/>
            <p:nvPr/>
          </p:nvSpPr>
          <p:spPr>
            <a:xfrm flipH="1">
              <a:off x="3583521" y="3354020"/>
              <a:ext cx="9458" cy="5706"/>
            </a:xfrm>
            <a:custGeom>
              <a:avLst/>
              <a:gdLst/>
              <a:ahLst/>
              <a:cxnLst/>
              <a:rect l="l" t="t" r="r" b="b"/>
              <a:pathLst>
                <a:path w="121" h="73" extrusionOk="0">
                  <a:moveTo>
                    <a:pt x="61" y="0"/>
                  </a:moveTo>
                  <a:cubicBezTo>
                    <a:pt x="0" y="10"/>
                    <a:pt x="66" y="73"/>
                    <a:pt x="100" y="73"/>
                  </a:cubicBezTo>
                  <a:cubicBezTo>
                    <a:pt x="113" y="73"/>
                    <a:pt x="121" y="64"/>
                    <a:pt x="117" y="42"/>
                  </a:cubicBezTo>
                  <a:cubicBezTo>
                    <a:pt x="117" y="14"/>
                    <a:pt x="89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350;p62"/>
            <p:cNvSpPr/>
            <p:nvPr/>
          </p:nvSpPr>
          <p:spPr>
            <a:xfrm flipH="1">
              <a:off x="3560853" y="3356834"/>
              <a:ext cx="8833" cy="8129"/>
            </a:xfrm>
            <a:custGeom>
              <a:avLst/>
              <a:gdLst/>
              <a:ahLst/>
              <a:cxnLst/>
              <a:rect l="l" t="t" r="r" b="b"/>
              <a:pathLst>
                <a:path w="113" h="104" extrusionOk="0">
                  <a:moveTo>
                    <a:pt x="64" y="1"/>
                  </a:moveTo>
                  <a:cubicBezTo>
                    <a:pt x="57" y="1"/>
                    <a:pt x="50" y="2"/>
                    <a:pt x="42" y="6"/>
                  </a:cubicBezTo>
                  <a:cubicBezTo>
                    <a:pt x="15" y="6"/>
                    <a:pt x="1" y="34"/>
                    <a:pt x="1" y="62"/>
                  </a:cubicBezTo>
                  <a:cubicBezTo>
                    <a:pt x="15" y="90"/>
                    <a:pt x="28" y="104"/>
                    <a:pt x="56" y="104"/>
                  </a:cubicBezTo>
                  <a:cubicBezTo>
                    <a:pt x="84" y="90"/>
                    <a:pt x="112" y="62"/>
                    <a:pt x="98" y="34"/>
                  </a:cubicBezTo>
                  <a:cubicBezTo>
                    <a:pt x="98" y="13"/>
                    <a:pt x="8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351;p62"/>
            <p:cNvSpPr/>
            <p:nvPr/>
          </p:nvSpPr>
          <p:spPr>
            <a:xfrm flipH="1">
              <a:off x="3570702" y="3313218"/>
              <a:ext cx="7660" cy="8129"/>
            </a:xfrm>
            <a:custGeom>
              <a:avLst/>
              <a:gdLst/>
              <a:ahLst/>
              <a:cxnLst/>
              <a:rect l="l" t="t" r="r" b="b"/>
              <a:pathLst>
                <a:path w="98" h="104" extrusionOk="0">
                  <a:moveTo>
                    <a:pt x="64" y="1"/>
                  </a:moveTo>
                  <a:cubicBezTo>
                    <a:pt x="57" y="1"/>
                    <a:pt x="49" y="2"/>
                    <a:pt x="42" y="6"/>
                  </a:cubicBezTo>
                  <a:cubicBezTo>
                    <a:pt x="14" y="6"/>
                    <a:pt x="0" y="34"/>
                    <a:pt x="0" y="62"/>
                  </a:cubicBezTo>
                  <a:cubicBezTo>
                    <a:pt x="0" y="90"/>
                    <a:pt x="28" y="104"/>
                    <a:pt x="56" y="104"/>
                  </a:cubicBezTo>
                  <a:cubicBezTo>
                    <a:pt x="84" y="90"/>
                    <a:pt x="98" y="62"/>
                    <a:pt x="98" y="34"/>
                  </a:cubicBezTo>
                  <a:cubicBezTo>
                    <a:pt x="98" y="14"/>
                    <a:pt x="83" y="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352;p62"/>
            <p:cNvSpPr/>
            <p:nvPr/>
          </p:nvSpPr>
          <p:spPr>
            <a:xfrm flipH="1">
              <a:off x="3624089" y="3310404"/>
              <a:ext cx="9614" cy="7817"/>
            </a:xfrm>
            <a:custGeom>
              <a:avLst/>
              <a:gdLst/>
              <a:ahLst/>
              <a:cxnLst/>
              <a:rect l="l" t="t" r="r" b="b"/>
              <a:pathLst>
                <a:path w="123" h="100" extrusionOk="0">
                  <a:moveTo>
                    <a:pt x="52" y="0"/>
                  </a:moveTo>
                  <a:cubicBezTo>
                    <a:pt x="0" y="13"/>
                    <a:pt x="9" y="99"/>
                    <a:pt x="67" y="99"/>
                  </a:cubicBezTo>
                  <a:cubicBezTo>
                    <a:pt x="71" y="99"/>
                    <a:pt x="76" y="99"/>
                    <a:pt x="80" y="98"/>
                  </a:cubicBezTo>
                  <a:cubicBezTo>
                    <a:pt x="108" y="98"/>
                    <a:pt x="122" y="70"/>
                    <a:pt x="108" y="42"/>
                  </a:cubicBezTo>
                  <a:cubicBezTo>
                    <a:pt x="108" y="14"/>
                    <a:pt x="80" y="0"/>
                    <a:pt x="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353;p62"/>
            <p:cNvSpPr/>
            <p:nvPr/>
          </p:nvSpPr>
          <p:spPr>
            <a:xfrm flipH="1">
              <a:off x="3637689" y="3299461"/>
              <a:ext cx="8285" cy="8051"/>
            </a:xfrm>
            <a:custGeom>
              <a:avLst/>
              <a:gdLst/>
              <a:ahLst/>
              <a:cxnLst/>
              <a:rect l="l" t="t" r="r" b="b"/>
              <a:pathLst>
                <a:path w="106" h="103" extrusionOk="0">
                  <a:moveTo>
                    <a:pt x="42" y="1"/>
                  </a:moveTo>
                  <a:cubicBezTo>
                    <a:pt x="14" y="15"/>
                    <a:pt x="0" y="29"/>
                    <a:pt x="0" y="57"/>
                  </a:cubicBezTo>
                  <a:cubicBezTo>
                    <a:pt x="6" y="88"/>
                    <a:pt x="30" y="102"/>
                    <a:pt x="52" y="102"/>
                  </a:cubicBezTo>
                  <a:cubicBezTo>
                    <a:pt x="79" y="102"/>
                    <a:pt x="105" y="81"/>
                    <a:pt x="98" y="43"/>
                  </a:cubicBezTo>
                  <a:cubicBezTo>
                    <a:pt x="98" y="15"/>
                    <a:pt x="70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354;p62"/>
            <p:cNvSpPr/>
            <p:nvPr/>
          </p:nvSpPr>
          <p:spPr>
            <a:xfrm flipH="1">
              <a:off x="3609315" y="3349330"/>
              <a:ext cx="8911" cy="8364"/>
            </a:xfrm>
            <a:custGeom>
              <a:avLst/>
              <a:gdLst/>
              <a:ahLst/>
              <a:cxnLst/>
              <a:rect l="l" t="t" r="r" b="b"/>
              <a:pathLst>
                <a:path w="114" h="107" extrusionOk="0">
                  <a:moveTo>
                    <a:pt x="54" y="0"/>
                  </a:moveTo>
                  <a:cubicBezTo>
                    <a:pt x="26" y="0"/>
                    <a:pt x="0" y="22"/>
                    <a:pt x="8" y="60"/>
                  </a:cubicBezTo>
                  <a:cubicBezTo>
                    <a:pt x="14" y="92"/>
                    <a:pt x="37" y="106"/>
                    <a:pt x="60" y="106"/>
                  </a:cubicBezTo>
                  <a:cubicBezTo>
                    <a:pt x="87" y="106"/>
                    <a:pt x="113" y="85"/>
                    <a:pt x="105" y="46"/>
                  </a:cubicBezTo>
                  <a:cubicBezTo>
                    <a:pt x="99" y="15"/>
                    <a:pt x="76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355;p62"/>
            <p:cNvSpPr/>
            <p:nvPr/>
          </p:nvSpPr>
          <p:spPr>
            <a:xfrm flipH="1">
              <a:off x="3600092" y="3367855"/>
              <a:ext cx="8833" cy="8051"/>
            </a:xfrm>
            <a:custGeom>
              <a:avLst/>
              <a:gdLst/>
              <a:ahLst/>
              <a:cxnLst/>
              <a:rect l="l" t="t" r="r" b="b"/>
              <a:pathLst>
                <a:path w="113" h="103" extrusionOk="0">
                  <a:moveTo>
                    <a:pt x="57" y="1"/>
                  </a:moveTo>
                  <a:cubicBezTo>
                    <a:pt x="53" y="1"/>
                    <a:pt x="47" y="2"/>
                    <a:pt x="42" y="5"/>
                  </a:cubicBezTo>
                  <a:cubicBezTo>
                    <a:pt x="14" y="5"/>
                    <a:pt x="0" y="32"/>
                    <a:pt x="0" y="60"/>
                  </a:cubicBezTo>
                  <a:cubicBezTo>
                    <a:pt x="14" y="88"/>
                    <a:pt x="28" y="102"/>
                    <a:pt x="56" y="102"/>
                  </a:cubicBezTo>
                  <a:cubicBezTo>
                    <a:pt x="84" y="88"/>
                    <a:pt x="112" y="74"/>
                    <a:pt x="98" y="46"/>
                  </a:cubicBezTo>
                  <a:cubicBezTo>
                    <a:pt x="98" y="24"/>
                    <a:pt x="79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356;p62"/>
            <p:cNvSpPr/>
            <p:nvPr/>
          </p:nvSpPr>
          <p:spPr>
            <a:xfrm flipH="1">
              <a:off x="3591416" y="3300555"/>
              <a:ext cx="9536" cy="7817"/>
            </a:xfrm>
            <a:custGeom>
              <a:avLst/>
              <a:gdLst/>
              <a:ahLst/>
              <a:cxnLst/>
              <a:rect l="l" t="t" r="r" b="b"/>
              <a:pathLst>
                <a:path w="122" h="100" extrusionOk="0">
                  <a:moveTo>
                    <a:pt x="66" y="1"/>
                  </a:moveTo>
                  <a:cubicBezTo>
                    <a:pt x="1" y="14"/>
                    <a:pt x="21" y="100"/>
                    <a:pt x="69" y="100"/>
                  </a:cubicBezTo>
                  <a:cubicBezTo>
                    <a:pt x="72" y="100"/>
                    <a:pt x="76" y="99"/>
                    <a:pt x="80" y="98"/>
                  </a:cubicBezTo>
                  <a:cubicBezTo>
                    <a:pt x="108" y="84"/>
                    <a:pt x="122" y="70"/>
                    <a:pt x="122" y="43"/>
                  </a:cubicBezTo>
                  <a:cubicBezTo>
                    <a:pt x="122" y="15"/>
                    <a:pt x="94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357;p62"/>
            <p:cNvSpPr/>
            <p:nvPr/>
          </p:nvSpPr>
          <p:spPr>
            <a:xfrm flipH="1">
              <a:off x="3542328" y="3289690"/>
              <a:ext cx="8833" cy="7660"/>
            </a:xfrm>
            <a:custGeom>
              <a:avLst/>
              <a:gdLst/>
              <a:ahLst/>
              <a:cxnLst/>
              <a:rect l="l" t="t" r="r" b="b"/>
              <a:pathLst>
                <a:path w="113" h="98" extrusionOk="0">
                  <a:moveTo>
                    <a:pt x="57" y="0"/>
                  </a:moveTo>
                  <a:cubicBezTo>
                    <a:pt x="29" y="14"/>
                    <a:pt x="1" y="28"/>
                    <a:pt x="15" y="56"/>
                  </a:cubicBezTo>
                  <a:cubicBezTo>
                    <a:pt x="15" y="84"/>
                    <a:pt x="43" y="98"/>
                    <a:pt x="70" y="98"/>
                  </a:cubicBezTo>
                  <a:cubicBezTo>
                    <a:pt x="98" y="98"/>
                    <a:pt x="112" y="70"/>
                    <a:pt x="112" y="42"/>
                  </a:cubicBezTo>
                  <a:cubicBezTo>
                    <a:pt x="98" y="14"/>
                    <a:pt x="84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358;p62"/>
            <p:cNvSpPr/>
            <p:nvPr/>
          </p:nvSpPr>
          <p:spPr>
            <a:xfrm flipH="1">
              <a:off x="3510749" y="3282655"/>
              <a:ext cx="8520" cy="7113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91" y="1"/>
                  </a:moveTo>
                  <a:cubicBezTo>
                    <a:pt x="58" y="1"/>
                    <a:pt x="0" y="90"/>
                    <a:pt x="67" y="90"/>
                  </a:cubicBezTo>
                  <a:cubicBezTo>
                    <a:pt x="95" y="76"/>
                    <a:pt x="109" y="48"/>
                    <a:pt x="109" y="20"/>
                  </a:cubicBezTo>
                  <a:cubicBezTo>
                    <a:pt x="106" y="7"/>
                    <a:pt x="99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359;p62"/>
            <p:cNvSpPr/>
            <p:nvPr/>
          </p:nvSpPr>
          <p:spPr>
            <a:xfrm flipH="1">
              <a:off x="3487847" y="3267882"/>
              <a:ext cx="7660" cy="7660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42" y="0"/>
                  </a:moveTo>
                  <a:cubicBezTo>
                    <a:pt x="14" y="0"/>
                    <a:pt x="0" y="28"/>
                    <a:pt x="0" y="56"/>
                  </a:cubicBezTo>
                  <a:cubicBezTo>
                    <a:pt x="14" y="84"/>
                    <a:pt x="28" y="98"/>
                    <a:pt x="56" y="98"/>
                  </a:cubicBezTo>
                  <a:cubicBezTo>
                    <a:pt x="84" y="98"/>
                    <a:pt x="98" y="70"/>
                    <a:pt x="98" y="42"/>
                  </a:cubicBezTo>
                  <a:cubicBezTo>
                    <a:pt x="98" y="14"/>
                    <a:pt x="7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60;p62"/>
            <p:cNvSpPr/>
            <p:nvPr/>
          </p:nvSpPr>
          <p:spPr>
            <a:xfrm flipH="1">
              <a:off x="3482375" y="3282186"/>
              <a:ext cx="8364" cy="8676"/>
            </a:xfrm>
            <a:custGeom>
              <a:avLst/>
              <a:gdLst/>
              <a:ahLst/>
              <a:cxnLst/>
              <a:rect l="l" t="t" r="r" b="b"/>
              <a:pathLst>
                <a:path w="107" h="111" extrusionOk="0">
                  <a:moveTo>
                    <a:pt x="62" y="0"/>
                  </a:moveTo>
                  <a:cubicBezTo>
                    <a:pt x="32" y="0"/>
                    <a:pt x="1" y="27"/>
                    <a:pt x="9" y="68"/>
                  </a:cubicBezTo>
                  <a:cubicBezTo>
                    <a:pt x="9" y="96"/>
                    <a:pt x="37" y="110"/>
                    <a:pt x="65" y="110"/>
                  </a:cubicBezTo>
                  <a:cubicBezTo>
                    <a:pt x="93" y="96"/>
                    <a:pt x="106" y="68"/>
                    <a:pt x="106" y="40"/>
                  </a:cubicBezTo>
                  <a:cubicBezTo>
                    <a:pt x="101" y="12"/>
                    <a:pt x="82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361;p62"/>
            <p:cNvSpPr/>
            <p:nvPr/>
          </p:nvSpPr>
          <p:spPr>
            <a:xfrm flipH="1">
              <a:off x="3501370" y="3308762"/>
              <a:ext cx="8989" cy="7660"/>
            </a:xfrm>
            <a:custGeom>
              <a:avLst/>
              <a:gdLst/>
              <a:ahLst/>
              <a:cxnLst/>
              <a:rect l="l" t="t" r="r" b="b"/>
              <a:pathLst>
                <a:path w="115" h="98" extrusionOk="0">
                  <a:moveTo>
                    <a:pt x="59" y="1"/>
                  </a:moveTo>
                  <a:cubicBezTo>
                    <a:pt x="30" y="1"/>
                    <a:pt x="1" y="22"/>
                    <a:pt x="9" y="63"/>
                  </a:cubicBezTo>
                  <a:cubicBezTo>
                    <a:pt x="15" y="86"/>
                    <a:pt x="35" y="98"/>
                    <a:pt x="56" y="98"/>
                  </a:cubicBezTo>
                  <a:cubicBezTo>
                    <a:pt x="85" y="98"/>
                    <a:pt x="115" y="76"/>
                    <a:pt x="106" y="35"/>
                  </a:cubicBezTo>
                  <a:cubicBezTo>
                    <a:pt x="101" y="12"/>
                    <a:pt x="80" y="1"/>
                    <a:pt x="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362;p62"/>
            <p:cNvSpPr/>
            <p:nvPr/>
          </p:nvSpPr>
          <p:spPr>
            <a:xfrm flipH="1">
              <a:off x="3490036" y="3313687"/>
              <a:ext cx="8285" cy="7973"/>
            </a:xfrm>
            <a:custGeom>
              <a:avLst/>
              <a:gdLst/>
              <a:ahLst/>
              <a:cxnLst/>
              <a:rect l="l" t="t" r="r" b="b"/>
              <a:pathLst>
                <a:path w="106" h="102" extrusionOk="0">
                  <a:moveTo>
                    <a:pt x="58" y="1"/>
                  </a:moveTo>
                  <a:cubicBezTo>
                    <a:pt x="30" y="1"/>
                    <a:pt x="0" y="24"/>
                    <a:pt x="8" y="56"/>
                  </a:cubicBezTo>
                  <a:cubicBezTo>
                    <a:pt x="8" y="79"/>
                    <a:pt x="27" y="101"/>
                    <a:pt x="49" y="101"/>
                  </a:cubicBezTo>
                  <a:cubicBezTo>
                    <a:pt x="54" y="101"/>
                    <a:pt x="59" y="100"/>
                    <a:pt x="64" y="98"/>
                  </a:cubicBezTo>
                  <a:cubicBezTo>
                    <a:pt x="92" y="98"/>
                    <a:pt x="106" y="70"/>
                    <a:pt x="106" y="42"/>
                  </a:cubicBezTo>
                  <a:cubicBezTo>
                    <a:pt x="100" y="13"/>
                    <a:pt x="79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363;p62"/>
            <p:cNvSpPr/>
            <p:nvPr/>
          </p:nvSpPr>
          <p:spPr>
            <a:xfrm flipH="1">
              <a:off x="3474715" y="3301336"/>
              <a:ext cx="8364" cy="7973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4" y="1"/>
                  </a:moveTo>
                  <a:cubicBezTo>
                    <a:pt x="27" y="1"/>
                    <a:pt x="1" y="22"/>
                    <a:pt x="8" y="60"/>
                  </a:cubicBezTo>
                  <a:cubicBezTo>
                    <a:pt x="8" y="90"/>
                    <a:pt x="26" y="102"/>
                    <a:pt x="46" y="102"/>
                  </a:cubicBezTo>
                  <a:cubicBezTo>
                    <a:pt x="73" y="102"/>
                    <a:pt x="106" y="79"/>
                    <a:pt x="106" y="46"/>
                  </a:cubicBezTo>
                  <a:cubicBezTo>
                    <a:pt x="100" y="15"/>
                    <a:pt x="77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364;p62"/>
            <p:cNvSpPr/>
            <p:nvPr/>
          </p:nvSpPr>
          <p:spPr>
            <a:xfrm flipH="1">
              <a:off x="3525992" y="3307121"/>
              <a:ext cx="8833" cy="7738"/>
            </a:xfrm>
            <a:custGeom>
              <a:avLst/>
              <a:gdLst/>
              <a:ahLst/>
              <a:cxnLst/>
              <a:rect l="l" t="t" r="r" b="b"/>
              <a:pathLst>
                <a:path w="113" h="99" extrusionOk="0">
                  <a:moveTo>
                    <a:pt x="43" y="0"/>
                  </a:moveTo>
                  <a:cubicBezTo>
                    <a:pt x="15" y="14"/>
                    <a:pt x="1" y="28"/>
                    <a:pt x="1" y="56"/>
                  </a:cubicBezTo>
                  <a:cubicBezTo>
                    <a:pt x="15" y="84"/>
                    <a:pt x="43" y="98"/>
                    <a:pt x="71" y="98"/>
                  </a:cubicBezTo>
                  <a:cubicBezTo>
                    <a:pt x="85" y="98"/>
                    <a:pt x="113" y="70"/>
                    <a:pt x="99" y="42"/>
                  </a:cubicBezTo>
                  <a:cubicBezTo>
                    <a:pt x="99" y="14"/>
                    <a:pt x="71" y="0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365;p62"/>
            <p:cNvSpPr/>
            <p:nvPr/>
          </p:nvSpPr>
          <p:spPr>
            <a:xfrm flipH="1">
              <a:off x="3548894" y="3314781"/>
              <a:ext cx="8754" cy="7973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42" y="0"/>
                  </a:moveTo>
                  <a:cubicBezTo>
                    <a:pt x="28" y="14"/>
                    <a:pt x="0" y="42"/>
                    <a:pt x="14" y="70"/>
                  </a:cubicBezTo>
                  <a:cubicBezTo>
                    <a:pt x="14" y="81"/>
                    <a:pt x="32" y="101"/>
                    <a:pt x="54" y="101"/>
                  </a:cubicBezTo>
                  <a:cubicBezTo>
                    <a:pt x="59" y="101"/>
                    <a:pt x="64" y="100"/>
                    <a:pt x="70" y="98"/>
                  </a:cubicBezTo>
                  <a:cubicBezTo>
                    <a:pt x="98" y="98"/>
                    <a:pt x="112" y="70"/>
                    <a:pt x="112" y="42"/>
                  </a:cubicBezTo>
                  <a:cubicBezTo>
                    <a:pt x="98" y="14"/>
                    <a:pt x="7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366;p62"/>
            <p:cNvSpPr/>
            <p:nvPr/>
          </p:nvSpPr>
          <p:spPr>
            <a:xfrm flipH="1">
              <a:off x="3557570" y="3325646"/>
              <a:ext cx="8833" cy="7973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6" y="1"/>
                  </a:moveTo>
                  <a:cubicBezTo>
                    <a:pt x="28" y="1"/>
                    <a:pt x="0" y="28"/>
                    <a:pt x="14" y="70"/>
                  </a:cubicBezTo>
                  <a:cubicBezTo>
                    <a:pt x="14" y="82"/>
                    <a:pt x="33" y="102"/>
                    <a:pt x="54" y="102"/>
                  </a:cubicBezTo>
                  <a:cubicBezTo>
                    <a:pt x="60" y="102"/>
                    <a:pt x="65" y="101"/>
                    <a:pt x="70" y="98"/>
                  </a:cubicBezTo>
                  <a:cubicBezTo>
                    <a:pt x="98" y="98"/>
                    <a:pt x="112" y="70"/>
                    <a:pt x="112" y="42"/>
                  </a:cubicBezTo>
                  <a:cubicBezTo>
                    <a:pt x="112" y="14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367;p62"/>
            <p:cNvSpPr/>
            <p:nvPr/>
          </p:nvSpPr>
          <p:spPr>
            <a:xfrm flipH="1">
              <a:off x="3569608" y="3292660"/>
              <a:ext cx="8754" cy="7973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57" y="0"/>
                  </a:moveTo>
                  <a:cubicBezTo>
                    <a:pt x="52" y="0"/>
                    <a:pt x="47" y="1"/>
                    <a:pt x="42" y="4"/>
                  </a:cubicBezTo>
                  <a:cubicBezTo>
                    <a:pt x="14" y="4"/>
                    <a:pt x="0" y="32"/>
                    <a:pt x="0" y="60"/>
                  </a:cubicBezTo>
                  <a:cubicBezTo>
                    <a:pt x="14" y="88"/>
                    <a:pt x="28" y="102"/>
                    <a:pt x="56" y="102"/>
                  </a:cubicBezTo>
                  <a:cubicBezTo>
                    <a:pt x="84" y="88"/>
                    <a:pt x="112" y="74"/>
                    <a:pt x="98" y="46"/>
                  </a:cubicBezTo>
                  <a:cubicBezTo>
                    <a:pt x="98" y="23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368;p62"/>
            <p:cNvSpPr/>
            <p:nvPr/>
          </p:nvSpPr>
          <p:spPr>
            <a:xfrm flipH="1">
              <a:off x="3605251" y="3323457"/>
              <a:ext cx="9536" cy="5784"/>
            </a:xfrm>
            <a:custGeom>
              <a:avLst/>
              <a:gdLst/>
              <a:ahLst/>
              <a:cxnLst/>
              <a:rect l="l" t="t" r="r" b="b"/>
              <a:pathLst>
                <a:path w="122" h="74" extrusionOk="0">
                  <a:moveTo>
                    <a:pt x="61" y="1"/>
                  </a:moveTo>
                  <a:cubicBezTo>
                    <a:pt x="0" y="11"/>
                    <a:pt x="66" y="73"/>
                    <a:pt x="100" y="73"/>
                  </a:cubicBezTo>
                  <a:cubicBezTo>
                    <a:pt x="113" y="73"/>
                    <a:pt x="121" y="65"/>
                    <a:pt x="117" y="42"/>
                  </a:cubicBezTo>
                  <a:cubicBezTo>
                    <a:pt x="117" y="15"/>
                    <a:pt x="89" y="1"/>
                    <a:pt x="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69;p62"/>
            <p:cNvSpPr/>
            <p:nvPr/>
          </p:nvSpPr>
          <p:spPr>
            <a:xfrm flipH="1">
              <a:off x="3578362" y="3061760"/>
              <a:ext cx="134131" cy="340252"/>
            </a:xfrm>
            <a:custGeom>
              <a:avLst/>
              <a:gdLst/>
              <a:ahLst/>
              <a:cxnLst/>
              <a:rect l="l" t="t" r="r" b="b"/>
              <a:pathLst>
                <a:path w="1716" h="4353" extrusionOk="0">
                  <a:moveTo>
                    <a:pt x="1423" y="936"/>
                  </a:moveTo>
                  <a:lnTo>
                    <a:pt x="1158" y="1"/>
                  </a:lnTo>
                  <a:lnTo>
                    <a:pt x="1060" y="15"/>
                  </a:lnTo>
                  <a:lnTo>
                    <a:pt x="1242" y="922"/>
                  </a:lnTo>
                  <a:cubicBezTo>
                    <a:pt x="1242" y="922"/>
                    <a:pt x="0" y="2316"/>
                    <a:pt x="1716" y="4353"/>
                  </a:cubicBezTo>
                  <a:cubicBezTo>
                    <a:pt x="1521" y="4116"/>
                    <a:pt x="293" y="2484"/>
                    <a:pt x="1423" y="936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70;p62"/>
            <p:cNvSpPr/>
            <p:nvPr/>
          </p:nvSpPr>
          <p:spPr>
            <a:xfrm flipH="1">
              <a:off x="3542328" y="2936383"/>
              <a:ext cx="37128" cy="29546"/>
            </a:xfrm>
            <a:custGeom>
              <a:avLst/>
              <a:gdLst/>
              <a:ahLst/>
              <a:cxnLst/>
              <a:rect l="l" t="t" r="r" b="b"/>
              <a:pathLst>
                <a:path w="475" h="378" extrusionOk="0">
                  <a:moveTo>
                    <a:pt x="432" y="1"/>
                  </a:moveTo>
                  <a:lnTo>
                    <a:pt x="0" y="238"/>
                  </a:lnTo>
                  <a:lnTo>
                    <a:pt x="237" y="182"/>
                  </a:lnTo>
                  <a:lnTo>
                    <a:pt x="279" y="377"/>
                  </a:lnTo>
                  <a:cubicBezTo>
                    <a:pt x="335" y="350"/>
                    <a:pt x="405" y="336"/>
                    <a:pt x="474" y="336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71;p62"/>
            <p:cNvSpPr/>
            <p:nvPr/>
          </p:nvSpPr>
          <p:spPr>
            <a:xfrm flipH="1">
              <a:off x="3579378" y="2954909"/>
              <a:ext cx="62298" cy="17587"/>
            </a:xfrm>
            <a:custGeom>
              <a:avLst/>
              <a:gdLst/>
              <a:ahLst/>
              <a:cxnLst/>
              <a:rect l="l" t="t" r="r" b="b"/>
              <a:pathLst>
                <a:path w="797" h="225" extrusionOk="0">
                  <a:moveTo>
                    <a:pt x="796" y="1"/>
                  </a:moveTo>
                  <a:lnTo>
                    <a:pt x="1" y="168"/>
                  </a:lnTo>
                  <a:lnTo>
                    <a:pt x="392" y="224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rgbClr val="0B8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72;p62"/>
            <p:cNvSpPr/>
            <p:nvPr/>
          </p:nvSpPr>
          <p:spPr>
            <a:xfrm flipH="1">
              <a:off x="3642614" y="2961474"/>
              <a:ext cx="44789" cy="24075"/>
            </a:xfrm>
            <a:custGeom>
              <a:avLst/>
              <a:gdLst/>
              <a:ahLst/>
              <a:cxnLst/>
              <a:rect l="l" t="t" r="r" b="b"/>
              <a:pathLst>
                <a:path w="573" h="308" extrusionOk="0">
                  <a:moveTo>
                    <a:pt x="0" y="1"/>
                  </a:moveTo>
                  <a:lnTo>
                    <a:pt x="70" y="308"/>
                  </a:lnTo>
                  <a:cubicBezTo>
                    <a:pt x="112" y="294"/>
                    <a:pt x="168" y="294"/>
                    <a:pt x="209" y="294"/>
                  </a:cubicBezTo>
                  <a:lnTo>
                    <a:pt x="279" y="294"/>
                  </a:lnTo>
                  <a:lnTo>
                    <a:pt x="237" y="154"/>
                  </a:lnTo>
                  <a:lnTo>
                    <a:pt x="572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73;p62"/>
            <p:cNvSpPr/>
            <p:nvPr/>
          </p:nvSpPr>
          <p:spPr>
            <a:xfrm flipH="1">
              <a:off x="3560853" y="2946232"/>
              <a:ext cx="100442" cy="30406"/>
            </a:xfrm>
            <a:custGeom>
              <a:avLst/>
              <a:gdLst/>
              <a:ahLst/>
              <a:cxnLst/>
              <a:rect l="l" t="t" r="r" b="b"/>
              <a:pathLst>
                <a:path w="1285" h="389" extrusionOk="0">
                  <a:moveTo>
                    <a:pt x="1284" y="0"/>
                  </a:moveTo>
                  <a:lnTo>
                    <a:pt x="1284" y="0"/>
                  </a:lnTo>
                  <a:cubicBezTo>
                    <a:pt x="1283" y="0"/>
                    <a:pt x="1281" y="3"/>
                    <a:pt x="1276" y="7"/>
                  </a:cubicBezTo>
                  <a:lnTo>
                    <a:pt x="1276" y="7"/>
                  </a:lnTo>
                  <a:cubicBezTo>
                    <a:pt x="1279" y="5"/>
                    <a:pt x="1281" y="3"/>
                    <a:pt x="1284" y="0"/>
                  </a:cubicBezTo>
                  <a:close/>
                  <a:moveTo>
                    <a:pt x="1276" y="7"/>
                  </a:moveTo>
                  <a:lnTo>
                    <a:pt x="1276" y="7"/>
                  </a:lnTo>
                  <a:cubicBezTo>
                    <a:pt x="961" y="261"/>
                    <a:pt x="664" y="329"/>
                    <a:pt x="437" y="329"/>
                  </a:cubicBezTo>
                  <a:cubicBezTo>
                    <a:pt x="173" y="329"/>
                    <a:pt x="1" y="238"/>
                    <a:pt x="1" y="238"/>
                  </a:cubicBezTo>
                  <a:lnTo>
                    <a:pt x="1" y="238"/>
                  </a:lnTo>
                  <a:cubicBezTo>
                    <a:pt x="169" y="347"/>
                    <a:pt x="331" y="389"/>
                    <a:pt x="481" y="389"/>
                  </a:cubicBezTo>
                  <a:cubicBezTo>
                    <a:pt x="902" y="389"/>
                    <a:pt x="1220" y="59"/>
                    <a:pt x="1276" y="7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374;p62"/>
            <p:cNvSpPr/>
            <p:nvPr/>
          </p:nvSpPr>
          <p:spPr>
            <a:xfrm flipH="1">
              <a:off x="3483470" y="2884091"/>
              <a:ext cx="257397" cy="97394"/>
            </a:xfrm>
            <a:custGeom>
              <a:avLst/>
              <a:gdLst/>
              <a:ahLst/>
              <a:cxnLst/>
              <a:rect l="l" t="t" r="r" b="b"/>
              <a:pathLst>
                <a:path w="3293" h="1246" extrusionOk="0">
                  <a:moveTo>
                    <a:pt x="2511" y="0"/>
                  </a:moveTo>
                  <a:lnTo>
                    <a:pt x="2511" y="0"/>
                  </a:lnTo>
                  <a:cubicBezTo>
                    <a:pt x="2470" y="112"/>
                    <a:pt x="2428" y="223"/>
                    <a:pt x="2372" y="335"/>
                  </a:cubicBezTo>
                  <a:cubicBezTo>
                    <a:pt x="2428" y="447"/>
                    <a:pt x="2288" y="586"/>
                    <a:pt x="2191" y="684"/>
                  </a:cubicBezTo>
                  <a:cubicBezTo>
                    <a:pt x="2149" y="712"/>
                    <a:pt x="2107" y="740"/>
                    <a:pt x="2107" y="740"/>
                  </a:cubicBezTo>
                  <a:cubicBezTo>
                    <a:pt x="1967" y="851"/>
                    <a:pt x="1800" y="949"/>
                    <a:pt x="1619" y="1005"/>
                  </a:cubicBezTo>
                  <a:cubicBezTo>
                    <a:pt x="1558" y="1018"/>
                    <a:pt x="1498" y="1024"/>
                    <a:pt x="1438" y="1024"/>
                  </a:cubicBezTo>
                  <a:cubicBezTo>
                    <a:pt x="1304" y="1024"/>
                    <a:pt x="1172" y="993"/>
                    <a:pt x="1047" y="935"/>
                  </a:cubicBezTo>
                  <a:cubicBezTo>
                    <a:pt x="1005" y="921"/>
                    <a:pt x="949" y="907"/>
                    <a:pt x="921" y="879"/>
                  </a:cubicBezTo>
                  <a:cubicBezTo>
                    <a:pt x="712" y="795"/>
                    <a:pt x="628" y="712"/>
                    <a:pt x="642" y="614"/>
                  </a:cubicBezTo>
                  <a:cubicBezTo>
                    <a:pt x="545" y="530"/>
                    <a:pt x="475" y="447"/>
                    <a:pt x="405" y="335"/>
                  </a:cubicBezTo>
                  <a:lnTo>
                    <a:pt x="405" y="335"/>
                  </a:lnTo>
                  <a:cubicBezTo>
                    <a:pt x="29" y="558"/>
                    <a:pt x="1" y="837"/>
                    <a:pt x="768" y="1102"/>
                  </a:cubicBezTo>
                  <a:cubicBezTo>
                    <a:pt x="970" y="1203"/>
                    <a:pt x="1186" y="1246"/>
                    <a:pt x="1401" y="1246"/>
                  </a:cubicBezTo>
                  <a:cubicBezTo>
                    <a:pt x="1483" y="1246"/>
                    <a:pt x="1565" y="1239"/>
                    <a:pt x="1647" y="1228"/>
                  </a:cubicBezTo>
                  <a:cubicBezTo>
                    <a:pt x="1926" y="1130"/>
                    <a:pt x="2191" y="991"/>
                    <a:pt x="2414" y="809"/>
                  </a:cubicBezTo>
                  <a:cubicBezTo>
                    <a:pt x="2414" y="809"/>
                    <a:pt x="3293" y="182"/>
                    <a:pt x="25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375;p62"/>
            <p:cNvSpPr/>
            <p:nvPr/>
          </p:nvSpPr>
          <p:spPr>
            <a:xfrm flipH="1">
              <a:off x="3528180" y="2890657"/>
              <a:ext cx="191973" cy="84965"/>
            </a:xfrm>
            <a:custGeom>
              <a:avLst/>
              <a:gdLst/>
              <a:ahLst/>
              <a:cxnLst/>
              <a:rect l="l" t="t" r="r" b="b"/>
              <a:pathLst>
                <a:path w="2456" h="1087" extrusionOk="0">
                  <a:moveTo>
                    <a:pt x="2219" y="0"/>
                  </a:moveTo>
                  <a:cubicBezTo>
                    <a:pt x="2205" y="28"/>
                    <a:pt x="2205" y="56"/>
                    <a:pt x="2191" y="84"/>
                  </a:cubicBezTo>
                  <a:cubicBezTo>
                    <a:pt x="2288" y="153"/>
                    <a:pt x="2316" y="307"/>
                    <a:pt x="2232" y="418"/>
                  </a:cubicBezTo>
                  <a:cubicBezTo>
                    <a:pt x="1860" y="902"/>
                    <a:pt x="1458" y="983"/>
                    <a:pt x="1230" y="983"/>
                  </a:cubicBezTo>
                  <a:cubicBezTo>
                    <a:pt x="1117" y="983"/>
                    <a:pt x="1047" y="962"/>
                    <a:pt x="1047" y="962"/>
                  </a:cubicBezTo>
                  <a:cubicBezTo>
                    <a:pt x="252" y="823"/>
                    <a:pt x="182" y="572"/>
                    <a:pt x="238" y="391"/>
                  </a:cubicBezTo>
                  <a:cubicBezTo>
                    <a:pt x="210" y="363"/>
                    <a:pt x="182" y="321"/>
                    <a:pt x="154" y="279"/>
                  </a:cubicBezTo>
                  <a:cubicBezTo>
                    <a:pt x="126" y="321"/>
                    <a:pt x="98" y="349"/>
                    <a:pt x="84" y="405"/>
                  </a:cubicBezTo>
                  <a:cubicBezTo>
                    <a:pt x="1" y="600"/>
                    <a:pt x="56" y="893"/>
                    <a:pt x="991" y="1060"/>
                  </a:cubicBezTo>
                  <a:cubicBezTo>
                    <a:pt x="991" y="1060"/>
                    <a:pt x="1077" y="1087"/>
                    <a:pt x="1216" y="1087"/>
                  </a:cubicBezTo>
                  <a:cubicBezTo>
                    <a:pt x="1482" y="1087"/>
                    <a:pt x="1942" y="991"/>
                    <a:pt x="2372" y="432"/>
                  </a:cubicBezTo>
                  <a:cubicBezTo>
                    <a:pt x="2456" y="307"/>
                    <a:pt x="2428" y="139"/>
                    <a:pt x="2302" y="42"/>
                  </a:cubicBezTo>
                  <a:cubicBezTo>
                    <a:pt x="2274" y="28"/>
                    <a:pt x="2246" y="14"/>
                    <a:pt x="2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376;p62"/>
            <p:cNvSpPr/>
            <p:nvPr/>
          </p:nvSpPr>
          <p:spPr>
            <a:xfrm flipH="1">
              <a:off x="3680836" y="2911371"/>
              <a:ext cx="63079" cy="52371"/>
            </a:xfrm>
            <a:custGeom>
              <a:avLst/>
              <a:gdLst/>
              <a:ahLst/>
              <a:cxnLst/>
              <a:rect l="l" t="t" r="r" b="b"/>
              <a:pathLst>
                <a:path w="807" h="670" extrusionOk="0">
                  <a:moveTo>
                    <a:pt x="458" y="0"/>
                  </a:moveTo>
                  <a:cubicBezTo>
                    <a:pt x="278" y="111"/>
                    <a:pt x="0" y="374"/>
                    <a:pt x="796" y="665"/>
                  </a:cubicBezTo>
                  <a:lnTo>
                    <a:pt x="796" y="665"/>
                  </a:lnTo>
                  <a:cubicBezTo>
                    <a:pt x="707" y="628"/>
                    <a:pt x="147" y="340"/>
                    <a:pt x="472" y="28"/>
                  </a:cubicBezTo>
                  <a:lnTo>
                    <a:pt x="458" y="0"/>
                  </a:lnTo>
                  <a:close/>
                  <a:moveTo>
                    <a:pt x="796" y="665"/>
                  </a:moveTo>
                  <a:cubicBezTo>
                    <a:pt x="802" y="668"/>
                    <a:pt x="806" y="670"/>
                    <a:pt x="807" y="670"/>
                  </a:cubicBezTo>
                  <a:cubicBezTo>
                    <a:pt x="803" y="668"/>
                    <a:pt x="799" y="667"/>
                    <a:pt x="796" y="6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377;p62"/>
            <p:cNvSpPr/>
            <p:nvPr/>
          </p:nvSpPr>
          <p:spPr>
            <a:xfrm flipH="1">
              <a:off x="3515048" y="2889562"/>
              <a:ext cx="31735" cy="38223"/>
            </a:xfrm>
            <a:custGeom>
              <a:avLst/>
              <a:gdLst/>
              <a:ahLst/>
              <a:cxnLst/>
              <a:rect l="l" t="t" r="r" b="b"/>
              <a:pathLst>
                <a:path w="406" h="489" extrusionOk="0">
                  <a:moveTo>
                    <a:pt x="1" y="0"/>
                  </a:moveTo>
                  <a:lnTo>
                    <a:pt x="1" y="14"/>
                  </a:lnTo>
                  <a:cubicBezTo>
                    <a:pt x="196" y="84"/>
                    <a:pt x="266" y="335"/>
                    <a:pt x="126" y="488"/>
                  </a:cubicBezTo>
                  <a:cubicBezTo>
                    <a:pt x="405" y="195"/>
                    <a:pt x="196" y="5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378;p62"/>
            <p:cNvSpPr/>
            <p:nvPr/>
          </p:nvSpPr>
          <p:spPr>
            <a:xfrm flipH="1">
              <a:off x="3560853" y="2950609"/>
              <a:ext cx="111307" cy="28452"/>
            </a:xfrm>
            <a:custGeom>
              <a:avLst/>
              <a:gdLst/>
              <a:ahLst/>
              <a:cxnLst/>
              <a:rect l="l" t="t" r="r" b="b"/>
              <a:pathLst>
                <a:path w="1424" h="364" extrusionOk="0">
                  <a:moveTo>
                    <a:pt x="1423" y="0"/>
                  </a:moveTo>
                  <a:lnTo>
                    <a:pt x="1423" y="0"/>
                  </a:lnTo>
                  <a:cubicBezTo>
                    <a:pt x="1161" y="199"/>
                    <a:pt x="840" y="304"/>
                    <a:pt x="518" y="304"/>
                  </a:cubicBezTo>
                  <a:cubicBezTo>
                    <a:pt x="343" y="304"/>
                    <a:pt x="167" y="273"/>
                    <a:pt x="0" y="209"/>
                  </a:cubicBezTo>
                  <a:lnTo>
                    <a:pt x="0" y="209"/>
                  </a:lnTo>
                  <a:cubicBezTo>
                    <a:pt x="1" y="209"/>
                    <a:pt x="272" y="364"/>
                    <a:pt x="619" y="364"/>
                  </a:cubicBezTo>
                  <a:cubicBezTo>
                    <a:pt x="872" y="364"/>
                    <a:pt x="1165" y="282"/>
                    <a:pt x="1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379;p62"/>
            <p:cNvSpPr/>
            <p:nvPr/>
          </p:nvSpPr>
          <p:spPr>
            <a:xfrm flipH="1">
              <a:off x="2507658" y="2770673"/>
              <a:ext cx="206121" cy="206121"/>
            </a:xfrm>
            <a:custGeom>
              <a:avLst/>
              <a:gdLst/>
              <a:ahLst/>
              <a:cxnLst/>
              <a:rect l="l" t="t" r="r" b="b"/>
              <a:pathLst>
                <a:path w="2637" h="2637" extrusionOk="0">
                  <a:moveTo>
                    <a:pt x="1325" y="1"/>
                  </a:moveTo>
                  <a:cubicBezTo>
                    <a:pt x="586" y="1"/>
                    <a:pt x="0" y="600"/>
                    <a:pt x="0" y="1326"/>
                  </a:cubicBezTo>
                  <a:cubicBezTo>
                    <a:pt x="0" y="2051"/>
                    <a:pt x="586" y="2637"/>
                    <a:pt x="1325" y="2637"/>
                  </a:cubicBezTo>
                  <a:cubicBezTo>
                    <a:pt x="2051" y="2637"/>
                    <a:pt x="2637" y="2051"/>
                    <a:pt x="2637" y="1326"/>
                  </a:cubicBezTo>
                  <a:cubicBezTo>
                    <a:pt x="2637" y="600"/>
                    <a:pt x="2051" y="1"/>
                    <a:pt x="1325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380;p62"/>
            <p:cNvSpPr/>
            <p:nvPr/>
          </p:nvSpPr>
          <p:spPr>
            <a:xfrm flipH="1">
              <a:off x="2384470" y="1290069"/>
              <a:ext cx="157033" cy="133897"/>
            </a:xfrm>
            <a:custGeom>
              <a:avLst/>
              <a:gdLst/>
              <a:ahLst/>
              <a:cxnLst/>
              <a:rect l="l" t="t" r="r" b="b"/>
              <a:pathLst>
                <a:path w="2009" h="1713" extrusionOk="0">
                  <a:moveTo>
                    <a:pt x="1158" y="0"/>
                  </a:moveTo>
                  <a:cubicBezTo>
                    <a:pt x="391" y="0"/>
                    <a:pt x="0" y="921"/>
                    <a:pt x="544" y="1465"/>
                  </a:cubicBezTo>
                  <a:cubicBezTo>
                    <a:pt x="719" y="1636"/>
                    <a:pt x="933" y="1712"/>
                    <a:pt x="1143" y="1712"/>
                  </a:cubicBezTo>
                  <a:cubicBezTo>
                    <a:pt x="1585" y="1712"/>
                    <a:pt x="2009" y="1372"/>
                    <a:pt x="2009" y="851"/>
                  </a:cubicBezTo>
                  <a:cubicBezTo>
                    <a:pt x="2009" y="377"/>
                    <a:pt x="1618" y="0"/>
                    <a:pt x="1158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381;p62"/>
            <p:cNvSpPr/>
            <p:nvPr/>
          </p:nvSpPr>
          <p:spPr>
            <a:xfrm flipH="1">
              <a:off x="1306184" y="1371830"/>
              <a:ext cx="533163" cy="489626"/>
            </a:xfrm>
            <a:custGeom>
              <a:avLst/>
              <a:gdLst/>
              <a:ahLst/>
              <a:cxnLst/>
              <a:rect l="l" t="t" r="r" b="b"/>
              <a:pathLst>
                <a:path w="6821" h="6264" extrusionOk="0">
                  <a:moveTo>
                    <a:pt x="3641" y="1"/>
                  </a:moveTo>
                  <a:lnTo>
                    <a:pt x="3334" y="1409"/>
                  </a:lnTo>
                  <a:lnTo>
                    <a:pt x="2901" y="1605"/>
                  </a:lnTo>
                  <a:lnTo>
                    <a:pt x="1409" y="2274"/>
                  </a:lnTo>
                  <a:lnTo>
                    <a:pt x="474" y="2902"/>
                  </a:lnTo>
                  <a:lnTo>
                    <a:pt x="0" y="3669"/>
                  </a:lnTo>
                  <a:lnTo>
                    <a:pt x="140" y="4478"/>
                  </a:lnTo>
                  <a:lnTo>
                    <a:pt x="795" y="5176"/>
                  </a:lnTo>
                  <a:lnTo>
                    <a:pt x="2706" y="5901"/>
                  </a:lnTo>
                  <a:lnTo>
                    <a:pt x="4994" y="6264"/>
                  </a:lnTo>
                  <a:lnTo>
                    <a:pt x="6179" y="6040"/>
                  </a:lnTo>
                  <a:lnTo>
                    <a:pt x="6681" y="5510"/>
                  </a:lnTo>
                  <a:lnTo>
                    <a:pt x="6821" y="4897"/>
                  </a:lnTo>
                  <a:lnTo>
                    <a:pt x="6472" y="3948"/>
                  </a:lnTo>
                  <a:lnTo>
                    <a:pt x="5691" y="2874"/>
                  </a:lnTo>
                  <a:lnTo>
                    <a:pt x="4756" y="1758"/>
                  </a:lnTo>
                  <a:lnTo>
                    <a:pt x="5049" y="321"/>
                  </a:lnTo>
                  <a:cubicBezTo>
                    <a:pt x="4729" y="280"/>
                    <a:pt x="4394" y="238"/>
                    <a:pt x="4059" y="196"/>
                  </a:cubicBezTo>
                  <a:cubicBezTo>
                    <a:pt x="3906" y="168"/>
                    <a:pt x="3766" y="98"/>
                    <a:pt x="3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82;p62"/>
            <p:cNvSpPr/>
            <p:nvPr/>
          </p:nvSpPr>
          <p:spPr>
            <a:xfrm flipH="1">
              <a:off x="1384662" y="1561615"/>
              <a:ext cx="323916" cy="93485"/>
            </a:xfrm>
            <a:custGeom>
              <a:avLst/>
              <a:gdLst/>
              <a:ahLst/>
              <a:cxnLst/>
              <a:rect l="l" t="t" r="r" b="b"/>
              <a:pathLst>
                <a:path w="4144" h="1196" extrusionOk="0">
                  <a:moveTo>
                    <a:pt x="306" y="1"/>
                  </a:moveTo>
                  <a:cubicBezTo>
                    <a:pt x="129" y="1"/>
                    <a:pt x="23" y="10"/>
                    <a:pt x="1" y="14"/>
                  </a:cubicBezTo>
                  <a:cubicBezTo>
                    <a:pt x="1063" y="962"/>
                    <a:pt x="2114" y="1196"/>
                    <a:pt x="2892" y="1196"/>
                  </a:cubicBezTo>
                  <a:cubicBezTo>
                    <a:pt x="3646" y="1196"/>
                    <a:pt x="4144" y="976"/>
                    <a:pt x="4144" y="976"/>
                  </a:cubicBezTo>
                  <a:cubicBezTo>
                    <a:pt x="2352" y="113"/>
                    <a:pt x="912" y="1"/>
                    <a:pt x="306" y="1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383;p62"/>
            <p:cNvSpPr/>
            <p:nvPr/>
          </p:nvSpPr>
          <p:spPr>
            <a:xfrm flipH="1">
              <a:off x="1318144" y="1562631"/>
              <a:ext cx="503773" cy="274359"/>
            </a:xfrm>
            <a:custGeom>
              <a:avLst/>
              <a:gdLst/>
              <a:ahLst/>
              <a:cxnLst/>
              <a:rect l="l" t="t" r="r" b="b"/>
              <a:pathLst>
                <a:path w="6445" h="3510" extrusionOk="0">
                  <a:moveTo>
                    <a:pt x="1451" y="1"/>
                  </a:moveTo>
                  <a:cubicBezTo>
                    <a:pt x="1451" y="1"/>
                    <a:pt x="98" y="600"/>
                    <a:pt x="28" y="1395"/>
                  </a:cubicBezTo>
                  <a:cubicBezTo>
                    <a:pt x="0" y="1633"/>
                    <a:pt x="154" y="1884"/>
                    <a:pt x="405" y="2107"/>
                  </a:cubicBezTo>
                  <a:cubicBezTo>
                    <a:pt x="977" y="2637"/>
                    <a:pt x="2106" y="3097"/>
                    <a:pt x="2943" y="3265"/>
                  </a:cubicBezTo>
                  <a:cubicBezTo>
                    <a:pt x="3517" y="3370"/>
                    <a:pt x="4201" y="3510"/>
                    <a:pt x="4804" y="3510"/>
                  </a:cubicBezTo>
                  <a:cubicBezTo>
                    <a:pt x="5154" y="3510"/>
                    <a:pt x="5477" y="3463"/>
                    <a:pt x="5733" y="3334"/>
                  </a:cubicBezTo>
                  <a:cubicBezTo>
                    <a:pt x="5942" y="3223"/>
                    <a:pt x="6110" y="3027"/>
                    <a:pt x="6207" y="2804"/>
                  </a:cubicBezTo>
                  <a:cubicBezTo>
                    <a:pt x="6444" y="2163"/>
                    <a:pt x="5621" y="977"/>
                    <a:pt x="5580" y="963"/>
                  </a:cubicBezTo>
                  <a:cubicBezTo>
                    <a:pt x="5580" y="963"/>
                    <a:pt x="5394" y="1066"/>
                    <a:pt x="4919" y="1066"/>
                  </a:cubicBezTo>
                  <a:cubicBezTo>
                    <a:pt x="4591" y="1066"/>
                    <a:pt x="4125" y="1017"/>
                    <a:pt x="3487" y="851"/>
                  </a:cubicBezTo>
                  <a:cubicBezTo>
                    <a:pt x="2051" y="489"/>
                    <a:pt x="1535" y="70"/>
                    <a:pt x="1451" y="1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384;p62"/>
            <p:cNvSpPr/>
            <p:nvPr/>
          </p:nvSpPr>
          <p:spPr>
            <a:xfrm flipH="1">
              <a:off x="1668948" y="1701921"/>
              <a:ext cx="27592" cy="22121"/>
            </a:xfrm>
            <a:custGeom>
              <a:avLst/>
              <a:gdLst/>
              <a:ahLst/>
              <a:cxnLst/>
              <a:rect l="l" t="t" r="r" b="b"/>
              <a:pathLst>
                <a:path w="353" h="283" extrusionOk="0">
                  <a:moveTo>
                    <a:pt x="189" y="1"/>
                  </a:moveTo>
                  <a:cubicBezTo>
                    <a:pt x="159" y="1"/>
                    <a:pt x="127" y="10"/>
                    <a:pt x="98" y="32"/>
                  </a:cubicBezTo>
                  <a:cubicBezTo>
                    <a:pt x="0" y="116"/>
                    <a:pt x="56" y="283"/>
                    <a:pt x="196" y="283"/>
                  </a:cubicBezTo>
                  <a:cubicBezTo>
                    <a:pt x="265" y="283"/>
                    <a:pt x="321" y="241"/>
                    <a:pt x="321" y="171"/>
                  </a:cubicBezTo>
                  <a:cubicBezTo>
                    <a:pt x="352" y="78"/>
                    <a:pt x="276" y="1"/>
                    <a:pt x="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385;p62"/>
            <p:cNvSpPr/>
            <p:nvPr/>
          </p:nvSpPr>
          <p:spPr>
            <a:xfrm flipH="1">
              <a:off x="1674654" y="1707315"/>
              <a:ext cx="7738" cy="6957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47" y="1"/>
                  </a:moveTo>
                  <a:cubicBezTo>
                    <a:pt x="33" y="1"/>
                    <a:pt x="15" y="21"/>
                    <a:pt x="15" y="33"/>
                  </a:cubicBezTo>
                  <a:cubicBezTo>
                    <a:pt x="1" y="61"/>
                    <a:pt x="15" y="88"/>
                    <a:pt x="42" y="88"/>
                  </a:cubicBezTo>
                  <a:cubicBezTo>
                    <a:pt x="56" y="88"/>
                    <a:pt x="84" y="75"/>
                    <a:pt x="84" y="61"/>
                  </a:cubicBezTo>
                  <a:cubicBezTo>
                    <a:pt x="98" y="33"/>
                    <a:pt x="84" y="5"/>
                    <a:pt x="56" y="5"/>
                  </a:cubicBezTo>
                  <a:cubicBezTo>
                    <a:pt x="54" y="2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386;p62"/>
            <p:cNvSpPr/>
            <p:nvPr/>
          </p:nvSpPr>
          <p:spPr>
            <a:xfrm flipH="1">
              <a:off x="1677937" y="1746866"/>
              <a:ext cx="9927" cy="8833"/>
            </a:xfrm>
            <a:custGeom>
              <a:avLst/>
              <a:gdLst/>
              <a:ahLst/>
              <a:cxnLst/>
              <a:rect l="l" t="t" r="r" b="b"/>
              <a:pathLst>
                <a:path w="127" h="113" extrusionOk="0">
                  <a:moveTo>
                    <a:pt x="85" y="1"/>
                  </a:moveTo>
                  <a:cubicBezTo>
                    <a:pt x="43" y="1"/>
                    <a:pt x="15" y="15"/>
                    <a:pt x="15" y="43"/>
                  </a:cubicBezTo>
                  <a:cubicBezTo>
                    <a:pt x="1" y="71"/>
                    <a:pt x="29" y="99"/>
                    <a:pt x="57" y="113"/>
                  </a:cubicBezTo>
                  <a:cubicBezTo>
                    <a:pt x="85" y="113"/>
                    <a:pt x="112" y="99"/>
                    <a:pt x="126" y="71"/>
                  </a:cubicBezTo>
                  <a:cubicBezTo>
                    <a:pt x="126" y="43"/>
                    <a:pt x="112" y="15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387;p62"/>
            <p:cNvSpPr/>
            <p:nvPr/>
          </p:nvSpPr>
          <p:spPr>
            <a:xfrm flipH="1">
              <a:off x="1681220" y="1749055"/>
              <a:ext cx="3361" cy="2736"/>
            </a:xfrm>
            <a:custGeom>
              <a:avLst/>
              <a:gdLst/>
              <a:ahLst/>
              <a:cxnLst/>
              <a:rect l="l" t="t" r="r" b="b"/>
              <a:pathLst>
                <a:path w="43" h="35" extrusionOk="0">
                  <a:moveTo>
                    <a:pt x="29" y="1"/>
                  </a:moveTo>
                  <a:cubicBezTo>
                    <a:pt x="15" y="1"/>
                    <a:pt x="15" y="1"/>
                    <a:pt x="1" y="15"/>
                  </a:cubicBezTo>
                  <a:cubicBezTo>
                    <a:pt x="1" y="15"/>
                    <a:pt x="15" y="29"/>
                    <a:pt x="29" y="29"/>
                  </a:cubicBezTo>
                  <a:cubicBezTo>
                    <a:pt x="29" y="33"/>
                    <a:pt x="30" y="34"/>
                    <a:pt x="32" y="34"/>
                  </a:cubicBezTo>
                  <a:cubicBezTo>
                    <a:pt x="36" y="34"/>
                    <a:pt x="43" y="25"/>
                    <a:pt x="43" y="15"/>
                  </a:cubicBezTo>
                  <a:cubicBezTo>
                    <a:pt x="43" y="1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388;p62"/>
            <p:cNvSpPr/>
            <p:nvPr/>
          </p:nvSpPr>
          <p:spPr>
            <a:xfrm flipH="1">
              <a:off x="1650658" y="1700045"/>
              <a:ext cx="8833" cy="8754"/>
            </a:xfrm>
            <a:custGeom>
              <a:avLst/>
              <a:gdLst/>
              <a:ahLst/>
              <a:cxnLst/>
              <a:rect l="l" t="t" r="r" b="b"/>
              <a:pathLst>
                <a:path w="113" h="112" extrusionOk="0">
                  <a:moveTo>
                    <a:pt x="70" y="0"/>
                  </a:moveTo>
                  <a:cubicBezTo>
                    <a:pt x="42" y="0"/>
                    <a:pt x="14" y="14"/>
                    <a:pt x="1" y="42"/>
                  </a:cubicBezTo>
                  <a:cubicBezTo>
                    <a:pt x="1" y="70"/>
                    <a:pt x="14" y="112"/>
                    <a:pt x="42" y="112"/>
                  </a:cubicBezTo>
                  <a:cubicBezTo>
                    <a:pt x="70" y="112"/>
                    <a:pt x="98" y="98"/>
                    <a:pt x="112" y="70"/>
                  </a:cubicBezTo>
                  <a:cubicBezTo>
                    <a:pt x="112" y="42"/>
                    <a:pt x="98" y="14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389;p62"/>
            <p:cNvSpPr/>
            <p:nvPr/>
          </p:nvSpPr>
          <p:spPr>
            <a:xfrm flipH="1">
              <a:off x="1653941" y="1702234"/>
              <a:ext cx="3361" cy="2658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8" y="0"/>
                  </a:moveTo>
                  <a:cubicBezTo>
                    <a:pt x="14" y="0"/>
                    <a:pt x="14" y="0"/>
                    <a:pt x="0" y="14"/>
                  </a:cubicBezTo>
                  <a:cubicBezTo>
                    <a:pt x="0" y="14"/>
                    <a:pt x="14" y="28"/>
                    <a:pt x="28" y="28"/>
                  </a:cubicBezTo>
                  <a:cubicBezTo>
                    <a:pt x="28" y="32"/>
                    <a:pt x="30" y="34"/>
                    <a:pt x="31" y="34"/>
                  </a:cubicBezTo>
                  <a:cubicBezTo>
                    <a:pt x="35" y="34"/>
                    <a:pt x="42" y="24"/>
                    <a:pt x="42" y="14"/>
                  </a:cubicBezTo>
                  <a:cubicBezTo>
                    <a:pt x="42" y="14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390;p62"/>
            <p:cNvSpPr/>
            <p:nvPr/>
          </p:nvSpPr>
          <p:spPr>
            <a:xfrm flipH="1">
              <a:off x="1716629" y="1687773"/>
              <a:ext cx="10552" cy="5784"/>
            </a:xfrm>
            <a:custGeom>
              <a:avLst/>
              <a:gdLst/>
              <a:ahLst/>
              <a:cxnLst/>
              <a:rect l="l" t="t" r="r" b="b"/>
              <a:pathLst>
                <a:path w="135" h="74" extrusionOk="0">
                  <a:moveTo>
                    <a:pt x="114" y="1"/>
                  </a:moveTo>
                  <a:cubicBezTo>
                    <a:pt x="78" y="1"/>
                    <a:pt x="0" y="63"/>
                    <a:pt x="71" y="73"/>
                  </a:cubicBezTo>
                  <a:cubicBezTo>
                    <a:pt x="99" y="73"/>
                    <a:pt x="127" y="59"/>
                    <a:pt x="127" y="32"/>
                  </a:cubicBezTo>
                  <a:cubicBezTo>
                    <a:pt x="135" y="9"/>
                    <a:pt x="127" y="1"/>
                    <a:pt x="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391;p62"/>
            <p:cNvSpPr/>
            <p:nvPr/>
          </p:nvSpPr>
          <p:spPr>
            <a:xfrm flipH="1">
              <a:off x="1719365" y="1686913"/>
              <a:ext cx="3361" cy="242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8" y="1"/>
                  </a:moveTo>
                  <a:cubicBezTo>
                    <a:pt x="14" y="1"/>
                    <a:pt x="14" y="1"/>
                    <a:pt x="1" y="15"/>
                  </a:cubicBezTo>
                  <a:cubicBezTo>
                    <a:pt x="1" y="23"/>
                    <a:pt x="10" y="31"/>
                    <a:pt x="20" y="31"/>
                  </a:cubicBezTo>
                  <a:cubicBezTo>
                    <a:pt x="28" y="31"/>
                    <a:pt x="36" y="26"/>
                    <a:pt x="42" y="15"/>
                  </a:cubicBezTo>
                  <a:cubicBezTo>
                    <a:pt x="42" y="15"/>
                    <a:pt x="42" y="1"/>
                    <a:pt x="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392;p62"/>
            <p:cNvSpPr/>
            <p:nvPr/>
          </p:nvSpPr>
          <p:spPr>
            <a:xfrm flipH="1">
              <a:off x="1414130" y="1685194"/>
              <a:ext cx="20792" cy="18447"/>
            </a:xfrm>
            <a:custGeom>
              <a:avLst/>
              <a:gdLst/>
              <a:ahLst/>
              <a:cxnLst/>
              <a:rect l="l" t="t" r="r" b="b"/>
              <a:pathLst>
                <a:path w="266" h="236" extrusionOk="0">
                  <a:moveTo>
                    <a:pt x="124" y="0"/>
                  </a:moveTo>
                  <a:cubicBezTo>
                    <a:pt x="71" y="0"/>
                    <a:pt x="26" y="38"/>
                    <a:pt x="15" y="92"/>
                  </a:cubicBezTo>
                  <a:cubicBezTo>
                    <a:pt x="1" y="162"/>
                    <a:pt x="43" y="218"/>
                    <a:pt x="113" y="232"/>
                  </a:cubicBezTo>
                  <a:cubicBezTo>
                    <a:pt x="122" y="234"/>
                    <a:pt x="132" y="235"/>
                    <a:pt x="141" y="235"/>
                  </a:cubicBezTo>
                  <a:cubicBezTo>
                    <a:pt x="190" y="235"/>
                    <a:pt x="240" y="206"/>
                    <a:pt x="252" y="148"/>
                  </a:cubicBezTo>
                  <a:cubicBezTo>
                    <a:pt x="266" y="79"/>
                    <a:pt x="224" y="23"/>
                    <a:pt x="168" y="9"/>
                  </a:cubicBezTo>
                  <a:cubicBezTo>
                    <a:pt x="153" y="3"/>
                    <a:pt x="139" y="0"/>
                    <a:pt x="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393;p62"/>
            <p:cNvSpPr/>
            <p:nvPr/>
          </p:nvSpPr>
          <p:spPr>
            <a:xfrm flipH="1">
              <a:off x="1418430" y="1692385"/>
              <a:ext cx="6644" cy="664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6" y="0"/>
                  </a:moveTo>
                  <a:cubicBezTo>
                    <a:pt x="28" y="0"/>
                    <a:pt x="14" y="14"/>
                    <a:pt x="14" y="28"/>
                  </a:cubicBezTo>
                  <a:cubicBezTo>
                    <a:pt x="0" y="56"/>
                    <a:pt x="14" y="70"/>
                    <a:pt x="42" y="84"/>
                  </a:cubicBezTo>
                  <a:cubicBezTo>
                    <a:pt x="56" y="84"/>
                    <a:pt x="84" y="70"/>
                    <a:pt x="84" y="56"/>
                  </a:cubicBezTo>
                  <a:cubicBezTo>
                    <a:pt x="84" y="28"/>
                    <a:pt x="84" y="14"/>
                    <a:pt x="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394;p62"/>
            <p:cNvSpPr/>
            <p:nvPr/>
          </p:nvSpPr>
          <p:spPr>
            <a:xfrm flipH="1">
              <a:off x="1395840" y="1773833"/>
              <a:ext cx="20479" cy="19150"/>
            </a:xfrm>
            <a:custGeom>
              <a:avLst/>
              <a:gdLst/>
              <a:ahLst/>
              <a:cxnLst/>
              <a:rect l="l" t="t" r="r" b="b"/>
              <a:pathLst>
                <a:path w="262" h="245" extrusionOk="0">
                  <a:moveTo>
                    <a:pt x="126" y="0"/>
                  </a:moveTo>
                  <a:cubicBezTo>
                    <a:pt x="76" y="0"/>
                    <a:pt x="26" y="31"/>
                    <a:pt x="14" y="102"/>
                  </a:cubicBezTo>
                  <a:cubicBezTo>
                    <a:pt x="0" y="158"/>
                    <a:pt x="42" y="228"/>
                    <a:pt x="98" y="242"/>
                  </a:cubicBezTo>
                  <a:cubicBezTo>
                    <a:pt x="107" y="244"/>
                    <a:pt x="116" y="244"/>
                    <a:pt x="124" y="244"/>
                  </a:cubicBezTo>
                  <a:cubicBezTo>
                    <a:pt x="181" y="244"/>
                    <a:pt x="225" y="205"/>
                    <a:pt x="237" y="144"/>
                  </a:cubicBezTo>
                  <a:cubicBezTo>
                    <a:pt x="261" y="56"/>
                    <a:pt x="193" y="0"/>
                    <a:pt x="1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395;p62"/>
            <p:cNvSpPr/>
            <p:nvPr/>
          </p:nvSpPr>
          <p:spPr>
            <a:xfrm flipH="1">
              <a:off x="1400999" y="1780712"/>
              <a:ext cx="6644" cy="664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6" y="0"/>
                  </a:moveTo>
                  <a:cubicBezTo>
                    <a:pt x="29" y="0"/>
                    <a:pt x="15" y="14"/>
                    <a:pt x="15" y="28"/>
                  </a:cubicBezTo>
                  <a:cubicBezTo>
                    <a:pt x="1" y="56"/>
                    <a:pt x="15" y="70"/>
                    <a:pt x="43" y="84"/>
                  </a:cubicBezTo>
                  <a:cubicBezTo>
                    <a:pt x="56" y="84"/>
                    <a:pt x="84" y="70"/>
                    <a:pt x="84" y="56"/>
                  </a:cubicBezTo>
                  <a:cubicBezTo>
                    <a:pt x="84" y="28"/>
                    <a:pt x="70" y="0"/>
                    <a:pt x="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396;p62"/>
            <p:cNvSpPr/>
            <p:nvPr/>
          </p:nvSpPr>
          <p:spPr>
            <a:xfrm flipH="1">
              <a:off x="1660506" y="1650645"/>
              <a:ext cx="11412" cy="9145"/>
            </a:xfrm>
            <a:custGeom>
              <a:avLst/>
              <a:gdLst/>
              <a:ahLst/>
              <a:cxnLst/>
              <a:rect l="l" t="t" r="r" b="b"/>
              <a:pathLst>
                <a:path w="146" h="117" extrusionOk="0">
                  <a:moveTo>
                    <a:pt x="70" y="0"/>
                  </a:moveTo>
                  <a:cubicBezTo>
                    <a:pt x="16" y="0"/>
                    <a:pt x="0" y="103"/>
                    <a:pt x="76" y="116"/>
                  </a:cubicBezTo>
                  <a:cubicBezTo>
                    <a:pt x="104" y="116"/>
                    <a:pt x="132" y="102"/>
                    <a:pt x="132" y="74"/>
                  </a:cubicBezTo>
                  <a:cubicBezTo>
                    <a:pt x="146" y="46"/>
                    <a:pt x="118" y="4"/>
                    <a:pt x="90" y="4"/>
                  </a:cubicBezTo>
                  <a:cubicBezTo>
                    <a:pt x="83" y="2"/>
                    <a:pt x="76" y="0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397;p62"/>
            <p:cNvSpPr/>
            <p:nvPr/>
          </p:nvSpPr>
          <p:spPr>
            <a:xfrm flipH="1">
              <a:off x="1663789" y="1652677"/>
              <a:ext cx="3361" cy="2736"/>
            </a:xfrm>
            <a:custGeom>
              <a:avLst/>
              <a:gdLst/>
              <a:ahLst/>
              <a:cxnLst/>
              <a:rect l="l" t="t" r="r" b="b"/>
              <a:pathLst>
                <a:path w="43" h="35" extrusionOk="0">
                  <a:moveTo>
                    <a:pt x="17" y="1"/>
                  </a:moveTo>
                  <a:cubicBezTo>
                    <a:pt x="8" y="1"/>
                    <a:pt x="1" y="10"/>
                    <a:pt x="1" y="20"/>
                  </a:cubicBezTo>
                  <a:cubicBezTo>
                    <a:pt x="1" y="20"/>
                    <a:pt x="15" y="34"/>
                    <a:pt x="15" y="34"/>
                  </a:cubicBezTo>
                  <a:cubicBezTo>
                    <a:pt x="29" y="34"/>
                    <a:pt x="43" y="34"/>
                    <a:pt x="43" y="20"/>
                  </a:cubicBezTo>
                  <a:cubicBezTo>
                    <a:pt x="43" y="6"/>
                    <a:pt x="43" y="6"/>
                    <a:pt x="29" y="6"/>
                  </a:cubicBezTo>
                  <a:cubicBezTo>
                    <a:pt x="25" y="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398;p62"/>
            <p:cNvSpPr/>
            <p:nvPr/>
          </p:nvSpPr>
          <p:spPr>
            <a:xfrm flipH="1">
              <a:off x="1701934" y="1641812"/>
              <a:ext cx="9849" cy="8442"/>
            </a:xfrm>
            <a:custGeom>
              <a:avLst/>
              <a:gdLst/>
              <a:ahLst/>
              <a:cxnLst/>
              <a:rect l="l" t="t" r="r" b="b"/>
              <a:pathLst>
                <a:path w="126" h="108" extrusionOk="0">
                  <a:moveTo>
                    <a:pt x="59" y="0"/>
                  </a:moveTo>
                  <a:cubicBezTo>
                    <a:pt x="36" y="0"/>
                    <a:pt x="14" y="13"/>
                    <a:pt x="14" y="34"/>
                  </a:cubicBezTo>
                  <a:cubicBezTo>
                    <a:pt x="0" y="76"/>
                    <a:pt x="28" y="103"/>
                    <a:pt x="56" y="103"/>
                  </a:cubicBezTo>
                  <a:cubicBezTo>
                    <a:pt x="61" y="106"/>
                    <a:pt x="66" y="107"/>
                    <a:pt x="71" y="107"/>
                  </a:cubicBezTo>
                  <a:cubicBezTo>
                    <a:pt x="93" y="107"/>
                    <a:pt x="114" y="84"/>
                    <a:pt x="126" y="62"/>
                  </a:cubicBezTo>
                  <a:cubicBezTo>
                    <a:pt x="126" y="34"/>
                    <a:pt x="112" y="6"/>
                    <a:pt x="84" y="6"/>
                  </a:cubicBezTo>
                  <a:cubicBezTo>
                    <a:pt x="76" y="2"/>
                    <a:pt x="68" y="0"/>
                    <a:pt x="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399;p62"/>
            <p:cNvSpPr/>
            <p:nvPr/>
          </p:nvSpPr>
          <p:spPr>
            <a:xfrm flipH="1">
              <a:off x="1705217" y="1643297"/>
              <a:ext cx="2267" cy="3361"/>
            </a:xfrm>
            <a:custGeom>
              <a:avLst/>
              <a:gdLst/>
              <a:ahLst/>
              <a:cxnLst/>
              <a:rect l="l" t="t" r="r" b="b"/>
              <a:pathLst>
                <a:path w="29" h="43" extrusionOk="0">
                  <a:moveTo>
                    <a:pt x="15" y="1"/>
                  </a:moveTo>
                  <a:cubicBezTo>
                    <a:pt x="15" y="1"/>
                    <a:pt x="1" y="1"/>
                    <a:pt x="1" y="15"/>
                  </a:cubicBezTo>
                  <a:cubicBezTo>
                    <a:pt x="1" y="29"/>
                    <a:pt x="1" y="29"/>
                    <a:pt x="15" y="43"/>
                  </a:cubicBezTo>
                  <a:cubicBezTo>
                    <a:pt x="15" y="43"/>
                    <a:pt x="29" y="29"/>
                    <a:pt x="29" y="29"/>
                  </a:cubicBezTo>
                  <a:cubicBezTo>
                    <a:pt x="29" y="15"/>
                    <a:pt x="29" y="1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00;p62"/>
            <p:cNvSpPr/>
            <p:nvPr/>
          </p:nvSpPr>
          <p:spPr>
            <a:xfrm flipH="1">
              <a:off x="1609230" y="1627977"/>
              <a:ext cx="8129" cy="7426"/>
            </a:xfrm>
            <a:custGeom>
              <a:avLst/>
              <a:gdLst/>
              <a:ahLst/>
              <a:cxnLst/>
              <a:rect l="l" t="t" r="r" b="b"/>
              <a:pathLst>
                <a:path w="104" h="95" extrusionOk="0">
                  <a:moveTo>
                    <a:pt x="52" y="1"/>
                  </a:moveTo>
                  <a:cubicBezTo>
                    <a:pt x="0" y="1"/>
                    <a:pt x="54" y="95"/>
                    <a:pt x="85" y="95"/>
                  </a:cubicBezTo>
                  <a:cubicBezTo>
                    <a:pt x="94" y="95"/>
                    <a:pt x="100" y="88"/>
                    <a:pt x="103" y="71"/>
                  </a:cubicBezTo>
                  <a:cubicBezTo>
                    <a:pt x="103" y="43"/>
                    <a:pt x="89" y="15"/>
                    <a:pt x="61" y="2"/>
                  </a:cubicBezTo>
                  <a:cubicBezTo>
                    <a:pt x="58" y="1"/>
                    <a:pt x="55" y="1"/>
                    <a:pt x="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01;p62"/>
            <p:cNvSpPr/>
            <p:nvPr/>
          </p:nvSpPr>
          <p:spPr>
            <a:xfrm flipH="1">
              <a:off x="1611419" y="1630244"/>
              <a:ext cx="3361" cy="336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8" y="0"/>
                  </a:moveTo>
                  <a:cubicBezTo>
                    <a:pt x="14" y="0"/>
                    <a:pt x="0" y="0"/>
                    <a:pt x="0" y="14"/>
                  </a:cubicBezTo>
                  <a:cubicBezTo>
                    <a:pt x="0" y="28"/>
                    <a:pt x="0" y="28"/>
                    <a:pt x="14" y="42"/>
                  </a:cubicBezTo>
                  <a:cubicBezTo>
                    <a:pt x="28" y="42"/>
                    <a:pt x="28" y="28"/>
                    <a:pt x="42" y="28"/>
                  </a:cubicBezTo>
                  <a:cubicBezTo>
                    <a:pt x="42" y="14"/>
                    <a:pt x="28" y="0"/>
                    <a:pt x="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402;p62"/>
            <p:cNvSpPr/>
            <p:nvPr/>
          </p:nvSpPr>
          <p:spPr>
            <a:xfrm flipH="1">
              <a:off x="1512227" y="1711692"/>
              <a:ext cx="26811" cy="22277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85" y="1"/>
                  </a:moveTo>
                  <a:cubicBezTo>
                    <a:pt x="76" y="1"/>
                    <a:pt x="0" y="125"/>
                    <a:pt x="64" y="214"/>
                  </a:cubicBezTo>
                  <a:cubicBezTo>
                    <a:pt x="88" y="263"/>
                    <a:pt x="134" y="285"/>
                    <a:pt x="180" y="285"/>
                  </a:cubicBezTo>
                  <a:cubicBezTo>
                    <a:pt x="239" y="285"/>
                    <a:pt x="299" y="249"/>
                    <a:pt x="315" y="186"/>
                  </a:cubicBezTo>
                  <a:cubicBezTo>
                    <a:pt x="343" y="102"/>
                    <a:pt x="287" y="19"/>
                    <a:pt x="217" y="5"/>
                  </a:cubicBezTo>
                  <a:cubicBezTo>
                    <a:pt x="206" y="2"/>
                    <a:pt x="195" y="1"/>
                    <a:pt x="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403;p62"/>
            <p:cNvSpPr/>
            <p:nvPr/>
          </p:nvSpPr>
          <p:spPr>
            <a:xfrm flipH="1">
              <a:off x="1519888" y="1716382"/>
              <a:ext cx="8754" cy="7973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70" y="0"/>
                  </a:moveTo>
                  <a:cubicBezTo>
                    <a:pt x="42" y="0"/>
                    <a:pt x="14" y="14"/>
                    <a:pt x="0" y="42"/>
                  </a:cubicBezTo>
                  <a:cubicBezTo>
                    <a:pt x="0" y="70"/>
                    <a:pt x="14" y="98"/>
                    <a:pt x="42" y="98"/>
                  </a:cubicBezTo>
                  <a:cubicBezTo>
                    <a:pt x="48" y="101"/>
                    <a:pt x="53" y="102"/>
                    <a:pt x="58" y="102"/>
                  </a:cubicBezTo>
                  <a:cubicBezTo>
                    <a:pt x="80" y="102"/>
                    <a:pt x="98" y="81"/>
                    <a:pt x="98" y="70"/>
                  </a:cubicBezTo>
                  <a:cubicBezTo>
                    <a:pt x="112" y="42"/>
                    <a:pt x="98" y="14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404;p62"/>
            <p:cNvSpPr/>
            <p:nvPr/>
          </p:nvSpPr>
          <p:spPr>
            <a:xfrm flipH="1">
              <a:off x="1703028" y="1602417"/>
              <a:ext cx="25716" cy="22433"/>
            </a:xfrm>
            <a:custGeom>
              <a:avLst/>
              <a:gdLst/>
              <a:ahLst/>
              <a:cxnLst/>
              <a:rect l="l" t="t" r="r" b="b"/>
              <a:pathLst>
                <a:path w="329" h="287" extrusionOk="0">
                  <a:moveTo>
                    <a:pt x="162" y="0"/>
                  </a:moveTo>
                  <a:cubicBezTo>
                    <a:pt x="70" y="0"/>
                    <a:pt x="1" y="119"/>
                    <a:pt x="50" y="217"/>
                  </a:cubicBezTo>
                  <a:cubicBezTo>
                    <a:pt x="79" y="265"/>
                    <a:pt x="127" y="287"/>
                    <a:pt x="174" y="287"/>
                  </a:cubicBezTo>
                  <a:cubicBezTo>
                    <a:pt x="237" y="287"/>
                    <a:pt x="299" y="247"/>
                    <a:pt x="315" y="175"/>
                  </a:cubicBezTo>
                  <a:cubicBezTo>
                    <a:pt x="329" y="91"/>
                    <a:pt x="287" y="22"/>
                    <a:pt x="203" y="8"/>
                  </a:cubicBezTo>
                  <a:cubicBezTo>
                    <a:pt x="189" y="3"/>
                    <a:pt x="176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405;p62"/>
            <p:cNvSpPr/>
            <p:nvPr/>
          </p:nvSpPr>
          <p:spPr>
            <a:xfrm flipH="1">
              <a:off x="1710688" y="1607654"/>
              <a:ext cx="8364" cy="6488"/>
            </a:xfrm>
            <a:custGeom>
              <a:avLst/>
              <a:gdLst/>
              <a:ahLst/>
              <a:cxnLst/>
              <a:rect l="l" t="t" r="r" b="b"/>
              <a:pathLst>
                <a:path w="107" h="83" extrusionOk="0">
                  <a:moveTo>
                    <a:pt x="55" y="0"/>
                  </a:moveTo>
                  <a:cubicBezTo>
                    <a:pt x="38" y="0"/>
                    <a:pt x="20" y="8"/>
                    <a:pt x="9" y="24"/>
                  </a:cubicBezTo>
                  <a:cubicBezTo>
                    <a:pt x="1" y="59"/>
                    <a:pt x="40" y="83"/>
                    <a:pt x="71" y="83"/>
                  </a:cubicBezTo>
                  <a:cubicBezTo>
                    <a:pt x="91" y="83"/>
                    <a:pt x="107" y="74"/>
                    <a:pt x="107" y="52"/>
                  </a:cubicBezTo>
                  <a:cubicBezTo>
                    <a:pt x="107" y="19"/>
                    <a:pt x="81" y="0"/>
                    <a:pt x="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406;p62"/>
            <p:cNvSpPr/>
            <p:nvPr/>
          </p:nvSpPr>
          <p:spPr>
            <a:xfrm flipH="1">
              <a:off x="1477366" y="1701061"/>
              <a:ext cx="9145" cy="7426"/>
            </a:xfrm>
            <a:custGeom>
              <a:avLst/>
              <a:gdLst/>
              <a:ahLst/>
              <a:cxnLst/>
              <a:rect l="l" t="t" r="r" b="b"/>
              <a:pathLst>
                <a:path w="117" h="95" extrusionOk="0">
                  <a:moveTo>
                    <a:pt x="52" y="0"/>
                  </a:moveTo>
                  <a:cubicBezTo>
                    <a:pt x="0" y="0"/>
                    <a:pt x="54" y="94"/>
                    <a:pt x="85" y="94"/>
                  </a:cubicBezTo>
                  <a:cubicBezTo>
                    <a:pt x="93" y="94"/>
                    <a:pt x="100" y="88"/>
                    <a:pt x="103" y="71"/>
                  </a:cubicBezTo>
                  <a:cubicBezTo>
                    <a:pt x="117" y="43"/>
                    <a:pt x="89" y="1"/>
                    <a:pt x="61" y="1"/>
                  </a:cubicBezTo>
                  <a:cubicBezTo>
                    <a:pt x="58" y="1"/>
                    <a:pt x="55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407;p62"/>
            <p:cNvSpPr/>
            <p:nvPr/>
          </p:nvSpPr>
          <p:spPr>
            <a:xfrm flipH="1">
              <a:off x="1480571" y="1702859"/>
              <a:ext cx="3361" cy="2892"/>
            </a:xfrm>
            <a:custGeom>
              <a:avLst/>
              <a:gdLst/>
              <a:ahLst/>
              <a:cxnLst/>
              <a:rect l="l" t="t" r="r" b="b"/>
              <a:pathLst>
                <a:path w="43" h="37" extrusionOk="0">
                  <a:moveTo>
                    <a:pt x="16" y="0"/>
                  </a:moveTo>
                  <a:cubicBezTo>
                    <a:pt x="7" y="0"/>
                    <a:pt x="0" y="10"/>
                    <a:pt x="0" y="20"/>
                  </a:cubicBezTo>
                  <a:cubicBezTo>
                    <a:pt x="0" y="28"/>
                    <a:pt x="10" y="36"/>
                    <a:pt x="20" y="36"/>
                  </a:cubicBezTo>
                  <a:cubicBezTo>
                    <a:pt x="28" y="36"/>
                    <a:pt x="36" y="32"/>
                    <a:pt x="42" y="20"/>
                  </a:cubicBezTo>
                  <a:cubicBezTo>
                    <a:pt x="42" y="20"/>
                    <a:pt x="28" y="6"/>
                    <a:pt x="28" y="6"/>
                  </a:cubicBezTo>
                  <a:cubicBezTo>
                    <a:pt x="24" y="2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408;p62"/>
            <p:cNvSpPr/>
            <p:nvPr/>
          </p:nvSpPr>
          <p:spPr>
            <a:xfrm flipH="1">
              <a:off x="1591643" y="1770237"/>
              <a:ext cx="10083" cy="9302"/>
            </a:xfrm>
            <a:custGeom>
              <a:avLst/>
              <a:gdLst/>
              <a:ahLst/>
              <a:cxnLst/>
              <a:rect l="l" t="t" r="r" b="b"/>
              <a:pathLst>
                <a:path w="129" h="119" extrusionOk="0">
                  <a:moveTo>
                    <a:pt x="58" y="0"/>
                  </a:moveTo>
                  <a:cubicBezTo>
                    <a:pt x="32" y="0"/>
                    <a:pt x="7" y="16"/>
                    <a:pt x="1" y="51"/>
                  </a:cubicBezTo>
                  <a:cubicBezTo>
                    <a:pt x="1" y="92"/>
                    <a:pt x="31" y="119"/>
                    <a:pt x="61" y="119"/>
                  </a:cubicBezTo>
                  <a:cubicBezTo>
                    <a:pt x="81" y="119"/>
                    <a:pt x="101" y="107"/>
                    <a:pt x="112" y="79"/>
                  </a:cubicBezTo>
                  <a:cubicBezTo>
                    <a:pt x="129" y="30"/>
                    <a:pt x="93" y="0"/>
                    <a:pt x="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409;p62"/>
            <p:cNvSpPr/>
            <p:nvPr/>
          </p:nvSpPr>
          <p:spPr>
            <a:xfrm flipH="1">
              <a:off x="1595082" y="1772895"/>
              <a:ext cx="3674" cy="2970"/>
            </a:xfrm>
            <a:custGeom>
              <a:avLst/>
              <a:gdLst/>
              <a:ahLst/>
              <a:cxnLst/>
              <a:rect l="l" t="t" r="r" b="b"/>
              <a:pathLst>
                <a:path w="47" h="38" extrusionOk="0">
                  <a:moveTo>
                    <a:pt x="13" y="1"/>
                  </a:moveTo>
                  <a:cubicBezTo>
                    <a:pt x="1" y="1"/>
                    <a:pt x="21" y="37"/>
                    <a:pt x="29" y="37"/>
                  </a:cubicBezTo>
                  <a:cubicBezTo>
                    <a:pt x="31" y="37"/>
                    <a:pt x="33" y="35"/>
                    <a:pt x="33" y="31"/>
                  </a:cubicBezTo>
                  <a:cubicBezTo>
                    <a:pt x="47" y="17"/>
                    <a:pt x="33" y="3"/>
                    <a:pt x="19" y="3"/>
                  </a:cubicBezTo>
                  <a:cubicBezTo>
                    <a:pt x="16" y="1"/>
                    <a:pt x="14" y="1"/>
                    <a:pt x="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410;p62"/>
            <p:cNvSpPr/>
            <p:nvPr/>
          </p:nvSpPr>
          <p:spPr>
            <a:xfrm flipH="1">
              <a:off x="1457668" y="1761874"/>
              <a:ext cx="39395" cy="27905"/>
            </a:xfrm>
            <a:custGeom>
              <a:avLst/>
              <a:gdLst/>
              <a:ahLst/>
              <a:cxnLst/>
              <a:rect l="l" t="t" r="r" b="b"/>
              <a:pathLst>
                <a:path w="504" h="357" extrusionOk="0">
                  <a:moveTo>
                    <a:pt x="242" y="1"/>
                  </a:moveTo>
                  <a:cubicBezTo>
                    <a:pt x="50" y="1"/>
                    <a:pt x="0" y="300"/>
                    <a:pt x="210" y="353"/>
                  </a:cubicBezTo>
                  <a:cubicBezTo>
                    <a:pt x="223" y="355"/>
                    <a:pt x="236" y="357"/>
                    <a:pt x="248" y="357"/>
                  </a:cubicBezTo>
                  <a:cubicBezTo>
                    <a:pt x="442" y="357"/>
                    <a:pt x="503" y="57"/>
                    <a:pt x="280" y="4"/>
                  </a:cubicBezTo>
                  <a:cubicBezTo>
                    <a:pt x="267" y="2"/>
                    <a:pt x="254" y="1"/>
                    <a:pt x="2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411;p62"/>
            <p:cNvSpPr/>
            <p:nvPr/>
          </p:nvSpPr>
          <p:spPr>
            <a:xfrm flipH="1">
              <a:off x="1469080" y="1771332"/>
              <a:ext cx="10474" cy="9771"/>
            </a:xfrm>
            <a:custGeom>
              <a:avLst/>
              <a:gdLst/>
              <a:ahLst/>
              <a:cxnLst/>
              <a:rect l="l" t="t" r="r" b="b"/>
              <a:pathLst>
                <a:path w="134" h="125" extrusionOk="0">
                  <a:moveTo>
                    <a:pt x="67" y="0"/>
                  </a:moveTo>
                  <a:cubicBezTo>
                    <a:pt x="43" y="0"/>
                    <a:pt x="20" y="16"/>
                    <a:pt x="14" y="51"/>
                  </a:cubicBezTo>
                  <a:cubicBezTo>
                    <a:pt x="0" y="78"/>
                    <a:pt x="14" y="120"/>
                    <a:pt x="56" y="120"/>
                  </a:cubicBezTo>
                  <a:cubicBezTo>
                    <a:pt x="61" y="123"/>
                    <a:pt x="66" y="124"/>
                    <a:pt x="71" y="124"/>
                  </a:cubicBezTo>
                  <a:cubicBezTo>
                    <a:pt x="94" y="124"/>
                    <a:pt x="114" y="101"/>
                    <a:pt x="126" y="78"/>
                  </a:cubicBezTo>
                  <a:cubicBezTo>
                    <a:pt x="134" y="30"/>
                    <a:pt x="99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412;p62"/>
            <p:cNvSpPr/>
            <p:nvPr/>
          </p:nvSpPr>
          <p:spPr>
            <a:xfrm flipH="1">
              <a:off x="1372625" y="1711301"/>
              <a:ext cx="20792" cy="18447"/>
            </a:xfrm>
            <a:custGeom>
              <a:avLst/>
              <a:gdLst/>
              <a:ahLst/>
              <a:cxnLst/>
              <a:rect l="l" t="t" r="r" b="b"/>
              <a:pathLst>
                <a:path w="266" h="236" extrusionOk="0">
                  <a:moveTo>
                    <a:pt x="123" y="1"/>
                  </a:moveTo>
                  <a:cubicBezTo>
                    <a:pt x="70" y="1"/>
                    <a:pt x="25" y="38"/>
                    <a:pt x="14" y="93"/>
                  </a:cubicBezTo>
                  <a:cubicBezTo>
                    <a:pt x="0" y="163"/>
                    <a:pt x="42" y="219"/>
                    <a:pt x="112" y="233"/>
                  </a:cubicBezTo>
                  <a:cubicBezTo>
                    <a:pt x="119" y="235"/>
                    <a:pt x="127" y="235"/>
                    <a:pt x="134" y="235"/>
                  </a:cubicBezTo>
                  <a:cubicBezTo>
                    <a:pt x="185" y="235"/>
                    <a:pt x="239" y="198"/>
                    <a:pt x="251" y="149"/>
                  </a:cubicBezTo>
                  <a:cubicBezTo>
                    <a:pt x="265" y="79"/>
                    <a:pt x="223" y="10"/>
                    <a:pt x="167" y="10"/>
                  </a:cubicBezTo>
                  <a:cubicBezTo>
                    <a:pt x="152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413;p62"/>
            <p:cNvSpPr/>
            <p:nvPr/>
          </p:nvSpPr>
          <p:spPr>
            <a:xfrm flipH="1">
              <a:off x="1377002" y="1718101"/>
              <a:ext cx="7738" cy="6410"/>
            </a:xfrm>
            <a:custGeom>
              <a:avLst/>
              <a:gdLst/>
              <a:ahLst/>
              <a:cxnLst/>
              <a:rect l="l" t="t" r="r" b="b"/>
              <a:pathLst>
                <a:path w="99" h="82" extrusionOk="0">
                  <a:moveTo>
                    <a:pt x="43" y="1"/>
                  </a:moveTo>
                  <a:cubicBezTo>
                    <a:pt x="29" y="1"/>
                    <a:pt x="15" y="14"/>
                    <a:pt x="15" y="34"/>
                  </a:cubicBezTo>
                  <a:cubicBezTo>
                    <a:pt x="1" y="48"/>
                    <a:pt x="28" y="76"/>
                    <a:pt x="42" y="76"/>
                  </a:cubicBezTo>
                  <a:cubicBezTo>
                    <a:pt x="50" y="80"/>
                    <a:pt x="56" y="81"/>
                    <a:pt x="62" y="81"/>
                  </a:cubicBezTo>
                  <a:cubicBezTo>
                    <a:pt x="78" y="81"/>
                    <a:pt x="88" y="69"/>
                    <a:pt x="98" y="48"/>
                  </a:cubicBezTo>
                  <a:cubicBezTo>
                    <a:pt x="98" y="20"/>
                    <a:pt x="84" y="6"/>
                    <a:pt x="56" y="6"/>
                  </a:cubicBezTo>
                  <a:cubicBezTo>
                    <a:pt x="53" y="3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414;p62"/>
            <p:cNvSpPr/>
            <p:nvPr/>
          </p:nvSpPr>
          <p:spPr>
            <a:xfrm flipH="1">
              <a:off x="1526219" y="1789935"/>
              <a:ext cx="20948" cy="18291"/>
            </a:xfrm>
            <a:custGeom>
              <a:avLst/>
              <a:gdLst/>
              <a:ahLst/>
              <a:cxnLst/>
              <a:rect l="l" t="t" r="r" b="b"/>
              <a:pathLst>
                <a:path w="268" h="234" extrusionOk="0">
                  <a:moveTo>
                    <a:pt x="128" y="1"/>
                  </a:moveTo>
                  <a:cubicBezTo>
                    <a:pt x="79" y="1"/>
                    <a:pt x="31" y="28"/>
                    <a:pt x="14" y="92"/>
                  </a:cubicBezTo>
                  <a:cubicBezTo>
                    <a:pt x="0" y="161"/>
                    <a:pt x="42" y="217"/>
                    <a:pt x="98" y="231"/>
                  </a:cubicBezTo>
                  <a:cubicBezTo>
                    <a:pt x="107" y="233"/>
                    <a:pt x="116" y="234"/>
                    <a:pt x="125" y="234"/>
                  </a:cubicBezTo>
                  <a:cubicBezTo>
                    <a:pt x="185" y="234"/>
                    <a:pt x="239" y="196"/>
                    <a:pt x="251" y="147"/>
                  </a:cubicBezTo>
                  <a:cubicBezTo>
                    <a:pt x="268" y="57"/>
                    <a:pt x="197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415;p62"/>
            <p:cNvSpPr/>
            <p:nvPr/>
          </p:nvSpPr>
          <p:spPr>
            <a:xfrm flipH="1">
              <a:off x="1530753" y="1796657"/>
              <a:ext cx="7738" cy="6331"/>
            </a:xfrm>
            <a:custGeom>
              <a:avLst/>
              <a:gdLst/>
              <a:ahLst/>
              <a:cxnLst/>
              <a:rect l="l" t="t" r="r" b="b"/>
              <a:pathLst>
                <a:path w="99" h="81" extrusionOk="0">
                  <a:moveTo>
                    <a:pt x="43" y="0"/>
                  </a:moveTo>
                  <a:cubicBezTo>
                    <a:pt x="30" y="0"/>
                    <a:pt x="15" y="13"/>
                    <a:pt x="15" y="33"/>
                  </a:cubicBezTo>
                  <a:cubicBezTo>
                    <a:pt x="1" y="47"/>
                    <a:pt x="15" y="75"/>
                    <a:pt x="43" y="75"/>
                  </a:cubicBezTo>
                  <a:cubicBezTo>
                    <a:pt x="46" y="79"/>
                    <a:pt x="51" y="81"/>
                    <a:pt x="56" y="81"/>
                  </a:cubicBezTo>
                  <a:cubicBezTo>
                    <a:pt x="70" y="81"/>
                    <a:pt x="85" y="68"/>
                    <a:pt x="85" y="47"/>
                  </a:cubicBezTo>
                  <a:cubicBezTo>
                    <a:pt x="98" y="33"/>
                    <a:pt x="85" y="6"/>
                    <a:pt x="57" y="6"/>
                  </a:cubicBezTo>
                  <a:cubicBezTo>
                    <a:pt x="53" y="2"/>
                    <a:pt x="4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416;p62"/>
            <p:cNvSpPr/>
            <p:nvPr/>
          </p:nvSpPr>
          <p:spPr>
            <a:xfrm flipH="1">
              <a:off x="1762903" y="1671280"/>
              <a:ext cx="26420" cy="18291"/>
            </a:xfrm>
            <a:custGeom>
              <a:avLst/>
              <a:gdLst/>
              <a:ahLst/>
              <a:cxnLst/>
              <a:rect l="l" t="t" r="r" b="b"/>
              <a:pathLst>
                <a:path w="338" h="234" extrusionOk="0">
                  <a:moveTo>
                    <a:pt x="162" y="1"/>
                  </a:moveTo>
                  <a:cubicBezTo>
                    <a:pt x="36" y="1"/>
                    <a:pt x="0" y="203"/>
                    <a:pt x="141" y="229"/>
                  </a:cubicBezTo>
                  <a:cubicBezTo>
                    <a:pt x="154" y="232"/>
                    <a:pt x="165" y="234"/>
                    <a:pt x="176" y="234"/>
                  </a:cubicBezTo>
                  <a:cubicBezTo>
                    <a:pt x="302" y="234"/>
                    <a:pt x="338" y="31"/>
                    <a:pt x="197" y="5"/>
                  </a:cubicBezTo>
                  <a:cubicBezTo>
                    <a:pt x="185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417;p62"/>
            <p:cNvSpPr/>
            <p:nvPr/>
          </p:nvSpPr>
          <p:spPr>
            <a:xfrm flipH="1">
              <a:off x="1770954" y="1678706"/>
              <a:ext cx="6253" cy="5081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24" y="1"/>
                  </a:moveTo>
                  <a:cubicBezTo>
                    <a:pt x="18" y="1"/>
                    <a:pt x="14" y="7"/>
                    <a:pt x="14" y="22"/>
                  </a:cubicBezTo>
                  <a:cubicBezTo>
                    <a:pt x="0" y="36"/>
                    <a:pt x="14" y="64"/>
                    <a:pt x="42" y="64"/>
                  </a:cubicBezTo>
                  <a:cubicBezTo>
                    <a:pt x="45" y="65"/>
                    <a:pt x="48" y="65"/>
                    <a:pt x="50" y="65"/>
                  </a:cubicBezTo>
                  <a:cubicBezTo>
                    <a:pt x="80" y="65"/>
                    <a:pt x="43" y="1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418;p62"/>
            <p:cNvSpPr/>
            <p:nvPr/>
          </p:nvSpPr>
          <p:spPr>
            <a:xfrm flipH="1">
              <a:off x="1738984" y="1712864"/>
              <a:ext cx="20792" cy="18056"/>
            </a:xfrm>
            <a:custGeom>
              <a:avLst/>
              <a:gdLst/>
              <a:ahLst/>
              <a:cxnLst/>
              <a:rect l="l" t="t" r="r" b="b"/>
              <a:pathLst>
                <a:path w="266" h="231" extrusionOk="0">
                  <a:moveTo>
                    <a:pt x="131" y="1"/>
                  </a:moveTo>
                  <a:cubicBezTo>
                    <a:pt x="81" y="1"/>
                    <a:pt x="26" y="39"/>
                    <a:pt x="14" y="87"/>
                  </a:cubicBezTo>
                  <a:cubicBezTo>
                    <a:pt x="0" y="157"/>
                    <a:pt x="42" y="213"/>
                    <a:pt x="98" y="227"/>
                  </a:cubicBezTo>
                  <a:cubicBezTo>
                    <a:pt x="110" y="229"/>
                    <a:pt x="121" y="230"/>
                    <a:pt x="133" y="230"/>
                  </a:cubicBezTo>
                  <a:cubicBezTo>
                    <a:pt x="189" y="230"/>
                    <a:pt x="240" y="201"/>
                    <a:pt x="251" y="143"/>
                  </a:cubicBezTo>
                  <a:cubicBezTo>
                    <a:pt x="265" y="73"/>
                    <a:pt x="223" y="17"/>
                    <a:pt x="154" y="4"/>
                  </a:cubicBezTo>
                  <a:cubicBezTo>
                    <a:pt x="146" y="2"/>
                    <a:pt x="139" y="1"/>
                    <a:pt x="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419;p62"/>
            <p:cNvSpPr/>
            <p:nvPr/>
          </p:nvSpPr>
          <p:spPr>
            <a:xfrm flipH="1">
              <a:off x="1743361" y="1719196"/>
              <a:ext cx="7738" cy="5941"/>
            </a:xfrm>
            <a:custGeom>
              <a:avLst/>
              <a:gdLst/>
              <a:ahLst/>
              <a:cxnLst/>
              <a:rect l="l" t="t" r="r" b="b"/>
              <a:pathLst>
                <a:path w="99" h="76" extrusionOk="0">
                  <a:moveTo>
                    <a:pt x="37" y="1"/>
                  </a:moveTo>
                  <a:cubicBezTo>
                    <a:pt x="22" y="1"/>
                    <a:pt x="15" y="14"/>
                    <a:pt x="15" y="34"/>
                  </a:cubicBezTo>
                  <a:cubicBezTo>
                    <a:pt x="1" y="48"/>
                    <a:pt x="15" y="76"/>
                    <a:pt x="43" y="76"/>
                  </a:cubicBezTo>
                  <a:cubicBezTo>
                    <a:pt x="85" y="76"/>
                    <a:pt x="99" y="20"/>
                    <a:pt x="57" y="6"/>
                  </a:cubicBezTo>
                  <a:cubicBezTo>
                    <a:pt x="49" y="2"/>
                    <a:pt x="43" y="1"/>
                    <a:pt x="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420;p62"/>
            <p:cNvSpPr/>
            <p:nvPr/>
          </p:nvSpPr>
          <p:spPr>
            <a:xfrm flipH="1">
              <a:off x="1747973" y="1607888"/>
              <a:ext cx="21652" cy="19385"/>
            </a:xfrm>
            <a:custGeom>
              <a:avLst/>
              <a:gdLst/>
              <a:ahLst/>
              <a:cxnLst/>
              <a:rect l="l" t="t" r="r" b="b"/>
              <a:pathLst>
                <a:path w="277" h="248" extrusionOk="0">
                  <a:moveTo>
                    <a:pt x="135" y="0"/>
                  </a:moveTo>
                  <a:cubicBezTo>
                    <a:pt x="87" y="0"/>
                    <a:pt x="40" y="28"/>
                    <a:pt x="29" y="91"/>
                  </a:cubicBezTo>
                  <a:cubicBezTo>
                    <a:pt x="1" y="161"/>
                    <a:pt x="43" y="231"/>
                    <a:pt x="112" y="245"/>
                  </a:cubicBezTo>
                  <a:cubicBezTo>
                    <a:pt x="120" y="246"/>
                    <a:pt x="127" y="247"/>
                    <a:pt x="134" y="247"/>
                  </a:cubicBezTo>
                  <a:cubicBezTo>
                    <a:pt x="185" y="247"/>
                    <a:pt x="240" y="208"/>
                    <a:pt x="252" y="147"/>
                  </a:cubicBezTo>
                  <a:cubicBezTo>
                    <a:pt x="276" y="57"/>
                    <a:pt x="205" y="0"/>
                    <a:pt x="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421;p62"/>
            <p:cNvSpPr/>
            <p:nvPr/>
          </p:nvSpPr>
          <p:spPr>
            <a:xfrm flipH="1">
              <a:off x="1752507" y="1614689"/>
              <a:ext cx="7269" cy="6879"/>
            </a:xfrm>
            <a:custGeom>
              <a:avLst/>
              <a:gdLst/>
              <a:ahLst/>
              <a:cxnLst/>
              <a:rect l="l" t="t" r="r" b="b"/>
              <a:pathLst>
                <a:path w="93" h="88" extrusionOk="0">
                  <a:moveTo>
                    <a:pt x="40" y="1"/>
                  </a:moveTo>
                  <a:cubicBezTo>
                    <a:pt x="23" y="1"/>
                    <a:pt x="6" y="10"/>
                    <a:pt x="0" y="32"/>
                  </a:cubicBezTo>
                  <a:cubicBezTo>
                    <a:pt x="0" y="60"/>
                    <a:pt x="14" y="74"/>
                    <a:pt x="28" y="88"/>
                  </a:cubicBezTo>
                  <a:cubicBezTo>
                    <a:pt x="56" y="88"/>
                    <a:pt x="70" y="74"/>
                    <a:pt x="84" y="46"/>
                  </a:cubicBezTo>
                  <a:cubicBezTo>
                    <a:pt x="92" y="21"/>
                    <a:pt x="66" y="1"/>
                    <a:pt x="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422;p62"/>
            <p:cNvSpPr/>
            <p:nvPr/>
          </p:nvSpPr>
          <p:spPr>
            <a:xfrm flipH="1">
              <a:off x="1531691" y="1648378"/>
              <a:ext cx="26498" cy="18291"/>
            </a:xfrm>
            <a:custGeom>
              <a:avLst/>
              <a:gdLst/>
              <a:ahLst/>
              <a:cxnLst/>
              <a:rect l="l" t="t" r="r" b="b"/>
              <a:pathLst>
                <a:path w="339" h="234" extrusionOk="0">
                  <a:moveTo>
                    <a:pt x="162" y="1"/>
                  </a:moveTo>
                  <a:cubicBezTo>
                    <a:pt x="36" y="1"/>
                    <a:pt x="0" y="203"/>
                    <a:pt x="141" y="229"/>
                  </a:cubicBezTo>
                  <a:cubicBezTo>
                    <a:pt x="154" y="232"/>
                    <a:pt x="165" y="234"/>
                    <a:pt x="176" y="234"/>
                  </a:cubicBezTo>
                  <a:cubicBezTo>
                    <a:pt x="302" y="234"/>
                    <a:pt x="338" y="31"/>
                    <a:pt x="197" y="6"/>
                  </a:cubicBezTo>
                  <a:cubicBezTo>
                    <a:pt x="185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423;p62"/>
            <p:cNvSpPr/>
            <p:nvPr/>
          </p:nvSpPr>
          <p:spPr>
            <a:xfrm flipH="1">
              <a:off x="1539194" y="1656898"/>
              <a:ext cx="7582" cy="4377"/>
            </a:xfrm>
            <a:custGeom>
              <a:avLst/>
              <a:gdLst/>
              <a:ahLst/>
              <a:cxnLst/>
              <a:rect l="l" t="t" r="r" b="b"/>
              <a:pathLst>
                <a:path w="97" h="56" extrusionOk="0">
                  <a:moveTo>
                    <a:pt x="79" y="1"/>
                  </a:moveTo>
                  <a:cubicBezTo>
                    <a:pt x="52" y="1"/>
                    <a:pt x="1" y="40"/>
                    <a:pt x="51" y="50"/>
                  </a:cubicBezTo>
                  <a:cubicBezTo>
                    <a:pt x="55" y="54"/>
                    <a:pt x="60" y="55"/>
                    <a:pt x="64" y="55"/>
                  </a:cubicBezTo>
                  <a:cubicBezTo>
                    <a:pt x="78" y="55"/>
                    <a:pt x="93" y="43"/>
                    <a:pt x="93" y="22"/>
                  </a:cubicBezTo>
                  <a:cubicBezTo>
                    <a:pt x="97" y="7"/>
                    <a:pt x="90" y="1"/>
                    <a:pt x="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424;p62"/>
            <p:cNvSpPr/>
            <p:nvPr/>
          </p:nvSpPr>
          <p:spPr>
            <a:xfrm flipH="1">
              <a:off x="1385678" y="1661432"/>
              <a:ext cx="26420" cy="18369"/>
            </a:xfrm>
            <a:custGeom>
              <a:avLst/>
              <a:gdLst/>
              <a:ahLst/>
              <a:cxnLst/>
              <a:rect l="l" t="t" r="r" b="b"/>
              <a:pathLst>
                <a:path w="338" h="235" extrusionOk="0">
                  <a:moveTo>
                    <a:pt x="148" y="1"/>
                  </a:moveTo>
                  <a:cubicBezTo>
                    <a:pt x="24" y="1"/>
                    <a:pt x="0" y="203"/>
                    <a:pt x="141" y="229"/>
                  </a:cubicBezTo>
                  <a:cubicBezTo>
                    <a:pt x="154" y="232"/>
                    <a:pt x="165" y="234"/>
                    <a:pt x="177" y="234"/>
                  </a:cubicBezTo>
                  <a:cubicBezTo>
                    <a:pt x="302" y="234"/>
                    <a:pt x="337" y="32"/>
                    <a:pt x="183" y="6"/>
                  </a:cubicBezTo>
                  <a:cubicBezTo>
                    <a:pt x="171" y="3"/>
                    <a:pt x="159" y="1"/>
                    <a:pt x="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425;p62"/>
            <p:cNvSpPr/>
            <p:nvPr/>
          </p:nvSpPr>
          <p:spPr>
            <a:xfrm flipH="1">
              <a:off x="1393886" y="1670030"/>
              <a:ext cx="7113" cy="4299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78" y="0"/>
                  </a:moveTo>
                  <a:cubicBezTo>
                    <a:pt x="55" y="0"/>
                    <a:pt x="1" y="39"/>
                    <a:pt x="41" y="49"/>
                  </a:cubicBezTo>
                  <a:cubicBezTo>
                    <a:pt x="49" y="53"/>
                    <a:pt x="55" y="55"/>
                    <a:pt x="61" y="55"/>
                  </a:cubicBezTo>
                  <a:cubicBezTo>
                    <a:pt x="76" y="55"/>
                    <a:pt x="83" y="42"/>
                    <a:pt x="83" y="21"/>
                  </a:cubicBezTo>
                  <a:cubicBezTo>
                    <a:pt x="91" y="6"/>
                    <a:pt x="87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426;p62"/>
            <p:cNvSpPr/>
            <p:nvPr/>
          </p:nvSpPr>
          <p:spPr>
            <a:xfrm flipH="1">
              <a:off x="1429373" y="1794625"/>
              <a:ext cx="20792" cy="18447"/>
            </a:xfrm>
            <a:custGeom>
              <a:avLst/>
              <a:gdLst/>
              <a:ahLst/>
              <a:cxnLst/>
              <a:rect l="l" t="t" r="r" b="b"/>
              <a:pathLst>
                <a:path w="266" h="236" extrusionOk="0">
                  <a:moveTo>
                    <a:pt x="133" y="0"/>
                  </a:moveTo>
                  <a:cubicBezTo>
                    <a:pt x="77" y="0"/>
                    <a:pt x="26" y="29"/>
                    <a:pt x="15" y="87"/>
                  </a:cubicBezTo>
                  <a:cubicBezTo>
                    <a:pt x="1" y="157"/>
                    <a:pt x="43" y="213"/>
                    <a:pt x="112" y="227"/>
                  </a:cubicBezTo>
                  <a:cubicBezTo>
                    <a:pt x="124" y="233"/>
                    <a:pt x="137" y="236"/>
                    <a:pt x="149" y="236"/>
                  </a:cubicBezTo>
                  <a:cubicBezTo>
                    <a:pt x="195" y="236"/>
                    <a:pt x="241" y="198"/>
                    <a:pt x="252" y="143"/>
                  </a:cubicBezTo>
                  <a:cubicBezTo>
                    <a:pt x="266" y="73"/>
                    <a:pt x="224" y="18"/>
                    <a:pt x="168" y="4"/>
                  </a:cubicBezTo>
                  <a:cubicBezTo>
                    <a:pt x="156" y="1"/>
                    <a:pt x="145" y="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427;p62"/>
            <p:cNvSpPr/>
            <p:nvPr/>
          </p:nvSpPr>
          <p:spPr>
            <a:xfrm flipH="1">
              <a:off x="1432968" y="1800331"/>
              <a:ext cx="8442" cy="6722"/>
            </a:xfrm>
            <a:custGeom>
              <a:avLst/>
              <a:gdLst/>
              <a:ahLst/>
              <a:cxnLst/>
              <a:rect l="l" t="t" r="r" b="b"/>
              <a:pathLst>
                <a:path w="108" h="86" extrusionOk="0">
                  <a:moveTo>
                    <a:pt x="56" y="0"/>
                  </a:moveTo>
                  <a:cubicBezTo>
                    <a:pt x="42" y="0"/>
                    <a:pt x="14" y="14"/>
                    <a:pt x="14" y="42"/>
                  </a:cubicBezTo>
                  <a:cubicBezTo>
                    <a:pt x="0" y="56"/>
                    <a:pt x="14" y="84"/>
                    <a:pt x="42" y="84"/>
                  </a:cubicBezTo>
                  <a:cubicBezTo>
                    <a:pt x="46" y="85"/>
                    <a:pt x="50" y="86"/>
                    <a:pt x="54" y="86"/>
                  </a:cubicBezTo>
                  <a:cubicBezTo>
                    <a:pt x="100" y="86"/>
                    <a:pt x="108" y="13"/>
                    <a:pt x="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428;p62"/>
            <p:cNvSpPr/>
            <p:nvPr/>
          </p:nvSpPr>
          <p:spPr>
            <a:xfrm flipH="1">
              <a:off x="1349644" y="1752181"/>
              <a:ext cx="26732" cy="19150"/>
            </a:xfrm>
            <a:custGeom>
              <a:avLst/>
              <a:gdLst/>
              <a:ahLst/>
              <a:cxnLst/>
              <a:rect l="l" t="t" r="r" b="b"/>
              <a:pathLst>
                <a:path w="342" h="245" extrusionOk="0">
                  <a:moveTo>
                    <a:pt x="175" y="0"/>
                  </a:moveTo>
                  <a:cubicBezTo>
                    <a:pt x="41" y="0"/>
                    <a:pt x="0" y="200"/>
                    <a:pt x="145" y="240"/>
                  </a:cubicBezTo>
                  <a:cubicBezTo>
                    <a:pt x="157" y="243"/>
                    <a:pt x="169" y="245"/>
                    <a:pt x="180" y="245"/>
                  </a:cubicBezTo>
                  <a:cubicBezTo>
                    <a:pt x="306" y="245"/>
                    <a:pt x="342" y="41"/>
                    <a:pt x="200" y="3"/>
                  </a:cubicBezTo>
                  <a:cubicBezTo>
                    <a:pt x="191" y="1"/>
                    <a:pt x="183" y="0"/>
                    <a:pt x="175" y="0"/>
                  </a:cubicBezTo>
                  <a:close/>
                </a:path>
              </a:pathLst>
            </a:custGeom>
            <a:solidFill>
              <a:srgbClr val="009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429;p62"/>
            <p:cNvSpPr/>
            <p:nvPr/>
          </p:nvSpPr>
          <p:spPr>
            <a:xfrm flipH="1">
              <a:off x="1357070" y="1761092"/>
              <a:ext cx="7582" cy="4455"/>
            </a:xfrm>
            <a:custGeom>
              <a:avLst/>
              <a:gdLst/>
              <a:ahLst/>
              <a:cxnLst/>
              <a:rect l="l" t="t" r="r" b="b"/>
              <a:pathLst>
                <a:path w="97" h="57" extrusionOk="0">
                  <a:moveTo>
                    <a:pt x="78" y="1"/>
                  </a:moveTo>
                  <a:cubicBezTo>
                    <a:pt x="50" y="1"/>
                    <a:pt x="1" y="46"/>
                    <a:pt x="50" y="56"/>
                  </a:cubicBezTo>
                  <a:cubicBezTo>
                    <a:pt x="64" y="56"/>
                    <a:pt x="92" y="42"/>
                    <a:pt x="92" y="28"/>
                  </a:cubicBezTo>
                  <a:cubicBezTo>
                    <a:pt x="96" y="8"/>
                    <a:pt x="89" y="1"/>
                    <a:pt x="78" y="1"/>
                  </a:cubicBezTo>
                  <a:close/>
                </a:path>
              </a:pathLst>
            </a:custGeom>
            <a:solidFill>
              <a:srgbClr val="009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430;p62"/>
            <p:cNvSpPr/>
            <p:nvPr/>
          </p:nvSpPr>
          <p:spPr>
            <a:xfrm flipH="1">
              <a:off x="1580934" y="1696215"/>
              <a:ext cx="31188" cy="27436"/>
            </a:xfrm>
            <a:custGeom>
              <a:avLst/>
              <a:gdLst/>
              <a:ahLst/>
              <a:cxnLst/>
              <a:rect l="l" t="t" r="r" b="b"/>
              <a:pathLst>
                <a:path w="399" h="351" extrusionOk="0">
                  <a:moveTo>
                    <a:pt x="199" y="0"/>
                  </a:moveTo>
                  <a:cubicBezTo>
                    <a:pt x="83" y="0"/>
                    <a:pt x="1" y="133"/>
                    <a:pt x="50" y="244"/>
                  </a:cubicBezTo>
                  <a:cubicBezTo>
                    <a:pt x="79" y="316"/>
                    <a:pt x="144" y="351"/>
                    <a:pt x="210" y="351"/>
                  </a:cubicBezTo>
                  <a:cubicBezTo>
                    <a:pt x="273" y="351"/>
                    <a:pt x="337" y="319"/>
                    <a:pt x="371" y="258"/>
                  </a:cubicBezTo>
                  <a:cubicBezTo>
                    <a:pt x="399" y="147"/>
                    <a:pt x="343" y="35"/>
                    <a:pt x="245" y="7"/>
                  </a:cubicBezTo>
                  <a:cubicBezTo>
                    <a:pt x="229" y="2"/>
                    <a:pt x="214" y="0"/>
                    <a:pt x="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431;p62"/>
            <p:cNvSpPr/>
            <p:nvPr/>
          </p:nvSpPr>
          <p:spPr>
            <a:xfrm flipH="1">
              <a:off x="1590705" y="1703250"/>
              <a:ext cx="10787" cy="9849"/>
            </a:xfrm>
            <a:custGeom>
              <a:avLst/>
              <a:gdLst/>
              <a:ahLst/>
              <a:cxnLst/>
              <a:rect l="l" t="t" r="r" b="b"/>
              <a:pathLst>
                <a:path w="138" h="126" extrusionOk="0">
                  <a:moveTo>
                    <a:pt x="95" y="1"/>
                  </a:moveTo>
                  <a:cubicBezTo>
                    <a:pt x="68" y="1"/>
                    <a:pt x="26" y="15"/>
                    <a:pt x="26" y="57"/>
                  </a:cubicBezTo>
                  <a:cubicBezTo>
                    <a:pt x="1" y="98"/>
                    <a:pt x="45" y="125"/>
                    <a:pt x="85" y="125"/>
                  </a:cubicBezTo>
                  <a:cubicBezTo>
                    <a:pt x="112" y="125"/>
                    <a:pt x="137" y="113"/>
                    <a:pt x="137" y="85"/>
                  </a:cubicBezTo>
                  <a:cubicBezTo>
                    <a:pt x="137" y="57"/>
                    <a:pt x="123" y="15"/>
                    <a:pt x="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432;p62"/>
            <p:cNvSpPr/>
            <p:nvPr/>
          </p:nvSpPr>
          <p:spPr>
            <a:xfrm flipH="1">
              <a:off x="1634321" y="1746084"/>
              <a:ext cx="15399" cy="10709"/>
            </a:xfrm>
            <a:custGeom>
              <a:avLst/>
              <a:gdLst/>
              <a:ahLst/>
              <a:cxnLst/>
              <a:rect l="l" t="t" r="r" b="b"/>
              <a:pathLst>
                <a:path w="197" h="137" extrusionOk="0">
                  <a:moveTo>
                    <a:pt x="152" y="1"/>
                  </a:moveTo>
                  <a:cubicBezTo>
                    <a:pt x="98" y="1"/>
                    <a:pt x="1" y="136"/>
                    <a:pt x="99" y="136"/>
                  </a:cubicBezTo>
                  <a:cubicBezTo>
                    <a:pt x="155" y="136"/>
                    <a:pt x="196" y="95"/>
                    <a:pt x="182" y="39"/>
                  </a:cubicBezTo>
                  <a:cubicBezTo>
                    <a:pt x="179" y="11"/>
                    <a:pt x="168" y="1"/>
                    <a:pt x="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433;p62"/>
            <p:cNvSpPr/>
            <p:nvPr/>
          </p:nvSpPr>
          <p:spPr>
            <a:xfrm flipH="1">
              <a:off x="1637604" y="1747960"/>
              <a:ext cx="5550" cy="445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29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5" y="57"/>
                    <a:pt x="43" y="57"/>
                  </a:cubicBezTo>
                  <a:cubicBezTo>
                    <a:pt x="57" y="57"/>
                    <a:pt x="71" y="43"/>
                    <a:pt x="71" y="15"/>
                  </a:cubicBez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434;p62"/>
            <p:cNvSpPr/>
            <p:nvPr/>
          </p:nvSpPr>
          <p:spPr>
            <a:xfrm flipH="1">
              <a:off x="1467283" y="1662213"/>
              <a:ext cx="17743" cy="14148"/>
            </a:xfrm>
            <a:custGeom>
              <a:avLst/>
              <a:gdLst/>
              <a:ahLst/>
              <a:cxnLst/>
              <a:rect l="l" t="t" r="r" b="b"/>
              <a:pathLst>
                <a:path w="227" h="181" extrusionOk="0">
                  <a:moveTo>
                    <a:pt x="128" y="1"/>
                  </a:moveTo>
                  <a:cubicBezTo>
                    <a:pt x="119" y="1"/>
                    <a:pt x="109" y="4"/>
                    <a:pt x="98" y="10"/>
                  </a:cubicBezTo>
                  <a:cubicBezTo>
                    <a:pt x="42" y="24"/>
                    <a:pt x="0" y="66"/>
                    <a:pt x="14" y="108"/>
                  </a:cubicBezTo>
                  <a:cubicBezTo>
                    <a:pt x="26" y="154"/>
                    <a:pt x="66" y="181"/>
                    <a:pt x="111" y="181"/>
                  </a:cubicBezTo>
                  <a:cubicBezTo>
                    <a:pt x="121" y="181"/>
                    <a:pt x="130" y="180"/>
                    <a:pt x="140" y="177"/>
                  </a:cubicBezTo>
                  <a:cubicBezTo>
                    <a:pt x="227" y="177"/>
                    <a:pt x="203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435;p62"/>
            <p:cNvSpPr/>
            <p:nvPr/>
          </p:nvSpPr>
          <p:spPr>
            <a:xfrm flipH="1">
              <a:off x="1470800" y="1666200"/>
              <a:ext cx="5550" cy="4924"/>
            </a:xfrm>
            <a:custGeom>
              <a:avLst/>
              <a:gdLst/>
              <a:ahLst/>
              <a:cxnLst/>
              <a:rect l="l" t="t" r="r" b="b"/>
              <a:pathLst>
                <a:path w="71" h="63" extrusionOk="0">
                  <a:moveTo>
                    <a:pt x="29" y="1"/>
                  </a:moveTo>
                  <a:cubicBezTo>
                    <a:pt x="15" y="1"/>
                    <a:pt x="1" y="29"/>
                    <a:pt x="1" y="43"/>
                  </a:cubicBezTo>
                  <a:cubicBezTo>
                    <a:pt x="1" y="52"/>
                    <a:pt x="15" y="62"/>
                    <a:pt x="28" y="62"/>
                  </a:cubicBezTo>
                  <a:cubicBezTo>
                    <a:pt x="33" y="62"/>
                    <a:pt x="39" y="61"/>
                    <a:pt x="43" y="57"/>
                  </a:cubicBezTo>
                  <a:cubicBezTo>
                    <a:pt x="57" y="57"/>
                    <a:pt x="71" y="43"/>
                    <a:pt x="71" y="29"/>
                  </a:cubicBezTo>
                  <a:cubicBezTo>
                    <a:pt x="71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436;p62"/>
            <p:cNvSpPr/>
            <p:nvPr/>
          </p:nvSpPr>
          <p:spPr>
            <a:xfrm flipH="1">
              <a:off x="1452275" y="1735220"/>
              <a:ext cx="15399" cy="11725"/>
            </a:xfrm>
            <a:custGeom>
              <a:avLst/>
              <a:gdLst/>
              <a:ahLst/>
              <a:cxnLst/>
              <a:rect l="l" t="t" r="r" b="b"/>
              <a:pathLst>
                <a:path w="197" h="150" extrusionOk="0">
                  <a:moveTo>
                    <a:pt x="153" y="0"/>
                  </a:moveTo>
                  <a:cubicBezTo>
                    <a:pt x="99" y="0"/>
                    <a:pt x="1" y="139"/>
                    <a:pt x="99" y="150"/>
                  </a:cubicBezTo>
                  <a:cubicBezTo>
                    <a:pt x="155" y="136"/>
                    <a:pt x="197" y="94"/>
                    <a:pt x="183" y="38"/>
                  </a:cubicBezTo>
                  <a:cubicBezTo>
                    <a:pt x="180" y="11"/>
                    <a:pt x="168" y="0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437;p62"/>
            <p:cNvSpPr/>
            <p:nvPr/>
          </p:nvSpPr>
          <p:spPr>
            <a:xfrm flipH="1">
              <a:off x="1456652" y="1737095"/>
              <a:ext cx="5472" cy="4455"/>
            </a:xfrm>
            <a:custGeom>
              <a:avLst/>
              <a:gdLst/>
              <a:ahLst/>
              <a:cxnLst/>
              <a:rect l="l" t="t" r="r" b="b"/>
              <a:pathLst>
                <a:path w="70" h="57" extrusionOk="0">
                  <a:moveTo>
                    <a:pt x="28" y="0"/>
                  </a:moveTo>
                  <a:cubicBezTo>
                    <a:pt x="0" y="14"/>
                    <a:pt x="0" y="28"/>
                    <a:pt x="0" y="42"/>
                  </a:cubicBezTo>
                  <a:cubicBezTo>
                    <a:pt x="0" y="56"/>
                    <a:pt x="28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4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438;p62"/>
            <p:cNvSpPr/>
            <p:nvPr/>
          </p:nvSpPr>
          <p:spPr>
            <a:xfrm flipH="1">
              <a:off x="1164393" y="1369641"/>
              <a:ext cx="814557" cy="495410"/>
            </a:xfrm>
            <a:custGeom>
              <a:avLst/>
              <a:gdLst/>
              <a:ahLst/>
              <a:cxnLst/>
              <a:rect l="l" t="t" r="r" b="b"/>
              <a:pathLst>
                <a:path w="10421" h="6338" extrusionOk="0">
                  <a:moveTo>
                    <a:pt x="5399" y="1"/>
                  </a:moveTo>
                  <a:lnTo>
                    <a:pt x="5120" y="1437"/>
                  </a:lnTo>
                  <a:cubicBezTo>
                    <a:pt x="4576" y="1619"/>
                    <a:pt x="1926" y="2470"/>
                    <a:pt x="1688" y="3753"/>
                  </a:cubicBezTo>
                  <a:cubicBezTo>
                    <a:pt x="1605" y="4255"/>
                    <a:pt x="1856" y="4729"/>
                    <a:pt x="2442" y="5190"/>
                  </a:cubicBezTo>
                  <a:cubicBezTo>
                    <a:pt x="2470" y="5204"/>
                    <a:pt x="3167" y="5650"/>
                    <a:pt x="4813" y="6054"/>
                  </a:cubicBezTo>
                  <a:cubicBezTo>
                    <a:pt x="5886" y="6291"/>
                    <a:pt x="6609" y="6338"/>
                    <a:pt x="6994" y="6338"/>
                  </a:cubicBezTo>
                  <a:cubicBezTo>
                    <a:pt x="7200" y="6338"/>
                    <a:pt x="7309" y="6324"/>
                    <a:pt x="7324" y="6319"/>
                  </a:cubicBezTo>
                  <a:cubicBezTo>
                    <a:pt x="8049" y="6180"/>
                    <a:pt x="8481" y="5859"/>
                    <a:pt x="8621" y="5371"/>
                  </a:cubicBezTo>
                  <a:cubicBezTo>
                    <a:pt x="8970" y="4116"/>
                    <a:pt x="6947" y="2177"/>
                    <a:pt x="6542" y="1786"/>
                  </a:cubicBezTo>
                  <a:lnTo>
                    <a:pt x="6919" y="363"/>
                  </a:lnTo>
                  <a:lnTo>
                    <a:pt x="6808" y="349"/>
                  </a:lnTo>
                  <a:lnTo>
                    <a:pt x="6459" y="1842"/>
                  </a:lnTo>
                  <a:cubicBezTo>
                    <a:pt x="6459" y="1842"/>
                    <a:pt x="10420" y="5524"/>
                    <a:pt x="7282" y="6152"/>
                  </a:cubicBezTo>
                  <a:cubicBezTo>
                    <a:pt x="7282" y="6152"/>
                    <a:pt x="7109" y="6184"/>
                    <a:pt x="6766" y="6184"/>
                  </a:cubicBezTo>
                  <a:cubicBezTo>
                    <a:pt x="6360" y="6184"/>
                    <a:pt x="5717" y="6139"/>
                    <a:pt x="4841" y="5943"/>
                  </a:cubicBezTo>
                  <a:cubicBezTo>
                    <a:pt x="3209" y="5538"/>
                    <a:pt x="2553" y="5050"/>
                    <a:pt x="2553" y="5050"/>
                  </a:cubicBezTo>
                  <a:cubicBezTo>
                    <a:pt x="1" y="3097"/>
                    <a:pt x="5176" y="1535"/>
                    <a:pt x="5176" y="1535"/>
                  </a:cubicBezTo>
                  <a:lnTo>
                    <a:pt x="5510" y="84"/>
                  </a:lnTo>
                  <a:cubicBezTo>
                    <a:pt x="5482" y="56"/>
                    <a:pt x="5441" y="29"/>
                    <a:pt x="53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439;p62"/>
            <p:cNvSpPr/>
            <p:nvPr/>
          </p:nvSpPr>
          <p:spPr>
            <a:xfrm flipH="1">
              <a:off x="1513322" y="1384883"/>
              <a:ext cx="256303" cy="384963"/>
            </a:xfrm>
            <a:custGeom>
              <a:avLst/>
              <a:gdLst/>
              <a:ahLst/>
              <a:cxnLst/>
              <a:rect l="l" t="t" r="r" b="b"/>
              <a:pathLst>
                <a:path w="3279" h="4925" extrusionOk="0">
                  <a:moveTo>
                    <a:pt x="3167" y="29"/>
                  </a:moveTo>
                  <a:lnTo>
                    <a:pt x="3097" y="1"/>
                  </a:lnTo>
                  <a:lnTo>
                    <a:pt x="2665" y="1535"/>
                  </a:lnTo>
                  <a:lnTo>
                    <a:pt x="1" y="4297"/>
                  </a:lnTo>
                  <a:cubicBezTo>
                    <a:pt x="363" y="4590"/>
                    <a:pt x="768" y="4799"/>
                    <a:pt x="1214" y="4925"/>
                  </a:cubicBezTo>
                  <a:lnTo>
                    <a:pt x="3014" y="1633"/>
                  </a:lnTo>
                  <a:lnTo>
                    <a:pt x="3279" y="43"/>
                  </a:ln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440;p62"/>
            <p:cNvSpPr/>
            <p:nvPr/>
          </p:nvSpPr>
          <p:spPr>
            <a:xfrm flipH="1">
              <a:off x="1361760" y="1581156"/>
              <a:ext cx="116700" cy="236684"/>
            </a:xfrm>
            <a:custGeom>
              <a:avLst/>
              <a:gdLst/>
              <a:ahLst/>
              <a:cxnLst/>
              <a:rect l="l" t="t" r="r" b="b"/>
              <a:pathLst>
                <a:path w="1493" h="3028" extrusionOk="0">
                  <a:moveTo>
                    <a:pt x="0" y="1"/>
                  </a:moveTo>
                  <a:lnTo>
                    <a:pt x="809" y="3028"/>
                  </a:lnTo>
                  <a:cubicBezTo>
                    <a:pt x="809" y="3028"/>
                    <a:pt x="1353" y="2972"/>
                    <a:pt x="1493" y="2804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441;p62"/>
            <p:cNvSpPr/>
            <p:nvPr/>
          </p:nvSpPr>
          <p:spPr>
            <a:xfrm flipH="1">
              <a:off x="1814282" y="1633527"/>
              <a:ext cx="58936" cy="110213"/>
            </a:xfrm>
            <a:custGeom>
              <a:avLst/>
              <a:gdLst/>
              <a:ahLst/>
              <a:cxnLst/>
              <a:rect l="l" t="t" r="r" b="b"/>
              <a:pathLst>
                <a:path w="754" h="1410" extrusionOk="0">
                  <a:moveTo>
                    <a:pt x="573" y="0"/>
                  </a:moveTo>
                  <a:lnTo>
                    <a:pt x="573" y="0"/>
                  </a:lnTo>
                  <a:cubicBezTo>
                    <a:pt x="572" y="1"/>
                    <a:pt x="1" y="656"/>
                    <a:pt x="754" y="1409"/>
                  </a:cubicBezTo>
                  <a:cubicBezTo>
                    <a:pt x="754" y="1409"/>
                    <a:pt x="126" y="726"/>
                    <a:pt x="5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442;p62"/>
            <p:cNvSpPr/>
            <p:nvPr/>
          </p:nvSpPr>
          <p:spPr>
            <a:xfrm flipH="1">
              <a:off x="1611444" y="1498301"/>
              <a:ext cx="163678" cy="81839"/>
            </a:xfrm>
            <a:custGeom>
              <a:avLst/>
              <a:gdLst/>
              <a:ahLst/>
              <a:cxnLst/>
              <a:rect l="l" t="t" r="r" b="b"/>
              <a:pathLst>
                <a:path w="2094" h="1047" extrusionOk="0">
                  <a:moveTo>
                    <a:pt x="2093" y="1"/>
                  </a:moveTo>
                  <a:lnTo>
                    <a:pt x="2093" y="1"/>
                  </a:lnTo>
                  <a:cubicBezTo>
                    <a:pt x="503" y="447"/>
                    <a:pt x="1" y="1047"/>
                    <a:pt x="1" y="1047"/>
                  </a:cubicBezTo>
                  <a:cubicBezTo>
                    <a:pt x="517" y="545"/>
                    <a:pt x="2093" y="1"/>
                    <a:pt x="20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443;p62"/>
            <p:cNvSpPr/>
            <p:nvPr/>
          </p:nvSpPr>
          <p:spPr>
            <a:xfrm flipH="1">
              <a:off x="1384662" y="1561615"/>
              <a:ext cx="323916" cy="76367"/>
            </a:xfrm>
            <a:custGeom>
              <a:avLst/>
              <a:gdLst/>
              <a:ahLst/>
              <a:cxnLst/>
              <a:rect l="l" t="t" r="r" b="b"/>
              <a:pathLst>
                <a:path w="4144" h="977" extrusionOk="0">
                  <a:moveTo>
                    <a:pt x="306" y="1"/>
                  </a:moveTo>
                  <a:cubicBezTo>
                    <a:pt x="129" y="1"/>
                    <a:pt x="23" y="10"/>
                    <a:pt x="1" y="14"/>
                  </a:cubicBezTo>
                  <a:cubicBezTo>
                    <a:pt x="1" y="14"/>
                    <a:pt x="1214" y="167"/>
                    <a:pt x="2065" y="362"/>
                  </a:cubicBezTo>
                  <a:cubicBezTo>
                    <a:pt x="2930" y="558"/>
                    <a:pt x="4144" y="976"/>
                    <a:pt x="4144" y="976"/>
                  </a:cubicBezTo>
                  <a:cubicBezTo>
                    <a:pt x="2352" y="113"/>
                    <a:pt x="912" y="1"/>
                    <a:pt x="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444;p62"/>
            <p:cNvSpPr/>
            <p:nvPr/>
          </p:nvSpPr>
          <p:spPr>
            <a:xfrm flipH="1">
              <a:off x="1455558" y="1594288"/>
              <a:ext cx="68707" cy="41662"/>
            </a:xfrm>
            <a:custGeom>
              <a:avLst/>
              <a:gdLst/>
              <a:ahLst/>
              <a:cxnLst/>
              <a:rect l="l" t="t" r="r" b="b"/>
              <a:pathLst>
                <a:path w="879" h="533" extrusionOk="0">
                  <a:moveTo>
                    <a:pt x="391" y="0"/>
                  </a:moveTo>
                  <a:cubicBezTo>
                    <a:pt x="391" y="0"/>
                    <a:pt x="628" y="474"/>
                    <a:pt x="0" y="516"/>
                  </a:cubicBezTo>
                  <a:cubicBezTo>
                    <a:pt x="54" y="527"/>
                    <a:pt x="108" y="532"/>
                    <a:pt x="162" y="532"/>
                  </a:cubicBezTo>
                  <a:cubicBezTo>
                    <a:pt x="321" y="532"/>
                    <a:pt x="479" y="488"/>
                    <a:pt x="614" y="405"/>
                  </a:cubicBezTo>
                  <a:cubicBezTo>
                    <a:pt x="879" y="195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445;p62"/>
            <p:cNvSpPr/>
            <p:nvPr/>
          </p:nvSpPr>
          <p:spPr>
            <a:xfrm flipH="1">
              <a:off x="1384662" y="1562631"/>
              <a:ext cx="322821" cy="89421"/>
            </a:xfrm>
            <a:custGeom>
              <a:avLst/>
              <a:gdLst/>
              <a:ahLst/>
              <a:cxnLst/>
              <a:rect l="l" t="t" r="r" b="b"/>
              <a:pathLst>
                <a:path w="4130" h="1144" extrusionOk="0">
                  <a:moveTo>
                    <a:pt x="1" y="1"/>
                  </a:moveTo>
                  <a:cubicBezTo>
                    <a:pt x="43" y="70"/>
                    <a:pt x="391" y="475"/>
                    <a:pt x="2023" y="921"/>
                  </a:cubicBezTo>
                  <a:cubicBezTo>
                    <a:pt x="2661" y="1089"/>
                    <a:pt x="3111" y="1143"/>
                    <a:pt x="3426" y="1143"/>
                  </a:cubicBezTo>
                  <a:cubicBezTo>
                    <a:pt x="4002" y="1143"/>
                    <a:pt x="4130" y="963"/>
                    <a:pt x="4130" y="963"/>
                  </a:cubicBezTo>
                  <a:lnTo>
                    <a:pt x="4130" y="949"/>
                  </a:lnTo>
                  <a:cubicBezTo>
                    <a:pt x="4121" y="957"/>
                    <a:pt x="3930" y="1065"/>
                    <a:pt x="3450" y="1065"/>
                  </a:cubicBezTo>
                  <a:cubicBezTo>
                    <a:pt x="3123" y="1065"/>
                    <a:pt x="2664" y="1015"/>
                    <a:pt x="2037" y="851"/>
                  </a:cubicBezTo>
                  <a:cubicBezTo>
                    <a:pt x="587" y="475"/>
                    <a:pt x="71" y="7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446;p62"/>
            <p:cNvSpPr/>
            <p:nvPr/>
          </p:nvSpPr>
          <p:spPr>
            <a:xfrm flipH="1">
              <a:off x="2830401" y="3315250"/>
              <a:ext cx="181343" cy="38848"/>
            </a:xfrm>
            <a:custGeom>
              <a:avLst/>
              <a:gdLst/>
              <a:ahLst/>
              <a:cxnLst/>
              <a:rect l="l" t="t" r="r" b="b"/>
              <a:pathLst>
                <a:path w="2320" h="497" extrusionOk="0">
                  <a:moveTo>
                    <a:pt x="1133" y="0"/>
                  </a:moveTo>
                  <a:cubicBezTo>
                    <a:pt x="540" y="0"/>
                    <a:pt x="1" y="160"/>
                    <a:pt x="548" y="468"/>
                  </a:cubicBezTo>
                  <a:cubicBezTo>
                    <a:pt x="548" y="468"/>
                    <a:pt x="455" y="203"/>
                    <a:pt x="1060" y="203"/>
                  </a:cubicBezTo>
                  <a:cubicBezTo>
                    <a:pt x="1075" y="203"/>
                    <a:pt x="1090" y="203"/>
                    <a:pt x="1106" y="203"/>
                  </a:cubicBezTo>
                  <a:cubicBezTo>
                    <a:pt x="1762" y="217"/>
                    <a:pt x="1845" y="496"/>
                    <a:pt x="1845" y="496"/>
                  </a:cubicBezTo>
                  <a:cubicBezTo>
                    <a:pt x="2013" y="412"/>
                    <a:pt x="2320" y="217"/>
                    <a:pt x="1804" y="78"/>
                  </a:cubicBezTo>
                  <a:cubicBezTo>
                    <a:pt x="1616" y="26"/>
                    <a:pt x="1370" y="0"/>
                    <a:pt x="1133" y="0"/>
                  </a:cubicBezTo>
                  <a:close/>
                </a:path>
              </a:pathLst>
            </a:custGeom>
            <a:solidFill>
              <a:srgbClr val="006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447;p62"/>
            <p:cNvSpPr/>
            <p:nvPr/>
          </p:nvSpPr>
          <p:spPr>
            <a:xfrm flipH="1">
              <a:off x="2860886" y="3361602"/>
              <a:ext cx="101536" cy="19463"/>
            </a:xfrm>
            <a:custGeom>
              <a:avLst/>
              <a:gdLst/>
              <a:ahLst/>
              <a:cxnLst/>
              <a:rect l="l" t="t" r="r" b="b"/>
              <a:pathLst>
                <a:path w="1299" h="249" extrusionOk="0">
                  <a:moveTo>
                    <a:pt x="1298" y="1"/>
                  </a:moveTo>
                  <a:lnTo>
                    <a:pt x="1298" y="1"/>
                  </a:lnTo>
                  <a:cubicBezTo>
                    <a:pt x="1047" y="140"/>
                    <a:pt x="819" y="187"/>
                    <a:pt x="627" y="187"/>
                  </a:cubicBezTo>
                  <a:cubicBezTo>
                    <a:pt x="243" y="187"/>
                    <a:pt x="1" y="1"/>
                    <a:pt x="1" y="1"/>
                  </a:cubicBezTo>
                  <a:lnTo>
                    <a:pt x="1" y="1"/>
                  </a:lnTo>
                  <a:cubicBezTo>
                    <a:pt x="196" y="187"/>
                    <a:pt x="405" y="249"/>
                    <a:pt x="598" y="249"/>
                  </a:cubicBezTo>
                  <a:cubicBezTo>
                    <a:pt x="982" y="249"/>
                    <a:pt x="1298" y="1"/>
                    <a:pt x="1298" y="1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448;p62"/>
            <p:cNvSpPr/>
            <p:nvPr/>
          </p:nvSpPr>
          <p:spPr>
            <a:xfrm flipH="1">
              <a:off x="2649371" y="3360507"/>
              <a:ext cx="540902" cy="565993"/>
            </a:xfrm>
            <a:custGeom>
              <a:avLst/>
              <a:gdLst/>
              <a:ahLst/>
              <a:cxnLst/>
              <a:rect l="l" t="t" r="r" b="b"/>
              <a:pathLst>
                <a:path w="6920" h="7241" extrusionOk="0">
                  <a:moveTo>
                    <a:pt x="4157" y="1"/>
                  </a:moveTo>
                  <a:lnTo>
                    <a:pt x="2707" y="196"/>
                  </a:lnTo>
                  <a:lnTo>
                    <a:pt x="2749" y="2721"/>
                  </a:lnTo>
                  <a:lnTo>
                    <a:pt x="2358" y="3014"/>
                  </a:lnTo>
                  <a:lnTo>
                    <a:pt x="1061" y="4004"/>
                  </a:lnTo>
                  <a:lnTo>
                    <a:pt x="280" y="4813"/>
                  </a:lnTo>
                  <a:lnTo>
                    <a:pt x="1" y="5678"/>
                  </a:lnTo>
                  <a:lnTo>
                    <a:pt x="322" y="6431"/>
                  </a:lnTo>
                  <a:lnTo>
                    <a:pt x="1117" y="6961"/>
                  </a:lnTo>
                  <a:lnTo>
                    <a:pt x="3139" y="7240"/>
                  </a:lnTo>
                  <a:lnTo>
                    <a:pt x="5441" y="7073"/>
                  </a:lnTo>
                  <a:lnTo>
                    <a:pt x="6543" y="6599"/>
                  </a:lnTo>
                  <a:lnTo>
                    <a:pt x="6919" y="5957"/>
                  </a:lnTo>
                  <a:lnTo>
                    <a:pt x="6919" y="5329"/>
                  </a:lnTo>
                  <a:lnTo>
                    <a:pt x="6375" y="4492"/>
                  </a:lnTo>
                  <a:lnTo>
                    <a:pt x="5385" y="3614"/>
                  </a:lnTo>
                  <a:lnTo>
                    <a:pt x="4213" y="2749"/>
                  </a:lnTo>
                  <a:lnTo>
                    <a:pt x="41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449;p62"/>
            <p:cNvSpPr/>
            <p:nvPr/>
          </p:nvSpPr>
          <p:spPr>
            <a:xfrm flipH="1">
              <a:off x="2834779" y="3307043"/>
              <a:ext cx="196272" cy="69958"/>
            </a:xfrm>
            <a:custGeom>
              <a:avLst/>
              <a:gdLst/>
              <a:ahLst/>
              <a:cxnLst/>
              <a:rect l="l" t="t" r="r" b="b"/>
              <a:pathLst>
                <a:path w="2511" h="895" extrusionOk="0">
                  <a:moveTo>
                    <a:pt x="1319" y="0"/>
                  </a:moveTo>
                  <a:cubicBezTo>
                    <a:pt x="1093" y="0"/>
                    <a:pt x="866" y="17"/>
                    <a:pt x="670" y="57"/>
                  </a:cubicBezTo>
                  <a:cubicBezTo>
                    <a:pt x="0" y="211"/>
                    <a:pt x="795" y="727"/>
                    <a:pt x="795" y="727"/>
                  </a:cubicBezTo>
                  <a:lnTo>
                    <a:pt x="670" y="894"/>
                  </a:lnTo>
                  <a:lnTo>
                    <a:pt x="2120" y="727"/>
                  </a:lnTo>
                  <a:cubicBezTo>
                    <a:pt x="2120" y="727"/>
                    <a:pt x="2511" y="378"/>
                    <a:pt x="2469" y="225"/>
                  </a:cubicBezTo>
                  <a:cubicBezTo>
                    <a:pt x="2429" y="105"/>
                    <a:pt x="1879" y="0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450;p62"/>
            <p:cNvSpPr/>
            <p:nvPr/>
          </p:nvSpPr>
          <p:spPr>
            <a:xfrm flipH="1">
              <a:off x="2864169" y="3320174"/>
              <a:ext cx="111307" cy="94970"/>
            </a:xfrm>
            <a:custGeom>
              <a:avLst/>
              <a:gdLst/>
              <a:ahLst/>
              <a:cxnLst/>
              <a:rect l="l" t="t" r="r" b="b"/>
              <a:pathLst>
                <a:path w="1424" h="1215" extrusionOk="0">
                  <a:moveTo>
                    <a:pt x="1" y="1"/>
                  </a:moveTo>
                  <a:lnTo>
                    <a:pt x="196" y="1145"/>
                  </a:lnTo>
                  <a:cubicBezTo>
                    <a:pt x="196" y="1172"/>
                    <a:pt x="363" y="1214"/>
                    <a:pt x="600" y="1214"/>
                  </a:cubicBezTo>
                  <a:lnTo>
                    <a:pt x="977" y="1214"/>
                  </a:lnTo>
                  <a:cubicBezTo>
                    <a:pt x="1200" y="1214"/>
                    <a:pt x="1354" y="1172"/>
                    <a:pt x="1354" y="1145"/>
                  </a:cubicBezTo>
                  <a:lnTo>
                    <a:pt x="1423" y="1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451;p62"/>
            <p:cNvSpPr/>
            <p:nvPr/>
          </p:nvSpPr>
          <p:spPr>
            <a:xfrm flipH="1">
              <a:off x="2864169" y="3313687"/>
              <a:ext cx="111307" cy="13132"/>
            </a:xfrm>
            <a:custGeom>
              <a:avLst/>
              <a:gdLst/>
              <a:ahLst/>
              <a:cxnLst/>
              <a:rect l="l" t="t" r="r" b="b"/>
              <a:pathLst>
                <a:path w="1424" h="168" extrusionOk="0">
                  <a:moveTo>
                    <a:pt x="559" y="0"/>
                  </a:moveTo>
                  <a:cubicBezTo>
                    <a:pt x="252" y="14"/>
                    <a:pt x="15" y="42"/>
                    <a:pt x="1" y="84"/>
                  </a:cubicBezTo>
                  <a:cubicBezTo>
                    <a:pt x="15" y="126"/>
                    <a:pt x="154" y="140"/>
                    <a:pt x="363" y="167"/>
                  </a:cubicBezTo>
                  <a:lnTo>
                    <a:pt x="1005" y="167"/>
                  </a:lnTo>
                  <a:cubicBezTo>
                    <a:pt x="1242" y="154"/>
                    <a:pt x="1423" y="126"/>
                    <a:pt x="1423" y="84"/>
                  </a:cubicBezTo>
                  <a:cubicBezTo>
                    <a:pt x="1423" y="42"/>
                    <a:pt x="1242" y="14"/>
                    <a:pt x="977" y="0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452;p62"/>
            <p:cNvSpPr/>
            <p:nvPr/>
          </p:nvSpPr>
          <p:spPr>
            <a:xfrm flipH="1">
              <a:off x="2938347" y="3319080"/>
              <a:ext cx="17509" cy="3361"/>
            </a:xfrm>
            <a:custGeom>
              <a:avLst/>
              <a:gdLst/>
              <a:ahLst/>
              <a:cxnLst/>
              <a:rect l="l" t="t" r="r" b="b"/>
              <a:pathLst>
                <a:path w="224" h="43" extrusionOk="0">
                  <a:moveTo>
                    <a:pt x="112" y="1"/>
                  </a:moveTo>
                  <a:cubicBezTo>
                    <a:pt x="56" y="1"/>
                    <a:pt x="1" y="1"/>
                    <a:pt x="1" y="15"/>
                  </a:cubicBezTo>
                  <a:cubicBezTo>
                    <a:pt x="1" y="29"/>
                    <a:pt x="56" y="43"/>
                    <a:pt x="112" y="43"/>
                  </a:cubicBezTo>
                  <a:cubicBezTo>
                    <a:pt x="182" y="43"/>
                    <a:pt x="224" y="29"/>
                    <a:pt x="224" y="15"/>
                  </a:cubicBezTo>
                  <a:cubicBezTo>
                    <a:pt x="224" y="1"/>
                    <a:pt x="182" y="1"/>
                    <a:pt x="112" y="1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453;p62"/>
            <p:cNvSpPr/>
            <p:nvPr/>
          </p:nvSpPr>
          <p:spPr>
            <a:xfrm flipH="1">
              <a:off x="2911068" y="3322363"/>
              <a:ext cx="17509" cy="4455"/>
            </a:xfrm>
            <a:custGeom>
              <a:avLst/>
              <a:gdLst/>
              <a:ahLst/>
              <a:cxnLst/>
              <a:rect l="l" t="t" r="r" b="b"/>
              <a:pathLst>
                <a:path w="224" h="57" extrusionOk="0">
                  <a:moveTo>
                    <a:pt x="112" y="1"/>
                  </a:moveTo>
                  <a:cubicBezTo>
                    <a:pt x="42" y="1"/>
                    <a:pt x="0" y="15"/>
                    <a:pt x="0" y="29"/>
                  </a:cubicBezTo>
                  <a:cubicBezTo>
                    <a:pt x="0" y="43"/>
                    <a:pt x="42" y="56"/>
                    <a:pt x="112" y="56"/>
                  </a:cubicBezTo>
                  <a:cubicBezTo>
                    <a:pt x="182" y="56"/>
                    <a:pt x="224" y="43"/>
                    <a:pt x="224" y="29"/>
                  </a:cubicBezTo>
                  <a:cubicBezTo>
                    <a:pt x="224" y="15"/>
                    <a:pt x="182" y="1"/>
                    <a:pt x="112" y="1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454;p62"/>
            <p:cNvSpPr/>
            <p:nvPr/>
          </p:nvSpPr>
          <p:spPr>
            <a:xfrm flipH="1">
              <a:off x="2888165" y="3315797"/>
              <a:ext cx="18603" cy="4455"/>
            </a:xfrm>
            <a:custGeom>
              <a:avLst/>
              <a:gdLst/>
              <a:ahLst/>
              <a:cxnLst/>
              <a:rect l="l" t="t" r="r" b="b"/>
              <a:pathLst>
                <a:path w="238" h="57" extrusionOk="0">
                  <a:moveTo>
                    <a:pt x="112" y="1"/>
                  </a:moveTo>
                  <a:cubicBezTo>
                    <a:pt x="56" y="1"/>
                    <a:pt x="0" y="15"/>
                    <a:pt x="0" y="29"/>
                  </a:cubicBezTo>
                  <a:cubicBezTo>
                    <a:pt x="0" y="43"/>
                    <a:pt x="56" y="57"/>
                    <a:pt x="112" y="57"/>
                  </a:cubicBezTo>
                  <a:cubicBezTo>
                    <a:pt x="182" y="57"/>
                    <a:pt x="237" y="43"/>
                    <a:pt x="237" y="29"/>
                  </a:cubicBezTo>
                  <a:cubicBezTo>
                    <a:pt x="237" y="15"/>
                    <a:pt x="182" y="1"/>
                    <a:pt x="112" y="1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455;p62"/>
            <p:cNvSpPr/>
            <p:nvPr/>
          </p:nvSpPr>
          <p:spPr>
            <a:xfrm flipH="1">
              <a:off x="2880505" y="3320800"/>
              <a:ext cx="17587" cy="4299"/>
            </a:xfrm>
            <a:custGeom>
              <a:avLst/>
              <a:gdLst/>
              <a:ahLst/>
              <a:cxnLst/>
              <a:rect l="l" t="t" r="r" b="b"/>
              <a:pathLst>
                <a:path w="225" h="55" extrusionOk="0">
                  <a:moveTo>
                    <a:pt x="208" y="1"/>
                  </a:moveTo>
                  <a:cubicBezTo>
                    <a:pt x="187" y="1"/>
                    <a:pt x="150" y="7"/>
                    <a:pt x="113" y="7"/>
                  </a:cubicBezTo>
                  <a:cubicBezTo>
                    <a:pt x="43" y="21"/>
                    <a:pt x="1" y="49"/>
                    <a:pt x="1" y="49"/>
                  </a:cubicBezTo>
                  <a:cubicBezTo>
                    <a:pt x="1" y="49"/>
                    <a:pt x="26" y="55"/>
                    <a:pt x="59" y="55"/>
                  </a:cubicBezTo>
                  <a:cubicBezTo>
                    <a:pt x="75" y="55"/>
                    <a:pt x="94" y="53"/>
                    <a:pt x="113" y="49"/>
                  </a:cubicBezTo>
                  <a:cubicBezTo>
                    <a:pt x="182" y="35"/>
                    <a:pt x="224" y="21"/>
                    <a:pt x="224" y="7"/>
                  </a:cubicBezTo>
                  <a:cubicBezTo>
                    <a:pt x="224" y="2"/>
                    <a:pt x="218" y="1"/>
                    <a:pt x="208" y="1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456;p62"/>
            <p:cNvSpPr/>
            <p:nvPr/>
          </p:nvSpPr>
          <p:spPr>
            <a:xfrm flipH="1">
              <a:off x="2938894" y="3349643"/>
              <a:ext cx="15867" cy="12350"/>
            </a:xfrm>
            <a:custGeom>
              <a:avLst/>
              <a:gdLst/>
              <a:ahLst/>
              <a:cxnLst/>
              <a:rect l="l" t="t" r="r" b="b"/>
              <a:pathLst>
                <a:path w="203" h="158" extrusionOk="0">
                  <a:moveTo>
                    <a:pt x="100" y="0"/>
                  </a:moveTo>
                  <a:cubicBezTo>
                    <a:pt x="49" y="0"/>
                    <a:pt x="1" y="28"/>
                    <a:pt x="15" y="84"/>
                  </a:cubicBezTo>
                  <a:cubicBezTo>
                    <a:pt x="1" y="133"/>
                    <a:pt x="49" y="157"/>
                    <a:pt x="100" y="157"/>
                  </a:cubicBezTo>
                  <a:cubicBezTo>
                    <a:pt x="151" y="157"/>
                    <a:pt x="203" y="133"/>
                    <a:pt x="196" y="84"/>
                  </a:cubicBezTo>
                  <a:cubicBezTo>
                    <a:pt x="203" y="28"/>
                    <a:pt x="151" y="0"/>
                    <a:pt x="100" y="0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457;p62"/>
            <p:cNvSpPr/>
            <p:nvPr/>
          </p:nvSpPr>
          <p:spPr>
            <a:xfrm flipH="1">
              <a:off x="2947024" y="3347454"/>
              <a:ext cx="7738" cy="17509"/>
            </a:xfrm>
            <a:custGeom>
              <a:avLst/>
              <a:gdLst/>
              <a:ahLst/>
              <a:cxnLst/>
              <a:rect l="l" t="t" r="r" b="b"/>
              <a:pathLst>
                <a:path w="99" h="224" extrusionOk="0">
                  <a:moveTo>
                    <a:pt x="98" y="0"/>
                  </a:moveTo>
                  <a:cubicBezTo>
                    <a:pt x="42" y="0"/>
                    <a:pt x="1" y="56"/>
                    <a:pt x="15" y="112"/>
                  </a:cubicBezTo>
                  <a:cubicBezTo>
                    <a:pt x="1" y="168"/>
                    <a:pt x="42" y="210"/>
                    <a:pt x="98" y="224"/>
                  </a:cubicBezTo>
                  <a:cubicBezTo>
                    <a:pt x="1" y="126"/>
                    <a:pt x="98" y="0"/>
                    <a:pt x="98" y="0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458;p62"/>
            <p:cNvSpPr/>
            <p:nvPr/>
          </p:nvSpPr>
          <p:spPr>
            <a:xfrm flipH="1">
              <a:off x="2868546" y="3347454"/>
              <a:ext cx="15320" cy="17509"/>
            </a:xfrm>
            <a:custGeom>
              <a:avLst/>
              <a:gdLst/>
              <a:ahLst/>
              <a:cxnLst/>
              <a:rect l="l" t="t" r="r" b="b"/>
              <a:pathLst>
                <a:path w="196" h="224" extrusionOk="0">
                  <a:moveTo>
                    <a:pt x="98" y="0"/>
                  </a:moveTo>
                  <a:cubicBezTo>
                    <a:pt x="42" y="0"/>
                    <a:pt x="0" y="56"/>
                    <a:pt x="14" y="112"/>
                  </a:cubicBezTo>
                  <a:cubicBezTo>
                    <a:pt x="0" y="154"/>
                    <a:pt x="42" y="210"/>
                    <a:pt x="98" y="224"/>
                  </a:cubicBezTo>
                  <a:cubicBezTo>
                    <a:pt x="154" y="210"/>
                    <a:pt x="196" y="168"/>
                    <a:pt x="196" y="112"/>
                  </a:cubicBezTo>
                  <a:cubicBezTo>
                    <a:pt x="196" y="42"/>
                    <a:pt x="154" y="0"/>
                    <a:pt x="98" y="0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459;p62"/>
            <p:cNvSpPr/>
            <p:nvPr/>
          </p:nvSpPr>
          <p:spPr>
            <a:xfrm flipH="1">
              <a:off x="2876206" y="3347454"/>
              <a:ext cx="7660" cy="17509"/>
            </a:xfrm>
            <a:custGeom>
              <a:avLst/>
              <a:gdLst/>
              <a:ahLst/>
              <a:cxnLst/>
              <a:rect l="l" t="t" r="r" b="b"/>
              <a:pathLst>
                <a:path w="98" h="224" extrusionOk="0">
                  <a:moveTo>
                    <a:pt x="98" y="0"/>
                  </a:moveTo>
                  <a:cubicBezTo>
                    <a:pt x="42" y="0"/>
                    <a:pt x="0" y="56"/>
                    <a:pt x="0" y="112"/>
                  </a:cubicBezTo>
                  <a:cubicBezTo>
                    <a:pt x="0" y="154"/>
                    <a:pt x="42" y="210"/>
                    <a:pt x="98" y="224"/>
                  </a:cubicBezTo>
                  <a:cubicBezTo>
                    <a:pt x="0" y="126"/>
                    <a:pt x="98" y="0"/>
                    <a:pt x="98" y="0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6460;p62"/>
            <p:cNvSpPr/>
            <p:nvPr/>
          </p:nvSpPr>
          <p:spPr>
            <a:xfrm flipH="1">
              <a:off x="2927404" y="3381221"/>
              <a:ext cx="12116" cy="14304"/>
            </a:xfrm>
            <a:custGeom>
              <a:avLst/>
              <a:gdLst/>
              <a:ahLst/>
              <a:cxnLst/>
              <a:rect l="l" t="t" r="r" b="b"/>
              <a:pathLst>
                <a:path w="155" h="183" extrusionOk="0">
                  <a:moveTo>
                    <a:pt x="71" y="1"/>
                  </a:moveTo>
                  <a:cubicBezTo>
                    <a:pt x="29" y="1"/>
                    <a:pt x="1" y="43"/>
                    <a:pt x="1" y="85"/>
                  </a:cubicBezTo>
                  <a:cubicBezTo>
                    <a:pt x="1" y="140"/>
                    <a:pt x="29" y="168"/>
                    <a:pt x="71" y="182"/>
                  </a:cubicBezTo>
                  <a:cubicBezTo>
                    <a:pt x="112" y="168"/>
                    <a:pt x="154" y="140"/>
                    <a:pt x="154" y="85"/>
                  </a:cubicBezTo>
                  <a:cubicBezTo>
                    <a:pt x="154" y="43"/>
                    <a:pt x="112" y="1"/>
                    <a:pt x="71" y="1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461;p62"/>
            <p:cNvSpPr/>
            <p:nvPr/>
          </p:nvSpPr>
          <p:spPr>
            <a:xfrm flipH="1">
              <a:off x="2933970" y="3381221"/>
              <a:ext cx="6644" cy="14304"/>
            </a:xfrm>
            <a:custGeom>
              <a:avLst/>
              <a:gdLst/>
              <a:ahLst/>
              <a:cxnLst/>
              <a:rect l="l" t="t" r="r" b="b"/>
              <a:pathLst>
                <a:path w="85" h="183" extrusionOk="0">
                  <a:moveTo>
                    <a:pt x="85" y="1"/>
                  </a:moveTo>
                  <a:cubicBezTo>
                    <a:pt x="43" y="1"/>
                    <a:pt x="15" y="43"/>
                    <a:pt x="15" y="85"/>
                  </a:cubicBezTo>
                  <a:cubicBezTo>
                    <a:pt x="15" y="140"/>
                    <a:pt x="43" y="168"/>
                    <a:pt x="85" y="182"/>
                  </a:cubicBezTo>
                  <a:cubicBezTo>
                    <a:pt x="1" y="112"/>
                    <a:pt x="85" y="1"/>
                    <a:pt x="85" y="1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462;p62"/>
            <p:cNvSpPr/>
            <p:nvPr/>
          </p:nvSpPr>
          <p:spPr>
            <a:xfrm flipH="1">
              <a:off x="2903955" y="3397089"/>
              <a:ext cx="13210" cy="9849"/>
            </a:xfrm>
            <a:custGeom>
              <a:avLst/>
              <a:gdLst/>
              <a:ahLst/>
              <a:cxnLst/>
              <a:rect l="l" t="t" r="r" b="b"/>
              <a:pathLst>
                <a:path w="169" h="126" extrusionOk="0">
                  <a:moveTo>
                    <a:pt x="85" y="0"/>
                  </a:moveTo>
                  <a:cubicBezTo>
                    <a:pt x="43" y="0"/>
                    <a:pt x="1" y="21"/>
                    <a:pt x="8" y="63"/>
                  </a:cubicBezTo>
                  <a:cubicBezTo>
                    <a:pt x="1" y="105"/>
                    <a:pt x="43" y="126"/>
                    <a:pt x="85" y="126"/>
                  </a:cubicBezTo>
                  <a:cubicBezTo>
                    <a:pt x="126" y="126"/>
                    <a:pt x="168" y="105"/>
                    <a:pt x="161" y="63"/>
                  </a:cubicBezTo>
                  <a:cubicBezTo>
                    <a:pt x="168" y="21"/>
                    <a:pt x="126" y="0"/>
                    <a:pt x="85" y="0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6463;p62"/>
            <p:cNvSpPr/>
            <p:nvPr/>
          </p:nvSpPr>
          <p:spPr>
            <a:xfrm flipH="1">
              <a:off x="2911068" y="3395447"/>
              <a:ext cx="6644" cy="14226"/>
            </a:xfrm>
            <a:custGeom>
              <a:avLst/>
              <a:gdLst/>
              <a:ahLst/>
              <a:cxnLst/>
              <a:rect l="l" t="t" r="r" b="b"/>
              <a:pathLst>
                <a:path w="85" h="182" extrusionOk="0">
                  <a:moveTo>
                    <a:pt x="85" y="0"/>
                  </a:moveTo>
                  <a:cubicBezTo>
                    <a:pt x="43" y="0"/>
                    <a:pt x="15" y="42"/>
                    <a:pt x="15" y="84"/>
                  </a:cubicBezTo>
                  <a:cubicBezTo>
                    <a:pt x="15" y="126"/>
                    <a:pt x="43" y="168"/>
                    <a:pt x="85" y="182"/>
                  </a:cubicBezTo>
                  <a:cubicBezTo>
                    <a:pt x="1" y="98"/>
                    <a:pt x="85" y="0"/>
                    <a:pt x="85" y="0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464;p62"/>
            <p:cNvSpPr/>
            <p:nvPr/>
          </p:nvSpPr>
          <p:spPr>
            <a:xfrm flipH="1">
              <a:off x="2874018" y="3397636"/>
              <a:ext cx="12037" cy="14226"/>
            </a:xfrm>
            <a:custGeom>
              <a:avLst/>
              <a:gdLst/>
              <a:ahLst/>
              <a:cxnLst/>
              <a:rect l="l" t="t" r="r" b="b"/>
              <a:pathLst>
                <a:path w="154" h="182" extrusionOk="0">
                  <a:moveTo>
                    <a:pt x="84" y="0"/>
                  </a:moveTo>
                  <a:cubicBezTo>
                    <a:pt x="42" y="0"/>
                    <a:pt x="0" y="42"/>
                    <a:pt x="14" y="84"/>
                  </a:cubicBezTo>
                  <a:cubicBezTo>
                    <a:pt x="0" y="140"/>
                    <a:pt x="42" y="168"/>
                    <a:pt x="84" y="181"/>
                  </a:cubicBezTo>
                  <a:cubicBezTo>
                    <a:pt x="126" y="168"/>
                    <a:pt x="154" y="140"/>
                    <a:pt x="154" y="84"/>
                  </a:cubicBezTo>
                  <a:cubicBezTo>
                    <a:pt x="154" y="42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465;p62"/>
            <p:cNvSpPr/>
            <p:nvPr/>
          </p:nvSpPr>
          <p:spPr>
            <a:xfrm flipH="1">
              <a:off x="2879411" y="3397636"/>
              <a:ext cx="6644" cy="14226"/>
            </a:xfrm>
            <a:custGeom>
              <a:avLst/>
              <a:gdLst/>
              <a:ahLst/>
              <a:cxnLst/>
              <a:rect l="l" t="t" r="r" b="b"/>
              <a:pathLst>
                <a:path w="85" h="182" extrusionOk="0">
                  <a:moveTo>
                    <a:pt x="84" y="0"/>
                  </a:moveTo>
                  <a:cubicBezTo>
                    <a:pt x="42" y="0"/>
                    <a:pt x="0" y="42"/>
                    <a:pt x="14" y="84"/>
                  </a:cubicBezTo>
                  <a:cubicBezTo>
                    <a:pt x="0" y="140"/>
                    <a:pt x="42" y="168"/>
                    <a:pt x="84" y="181"/>
                  </a:cubicBezTo>
                  <a:cubicBezTo>
                    <a:pt x="0" y="112"/>
                    <a:pt x="84" y="0"/>
                    <a:pt x="84" y="0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466;p62"/>
            <p:cNvSpPr/>
            <p:nvPr/>
          </p:nvSpPr>
          <p:spPr>
            <a:xfrm flipH="1">
              <a:off x="2906143" y="3360273"/>
              <a:ext cx="14304" cy="11490"/>
            </a:xfrm>
            <a:custGeom>
              <a:avLst/>
              <a:gdLst/>
              <a:ahLst/>
              <a:cxnLst/>
              <a:rect l="l" t="t" r="r" b="b"/>
              <a:pathLst>
                <a:path w="183" h="147" extrusionOk="0">
                  <a:moveTo>
                    <a:pt x="92" y="0"/>
                  </a:moveTo>
                  <a:cubicBezTo>
                    <a:pt x="46" y="0"/>
                    <a:pt x="1" y="25"/>
                    <a:pt x="8" y="74"/>
                  </a:cubicBezTo>
                  <a:cubicBezTo>
                    <a:pt x="1" y="122"/>
                    <a:pt x="46" y="147"/>
                    <a:pt x="92" y="147"/>
                  </a:cubicBezTo>
                  <a:cubicBezTo>
                    <a:pt x="137" y="147"/>
                    <a:pt x="182" y="122"/>
                    <a:pt x="175" y="74"/>
                  </a:cubicBezTo>
                  <a:cubicBezTo>
                    <a:pt x="182" y="25"/>
                    <a:pt x="137" y="0"/>
                    <a:pt x="92" y="0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467;p62"/>
            <p:cNvSpPr/>
            <p:nvPr/>
          </p:nvSpPr>
          <p:spPr>
            <a:xfrm flipH="1">
              <a:off x="2913256" y="3359413"/>
              <a:ext cx="7660" cy="15399"/>
            </a:xfrm>
            <a:custGeom>
              <a:avLst/>
              <a:gdLst/>
              <a:ahLst/>
              <a:cxnLst/>
              <a:rect l="l" t="t" r="r" b="b"/>
              <a:pathLst>
                <a:path w="98" h="197" extrusionOk="0">
                  <a:moveTo>
                    <a:pt x="98" y="1"/>
                  </a:moveTo>
                  <a:cubicBezTo>
                    <a:pt x="42" y="1"/>
                    <a:pt x="14" y="43"/>
                    <a:pt x="14" y="99"/>
                  </a:cubicBezTo>
                  <a:cubicBezTo>
                    <a:pt x="14" y="140"/>
                    <a:pt x="42" y="196"/>
                    <a:pt x="98" y="196"/>
                  </a:cubicBezTo>
                  <a:cubicBezTo>
                    <a:pt x="0" y="113"/>
                    <a:pt x="98" y="1"/>
                    <a:pt x="98" y="1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468;p62"/>
            <p:cNvSpPr/>
            <p:nvPr/>
          </p:nvSpPr>
          <p:spPr>
            <a:xfrm flipH="1">
              <a:off x="2915445" y="3338152"/>
              <a:ext cx="14226" cy="10709"/>
            </a:xfrm>
            <a:custGeom>
              <a:avLst/>
              <a:gdLst/>
              <a:ahLst/>
              <a:cxnLst/>
              <a:rect l="l" t="t" r="r" b="b"/>
              <a:pathLst>
                <a:path w="182" h="137" extrusionOk="0">
                  <a:moveTo>
                    <a:pt x="91" y="1"/>
                  </a:moveTo>
                  <a:cubicBezTo>
                    <a:pt x="49" y="1"/>
                    <a:pt x="7" y="22"/>
                    <a:pt x="14" y="64"/>
                  </a:cubicBezTo>
                  <a:cubicBezTo>
                    <a:pt x="0" y="113"/>
                    <a:pt x="46" y="137"/>
                    <a:pt x="91" y="137"/>
                  </a:cubicBezTo>
                  <a:cubicBezTo>
                    <a:pt x="136" y="137"/>
                    <a:pt x="182" y="113"/>
                    <a:pt x="168" y="64"/>
                  </a:cubicBezTo>
                  <a:cubicBezTo>
                    <a:pt x="175" y="22"/>
                    <a:pt x="133" y="1"/>
                    <a:pt x="91" y="1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6469;p62"/>
            <p:cNvSpPr/>
            <p:nvPr/>
          </p:nvSpPr>
          <p:spPr>
            <a:xfrm flipH="1">
              <a:off x="2921933" y="3335495"/>
              <a:ext cx="7738" cy="16415"/>
            </a:xfrm>
            <a:custGeom>
              <a:avLst/>
              <a:gdLst/>
              <a:ahLst/>
              <a:cxnLst/>
              <a:rect l="l" t="t" r="r" b="b"/>
              <a:pathLst>
                <a:path w="99" h="210" extrusionOk="0">
                  <a:moveTo>
                    <a:pt x="98" y="0"/>
                  </a:moveTo>
                  <a:cubicBezTo>
                    <a:pt x="42" y="14"/>
                    <a:pt x="0" y="56"/>
                    <a:pt x="14" y="98"/>
                  </a:cubicBezTo>
                  <a:cubicBezTo>
                    <a:pt x="0" y="153"/>
                    <a:pt x="42" y="195"/>
                    <a:pt x="98" y="209"/>
                  </a:cubicBezTo>
                  <a:cubicBezTo>
                    <a:pt x="0" y="112"/>
                    <a:pt x="98" y="0"/>
                    <a:pt x="98" y="0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6470;p62"/>
            <p:cNvSpPr/>
            <p:nvPr/>
          </p:nvSpPr>
          <p:spPr>
            <a:xfrm flipH="1">
              <a:off x="2944288" y="3371138"/>
              <a:ext cx="14851" cy="11568"/>
            </a:xfrm>
            <a:custGeom>
              <a:avLst/>
              <a:gdLst/>
              <a:ahLst/>
              <a:cxnLst/>
              <a:rect l="l" t="t" r="r" b="b"/>
              <a:pathLst>
                <a:path w="190" h="148" extrusionOk="0">
                  <a:moveTo>
                    <a:pt x="93" y="1"/>
                  </a:moveTo>
                  <a:cubicBezTo>
                    <a:pt x="46" y="1"/>
                    <a:pt x="1" y="25"/>
                    <a:pt x="15" y="74"/>
                  </a:cubicBezTo>
                  <a:cubicBezTo>
                    <a:pt x="1" y="123"/>
                    <a:pt x="46" y="147"/>
                    <a:pt x="93" y="147"/>
                  </a:cubicBezTo>
                  <a:cubicBezTo>
                    <a:pt x="140" y="147"/>
                    <a:pt x="189" y="123"/>
                    <a:pt x="182" y="74"/>
                  </a:cubicBezTo>
                  <a:cubicBezTo>
                    <a:pt x="189" y="25"/>
                    <a:pt x="140" y="1"/>
                    <a:pt x="93" y="1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471;p62"/>
            <p:cNvSpPr/>
            <p:nvPr/>
          </p:nvSpPr>
          <p:spPr>
            <a:xfrm flipH="1">
              <a:off x="2951401" y="3369262"/>
              <a:ext cx="7738" cy="15320"/>
            </a:xfrm>
            <a:custGeom>
              <a:avLst/>
              <a:gdLst/>
              <a:ahLst/>
              <a:cxnLst/>
              <a:rect l="l" t="t" r="r" b="b"/>
              <a:pathLst>
                <a:path w="99" h="196" extrusionOk="0">
                  <a:moveTo>
                    <a:pt x="98" y="0"/>
                  </a:moveTo>
                  <a:cubicBezTo>
                    <a:pt x="43" y="0"/>
                    <a:pt x="1" y="42"/>
                    <a:pt x="15" y="98"/>
                  </a:cubicBezTo>
                  <a:cubicBezTo>
                    <a:pt x="1" y="140"/>
                    <a:pt x="43" y="182"/>
                    <a:pt x="98" y="196"/>
                  </a:cubicBezTo>
                  <a:cubicBezTo>
                    <a:pt x="1" y="112"/>
                    <a:pt x="98" y="0"/>
                    <a:pt x="98" y="0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6472;p62"/>
            <p:cNvSpPr/>
            <p:nvPr/>
          </p:nvSpPr>
          <p:spPr>
            <a:xfrm flipH="1">
              <a:off x="2886524" y="3339012"/>
              <a:ext cx="9927" cy="8207"/>
            </a:xfrm>
            <a:custGeom>
              <a:avLst/>
              <a:gdLst/>
              <a:ahLst/>
              <a:cxnLst/>
              <a:rect l="l" t="t" r="r" b="b"/>
              <a:pathLst>
                <a:path w="127" h="105" extrusionOk="0">
                  <a:moveTo>
                    <a:pt x="64" y="0"/>
                  </a:moveTo>
                  <a:cubicBezTo>
                    <a:pt x="36" y="0"/>
                    <a:pt x="8" y="18"/>
                    <a:pt x="8" y="53"/>
                  </a:cubicBezTo>
                  <a:cubicBezTo>
                    <a:pt x="1" y="88"/>
                    <a:pt x="32" y="105"/>
                    <a:pt x="64" y="105"/>
                  </a:cubicBezTo>
                  <a:cubicBezTo>
                    <a:pt x="95" y="105"/>
                    <a:pt x="126" y="88"/>
                    <a:pt x="119" y="53"/>
                  </a:cubicBezTo>
                  <a:cubicBezTo>
                    <a:pt x="119" y="18"/>
                    <a:pt x="92" y="0"/>
                    <a:pt x="64" y="0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6473;p62"/>
            <p:cNvSpPr/>
            <p:nvPr/>
          </p:nvSpPr>
          <p:spPr>
            <a:xfrm flipH="1">
              <a:off x="2891448" y="3338699"/>
              <a:ext cx="4455" cy="9927"/>
            </a:xfrm>
            <a:custGeom>
              <a:avLst/>
              <a:gdLst/>
              <a:ahLst/>
              <a:cxnLst/>
              <a:rect l="l" t="t" r="r" b="b"/>
              <a:pathLst>
                <a:path w="57" h="127" extrusionOk="0">
                  <a:moveTo>
                    <a:pt x="57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99"/>
                    <a:pt x="29" y="126"/>
                    <a:pt x="57" y="126"/>
                  </a:cubicBezTo>
                  <a:cubicBezTo>
                    <a:pt x="1" y="71"/>
                    <a:pt x="57" y="1"/>
                    <a:pt x="57" y="1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6474;p62"/>
            <p:cNvSpPr/>
            <p:nvPr/>
          </p:nvSpPr>
          <p:spPr>
            <a:xfrm flipH="1">
              <a:off x="2955231" y="3334635"/>
              <a:ext cx="9849" cy="8285"/>
            </a:xfrm>
            <a:custGeom>
              <a:avLst/>
              <a:gdLst/>
              <a:ahLst/>
              <a:cxnLst/>
              <a:rect l="l" t="t" r="r" b="b"/>
              <a:pathLst>
                <a:path w="126" h="106" extrusionOk="0">
                  <a:moveTo>
                    <a:pt x="63" y="1"/>
                  </a:moveTo>
                  <a:cubicBezTo>
                    <a:pt x="35" y="1"/>
                    <a:pt x="7" y="18"/>
                    <a:pt x="7" y="53"/>
                  </a:cubicBezTo>
                  <a:cubicBezTo>
                    <a:pt x="0" y="88"/>
                    <a:pt x="31" y="105"/>
                    <a:pt x="63" y="105"/>
                  </a:cubicBezTo>
                  <a:cubicBezTo>
                    <a:pt x="94" y="105"/>
                    <a:pt x="126" y="88"/>
                    <a:pt x="119" y="53"/>
                  </a:cubicBezTo>
                  <a:cubicBezTo>
                    <a:pt x="119" y="18"/>
                    <a:pt x="91" y="1"/>
                    <a:pt x="63" y="1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6475;p62"/>
            <p:cNvSpPr/>
            <p:nvPr/>
          </p:nvSpPr>
          <p:spPr>
            <a:xfrm flipH="1">
              <a:off x="2960155" y="3334400"/>
              <a:ext cx="4377" cy="9849"/>
            </a:xfrm>
            <a:custGeom>
              <a:avLst/>
              <a:gdLst/>
              <a:ahLst/>
              <a:cxnLst/>
              <a:rect l="l" t="t" r="r" b="b"/>
              <a:pathLst>
                <a:path w="56" h="126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84"/>
                    <a:pt x="28" y="126"/>
                    <a:pt x="56" y="126"/>
                  </a:cubicBezTo>
                  <a:cubicBezTo>
                    <a:pt x="0" y="70"/>
                    <a:pt x="56" y="0"/>
                    <a:pt x="56" y="0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6476;p62"/>
            <p:cNvSpPr/>
            <p:nvPr/>
          </p:nvSpPr>
          <p:spPr>
            <a:xfrm flipH="1">
              <a:off x="2944835" y="3403342"/>
              <a:ext cx="9380" cy="7426"/>
            </a:xfrm>
            <a:custGeom>
              <a:avLst/>
              <a:gdLst/>
              <a:ahLst/>
              <a:cxnLst/>
              <a:rect l="l" t="t" r="r" b="b"/>
              <a:pathLst>
                <a:path w="120" h="95" extrusionOk="0">
                  <a:moveTo>
                    <a:pt x="58" y="0"/>
                  </a:moveTo>
                  <a:cubicBezTo>
                    <a:pt x="28" y="0"/>
                    <a:pt x="1" y="18"/>
                    <a:pt x="8" y="53"/>
                  </a:cubicBezTo>
                  <a:cubicBezTo>
                    <a:pt x="1" y="81"/>
                    <a:pt x="28" y="95"/>
                    <a:pt x="58" y="95"/>
                  </a:cubicBezTo>
                  <a:cubicBezTo>
                    <a:pt x="88" y="95"/>
                    <a:pt x="119" y="81"/>
                    <a:pt x="119" y="53"/>
                  </a:cubicBezTo>
                  <a:cubicBezTo>
                    <a:pt x="119" y="18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6477;p62"/>
            <p:cNvSpPr/>
            <p:nvPr/>
          </p:nvSpPr>
          <p:spPr>
            <a:xfrm flipH="1">
              <a:off x="2949212" y="3401935"/>
              <a:ext cx="5550" cy="11021"/>
            </a:xfrm>
            <a:custGeom>
              <a:avLst/>
              <a:gdLst/>
              <a:ahLst/>
              <a:cxnLst/>
              <a:rect l="l" t="t" r="r" b="b"/>
              <a:pathLst>
                <a:path w="71" h="141" extrusionOk="0">
                  <a:moveTo>
                    <a:pt x="70" y="1"/>
                  </a:moveTo>
                  <a:lnTo>
                    <a:pt x="70" y="1"/>
                  </a:lnTo>
                  <a:cubicBezTo>
                    <a:pt x="28" y="15"/>
                    <a:pt x="1" y="43"/>
                    <a:pt x="15" y="71"/>
                  </a:cubicBezTo>
                  <a:cubicBezTo>
                    <a:pt x="1" y="99"/>
                    <a:pt x="28" y="126"/>
                    <a:pt x="70" y="140"/>
                  </a:cubicBezTo>
                  <a:cubicBezTo>
                    <a:pt x="1" y="85"/>
                    <a:pt x="70" y="1"/>
                    <a:pt x="70" y="1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6478;p62"/>
            <p:cNvSpPr/>
            <p:nvPr/>
          </p:nvSpPr>
          <p:spPr>
            <a:xfrm flipH="1">
              <a:off x="2883241" y="3385051"/>
              <a:ext cx="11021" cy="9067"/>
            </a:xfrm>
            <a:custGeom>
              <a:avLst/>
              <a:gdLst/>
              <a:ahLst/>
              <a:cxnLst/>
              <a:rect l="l" t="t" r="r" b="b"/>
              <a:pathLst>
                <a:path w="141" h="116" extrusionOk="0">
                  <a:moveTo>
                    <a:pt x="70" y="1"/>
                  </a:moveTo>
                  <a:cubicBezTo>
                    <a:pt x="36" y="1"/>
                    <a:pt x="1" y="22"/>
                    <a:pt x="8" y="63"/>
                  </a:cubicBezTo>
                  <a:cubicBezTo>
                    <a:pt x="1" y="98"/>
                    <a:pt x="36" y="116"/>
                    <a:pt x="70" y="116"/>
                  </a:cubicBezTo>
                  <a:cubicBezTo>
                    <a:pt x="105" y="116"/>
                    <a:pt x="140" y="98"/>
                    <a:pt x="133" y="63"/>
                  </a:cubicBezTo>
                  <a:cubicBezTo>
                    <a:pt x="140" y="22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6479;p62"/>
            <p:cNvSpPr/>
            <p:nvPr/>
          </p:nvSpPr>
          <p:spPr>
            <a:xfrm flipH="1">
              <a:off x="2888165" y="3383410"/>
              <a:ext cx="5550" cy="13210"/>
            </a:xfrm>
            <a:custGeom>
              <a:avLst/>
              <a:gdLst/>
              <a:ahLst/>
              <a:cxnLst/>
              <a:rect l="l" t="t" r="r" b="b"/>
              <a:pathLst>
                <a:path w="71" h="169" extrusionOk="0">
                  <a:moveTo>
                    <a:pt x="70" y="1"/>
                  </a:moveTo>
                  <a:cubicBezTo>
                    <a:pt x="29" y="1"/>
                    <a:pt x="1" y="43"/>
                    <a:pt x="1" y="84"/>
                  </a:cubicBezTo>
                  <a:cubicBezTo>
                    <a:pt x="1" y="126"/>
                    <a:pt x="29" y="154"/>
                    <a:pt x="70" y="168"/>
                  </a:cubicBezTo>
                  <a:cubicBezTo>
                    <a:pt x="1" y="98"/>
                    <a:pt x="70" y="1"/>
                    <a:pt x="70" y="1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6480;p62"/>
            <p:cNvSpPr/>
            <p:nvPr/>
          </p:nvSpPr>
          <p:spPr>
            <a:xfrm flipH="1">
              <a:off x="2890354" y="3358319"/>
              <a:ext cx="10943" cy="13210"/>
            </a:xfrm>
            <a:custGeom>
              <a:avLst/>
              <a:gdLst/>
              <a:ahLst/>
              <a:cxnLst/>
              <a:rect l="l" t="t" r="r" b="b"/>
              <a:pathLst>
                <a:path w="140" h="169" extrusionOk="0">
                  <a:moveTo>
                    <a:pt x="70" y="1"/>
                  </a:moveTo>
                  <a:cubicBezTo>
                    <a:pt x="42" y="1"/>
                    <a:pt x="0" y="43"/>
                    <a:pt x="14" y="85"/>
                  </a:cubicBezTo>
                  <a:cubicBezTo>
                    <a:pt x="0" y="113"/>
                    <a:pt x="28" y="154"/>
                    <a:pt x="70" y="168"/>
                  </a:cubicBezTo>
                  <a:cubicBezTo>
                    <a:pt x="112" y="154"/>
                    <a:pt x="140" y="113"/>
                    <a:pt x="140" y="85"/>
                  </a:cubicBezTo>
                  <a:cubicBezTo>
                    <a:pt x="140" y="43"/>
                    <a:pt x="112" y="1"/>
                    <a:pt x="70" y="1"/>
                  </a:cubicBezTo>
                  <a:close/>
                </a:path>
              </a:pathLst>
            </a:custGeom>
            <a:solidFill>
              <a:srgbClr val="7A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6481;p62"/>
            <p:cNvSpPr/>
            <p:nvPr/>
          </p:nvSpPr>
          <p:spPr>
            <a:xfrm flipH="1">
              <a:off x="2895826" y="3358319"/>
              <a:ext cx="5472" cy="13210"/>
            </a:xfrm>
            <a:custGeom>
              <a:avLst/>
              <a:gdLst/>
              <a:ahLst/>
              <a:cxnLst/>
              <a:rect l="l" t="t" r="r" b="b"/>
              <a:pathLst>
                <a:path w="70" h="169" extrusionOk="0">
                  <a:moveTo>
                    <a:pt x="70" y="1"/>
                  </a:moveTo>
                  <a:cubicBezTo>
                    <a:pt x="42" y="1"/>
                    <a:pt x="0" y="43"/>
                    <a:pt x="14" y="85"/>
                  </a:cubicBezTo>
                  <a:cubicBezTo>
                    <a:pt x="0" y="113"/>
                    <a:pt x="28" y="154"/>
                    <a:pt x="70" y="168"/>
                  </a:cubicBezTo>
                  <a:cubicBezTo>
                    <a:pt x="0" y="99"/>
                    <a:pt x="70" y="1"/>
                    <a:pt x="70" y="1"/>
                  </a:cubicBezTo>
                  <a:close/>
                </a:path>
              </a:pathLst>
            </a:custGeom>
            <a:solidFill>
              <a:srgbClr val="CF7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6482;p62"/>
            <p:cNvSpPr/>
            <p:nvPr/>
          </p:nvSpPr>
          <p:spPr>
            <a:xfrm flipH="1">
              <a:off x="2927404" y="3314781"/>
              <a:ext cx="48071" cy="100364"/>
            </a:xfrm>
            <a:custGeom>
              <a:avLst/>
              <a:gdLst/>
              <a:ahLst/>
              <a:cxnLst/>
              <a:rect l="l" t="t" r="r" b="b"/>
              <a:pathLst>
                <a:path w="615" h="1284" extrusionOk="0">
                  <a:moveTo>
                    <a:pt x="559" y="0"/>
                  </a:moveTo>
                  <a:cubicBezTo>
                    <a:pt x="252" y="0"/>
                    <a:pt x="28" y="42"/>
                    <a:pt x="1" y="84"/>
                  </a:cubicBezTo>
                  <a:lnTo>
                    <a:pt x="196" y="1214"/>
                  </a:lnTo>
                  <a:cubicBezTo>
                    <a:pt x="196" y="1255"/>
                    <a:pt x="377" y="1283"/>
                    <a:pt x="614" y="1283"/>
                  </a:cubicBezTo>
                  <a:lnTo>
                    <a:pt x="559" y="1032"/>
                  </a:lnTo>
                  <a:lnTo>
                    <a:pt x="531" y="879"/>
                  </a:lnTo>
                  <a:lnTo>
                    <a:pt x="531" y="865"/>
                  </a:lnTo>
                  <a:lnTo>
                    <a:pt x="461" y="572"/>
                  </a:lnTo>
                  <a:lnTo>
                    <a:pt x="433" y="446"/>
                  </a:lnTo>
                  <a:lnTo>
                    <a:pt x="377" y="167"/>
                  </a:lnTo>
                  <a:cubicBezTo>
                    <a:pt x="349" y="140"/>
                    <a:pt x="349" y="126"/>
                    <a:pt x="349" y="98"/>
                  </a:cubicBezTo>
                  <a:cubicBezTo>
                    <a:pt x="349" y="98"/>
                    <a:pt x="349" y="84"/>
                    <a:pt x="349" y="84"/>
                  </a:cubicBezTo>
                  <a:cubicBezTo>
                    <a:pt x="349" y="70"/>
                    <a:pt x="363" y="70"/>
                    <a:pt x="363" y="56"/>
                  </a:cubicBezTo>
                  <a:cubicBezTo>
                    <a:pt x="419" y="28"/>
                    <a:pt x="489" y="0"/>
                    <a:pt x="559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483;p62"/>
            <p:cNvSpPr/>
            <p:nvPr/>
          </p:nvSpPr>
          <p:spPr>
            <a:xfrm flipH="1">
              <a:off x="2864169" y="3314781"/>
              <a:ext cx="35018" cy="100364"/>
            </a:xfrm>
            <a:custGeom>
              <a:avLst/>
              <a:gdLst/>
              <a:ahLst/>
              <a:cxnLst/>
              <a:rect l="l" t="t" r="r" b="b"/>
              <a:pathLst>
                <a:path w="448" h="1284" extrusionOk="0">
                  <a:moveTo>
                    <a:pt x="1" y="0"/>
                  </a:moveTo>
                  <a:cubicBezTo>
                    <a:pt x="15" y="14"/>
                    <a:pt x="43" y="14"/>
                    <a:pt x="57" y="28"/>
                  </a:cubicBezTo>
                  <a:cubicBezTo>
                    <a:pt x="71" y="42"/>
                    <a:pt x="85" y="56"/>
                    <a:pt x="99" y="70"/>
                  </a:cubicBezTo>
                  <a:lnTo>
                    <a:pt x="99" y="84"/>
                  </a:lnTo>
                  <a:cubicBezTo>
                    <a:pt x="85" y="112"/>
                    <a:pt x="71" y="126"/>
                    <a:pt x="57" y="140"/>
                  </a:cubicBezTo>
                  <a:cubicBezTo>
                    <a:pt x="57" y="153"/>
                    <a:pt x="43" y="153"/>
                    <a:pt x="29" y="167"/>
                  </a:cubicBezTo>
                  <a:lnTo>
                    <a:pt x="15" y="167"/>
                  </a:lnTo>
                  <a:lnTo>
                    <a:pt x="15" y="572"/>
                  </a:lnTo>
                  <a:lnTo>
                    <a:pt x="15" y="697"/>
                  </a:lnTo>
                  <a:lnTo>
                    <a:pt x="1" y="1283"/>
                  </a:lnTo>
                  <a:cubicBezTo>
                    <a:pt x="224" y="1283"/>
                    <a:pt x="378" y="1241"/>
                    <a:pt x="378" y="1214"/>
                  </a:cubicBezTo>
                  <a:lnTo>
                    <a:pt x="447" y="70"/>
                  </a:lnTo>
                  <a:cubicBezTo>
                    <a:pt x="447" y="28"/>
                    <a:pt x="266" y="0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484;p62"/>
            <p:cNvSpPr/>
            <p:nvPr/>
          </p:nvSpPr>
          <p:spPr>
            <a:xfrm flipH="1">
              <a:off x="2766072" y="3300477"/>
              <a:ext cx="306250" cy="84106"/>
            </a:xfrm>
            <a:custGeom>
              <a:avLst/>
              <a:gdLst/>
              <a:ahLst/>
              <a:cxnLst/>
              <a:rect l="l" t="t" r="r" b="b"/>
              <a:pathLst>
                <a:path w="3918" h="1076" extrusionOk="0">
                  <a:moveTo>
                    <a:pt x="1912" y="190"/>
                  </a:moveTo>
                  <a:cubicBezTo>
                    <a:pt x="2148" y="190"/>
                    <a:pt x="2392" y="215"/>
                    <a:pt x="2579" y="267"/>
                  </a:cubicBezTo>
                  <a:cubicBezTo>
                    <a:pt x="3095" y="406"/>
                    <a:pt x="2788" y="615"/>
                    <a:pt x="2620" y="685"/>
                  </a:cubicBezTo>
                  <a:lnTo>
                    <a:pt x="2523" y="727"/>
                  </a:lnTo>
                  <a:cubicBezTo>
                    <a:pt x="2355" y="811"/>
                    <a:pt x="2174" y="867"/>
                    <a:pt x="1993" y="880"/>
                  </a:cubicBezTo>
                  <a:cubicBezTo>
                    <a:pt x="1798" y="880"/>
                    <a:pt x="1602" y="839"/>
                    <a:pt x="1449" y="727"/>
                  </a:cubicBezTo>
                  <a:cubicBezTo>
                    <a:pt x="1407" y="713"/>
                    <a:pt x="1365" y="685"/>
                    <a:pt x="1323" y="671"/>
                  </a:cubicBezTo>
                  <a:cubicBezTo>
                    <a:pt x="774" y="352"/>
                    <a:pt x="1318" y="190"/>
                    <a:pt x="1912" y="190"/>
                  </a:cubicBezTo>
                  <a:close/>
                  <a:moveTo>
                    <a:pt x="1863" y="0"/>
                  </a:moveTo>
                  <a:cubicBezTo>
                    <a:pt x="892" y="0"/>
                    <a:pt x="0" y="278"/>
                    <a:pt x="1142" y="839"/>
                  </a:cubicBezTo>
                  <a:cubicBezTo>
                    <a:pt x="1393" y="992"/>
                    <a:pt x="1686" y="1076"/>
                    <a:pt x="1979" y="1076"/>
                  </a:cubicBezTo>
                  <a:cubicBezTo>
                    <a:pt x="2258" y="1034"/>
                    <a:pt x="2551" y="964"/>
                    <a:pt x="2802" y="839"/>
                  </a:cubicBezTo>
                  <a:cubicBezTo>
                    <a:pt x="2802" y="839"/>
                    <a:pt x="3918" y="392"/>
                    <a:pt x="2872" y="113"/>
                  </a:cubicBezTo>
                  <a:cubicBezTo>
                    <a:pt x="2590" y="38"/>
                    <a:pt x="2221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485;p62"/>
            <p:cNvSpPr/>
            <p:nvPr/>
          </p:nvSpPr>
          <p:spPr>
            <a:xfrm flipH="1">
              <a:off x="2750829" y="3661209"/>
              <a:ext cx="332592" cy="66987"/>
            </a:xfrm>
            <a:custGeom>
              <a:avLst/>
              <a:gdLst/>
              <a:ahLst/>
              <a:cxnLst/>
              <a:rect l="l" t="t" r="r" b="b"/>
              <a:pathLst>
                <a:path w="4255" h="857" extrusionOk="0">
                  <a:moveTo>
                    <a:pt x="2008" y="0"/>
                  </a:moveTo>
                  <a:cubicBezTo>
                    <a:pt x="794" y="0"/>
                    <a:pt x="56" y="236"/>
                    <a:pt x="1" y="255"/>
                  </a:cubicBezTo>
                  <a:cubicBezTo>
                    <a:pt x="819" y="706"/>
                    <a:pt x="1564" y="856"/>
                    <a:pt x="2195" y="856"/>
                  </a:cubicBezTo>
                  <a:cubicBezTo>
                    <a:pt x="3455" y="856"/>
                    <a:pt x="4255" y="255"/>
                    <a:pt x="4255" y="255"/>
                  </a:cubicBezTo>
                  <a:cubicBezTo>
                    <a:pt x="3397" y="64"/>
                    <a:pt x="2638" y="0"/>
                    <a:pt x="2008" y="0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486;p62"/>
            <p:cNvSpPr/>
            <p:nvPr/>
          </p:nvSpPr>
          <p:spPr>
            <a:xfrm flipH="1">
              <a:off x="2664692" y="3679968"/>
              <a:ext cx="511355" cy="225819"/>
            </a:xfrm>
            <a:custGeom>
              <a:avLst/>
              <a:gdLst/>
              <a:ahLst/>
              <a:cxnLst/>
              <a:rect l="l" t="t" r="r" b="b"/>
              <a:pathLst>
                <a:path w="6542" h="2889" extrusionOk="0">
                  <a:moveTo>
                    <a:pt x="6444" y="1675"/>
                  </a:moveTo>
                  <a:cubicBezTo>
                    <a:pt x="6416" y="1912"/>
                    <a:pt x="6291" y="2135"/>
                    <a:pt x="6096" y="2288"/>
                  </a:cubicBezTo>
                  <a:cubicBezTo>
                    <a:pt x="5510" y="2791"/>
                    <a:pt x="4296" y="2818"/>
                    <a:pt x="3362" y="2846"/>
                  </a:cubicBezTo>
                  <a:cubicBezTo>
                    <a:pt x="2511" y="2888"/>
                    <a:pt x="1325" y="2693"/>
                    <a:pt x="642" y="2302"/>
                  </a:cubicBezTo>
                  <a:cubicBezTo>
                    <a:pt x="335" y="2135"/>
                    <a:pt x="140" y="1926"/>
                    <a:pt x="112" y="1689"/>
                  </a:cubicBezTo>
                  <a:cubicBezTo>
                    <a:pt x="0" y="907"/>
                    <a:pt x="1186" y="15"/>
                    <a:pt x="1186" y="15"/>
                  </a:cubicBezTo>
                  <a:lnTo>
                    <a:pt x="1186" y="15"/>
                  </a:lnTo>
                  <a:cubicBezTo>
                    <a:pt x="1283" y="57"/>
                    <a:pt x="1883" y="336"/>
                    <a:pt x="3362" y="377"/>
                  </a:cubicBezTo>
                  <a:cubicBezTo>
                    <a:pt x="4966" y="419"/>
                    <a:pt x="5426" y="15"/>
                    <a:pt x="5440" y="1"/>
                  </a:cubicBezTo>
                  <a:lnTo>
                    <a:pt x="5440" y="1"/>
                  </a:lnTo>
                  <a:cubicBezTo>
                    <a:pt x="5454" y="29"/>
                    <a:pt x="6542" y="991"/>
                    <a:pt x="6444" y="1675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487;p62"/>
            <p:cNvSpPr/>
            <p:nvPr/>
          </p:nvSpPr>
          <p:spPr>
            <a:xfrm flipH="1">
              <a:off x="3012448" y="3810817"/>
              <a:ext cx="18291" cy="14461"/>
            </a:xfrm>
            <a:custGeom>
              <a:avLst/>
              <a:gdLst/>
              <a:ahLst/>
              <a:cxnLst/>
              <a:rect l="l" t="t" r="r" b="b"/>
              <a:pathLst>
                <a:path w="234" h="185" extrusionOk="0">
                  <a:moveTo>
                    <a:pt x="122" y="1"/>
                  </a:moveTo>
                  <a:cubicBezTo>
                    <a:pt x="0" y="1"/>
                    <a:pt x="115" y="185"/>
                    <a:pt x="189" y="185"/>
                  </a:cubicBezTo>
                  <a:cubicBezTo>
                    <a:pt x="208" y="185"/>
                    <a:pt x="225" y="172"/>
                    <a:pt x="233" y="140"/>
                  </a:cubicBezTo>
                  <a:cubicBezTo>
                    <a:pt x="233" y="70"/>
                    <a:pt x="191" y="15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488;p62"/>
            <p:cNvSpPr/>
            <p:nvPr/>
          </p:nvSpPr>
          <p:spPr>
            <a:xfrm flipH="1">
              <a:off x="3017919" y="3815194"/>
              <a:ext cx="6644" cy="7738"/>
            </a:xfrm>
            <a:custGeom>
              <a:avLst/>
              <a:gdLst/>
              <a:ahLst/>
              <a:cxnLst/>
              <a:rect l="l" t="t" r="r" b="b"/>
              <a:pathLst>
                <a:path w="85" h="99" extrusionOk="0">
                  <a:moveTo>
                    <a:pt x="43" y="0"/>
                  </a:moveTo>
                  <a:cubicBezTo>
                    <a:pt x="29" y="0"/>
                    <a:pt x="15" y="28"/>
                    <a:pt x="15" y="42"/>
                  </a:cubicBezTo>
                  <a:cubicBezTo>
                    <a:pt x="1" y="70"/>
                    <a:pt x="29" y="84"/>
                    <a:pt x="43" y="98"/>
                  </a:cubicBezTo>
                  <a:cubicBezTo>
                    <a:pt x="71" y="98"/>
                    <a:pt x="85" y="70"/>
                    <a:pt x="85" y="42"/>
                  </a:cubicBezTo>
                  <a:cubicBezTo>
                    <a:pt x="85" y="28"/>
                    <a:pt x="71" y="0"/>
                    <a:pt x="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489;p62"/>
            <p:cNvSpPr/>
            <p:nvPr/>
          </p:nvSpPr>
          <p:spPr>
            <a:xfrm flipH="1">
              <a:off x="3011353" y="3854433"/>
              <a:ext cx="9458" cy="6957"/>
            </a:xfrm>
            <a:custGeom>
              <a:avLst/>
              <a:gdLst/>
              <a:ahLst/>
              <a:cxnLst/>
              <a:rect l="l" t="t" r="r" b="b"/>
              <a:pathLst>
                <a:path w="121" h="89" extrusionOk="0">
                  <a:moveTo>
                    <a:pt x="64" y="1"/>
                  </a:moveTo>
                  <a:cubicBezTo>
                    <a:pt x="1" y="1"/>
                    <a:pt x="66" y="89"/>
                    <a:pt x="101" y="89"/>
                  </a:cubicBezTo>
                  <a:cubicBezTo>
                    <a:pt x="112" y="89"/>
                    <a:pt x="120" y="80"/>
                    <a:pt x="120" y="56"/>
                  </a:cubicBezTo>
                  <a:cubicBezTo>
                    <a:pt x="120" y="28"/>
                    <a:pt x="92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490;p62"/>
            <p:cNvSpPr/>
            <p:nvPr/>
          </p:nvSpPr>
          <p:spPr>
            <a:xfrm flipH="1">
              <a:off x="3014636" y="3856622"/>
              <a:ext cx="3361" cy="336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8" y="0"/>
                  </a:moveTo>
                  <a:cubicBezTo>
                    <a:pt x="1" y="0"/>
                    <a:pt x="1" y="42"/>
                    <a:pt x="28" y="42"/>
                  </a:cubicBezTo>
                  <a:cubicBezTo>
                    <a:pt x="42" y="42"/>
                    <a:pt x="42" y="28"/>
                    <a:pt x="42" y="14"/>
                  </a:cubicBezTo>
                  <a:cubicBezTo>
                    <a:pt x="42" y="14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491;p62"/>
            <p:cNvSpPr/>
            <p:nvPr/>
          </p:nvSpPr>
          <p:spPr>
            <a:xfrm flipH="1">
              <a:off x="2995017" y="3803235"/>
              <a:ext cx="8833" cy="8754"/>
            </a:xfrm>
            <a:custGeom>
              <a:avLst/>
              <a:gdLst/>
              <a:ahLst/>
              <a:cxnLst/>
              <a:rect l="l" t="t" r="r" b="b"/>
              <a:pathLst>
                <a:path w="113" h="112" extrusionOk="0">
                  <a:moveTo>
                    <a:pt x="57" y="0"/>
                  </a:moveTo>
                  <a:cubicBezTo>
                    <a:pt x="29" y="0"/>
                    <a:pt x="1" y="14"/>
                    <a:pt x="1" y="56"/>
                  </a:cubicBezTo>
                  <a:cubicBezTo>
                    <a:pt x="1" y="84"/>
                    <a:pt x="29" y="112"/>
                    <a:pt x="57" y="112"/>
                  </a:cubicBezTo>
                  <a:cubicBezTo>
                    <a:pt x="85" y="112"/>
                    <a:pt x="113" y="84"/>
                    <a:pt x="113" y="56"/>
                  </a:cubicBezTo>
                  <a:cubicBezTo>
                    <a:pt x="113" y="14"/>
                    <a:pt x="85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492;p62"/>
            <p:cNvSpPr/>
            <p:nvPr/>
          </p:nvSpPr>
          <p:spPr>
            <a:xfrm flipH="1">
              <a:off x="2998300" y="3804251"/>
              <a:ext cx="3361" cy="336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9" y="1"/>
                  </a:moveTo>
                  <a:cubicBezTo>
                    <a:pt x="15" y="1"/>
                    <a:pt x="1" y="15"/>
                    <a:pt x="15" y="29"/>
                  </a:cubicBezTo>
                  <a:cubicBezTo>
                    <a:pt x="1" y="29"/>
                    <a:pt x="15" y="43"/>
                    <a:pt x="29" y="43"/>
                  </a:cubicBezTo>
                  <a:cubicBezTo>
                    <a:pt x="43" y="43"/>
                    <a:pt x="43" y="29"/>
                    <a:pt x="43" y="29"/>
                  </a:cubicBezTo>
                  <a:cubicBezTo>
                    <a:pt x="43" y="15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493;p62"/>
            <p:cNvSpPr/>
            <p:nvPr/>
          </p:nvSpPr>
          <p:spPr>
            <a:xfrm flipH="1">
              <a:off x="3062630" y="3803469"/>
              <a:ext cx="9302" cy="7426"/>
            </a:xfrm>
            <a:custGeom>
              <a:avLst/>
              <a:gdLst/>
              <a:ahLst/>
              <a:cxnLst/>
              <a:rect l="l" t="t" r="r" b="b"/>
              <a:pathLst>
                <a:path w="119" h="95" extrusionOk="0">
                  <a:moveTo>
                    <a:pt x="58" y="0"/>
                  </a:moveTo>
                  <a:cubicBezTo>
                    <a:pt x="28" y="0"/>
                    <a:pt x="0" y="18"/>
                    <a:pt x="7" y="53"/>
                  </a:cubicBezTo>
                  <a:cubicBezTo>
                    <a:pt x="0" y="81"/>
                    <a:pt x="28" y="95"/>
                    <a:pt x="58" y="95"/>
                  </a:cubicBezTo>
                  <a:cubicBezTo>
                    <a:pt x="87" y="95"/>
                    <a:pt x="119" y="81"/>
                    <a:pt x="119" y="53"/>
                  </a:cubicBezTo>
                  <a:cubicBezTo>
                    <a:pt x="119" y="18"/>
                    <a:pt x="87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494;p62"/>
            <p:cNvSpPr/>
            <p:nvPr/>
          </p:nvSpPr>
          <p:spPr>
            <a:xfrm flipH="1">
              <a:off x="3065913" y="3804251"/>
              <a:ext cx="3361" cy="336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29"/>
                    <a:pt x="15" y="43"/>
                    <a:pt x="29" y="43"/>
                  </a:cubicBezTo>
                  <a:cubicBezTo>
                    <a:pt x="29" y="43"/>
                    <a:pt x="43" y="29"/>
                    <a:pt x="43" y="29"/>
                  </a:cubicBezTo>
                  <a:cubicBezTo>
                    <a:pt x="43" y="15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495;p62"/>
            <p:cNvSpPr/>
            <p:nvPr/>
          </p:nvSpPr>
          <p:spPr>
            <a:xfrm flipH="1">
              <a:off x="2767166" y="3736716"/>
              <a:ext cx="18603" cy="18603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2" y="0"/>
                  </a:moveTo>
                  <a:cubicBezTo>
                    <a:pt x="42" y="0"/>
                    <a:pt x="1" y="56"/>
                    <a:pt x="1" y="112"/>
                  </a:cubicBezTo>
                  <a:cubicBezTo>
                    <a:pt x="1" y="181"/>
                    <a:pt x="42" y="237"/>
                    <a:pt x="112" y="237"/>
                  </a:cubicBezTo>
                  <a:cubicBezTo>
                    <a:pt x="182" y="237"/>
                    <a:pt x="238" y="181"/>
                    <a:pt x="238" y="112"/>
                  </a:cubicBezTo>
                  <a:cubicBezTo>
                    <a:pt x="238" y="56"/>
                    <a:pt x="182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496;p62"/>
            <p:cNvSpPr/>
            <p:nvPr/>
          </p:nvSpPr>
          <p:spPr>
            <a:xfrm flipH="1">
              <a:off x="2771543" y="3743204"/>
              <a:ext cx="6566" cy="5550"/>
            </a:xfrm>
            <a:custGeom>
              <a:avLst/>
              <a:gdLst/>
              <a:ahLst/>
              <a:cxnLst/>
              <a:rect l="l" t="t" r="r" b="b"/>
              <a:pathLst>
                <a:path w="84" h="71" extrusionOk="0">
                  <a:moveTo>
                    <a:pt x="42" y="1"/>
                  </a:moveTo>
                  <a:cubicBezTo>
                    <a:pt x="28" y="1"/>
                    <a:pt x="0" y="15"/>
                    <a:pt x="0" y="29"/>
                  </a:cubicBezTo>
                  <a:cubicBezTo>
                    <a:pt x="0" y="57"/>
                    <a:pt x="28" y="71"/>
                    <a:pt x="42" y="71"/>
                  </a:cubicBezTo>
                  <a:cubicBezTo>
                    <a:pt x="70" y="71"/>
                    <a:pt x="84" y="57"/>
                    <a:pt x="84" y="29"/>
                  </a:cubicBezTo>
                  <a:cubicBezTo>
                    <a:pt x="84" y="15"/>
                    <a:pt x="7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497;p62"/>
            <p:cNvSpPr/>
            <p:nvPr/>
          </p:nvSpPr>
          <p:spPr>
            <a:xfrm flipH="1">
              <a:off x="2726833" y="3818477"/>
              <a:ext cx="25091" cy="18603"/>
            </a:xfrm>
            <a:custGeom>
              <a:avLst/>
              <a:gdLst/>
              <a:ahLst/>
              <a:cxnLst/>
              <a:rect l="l" t="t" r="r" b="b"/>
              <a:pathLst>
                <a:path w="321" h="238" extrusionOk="0">
                  <a:moveTo>
                    <a:pt x="153" y="0"/>
                  </a:moveTo>
                  <a:cubicBezTo>
                    <a:pt x="0" y="0"/>
                    <a:pt x="0" y="237"/>
                    <a:pt x="153" y="237"/>
                  </a:cubicBezTo>
                  <a:cubicBezTo>
                    <a:pt x="321" y="237"/>
                    <a:pt x="321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498;p62"/>
            <p:cNvSpPr/>
            <p:nvPr/>
          </p:nvSpPr>
          <p:spPr>
            <a:xfrm flipH="1">
              <a:off x="2733321" y="3824965"/>
              <a:ext cx="6644" cy="664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42" y="1"/>
                  </a:moveTo>
                  <a:cubicBezTo>
                    <a:pt x="14" y="1"/>
                    <a:pt x="0" y="15"/>
                    <a:pt x="0" y="43"/>
                  </a:cubicBezTo>
                  <a:cubicBezTo>
                    <a:pt x="0" y="57"/>
                    <a:pt x="14" y="85"/>
                    <a:pt x="42" y="85"/>
                  </a:cubicBezTo>
                  <a:cubicBezTo>
                    <a:pt x="56" y="85"/>
                    <a:pt x="84" y="57"/>
                    <a:pt x="84" y="43"/>
                  </a:cubicBezTo>
                  <a:cubicBezTo>
                    <a:pt x="84" y="15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499;p62"/>
            <p:cNvSpPr/>
            <p:nvPr/>
          </p:nvSpPr>
          <p:spPr>
            <a:xfrm flipH="1">
              <a:off x="3016825" y="3757430"/>
              <a:ext cx="8833" cy="8754"/>
            </a:xfrm>
            <a:custGeom>
              <a:avLst/>
              <a:gdLst/>
              <a:ahLst/>
              <a:cxnLst/>
              <a:rect l="l" t="t" r="r" b="b"/>
              <a:pathLst>
                <a:path w="113" h="112" extrusionOk="0">
                  <a:moveTo>
                    <a:pt x="57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84"/>
                    <a:pt x="29" y="112"/>
                    <a:pt x="57" y="112"/>
                  </a:cubicBezTo>
                  <a:cubicBezTo>
                    <a:pt x="85" y="112"/>
                    <a:pt x="113" y="84"/>
                    <a:pt x="113" y="56"/>
                  </a:cubicBezTo>
                  <a:cubicBezTo>
                    <a:pt x="113" y="28"/>
                    <a:pt x="85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500;p62"/>
            <p:cNvSpPr/>
            <p:nvPr/>
          </p:nvSpPr>
          <p:spPr>
            <a:xfrm flipH="1">
              <a:off x="3019014" y="3758524"/>
              <a:ext cx="3986" cy="2814"/>
            </a:xfrm>
            <a:custGeom>
              <a:avLst/>
              <a:gdLst/>
              <a:ahLst/>
              <a:cxnLst/>
              <a:rect l="l" t="t" r="r" b="b"/>
              <a:pathLst>
                <a:path w="51" h="36" extrusionOk="0">
                  <a:moveTo>
                    <a:pt x="23" y="0"/>
                  </a:moveTo>
                  <a:cubicBezTo>
                    <a:pt x="0" y="0"/>
                    <a:pt x="32" y="36"/>
                    <a:pt x="45" y="36"/>
                  </a:cubicBezTo>
                  <a:cubicBezTo>
                    <a:pt x="48" y="36"/>
                    <a:pt x="51" y="34"/>
                    <a:pt x="51" y="28"/>
                  </a:cubicBezTo>
                  <a:cubicBezTo>
                    <a:pt x="51" y="14"/>
                    <a:pt x="37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501;p62"/>
            <p:cNvSpPr/>
            <p:nvPr/>
          </p:nvSpPr>
          <p:spPr>
            <a:xfrm flipH="1">
              <a:off x="3058252" y="3757430"/>
              <a:ext cx="11021" cy="8754"/>
            </a:xfrm>
            <a:custGeom>
              <a:avLst/>
              <a:gdLst/>
              <a:ahLst/>
              <a:cxnLst/>
              <a:rect l="l" t="t" r="r" b="b"/>
              <a:pathLst>
                <a:path w="141" h="112" extrusionOk="0">
                  <a:moveTo>
                    <a:pt x="85" y="0"/>
                  </a:moveTo>
                  <a:cubicBezTo>
                    <a:pt x="1" y="0"/>
                    <a:pt x="1" y="112"/>
                    <a:pt x="85" y="112"/>
                  </a:cubicBezTo>
                  <a:cubicBezTo>
                    <a:pt x="113" y="112"/>
                    <a:pt x="140" y="84"/>
                    <a:pt x="140" y="56"/>
                  </a:cubicBezTo>
                  <a:cubicBezTo>
                    <a:pt x="140" y="28"/>
                    <a:pt x="113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502;p62"/>
            <p:cNvSpPr/>
            <p:nvPr/>
          </p:nvSpPr>
          <p:spPr>
            <a:xfrm flipH="1">
              <a:off x="3061535" y="3759619"/>
              <a:ext cx="3361" cy="2189"/>
            </a:xfrm>
            <a:custGeom>
              <a:avLst/>
              <a:gdLst/>
              <a:ahLst/>
              <a:cxnLst/>
              <a:rect l="l" t="t" r="r" b="b"/>
              <a:pathLst>
                <a:path w="43" h="28" extrusionOk="0">
                  <a:moveTo>
                    <a:pt x="29" y="0"/>
                  </a:moveTo>
                  <a:cubicBezTo>
                    <a:pt x="15" y="0"/>
                    <a:pt x="1" y="0"/>
                    <a:pt x="1" y="14"/>
                  </a:cubicBezTo>
                  <a:cubicBezTo>
                    <a:pt x="1" y="28"/>
                    <a:pt x="15" y="28"/>
                    <a:pt x="29" y="28"/>
                  </a:cubicBezTo>
                  <a:cubicBezTo>
                    <a:pt x="43" y="28"/>
                    <a:pt x="43" y="28"/>
                    <a:pt x="43" y="14"/>
                  </a:cubicBezTo>
                  <a:cubicBezTo>
                    <a:pt x="43" y="0"/>
                    <a:pt x="43" y="0"/>
                    <a:pt x="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503;p62"/>
            <p:cNvSpPr/>
            <p:nvPr/>
          </p:nvSpPr>
          <p:spPr>
            <a:xfrm flipH="1">
              <a:off x="2971020" y="3723585"/>
              <a:ext cx="9458" cy="6566"/>
            </a:xfrm>
            <a:custGeom>
              <a:avLst/>
              <a:gdLst/>
              <a:ahLst/>
              <a:cxnLst/>
              <a:rect l="l" t="t" r="r" b="b"/>
              <a:pathLst>
                <a:path w="121" h="84" extrusionOk="0">
                  <a:moveTo>
                    <a:pt x="65" y="1"/>
                  </a:moveTo>
                  <a:cubicBezTo>
                    <a:pt x="0" y="1"/>
                    <a:pt x="68" y="83"/>
                    <a:pt x="103" y="83"/>
                  </a:cubicBezTo>
                  <a:cubicBezTo>
                    <a:pt x="113" y="83"/>
                    <a:pt x="120" y="76"/>
                    <a:pt x="120" y="57"/>
                  </a:cubicBezTo>
                  <a:cubicBezTo>
                    <a:pt x="120" y="29"/>
                    <a:pt x="92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504;p62"/>
            <p:cNvSpPr/>
            <p:nvPr/>
          </p:nvSpPr>
          <p:spPr>
            <a:xfrm flipH="1">
              <a:off x="2974303" y="3725773"/>
              <a:ext cx="2267" cy="2267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1" y="29"/>
                    <a:pt x="1" y="29"/>
                    <a:pt x="15" y="29"/>
                  </a:cubicBezTo>
                  <a:cubicBezTo>
                    <a:pt x="29" y="29"/>
                    <a:pt x="29" y="29"/>
                    <a:pt x="29" y="15"/>
                  </a:cubicBezTo>
                  <a:cubicBezTo>
                    <a:pt x="29" y="1"/>
                    <a:pt x="29" y="1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505;p62"/>
            <p:cNvSpPr/>
            <p:nvPr/>
          </p:nvSpPr>
          <p:spPr>
            <a:xfrm flipH="1">
              <a:off x="2857603" y="3784944"/>
              <a:ext cx="21886" cy="22121"/>
            </a:xfrm>
            <a:custGeom>
              <a:avLst/>
              <a:gdLst/>
              <a:ahLst/>
              <a:cxnLst/>
              <a:rect l="l" t="t" r="r" b="b"/>
              <a:pathLst>
                <a:path w="280" h="283" extrusionOk="0">
                  <a:moveTo>
                    <a:pt x="140" y="0"/>
                  </a:moveTo>
                  <a:cubicBezTo>
                    <a:pt x="70" y="0"/>
                    <a:pt x="0" y="46"/>
                    <a:pt x="0" y="136"/>
                  </a:cubicBezTo>
                  <a:cubicBezTo>
                    <a:pt x="0" y="234"/>
                    <a:pt x="70" y="283"/>
                    <a:pt x="140" y="283"/>
                  </a:cubicBezTo>
                  <a:cubicBezTo>
                    <a:pt x="209" y="283"/>
                    <a:pt x="279" y="234"/>
                    <a:pt x="279" y="136"/>
                  </a:cubicBezTo>
                  <a:cubicBezTo>
                    <a:pt x="279" y="46"/>
                    <a:pt x="209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506;p62"/>
            <p:cNvSpPr/>
            <p:nvPr/>
          </p:nvSpPr>
          <p:spPr>
            <a:xfrm flipH="1">
              <a:off x="2865263" y="3789009"/>
              <a:ext cx="8442" cy="6097"/>
            </a:xfrm>
            <a:custGeom>
              <a:avLst/>
              <a:gdLst/>
              <a:ahLst/>
              <a:cxnLst/>
              <a:rect l="l" t="t" r="r" b="b"/>
              <a:pathLst>
                <a:path w="108" h="78" extrusionOk="0">
                  <a:moveTo>
                    <a:pt x="66" y="1"/>
                  </a:moveTo>
                  <a:cubicBezTo>
                    <a:pt x="0" y="1"/>
                    <a:pt x="63" y="78"/>
                    <a:pt x="93" y="78"/>
                  </a:cubicBezTo>
                  <a:cubicBezTo>
                    <a:pt x="101" y="78"/>
                    <a:pt x="107" y="72"/>
                    <a:pt x="107" y="56"/>
                  </a:cubicBezTo>
                  <a:cubicBezTo>
                    <a:pt x="107" y="29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507;p62"/>
            <p:cNvSpPr/>
            <p:nvPr/>
          </p:nvSpPr>
          <p:spPr>
            <a:xfrm flipH="1">
              <a:off x="3067007" y="3720849"/>
              <a:ext cx="22981" cy="22199"/>
            </a:xfrm>
            <a:custGeom>
              <a:avLst/>
              <a:gdLst/>
              <a:ahLst/>
              <a:cxnLst/>
              <a:rect l="l" t="t" r="r" b="b"/>
              <a:pathLst>
                <a:path w="294" h="284" extrusionOk="0">
                  <a:moveTo>
                    <a:pt x="147" y="1"/>
                  </a:moveTo>
                  <a:cubicBezTo>
                    <a:pt x="74" y="1"/>
                    <a:pt x="1" y="50"/>
                    <a:pt x="1" y="147"/>
                  </a:cubicBezTo>
                  <a:cubicBezTo>
                    <a:pt x="1" y="238"/>
                    <a:pt x="74" y="283"/>
                    <a:pt x="147" y="283"/>
                  </a:cubicBezTo>
                  <a:cubicBezTo>
                    <a:pt x="221" y="283"/>
                    <a:pt x="294" y="238"/>
                    <a:pt x="294" y="147"/>
                  </a:cubicBezTo>
                  <a:cubicBezTo>
                    <a:pt x="294" y="50"/>
                    <a:pt x="221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508;p62"/>
            <p:cNvSpPr/>
            <p:nvPr/>
          </p:nvSpPr>
          <p:spPr>
            <a:xfrm flipH="1">
              <a:off x="3074589" y="3725773"/>
              <a:ext cx="8520" cy="5628"/>
            </a:xfrm>
            <a:custGeom>
              <a:avLst/>
              <a:gdLst/>
              <a:ahLst/>
              <a:cxnLst/>
              <a:rect l="l" t="t" r="r" b="b"/>
              <a:pathLst>
                <a:path w="109" h="72" extrusionOk="0">
                  <a:moveTo>
                    <a:pt x="52" y="1"/>
                  </a:moveTo>
                  <a:cubicBezTo>
                    <a:pt x="0" y="1"/>
                    <a:pt x="58" y="71"/>
                    <a:pt x="90" y="71"/>
                  </a:cubicBezTo>
                  <a:cubicBezTo>
                    <a:pt x="100" y="71"/>
                    <a:pt x="108" y="63"/>
                    <a:pt x="108" y="42"/>
                  </a:cubicBezTo>
                  <a:cubicBezTo>
                    <a:pt x="108" y="15"/>
                    <a:pt x="80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509;p62"/>
            <p:cNvSpPr/>
            <p:nvPr/>
          </p:nvSpPr>
          <p:spPr>
            <a:xfrm flipH="1">
              <a:off x="2827119" y="3765012"/>
              <a:ext cx="9458" cy="6566"/>
            </a:xfrm>
            <a:custGeom>
              <a:avLst/>
              <a:gdLst/>
              <a:ahLst/>
              <a:cxnLst/>
              <a:rect l="l" t="t" r="r" b="b"/>
              <a:pathLst>
                <a:path w="121" h="84" extrusionOk="0">
                  <a:moveTo>
                    <a:pt x="65" y="1"/>
                  </a:moveTo>
                  <a:cubicBezTo>
                    <a:pt x="0" y="1"/>
                    <a:pt x="68" y="83"/>
                    <a:pt x="103" y="83"/>
                  </a:cubicBezTo>
                  <a:cubicBezTo>
                    <a:pt x="113" y="83"/>
                    <a:pt x="121" y="76"/>
                    <a:pt x="121" y="57"/>
                  </a:cubicBezTo>
                  <a:cubicBezTo>
                    <a:pt x="121" y="29"/>
                    <a:pt x="93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510;p62"/>
            <p:cNvSpPr/>
            <p:nvPr/>
          </p:nvSpPr>
          <p:spPr>
            <a:xfrm flipH="1">
              <a:off x="2829307" y="3766654"/>
              <a:ext cx="3361" cy="336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7" y="1"/>
                  </a:moveTo>
                  <a:cubicBezTo>
                    <a:pt x="8" y="1"/>
                    <a:pt x="1" y="8"/>
                    <a:pt x="1" y="22"/>
                  </a:cubicBezTo>
                  <a:cubicBezTo>
                    <a:pt x="1" y="36"/>
                    <a:pt x="8" y="43"/>
                    <a:pt x="17" y="43"/>
                  </a:cubicBezTo>
                  <a:cubicBezTo>
                    <a:pt x="25" y="43"/>
                    <a:pt x="36" y="36"/>
                    <a:pt x="43" y="22"/>
                  </a:cubicBezTo>
                  <a:cubicBezTo>
                    <a:pt x="36" y="8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511;p62"/>
            <p:cNvSpPr/>
            <p:nvPr/>
          </p:nvSpPr>
          <p:spPr>
            <a:xfrm flipH="1">
              <a:off x="2923027" y="3858810"/>
              <a:ext cx="8833" cy="8754"/>
            </a:xfrm>
            <a:custGeom>
              <a:avLst/>
              <a:gdLst/>
              <a:ahLst/>
              <a:cxnLst/>
              <a:rect l="l" t="t" r="r" b="b"/>
              <a:pathLst>
                <a:path w="113" h="11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84"/>
                    <a:pt x="28" y="112"/>
                    <a:pt x="56" y="112"/>
                  </a:cubicBezTo>
                  <a:cubicBezTo>
                    <a:pt x="84" y="112"/>
                    <a:pt x="112" y="84"/>
                    <a:pt x="112" y="56"/>
                  </a:cubicBezTo>
                  <a:cubicBezTo>
                    <a:pt x="112" y="28"/>
                    <a:pt x="84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512;p62"/>
            <p:cNvSpPr/>
            <p:nvPr/>
          </p:nvSpPr>
          <p:spPr>
            <a:xfrm flipH="1">
              <a:off x="2926310" y="3860999"/>
              <a:ext cx="2814" cy="1876"/>
            </a:xfrm>
            <a:custGeom>
              <a:avLst/>
              <a:gdLst/>
              <a:ahLst/>
              <a:cxnLst/>
              <a:rect l="l" t="t" r="r" b="b"/>
              <a:pathLst>
                <a:path w="36" h="24" extrusionOk="0">
                  <a:moveTo>
                    <a:pt x="21" y="0"/>
                  </a:moveTo>
                  <a:cubicBezTo>
                    <a:pt x="0" y="0"/>
                    <a:pt x="19" y="24"/>
                    <a:pt x="29" y="24"/>
                  </a:cubicBezTo>
                  <a:cubicBezTo>
                    <a:pt x="33" y="24"/>
                    <a:pt x="35" y="21"/>
                    <a:pt x="35" y="14"/>
                  </a:cubicBezTo>
                  <a:cubicBezTo>
                    <a:pt x="35" y="0"/>
                    <a:pt x="35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513;p62"/>
            <p:cNvSpPr/>
            <p:nvPr/>
          </p:nvSpPr>
          <p:spPr>
            <a:xfrm flipH="1">
              <a:off x="2797650" y="3822933"/>
              <a:ext cx="31735" cy="27201"/>
            </a:xfrm>
            <a:custGeom>
              <a:avLst/>
              <a:gdLst/>
              <a:ahLst/>
              <a:cxnLst/>
              <a:rect l="l" t="t" r="r" b="b"/>
              <a:pathLst>
                <a:path w="406" h="348" extrusionOk="0">
                  <a:moveTo>
                    <a:pt x="238" y="1"/>
                  </a:moveTo>
                  <a:cubicBezTo>
                    <a:pt x="194" y="1"/>
                    <a:pt x="149" y="18"/>
                    <a:pt x="112" y="55"/>
                  </a:cubicBezTo>
                  <a:cubicBezTo>
                    <a:pt x="1" y="166"/>
                    <a:pt x="84" y="348"/>
                    <a:pt x="238" y="348"/>
                  </a:cubicBezTo>
                  <a:cubicBezTo>
                    <a:pt x="335" y="348"/>
                    <a:pt x="405" y="278"/>
                    <a:pt x="405" y="180"/>
                  </a:cubicBezTo>
                  <a:cubicBezTo>
                    <a:pt x="405" y="69"/>
                    <a:pt x="325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514;p62"/>
            <p:cNvSpPr/>
            <p:nvPr/>
          </p:nvSpPr>
          <p:spPr>
            <a:xfrm flipH="1">
              <a:off x="2802575" y="3832938"/>
              <a:ext cx="9927" cy="8520"/>
            </a:xfrm>
            <a:custGeom>
              <a:avLst/>
              <a:gdLst/>
              <a:ahLst/>
              <a:cxnLst/>
              <a:rect l="l" t="t" r="r" b="b"/>
              <a:pathLst>
                <a:path w="127" h="109" extrusionOk="0">
                  <a:moveTo>
                    <a:pt x="64" y="0"/>
                  </a:moveTo>
                  <a:cubicBezTo>
                    <a:pt x="32" y="0"/>
                    <a:pt x="1" y="18"/>
                    <a:pt x="8" y="52"/>
                  </a:cubicBezTo>
                  <a:cubicBezTo>
                    <a:pt x="8" y="80"/>
                    <a:pt x="36" y="108"/>
                    <a:pt x="64" y="108"/>
                  </a:cubicBezTo>
                  <a:cubicBezTo>
                    <a:pt x="92" y="108"/>
                    <a:pt x="119" y="80"/>
                    <a:pt x="119" y="52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515;p62"/>
            <p:cNvSpPr/>
            <p:nvPr/>
          </p:nvSpPr>
          <p:spPr>
            <a:xfrm flipH="1">
              <a:off x="2718078" y="3751959"/>
              <a:ext cx="25169" cy="18603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168" y="0"/>
                  </a:moveTo>
                  <a:cubicBezTo>
                    <a:pt x="1" y="0"/>
                    <a:pt x="1" y="238"/>
                    <a:pt x="168" y="238"/>
                  </a:cubicBezTo>
                  <a:cubicBezTo>
                    <a:pt x="321" y="238"/>
                    <a:pt x="32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516;p62"/>
            <p:cNvSpPr/>
            <p:nvPr/>
          </p:nvSpPr>
          <p:spPr>
            <a:xfrm flipH="1">
              <a:off x="2725739" y="3760010"/>
              <a:ext cx="6644" cy="5081"/>
            </a:xfrm>
            <a:custGeom>
              <a:avLst/>
              <a:gdLst/>
              <a:ahLst/>
              <a:cxnLst/>
              <a:rect l="l" t="t" r="r" b="b"/>
              <a:pathLst>
                <a:path w="85" h="65" extrusionOk="0">
                  <a:moveTo>
                    <a:pt x="72" y="0"/>
                  </a:moveTo>
                  <a:cubicBezTo>
                    <a:pt x="47" y="0"/>
                    <a:pt x="0" y="65"/>
                    <a:pt x="43" y="65"/>
                  </a:cubicBezTo>
                  <a:cubicBezTo>
                    <a:pt x="71" y="65"/>
                    <a:pt x="85" y="37"/>
                    <a:pt x="85" y="23"/>
                  </a:cubicBezTo>
                  <a:cubicBezTo>
                    <a:pt x="85" y="6"/>
                    <a:pt x="7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517;p62"/>
            <p:cNvSpPr/>
            <p:nvPr/>
          </p:nvSpPr>
          <p:spPr>
            <a:xfrm flipH="1">
              <a:off x="2853304" y="3863188"/>
              <a:ext cx="18603" cy="18603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2" y="0"/>
                  </a:moveTo>
                  <a:cubicBezTo>
                    <a:pt x="43" y="0"/>
                    <a:pt x="1" y="56"/>
                    <a:pt x="1" y="126"/>
                  </a:cubicBezTo>
                  <a:cubicBezTo>
                    <a:pt x="1" y="195"/>
                    <a:pt x="43" y="237"/>
                    <a:pt x="112" y="237"/>
                  </a:cubicBezTo>
                  <a:cubicBezTo>
                    <a:pt x="182" y="237"/>
                    <a:pt x="238" y="195"/>
                    <a:pt x="238" y="126"/>
                  </a:cubicBezTo>
                  <a:cubicBezTo>
                    <a:pt x="238" y="56"/>
                    <a:pt x="182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18;p62"/>
            <p:cNvSpPr/>
            <p:nvPr/>
          </p:nvSpPr>
          <p:spPr>
            <a:xfrm flipH="1">
              <a:off x="2857603" y="3869675"/>
              <a:ext cx="6644" cy="664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42" y="1"/>
                  </a:moveTo>
                  <a:cubicBezTo>
                    <a:pt x="28" y="1"/>
                    <a:pt x="0" y="15"/>
                    <a:pt x="0" y="43"/>
                  </a:cubicBezTo>
                  <a:cubicBezTo>
                    <a:pt x="0" y="57"/>
                    <a:pt x="28" y="85"/>
                    <a:pt x="42" y="85"/>
                  </a:cubicBezTo>
                  <a:cubicBezTo>
                    <a:pt x="70" y="85"/>
                    <a:pt x="84" y="57"/>
                    <a:pt x="84" y="43"/>
                  </a:cubicBezTo>
                  <a:cubicBezTo>
                    <a:pt x="84" y="15"/>
                    <a:pt x="7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9;p62"/>
            <p:cNvSpPr/>
            <p:nvPr/>
          </p:nvSpPr>
          <p:spPr>
            <a:xfrm flipH="1">
              <a:off x="3112733" y="3801046"/>
              <a:ext cx="19776" cy="19698"/>
            </a:xfrm>
            <a:custGeom>
              <a:avLst/>
              <a:gdLst/>
              <a:ahLst/>
              <a:cxnLst/>
              <a:rect l="l" t="t" r="r" b="b"/>
              <a:pathLst>
                <a:path w="253" h="252" extrusionOk="0">
                  <a:moveTo>
                    <a:pt x="127" y="0"/>
                  </a:moveTo>
                  <a:cubicBezTo>
                    <a:pt x="57" y="0"/>
                    <a:pt x="1" y="56"/>
                    <a:pt x="1" y="126"/>
                  </a:cubicBezTo>
                  <a:cubicBezTo>
                    <a:pt x="1" y="195"/>
                    <a:pt x="57" y="251"/>
                    <a:pt x="127" y="251"/>
                  </a:cubicBezTo>
                  <a:cubicBezTo>
                    <a:pt x="196" y="251"/>
                    <a:pt x="252" y="195"/>
                    <a:pt x="252" y="126"/>
                  </a:cubicBezTo>
                  <a:cubicBezTo>
                    <a:pt x="252" y="56"/>
                    <a:pt x="196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0;p62"/>
            <p:cNvSpPr/>
            <p:nvPr/>
          </p:nvSpPr>
          <p:spPr>
            <a:xfrm flipH="1">
              <a:off x="3117111" y="3807534"/>
              <a:ext cx="6644" cy="664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42" y="1"/>
                  </a:moveTo>
                  <a:cubicBezTo>
                    <a:pt x="28" y="1"/>
                    <a:pt x="1" y="15"/>
                    <a:pt x="1" y="43"/>
                  </a:cubicBezTo>
                  <a:cubicBezTo>
                    <a:pt x="1" y="71"/>
                    <a:pt x="28" y="84"/>
                    <a:pt x="42" y="84"/>
                  </a:cubicBezTo>
                  <a:cubicBezTo>
                    <a:pt x="70" y="84"/>
                    <a:pt x="84" y="71"/>
                    <a:pt x="84" y="43"/>
                  </a:cubicBezTo>
                  <a:cubicBezTo>
                    <a:pt x="84" y="15"/>
                    <a:pt x="7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21;p62"/>
            <p:cNvSpPr/>
            <p:nvPr/>
          </p:nvSpPr>
          <p:spPr>
            <a:xfrm flipH="1">
              <a:off x="3078966" y="3835908"/>
              <a:ext cx="18603" cy="18603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26" y="0"/>
                  </a:moveTo>
                  <a:cubicBezTo>
                    <a:pt x="56" y="0"/>
                    <a:pt x="0" y="56"/>
                    <a:pt x="0" y="126"/>
                  </a:cubicBezTo>
                  <a:cubicBezTo>
                    <a:pt x="0" y="182"/>
                    <a:pt x="56" y="238"/>
                    <a:pt x="126" y="238"/>
                  </a:cubicBezTo>
                  <a:cubicBezTo>
                    <a:pt x="196" y="238"/>
                    <a:pt x="237" y="182"/>
                    <a:pt x="237" y="126"/>
                  </a:cubicBezTo>
                  <a:cubicBezTo>
                    <a:pt x="237" y="56"/>
                    <a:pt x="196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22;p62"/>
            <p:cNvSpPr/>
            <p:nvPr/>
          </p:nvSpPr>
          <p:spPr>
            <a:xfrm flipH="1">
              <a:off x="3082249" y="3842474"/>
              <a:ext cx="6644" cy="5472"/>
            </a:xfrm>
            <a:custGeom>
              <a:avLst/>
              <a:gdLst/>
              <a:ahLst/>
              <a:cxnLst/>
              <a:rect l="l" t="t" r="r" b="b"/>
              <a:pathLst>
                <a:path w="85" h="70" extrusionOk="0">
                  <a:moveTo>
                    <a:pt x="43" y="0"/>
                  </a:moveTo>
                  <a:cubicBezTo>
                    <a:pt x="15" y="0"/>
                    <a:pt x="1" y="14"/>
                    <a:pt x="1" y="42"/>
                  </a:cubicBezTo>
                  <a:cubicBezTo>
                    <a:pt x="1" y="56"/>
                    <a:pt x="15" y="70"/>
                    <a:pt x="43" y="70"/>
                  </a:cubicBezTo>
                  <a:cubicBezTo>
                    <a:pt x="71" y="70"/>
                    <a:pt x="85" y="56"/>
                    <a:pt x="85" y="42"/>
                  </a:cubicBezTo>
                  <a:cubicBezTo>
                    <a:pt x="85" y="14"/>
                    <a:pt x="71" y="0"/>
                    <a:pt x="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23;p62"/>
            <p:cNvSpPr/>
            <p:nvPr/>
          </p:nvSpPr>
          <p:spPr>
            <a:xfrm flipH="1">
              <a:off x="3110623" y="3736716"/>
              <a:ext cx="18603" cy="18603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2" y="0"/>
                  </a:moveTo>
                  <a:cubicBezTo>
                    <a:pt x="43" y="0"/>
                    <a:pt x="1" y="56"/>
                    <a:pt x="1" y="112"/>
                  </a:cubicBezTo>
                  <a:cubicBezTo>
                    <a:pt x="1" y="181"/>
                    <a:pt x="43" y="237"/>
                    <a:pt x="112" y="237"/>
                  </a:cubicBezTo>
                  <a:cubicBezTo>
                    <a:pt x="182" y="237"/>
                    <a:pt x="238" y="181"/>
                    <a:pt x="238" y="112"/>
                  </a:cubicBezTo>
                  <a:cubicBezTo>
                    <a:pt x="238" y="56"/>
                    <a:pt x="182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24;p62"/>
            <p:cNvSpPr/>
            <p:nvPr/>
          </p:nvSpPr>
          <p:spPr>
            <a:xfrm flipH="1">
              <a:off x="3114922" y="3743204"/>
              <a:ext cx="6644" cy="5550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42" y="1"/>
                  </a:moveTo>
                  <a:cubicBezTo>
                    <a:pt x="28" y="1"/>
                    <a:pt x="0" y="15"/>
                    <a:pt x="0" y="29"/>
                  </a:cubicBezTo>
                  <a:cubicBezTo>
                    <a:pt x="0" y="57"/>
                    <a:pt x="28" y="71"/>
                    <a:pt x="42" y="71"/>
                  </a:cubicBezTo>
                  <a:cubicBezTo>
                    <a:pt x="70" y="71"/>
                    <a:pt x="84" y="57"/>
                    <a:pt x="84" y="29"/>
                  </a:cubicBezTo>
                  <a:cubicBezTo>
                    <a:pt x="84" y="15"/>
                    <a:pt x="7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25;p62"/>
            <p:cNvSpPr/>
            <p:nvPr/>
          </p:nvSpPr>
          <p:spPr>
            <a:xfrm flipH="1">
              <a:off x="2893637" y="3727024"/>
              <a:ext cx="21886" cy="19541"/>
            </a:xfrm>
            <a:custGeom>
              <a:avLst/>
              <a:gdLst/>
              <a:ahLst/>
              <a:cxnLst/>
              <a:rect l="l" t="t" r="r" b="b"/>
              <a:pathLst>
                <a:path w="280" h="250" extrusionOk="0">
                  <a:moveTo>
                    <a:pt x="166" y="0"/>
                  </a:moveTo>
                  <a:cubicBezTo>
                    <a:pt x="137" y="0"/>
                    <a:pt x="108" y="13"/>
                    <a:pt x="84" y="40"/>
                  </a:cubicBezTo>
                  <a:cubicBezTo>
                    <a:pt x="1" y="110"/>
                    <a:pt x="57" y="250"/>
                    <a:pt x="168" y="250"/>
                  </a:cubicBezTo>
                  <a:cubicBezTo>
                    <a:pt x="238" y="250"/>
                    <a:pt x="280" y="194"/>
                    <a:pt x="280" y="124"/>
                  </a:cubicBezTo>
                  <a:cubicBezTo>
                    <a:pt x="280" y="50"/>
                    <a:pt x="224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26;p62"/>
            <p:cNvSpPr/>
            <p:nvPr/>
          </p:nvSpPr>
          <p:spPr>
            <a:xfrm flipH="1">
              <a:off x="2896920" y="3733433"/>
              <a:ext cx="6566" cy="6566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42" y="0"/>
                  </a:moveTo>
                  <a:cubicBezTo>
                    <a:pt x="14" y="0"/>
                    <a:pt x="0" y="14"/>
                    <a:pt x="0" y="42"/>
                  </a:cubicBezTo>
                  <a:cubicBezTo>
                    <a:pt x="0" y="56"/>
                    <a:pt x="14" y="84"/>
                    <a:pt x="42" y="84"/>
                  </a:cubicBezTo>
                  <a:cubicBezTo>
                    <a:pt x="70" y="84"/>
                    <a:pt x="84" y="56"/>
                    <a:pt x="84" y="42"/>
                  </a:cubicBezTo>
                  <a:cubicBezTo>
                    <a:pt x="84" y="14"/>
                    <a:pt x="70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27;p62"/>
            <p:cNvSpPr/>
            <p:nvPr/>
          </p:nvSpPr>
          <p:spPr>
            <a:xfrm flipH="1">
              <a:off x="2748641" y="3706779"/>
              <a:ext cx="21886" cy="19072"/>
            </a:xfrm>
            <a:custGeom>
              <a:avLst/>
              <a:gdLst/>
              <a:ahLst/>
              <a:cxnLst/>
              <a:rect l="l" t="t" r="r" b="b"/>
              <a:pathLst>
                <a:path w="280" h="244" extrusionOk="0">
                  <a:moveTo>
                    <a:pt x="166" y="0"/>
                  </a:moveTo>
                  <a:cubicBezTo>
                    <a:pt x="137" y="0"/>
                    <a:pt x="108" y="11"/>
                    <a:pt x="85" y="34"/>
                  </a:cubicBezTo>
                  <a:cubicBezTo>
                    <a:pt x="1" y="104"/>
                    <a:pt x="57" y="244"/>
                    <a:pt x="168" y="244"/>
                  </a:cubicBezTo>
                  <a:cubicBezTo>
                    <a:pt x="224" y="244"/>
                    <a:pt x="280" y="188"/>
                    <a:pt x="280" y="118"/>
                  </a:cubicBezTo>
                  <a:cubicBezTo>
                    <a:pt x="280" y="44"/>
                    <a:pt x="224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528;p62"/>
            <p:cNvSpPr/>
            <p:nvPr/>
          </p:nvSpPr>
          <p:spPr>
            <a:xfrm flipH="1">
              <a:off x="2752940" y="3712720"/>
              <a:ext cx="5550" cy="6566"/>
            </a:xfrm>
            <a:custGeom>
              <a:avLst/>
              <a:gdLst/>
              <a:ahLst/>
              <a:cxnLst/>
              <a:rect l="l" t="t" r="r" b="b"/>
              <a:pathLst>
                <a:path w="71" h="84" extrusionOk="0">
                  <a:moveTo>
                    <a:pt x="42" y="0"/>
                  </a:moveTo>
                  <a:cubicBezTo>
                    <a:pt x="14" y="0"/>
                    <a:pt x="0" y="28"/>
                    <a:pt x="0" y="42"/>
                  </a:cubicBezTo>
                  <a:cubicBezTo>
                    <a:pt x="0" y="70"/>
                    <a:pt x="14" y="84"/>
                    <a:pt x="42" y="84"/>
                  </a:cubicBezTo>
                  <a:cubicBezTo>
                    <a:pt x="56" y="84"/>
                    <a:pt x="70" y="70"/>
                    <a:pt x="70" y="42"/>
                  </a:cubicBezTo>
                  <a:cubicBezTo>
                    <a:pt x="70" y="28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529;p62"/>
            <p:cNvSpPr/>
            <p:nvPr/>
          </p:nvSpPr>
          <p:spPr>
            <a:xfrm flipH="1">
              <a:off x="2755129" y="3845679"/>
              <a:ext cx="25169" cy="18681"/>
            </a:xfrm>
            <a:custGeom>
              <a:avLst/>
              <a:gdLst/>
              <a:ahLst/>
              <a:cxnLst/>
              <a:rect l="l" t="t" r="r" b="b"/>
              <a:pathLst>
                <a:path w="322" h="239" extrusionOk="0">
                  <a:moveTo>
                    <a:pt x="168" y="1"/>
                  </a:moveTo>
                  <a:cubicBezTo>
                    <a:pt x="0" y="1"/>
                    <a:pt x="0" y="238"/>
                    <a:pt x="168" y="238"/>
                  </a:cubicBezTo>
                  <a:cubicBezTo>
                    <a:pt x="321" y="238"/>
                    <a:pt x="321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530;p62"/>
            <p:cNvSpPr/>
            <p:nvPr/>
          </p:nvSpPr>
          <p:spPr>
            <a:xfrm flipH="1">
              <a:off x="2761694" y="3853104"/>
              <a:ext cx="7582" cy="4690"/>
            </a:xfrm>
            <a:custGeom>
              <a:avLst/>
              <a:gdLst/>
              <a:ahLst/>
              <a:cxnLst/>
              <a:rect l="l" t="t" r="r" b="b"/>
              <a:pathLst>
                <a:path w="97" h="60" extrusionOk="0">
                  <a:moveTo>
                    <a:pt x="83" y="0"/>
                  </a:moveTo>
                  <a:cubicBezTo>
                    <a:pt x="56" y="0"/>
                    <a:pt x="0" y="59"/>
                    <a:pt x="55" y="59"/>
                  </a:cubicBezTo>
                  <a:cubicBezTo>
                    <a:pt x="69" y="59"/>
                    <a:pt x="97" y="45"/>
                    <a:pt x="97" y="18"/>
                  </a:cubicBezTo>
                  <a:cubicBezTo>
                    <a:pt x="97" y="5"/>
                    <a:pt x="91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531;p62"/>
            <p:cNvSpPr/>
            <p:nvPr/>
          </p:nvSpPr>
          <p:spPr>
            <a:xfrm flipH="1">
              <a:off x="2691893" y="3787915"/>
              <a:ext cx="19698" cy="18603"/>
            </a:xfrm>
            <a:custGeom>
              <a:avLst/>
              <a:gdLst/>
              <a:ahLst/>
              <a:cxnLst/>
              <a:rect l="l" t="t" r="r" b="b"/>
              <a:pathLst>
                <a:path w="252" h="238" extrusionOk="0">
                  <a:moveTo>
                    <a:pt x="126" y="1"/>
                  </a:moveTo>
                  <a:cubicBezTo>
                    <a:pt x="56" y="1"/>
                    <a:pt x="0" y="57"/>
                    <a:pt x="0" y="112"/>
                  </a:cubicBezTo>
                  <a:cubicBezTo>
                    <a:pt x="0" y="182"/>
                    <a:pt x="56" y="238"/>
                    <a:pt x="126" y="238"/>
                  </a:cubicBezTo>
                  <a:cubicBezTo>
                    <a:pt x="195" y="238"/>
                    <a:pt x="251" y="182"/>
                    <a:pt x="251" y="112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532;p62"/>
            <p:cNvSpPr/>
            <p:nvPr/>
          </p:nvSpPr>
          <p:spPr>
            <a:xfrm flipH="1">
              <a:off x="2696270" y="3795340"/>
              <a:ext cx="7582" cy="4690"/>
            </a:xfrm>
            <a:custGeom>
              <a:avLst/>
              <a:gdLst/>
              <a:ahLst/>
              <a:cxnLst/>
              <a:rect l="l" t="t" r="r" b="b"/>
              <a:pathLst>
                <a:path w="97" h="60" extrusionOk="0">
                  <a:moveTo>
                    <a:pt x="83" y="0"/>
                  </a:moveTo>
                  <a:cubicBezTo>
                    <a:pt x="56" y="0"/>
                    <a:pt x="0" y="59"/>
                    <a:pt x="55" y="59"/>
                  </a:cubicBezTo>
                  <a:cubicBezTo>
                    <a:pt x="82" y="59"/>
                    <a:pt x="96" y="45"/>
                    <a:pt x="96" y="17"/>
                  </a:cubicBezTo>
                  <a:cubicBezTo>
                    <a:pt x="96" y="5"/>
                    <a:pt x="91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533;p62"/>
            <p:cNvSpPr/>
            <p:nvPr/>
          </p:nvSpPr>
          <p:spPr>
            <a:xfrm flipH="1">
              <a:off x="2926310" y="3785726"/>
              <a:ext cx="31735" cy="26889"/>
            </a:xfrm>
            <a:custGeom>
              <a:avLst/>
              <a:gdLst/>
              <a:ahLst/>
              <a:cxnLst/>
              <a:rect l="l" t="t" r="r" b="b"/>
              <a:pathLst>
                <a:path w="406" h="344" extrusionOk="0">
                  <a:moveTo>
                    <a:pt x="210" y="1"/>
                  </a:moveTo>
                  <a:cubicBezTo>
                    <a:pt x="70" y="1"/>
                    <a:pt x="1" y="168"/>
                    <a:pt x="84" y="280"/>
                  </a:cubicBezTo>
                  <a:cubicBezTo>
                    <a:pt x="123" y="323"/>
                    <a:pt x="172" y="344"/>
                    <a:pt x="219" y="344"/>
                  </a:cubicBezTo>
                  <a:cubicBezTo>
                    <a:pt x="294" y="344"/>
                    <a:pt x="366" y="295"/>
                    <a:pt x="391" y="210"/>
                  </a:cubicBezTo>
                  <a:cubicBezTo>
                    <a:pt x="405" y="112"/>
                    <a:pt x="322" y="15"/>
                    <a:pt x="2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534;p62"/>
            <p:cNvSpPr/>
            <p:nvPr/>
          </p:nvSpPr>
          <p:spPr>
            <a:xfrm flipH="1">
              <a:off x="2935612" y="3793621"/>
              <a:ext cx="9849" cy="8285"/>
            </a:xfrm>
            <a:custGeom>
              <a:avLst/>
              <a:gdLst/>
              <a:ahLst/>
              <a:cxnLst/>
              <a:rect l="l" t="t" r="r" b="b"/>
              <a:pathLst>
                <a:path w="126" h="106" extrusionOk="0">
                  <a:moveTo>
                    <a:pt x="63" y="1"/>
                  </a:moveTo>
                  <a:cubicBezTo>
                    <a:pt x="32" y="1"/>
                    <a:pt x="0" y="18"/>
                    <a:pt x="7" y="53"/>
                  </a:cubicBezTo>
                  <a:cubicBezTo>
                    <a:pt x="0" y="88"/>
                    <a:pt x="32" y="106"/>
                    <a:pt x="63" y="106"/>
                  </a:cubicBezTo>
                  <a:cubicBezTo>
                    <a:pt x="94" y="106"/>
                    <a:pt x="126" y="88"/>
                    <a:pt x="119" y="53"/>
                  </a:cubicBezTo>
                  <a:cubicBezTo>
                    <a:pt x="126" y="18"/>
                    <a:pt x="94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535;p62"/>
            <p:cNvSpPr/>
            <p:nvPr/>
          </p:nvSpPr>
          <p:spPr>
            <a:xfrm flipH="1">
              <a:off x="2968832" y="3843568"/>
              <a:ext cx="13992" cy="12194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129" y="0"/>
                  </a:moveTo>
                  <a:cubicBezTo>
                    <a:pt x="71" y="0"/>
                    <a:pt x="0" y="156"/>
                    <a:pt x="78" y="156"/>
                  </a:cubicBezTo>
                  <a:cubicBezTo>
                    <a:pt x="83" y="156"/>
                    <a:pt x="88" y="155"/>
                    <a:pt x="95" y="154"/>
                  </a:cubicBezTo>
                  <a:cubicBezTo>
                    <a:pt x="150" y="140"/>
                    <a:pt x="178" y="84"/>
                    <a:pt x="164" y="28"/>
                  </a:cubicBezTo>
                  <a:cubicBezTo>
                    <a:pt x="155" y="8"/>
                    <a:pt x="142" y="0"/>
                    <a:pt x="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536;p62"/>
            <p:cNvSpPr/>
            <p:nvPr/>
          </p:nvSpPr>
          <p:spPr>
            <a:xfrm flipH="1">
              <a:off x="2973209" y="3846069"/>
              <a:ext cx="6097" cy="4612"/>
            </a:xfrm>
            <a:custGeom>
              <a:avLst/>
              <a:gdLst/>
              <a:ahLst/>
              <a:cxnLst/>
              <a:rect l="l" t="t" r="r" b="b"/>
              <a:pathLst>
                <a:path w="78" h="59" extrusionOk="0">
                  <a:moveTo>
                    <a:pt x="53" y="1"/>
                  </a:moveTo>
                  <a:cubicBezTo>
                    <a:pt x="47" y="1"/>
                    <a:pt x="41" y="4"/>
                    <a:pt x="36" y="10"/>
                  </a:cubicBezTo>
                  <a:cubicBezTo>
                    <a:pt x="1" y="10"/>
                    <a:pt x="14" y="58"/>
                    <a:pt x="36" y="58"/>
                  </a:cubicBezTo>
                  <a:cubicBezTo>
                    <a:pt x="40" y="58"/>
                    <a:pt x="45" y="56"/>
                    <a:pt x="50" y="52"/>
                  </a:cubicBezTo>
                  <a:cubicBezTo>
                    <a:pt x="77" y="52"/>
                    <a:pt x="77" y="38"/>
                    <a:pt x="77" y="24"/>
                  </a:cubicBezTo>
                  <a:cubicBezTo>
                    <a:pt x="69" y="8"/>
                    <a:pt x="61" y="1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537;p62"/>
            <p:cNvSpPr/>
            <p:nvPr/>
          </p:nvSpPr>
          <p:spPr>
            <a:xfrm flipH="1">
              <a:off x="2823836" y="3726399"/>
              <a:ext cx="13835" cy="11647"/>
            </a:xfrm>
            <a:custGeom>
              <a:avLst/>
              <a:gdLst/>
              <a:ahLst/>
              <a:cxnLst/>
              <a:rect l="l" t="t" r="r" b="b"/>
              <a:pathLst>
                <a:path w="177" h="149" extrusionOk="0">
                  <a:moveTo>
                    <a:pt x="123" y="1"/>
                  </a:moveTo>
                  <a:cubicBezTo>
                    <a:pt x="66" y="1"/>
                    <a:pt x="0" y="148"/>
                    <a:pt x="76" y="148"/>
                  </a:cubicBezTo>
                  <a:cubicBezTo>
                    <a:pt x="81" y="148"/>
                    <a:pt x="86" y="147"/>
                    <a:pt x="93" y="146"/>
                  </a:cubicBezTo>
                  <a:cubicBezTo>
                    <a:pt x="149" y="132"/>
                    <a:pt x="176" y="76"/>
                    <a:pt x="162" y="34"/>
                  </a:cubicBezTo>
                  <a:cubicBezTo>
                    <a:pt x="152" y="10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538;p62"/>
            <p:cNvSpPr/>
            <p:nvPr/>
          </p:nvSpPr>
          <p:spPr>
            <a:xfrm flipH="1">
              <a:off x="2828213" y="3728587"/>
              <a:ext cx="6253" cy="5081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50" y="1"/>
                  </a:moveTo>
                  <a:cubicBezTo>
                    <a:pt x="46" y="1"/>
                    <a:pt x="42" y="2"/>
                    <a:pt x="38" y="6"/>
                  </a:cubicBezTo>
                  <a:cubicBezTo>
                    <a:pt x="1" y="19"/>
                    <a:pt x="19" y="65"/>
                    <a:pt x="43" y="65"/>
                  </a:cubicBezTo>
                  <a:cubicBezTo>
                    <a:pt x="46" y="65"/>
                    <a:pt x="49" y="64"/>
                    <a:pt x="52" y="62"/>
                  </a:cubicBezTo>
                  <a:cubicBezTo>
                    <a:pt x="80" y="48"/>
                    <a:pt x="80" y="34"/>
                    <a:pt x="80" y="20"/>
                  </a:cubicBezTo>
                  <a:cubicBezTo>
                    <a:pt x="70" y="11"/>
                    <a:pt x="60" y="1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539;p62"/>
            <p:cNvSpPr/>
            <p:nvPr/>
          </p:nvSpPr>
          <p:spPr>
            <a:xfrm flipH="1">
              <a:off x="2794367" y="3791197"/>
              <a:ext cx="18681" cy="13913"/>
            </a:xfrm>
            <a:custGeom>
              <a:avLst/>
              <a:gdLst/>
              <a:ahLst/>
              <a:cxnLst/>
              <a:rect l="l" t="t" r="r" b="b"/>
              <a:pathLst>
                <a:path w="239" h="178" extrusionOk="0">
                  <a:moveTo>
                    <a:pt x="146" y="0"/>
                  </a:moveTo>
                  <a:cubicBezTo>
                    <a:pt x="130" y="0"/>
                    <a:pt x="113" y="5"/>
                    <a:pt x="99" y="15"/>
                  </a:cubicBezTo>
                  <a:cubicBezTo>
                    <a:pt x="1" y="27"/>
                    <a:pt x="64" y="178"/>
                    <a:pt x="137" y="178"/>
                  </a:cubicBezTo>
                  <a:cubicBezTo>
                    <a:pt x="147" y="178"/>
                    <a:pt x="158" y="175"/>
                    <a:pt x="168" y="168"/>
                  </a:cubicBezTo>
                  <a:cubicBezTo>
                    <a:pt x="210" y="154"/>
                    <a:pt x="238" y="98"/>
                    <a:pt x="224" y="42"/>
                  </a:cubicBezTo>
                  <a:cubicBezTo>
                    <a:pt x="206" y="15"/>
                    <a:pt x="176" y="0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540;p62"/>
            <p:cNvSpPr/>
            <p:nvPr/>
          </p:nvSpPr>
          <p:spPr>
            <a:xfrm flipH="1">
              <a:off x="2797650" y="3794715"/>
              <a:ext cx="6644" cy="4221"/>
            </a:xfrm>
            <a:custGeom>
              <a:avLst/>
              <a:gdLst/>
              <a:ahLst/>
              <a:cxnLst/>
              <a:rect l="l" t="t" r="r" b="b"/>
              <a:pathLst>
                <a:path w="85" h="54" extrusionOk="0">
                  <a:moveTo>
                    <a:pt x="56" y="1"/>
                  </a:moveTo>
                  <a:cubicBezTo>
                    <a:pt x="46" y="1"/>
                    <a:pt x="35" y="4"/>
                    <a:pt x="28" y="11"/>
                  </a:cubicBezTo>
                  <a:cubicBezTo>
                    <a:pt x="14" y="11"/>
                    <a:pt x="1" y="39"/>
                    <a:pt x="14" y="53"/>
                  </a:cubicBezTo>
                  <a:lnTo>
                    <a:pt x="56" y="53"/>
                  </a:lnTo>
                  <a:cubicBezTo>
                    <a:pt x="70" y="53"/>
                    <a:pt x="84" y="39"/>
                    <a:pt x="84" y="11"/>
                  </a:cubicBezTo>
                  <a:cubicBezTo>
                    <a:pt x="77" y="4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41;p62"/>
            <p:cNvSpPr/>
            <p:nvPr/>
          </p:nvSpPr>
          <p:spPr>
            <a:xfrm flipH="1">
              <a:off x="2499998" y="3351831"/>
              <a:ext cx="837460" cy="576858"/>
            </a:xfrm>
            <a:custGeom>
              <a:avLst/>
              <a:gdLst/>
              <a:ahLst/>
              <a:cxnLst/>
              <a:rect l="l" t="t" r="r" b="b"/>
              <a:pathLst>
                <a:path w="10714" h="7380" extrusionOk="0">
                  <a:moveTo>
                    <a:pt x="6012" y="321"/>
                  </a:moveTo>
                  <a:lnTo>
                    <a:pt x="6012" y="2916"/>
                  </a:lnTo>
                  <a:cubicBezTo>
                    <a:pt x="6012" y="2916"/>
                    <a:pt x="10713" y="5608"/>
                    <a:pt x="7798" y="6933"/>
                  </a:cubicBezTo>
                  <a:cubicBezTo>
                    <a:pt x="7798" y="6933"/>
                    <a:pt x="7031" y="7268"/>
                    <a:pt x="5357" y="7281"/>
                  </a:cubicBezTo>
                  <a:cubicBezTo>
                    <a:pt x="3683" y="7268"/>
                    <a:pt x="2916" y="6933"/>
                    <a:pt x="2916" y="6933"/>
                  </a:cubicBezTo>
                  <a:cubicBezTo>
                    <a:pt x="1" y="5608"/>
                    <a:pt x="4687" y="2916"/>
                    <a:pt x="4687" y="2916"/>
                  </a:cubicBezTo>
                  <a:lnTo>
                    <a:pt x="4687" y="321"/>
                  </a:lnTo>
                  <a:cubicBezTo>
                    <a:pt x="4890" y="440"/>
                    <a:pt x="5120" y="499"/>
                    <a:pt x="5350" y="499"/>
                  </a:cubicBezTo>
                  <a:cubicBezTo>
                    <a:pt x="5580" y="499"/>
                    <a:pt x="5810" y="440"/>
                    <a:pt x="6012" y="321"/>
                  </a:cubicBezTo>
                  <a:close/>
                  <a:moveTo>
                    <a:pt x="6194" y="0"/>
                  </a:moveTo>
                  <a:lnTo>
                    <a:pt x="5929" y="182"/>
                  </a:lnTo>
                  <a:cubicBezTo>
                    <a:pt x="5761" y="265"/>
                    <a:pt x="5566" y="321"/>
                    <a:pt x="5385" y="321"/>
                  </a:cubicBezTo>
                  <a:cubicBezTo>
                    <a:pt x="5176" y="321"/>
                    <a:pt x="4966" y="265"/>
                    <a:pt x="4785" y="168"/>
                  </a:cubicBezTo>
                  <a:lnTo>
                    <a:pt x="4534" y="28"/>
                  </a:lnTo>
                  <a:lnTo>
                    <a:pt x="4632" y="2818"/>
                  </a:lnTo>
                  <a:cubicBezTo>
                    <a:pt x="4143" y="3111"/>
                    <a:pt x="1744" y="4548"/>
                    <a:pt x="1814" y="5859"/>
                  </a:cubicBezTo>
                  <a:cubicBezTo>
                    <a:pt x="1828" y="6361"/>
                    <a:pt x="2191" y="6765"/>
                    <a:pt x="2860" y="7072"/>
                  </a:cubicBezTo>
                  <a:cubicBezTo>
                    <a:pt x="2888" y="7086"/>
                    <a:pt x="3669" y="7365"/>
                    <a:pt x="5357" y="7379"/>
                  </a:cubicBezTo>
                  <a:cubicBezTo>
                    <a:pt x="7045" y="7365"/>
                    <a:pt x="7826" y="7086"/>
                    <a:pt x="7868" y="7072"/>
                  </a:cubicBezTo>
                  <a:cubicBezTo>
                    <a:pt x="8537" y="6765"/>
                    <a:pt x="8886" y="6361"/>
                    <a:pt x="8914" y="5859"/>
                  </a:cubicBezTo>
                  <a:cubicBezTo>
                    <a:pt x="8984" y="4561"/>
                    <a:pt x="6570" y="3153"/>
                    <a:pt x="6096" y="2860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42;p62"/>
            <p:cNvSpPr/>
            <p:nvPr/>
          </p:nvSpPr>
          <p:spPr>
            <a:xfrm flipH="1">
              <a:off x="2924121" y="3440158"/>
              <a:ext cx="183297" cy="435066"/>
            </a:xfrm>
            <a:custGeom>
              <a:avLst/>
              <a:gdLst/>
              <a:ahLst/>
              <a:cxnLst/>
              <a:rect l="l" t="t" r="r" b="b"/>
              <a:pathLst>
                <a:path w="2345" h="5566" extrusionOk="0">
                  <a:moveTo>
                    <a:pt x="2065" y="0"/>
                  </a:moveTo>
                  <a:lnTo>
                    <a:pt x="1981" y="1925"/>
                  </a:lnTo>
                  <a:lnTo>
                    <a:pt x="1" y="5217"/>
                  </a:lnTo>
                  <a:cubicBezTo>
                    <a:pt x="419" y="5426"/>
                    <a:pt x="866" y="5552"/>
                    <a:pt x="1326" y="5566"/>
                  </a:cubicBezTo>
                  <a:lnTo>
                    <a:pt x="2344" y="1967"/>
                  </a:lnTo>
                  <a:lnTo>
                    <a:pt x="2205" y="0"/>
                  </a:ln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43;p62"/>
            <p:cNvSpPr/>
            <p:nvPr/>
          </p:nvSpPr>
          <p:spPr>
            <a:xfrm flipH="1">
              <a:off x="2822741" y="3304150"/>
              <a:ext cx="193068" cy="76524"/>
            </a:xfrm>
            <a:custGeom>
              <a:avLst/>
              <a:gdLst/>
              <a:ahLst/>
              <a:cxnLst/>
              <a:rect l="l" t="t" r="r" b="b"/>
              <a:pathLst>
                <a:path w="2470" h="979" extrusionOk="0">
                  <a:moveTo>
                    <a:pt x="1239" y="40"/>
                  </a:moveTo>
                  <a:cubicBezTo>
                    <a:pt x="1841" y="40"/>
                    <a:pt x="2118" y="144"/>
                    <a:pt x="2232" y="248"/>
                  </a:cubicBezTo>
                  <a:cubicBezTo>
                    <a:pt x="2330" y="331"/>
                    <a:pt x="2316" y="471"/>
                    <a:pt x="2232" y="541"/>
                  </a:cubicBezTo>
                  <a:cubicBezTo>
                    <a:pt x="1879" y="816"/>
                    <a:pt x="1558" y="884"/>
                    <a:pt x="1327" y="884"/>
                  </a:cubicBezTo>
                  <a:cubicBezTo>
                    <a:pt x="1102" y="884"/>
                    <a:pt x="963" y="820"/>
                    <a:pt x="963" y="820"/>
                  </a:cubicBezTo>
                  <a:cubicBezTo>
                    <a:pt x="182" y="568"/>
                    <a:pt x="182" y="331"/>
                    <a:pt x="279" y="206"/>
                  </a:cubicBezTo>
                  <a:cubicBezTo>
                    <a:pt x="335" y="136"/>
                    <a:pt x="419" y="80"/>
                    <a:pt x="503" y="80"/>
                  </a:cubicBezTo>
                  <a:cubicBezTo>
                    <a:pt x="790" y="52"/>
                    <a:pt x="1034" y="40"/>
                    <a:pt x="1239" y="40"/>
                  </a:cubicBezTo>
                  <a:close/>
                  <a:moveTo>
                    <a:pt x="1240" y="0"/>
                  </a:moveTo>
                  <a:cubicBezTo>
                    <a:pt x="1000" y="0"/>
                    <a:pt x="715" y="16"/>
                    <a:pt x="377" y="52"/>
                  </a:cubicBezTo>
                  <a:cubicBezTo>
                    <a:pt x="266" y="52"/>
                    <a:pt x="168" y="108"/>
                    <a:pt x="112" y="192"/>
                  </a:cubicBezTo>
                  <a:cubicBezTo>
                    <a:pt x="0" y="345"/>
                    <a:pt x="0" y="610"/>
                    <a:pt x="893" y="903"/>
                  </a:cubicBezTo>
                  <a:cubicBezTo>
                    <a:pt x="893" y="903"/>
                    <a:pt x="1057" y="978"/>
                    <a:pt x="1318" y="978"/>
                  </a:cubicBezTo>
                  <a:cubicBezTo>
                    <a:pt x="1586" y="978"/>
                    <a:pt x="1956" y="900"/>
                    <a:pt x="2358" y="582"/>
                  </a:cubicBezTo>
                  <a:cubicBezTo>
                    <a:pt x="2469" y="499"/>
                    <a:pt x="2469" y="331"/>
                    <a:pt x="2358" y="234"/>
                  </a:cubicBezTo>
                  <a:cubicBezTo>
                    <a:pt x="2224" y="121"/>
                    <a:pt x="1909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44;p62"/>
            <p:cNvSpPr/>
            <p:nvPr/>
          </p:nvSpPr>
          <p:spPr>
            <a:xfrm flipH="1">
              <a:off x="2692987" y="3647295"/>
              <a:ext cx="162583" cy="215970"/>
            </a:xfrm>
            <a:custGeom>
              <a:avLst/>
              <a:gdLst/>
              <a:ahLst/>
              <a:cxnLst/>
              <a:rect l="l" t="t" r="r" b="b"/>
              <a:pathLst>
                <a:path w="2080" h="2763" extrusionOk="0">
                  <a:moveTo>
                    <a:pt x="1" y="0"/>
                  </a:moveTo>
                  <a:lnTo>
                    <a:pt x="1479" y="2762"/>
                  </a:lnTo>
                  <a:cubicBezTo>
                    <a:pt x="1479" y="2762"/>
                    <a:pt x="1996" y="2595"/>
                    <a:pt x="2079" y="2386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5;p62"/>
            <p:cNvSpPr/>
            <p:nvPr/>
          </p:nvSpPr>
          <p:spPr>
            <a:xfrm flipH="1">
              <a:off x="3146579" y="3777050"/>
              <a:ext cx="69801" cy="104741"/>
            </a:xfrm>
            <a:custGeom>
              <a:avLst/>
              <a:gdLst/>
              <a:ahLst/>
              <a:cxnLst/>
              <a:rect l="l" t="t" r="r" b="b"/>
              <a:pathLst>
                <a:path w="893" h="1340" extrusionOk="0">
                  <a:moveTo>
                    <a:pt x="404" y="0"/>
                  </a:moveTo>
                  <a:lnTo>
                    <a:pt x="404" y="0"/>
                  </a:lnTo>
                  <a:cubicBezTo>
                    <a:pt x="404" y="1"/>
                    <a:pt x="0" y="768"/>
                    <a:pt x="893" y="1339"/>
                  </a:cubicBezTo>
                  <a:cubicBezTo>
                    <a:pt x="893" y="1339"/>
                    <a:pt x="139" y="809"/>
                    <a:pt x="4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46;p62"/>
            <p:cNvSpPr/>
            <p:nvPr/>
          </p:nvSpPr>
          <p:spPr>
            <a:xfrm flipH="1">
              <a:off x="3003846" y="3595994"/>
              <a:ext cx="140697" cy="116779"/>
            </a:xfrm>
            <a:custGeom>
              <a:avLst/>
              <a:gdLst/>
              <a:ahLst/>
              <a:cxnLst/>
              <a:rect l="l" t="t" r="r" b="b"/>
              <a:pathLst>
                <a:path w="1800" h="1494" extrusionOk="0">
                  <a:moveTo>
                    <a:pt x="1800" y="1"/>
                  </a:moveTo>
                  <a:lnTo>
                    <a:pt x="1800" y="1"/>
                  </a:lnTo>
                  <a:cubicBezTo>
                    <a:pt x="363" y="796"/>
                    <a:pt x="1" y="1493"/>
                    <a:pt x="1" y="1493"/>
                  </a:cubicBezTo>
                  <a:cubicBezTo>
                    <a:pt x="391" y="894"/>
                    <a:pt x="1799" y="1"/>
                    <a:pt x="1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547;p62"/>
            <p:cNvSpPr/>
            <p:nvPr/>
          </p:nvSpPr>
          <p:spPr>
            <a:xfrm flipH="1">
              <a:off x="2983058" y="3308215"/>
              <a:ext cx="74179" cy="51276"/>
            </a:xfrm>
            <a:custGeom>
              <a:avLst/>
              <a:gdLst/>
              <a:ahLst/>
              <a:cxnLst/>
              <a:rect l="l" t="t" r="r" b="b"/>
              <a:pathLst>
                <a:path w="949" h="656" extrusionOk="0">
                  <a:moveTo>
                    <a:pt x="851" y="0"/>
                  </a:moveTo>
                  <a:cubicBezTo>
                    <a:pt x="851" y="0"/>
                    <a:pt x="1" y="168"/>
                    <a:pt x="949" y="656"/>
                  </a:cubicBezTo>
                  <a:cubicBezTo>
                    <a:pt x="949" y="656"/>
                    <a:pt x="265" y="237"/>
                    <a:pt x="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48;p62"/>
            <p:cNvSpPr/>
            <p:nvPr/>
          </p:nvSpPr>
          <p:spPr>
            <a:xfrm flipH="1">
              <a:off x="2750829" y="3661209"/>
              <a:ext cx="332592" cy="19932"/>
            </a:xfrm>
            <a:custGeom>
              <a:avLst/>
              <a:gdLst/>
              <a:ahLst/>
              <a:cxnLst/>
              <a:rect l="l" t="t" r="r" b="b"/>
              <a:pathLst>
                <a:path w="4255" h="255" extrusionOk="0">
                  <a:moveTo>
                    <a:pt x="2008" y="0"/>
                  </a:moveTo>
                  <a:cubicBezTo>
                    <a:pt x="794" y="0"/>
                    <a:pt x="56" y="236"/>
                    <a:pt x="1" y="255"/>
                  </a:cubicBezTo>
                  <a:cubicBezTo>
                    <a:pt x="1" y="255"/>
                    <a:pt x="1214" y="129"/>
                    <a:pt x="2093" y="129"/>
                  </a:cubicBezTo>
                  <a:cubicBezTo>
                    <a:pt x="2958" y="129"/>
                    <a:pt x="4255" y="255"/>
                    <a:pt x="4255" y="255"/>
                  </a:cubicBezTo>
                  <a:cubicBezTo>
                    <a:pt x="3397" y="64"/>
                    <a:pt x="2638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49;p62"/>
            <p:cNvSpPr/>
            <p:nvPr/>
          </p:nvSpPr>
          <p:spPr>
            <a:xfrm flipH="1">
              <a:off x="2827119" y="3663632"/>
              <a:ext cx="61125" cy="45883"/>
            </a:xfrm>
            <a:custGeom>
              <a:avLst/>
              <a:gdLst/>
              <a:ahLst/>
              <a:cxnLst/>
              <a:rect l="l" t="t" r="r" b="b"/>
              <a:pathLst>
                <a:path w="782" h="587" extrusionOk="0">
                  <a:moveTo>
                    <a:pt x="279" y="1"/>
                  </a:moveTo>
                  <a:cubicBezTo>
                    <a:pt x="279" y="1"/>
                    <a:pt x="614" y="405"/>
                    <a:pt x="0" y="586"/>
                  </a:cubicBezTo>
                  <a:cubicBezTo>
                    <a:pt x="224" y="572"/>
                    <a:pt x="419" y="475"/>
                    <a:pt x="572" y="335"/>
                  </a:cubicBezTo>
                  <a:cubicBezTo>
                    <a:pt x="782" y="84"/>
                    <a:pt x="280" y="1"/>
                    <a:pt x="279" y="1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50;p62"/>
            <p:cNvSpPr/>
            <p:nvPr/>
          </p:nvSpPr>
          <p:spPr>
            <a:xfrm flipH="1">
              <a:off x="2750829" y="3681063"/>
              <a:ext cx="331498" cy="34236"/>
            </a:xfrm>
            <a:custGeom>
              <a:avLst/>
              <a:gdLst/>
              <a:ahLst/>
              <a:cxnLst/>
              <a:rect l="l" t="t" r="r" b="b"/>
              <a:pathLst>
                <a:path w="4241" h="438" extrusionOk="0">
                  <a:moveTo>
                    <a:pt x="4241" y="1"/>
                  </a:moveTo>
                  <a:cubicBezTo>
                    <a:pt x="4228" y="1"/>
                    <a:pt x="3822" y="380"/>
                    <a:pt x="2386" y="380"/>
                  </a:cubicBezTo>
                  <a:cubicBezTo>
                    <a:pt x="2314" y="380"/>
                    <a:pt x="2240" y="379"/>
                    <a:pt x="2163" y="377"/>
                  </a:cubicBezTo>
                  <a:cubicBezTo>
                    <a:pt x="684" y="336"/>
                    <a:pt x="84" y="57"/>
                    <a:pt x="1" y="1"/>
                  </a:cubicBezTo>
                  <a:lnTo>
                    <a:pt x="1" y="1"/>
                  </a:lnTo>
                  <a:cubicBezTo>
                    <a:pt x="56" y="57"/>
                    <a:pt x="489" y="377"/>
                    <a:pt x="2177" y="433"/>
                  </a:cubicBezTo>
                  <a:cubicBezTo>
                    <a:pt x="2277" y="436"/>
                    <a:pt x="2372" y="438"/>
                    <a:pt x="2463" y="438"/>
                  </a:cubicBezTo>
                  <a:cubicBezTo>
                    <a:pt x="4054" y="438"/>
                    <a:pt x="4241" y="1"/>
                    <a:pt x="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551;p62"/>
            <p:cNvSpPr/>
            <p:nvPr/>
          </p:nvSpPr>
          <p:spPr>
            <a:xfrm flipH="1">
              <a:off x="2794446" y="3311498"/>
              <a:ext cx="56748" cy="40411"/>
            </a:xfrm>
            <a:custGeom>
              <a:avLst/>
              <a:gdLst/>
              <a:ahLst/>
              <a:cxnLst/>
              <a:rect l="l" t="t" r="r" b="b"/>
              <a:pathLst>
                <a:path w="726" h="517" extrusionOk="0">
                  <a:moveTo>
                    <a:pt x="1" y="0"/>
                  </a:moveTo>
                  <a:cubicBezTo>
                    <a:pt x="587" y="223"/>
                    <a:pt x="210" y="516"/>
                    <a:pt x="210" y="516"/>
                  </a:cubicBezTo>
                  <a:cubicBezTo>
                    <a:pt x="726" y="1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52;p62"/>
            <p:cNvSpPr/>
            <p:nvPr/>
          </p:nvSpPr>
          <p:spPr>
            <a:xfrm flipH="1">
              <a:off x="2860886" y="3361602"/>
              <a:ext cx="113496" cy="22277"/>
            </a:xfrm>
            <a:custGeom>
              <a:avLst/>
              <a:gdLst/>
              <a:ahLst/>
              <a:cxnLst/>
              <a:rect l="l" t="t" r="r" b="b"/>
              <a:pathLst>
                <a:path w="1452" h="285" extrusionOk="0">
                  <a:moveTo>
                    <a:pt x="1" y="1"/>
                  </a:moveTo>
                  <a:cubicBezTo>
                    <a:pt x="1" y="1"/>
                    <a:pt x="337" y="285"/>
                    <a:pt x="788" y="285"/>
                  </a:cubicBezTo>
                  <a:cubicBezTo>
                    <a:pt x="993" y="285"/>
                    <a:pt x="1221" y="226"/>
                    <a:pt x="1451" y="57"/>
                  </a:cubicBezTo>
                  <a:lnTo>
                    <a:pt x="1451" y="57"/>
                  </a:lnTo>
                  <a:cubicBezTo>
                    <a:pt x="1241" y="158"/>
                    <a:pt x="1014" y="208"/>
                    <a:pt x="786" y="208"/>
                  </a:cubicBezTo>
                  <a:cubicBezTo>
                    <a:pt x="515" y="208"/>
                    <a:pt x="243" y="13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53;p62"/>
            <p:cNvSpPr/>
            <p:nvPr/>
          </p:nvSpPr>
          <p:spPr>
            <a:xfrm flipH="1">
              <a:off x="2302709" y="2845086"/>
              <a:ext cx="1290973" cy="209170"/>
            </a:xfrm>
            <a:custGeom>
              <a:avLst/>
              <a:gdLst/>
              <a:ahLst/>
              <a:cxnLst/>
              <a:rect l="l" t="t" r="r" b="b"/>
              <a:pathLst>
                <a:path w="16516" h="2676" extrusionOk="0">
                  <a:moveTo>
                    <a:pt x="14898" y="0"/>
                  </a:moveTo>
                  <a:cubicBezTo>
                    <a:pt x="12708" y="0"/>
                    <a:pt x="8110" y="304"/>
                    <a:pt x="1" y="2089"/>
                  </a:cubicBezTo>
                  <a:lnTo>
                    <a:pt x="140" y="2382"/>
                  </a:lnTo>
                  <a:lnTo>
                    <a:pt x="266" y="2675"/>
                  </a:lnTo>
                  <a:cubicBezTo>
                    <a:pt x="266" y="2675"/>
                    <a:pt x="7943" y="519"/>
                    <a:pt x="13623" y="519"/>
                  </a:cubicBezTo>
                  <a:cubicBezTo>
                    <a:pt x="14547" y="519"/>
                    <a:pt x="15418" y="576"/>
                    <a:pt x="16195" y="709"/>
                  </a:cubicBezTo>
                  <a:lnTo>
                    <a:pt x="16390" y="332"/>
                  </a:lnTo>
                  <a:lnTo>
                    <a:pt x="16516" y="81"/>
                  </a:lnTo>
                  <a:cubicBezTo>
                    <a:pt x="16516" y="81"/>
                    <a:pt x="16027" y="0"/>
                    <a:pt x="14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54;p62"/>
            <p:cNvSpPr/>
            <p:nvPr/>
          </p:nvSpPr>
          <p:spPr>
            <a:xfrm flipH="1">
              <a:off x="2302709" y="2845086"/>
              <a:ext cx="1290973" cy="186267"/>
            </a:xfrm>
            <a:custGeom>
              <a:avLst/>
              <a:gdLst/>
              <a:ahLst/>
              <a:cxnLst/>
              <a:rect l="l" t="t" r="r" b="b"/>
              <a:pathLst>
                <a:path w="16516" h="2383" extrusionOk="0">
                  <a:moveTo>
                    <a:pt x="14898" y="0"/>
                  </a:moveTo>
                  <a:cubicBezTo>
                    <a:pt x="12708" y="0"/>
                    <a:pt x="8110" y="304"/>
                    <a:pt x="1" y="2089"/>
                  </a:cubicBezTo>
                  <a:lnTo>
                    <a:pt x="140" y="2382"/>
                  </a:lnTo>
                  <a:cubicBezTo>
                    <a:pt x="7215" y="558"/>
                    <a:pt x="11920" y="233"/>
                    <a:pt x="14371" y="233"/>
                  </a:cubicBezTo>
                  <a:cubicBezTo>
                    <a:pt x="15724" y="233"/>
                    <a:pt x="16390" y="332"/>
                    <a:pt x="16390" y="332"/>
                  </a:cubicBezTo>
                  <a:lnTo>
                    <a:pt x="16516" y="81"/>
                  </a:lnTo>
                  <a:cubicBezTo>
                    <a:pt x="16516" y="81"/>
                    <a:pt x="16027" y="0"/>
                    <a:pt x="14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55;p62"/>
            <p:cNvSpPr/>
            <p:nvPr/>
          </p:nvSpPr>
          <p:spPr>
            <a:xfrm flipH="1">
              <a:off x="1468611" y="1301325"/>
              <a:ext cx="1418538" cy="131630"/>
            </a:xfrm>
            <a:custGeom>
              <a:avLst/>
              <a:gdLst/>
              <a:ahLst/>
              <a:cxnLst/>
              <a:rect l="l" t="t" r="r" b="b"/>
              <a:pathLst>
                <a:path w="18148" h="1684" extrusionOk="0">
                  <a:moveTo>
                    <a:pt x="12947" y="0"/>
                  </a:moveTo>
                  <a:cubicBezTo>
                    <a:pt x="6897" y="0"/>
                    <a:pt x="0" y="1084"/>
                    <a:pt x="0" y="1084"/>
                  </a:cubicBezTo>
                  <a:lnTo>
                    <a:pt x="168" y="1419"/>
                  </a:lnTo>
                  <a:lnTo>
                    <a:pt x="307" y="1684"/>
                  </a:lnTo>
                  <a:cubicBezTo>
                    <a:pt x="5296" y="868"/>
                    <a:pt x="9228" y="634"/>
                    <a:pt x="12096" y="634"/>
                  </a:cubicBezTo>
                  <a:cubicBezTo>
                    <a:pt x="15948" y="634"/>
                    <a:pt x="17883" y="1056"/>
                    <a:pt x="17883" y="1056"/>
                  </a:cubicBezTo>
                  <a:lnTo>
                    <a:pt x="18022" y="707"/>
                  </a:lnTo>
                  <a:lnTo>
                    <a:pt x="18148" y="386"/>
                  </a:lnTo>
                  <a:cubicBezTo>
                    <a:pt x="16656" y="107"/>
                    <a:pt x="14843" y="0"/>
                    <a:pt x="12947" y="0"/>
                  </a:cubicBezTo>
                  <a:close/>
                </a:path>
              </a:pathLst>
            </a:custGeom>
            <a:solidFill>
              <a:srgbClr val="A9C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56;p62"/>
            <p:cNvSpPr/>
            <p:nvPr/>
          </p:nvSpPr>
          <p:spPr>
            <a:xfrm flipH="1">
              <a:off x="1468611" y="1301325"/>
              <a:ext cx="1418538" cy="110916"/>
            </a:xfrm>
            <a:custGeom>
              <a:avLst/>
              <a:gdLst/>
              <a:ahLst/>
              <a:cxnLst/>
              <a:rect l="l" t="t" r="r" b="b"/>
              <a:pathLst>
                <a:path w="18148" h="1419" extrusionOk="0">
                  <a:moveTo>
                    <a:pt x="12947" y="0"/>
                  </a:moveTo>
                  <a:cubicBezTo>
                    <a:pt x="6897" y="0"/>
                    <a:pt x="0" y="1084"/>
                    <a:pt x="0" y="1084"/>
                  </a:cubicBezTo>
                  <a:lnTo>
                    <a:pt x="168" y="1419"/>
                  </a:lnTo>
                  <a:cubicBezTo>
                    <a:pt x="168" y="1419"/>
                    <a:pt x="7011" y="277"/>
                    <a:pt x="12898" y="277"/>
                  </a:cubicBezTo>
                  <a:cubicBezTo>
                    <a:pt x="14791" y="277"/>
                    <a:pt x="16586" y="395"/>
                    <a:pt x="18022" y="707"/>
                  </a:cubicBezTo>
                  <a:lnTo>
                    <a:pt x="18148" y="386"/>
                  </a:lnTo>
                  <a:cubicBezTo>
                    <a:pt x="16656" y="107"/>
                    <a:pt x="14843" y="0"/>
                    <a:pt x="12947" y="0"/>
                  </a:cubicBezTo>
                  <a:close/>
                </a:path>
              </a:pathLst>
            </a:custGeom>
            <a:solidFill>
              <a:srgbClr val="9FAE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7;p62"/>
            <p:cNvSpPr/>
            <p:nvPr/>
          </p:nvSpPr>
          <p:spPr>
            <a:xfrm flipH="1">
              <a:off x="2109720" y="3855762"/>
              <a:ext cx="838476" cy="93642"/>
            </a:xfrm>
            <a:custGeom>
              <a:avLst/>
              <a:gdLst/>
              <a:ahLst/>
              <a:cxnLst/>
              <a:rect l="l" t="t" r="r" b="b"/>
              <a:pathLst>
                <a:path w="10727" h="1198" extrusionOk="0">
                  <a:moveTo>
                    <a:pt x="5107" y="1"/>
                  </a:moveTo>
                  <a:cubicBezTo>
                    <a:pt x="1928" y="1"/>
                    <a:pt x="0" y="360"/>
                    <a:pt x="0" y="360"/>
                  </a:cubicBezTo>
                  <a:lnTo>
                    <a:pt x="126" y="709"/>
                  </a:lnTo>
                  <a:lnTo>
                    <a:pt x="321" y="1197"/>
                  </a:lnTo>
                  <a:cubicBezTo>
                    <a:pt x="1417" y="927"/>
                    <a:pt x="3071" y="841"/>
                    <a:pt x="4727" y="841"/>
                  </a:cubicBezTo>
                  <a:cubicBezTo>
                    <a:pt x="7603" y="841"/>
                    <a:pt x="10490" y="1099"/>
                    <a:pt x="10490" y="1099"/>
                  </a:cubicBezTo>
                  <a:lnTo>
                    <a:pt x="10615" y="709"/>
                  </a:lnTo>
                  <a:lnTo>
                    <a:pt x="10727" y="360"/>
                  </a:lnTo>
                  <a:cubicBezTo>
                    <a:pt x="8597" y="91"/>
                    <a:pt x="6696" y="1"/>
                    <a:pt x="5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58;p62"/>
            <p:cNvSpPr/>
            <p:nvPr/>
          </p:nvSpPr>
          <p:spPr>
            <a:xfrm flipH="1">
              <a:off x="2109720" y="3855762"/>
              <a:ext cx="838476" cy="55419"/>
            </a:xfrm>
            <a:custGeom>
              <a:avLst/>
              <a:gdLst/>
              <a:ahLst/>
              <a:cxnLst/>
              <a:rect l="l" t="t" r="r" b="b"/>
              <a:pathLst>
                <a:path w="10727" h="709" extrusionOk="0">
                  <a:moveTo>
                    <a:pt x="5107" y="1"/>
                  </a:moveTo>
                  <a:cubicBezTo>
                    <a:pt x="1928" y="1"/>
                    <a:pt x="0" y="360"/>
                    <a:pt x="0" y="360"/>
                  </a:cubicBezTo>
                  <a:lnTo>
                    <a:pt x="140" y="709"/>
                  </a:lnTo>
                  <a:cubicBezTo>
                    <a:pt x="2227" y="416"/>
                    <a:pt x="4087" y="318"/>
                    <a:pt x="5639" y="318"/>
                  </a:cubicBezTo>
                  <a:cubicBezTo>
                    <a:pt x="8743" y="318"/>
                    <a:pt x="10615" y="709"/>
                    <a:pt x="10615" y="709"/>
                  </a:cubicBezTo>
                  <a:lnTo>
                    <a:pt x="10727" y="360"/>
                  </a:lnTo>
                  <a:cubicBezTo>
                    <a:pt x="8597" y="91"/>
                    <a:pt x="6696" y="1"/>
                    <a:pt x="5107" y="1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59;p62"/>
            <p:cNvSpPr/>
            <p:nvPr/>
          </p:nvSpPr>
          <p:spPr>
            <a:xfrm flipH="1">
              <a:off x="3457284" y="2967024"/>
              <a:ext cx="272640" cy="128581"/>
            </a:xfrm>
            <a:custGeom>
              <a:avLst/>
              <a:gdLst/>
              <a:ahLst/>
              <a:cxnLst/>
              <a:rect l="l" t="t" r="r" b="b"/>
              <a:pathLst>
                <a:path w="3488" h="1645" extrusionOk="0">
                  <a:moveTo>
                    <a:pt x="2829" y="1"/>
                  </a:moveTo>
                  <a:cubicBezTo>
                    <a:pt x="2789" y="1"/>
                    <a:pt x="2748" y="5"/>
                    <a:pt x="2706" y="13"/>
                  </a:cubicBezTo>
                  <a:lnTo>
                    <a:pt x="558" y="418"/>
                  </a:lnTo>
                  <a:cubicBezTo>
                    <a:pt x="223" y="488"/>
                    <a:pt x="0" y="808"/>
                    <a:pt x="70" y="1143"/>
                  </a:cubicBezTo>
                  <a:cubicBezTo>
                    <a:pt x="131" y="1437"/>
                    <a:pt x="385" y="1644"/>
                    <a:pt x="672" y="1644"/>
                  </a:cubicBezTo>
                  <a:cubicBezTo>
                    <a:pt x="713" y="1644"/>
                    <a:pt x="754" y="1640"/>
                    <a:pt x="795" y="1631"/>
                  </a:cubicBezTo>
                  <a:lnTo>
                    <a:pt x="2929" y="1227"/>
                  </a:lnTo>
                  <a:cubicBezTo>
                    <a:pt x="3264" y="1171"/>
                    <a:pt x="3487" y="836"/>
                    <a:pt x="3418" y="502"/>
                  </a:cubicBezTo>
                  <a:cubicBezTo>
                    <a:pt x="3369" y="208"/>
                    <a:pt x="3116" y="1"/>
                    <a:pt x="2829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60;p62"/>
            <p:cNvSpPr/>
            <p:nvPr/>
          </p:nvSpPr>
          <p:spPr>
            <a:xfrm flipH="1">
              <a:off x="2155525" y="696952"/>
              <a:ext cx="612814" cy="3164119"/>
            </a:xfrm>
            <a:custGeom>
              <a:avLst/>
              <a:gdLst/>
              <a:ahLst/>
              <a:cxnLst/>
              <a:rect l="l" t="t" r="r" b="b"/>
              <a:pathLst>
                <a:path w="7840" h="40480" extrusionOk="0">
                  <a:moveTo>
                    <a:pt x="7380" y="0"/>
                  </a:moveTo>
                  <a:cubicBezTo>
                    <a:pt x="1" y="10308"/>
                    <a:pt x="1912" y="39475"/>
                    <a:pt x="1982" y="40465"/>
                  </a:cubicBezTo>
                  <a:lnTo>
                    <a:pt x="1982" y="40479"/>
                  </a:lnTo>
                  <a:lnTo>
                    <a:pt x="2442" y="40451"/>
                  </a:lnTo>
                  <a:cubicBezTo>
                    <a:pt x="1047" y="6919"/>
                    <a:pt x="7840" y="405"/>
                    <a:pt x="7840" y="405"/>
                  </a:cubicBezTo>
                  <a:lnTo>
                    <a:pt x="7561" y="154"/>
                  </a:lnTo>
                  <a:lnTo>
                    <a:pt x="7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61;p62"/>
            <p:cNvSpPr/>
            <p:nvPr/>
          </p:nvSpPr>
          <p:spPr>
            <a:xfrm flipH="1">
              <a:off x="2178427" y="698046"/>
              <a:ext cx="591006" cy="3161931"/>
            </a:xfrm>
            <a:custGeom>
              <a:avLst/>
              <a:gdLst/>
              <a:ahLst/>
              <a:cxnLst/>
              <a:rect l="l" t="t" r="r" b="b"/>
              <a:pathLst>
                <a:path w="7561" h="40452" extrusionOk="0">
                  <a:moveTo>
                    <a:pt x="7394" y="0"/>
                  </a:moveTo>
                  <a:cubicBezTo>
                    <a:pt x="1" y="10294"/>
                    <a:pt x="1926" y="39475"/>
                    <a:pt x="1982" y="40451"/>
                  </a:cubicBezTo>
                  <a:lnTo>
                    <a:pt x="2177" y="40451"/>
                  </a:lnTo>
                  <a:cubicBezTo>
                    <a:pt x="545" y="7309"/>
                    <a:pt x="7561" y="154"/>
                    <a:pt x="7561" y="154"/>
                  </a:cubicBezTo>
                  <a:lnTo>
                    <a:pt x="7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562;p62"/>
            <p:cNvSpPr/>
            <p:nvPr/>
          </p:nvSpPr>
          <p:spPr>
            <a:xfrm flipH="1">
              <a:off x="1384662" y="1289678"/>
              <a:ext cx="271545" cy="134522"/>
            </a:xfrm>
            <a:custGeom>
              <a:avLst/>
              <a:gdLst/>
              <a:ahLst/>
              <a:cxnLst/>
              <a:rect l="l" t="t" r="r" b="b"/>
              <a:pathLst>
                <a:path w="3474" h="1721" extrusionOk="0">
                  <a:moveTo>
                    <a:pt x="661" y="1"/>
                  </a:moveTo>
                  <a:cubicBezTo>
                    <a:pt x="384" y="1"/>
                    <a:pt x="141" y="195"/>
                    <a:pt x="70" y="480"/>
                  </a:cubicBezTo>
                  <a:cubicBezTo>
                    <a:pt x="0" y="814"/>
                    <a:pt x="210" y="1149"/>
                    <a:pt x="544" y="1219"/>
                  </a:cubicBezTo>
                  <a:lnTo>
                    <a:pt x="2665" y="1707"/>
                  </a:lnTo>
                  <a:cubicBezTo>
                    <a:pt x="2708" y="1716"/>
                    <a:pt x="2751" y="1721"/>
                    <a:pt x="2794" y="1721"/>
                  </a:cubicBezTo>
                  <a:cubicBezTo>
                    <a:pt x="3079" y="1721"/>
                    <a:pt x="3331" y="1524"/>
                    <a:pt x="3404" y="1233"/>
                  </a:cubicBezTo>
                  <a:cubicBezTo>
                    <a:pt x="3474" y="898"/>
                    <a:pt x="3264" y="577"/>
                    <a:pt x="2930" y="494"/>
                  </a:cubicBezTo>
                  <a:lnTo>
                    <a:pt x="809" y="19"/>
                  </a:lnTo>
                  <a:cubicBezTo>
                    <a:pt x="759" y="7"/>
                    <a:pt x="710" y="1"/>
                    <a:pt x="661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563;p62"/>
            <p:cNvSpPr/>
            <p:nvPr/>
          </p:nvSpPr>
          <p:spPr>
            <a:xfrm flipH="1">
              <a:off x="1405376" y="1255207"/>
              <a:ext cx="133115" cy="58936"/>
            </a:xfrm>
            <a:custGeom>
              <a:avLst/>
              <a:gdLst/>
              <a:ahLst/>
              <a:cxnLst/>
              <a:rect l="l" t="t" r="r" b="b"/>
              <a:pathLst>
                <a:path w="1703" h="754" extrusionOk="0">
                  <a:moveTo>
                    <a:pt x="71" y="0"/>
                  </a:moveTo>
                  <a:lnTo>
                    <a:pt x="1" y="377"/>
                  </a:lnTo>
                  <a:cubicBezTo>
                    <a:pt x="43" y="419"/>
                    <a:pt x="85" y="446"/>
                    <a:pt x="140" y="488"/>
                  </a:cubicBezTo>
                  <a:lnTo>
                    <a:pt x="168" y="321"/>
                  </a:lnTo>
                  <a:cubicBezTo>
                    <a:pt x="294" y="433"/>
                    <a:pt x="447" y="516"/>
                    <a:pt x="601" y="586"/>
                  </a:cubicBezTo>
                  <a:cubicBezTo>
                    <a:pt x="740" y="600"/>
                    <a:pt x="880" y="628"/>
                    <a:pt x="1005" y="656"/>
                  </a:cubicBezTo>
                  <a:lnTo>
                    <a:pt x="1089" y="670"/>
                  </a:lnTo>
                  <a:cubicBezTo>
                    <a:pt x="1214" y="670"/>
                    <a:pt x="1340" y="656"/>
                    <a:pt x="1451" y="614"/>
                  </a:cubicBezTo>
                  <a:lnTo>
                    <a:pt x="1451" y="614"/>
                  </a:lnTo>
                  <a:lnTo>
                    <a:pt x="1424" y="739"/>
                  </a:lnTo>
                  <a:cubicBezTo>
                    <a:pt x="1479" y="739"/>
                    <a:pt x="1535" y="739"/>
                    <a:pt x="1591" y="753"/>
                  </a:cubicBezTo>
                  <a:lnTo>
                    <a:pt x="1703" y="335"/>
                  </a:lnTo>
                  <a:lnTo>
                    <a:pt x="1396" y="460"/>
                  </a:lnTo>
                  <a:cubicBezTo>
                    <a:pt x="1299" y="490"/>
                    <a:pt x="1197" y="504"/>
                    <a:pt x="1094" y="504"/>
                  </a:cubicBezTo>
                  <a:cubicBezTo>
                    <a:pt x="1005" y="504"/>
                    <a:pt x="914" y="494"/>
                    <a:pt x="824" y="474"/>
                  </a:cubicBezTo>
                  <a:cubicBezTo>
                    <a:pt x="629" y="419"/>
                    <a:pt x="433" y="321"/>
                    <a:pt x="280" y="195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564;p62"/>
            <p:cNvSpPr/>
            <p:nvPr/>
          </p:nvSpPr>
          <p:spPr>
            <a:xfrm flipH="1">
              <a:off x="1416241" y="1267167"/>
              <a:ext cx="98253" cy="31188"/>
            </a:xfrm>
            <a:custGeom>
              <a:avLst/>
              <a:gdLst/>
              <a:ahLst/>
              <a:cxnLst/>
              <a:rect l="l" t="t" r="r" b="b"/>
              <a:pathLst>
                <a:path w="1257" h="399" extrusionOk="0">
                  <a:moveTo>
                    <a:pt x="1" y="1"/>
                  </a:moveTo>
                  <a:lnTo>
                    <a:pt x="1" y="1"/>
                  </a:lnTo>
                  <a:cubicBezTo>
                    <a:pt x="211" y="316"/>
                    <a:pt x="501" y="399"/>
                    <a:pt x="750" y="399"/>
                  </a:cubicBezTo>
                  <a:cubicBezTo>
                    <a:pt x="1029" y="399"/>
                    <a:pt x="1256" y="293"/>
                    <a:pt x="1256" y="293"/>
                  </a:cubicBezTo>
                  <a:lnTo>
                    <a:pt x="1256" y="293"/>
                  </a:lnTo>
                  <a:cubicBezTo>
                    <a:pt x="1107" y="333"/>
                    <a:pt x="972" y="349"/>
                    <a:pt x="849" y="349"/>
                  </a:cubicBezTo>
                  <a:cubicBezTo>
                    <a:pt x="284" y="34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565;p62"/>
            <p:cNvSpPr/>
            <p:nvPr/>
          </p:nvSpPr>
          <p:spPr>
            <a:xfrm flipH="1">
              <a:off x="1314861" y="1197365"/>
              <a:ext cx="268340" cy="102318"/>
            </a:xfrm>
            <a:custGeom>
              <a:avLst/>
              <a:gdLst/>
              <a:ahLst/>
              <a:cxnLst/>
              <a:rect l="l" t="t" r="r" b="b"/>
              <a:pathLst>
                <a:path w="3433" h="1309" extrusionOk="0">
                  <a:moveTo>
                    <a:pt x="601" y="1"/>
                  </a:moveTo>
                  <a:lnTo>
                    <a:pt x="601" y="1"/>
                  </a:lnTo>
                  <a:cubicBezTo>
                    <a:pt x="168" y="43"/>
                    <a:pt x="1" y="294"/>
                    <a:pt x="615" y="852"/>
                  </a:cubicBezTo>
                  <a:cubicBezTo>
                    <a:pt x="810" y="1075"/>
                    <a:pt x="1075" y="1228"/>
                    <a:pt x="1368" y="1298"/>
                  </a:cubicBezTo>
                  <a:cubicBezTo>
                    <a:pt x="1444" y="1305"/>
                    <a:pt x="1519" y="1309"/>
                    <a:pt x="1595" y="1309"/>
                  </a:cubicBezTo>
                  <a:cubicBezTo>
                    <a:pt x="1811" y="1309"/>
                    <a:pt x="2026" y="1280"/>
                    <a:pt x="2233" y="1228"/>
                  </a:cubicBezTo>
                  <a:cubicBezTo>
                    <a:pt x="2233" y="1228"/>
                    <a:pt x="3432" y="991"/>
                    <a:pt x="2498" y="447"/>
                  </a:cubicBezTo>
                  <a:lnTo>
                    <a:pt x="2498" y="447"/>
                  </a:lnTo>
                  <a:cubicBezTo>
                    <a:pt x="2442" y="517"/>
                    <a:pt x="2358" y="573"/>
                    <a:pt x="2275" y="615"/>
                  </a:cubicBezTo>
                  <a:cubicBezTo>
                    <a:pt x="2567" y="852"/>
                    <a:pt x="2261" y="977"/>
                    <a:pt x="2093" y="1019"/>
                  </a:cubicBezTo>
                  <a:cubicBezTo>
                    <a:pt x="2037" y="1047"/>
                    <a:pt x="1996" y="1047"/>
                    <a:pt x="1996" y="1047"/>
                  </a:cubicBezTo>
                  <a:cubicBezTo>
                    <a:pt x="1857" y="1090"/>
                    <a:pt x="1710" y="1108"/>
                    <a:pt x="1562" y="1108"/>
                  </a:cubicBezTo>
                  <a:cubicBezTo>
                    <a:pt x="1516" y="1108"/>
                    <a:pt x="1470" y="1106"/>
                    <a:pt x="1424" y="1103"/>
                  </a:cubicBezTo>
                  <a:cubicBezTo>
                    <a:pt x="1242" y="1061"/>
                    <a:pt x="1061" y="949"/>
                    <a:pt x="936" y="810"/>
                  </a:cubicBezTo>
                  <a:cubicBezTo>
                    <a:pt x="908" y="768"/>
                    <a:pt x="866" y="740"/>
                    <a:pt x="838" y="712"/>
                  </a:cubicBezTo>
                  <a:cubicBezTo>
                    <a:pt x="643" y="489"/>
                    <a:pt x="643" y="363"/>
                    <a:pt x="754" y="294"/>
                  </a:cubicBezTo>
                  <a:cubicBezTo>
                    <a:pt x="684" y="210"/>
                    <a:pt x="643" y="112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566;p62"/>
            <p:cNvSpPr/>
            <p:nvPr/>
          </p:nvSpPr>
          <p:spPr>
            <a:xfrm flipH="1">
              <a:off x="1369420" y="1199554"/>
              <a:ext cx="194084" cy="98957"/>
            </a:xfrm>
            <a:custGeom>
              <a:avLst/>
              <a:gdLst/>
              <a:ahLst/>
              <a:cxnLst/>
              <a:rect l="l" t="t" r="r" b="b"/>
              <a:pathLst>
                <a:path w="2483" h="1266" extrusionOk="0">
                  <a:moveTo>
                    <a:pt x="363" y="1"/>
                  </a:moveTo>
                  <a:cubicBezTo>
                    <a:pt x="307" y="15"/>
                    <a:pt x="265" y="43"/>
                    <a:pt x="223" y="84"/>
                  </a:cubicBezTo>
                  <a:cubicBezTo>
                    <a:pt x="70" y="238"/>
                    <a:pt x="0" y="531"/>
                    <a:pt x="795" y="1047"/>
                  </a:cubicBezTo>
                  <a:cubicBezTo>
                    <a:pt x="795" y="1047"/>
                    <a:pt x="1045" y="1266"/>
                    <a:pt x="1483" y="1266"/>
                  </a:cubicBezTo>
                  <a:cubicBezTo>
                    <a:pt x="1709" y="1266"/>
                    <a:pt x="1984" y="1208"/>
                    <a:pt x="2302" y="1033"/>
                  </a:cubicBezTo>
                  <a:cubicBezTo>
                    <a:pt x="2441" y="949"/>
                    <a:pt x="2483" y="782"/>
                    <a:pt x="2399" y="656"/>
                  </a:cubicBezTo>
                  <a:cubicBezTo>
                    <a:pt x="2343" y="573"/>
                    <a:pt x="2288" y="503"/>
                    <a:pt x="2204" y="461"/>
                  </a:cubicBezTo>
                  <a:lnTo>
                    <a:pt x="2162" y="503"/>
                  </a:lnTo>
                  <a:cubicBezTo>
                    <a:pt x="2204" y="531"/>
                    <a:pt x="2246" y="573"/>
                    <a:pt x="2274" y="628"/>
                  </a:cubicBezTo>
                  <a:cubicBezTo>
                    <a:pt x="2343" y="740"/>
                    <a:pt x="2302" y="893"/>
                    <a:pt x="2190" y="963"/>
                  </a:cubicBezTo>
                  <a:cubicBezTo>
                    <a:pt x="1915" y="1115"/>
                    <a:pt x="1675" y="1165"/>
                    <a:pt x="1478" y="1165"/>
                  </a:cubicBezTo>
                  <a:cubicBezTo>
                    <a:pt x="1097" y="1165"/>
                    <a:pt x="879" y="977"/>
                    <a:pt x="879" y="977"/>
                  </a:cubicBezTo>
                  <a:cubicBezTo>
                    <a:pt x="195" y="531"/>
                    <a:pt x="251" y="266"/>
                    <a:pt x="377" y="140"/>
                  </a:cubicBezTo>
                  <a:cubicBezTo>
                    <a:pt x="391" y="126"/>
                    <a:pt x="405" y="126"/>
                    <a:pt x="418" y="112"/>
                  </a:cubicBezTo>
                  <a:cubicBezTo>
                    <a:pt x="391" y="70"/>
                    <a:pt x="377" y="43"/>
                    <a:pt x="3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567;p62"/>
            <p:cNvSpPr/>
            <p:nvPr/>
          </p:nvSpPr>
          <p:spPr>
            <a:xfrm flipH="1">
              <a:off x="1532941" y="1198459"/>
              <a:ext cx="48384" cy="57920"/>
            </a:xfrm>
            <a:custGeom>
              <a:avLst/>
              <a:gdLst/>
              <a:ahLst/>
              <a:cxnLst/>
              <a:rect l="l" t="t" r="r" b="b"/>
              <a:pathLst>
                <a:path w="619" h="741" extrusionOk="0">
                  <a:moveTo>
                    <a:pt x="591" y="1"/>
                  </a:moveTo>
                  <a:cubicBezTo>
                    <a:pt x="398" y="15"/>
                    <a:pt x="1" y="137"/>
                    <a:pt x="596" y="718"/>
                  </a:cubicBezTo>
                  <a:lnTo>
                    <a:pt x="596" y="718"/>
                  </a:lnTo>
                  <a:cubicBezTo>
                    <a:pt x="502" y="613"/>
                    <a:pt x="166" y="160"/>
                    <a:pt x="591" y="15"/>
                  </a:cubicBezTo>
                  <a:cubicBezTo>
                    <a:pt x="591" y="1"/>
                    <a:pt x="591" y="1"/>
                    <a:pt x="591" y="1"/>
                  </a:cubicBezTo>
                  <a:close/>
                  <a:moveTo>
                    <a:pt x="596" y="718"/>
                  </a:moveTo>
                  <a:cubicBezTo>
                    <a:pt x="609" y="732"/>
                    <a:pt x="617" y="740"/>
                    <a:pt x="618" y="740"/>
                  </a:cubicBezTo>
                  <a:cubicBezTo>
                    <a:pt x="619" y="740"/>
                    <a:pt x="619" y="740"/>
                    <a:pt x="619" y="740"/>
                  </a:cubicBezTo>
                  <a:cubicBezTo>
                    <a:pt x="611" y="733"/>
                    <a:pt x="603" y="725"/>
                    <a:pt x="596" y="7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568;p62"/>
            <p:cNvSpPr/>
            <p:nvPr/>
          </p:nvSpPr>
          <p:spPr>
            <a:xfrm flipH="1">
              <a:off x="1346518" y="1235588"/>
              <a:ext cx="44789" cy="45805"/>
            </a:xfrm>
            <a:custGeom>
              <a:avLst/>
              <a:gdLst/>
              <a:ahLst/>
              <a:cxnLst/>
              <a:rect l="l" t="t" r="r" b="b"/>
              <a:pathLst>
                <a:path w="573" h="586" extrusionOk="0">
                  <a:moveTo>
                    <a:pt x="1" y="0"/>
                  </a:moveTo>
                  <a:cubicBezTo>
                    <a:pt x="489" y="363"/>
                    <a:pt x="57" y="586"/>
                    <a:pt x="57" y="586"/>
                  </a:cubicBezTo>
                  <a:cubicBezTo>
                    <a:pt x="573" y="377"/>
                    <a:pt x="126" y="5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569;p62"/>
            <p:cNvSpPr/>
            <p:nvPr/>
          </p:nvSpPr>
          <p:spPr>
            <a:xfrm flipH="1">
              <a:off x="1416241" y="1263884"/>
              <a:ext cx="109118" cy="37910"/>
            </a:xfrm>
            <a:custGeom>
              <a:avLst/>
              <a:gdLst/>
              <a:ahLst/>
              <a:cxnLst/>
              <a:rect l="l" t="t" r="r" b="b"/>
              <a:pathLst>
                <a:path w="1396" h="48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57" y="485"/>
                    <a:pt x="943" y="485"/>
                  </a:cubicBezTo>
                  <a:cubicBezTo>
                    <a:pt x="1082" y="485"/>
                    <a:pt x="1233" y="458"/>
                    <a:pt x="1395" y="391"/>
                  </a:cubicBezTo>
                  <a:lnTo>
                    <a:pt x="1395" y="391"/>
                  </a:lnTo>
                  <a:cubicBezTo>
                    <a:pt x="1282" y="416"/>
                    <a:pt x="1168" y="429"/>
                    <a:pt x="1054" y="429"/>
                  </a:cubicBezTo>
                  <a:cubicBezTo>
                    <a:pt x="663" y="429"/>
                    <a:pt x="281" y="28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6573;p62"/>
          <p:cNvGrpSpPr/>
          <p:nvPr/>
        </p:nvGrpSpPr>
        <p:grpSpPr>
          <a:xfrm>
            <a:off x="5068392" y="1315071"/>
            <a:ext cx="1816838" cy="2963932"/>
            <a:chOff x="3959248" y="4172198"/>
            <a:chExt cx="1472316" cy="2401890"/>
          </a:xfrm>
        </p:grpSpPr>
        <p:sp>
          <p:nvSpPr>
            <p:cNvPr id="295" name="Google Shape;6574;p62"/>
            <p:cNvSpPr/>
            <p:nvPr/>
          </p:nvSpPr>
          <p:spPr>
            <a:xfrm>
              <a:off x="5277814" y="5729837"/>
              <a:ext cx="22951" cy="19539"/>
            </a:xfrm>
            <a:custGeom>
              <a:avLst/>
              <a:gdLst/>
              <a:ahLst/>
              <a:cxnLst/>
              <a:rect l="l" t="t" r="r" b="b"/>
              <a:pathLst>
                <a:path w="269" h="229" extrusionOk="0">
                  <a:moveTo>
                    <a:pt x="130" y="1"/>
                  </a:moveTo>
                  <a:cubicBezTo>
                    <a:pt x="64" y="1"/>
                    <a:pt x="1" y="47"/>
                    <a:pt x="16" y="131"/>
                  </a:cubicBezTo>
                  <a:cubicBezTo>
                    <a:pt x="28" y="199"/>
                    <a:pt x="81" y="228"/>
                    <a:pt x="134" y="228"/>
                  </a:cubicBezTo>
                  <a:cubicBezTo>
                    <a:pt x="202" y="228"/>
                    <a:pt x="269" y="181"/>
                    <a:pt x="253" y="103"/>
                  </a:cubicBezTo>
                  <a:cubicBezTo>
                    <a:pt x="240" y="33"/>
                    <a:pt x="184" y="1"/>
                    <a:pt x="13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575;p62"/>
            <p:cNvSpPr/>
            <p:nvPr/>
          </p:nvSpPr>
          <p:spPr>
            <a:xfrm>
              <a:off x="5069629" y="5701681"/>
              <a:ext cx="29863" cy="35750"/>
            </a:xfrm>
            <a:custGeom>
              <a:avLst/>
              <a:gdLst/>
              <a:ahLst/>
              <a:cxnLst/>
              <a:rect l="l" t="t" r="r" b="b"/>
              <a:pathLst>
                <a:path w="350" h="419" extrusionOk="0">
                  <a:moveTo>
                    <a:pt x="308" y="0"/>
                  </a:moveTo>
                  <a:lnTo>
                    <a:pt x="1" y="28"/>
                  </a:lnTo>
                  <a:lnTo>
                    <a:pt x="71" y="419"/>
                  </a:lnTo>
                  <a:lnTo>
                    <a:pt x="350" y="279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576;p62"/>
            <p:cNvSpPr/>
            <p:nvPr/>
          </p:nvSpPr>
          <p:spPr>
            <a:xfrm>
              <a:off x="5057769" y="5627878"/>
              <a:ext cx="10836" cy="51278"/>
            </a:xfrm>
            <a:custGeom>
              <a:avLst/>
              <a:gdLst/>
              <a:ahLst/>
              <a:cxnLst/>
              <a:rect l="l" t="t" r="r" b="b"/>
              <a:pathLst>
                <a:path w="127" h="601" extrusionOk="0">
                  <a:moveTo>
                    <a:pt x="0" y="1"/>
                  </a:moveTo>
                  <a:lnTo>
                    <a:pt x="98" y="600"/>
                  </a:lnTo>
                  <a:lnTo>
                    <a:pt x="126" y="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577;p62"/>
            <p:cNvSpPr/>
            <p:nvPr/>
          </p:nvSpPr>
          <p:spPr>
            <a:xfrm>
              <a:off x="3959248" y="4998286"/>
              <a:ext cx="1300896" cy="1575802"/>
            </a:xfrm>
            <a:custGeom>
              <a:avLst/>
              <a:gdLst/>
              <a:ahLst/>
              <a:cxnLst/>
              <a:rect l="l" t="t" r="r" b="b"/>
              <a:pathLst>
                <a:path w="15247" h="18469" extrusionOk="0">
                  <a:moveTo>
                    <a:pt x="6543" y="1"/>
                  </a:moveTo>
                  <a:lnTo>
                    <a:pt x="2121" y="3335"/>
                  </a:lnTo>
                  <a:lnTo>
                    <a:pt x="2121" y="5915"/>
                  </a:lnTo>
                  <a:lnTo>
                    <a:pt x="1842" y="6278"/>
                  </a:lnTo>
                  <a:lnTo>
                    <a:pt x="1968" y="12164"/>
                  </a:lnTo>
                  <a:lnTo>
                    <a:pt x="1619" y="12276"/>
                  </a:lnTo>
                  <a:lnTo>
                    <a:pt x="1619" y="12527"/>
                  </a:lnTo>
                  <a:lnTo>
                    <a:pt x="1" y="13573"/>
                  </a:lnTo>
                  <a:lnTo>
                    <a:pt x="1" y="14675"/>
                  </a:lnTo>
                  <a:lnTo>
                    <a:pt x="8272" y="18469"/>
                  </a:lnTo>
                  <a:lnTo>
                    <a:pt x="10658" y="17869"/>
                  </a:lnTo>
                  <a:lnTo>
                    <a:pt x="10937" y="18009"/>
                  </a:lnTo>
                  <a:lnTo>
                    <a:pt x="14033" y="16851"/>
                  </a:lnTo>
                  <a:lnTo>
                    <a:pt x="14033" y="16614"/>
                  </a:lnTo>
                  <a:lnTo>
                    <a:pt x="15247" y="15888"/>
                  </a:lnTo>
                  <a:lnTo>
                    <a:pt x="15247" y="14717"/>
                  </a:lnTo>
                  <a:lnTo>
                    <a:pt x="7868" y="12206"/>
                  </a:lnTo>
                  <a:lnTo>
                    <a:pt x="7910" y="6292"/>
                  </a:lnTo>
                  <a:lnTo>
                    <a:pt x="6055" y="5762"/>
                  </a:lnTo>
                  <a:lnTo>
                    <a:pt x="5999" y="4171"/>
                  </a:lnTo>
                  <a:lnTo>
                    <a:pt x="7938" y="1521"/>
                  </a:lnTo>
                  <a:lnTo>
                    <a:pt x="8063" y="1382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578;p62"/>
            <p:cNvSpPr/>
            <p:nvPr/>
          </p:nvSpPr>
          <p:spPr>
            <a:xfrm>
              <a:off x="4299683" y="5093506"/>
              <a:ext cx="347600" cy="1061655"/>
            </a:xfrm>
            <a:custGeom>
              <a:avLst/>
              <a:gdLst/>
              <a:ahLst/>
              <a:cxnLst/>
              <a:rect l="l" t="t" r="r" b="b"/>
              <a:pathLst>
                <a:path w="4074" h="12443" extrusionOk="0">
                  <a:moveTo>
                    <a:pt x="2539" y="1"/>
                  </a:moveTo>
                  <a:lnTo>
                    <a:pt x="42" y="3293"/>
                  </a:lnTo>
                  <a:lnTo>
                    <a:pt x="0" y="5148"/>
                  </a:lnTo>
                  <a:lnTo>
                    <a:pt x="991" y="5720"/>
                  </a:lnTo>
                  <a:lnTo>
                    <a:pt x="991" y="12443"/>
                  </a:lnTo>
                  <a:lnTo>
                    <a:pt x="3878" y="11090"/>
                  </a:lnTo>
                  <a:lnTo>
                    <a:pt x="3934" y="5176"/>
                  </a:lnTo>
                  <a:lnTo>
                    <a:pt x="2079" y="4646"/>
                  </a:lnTo>
                  <a:lnTo>
                    <a:pt x="2009" y="3055"/>
                  </a:lnTo>
                  <a:lnTo>
                    <a:pt x="4073" y="266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579;p62"/>
            <p:cNvSpPr/>
            <p:nvPr/>
          </p:nvSpPr>
          <p:spPr>
            <a:xfrm>
              <a:off x="4102077" y="5267307"/>
              <a:ext cx="282158" cy="840245"/>
            </a:xfrm>
            <a:custGeom>
              <a:avLst/>
              <a:gdLst/>
              <a:ahLst/>
              <a:cxnLst/>
              <a:rect l="l" t="t" r="r" b="b"/>
              <a:pathLst>
                <a:path w="3307" h="9848" extrusionOk="0">
                  <a:moveTo>
                    <a:pt x="684" y="0"/>
                  </a:moveTo>
                  <a:lnTo>
                    <a:pt x="447" y="182"/>
                  </a:lnTo>
                  <a:cubicBezTo>
                    <a:pt x="1" y="447"/>
                    <a:pt x="3209" y="9374"/>
                    <a:pt x="3307" y="9848"/>
                  </a:cubicBezTo>
                  <a:lnTo>
                    <a:pt x="3307" y="778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580;p62"/>
            <p:cNvSpPr/>
            <p:nvPr/>
          </p:nvSpPr>
          <p:spPr>
            <a:xfrm>
              <a:off x="4607866" y="5094018"/>
              <a:ext cx="410737" cy="130542"/>
            </a:xfrm>
            <a:custGeom>
              <a:avLst/>
              <a:gdLst/>
              <a:ahLst/>
              <a:cxnLst/>
              <a:rect l="l" t="t" r="r" b="b"/>
              <a:pathLst>
                <a:path w="4814" h="1530" extrusionOk="0">
                  <a:moveTo>
                    <a:pt x="3914" y="1"/>
                  </a:moveTo>
                  <a:cubicBezTo>
                    <a:pt x="2846" y="1"/>
                    <a:pt x="1157" y="205"/>
                    <a:pt x="228" y="205"/>
                  </a:cubicBezTo>
                  <a:cubicBezTo>
                    <a:pt x="183" y="205"/>
                    <a:pt x="140" y="205"/>
                    <a:pt x="99" y="204"/>
                  </a:cubicBezTo>
                  <a:cubicBezTo>
                    <a:pt x="1" y="497"/>
                    <a:pt x="57" y="1208"/>
                    <a:pt x="99" y="1529"/>
                  </a:cubicBezTo>
                  <a:lnTo>
                    <a:pt x="4813" y="985"/>
                  </a:lnTo>
                  <a:lnTo>
                    <a:pt x="4729" y="148"/>
                  </a:lnTo>
                  <a:cubicBezTo>
                    <a:pt x="4729" y="120"/>
                    <a:pt x="4674" y="92"/>
                    <a:pt x="4660" y="64"/>
                  </a:cubicBezTo>
                  <a:cubicBezTo>
                    <a:pt x="4489" y="19"/>
                    <a:pt x="4228" y="1"/>
                    <a:pt x="3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581;p62"/>
            <p:cNvSpPr/>
            <p:nvPr/>
          </p:nvSpPr>
          <p:spPr>
            <a:xfrm>
              <a:off x="4913745" y="5084035"/>
              <a:ext cx="70305" cy="83359"/>
            </a:xfrm>
            <a:custGeom>
              <a:avLst/>
              <a:gdLst/>
              <a:ahLst/>
              <a:cxnLst/>
              <a:rect l="l" t="t" r="r" b="b"/>
              <a:pathLst>
                <a:path w="824" h="977" extrusionOk="0">
                  <a:moveTo>
                    <a:pt x="754" y="0"/>
                  </a:moveTo>
                  <a:lnTo>
                    <a:pt x="1" y="70"/>
                  </a:lnTo>
                  <a:lnTo>
                    <a:pt x="29" y="963"/>
                  </a:lnTo>
                  <a:lnTo>
                    <a:pt x="824" y="977"/>
                  </a:lnTo>
                  <a:lnTo>
                    <a:pt x="824" y="977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582;p62"/>
            <p:cNvSpPr/>
            <p:nvPr/>
          </p:nvSpPr>
          <p:spPr>
            <a:xfrm>
              <a:off x="4606415" y="5164835"/>
              <a:ext cx="421659" cy="72353"/>
            </a:xfrm>
            <a:custGeom>
              <a:avLst/>
              <a:gdLst/>
              <a:ahLst/>
              <a:cxnLst/>
              <a:rect l="l" t="t" r="r" b="b"/>
              <a:pathLst>
                <a:path w="4942" h="848" extrusionOk="0">
                  <a:moveTo>
                    <a:pt x="4070" y="1"/>
                  </a:moveTo>
                  <a:cubicBezTo>
                    <a:pt x="2716" y="1"/>
                    <a:pt x="1" y="397"/>
                    <a:pt x="116" y="699"/>
                  </a:cubicBezTo>
                  <a:cubicBezTo>
                    <a:pt x="102" y="804"/>
                    <a:pt x="400" y="848"/>
                    <a:pt x="853" y="848"/>
                  </a:cubicBezTo>
                  <a:cubicBezTo>
                    <a:pt x="2208" y="848"/>
                    <a:pt x="4942" y="458"/>
                    <a:pt x="4816" y="155"/>
                  </a:cubicBezTo>
                  <a:cubicBezTo>
                    <a:pt x="4830" y="46"/>
                    <a:pt x="4528" y="1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583;p62"/>
            <p:cNvSpPr/>
            <p:nvPr/>
          </p:nvSpPr>
          <p:spPr>
            <a:xfrm>
              <a:off x="4733033" y="5175585"/>
              <a:ext cx="189158" cy="260742"/>
            </a:xfrm>
            <a:custGeom>
              <a:avLst/>
              <a:gdLst/>
              <a:ahLst/>
              <a:cxnLst/>
              <a:rect l="l" t="t" r="r" b="b"/>
              <a:pathLst>
                <a:path w="2217" h="3056" extrusionOk="0">
                  <a:moveTo>
                    <a:pt x="1469" y="1"/>
                  </a:moveTo>
                  <a:cubicBezTo>
                    <a:pt x="937" y="1"/>
                    <a:pt x="0" y="155"/>
                    <a:pt x="40" y="294"/>
                  </a:cubicBezTo>
                  <a:lnTo>
                    <a:pt x="515" y="3056"/>
                  </a:lnTo>
                  <a:lnTo>
                    <a:pt x="2216" y="2763"/>
                  </a:lnTo>
                  <a:lnTo>
                    <a:pt x="1826" y="85"/>
                  </a:lnTo>
                  <a:cubicBezTo>
                    <a:pt x="1830" y="25"/>
                    <a:pt x="1682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584;p62"/>
            <p:cNvSpPr/>
            <p:nvPr/>
          </p:nvSpPr>
          <p:spPr>
            <a:xfrm>
              <a:off x="4772367" y="5405102"/>
              <a:ext cx="154261" cy="36774"/>
            </a:xfrm>
            <a:custGeom>
              <a:avLst/>
              <a:gdLst/>
              <a:ahLst/>
              <a:cxnLst/>
              <a:rect l="l" t="t" r="r" b="b"/>
              <a:pathLst>
                <a:path w="1808" h="431" extrusionOk="0">
                  <a:moveTo>
                    <a:pt x="1492" y="1"/>
                  </a:moveTo>
                  <a:cubicBezTo>
                    <a:pt x="1001" y="1"/>
                    <a:pt x="1" y="204"/>
                    <a:pt x="54" y="352"/>
                  </a:cubicBezTo>
                  <a:cubicBezTo>
                    <a:pt x="54" y="407"/>
                    <a:pt x="162" y="430"/>
                    <a:pt x="325" y="430"/>
                  </a:cubicBezTo>
                  <a:cubicBezTo>
                    <a:pt x="818" y="430"/>
                    <a:pt x="1808" y="220"/>
                    <a:pt x="1755" y="73"/>
                  </a:cubicBezTo>
                  <a:cubicBezTo>
                    <a:pt x="1755" y="22"/>
                    <a:pt x="1650" y="1"/>
                    <a:pt x="1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585;p62"/>
            <p:cNvSpPr/>
            <p:nvPr/>
          </p:nvSpPr>
          <p:spPr>
            <a:xfrm>
              <a:off x="4885162" y="5179254"/>
              <a:ext cx="37030" cy="232160"/>
            </a:xfrm>
            <a:custGeom>
              <a:avLst/>
              <a:gdLst/>
              <a:ahLst/>
              <a:cxnLst/>
              <a:rect l="l" t="t" r="r" b="b"/>
              <a:pathLst>
                <a:path w="434" h="2721" extrusionOk="0">
                  <a:moveTo>
                    <a:pt x="1" y="0"/>
                  </a:moveTo>
                  <a:lnTo>
                    <a:pt x="392" y="2678"/>
                  </a:lnTo>
                  <a:lnTo>
                    <a:pt x="433" y="2720"/>
                  </a:lnTo>
                  <a:lnTo>
                    <a:pt x="43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586;p62"/>
            <p:cNvSpPr/>
            <p:nvPr/>
          </p:nvSpPr>
          <p:spPr>
            <a:xfrm>
              <a:off x="5004187" y="5099478"/>
              <a:ext cx="13225" cy="79861"/>
            </a:xfrm>
            <a:custGeom>
              <a:avLst/>
              <a:gdLst/>
              <a:ahLst/>
              <a:cxnLst/>
              <a:rect l="l" t="t" r="r" b="b"/>
              <a:pathLst>
                <a:path w="155" h="936" extrusionOk="0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37" y="60"/>
                    <a:pt x="53" y="69"/>
                  </a:cubicBezTo>
                  <a:lnTo>
                    <a:pt x="53" y="69"/>
                  </a:lnTo>
                  <a:cubicBezTo>
                    <a:pt x="39" y="26"/>
                    <a:pt x="22" y="0"/>
                    <a:pt x="3" y="0"/>
                  </a:cubicBezTo>
                  <a:close/>
                  <a:moveTo>
                    <a:pt x="53" y="69"/>
                  </a:moveTo>
                  <a:cubicBezTo>
                    <a:pt x="55" y="74"/>
                    <a:pt x="56" y="80"/>
                    <a:pt x="58" y="85"/>
                  </a:cubicBezTo>
                  <a:lnTo>
                    <a:pt x="58" y="85"/>
                  </a:lnTo>
                  <a:lnTo>
                    <a:pt x="57" y="70"/>
                  </a:lnTo>
                  <a:cubicBezTo>
                    <a:pt x="56" y="70"/>
                    <a:pt x="54" y="70"/>
                    <a:pt x="53" y="69"/>
                  </a:cubicBezTo>
                  <a:close/>
                  <a:moveTo>
                    <a:pt x="58" y="85"/>
                  </a:moveTo>
                  <a:lnTo>
                    <a:pt x="140" y="893"/>
                  </a:lnTo>
                  <a:lnTo>
                    <a:pt x="154" y="935"/>
                  </a:lnTo>
                  <a:cubicBezTo>
                    <a:pt x="143" y="879"/>
                    <a:pt x="123" y="305"/>
                    <a:pt x="5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587;p62"/>
            <p:cNvSpPr/>
            <p:nvPr/>
          </p:nvSpPr>
          <p:spPr>
            <a:xfrm>
              <a:off x="4299683" y="5494519"/>
              <a:ext cx="335655" cy="87028"/>
            </a:xfrm>
            <a:custGeom>
              <a:avLst/>
              <a:gdLst/>
              <a:ahLst/>
              <a:cxnLst/>
              <a:rect l="l" t="t" r="r" b="b"/>
              <a:pathLst>
                <a:path w="3934" h="1020" extrusionOk="0">
                  <a:moveTo>
                    <a:pt x="2020" y="0"/>
                  </a:moveTo>
                  <a:cubicBezTo>
                    <a:pt x="1572" y="0"/>
                    <a:pt x="1159" y="171"/>
                    <a:pt x="0" y="448"/>
                  </a:cubicBezTo>
                  <a:lnTo>
                    <a:pt x="991" y="1020"/>
                  </a:lnTo>
                  <a:lnTo>
                    <a:pt x="3934" y="476"/>
                  </a:lnTo>
                  <a:cubicBezTo>
                    <a:pt x="2868" y="143"/>
                    <a:pt x="2429" y="0"/>
                    <a:pt x="2020" y="0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588;p62"/>
            <p:cNvSpPr/>
            <p:nvPr/>
          </p:nvSpPr>
          <p:spPr>
            <a:xfrm>
              <a:off x="3959248" y="6156277"/>
              <a:ext cx="1300896" cy="416625"/>
            </a:xfrm>
            <a:custGeom>
              <a:avLst/>
              <a:gdLst/>
              <a:ahLst/>
              <a:cxnLst/>
              <a:rect l="l" t="t" r="r" b="b"/>
              <a:pathLst>
                <a:path w="15247" h="4883" extrusionOk="0">
                  <a:moveTo>
                    <a:pt x="1" y="1"/>
                  </a:moveTo>
                  <a:lnTo>
                    <a:pt x="1" y="1103"/>
                  </a:lnTo>
                  <a:lnTo>
                    <a:pt x="8272" y="4883"/>
                  </a:lnTo>
                  <a:lnTo>
                    <a:pt x="10672" y="4283"/>
                  </a:lnTo>
                  <a:lnTo>
                    <a:pt x="10951" y="4423"/>
                  </a:lnTo>
                  <a:lnTo>
                    <a:pt x="14033" y="3265"/>
                  </a:lnTo>
                  <a:lnTo>
                    <a:pt x="14033" y="3042"/>
                  </a:lnTo>
                  <a:lnTo>
                    <a:pt x="15247" y="2316"/>
                  </a:lnTo>
                  <a:lnTo>
                    <a:pt x="15247" y="11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589;p62"/>
            <p:cNvSpPr/>
            <p:nvPr/>
          </p:nvSpPr>
          <p:spPr>
            <a:xfrm>
              <a:off x="4265127" y="5657655"/>
              <a:ext cx="1036668" cy="180201"/>
            </a:xfrm>
            <a:custGeom>
              <a:avLst/>
              <a:gdLst/>
              <a:ahLst/>
              <a:cxnLst/>
              <a:rect l="l" t="t" r="r" b="b"/>
              <a:pathLst>
                <a:path w="12150" h="2112" extrusionOk="0">
                  <a:moveTo>
                    <a:pt x="12150" y="0"/>
                  </a:moveTo>
                  <a:lnTo>
                    <a:pt x="1" y="28"/>
                  </a:lnTo>
                  <a:lnTo>
                    <a:pt x="405" y="837"/>
                  </a:lnTo>
                  <a:cubicBezTo>
                    <a:pt x="3448" y="1735"/>
                    <a:pt x="4738" y="2112"/>
                    <a:pt x="5833" y="2112"/>
                  </a:cubicBezTo>
                  <a:cubicBezTo>
                    <a:pt x="7187" y="2112"/>
                    <a:pt x="8244" y="1535"/>
                    <a:pt x="11955" y="656"/>
                  </a:cubicBezTo>
                  <a:lnTo>
                    <a:pt x="121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590;p62"/>
            <p:cNvSpPr/>
            <p:nvPr/>
          </p:nvSpPr>
          <p:spPr>
            <a:xfrm>
              <a:off x="4265127" y="5549637"/>
              <a:ext cx="1036668" cy="236599"/>
            </a:xfrm>
            <a:custGeom>
              <a:avLst/>
              <a:gdLst/>
              <a:ahLst/>
              <a:cxnLst/>
              <a:rect l="l" t="t" r="r" b="b"/>
              <a:pathLst>
                <a:path w="12150" h="2773" extrusionOk="0">
                  <a:moveTo>
                    <a:pt x="6236" y="1"/>
                  </a:moveTo>
                  <a:cubicBezTo>
                    <a:pt x="4858" y="1"/>
                    <a:pt x="3607" y="475"/>
                    <a:pt x="1" y="1294"/>
                  </a:cubicBezTo>
                  <a:lnTo>
                    <a:pt x="5706" y="2773"/>
                  </a:lnTo>
                  <a:lnTo>
                    <a:pt x="12150" y="1266"/>
                  </a:lnTo>
                  <a:cubicBezTo>
                    <a:pt x="8840" y="391"/>
                    <a:pt x="7486" y="1"/>
                    <a:pt x="6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91;p62"/>
            <p:cNvSpPr/>
            <p:nvPr/>
          </p:nvSpPr>
          <p:spPr>
            <a:xfrm>
              <a:off x="4240128" y="4173905"/>
              <a:ext cx="511843" cy="628136"/>
            </a:xfrm>
            <a:custGeom>
              <a:avLst/>
              <a:gdLst/>
              <a:ahLst/>
              <a:cxnLst/>
              <a:rect l="l" t="t" r="r" b="b"/>
              <a:pathLst>
                <a:path w="5999" h="7362" extrusionOk="0">
                  <a:moveTo>
                    <a:pt x="1786" y="0"/>
                  </a:moveTo>
                  <a:cubicBezTo>
                    <a:pt x="1306" y="0"/>
                    <a:pt x="52" y="897"/>
                    <a:pt x="1" y="1280"/>
                  </a:cubicBezTo>
                  <a:cubicBezTo>
                    <a:pt x="15" y="1308"/>
                    <a:pt x="3781" y="7319"/>
                    <a:pt x="3795" y="7361"/>
                  </a:cubicBezTo>
                  <a:lnTo>
                    <a:pt x="5999" y="6176"/>
                  </a:lnTo>
                  <a:lnTo>
                    <a:pt x="1898" y="24"/>
                  </a:lnTo>
                  <a:cubicBezTo>
                    <a:pt x="1868" y="8"/>
                    <a:pt x="1830" y="0"/>
                    <a:pt x="17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92;p62"/>
            <p:cNvSpPr/>
            <p:nvPr/>
          </p:nvSpPr>
          <p:spPr>
            <a:xfrm>
              <a:off x="4115216" y="5502966"/>
              <a:ext cx="25085" cy="533259"/>
            </a:xfrm>
            <a:custGeom>
              <a:avLst/>
              <a:gdLst/>
              <a:ahLst/>
              <a:cxnLst/>
              <a:rect l="l" t="t" r="r" b="b"/>
              <a:pathLst>
                <a:path w="294" h="6250" extrusionOk="0">
                  <a:moveTo>
                    <a:pt x="293" y="0"/>
                  </a:moveTo>
                  <a:lnTo>
                    <a:pt x="0" y="363"/>
                  </a:lnTo>
                  <a:lnTo>
                    <a:pt x="126" y="6249"/>
                  </a:lnTo>
                  <a:lnTo>
                    <a:pt x="70" y="3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93;p62"/>
            <p:cNvSpPr/>
            <p:nvPr/>
          </p:nvSpPr>
          <p:spPr>
            <a:xfrm>
              <a:off x="4331764" y="4172454"/>
              <a:ext cx="420208" cy="558173"/>
            </a:xfrm>
            <a:custGeom>
              <a:avLst/>
              <a:gdLst/>
              <a:ahLst/>
              <a:cxnLst/>
              <a:rect l="l" t="t" r="r" b="b"/>
              <a:pathLst>
                <a:path w="4925" h="6542" extrusionOk="0">
                  <a:moveTo>
                    <a:pt x="723" y="0"/>
                  </a:moveTo>
                  <a:cubicBezTo>
                    <a:pt x="580" y="0"/>
                    <a:pt x="314" y="115"/>
                    <a:pt x="1" y="292"/>
                  </a:cubicBezTo>
                  <a:lnTo>
                    <a:pt x="4297" y="6541"/>
                  </a:lnTo>
                  <a:lnTo>
                    <a:pt x="4925" y="6193"/>
                  </a:lnTo>
                  <a:lnTo>
                    <a:pt x="824" y="41"/>
                  </a:lnTo>
                  <a:cubicBezTo>
                    <a:pt x="806" y="13"/>
                    <a:pt x="772" y="0"/>
                    <a:pt x="72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94;p62"/>
            <p:cNvSpPr/>
            <p:nvPr/>
          </p:nvSpPr>
          <p:spPr>
            <a:xfrm>
              <a:off x="4510343" y="4695990"/>
              <a:ext cx="528481" cy="441624"/>
            </a:xfrm>
            <a:custGeom>
              <a:avLst/>
              <a:gdLst/>
              <a:ahLst/>
              <a:cxnLst/>
              <a:rect l="l" t="t" r="r" b="b"/>
              <a:pathLst>
                <a:path w="6194" h="5176" extrusionOk="0">
                  <a:moveTo>
                    <a:pt x="3766" y="1"/>
                  </a:moveTo>
                  <a:lnTo>
                    <a:pt x="1465" y="154"/>
                  </a:lnTo>
                  <a:lnTo>
                    <a:pt x="335" y="1661"/>
                  </a:lnTo>
                  <a:lnTo>
                    <a:pt x="335" y="1912"/>
                  </a:lnTo>
                  <a:lnTo>
                    <a:pt x="14" y="2163"/>
                  </a:lnTo>
                  <a:cubicBezTo>
                    <a:pt x="0" y="2275"/>
                    <a:pt x="84" y="4478"/>
                    <a:pt x="84" y="4660"/>
                  </a:cubicBezTo>
                  <a:lnTo>
                    <a:pt x="2999" y="5176"/>
                  </a:lnTo>
                  <a:lnTo>
                    <a:pt x="6193" y="4660"/>
                  </a:lnTo>
                  <a:lnTo>
                    <a:pt x="6193" y="2247"/>
                  </a:lnTo>
                  <a:lnTo>
                    <a:pt x="5928" y="2079"/>
                  </a:lnTo>
                  <a:lnTo>
                    <a:pt x="5859" y="1731"/>
                  </a:lnTo>
                  <a:lnTo>
                    <a:pt x="37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95;p62"/>
            <p:cNvSpPr/>
            <p:nvPr/>
          </p:nvSpPr>
          <p:spPr>
            <a:xfrm>
              <a:off x="4511537" y="4854348"/>
              <a:ext cx="264240" cy="283267"/>
            </a:xfrm>
            <a:custGeom>
              <a:avLst/>
              <a:gdLst/>
              <a:ahLst/>
              <a:cxnLst/>
              <a:rect l="l" t="t" r="r" b="b"/>
              <a:pathLst>
                <a:path w="3097" h="3320" extrusionOk="0">
                  <a:moveTo>
                    <a:pt x="1786" y="0"/>
                  </a:moveTo>
                  <a:lnTo>
                    <a:pt x="0" y="307"/>
                  </a:lnTo>
                  <a:lnTo>
                    <a:pt x="56" y="2804"/>
                  </a:lnTo>
                  <a:lnTo>
                    <a:pt x="2999" y="3320"/>
                  </a:lnTo>
                  <a:lnTo>
                    <a:pt x="3097" y="544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96;p62"/>
            <p:cNvSpPr/>
            <p:nvPr/>
          </p:nvSpPr>
          <p:spPr>
            <a:xfrm>
              <a:off x="4538840" y="4707935"/>
              <a:ext cx="260742" cy="151190"/>
            </a:xfrm>
            <a:custGeom>
              <a:avLst/>
              <a:gdLst/>
              <a:ahLst/>
              <a:cxnLst/>
              <a:rect l="l" t="t" r="r" b="b"/>
              <a:pathLst>
                <a:path w="3056" h="1772" extrusionOk="0">
                  <a:moveTo>
                    <a:pt x="1131" y="0"/>
                  </a:moveTo>
                  <a:lnTo>
                    <a:pt x="1" y="1507"/>
                  </a:lnTo>
                  <a:lnTo>
                    <a:pt x="3056" y="1772"/>
                  </a:lnTo>
                  <a:lnTo>
                    <a:pt x="3056" y="1772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597;p62"/>
            <p:cNvSpPr/>
            <p:nvPr/>
          </p:nvSpPr>
          <p:spPr>
            <a:xfrm>
              <a:off x="4511537" y="4836089"/>
              <a:ext cx="288045" cy="64759"/>
            </a:xfrm>
            <a:custGeom>
              <a:avLst/>
              <a:gdLst/>
              <a:ahLst/>
              <a:cxnLst/>
              <a:rect l="l" t="t" r="r" b="b"/>
              <a:pathLst>
                <a:path w="3376" h="759" extrusionOk="0">
                  <a:moveTo>
                    <a:pt x="766" y="1"/>
                  </a:moveTo>
                  <a:cubicBezTo>
                    <a:pt x="625" y="1"/>
                    <a:pt x="477" y="2"/>
                    <a:pt x="321" y="5"/>
                  </a:cubicBezTo>
                  <a:lnTo>
                    <a:pt x="321" y="270"/>
                  </a:lnTo>
                  <a:lnTo>
                    <a:pt x="0" y="521"/>
                  </a:lnTo>
                  <a:lnTo>
                    <a:pt x="0" y="521"/>
                  </a:lnTo>
                  <a:cubicBezTo>
                    <a:pt x="275" y="499"/>
                    <a:pt x="551" y="487"/>
                    <a:pt x="827" y="487"/>
                  </a:cubicBezTo>
                  <a:cubicBezTo>
                    <a:pt x="1586" y="487"/>
                    <a:pt x="2346" y="574"/>
                    <a:pt x="3083" y="758"/>
                  </a:cubicBezTo>
                  <a:lnTo>
                    <a:pt x="3306" y="577"/>
                  </a:lnTo>
                  <a:lnTo>
                    <a:pt x="3376" y="270"/>
                  </a:lnTo>
                  <a:cubicBezTo>
                    <a:pt x="3376" y="270"/>
                    <a:pt x="2838" y="1"/>
                    <a:pt x="766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98;p62"/>
            <p:cNvSpPr/>
            <p:nvPr/>
          </p:nvSpPr>
          <p:spPr>
            <a:xfrm>
              <a:off x="4775694" y="4843597"/>
              <a:ext cx="263131" cy="57251"/>
            </a:xfrm>
            <a:custGeom>
              <a:avLst/>
              <a:gdLst/>
              <a:ahLst/>
              <a:cxnLst/>
              <a:rect l="l" t="t" r="r" b="b"/>
              <a:pathLst>
                <a:path w="3084" h="671" extrusionOk="0">
                  <a:moveTo>
                    <a:pt x="2749" y="1"/>
                  </a:moveTo>
                  <a:lnTo>
                    <a:pt x="280" y="182"/>
                  </a:lnTo>
                  <a:lnTo>
                    <a:pt x="210" y="489"/>
                  </a:lnTo>
                  <a:lnTo>
                    <a:pt x="1" y="670"/>
                  </a:lnTo>
                  <a:lnTo>
                    <a:pt x="3083" y="517"/>
                  </a:lnTo>
                  <a:lnTo>
                    <a:pt x="2818" y="349"/>
                  </a:lnTo>
                  <a:lnTo>
                    <a:pt x="2749" y="1"/>
                  </a:ln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99;p62"/>
            <p:cNvSpPr/>
            <p:nvPr/>
          </p:nvSpPr>
          <p:spPr>
            <a:xfrm>
              <a:off x="4511537" y="5581462"/>
              <a:ext cx="546313" cy="152469"/>
            </a:xfrm>
            <a:custGeom>
              <a:avLst/>
              <a:gdLst/>
              <a:ahLst/>
              <a:cxnLst/>
              <a:rect l="l" t="t" r="r" b="b"/>
              <a:pathLst>
                <a:path w="6403" h="1787" extrusionOk="0">
                  <a:moveTo>
                    <a:pt x="3362" y="1"/>
                  </a:moveTo>
                  <a:lnTo>
                    <a:pt x="0" y="1019"/>
                  </a:lnTo>
                  <a:lnTo>
                    <a:pt x="3180" y="1786"/>
                  </a:lnTo>
                  <a:lnTo>
                    <a:pt x="6402" y="796"/>
                  </a:lnTo>
                  <a:lnTo>
                    <a:pt x="3362" y="1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600;p62"/>
            <p:cNvSpPr/>
            <p:nvPr/>
          </p:nvSpPr>
          <p:spPr>
            <a:xfrm>
              <a:off x="4249684" y="5141115"/>
              <a:ext cx="130968" cy="233354"/>
            </a:xfrm>
            <a:custGeom>
              <a:avLst/>
              <a:gdLst/>
              <a:ahLst/>
              <a:cxnLst/>
              <a:rect l="l" t="t" r="r" b="b"/>
              <a:pathLst>
                <a:path w="1535" h="2735" extrusionOk="0">
                  <a:moveTo>
                    <a:pt x="935" y="1"/>
                  </a:moveTo>
                  <a:lnTo>
                    <a:pt x="0" y="698"/>
                  </a:lnTo>
                  <a:lnTo>
                    <a:pt x="628" y="2735"/>
                  </a:lnTo>
                  <a:lnTo>
                    <a:pt x="1535" y="1549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1;p62"/>
            <p:cNvSpPr/>
            <p:nvPr/>
          </p:nvSpPr>
          <p:spPr>
            <a:xfrm>
              <a:off x="4351985" y="5683849"/>
              <a:ext cx="63223" cy="76192"/>
            </a:xfrm>
            <a:custGeom>
              <a:avLst/>
              <a:gdLst/>
              <a:ahLst/>
              <a:cxnLst/>
              <a:rect l="l" t="t" r="r" b="b"/>
              <a:pathLst>
                <a:path w="741" h="893" extrusionOk="0">
                  <a:moveTo>
                    <a:pt x="1" y="0"/>
                  </a:moveTo>
                  <a:lnTo>
                    <a:pt x="280" y="767"/>
                  </a:lnTo>
                  <a:lnTo>
                    <a:pt x="740" y="893"/>
                  </a:lnTo>
                  <a:lnTo>
                    <a:pt x="489" y="1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02;p62"/>
            <p:cNvSpPr/>
            <p:nvPr/>
          </p:nvSpPr>
          <p:spPr>
            <a:xfrm>
              <a:off x="4415123" y="5699292"/>
              <a:ext cx="38139" cy="71499"/>
            </a:xfrm>
            <a:custGeom>
              <a:avLst/>
              <a:gdLst/>
              <a:ahLst/>
              <a:cxnLst/>
              <a:rect l="l" t="t" r="r" b="b"/>
              <a:pathLst>
                <a:path w="447" h="838" extrusionOk="0">
                  <a:moveTo>
                    <a:pt x="0" y="1"/>
                  </a:moveTo>
                  <a:lnTo>
                    <a:pt x="196" y="768"/>
                  </a:lnTo>
                  <a:lnTo>
                    <a:pt x="447" y="837"/>
                  </a:lnTo>
                  <a:lnTo>
                    <a:pt x="447" y="837"/>
                  </a:lnTo>
                  <a:lnTo>
                    <a:pt x="223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03;p62"/>
            <p:cNvSpPr/>
            <p:nvPr/>
          </p:nvSpPr>
          <p:spPr>
            <a:xfrm>
              <a:off x="4140216" y="5001870"/>
              <a:ext cx="373708" cy="501178"/>
            </a:xfrm>
            <a:custGeom>
              <a:avLst/>
              <a:gdLst/>
              <a:ahLst/>
              <a:cxnLst/>
              <a:rect l="l" t="t" r="r" b="b"/>
              <a:pathLst>
                <a:path w="4380" h="5874" extrusionOk="0">
                  <a:moveTo>
                    <a:pt x="4380" y="1"/>
                  </a:moveTo>
                  <a:lnTo>
                    <a:pt x="0" y="3293"/>
                  </a:lnTo>
                  <a:lnTo>
                    <a:pt x="0" y="5873"/>
                  </a:lnTo>
                  <a:lnTo>
                    <a:pt x="56" y="3334"/>
                  </a:lnTo>
                  <a:lnTo>
                    <a:pt x="43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04;p62"/>
            <p:cNvSpPr/>
            <p:nvPr/>
          </p:nvSpPr>
          <p:spPr>
            <a:xfrm>
              <a:off x="4353180" y="4172198"/>
              <a:ext cx="398792" cy="528652"/>
            </a:xfrm>
            <a:custGeom>
              <a:avLst/>
              <a:gdLst/>
              <a:ahLst/>
              <a:cxnLst/>
              <a:rect l="l" t="t" r="r" b="b"/>
              <a:pathLst>
                <a:path w="4674" h="6196" extrusionOk="0">
                  <a:moveTo>
                    <a:pt x="473" y="0"/>
                  </a:moveTo>
                  <a:cubicBezTo>
                    <a:pt x="394" y="0"/>
                    <a:pt x="253" y="33"/>
                    <a:pt x="1" y="156"/>
                  </a:cubicBezTo>
                  <a:cubicBezTo>
                    <a:pt x="1" y="156"/>
                    <a:pt x="272" y="59"/>
                    <a:pt x="435" y="59"/>
                  </a:cubicBezTo>
                  <a:cubicBezTo>
                    <a:pt x="468" y="59"/>
                    <a:pt x="496" y="63"/>
                    <a:pt x="517" y="72"/>
                  </a:cubicBezTo>
                  <a:lnTo>
                    <a:pt x="4660" y="6196"/>
                  </a:lnTo>
                  <a:lnTo>
                    <a:pt x="4674" y="6196"/>
                  </a:lnTo>
                  <a:lnTo>
                    <a:pt x="573" y="44"/>
                  </a:lnTo>
                  <a:cubicBezTo>
                    <a:pt x="573" y="44"/>
                    <a:pt x="56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05;p62"/>
            <p:cNvSpPr/>
            <p:nvPr/>
          </p:nvSpPr>
          <p:spPr>
            <a:xfrm>
              <a:off x="4538840" y="4694796"/>
              <a:ext cx="499984" cy="192912"/>
            </a:xfrm>
            <a:custGeom>
              <a:avLst/>
              <a:gdLst/>
              <a:ahLst/>
              <a:cxnLst/>
              <a:rect l="l" t="t" r="r" b="b"/>
              <a:pathLst>
                <a:path w="5860" h="2261" extrusionOk="0">
                  <a:moveTo>
                    <a:pt x="3432" y="1"/>
                  </a:moveTo>
                  <a:lnTo>
                    <a:pt x="1131" y="154"/>
                  </a:lnTo>
                  <a:lnTo>
                    <a:pt x="1" y="1661"/>
                  </a:lnTo>
                  <a:lnTo>
                    <a:pt x="1159" y="182"/>
                  </a:lnTo>
                  <a:lnTo>
                    <a:pt x="3418" y="71"/>
                  </a:lnTo>
                  <a:lnTo>
                    <a:pt x="5455" y="1745"/>
                  </a:lnTo>
                  <a:lnTo>
                    <a:pt x="5538" y="2107"/>
                  </a:lnTo>
                  <a:lnTo>
                    <a:pt x="5859" y="2261"/>
                  </a:lnTo>
                  <a:lnTo>
                    <a:pt x="5594" y="2093"/>
                  </a:lnTo>
                  <a:lnTo>
                    <a:pt x="5525" y="1745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06;p62"/>
            <p:cNvSpPr/>
            <p:nvPr/>
          </p:nvSpPr>
          <p:spPr>
            <a:xfrm>
              <a:off x="5032770" y="4887624"/>
              <a:ext cx="6058" cy="207160"/>
            </a:xfrm>
            <a:custGeom>
              <a:avLst/>
              <a:gdLst/>
              <a:ahLst/>
              <a:cxnLst/>
              <a:rect l="l" t="t" r="r" b="b"/>
              <a:pathLst>
                <a:path w="71" h="2428" extrusionOk="0">
                  <a:moveTo>
                    <a:pt x="70" y="1"/>
                  </a:moveTo>
                  <a:lnTo>
                    <a:pt x="1" y="2428"/>
                  </a:lnTo>
                  <a:lnTo>
                    <a:pt x="70" y="2414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07;p62"/>
            <p:cNvSpPr/>
            <p:nvPr/>
          </p:nvSpPr>
          <p:spPr>
            <a:xfrm>
              <a:off x="4635254" y="5535047"/>
              <a:ext cx="666531" cy="179772"/>
            </a:xfrm>
            <a:custGeom>
              <a:avLst/>
              <a:gdLst/>
              <a:ahLst/>
              <a:cxnLst/>
              <a:rect l="l" t="t" r="r" b="b"/>
              <a:pathLst>
                <a:path w="7812" h="2107" extrusionOk="0">
                  <a:moveTo>
                    <a:pt x="2009" y="1"/>
                  </a:moveTo>
                  <a:lnTo>
                    <a:pt x="1" y="475"/>
                  </a:lnTo>
                  <a:lnTo>
                    <a:pt x="2009" y="43"/>
                  </a:lnTo>
                  <a:lnTo>
                    <a:pt x="7756" y="1451"/>
                  </a:lnTo>
                  <a:lnTo>
                    <a:pt x="7617" y="2107"/>
                  </a:lnTo>
                  <a:lnTo>
                    <a:pt x="7812" y="1437"/>
                  </a:lnTo>
                  <a:lnTo>
                    <a:pt x="2009" y="1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08;p62"/>
            <p:cNvSpPr/>
            <p:nvPr/>
          </p:nvSpPr>
          <p:spPr>
            <a:xfrm>
              <a:off x="4384151" y="6039642"/>
              <a:ext cx="875995" cy="314324"/>
            </a:xfrm>
            <a:custGeom>
              <a:avLst/>
              <a:gdLst/>
              <a:ahLst/>
              <a:cxnLst/>
              <a:rect l="l" t="t" r="r" b="b"/>
              <a:pathLst>
                <a:path w="10267" h="3684" extrusionOk="0">
                  <a:moveTo>
                    <a:pt x="2888" y="1"/>
                  </a:moveTo>
                  <a:lnTo>
                    <a:pt x="1" y="1354"/>
                  </a:lnTo>
                  <a:lnTo>
                    <a:pt x="1" y="1354"/>
                  </a:lnTo>
                  <a:lnTo>
                    <a:pt x="2902" y="57"/>
                  </a:lnTo>
                  <a:lnTo>
                    <a:pt x="10169" y="2540"/>
                  </a:lnTo>
                  <a:lnTo>
                    <a:pt x="10267" y="3683"/>
                  </a:lnTo>
                  <a:lnTo>
                    <a:pt x="10267" y="2512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09;p62"/>
            <p:cNvSpPr/>
            <p:nvPr/>
          </p:nvSpPr>
          <p:spPr>
            <a:xfrm>
              <a:off x="4265127" y="5657655"/>
              <a:ext cx="1036668" cy="119537"/>
            </a:xfrm>
            <a:custGeom>
              <a:avLst/>
              <a:gdLst/>
              <a:ahLst/>
              <a:cxnLst/>
              <a:rect l="l" t="t" r="r" b="b"/>
              <a:pathLst>
                <a:path w="12150" h="1401" extrusionOk="0">
                  <a:moveTo>
                    <a:pt x="12150" y="0"/>
                  </a:moveTo>
                  <a:lnTo>
                    <a:pt x="12150" y="0"/>
                  </a:lnTo>
                  <a:cubicBezTo>
                    <a:pt x="8464" y="829"/>
                    <a:pt x="7241" y="1332"/>
                    <a:pt x="5858" y="1332"/>
                  </a:cubicBezTo>
                  <a:cubicBezTo>
                    <a:pt x="4635" y="1332"/>
                    <a:pt x="3288" y="938"/>
                    <a:pt x="1" y="28"/>
                  </a:cubicBezTo>
                  <a:lnTo>
                    <a:pt x="1" y="28"/>
                  </a:lnTo>
                  <a:cubicBezTo>
                    <a:pt x="3305" y="988"/>
                    <a:pt x="4647" y="1401"/>
                    <a:pt x="5856" y="1401"/>
                  </a:cubicBezTo>
                  <a:cubicBezTo>
                    <a:pt x="7230" y="1401"/>
                    <a:pt x="8433" y="868"/>
                    <a:pt x="1215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10;p62"/>
            <p:cNvSpPr/>
            <p:nvPr/>
          </p:nvSpPr>
          <p:spPr>
            <a:xfrm>
              <a:off x="4736446" y="5586240"/>
              <a:ext cx="97693" cy="144108"/>
            </a:xfrm>
            <a:custGeom>
              <a:avLst/>
              <a:gdLst/>
              <a:ahLst/>
              <a:cxnLst/>
              <a:rect l="l" t="t" r="r" b="b"/>
              <a:pathLst>
                <a:path w="1145" h="1689" extrusionOk="0">
                  <a:moveTo>
                    <a:pt x="907" y="0"/>
                  </a:moveTo>
                  <a:lnTo>
                    <a:pt x="0" y="1591"/>
                  </a:lnTo>
                  <a:lnTo>
                    <a:pt x="363" y="1688"/>
                  </a:lnTo>
                  <a:lnTo>
                    <a:pt x="1144" y="56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611;p62"/>
            <p:cNvSpPr/>
            <p:nvPr/>
          </p:nvSpPr>
          <p:spPr>
            <a:xfrm>
              <a:off x="4782861" y="5593408"/>
              <a:ext cx="82165" cy="140524"/>
            </a:xfrm>
            <a:custGeom>
              <a:avLst/>
              <a:gdLst/>
              <a:ahLst/>
              <a:cxnLst/>
              <a:rect l="l" t="t" r="r" b="b"/>
              <a:pathLst>
                <a:path w="963" h="1647" extrusionOk="0">
                  <a:moveTo>
                    <a:pt x="726" y="0"/>
                  </a:moveTo>
                  <a:lnTo>
                    <a:pt x="0" y="1646"/>
                  </a:lnTo>
                  <a:lnTo>
                    <a:pt x="0" y="1646"/>
                  </a:lnTo>
                  <a:lnTo>
                    <a:pt x="405" y="1534"/>
                  </a:lnTo>
                  <a:lnTo>
                    <a:pt x="963" y="70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612;p62"/>
            <p:cNvSpPr/>
            <p:nvPr/>
          </p:nvSpPr>
          <p:spPr>
            <a:xfrm>
              <a:off x="4140216" y="5683764"/>
              <a:ext cx="161343" cy="260828"/>
            </a:xfrm>
            <a:custGeom>
              <a:avLst/>
              <a:gdLst/>
              <a:ahLst/>
              <a:cxnLst/>
              <a:rect l="l" t="t" r="r" b="b"/>
              <a:pathLst>
                <a:path w="1891" h="3057" extrusionOk="0">
                  <a:moveTo>
                    <a:pt x="1204" y="1"/>
                  </a:moveTo>
                  <a:cubicBezTo>
                    <a:pt x="1198" y="1"/>
                    <a:pt x="1192" y="1"/>
                    <a:pt x="1186" y="1"/>
                  </a:cubicBezTo>
                  <a:lnTo>
                    <a:pt x="0" y="1"/>
                  </a:lnTo>
                  <a:lnTo>
                    <a:pt x="0" y="3056"/>
                  </a:lnTo>
                  <a:lnTo>
                    <a:pt x="1186" y="3056"/>
                  </a:lnTo>
                  <a:cubicBezTo>
                    <a:pt x="1192" y="3056"/>
                    <a:pt x="1198" y="3057"/>
                    <a:pt x="1204" y="3057"/>
                  </a:cubicBezTo>
                  <a:cubicBezTo>
                    <a:pt x="1891" y="3057"/>
                    <a:pt x="1891" y="1"/>
                    <a:pt x="1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613;p62"/>
            <p:cNvSpPr/>
            <p:nvPr/>
          </p:nvSpPr>
          <p:spPr>
            <a:xfrm>
              <a:off x="4384151" y="5752874"/>
              <a:ext cx="3669" cy="402291"/>
            </a:xfrm>
            <a:custGeom>
              <a:avLst/>
              <a:gdLst/>
              <a:ahLst/>
              <a:cxnLst/>
              <a:rect l="l" t="t" r="r" b="b"/>
              <a:pathLst>
                <a:path w="43" h="4715" extrusionOk="0">
                  <a:moveTo>
                    <a:pt x="1" y="0"/>
                  </a:moveTo>
                  <a:lnTo>
                    <a:pt x="1" y="4715"/>
                  </a:lnTo>
                  <a:lnTo>
                    <a:pt x="42" y="470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614;p62"/>
            <p:cNvSpPr/>
            <p:nvPr/>
          </p:nvSpPr>
          <p:spPr>
            <a:xfrm>
              <a:off x="4299683" y="5093506"/>
              <a:ext cx="216631" cy="540426"/>
            </a:xfrm>
            <a:custGeom>
              <a:avLst/>
              <a:gdLst/>
              <a:ahLst/>
              <a:cxnLst/>
              <a:rect l="l" t="t" r="r" b="b"/>
              <a:pathLst>
                <a:path w="2539" h="6334" extrusionOk="0">
                  <a:moveTo>
                    <a:pt x="2539" y="1"/>
                  </a:moveTo>
                  <a:lnTo>
                    <a:pt x="42" y="3293"/>
                  </a:lnTo>
                  <a:lnTo>
                    <a:pt x="0" y="5148"/>
                  </a:lnTo>
                  <a:lnTo>
                    <a:pt x="991" y="5720"/>
                  </a:lnTo>
                  <a:lnTo>
                    <a:pt x="991" y="6333"/>
                  </a:lnTo>
                  <a:lnTo>
                    <a:pt x="1005" y="6319"/>
                  </a:lnTo>
                  <a:lnTo>
                    <a:pt x="1046" y="5706"/>
                  </a:lnTo>
                  <a:lnTo>
                    <a:pt x="56" y="5120"/>
                  </a:lnTo>
                  <a:lnTo>
                    <a:pt x="98" y="3293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615;p62"/>
            <p:cNvSpPr/>
            <p:nvPr/>
          </p:nvSpPr>
          <p:spPr>
            <a:xfrm>
              <a:off x="4097299" y="6044420"/>
              <a:ext cx="1154570" cy="382155"/>
            </a:xfrm>
            <a:custGeom>
              <a:avLst/>
              <a:gdLst/>
              <a:ahLst/>
              <a:cxnLst/>
              <a:rect l="l" t="t" r="r" b="b"/>
              <a:pathLst>
                <a:path w="13532" h="4479" extrusionOk="0">
                  <a:moveTo>
                    <a:pt x="6264" y="1"/>
                  </a:moveTo>
                  <a:lnTo>
                    <a:pt x="3363" y="1298"/>
                  </a:lnTo>
                  <a:lnTo>
                    <a:pt x="1" y="266"/>
                  </a:lnTo>
                  <a:lnTo>
                    <a:pt x="2986" y="2484"/>
                  </a:lnTo>
                  <a:lnTo>
                    <a:pt x="8105" y="4478"/>
                  </a:lnTo>
                  <a:lnTo>
                    <a:pt x="13531" y="2484"/>
                  </a:lnTo>
                  <a:lnTo>
                    <a:pt x="6264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616;p62"/>
            <p:cNvSpPr/>
            <p:nvPr/>
          </p:nvSpPr>
          <p:spPr>
            <a:xfrm>
              <a:off x="4889940" y="5238724"/>
              <a:ext cx="380960" cy="283352"/>
            </a:xfrm>
            <a:custGeom>
              <a:avLst/>
              <a:gdLst/>
              <a:ahLst/>
              <a:cxnLst/>
              <a:rect l="l" t="t" r="r" b="b"/>
              <a:pathLst>
                <a:path w="4465" h="3321" extrusionOk="0">
                  <a:moveTo>
                    <a:pt x="4130" y="0"/>
                  </a:moveTo>
                  <a:cubicBezTo>
                    <a:pt x="3418" y="572"/>
                    <a:pt x="336" y="2428"/>
                    <a:pt x="1" y="3320"/>
                  </a:cubicBezTo>
                  <a:cubicBezTo>
                    <a:pt x="391" y="3223"/>
                    <a:pt x="768" y="3097"/>
                    <a:pt x="1117" y="2902"/>
                  </a:cubicBezTo>
                  <a:cubicBezTo>
                    <a:pt x="1912" y="2316"/>
                    <a:pt x="3641" y="1033"/>
                    <a:pt x="4464" y="433"/>
                  </a:cubicBezTo>
                  <a:lnTo>
                    <a:pt x="41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617;p62"/>
            <p:cNvSpPr/>
            <p:nvPr/>
          </p:nvSpPr>
          <p:spPr>
            <a:xfrm>
              <a:off x="4887551" y="5233946"/>
              <a:ext cx="386933" cy="290519"/>
            </a:xfrm>
            <a:custGeom>
              <a:avLst/>
              <a:gdLst/>
              <a:ahLst/>
              <a:cxnLst/>
              <a:rect l="l" t="t" r="r" b="b"/>
              <a:pathLst>
                <a:path w="4535" h="3405" extrusionOk="0">
                  <a:moveTo>
                    <a:pt x="4171" y="84"/>
                  </a:moveTo>
                  <a:lnTo>
                    <a:pt x="4464" y="489"/>
                  </a:lnTo>
                  <a:lnTo>
                    <a:pt x="1117" y="2958"/>
                  </a:lnTo>
                  <a:cubicBezTo>
                    <a:pt x="810" y="3125"/>
                    <a:pt x="475" y="3251"/>
                    <a:pt x="126" y="3334"/>
                  </a:cubicBezTo>
                  <a:lnTo>
                    <a:pt x="112" y="3306"/>
                  </a:lnTo>
                  <a:cubicBezTo>
                    <a:pt x="545" y="2372"/>
                    <a:pt x="3446" y="698"/>
                    <a:pt x="4171" y="84"/>
                  </a:cubicBezTo>
                  <a:close/>
                  <a:moveTo>
                    <a:pt x="4171" y="1"/>
                  </a:moveTo>
                  <a:cubicBezTo>
                    <a:pt x="3362" y="684"/>
                    <a:pt x="475" y="2302"/>
                    <a:pt x="1" y="3376"/>
                  </a:cubicBezTo>
                  <a:lnTo>
                    <a:pt x="15" y="3404"/>
                  </a:lnTo>
                  <a:cubicBezTo>
                    <a:pt x="1173" y="3306"/>
                    <a:pt x="3641" y="1047"/>
                    <a:pt x="4534" y="503"/>
                  </a:cubicBezTo>
                  <a:lnTo>
                    <a:pt x="4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618;p62"/>
            <p:cNvSpPr/>
            <p:nvPr/>
          </p:nvSpPr>
          <p:spPr>
            <a:xfrm>
              <a:off x="4900691" y="5305360"/>
              <a:ext cx="321406" cy="208355"/>
            </a:xfrm>
            <a:custGeom>
              <a:avLst/>
              <a:gdLst/>
              <a:ahLst/>
              <a:cxnLst/>
              <a:rect l="l" t="t" r="r" b="b"/>
              <a:pathLst>
                <a:path w="3767" h="2442" extrusionOk="0">
                  <a:moveTo>
                    <a:pt x="0" y="2442"/>
                  </a:moveTo>
                  <a:cubicBezTo>
                    <a:pt x="168" y="1842"/>
                    <a:pt x="2469" y="377"/>
                    <a:pt x="2985" y="1"/>
                  </a:cubicBezTo>
                  <a:lnTo>
                    <a:pt x="3766" y="1"/>
                  </a:lnTo>
                  <a:cubicBezTo>
                    <a:pt x="3027" y="475"/>
                    <a:pt x="949" y="2344"/>
                    <a:pt x="0" y="2442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6619;p62"/>
            <p:cNvSpPr/>
            <p:nvPr/>
          </p:nvSpPr>
          <p:spPr>
            <a:xfrm>
              <a:off x="4929701" y="5484451"/>
              <a:ext cx="5119" cy="4351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32" y="0"/>
                  </a:moveTo>
                  <a:cubicBezTo>
                    <a:pt x="23" y="0"/>
                    <a:pt x="14" y="6"/>
                    <a:pt x="9" y="22"/>
                  </a:cubicBezTo>
                  <a:cubicBezTo>
                    <a:pt x="0" y="39"/>
                    <a:pt x="13" y="51"/>
                    <a:pt x="27" y="51"/>
                  </a:cubicBezTo>
                  <a:cubicBezTo>
                    <a:pt x="36" y="51"/>
                    <a:pt x="46" y="46"/>
                    <a:pt x="51" y="36"/>
                  </a:cubicBezTo>
                  <a:cubicBezTo>
                    <a:pt x="60" y="1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6620;p62"/>
            <p:cNvSpPr/>
            <p:nvPr/>
          </p:nvSpPr>
          <p:spPr>
            <a:xfrm>
              <a:off x="5006149" y="5433343"/>
              <a:ext cx="15187" cy="11689"/>
            </a:xfrm>
            <a:custGeom>
              <a:avLst/>
              <a:gdLst/>
              <a:ahLst/>
              <a:cxnLst/>
              <a:rect l="l" t="t" r="r" b="b"/>
              <a:pathLst>
                <a:path w="178" h="137" extrusionOk="0">
                  <a:moveTo>
                    <a:pt x="89" y="0"/>
                  </a:moveTo>
                  <a:cubicBezTo>
                    <a:pt x="64" y="0"/>
                    <a:pt x="39" y="11"/>
                    <a:pt x="20" y="35"/>
                  </a:cubicBezTo>
                  <a:cubicBezTo>
                    <a:pt x="1" y="92"/>
                    <a:pt x="53" y="136"/>
                    <a:pt x="102" y="136"/>
                  </a:cubicBezTo>
                  <a:cubicBezTo>
                    <a:pt x="124" y="136"/>
                    <a:pt x="146" y="127"/>
                    <a:pt x="159" y="105"/>
                  </a:cubicBezTo>
                  <a:cubicBezTo>
                    <a:pt x="177" y="40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621;p62"/>
            <p:cNvSpPr/>
            <p:nvPr/>
          </p:nvSpPr>
          <p:spPr>
            <a:xfrm>
              <a:off x="4970570" y="5441108"/>
              <a:ext cx="15017" cy="11348"/>
            </a:xfrm>
            <a:custGeom>
              <a:avLst/>
              <a:gdLst/>
              <a:ahLst/>
              <a:cxnLst/>
              <a:rect l="l" t="t" r="r" b="b"/>
              <a:pathLst>
                <a:path w="176" h="133" extrusionOk="0">
                  <a:moveTo>
                    <a:pt x="89" y="0"/>
                  </a:moveTo>
                  <a:cubicBezTo>
                    <a:pt x="64" y="0"/>
                    <a:pt x="38" y="12"/>
                    <a:pt x="18" y="42"/>
                  </a:cubicBezTo>
                  <a:cubicBezTo>
                    <a:pt x="0" y="96"/>
                    <a:pt x="47" y="133"/>
                    <a:pt x="93" y="133"/>
                  </a:cubicBezTo>
                  <a:cubicBezTo>
                    <a:pt x="118" y="133"/>
                    <a:pt x="143" y="122"/>
                    <a:pt x="158" y="97"/>
                  </a:cubicBezTo>
                  <a:cubicBezTo>
                    <a:pt x="176" y="43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622;p62"/>
            <p:cNvSpPr/>
            <p:nvPr/>
          </p:nvSpPr>
          <p:spPr>
            <a:xfrm>
              <a:off x="4990365" y="5450578"/>
              <a:ext cx="14334" cy="11945"/>
            </a:xfrm>
            <a:custGeom>
              <a:avLst/>
              <a:gdLst/>
              <a:ahLst/>
              <a:cxnLst/>
              <a:rect l="l" t="t" r="r" b="b"/>
              <a:pathLst>
                <a:path w="168" h="140" extrusionOk="0">
                  <a:moveTo>
                    <a:pt x="80" y="1"/>
                  </a:moveTo>
                  <a:cubicBezTo>
                    <a:pt x="55" y="1"/>
                    <a:pt x="29" y="13"/>
                    <a:pt x="9" y="42"/>
                  </a:cubicBezTo>
                  <a:cubicBezTo>
                    <a:pt x="0" y="97"/>
                    <a:pt x="44" y="139"/>
                    <a:pt x="88" y="139"/>
                  </a:cubicBezTo>
                  <a:cubicBezTo>
                    <a:pt x="111" y="139"/>
                    <a:pt x="134" y="127"/>
                    <a:pt x="149" y="98"/>
                  </a:cubicBezTo>
                  <a:cubicBezTo>
                    <a:pt x="167" y="43"/>
                    <a:pt x="126" y="1"/>
                    <a:pt x="80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623;p62"/>
            <p:cNvSpPr/>
            <p:nvPr/>
          </p:nvSpPr>
          <p:spPr>
            <a:xfrm>
              <a:off x="4964597" y="5462524"/>
              <a:ext cx="15102" cy="11860"/>
            </a:xfrm>
            <a:custGeom>
              <a:avLst/>
              <a:gdLst/>
              <a:ahLst/>
              <a:cxnLst/>
              <a:rect l="l" t="t" r="r" b="b"/>
              <a:pathLst>
                <a:path w="177" h="139" extrusionOk="0">
                  <a:moveTo>
                    <a:pt x="89" y="0"/>
                  </a:moveTo>
                  <a:cubicBezTo>
                    <a:pt x="64" y="0"/>
                    <a:pt x="38" y="12"/>
                    <a:pt x="18" y="42"/>
                  </a:cubicBezTo>
                  <a:cubicBezTo>
                    <a:pt x="0" y="96"/>
                    <a:pt x="47" y="139"/>
                    <a:pt x="94" y="139"/>
                  </a:cubicBezTo>
                  <a:cubicBezTo>
                    <a:pt x="119" y="139"/>
                    <a:pt x="143" y="127"/>
                    <a:pt x="158" y="97"/>
                  </a:cubicBezTo>
                  <a:cubicBezTo>
                    <a:pt x="176" y="43"/>
                    <a:pt x="135" y="0"/>
                    <a:pt x="8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6624;p62"/>
            <p:cNvSpPr/>
            <p:nvPr/>
          </p:nvSpPr>
          <p:spPr>
            <a:xfrm>
              <a:off x="5015790" y="5408941"/>
              <a:ext cx="15017" cy="11945"/>
            </a:xfrm>
            <a:custGeom>
              <a:avLst/>
              <a:gdLst/>
              <a:ahLst/>
              <a:cxnLst/>
              <a:rect l="l" t="t" r="r" b="b"/>
              <a:pathLst>
                <a:path w="176" h="140" extrusionOk="0">
                  <a:moveTo>
                    <a:pt x="82" y="1"/>
                  </a:moveTo>
                  <a:cubicBezTo>
                    <a:pt x="58" y="1"/>
                    <a:pt x="33" y="13"/>
                    <a:pt x="18" y="42"/>
                  </a:cubicBezTo>
                  <a:cubicBezTo>
                    <a:pt x="0" y="96"/>
                    <a:pt x="47" y="139"/>
                    <a:pt x="93" y="139"/>
                  </a:cubicBezTo>
                  <a:cubicBezTo>
                    <a:pt x="118" y="139"/>
                    <a:pt x="143" y="127"/>
                    <a:pt x="158" y="98"/>
                  </a:cubicBezTo>
                  <a:cubicBezTo>
                    <a:pt x="176" y="43"/>
                    <a:pt x="129" y="1"/>
                    <a:pt x="82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6625;p62"/>
            <p:cNvSpPr/>
            <p:nvPr/>
          </p:nvSpPr>
          <p:spPr>
            <a:xfrm>
              <a:off x="5048298" y="5406638"/>
              <a:ext cx="16638" cy="12969"/>
            </a:xfrm>
            <a:custGeom>
              <a:avLst/>
              <a:gdLst/>
              <a:ahLst/>
              <a:cxnLst/>
              <a:rect l="l" t="t" r="r" b="b"/>
              <a:pathLst>
                <a:path w="195" h="152" extrusionOk="0">
                  <a:moveTo>
                    <a:pt x="94" y="0"/>
                  </a:moveTo>
                  <a:cubicBezTo>
                    <a:pt x="68" y="0"/>
                    <a:pt x="42" y="13"/>
                    <a:pt x="28" y="41"/>
                  </a:cubicBezTo>
                  <a:cubicBezTo>
                    <a:pt x="0" y="105"/>
                    <a:pt x="51" y="152"/>
                    <a:pt x="102" y="152"/>
                  </a:cubicBezTo>
                  <a:cubicBezTo>
                    <a:pt x="127" y="152"/>
                    <a:pt x="153" y="139"/>
                    <a:pt x="167" y="111"/>
                  </a:cubicBezTo>
                  <a:cubicBezTo>
                    <a:pt x="195" y="46"/>
                    <a:pt x="144" y="0"/>
                    <a:pt x="9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6626;p62"/>
            <p:cNvSpPr/>
            <p:nvPr/>
          </p:nvSpPr>
          <p:spPr>
            <a:xfrm>
              <a:off x="5047786" y="5388123"/>
              <a:ext cx="14419" cy="11689"/>
            </a:xfrm>
            <a:custGeom>
              <a:avLst/>
              <a:gdLst/>
              <a:ahLst/>
              <a:cxnLst/>
              <a:rect l="l" t="t" r="r" b="b"/>
              <a:pathLst>
                <a:path w="169" h="137" extrusionOk="0">
                  <a:moveTo>
                    <a:pt x="79" y="0"/>
                  </a:moveTo>
                  <a:cubicBezTo>
                    <a:pt x="57" y="0"/>
                    <a:pt x="34" y="11"/>
                    <a:pt x="20" y="35"/>
                  </a:cubicBezTo>
                  <a:cubicBezTo>
                    <a:pt x="1" y="92"/>
                    <a:pt x="47" y="136"/>
                    <a:pt x="96" y="136"/>
                  </a:cubicBezTo>
                  <a:cubicBezTo>
                    <a:pt x="118" y="136"/>
                    <a:pt x="142" y="127"/>
                    <a:pt x="159" y="105"/>
                  </a:cubicBezTo>
                  <a:cubicBezTo>
                    <a:pt x="169" y="40"/>
                    <a:pt x="123" y="0"/>
                    <a:pt x="79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6627;p62"/>
            <p:cNvSpPr/>
            <p:nvPr/>
          </p:nvSpPr>
          <p:spPr>
            <a:xfrm>
              <a:off x="5076454" y="5363721"/>
              <a:ext cx="15102" cy="11945"/>
            </a:xfrm>
            <a:custGeom>
              <a:avLst/>
              <a:gdLst/>
              <a:ahLst/>
              <a:cxnLst/>
              <a:rect l="l" t="t" r="r" b="b"/>
              <a:pathLst>
                <a:path w="177" h="140" extrusionOk="0">
                  <a:moveTo>
                    <a:pt x="89" y="1"/>
                  </a:moveTo>
                  <a:cubicBezTo>
                    <a:pt x="64" y="1"/>
                    <a:pt x="38" y="13"/>
                    <a:pt x="19" y="42"/>
                  </a:cubicBezTo>
                  <a:cubicBezTo>
                    <a:pt x="0" y="96"/>
                    <a:pt x="47" y="139"/>
                    <a:pt x="94" y="139"/>
                  </a:cubicBezTo>
                  <a:cubicBezTo>
                    <a:pt x="119" y="139"/>
                    <a:pt x="144" y="127"/>
                    <a:pt x="158" y="98"/>
                  </a:cubicBezTo>
                  <a:cubicBezTo>
                    <a:pt x="176" y="43"/>
                    <a:pt x="135" y="1"/>
                    <a:pt x="89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6628;p62"/>
            <p:cNvSpPr/>
            <p:nvPr/>
          </p:nvSpPr>
          <p:spPr>
            <a:xfrm>
              <a:off x="5092324" y="5376263"/>
              <a:ext cx="16638" cy="12969"/>
            </a:xfrm>
            <a:custGeom>
              <a:avLst/>
              <a:gdLst/>
              <a:ahLst/>
              <a:cxnLst/>
              <a:rect l="l" t="t" r="r" b="b"/>
              <a:pathLst>
                <a:path w="195" h="152" extrusionOk="0">
                  <a:moveTo>
                    <a:pt x="95" y="1"/>
                  </a:moveTo>
                  <a:cubicBezTo>
                    <a:pt x="69" y="1"/>
                    <a:pt x="42" y="14"/>
                    <a:pt x="28" y="48"/>
                  </a:cubicBezTo>
                  <a:cubicBezTo>
                    <a:pt x="1" y="103"/>
                    <a:pt x="51" y="152"/>
                    <a:pt x="100" y="152"/>
                  </a:cubicBezTo>
                  <a:cubicBezTo>
                    <a:pt x="127" y="152"/>
                    <a:pt x="153" y="138"/>
                    <a:pt x="167" y="104"/>
                  </a:cubicBezTo>
                  <a:cubicBezTo>
                    <a:pt x="195" y="49"/>
                    <a:pt x="145" y="1"/>
                    <a:pt x="9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6629;p62"/>
            <p:cNvSpPr/>
            <p:nvPr/>
          </p:nvSpPr>
          <p:spPr>
            <a:xfrm>
              <a:off x="5118092" y="5351861"/>
              <a:ext cx="15102" cy="11860"/>
            </a:xfrm>
            <a:custGeom>
              <a:avLst/>
              <a:gdLst/>
              <a:ahLst/>
              <a:cxnLst/>
              <a:rect l="l" t="t" r="r" b="b"/>
              <a:pathLst>
                <a:path w="177" h="139" extrusionOk="0">
                  <a:moveTo>
                    <a:pt x="83" y="0"/>
                  </a:moveTo>
                  <a:cubicBezTo>
                    <a:pt x="58" y="0"/>
                    <a:pt x="33" y="12"/>
                    <a:pt x="19" y="41"/>
                  </a:cubicBezTo>
                  <a:cubicBezTo>
                    <a:pt x="1" y="96"/>
                    <a:pt x="48" y="139"/>
                    <a:pt x="94" y="139"/>
                  </a:cubicBezTo>
                  <a:cubicBezTo>
                    <a:pt x="119" y="139"/>
                    <a:pt x="144" y="126"/>
                    <a:pt x="158" y="97"/>
                  </a:cubicBezTo>
                  <a:cubicBezTo>
                    <a:pt x="176" y="43"/>
                    <a:pt x="130" y="0"/>
                    <a:pt x="83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6630;p62"/>
            <p:cNvSpPr/>
            <p:nvPr/>
          </p:nvSpPr>
          <p:spPr>
            <a:xfrm>
              <a:off x="5141896" y="5341110"/>
              <a:ext cx="15102" cy="11945"/>
            </a:xfrm>
            <a:custGeom>
              <a:avLst/>
              <a:gdLst/>
              <a:ahLst/>
              <a:cxnLst/>
              <a:rect l="l" t="t" r="r" b="b"/>
              <a:pathLst>
                <a:path w="177" h="140" extrusionOk="0">
                  <a:moveTo>
                    <a:pt x="83" y="0"/>
                  </a:moveTo>
                  <a:cubicBezTo>
                    <a:pt x="58" y="0"/>
                    <a:pt x="33" y="13"/>
                    <a:pt x="19" y="42"/>
                  </a:cubicBezTo>
                  <a:cubicBezTo>
                    <a:pt x="1" y="96"/>
                    <a:pt x="48" y="139"/>
                    <a:pt x="94" y="139"/>
                  </a:cubicBezTo>
                  <a:cubicBezTo>
                    <a:pt x="119" y="139"/>
                    <a:pt x="144" y="127"/>
                    <a:pt x="158" y="98"/>
                  </a:cubicBezTo>
                  <a:cubicBezTo>
                    <a:pt x="176" y="43"/>
                    <a:pt x="130" y="0"/>
                    <a:pt x="83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631;p62"/>
            <p:cNvSpPr/>
            <p:nvPr/>
          </p:nvSpPr>
          <p:spPr>
            <a:xfrm>
              <a:off x="5073639" y="5387611"/>
              <a:ext cx="8788" cy="6996"/>
            </a:xfrm>
            <a:custGeom>
              <a:avLst/>
              <a:gdLst/>
              <a:ahLst/>
              <a:cxnLst/>
              <a:rect l="l" t="t" r="r" b="b"/>
              <a:pathLst>
                <a:path w="103" h="82" extrusionOk="0">
                  <a:moveTo>
                    <a:pt x="48" y="0"/>
                  </a:moveTo>
                  <a:cubicBezTo>
                    <a:pt x="34" y="0"/>
                    <a:pt x="19" y="8"/>
                    <a:pt x="10" y="27"/>
                  </a:cubicBezTo>
                  <a:cubicBezTo>
                    <a:pt x="1" y="54"/>
                    <a:pt x="27" y="82"/>
                    <a:pt x="55" y="82"/>
                  </a:cubicBezTo>
                  <a:cubicBezTo>
                    <a:pt x="69" y="82"/>
                    <a:pt x="84" y="74"/>
                    <a:pt x="93" y="55"/>
                  </a:cubicBezTo>
                  <a:cubicBezTo>
                    <a:pt x="103" y="27"/>
                    <a:pt x="76" y="0"/>
                    <a:pt x="48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632;p62"/>
            <p:cNvSpPr/>
            <p:nvPr/>
          </p:nvSpPr>
          <p:spPr>
            <a:xfrm>
              <a:off x="5103758" y="5364744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64" y="0"/>
                  </a:moveTo>
                  <a:cubicBezTo>
                    <a:pt x="47" y="0"/>
                    <a:pt x="30" y="9"/>
                    <a:pt x="19" y="30"/>
                  </a:cubicBezTo>
                  <a:cubicBezTo>
                    <a:pt x="1" y="67"/>
                    <a:pt x="32" y="98"/>
                    <a:pt x="63" y="98"/>
                  </a:cubicBezTo>
                  <a:cubicBezTo>
                    <a:pt x="78" y="98"/>
                    <a:pt x="94" y="90"/>
                    <a:pt x="103" y="72"/>
                  </a:cubicBezTo>
                  <a:cubicBezTo>
                    <a:pt x="121" y="28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633;p62"/>
            <p:cNvSpPr/>
            <p:nvPr/>
          </p:nvSpPr>
          <p:spPr>
            <a:xfrm>
              <a:off x="5122443" y="5334029"/>
              <a:ext cx="9556" cy="7082"/>
            </a:xfrm>
            <a:custGeom>
              <a:avLst/>
              <a:gdLst/>
              <a:ahLst/>
              <a:cxnLst/>
              <a:rect l="l" t="t" r="r" b="b"/>
              <a:pathLst>
                <a:path w="112" h="83" extrusionOk="0">
                  <a:moveTo>
                    <a:pt x="52" y="0"/>
                  </a:moveTo>
                  <a:cubicBezTo>
                    <a:pt x="36" y="0"/>
                    <a:pt x="19" y="8"/>
                    <a:pt x="10" y="27"/>
                  </a:cubicBezTo>
                  <a:cubicBezTo>
                    <a:pt x="1" y="55"/>
                    <a:pt x="27" y="82"/>
                    <a:pt x="55" y="82"/>
                  </a:cubicBezTo>
                  <a:cubicBezTo>
                    <a:pt x="69" y="82"/>
                    <a:pt x="84" y="74"/>
                    <a:pt x="93" y="55"/>
                  </a:cubicBezTo>
                  <a:cubicBezTo>
                    <a:pt x="112" y="28"/>
                    <a:pt x="82" y="0"/>
                    <a:pt x="52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6634;p62"/>
            <p:cNvSpPr/>
            <p:nvPr/>
          </p:nvSpPr>
          <p:spPr>
            <a:xfrm>
              <a:off x="5146589" y="5320974"/>
              <a:ext cx="10409" cy="8191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60" y="0"/>
                  </a:moveTo>
                  <a:cubicBezTo>
                    <a:pt x="44" y="0"/>
                    <a:pt x="29" y="8"/>
                    <a:pt x="20" y="27"/>
                  </a:cubicBezTo>
                  <a:cubicBezTo>
                    <a:pt x="1" y="64"/>
                    <a:pt x="32" y="95"/>
                    <a:pt x="63" y="95"/>
                  </a:cubicBezTo>
                  <a:cubicBezTo>
                    <a:pt x="78" y="95"/>
                    <a:pt x="94" y="87"/>
                    <a:pt x="103" y="69"/>
                  </a:cubicBezTo>
                  <a:cubicBezTo>
                    <a:pt x="122" y="31"/>
                    <a:pt x="91" y="0"/>
                    <a:pt x="60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6635;p62"/>
            <p:cNvSpPr/>
            <p:nvPr/>
          </p:nvSpPr>
          <p:spPr>
            <a:xfrm>
              <a:off x="5171674" y="5324558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53" y="0"/>
                  </a:moveTo>
                  <a:cubicBezTo>
                    <a:pt x="37" y="0"/>
                    <a:pt x="23" y="8"/>
                    <a:pt x="19" y="27"/>
                  </a:cubicBezTo>
                  <a:cubicBezTo>
                    <a:pt x="1" y="71"/>
                    <a:pt x="28" y="98"/>
                    <a:pt x="57" y="98"/>
                  </a:cubicBezTo>
                  <a:cubicBezTo>
                    <a:pt x="74" y="98"/>
                    <a:pt x="92" y="89"/>
                    <a:pt x="102" y="69"/>
                  </a:cubicBezTo>
                  <a:cubicBezTo>
                    <a:pt x="121" y="31"/>
                    <a:pt x="84" y="0"/>
                    <a:pt x="53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636;p62"/>
            <p:cNvSpPr/>
            <p:nvPr/>
          </p:nvSpPr>
          <p:spPr>
            <a:xfrm>
              <a:off x="5156231" y="5337953"/>
              <a:ext cx="10239" cy="8191"/>
            </a:xfrm>
            <a:custGeom>
              <a:avLst/>
              <a:gdLst/>
              <a:ahLst/>
              <a:cxnLst/>
              <a:rect l="l" t="t" r="r" b="b"/>
              <a:pathLst>
                <a:path w="120" h="96" extrusionOk="0">
                  <a:moveTo>
                    <a:pt x="64" y="1"/>
                  </a:moveTo>
                  <a:cubicBezTo>
                    <a:pt x="47" y="1"/>
                    <a:pt x="29" y="11"/>
                    <a:pt x="18" y="37"/>
                  </a:cubicBezTo>
                  <a:cubicBezTo>
                    <a:pt x="1" y="72"/>
                    <a:pt x="26" y="95"/>
                    <a:pt x="55" y="95"/>
                  </a:cubicBezTo>
                  <a:cubicBezTo>
                    <a:pt x="72" y="95"/>
                    <a:pt x="91" y="86"/>
                    <a:pt x="102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637;p62"/>
            <p:cNvSpPr/>
            <p:nvPr/>
          </p:nvSpPr>
          <p:spPr>
            <a:xfrm>
              <a:off x="5157340" y="5324216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64" y="1"/>
                  </a:moveTo>
                  <a:cubicBezTo>
                    <a:pt x="47" y="1"/>
                    <a:pt x="29" y="10"/>
                    <a:pt x="19" y="31"/>
                  </a:cubicBezTo>
                  <a:cubicBezTo>
                    <a:pt x="1" y="68"/>
                    <a:pt x="32" y="99"/>
                    <a:pt x="63" y="99"/>
                  </a:cubicBezTo>
                  <a:cubicBezTo>
                    <a:pt x="78" y="99"/>
                    <a:pt x="94" y="91"/>
                    <a:pt x="103" y="73"/>
                  </a:cubicBezTo>
                  <a:cubicBezTo>
                    <a:pt x="120" y="28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638;p62"/>
            <p:cNvSpPr/>
            <p:nvPr/>
          </p:nvSpPr>
          <p:spPr>
            <a:xfrm>
              <a:off x="5132340" y="5336418"/>
              <a:ext cx="10409" cy="8191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59" y="1"/>
                  </a:moveTo>
                  <a:cubicBezTo>
                    <a:pt x="44" y="1"/>
                    <a:pt x="28" y="9"/>
                    <a:pt x="19" y="27"/>
                  </a:cubicBezTo>
                  <a:cubicBezTo>
                    <a:pt x="1" y="64"/>
                    <a:pt x="32" y="95"/>
                    <a:pt x="63" y="95"/>
                  </a:cubicBezTo>
                  <a:cubicBezTo>
                    <a:pt x="78" y="95"/>
                    <a:pt x="94" y="88"/>
                    <a:pt x="103" y="69"/>
                  </a:cubicBezTo>
                  <a:cubicBezTo>
                    <a:pt x="121" y="32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6639;p62"/>
            <p:cNvSpPr/>
            <p:nvPr/>
          </p:nvSpPr>
          <p:spPr>
            <a:xfrm>
              <a:off x="5178841" y="5315002"/>
              <a:ext cx="10324" cy="7850"/>
            </a:xfrm>
            <a:custGeom>
              <a:avLst/>
              <a:gdLst/>
              <a:ahLst/>
              <a:cxnLst/>
              <a:rect l="l" t="t" r="r" b="b"/>
              <a:pathLst>
                <a:path w="121" h="92" extrusionOk="0">
                  <a:moveTo>
                    <a:pt x="60" y="0"/>
                  </a:moveTo>
                  <a:cubicBezTo>
                    <a:pt x="44" y="0"/>
                    <a:pt x="28" y="8"/>
                    <a:pt x="18" y="27"/>
                  </a:cubicBezTo>
                  <a:cubicBezTo>
                    <a:pt x="1" y="62"/>
                    <a:pt x="33" y="92"/>
                    <a:pt x="62" y="92"/>
                  </a:cubicBezTo>
                  <a:cubicBezTo>
                    <a:pt x="80" y="92"/>
                    <a:pt x="97" y="81"/>
                    <a:pt x="102" y="55"/>
                  </a:cubicBezTo>
                  <a:cubicBezTo>
                    <a:pt x="120" y="28"/>
                    <a:pt x="91" y="0"/>
                    <a:pt x="60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6640;p62"/>
            <p:cNvSpPr/>
            <p:nvPr/>
          </p:nvSpPr>
          <p:spPr>
            <a:xfrm>
              <a:off x="5195479" y="5310224"/>
              <a:ext cx="10324" cy="8447"/>
            </a:xfrm>
            <a:custGeom>
              <a:avLst/>
              <a:gdLst/>
              <a:ahLst/>
              <a:cxnLst/>
              <a:rect l="l" t="t" r="r" b="b"/>
              <a:pathLst>
                <a:path w="121" h="99" extrusionOk="0">
                  <a:moveTo>
                    <a:pt x="53" y="1"/>
                  </a:moveTo>
                  <a:cubicBezTo>
                    <a:pt x="37" y="1"/>
                    <a:pt x="23" y="9"/>
                    <a:pt x="18" y="27"/>
                  </a:cubicBezTo>
                  <a:cubicBezTo>
                    <a:pt x="1" y="71"/>
                    <a:pt x="28" y="99"/>
                    <a:pt x="57" y="99"/>
                  </a:cubicBezTo>
                  <a:cubicBezTo>
                    <a:pt x="74" y="99"/>
                    <a:pt x="92" y="90"/>
                    <a:pt x="102" y="69"/>
                  </a:cubicBezTo>
                  <a:cubicBezTo>
                    <a:pt x="121" y="32"/>
                    <a:pt x="84" y="1"/>
                    <a:pt x="53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6641;p62"/>
            <p:cNvSpPr/>
            <p:nvPr/>
          </p:nvSpPr>
          <p:spPr>
            <a:xfrm>
              <a:off x="5066984" y="5399812"/>
              <a:ext cx="10239" cy="8703"/>
            </a:xfrm>
            <a:custGeom>
              <a:avLst/>
              <a:gdLst/>
              <a:ahLst/>
              <a:cxnLst/>
              <a:rect l="l" t="t" r="r" b="b"/>
              <a:pathLst>
                <a:path w="120" h="102" extrusionOk="0">
                  <a:moveTo>
                    <a:pt x="64" y="1"/>
                  </a:moveTo>
                  <a:cubicBezTo>
                    <a:pt x="47" y="1"/>
                    <a:pt x="28" y="11"/>
                    <a:pt x="18" y="37"/>
                  </a:cubicBezTo>
                  <a:cubicBezTo>
                    <a:pt x="1" y="72"/>
                    <a:pt x="27" y="102"/>
                    <a:pt x="56" y="102"/>
                  </a:cubicBezTo>
                  <a:cubicBezTo>
                    <a:pt x="73" y="102"/>
                    <a:pt x="91" y="91"/>
                    <a:pt x="102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6642;p62"/>
            <p:cNvSpPr/>
            <p:nvPr/>
          </p:nvSpPr>
          <p:spPr>
            <a:xfrm>
              <a:off x="5097956" y="5356980"/>
              <a:ext cx="10153" cy="8703"/>
            </a:xfrm>
            <a:custGeom>
              <a:avLst/>
              <a:gdLst/>
              <a:ahLst/>
              <a:cxnLst/>
              <a:rect l="l" t="t" r="r" b="b"/>
              <a:pathLst>
                <a:path w="119" h="102" extrusionOk="0">
                  <a:moveTo>
                    <a:pt x="64" y="1"/>
                  </a:moveTo>
                  <a:cubicBezTo>
                    <a:pt x="46" y="1"/>
                    <a:pt x="28" y="11"/>
                    <a:pt x="18" y="37"/>
                  </a:cubicBezTo>
                  <a:cubicBezTo>
                    <a:pt x="0" y="72"/>
                    <a:pt x="27" y="102"/>
                    <a:pt x="55" y="102"/>
                  </a:cubicBezTo>
                  <a:cubicBezTo>
                    <a:pt x="73" y="102"/>
                    <a:pt x="91" y="91"/>
                    <a:pt x="101" y="65"/>
                  </a:cubicBezTo>
                  <a:cubicBezTo>
                    <a:pt x="119" y="30"/>
                    <a:pt x="93" y="1"/>
                    <a:pt x="64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643;p62"/>
            <p:cNvSpPr/>
            <p:nvPr/>
          </p:nvSpPr>
          <p:spPr>
            <a:xfrm>
              <a:off x="5034391" y="5410733"/>
              <a:ext cx="8788" cy="7679"/>
            </a:xfrm>
            <a:custGeom>
              <a:avLst/>
              <a:gdLst/>
              <a:ahLst/>
              <a:cxnLst/>
              <a:rect l="l" t="t" r="r" b="b"/>
              <a:pathLst>
                <a:path w="103" h="90" extrusionOk="0">
                  <a:moveTo>
                    <a:pt x="47" y="1"/>
                  </a:moveTo>
                  <a:cubicBezTo>
                    <a:pt x="33" y="1"/>
                    <a:pt x="19" y="7"/>
                    <a:pt x="9" y="21"/>
                  </a:cubicBezTo>
                  <a:cubicBezTo>
                    <a:pt x="0" y="58"/>
                    <a:pt x="28" y="89"/>
                    <a:pt x="56" y="89"/>
                  </a:cubicBezTo>
                  <a:cubicBezTo>
                    <a:pt x="70" y="89"/>
                    <a:pt x="84" y="81"/>
                    <a:pt x="93" y="63"/>
                  </a:cubicBezTo>
                  <a:cubicBezTo>
                    <a:pt x="102" y="26"/>
                    <a:pt x="75" y="1"/>
                    <a:pt x="47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644;p62"/>
            <p:cNvSpPr/>
            <p:nvPr/>
          </p:nvSpPr>
          <p:spPr>
            <a:xfrm>
              <a:off x="5154780" y="5301350"/>
              <a:ext cx="69196" cy="7679"/>
            </a:xfrm>
            <a:custGeom>
              <a:avLst/>
              <a:gdLst/>
              <a:ahLst/>
              <a:cxnLst/>
              <a:rect l="l" t="t" r="r" b="b"/>
              <a:pathLst>
                <a:path w="811" h="90" extrusionOk="0">
                  <a:moveTo>
                    <a:pt x="375" y="0"/>
                  </a:moveTo>
                  <a:cubicBezTo>
                    <a:pt x="184" y="0"/>
                    <a:pt x="1" y="15"/>
                    <a:pt x="7" y="48"/>
                  </a:cubicBezTo>
                  <a:cubicBezTo>
                    <a:pt x="0" y="75"/>
                    <a:pt x="196" y="89"/>
                    <a:pt x="393" y="89"/>
                  </a:cubicBezTo>
                  <a:cubicBezTo>
                    <a:pt x="590" y="89"/>
                    <a:pt x="788" y="75"/>
                    <a:pt x="788" y="48"/>
                  </a:cubicBezTo>
                  <a:cubicBezTo>
                    <a:pt x="810" y="18"/>
                    <a:pt x="588" y="0"/>
                    <a:pt x="375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645;p62"/>
            <p:cNvSpPr/>
            <p:nvPr/>
          </p:nvSpPr>
          <p:spPr>
            <a:xfrm>
              <a:off x="4803083" y="5530269"/>
              <a:ext cx="132163" cy="154858"/>
            </a:xfrm>
            <a:custGeom>
              <a:avLst/>
              <a:gdLst/>
              <a:ahLst/>
              <a:cxnLst/>
              <a:rect l="l" t="t" r="r" b="b"/>
              <a:pathLst>
                <a:path w="1549" h="1815" extrusionOk="0">
                  <a:moveTo>
                    <a:pt x="1033" y="1"/>
                  </a:moveTo>
                  <a:cubicBezTo>
                    <a:pt x="1033" y="1"/>
                    <a:pt x="977" y="126"/>
                    <a:pt x="1256" y="880"/>
                  </a:cubicBezTo>
                  <a:cubicBezTo>
                    <a:pt x="1549" y="1563"/>
                    <a:pt x="796" y="1814"/>
                    <a:pt x="447" y="1424"/>
                  </a:cubicBezTo>
                  <a:cubicBezTo>
                    <a:pt x="0" y="1047"/>
                    <a:pt x="1172" y="57"/>
                    <a:pt x="1033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6646;p62"/>
            <p:cNvGrpSpPr/>
            <p:nvPr/>
          </p:nvGrpSpPr>
          <p:grpSpPr>
            <a:xfrm>
              <a:off x="5070994" y="5320633"/>
              <a:ext cx="93854" cy="74230"/>
              <a:chOff x="1800064" y="3660314"/>
              <a:chExt cx="85454" cy="67586"/>
            </a:xfrm>
          </p:grpSpPr>
          <p:sp>
            <p:nvSpPr>
              <p:cNvPr id="375" name="Google Shape;6647;p62"/>
              <p:cNvSpPr/>
              <p:nvPr/>
            </p:nvSpPr>
            <p:spPr>
              <a:xfrm>
                <a:off x="1866175" y="3660314"/>
                <a:ext cx="19344" cy="1988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56" extrusionOk="0">
                    <a:moveTo>
                      <a:pt x="32" y="1"/>
                    </a:moveTo>
                    <a:cubicBezTo>
                      <a:pt x="30" y="1"/>
                      <a:pt x="28" y="2"/>
                      <a:pt x="27" y="3"/>
                    </a:cubicBezTo>
                    <a:cubicBezTo>
                      <a:pt x="0" y="3"/>
                      <a:pt x="189" y="256"/>
                      <a:pt x="219" y="256"/>
                    </a:cubicBezTo>
                    <a:cubicBezTo>
                      <a:pt x="220" y="256"/>
                      <a:pt x="221" y="255"/>
                      <a:pt x="222" y="254"/>
                    </a:cubicBezTo>
                    <a:cubicBezTo>
                      <a:pt x="249" y="254"/>
                      <a:pt x="73" y="1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6648;p62"/>
              <p:cNvSpPr/>
              <p:nvPr/>
            </p:nvSpPr>
            <p:spPr>
              <a:xfrm>
                <a:off x="1855299" y="3667927"/>
                <a:ext cx="19421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70" extrusionOk="0">
                    <a:moveTo>
                      <a:pt x="32" y="1"/>
                    </a:moveTo>
                    <a:cubicBezTo>
                      <a:pt x="30" y="1"/>
                      <a:pt x="29" y="1"/>
                      <a:pt x="27" y="3"/>
                    </a:cubicBezTo>
                    <a:cubicBezTo>
                      <a:pt x="1" y="16"/>
                      <a:pt x="177" y="270"/>
                      <a:pt x="217" y="270"/>
                    </a:cubicBezTo>
                    <a:cubicBezTo>
                      <a:pt x="219" y="270"/>
                      <a:pt x="221" y="269"/>
                      <a:pt x="222" y="268"/>
                    </a:cubicBezTo>
                    <a:cubicBezTo>
                      <a:pt x="249" y="254"/>
                      <a:pt x="73" y="1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6649;p62"/>
              <p:cNvSpPr/>
              <p:nvPr/>
            </p:nvSpPr>
            <p:spPr>
              <a:xfrm>
                <a:off x="1844501" y="3675540"/>
                <a:ext cx="19344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70" extrusionOk="0">
                    <a:moveTo>
                      <a:pt x="32" y="0"/>
                    </a:moveTo>
                    <a:cubicBezTo>
                      <a:pt x="30" y="0"/>
                      <a:pt x="28" y="1"/>
                      <a:pt x="27" y="2"/>
                    </a:cubicBezTo>
                    <a:cubicBezTo>
                      <a:pt x="0" y="15"/>
                      <a:pt x="176" y="269"/>
                      <a:pt x="217" y="269"/>
                    </a:cubicBezTo>
                    <a:cubicBezTo>
                      <a:pt x="219" y="269"/>
                      <a:pt x="221" y="269"/>
                      <a:pt x="222" y="267"/>
                    </a:cubicBezTo>
                    <a:cubicBezTo>
                      <a:pt x="249" y="254"/>
                      <a:pt x="73" y="0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6650;p62"/>
              <p:cNvSpPr/>
              <p:nvPr/>
            </p:nvSpPr>
            <p:spPr>
              <a:xfrm>
                <a:off x="1833625" y="3684163"/>
                <a:ext cx="19421" cy="19887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56" extrusionOk="0">
                    <a:moveTo>
                      <a:pt x="31" y="1"/>
                    </a:moveTo>
                    <a:cubicBezTo>
                      <a:pt x="29" y="1"/>
                      <a:pt x="28" y="1"/>
                      <a:pt x="27" y="3"/>
                    </a:cubicBezTo>
                    <a:cubicBezTo>
                      <a:pt x="1" y="3"/>
                      <a:pt x="177" y="256"/>
                      <a:pt x="217" y="256"/>
                    </a:cubicBezTo>
                    <a:cubicBezTo>
                      <a:pt x="219" y="256"/>
                      <a:pt x="221" y="255"/>
                      <a:pt x="223" y="254"/>
                    </a:cubicBezTo>
                    <a:cubicBezTo>
                      <a:pt x="249" y="254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6651;p62"/>
              <p:cNvSpPr/>
              <p:nvPr/>
            </p:nvSpPr>
            <p:spPr>
              <a:xfrm>
                <a:off x="1822826" y="3691777"/>
                <a:ext cx="19266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70" extrusionOk="0">
                    <a:moveTo>
                      <a:pt x="30" y="0"/>
                    </a:moveTo>
                    <a:cubicBezTo>
                      <a:pt x="29" y="0"/>
                      <a:pt x="27" y="1"/>
                      <a:pt x="27" y="2"/>
                    </a:cubicBezTo>
                    <a:cubicBezTo>
                      <a:pt x="0" y="16"/>
                      <a:pt x="176" y="269"/>
                      <a:pt x="205" y="269"/>
                    </a:cubicBezTo>
                    <a:cubicBezTo>
                      <a:pt x="206" y="269"/>
                      <a:pt x="207" y="269"/>
                      <a:pt x="208" y="267"/>
                    </a:cubicBezTo>
                    <a:cubicBezTo>
                      <a:pt x="248" y="254"/>
                      <a:pt x="60" y="0"/>
                      <a:pt x="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6652;p62"/>
              <p:cNvSpPr/>
              <p:nvPr/>
            </p:nvSpPr>
            <p:spPr>
              <a:xfrm>
                <a:off x="1810940" y="3699390"/>
                <a:ext cx="20353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70" extrusionOk="0">
                    <a:moveTo>
                      <a:pt x="44" y="0"/>
                    </a:moveTo>
                    <a:cubicBezTo>
                      <a:pt x="42" y="0"/>
                      <a:pt x="41" y="1"/>
                      <a:pt x="40" y="2"/>
                    </a:cubicBezTo>
                    <a:cubicBezTo>
                      <a:pt x="0" y="15"/>
                      <a:pt x="188" y="269"/>
                      <a:pt x="218" y="269"/>
                    </a:cubicBezTo>
                    <a:cubicBezTo>
                      <a:pt x="220" y="269"/>
                      <a:pt x="221" y="268"/>
                      <a:pt x="222" y="267"/>
                    </a:cubicBezTo>
                    <a:cubicBezTo>
                      <a:pt x="261" y="254"/>
                      <a:pt x="74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6653;p62"/>
              <p:cNvSpPr/>
              <p:nvPr/>
            </p:nvSpPr>
            <p:spPr>
              <a:xfrm>
                <a:off x="1800064" y="3706925"/>
                <a:ext cx="19344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70" extrusionOk="0">
                    <a:moveTo>
                      <a:pt x="44" y="1"/>
                    </a:moveTo>
                    <a:cubicBezTo>
                      <a:pt x="43" y="1"/>
                      <a:pt x="41" y="1"/>
                      <a:pt x="41" y="3"/>
                    </a:cubicBezTo>
                    <a:cubicBezTo>
                      <a:pt x="1" y="16"/>
                      <a:pt x="189" y="270"/>
                      <a:pt x="219" y="270"/>
                    </a:cubicBezTo>
                    <a:cubicBezTo>
                      <a:pt x="220" y="270"/>
                      <a:pt x="221" y="269"/>
                      <a:pt x="222" y="268"/>
                    </a:cubicBezTo>
                    <a:cubicBezTo>
                      <a:pt x="249" y="254"/>
                      <a:pt x="73" y="1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8" name="Google Shape;6654;p62"/>
            <p:cNvSpPr/>
            <p:nvPr/>
          </p:nvSpPr>
          <p:spPr>
            <a:xfrm>
              <a:off x="5225597" y="5140006"/>
              <a:ext cx="205966" cy="157077"/>
            </a:xfrm>
            <a:custGeom>
              <a:avLst/>
              <a:gdLst/>
              <a:ahLst/>
              <a:cxnLst/>
              <a:rect l="l" t="t" r="r" b="b"/>
              <a:pathLst>
                <a:path w="2414" h="1841" extrusionOk="0">
                  <a:moveTo>
                    <a:pt x="1480" y="1"/>
                  </a:moveTo>
                  <a:cubicBezTo>
                    <a:pt x="997" y="1"/>
                    <a:pt x="582" y="826"/>
                    <a:pt x="115" y="826"/>
                  </a:cubicBezTo>
                  <a:cubicBezTo>
                    <a:pt x="77" y="826"/>
                    <a:pt x="39" y="821"/>
                    <a:pt x="0" y="809"/>
                  </a:cubicBezTo>
                  <a:lnTo>
                    <a:pt x="0" y="809"/>
                  </a:lnTo>
                  <a:cubicBezTo>
                    <a:pt x="168" y="1367"/>
                    <a:pt x="154" y="1450"/>
                    <a:pt x="767" y="1841"/>
                  </a:cubicBezTo>
                  <a:cubicBezTo>
                    <a:pt x="753" y="1185"/>
                    <a:pt x="2413" y="1102"/>
                    <a:pt x="1883" y="209"/>
                  </a:cubicBezTo>
                  <a:cubicBezTo>
                    <a:pt x="1742" y="60"/>
                    <a:pt x="1609" y="1"/>
                    <a:pt x="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655;p62"/>
            <p:cNvSpPr/>
            <p:nvPr/>
          </p:nvSpPr>
          <p:spPr>
            <a:xfrm>
              <a:off x="5273207" y="5157753"/>
              <a:ext cx="158357" cy="139330"/>
            </a:xfrm>
            <a:custGeom>
              <a:avLst/>
              <a:gdLst/>
              <a:ahLst/>
              <a:cxnLst/>
              <a:rect l="l" t="t" r="r" b="b"/>
              <a:pathLst>
                <a:path w="1856" h="1633" extrusionOk="0">
                  <a:moveTo>
                    <a:pt x="1325" y="1"/>
                  </a:moveTo>
                  <a:lnTo>
                    <a:pt x="1325" y="1"/>
                  </a:lnTo>
                  <a:cubicBezTo>
                    <a:pt x="1646" y="824"/>
                    <a:pt x="0" y="963"/>
                    <a:pt x="209" y="1633"/>
                  </a:cubicBezTo>
                  <a:cubicBezTo>
                    <a:pt x="209" y="977"/>
                    <a:pt x="1855" y="908"/>
                    <a:pt x="1325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656;p62"/>
            <p:cNvSpPr/>
            <p:nvPr/>
          </p:nvSpPr>
          <p:spPr>
            <a:xfrm>
              <a:off x="5301790" y="5185739"/>
              <a:ext cx="66636" cy="45391"/>
            </a:xfrm>
            <a:custGeom>
              <a:avLst/>
              <a:gdLst/>
              <a:ahLst/>
              <a:cxnLst/>
              <a:rect l="l" t="t" r="r" b="b"/>
              <a:pathLst>
                <a:path w="781" h="532" extrusionOk="0">
                  <a:moveTo>
                    <a:pt x="564" y="0"/>
                  </a:moveTo>
                  <a:cubicBezTo>
                    <a:pt x="490" y="0"/>
                    <a:pt x="391" y="35"/>
                    <a:pt x="279" y="119"/>
                  </a:cubicBezTo>
                  <a:cubicBezTo>
                    <a:pt x="1" y="318"/>
                    <a:pt x="41" y="531"/>
                    <a:pt x="224" y="531"/>
                  </a:cubicBezTo>
                  <a:cubicBezTo>
                    <a:pt x="297" y="531"/>
                    <a:pt x="394" y="496"/>
                    <a:pt x="502" y="412"/>
                  </a:cubicBezTo>
                  <a:cubicBezTo>
                    <a:pt x="780" y="213"/>
                    <a:pt x="747" y="0"/>
                    <a:pt x="564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657;p62"/>
            <p:cNvSpPr/>
            <p:nvPr/>
          </p:nvSpPr>
          <p:spPr>
            <a:xfrm>
              <a:off x="4140216" y="5683764"/>
              <a:ext cx="161343" cy="260828"/>
            </a:xfrm>
            <a:custGeom>
              <a:avLst/>
              <a:gdLst/>
              <a:ahLst/>
              <a:cxnLst/>
              <a:rect l="l" t="t" r="r" b="b"/>
              <a:pathLst>
                <a:path w="1891" h="3057" extrusionOk="0">
                  <a:moveTo>
                    <a:pt x="1204" y="1"/>
                  </a:moveTo>
                  <a:cubicBezTo>
                    <a:pt x="1198" y="1"/>
                    <a:pt x="1192" y="1"/>
                    <a:pt x="1186" y="1"/>
                  </a:cubicBezTo>
                  <a:lnTo>
                    <a:pt x="0" y="1"/>
                  </a:lnTo>
                  <a:lnTo>
                    <a:pt x="0" y="3056"/>
                  </a:lnTo>
                  <a:lnTo>
                    <a:pt x="1186" y="3056"/>
                  </a:lnTo>
                  <a:cubicBezTo>
                    <a:pt x="1192" y="3056"/>
                    <a:pt x="1198" y="3057"/>
                    <a:pt x="1204" y="3057"/>
                  </a:cubicBezTo>
                  <a:cubicBezTo>
                    <a:pt x="1891" y="3057"/>
                    <a:pt x="1891" y="1"/>
                    <a:pt x="120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658;p62"/>
            <p:cNvSpPr/>
            <p:nvPr/>
          </p:nvSpPr>
          <p:spPr>
            <a:xfrm>
              <a:off x="4092009" y="5686835"/>
              <a:ext cx="96499" cy="254429"/>
            </a:xfrm>
            <a:custGeom>
              <a:avLst/>
              <a:gdLst/>
              <a:ahLst/>
              <a:cxnLst/>
              <a:rect l="l" t="t" r="r" b="b"/>
              <a:pathLst>
                <a:path w="1131" h="2982" extrusionOk="0">
                  <a:moveTo>
                    <a:pt x="565" y="0"/>
                  </a:moveTo>
                  <a:cubicBezTo>
                    <a:pt x="283" y="0"/>
                    <a:pt x="0" y="495"/>
                    <a:pt x="7" y="1486"/>
                  </a:cubicBezTo>
                  <a:cubicBezTo>
                    <a:pt x="0" y="2483"/>
                    <a:pt x="283" y="2982"/>
                    <a:pt x="565" y="2982"/>
                  </a:cubicBezTo>
                  <a:cubicBezTo>
                    <a:pt x="848" y="2982"/>
                    <a:pt x="1130" y="2483"/>
                    <a:pt x="1123" y="1486"/>
                  </a:cubicBezTo>
                  <a:cubicBezTo>
                    <a:pt x="1130" y="495"/>
                    <a:pt x="848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659;p62"/>
            <p:cNvSpPr/>
            <p:nvPr/>
          </p:nvSpPr>
          <p:spPr>
            <a:xfrm>
              <a:off x="4772367" y="5405102"/>
              <a:ext cx="154261" cy="36774"/>
            </a:xfrm>
            <a:custGeom>
              <a:avLst/>
              <a:gdLst/>
              <a:ahLst/>
              <a:cxnLst/>
              <a:rect l="l" t="t" r="r" b="b"/>
              <a:pathLst>
                <a:path w="1808" h="431" extrusionOk="0">
                  <a:moveTo>
                    <a:pt x="1492" y="1"/>
                  </a:moveTo>
                  <a:cubicBezTo>
                    <a:pt x="1001" y="1"/>
                    <a:pt x="1" y="204"/>
                    <a:pt x="54" y="352"/>
                  </a:cubicBezTo>
                  <a:cubicBezTo>
                    <a:pt x="54" y="407"/>
                    <a:pt x="162" y="430"/>
                    <a:pt x="325" y="430"/>
                  </a:cubicBezTo>
                  <a:cubicBezTo>
                    <a:pt x="818" y="430"/>
                    <a:pt x="1808" y="220"/>
                    <a:pt x="1755" y="73"/>
                  </a:cubicBezTo>
                  <a:cubicBezTo>
                    <a:pt x="1755" y="22"/>
                    <a:pt x="1650" y="1"/>
                    <a:pt x="1492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660;p62"/>
            <p:cNvSpPr/>
            <p:nvPr/>
          </p:nvSpPr>
          <p:spPr>
            <a:xfrm>
              <a:off x="4606415" y="5164835"/>
              <a:ext cx="421659" cy="72353"/>
            </a:xfrm>
            <a:custGeom>
              <a:avLst/>
              <a:gdLst/>
              <a:ahLst/>
              <a:cxnLst/>
              <a:rect l="l" t="t" r="r" b="b"/>
              <a:pathLst>
                <a:path w="4942" h="848" extrusionOk="0">
                  <a:moveTo>
                    <a:pt x="4070" y="1"/>
                  </a:moveTo>
                  <a:cubicBezTo>
                    <a:pt x="2716" y="1"/>
                    <a:pt x="1" y="397"/>
                    <a:pt x="116" y="699"/>
                  </a:cubicBezTo>
                  <a:cubicBezTo>
                    <a:pt x="102" y="804"/>
                    <a:pt x="400" y="848"/>
                    <a:pt x="853" y="848"/>
                  </a:cubicBezTo>
                  <a:cubicBezTo>
                    <a:pt x="2208" y="848"/>
                    <a:pt x="4942" y="458"/>
                    <a:pt x="4816" y="155"/>
                  </a:cubicBezTo>
                  <a:cubicBezTo>
                    <a:pt x="4830" y="46"/>
                    <a:pt x="4528" y="1"/>
                    <a:pt x="4070" y="1"/>
                  </a:cubicBezTo>
                  <a:close/>
                </a:path>
              </a:pathLst>
            </a:custGeom>
            <a:solidFill>
              <a:srgbClr val="000000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0397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044" y="1112889"/>
            <a:ext cx="2336400" cy="527700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 растворения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979" y="1770435"/>
            <a:ext cx="2645923" cy="3171216"/>
          </a:xfrm>
        </p:spPr>
        <p:txBody>
          <a:bodyPr/>
          <a:lstStyle/>
          <a:p>
            <a:pPr algn="l"/>
            <a:r>
              <a:rPr lang="ru-RU" dirty="0" smtClean="0"/>
              <a:t>               или </a:t>
            </a:r>
            <a:r>
              <a:rPr lang="ru-RU" dirty="0"/>
              <a:t>метод самопроизвольного диспергирования. Этот метод может быть использован для получения растворов высокомолекулярных веществ из </a:t>
            </a:r>
            <a:r>
              <a:rPr lang="ru-RU" dirty="0" err="1"/>
              <a:t>твердых</a:t>
            </a:r>
            <a:r>
              <a:rPr lang="ru-RU" dirty="0"/>
              <a:t> полимеров диспергированием их в соответствующих растворителях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3371374" y="1132344"/>
            <a:ext cx="2336400" cy="1280116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 самопроизвольного диспергирования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твердого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вещества в жидкой среде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3371374" y="2477028"/>
            <a:ext cx="2336400" cy="2334638"/>
          </a:xfrm>
        </p:spPr>
        <p:txBody>
          <a:bodyPr/>
          <a:lstStyle/>
          <a:p>
            <a:r>
              <a:rPr lang="ru-RU" dirty="0"/>
              <a:t>приводит </a:t>
            </a:r>
            <a:r>
              <a:rPr lang="ru-RU" dirty="0" smtClean="0"/>
              <a:t>к образованию </a:t>
            </a:r>
            <a:r>
              <a:rPr lang="ru-RU" dirty="0"/>
              <a:t>двухфазной устойчивой коллоидной системы. 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5"/>
          </p:nvPr>
        </p:nvSpPr>
        <p:spPr>
          <a:xfrm>
            <a:off x="5860621" y="1868521"/>
            <a:ext cx="2336400" cy="3274979"/>
          </a:xfrm>
        </p:spPr>
        <p:txBody>
          <a:bodyPr/>
          <a:lstStyle/>
          <a:p>
            <a:r>
              <a:rPr lang="ru-RU" dirty="0"/>
              <a:t>Конденсационные методы. В основе большинства конденсационных методов получения коллоидных растворов лежат разнообразные химические реакции: окисления, восстановления, реакция обменного разложения, гидролиза и др.</a:t>
            </a:r>
          </a:p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pPr lvl="0"/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Методы получения коллоидных </a:t>
            </a:r>
            <a:r>
              <a:rPr lang="ru-RU" sz="2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растворов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30352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984" y="1184225"/>
            <a:ext cx="2336400" cy="527700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 окисления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одзаголовок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88068" y="1822315"/>
                <a:ext cx="2757832" cy="3151762"/>
              </a:xfrm>
            </p:spPr>
            <p:txBody>
              <a:bodyPr/>
              <a:lstStyle/>
              <a:p>
                <a:r>
                  <a:rPr lang="ru-RU" dirty="0" smtClean="0"/>
                  <a:t>В </a:t>
                </a:r>
                <a:r>
                  <a:rPr lang="ru-RU" dirty="0"/>
                  <a:t>результате реакции окисления могут быть получены коллоидные растворы, например: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𝑆</m:t>
                      </m:r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𝑆𝑂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→3</m:t>
                      </m:r>
                      <m:r>
                        <a:rPr lang="ru-RU" i="1">
                          <a:latin typeface="Cambria Math"/>
                        </a:rPr>
                        <m:t>𝑆</m:t>
                      </m:r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ru-RU" dirty="0"/>
              </a:p>
              <a:p>
                <a:r>
                  <a:rPr lang="ru-RU" dirty="0"/>
                  <a:t>Образующиеся атомы нейтральной серы затем самопроизвольно конденсируются в коллоидные частицы серы.</a:t>
                </a:r>
              </a:p>
            </p:txBody>
          </p:sp>
        </mc:Choice>
        <mc:Fallback xmlns="">
          <p:sp>
            <p:nvSpPr>
              <p:cNvPr id="3" name="Подзаголовок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88068" y="1822315"/>
                <a:ext cx="2757832" cy="3151762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3364890" y="1115438"/>
            <a:ext cx="2336400" cy="590002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 восстановления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3060971" y="1750979"/>
            <a:ext cx="2679230" cy="3287949"/>
          </a:xfrm>
        </p:spPr>
        <p:txBody>
          <a:bodyPr/>
          <a:lstStyle/>
          <a:p>
            <a:r>
              <a:rPr lang="ru-RU" dirty="0"/>
              <a:t>Восстановление – это реакция присоединения электронов ионами, которые, превращаясь затем в атомы, конденсируются в коллоидные частицы. В качестве восстановления обычно используются вещества, обладающие слабыми восстановительными свойствами (формалин, газообразный водород и др.).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одзаголовок 6"/>
              <p:cNvSpPr>
                <a:spLocks noGrp="1"/>
              </p:cNvSpPr>
              <p:nvPr>
                <p:ph type="subTitle" idx="5"/>
              </p:nvPr>
            </p:nvSpPr>
            <p:spPr>
              <a:xfrm>
                <a:off x="5466303" y="1083014"/>
                <a:ext cx="3476659" cy="2946376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𝐴𝑔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𝑂</m:t>
                      </m:r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→2</m:t>
                      </m:r>
                      <m:r>
                        <a:rPr lang="ru-RU" i="1">
                          <a:latin typeface="Cambria Math"/>
                        </a:rPr>
                        <m:t>𝐴𝑔</m:t>
                      </m:r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ru-RU" dirty="0"/>
              </a:p>
              <a:p>
                <a:endParaRPr lang="ru-RU" dirty="0"/>
              </a:p>
              <a:p>
                <a:r>
                  <a:rPr lang="ru-RU" dirty="0" smtClean="0"/>
                  <a:t>         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</a:rPr>
                      <m:t> </m:t>
                    </m:r>
                    <m:r>
                      <a:rPr lang="ru-RU" i="1">
                        <a:latin typeface="Cambria Math"/>
                      </a:rPr>
                      <m:t>𝑂</m:t>
                    </m:r>
                  </m:oMath>
                </a14:m>
                <a:endParaRPr lang="ru-RU" dirty="0"/>
              </a:p>
              <a:p>
                <a14:m>
                  <m:oMath xmlns:m="http://schemas.openxmlformats.org/officeDocument/2006/math">
                    <m:r>
                      <a:rPr lang="ru-RU" i="1">
                        <a:solidFill>
                          <a:srgbClr val="FFFFFF"/>
                        </a:solidFill>
                        <a:latin typeface="Cambria Math"/>
                      </a:rPr>
                      <m:t>2</m:t>
                    </m:r>
                    <m:sSub>
                      <m:sSubPr>
                        <m:ctrlPr>
                          <a:rPr lang="ru-RU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𝑁𝑎𝐴𝑢𝑂</m:t>
                        </m:r>
                      </m:e>
                      <m:sub>
                        <m:r>
                          <a:rPr lang="ru-RU" i="1">
                            <a:solidFill>
                              <a:srgbClr val="FFFFFF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i="1">
                        <a:solidFill>
                          <a:srgbClr val="FFFFFF"/>
                        </a:solidFill>
                        <a:latin typeface="Cambria Math"/>
                      </a:rPr>
                      <m:t>+3</m:t>
                    </m:r>
                    <m:r>
                      <a:rPr lang="ru-RU" i="1">
                        <a:solidFill>
                          <a:srgbClr val="FFFFFF"/>
                        </a:solidFill>
                        <a:latin typeface="Cambria Math"/>
                      </a:rPr>
                      <m:t>𝐻</m:t>
                    </m:r>
                    <m:r>
                      <a:rPr lang="ru-RU" i="1">
                        <a:solidFill>
                          <a:srgbClr val="FFFFFF"/>
                        </a:solidFill>
                        <a:latin typeface="Cambria Math"/>
                      </a:rPr>
                      <m:t>−</m:t>
                    </m:r>
                    <m:r>
                      <a:rPr lang="ru-RU" i="1">
                        <a:solidFill>
                          <a:srgbClr val="FFFFFF"/>
                        </a:solidFill>
                        <a:latin typeface="Cambria Math"/>
                      </a:rPr>
                      <m:t>𝐶</m:t>
                    </m:r>
                    <m:r>
                      <a:rPr lang="ru-RU" i="1">
                        <a:solidFill>
                          <a:srgbClr val="FFFFFF"/>
                        </a:solidFill>
                        <a:latin typeface="Cambria Math"/>
                      </a:rPr>
                      <m:t>             +</m:t>
                    </m:r>
                    <m:sSub>
                      <m:sSubPr>
                        <m:ctrlPr>
                          <a:rPr lang="ru-RU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𝑁𝑎</m:t>
                        </m:r>
                      </m:e>
                      <m:sub>
                        <m:r>
                          <a:rPr lang="ru-RU" i="1">
                            <a:solidFill>
                              <a:srgbClr val="FFFFFF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𝐶𝑂</m:t>
                        </m:r>
                      </m:e>
                      <m:sub>
                        <m:r>
                          <a:rPr lang="ru-RU" i="1">
                            <a:solidFill>
                              <a:srgbClr val="FFFFFF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ru-RU" i="1">
                        <a:solidFill>
                          <a:srgbClr val="FFFFFF"/>
                        </a:solidFill>
                        <a:latin typeface="Cambria Math"/>
                      </a:rPr>
                      <m:t>→ </m:t>
                    </m:r>
                  </m:oMath>
                </a14:m>
                <a:r>
                  <a:rPr lang="ru-RU" dirty="0"/>
                  <a:t> </a:t>
                </a:r>
                <a:r>
                  <a:rPr lang="ru-RU" dirty="0">
                    <a:effectLst/>
                  </a:rPr>
                  <a:t> </a:t>
                </a:r>
                <a:br>
                  <a:rPr lang="ru-RU" dirty="0">
                    <a:effectLst/>
                  </a:rPr>
                </a:br>
                <a:r>
                  <a:rPr lang="ru-RU" dirty="0" smtClean="0">
                    <a:effectLst/>
                  </a:rPr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𝐻</m:t>
                    </m:r>
                  </m:oMath>
                </a14:m>
                <a:endParaRPr lang="ru-RU" dirty="0"/>
              </a:p>
              <a:p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ru-RU" dirty="0"/>
              </a:p>
              <a:p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2</m:t>
                    </m:r>
                    <m:r>
                      <a:rPr lang="ru-RU" i="1">
                        <a:latin typeface="Cambria Math"/>
                      </a:rPr>
                      <m:t>𝐴𝑢</m:t>
                    </m:r>
                    <m:r>
                      <a:rPr lang="ru-RU" i="1">
                        <a:latin typeface="Cambria Math"/>
                      </a:rPr>
                      <m:t>+3</m:t>
                    </m:r>
                    <m:r>
                      <a:rPr lang="ru-RU" i="1">
                        <a:latin typeface="Cambria Math"/>
                      </a:rPr>
                      <m:t>𝐻</m:t>
                    </m:r>
                    <m:r>
                      <a:rPr lang="ru-RU" i="1">
                        <a:latin typeface="Cambria Math"/>
                      </a:rPr>
                      <m:t>−</m:t>
                    </m:r>
                    <m:r>
                      <a:rPr lang="ru-RU" i="1">
                        <a:latin typeface="Cambria Math"/>
                      </a:rPr>
                      <m:t>𝐶</m:t>
                    </m:r>
                    <m:r>
                      <a:rPr lang="ru-RU" i="1">
                        <a:latin typeface="Cambria Math"/>
                      </a:rPr>
                      <m:t>            +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𝑁𝑎𝐻𝐶𝑂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𝑂</m:t>
                    </m:r>
                  </m:oMath>
                </a14:m>
                <a:r>
                  <a:rPr lang="ru-RU" dirty="0">
                    <a:effectLst/>
                  </a:rPr>
                  <a:t> </a:t>
                </a:r>
                <a:r>
                  <a:rPr lang="en-US" dirty="0"/>
                  <a:t> </a:t>
                </a:r>
                <a:endParaRPr lang="ru-RU" dirty="0"/>
              </a:p>
              <a:p>
                <a:pPr lvl="0">
                  <a:buClr>
                    <a:srgbClr val="FFFFFF"/>
                  </a:buClr>
                </a:pPr>
                <a:endParaRPr lang="ru-RU" i="1" dirty="0" smtClean="0">
                  <a:solidFill>
                    <a:srgbClr val="FFFFFF"/>
                  </a:solidFill>
                  <a:latin typeface="Cambria Math"/>
                </a:endParaRPr>
              </a:p>
              <a:p>
                <a:pPr lvl="0">
                  <a:buClr>
                    <a:srgbClr val="FFFFFF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rgbClr val="FFFFFF"/>
                          </a:solidFill>
                          <a:latin typeface="Cambria Math"/>
                        </a:rPr>
                        <m:t>𝑂𝑁𝑎</m:t>
                      </m:r>
                    </m:oMath>
                  </m:oMathPara>
                </a14:m>
                <a:endParaRPr lang="ru-RU" dirty="0">
                  <a:solidFill>
                    <a:srgbClr val="FFFFFF"/>
                  </a:solidFill>
                </a:endParaRPr>
              </a:p>
              <a:p>
                <a:r>
                  <a:rPr lang="en-US" dirty="0"/>
                  <a:t> </a:t>
                </a:r>
                <a:endParaRPr lang="ru-RU" dirty="0"/>
              </a:p>
              <a:p>
                <a:r>
                  <a:rPr lang="en-US" dirty="0"/>
                  <a:t> </a:t>
                </a:r>
                <a:endParaRPr lang="ru-RU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" name="Подзаголовок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5"/>
              </p:nvPr>
            </p:nvSpPr>
            <p:spPr>
              <a:xfrm>
                <a:off x="5466303" y="1083014"/>
                <a:ext cx="3476659" cy="2946376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Заголовок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pPr lvl="0"/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Методы получения коллоидных </a:t>
            </a:r>
            <a:r>
              <a:rPr lang="ru-RU" sz="2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растворов</a:t>
            </a:r>
            <a:endParaRPr lang="ru-RU" sz="28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7254910" y="1798655"/>
            <a:ext cx="150725" cy="80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7254910" y="1728316"/>
            <a:ext cx="150725" cy="70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254910" y="2039815"/>
            <a:ext cx="150725" cy="90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6883121" y="2582426"/>
            <a:ext cx="170822" cy="150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6883121" y="2657789"/>
            <a:ext cx="170822" cy="167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883121" y="2921000"/>
            <a:ext cx="170822" cy="196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34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00" y="866776"/>
            <a:ext cx="2336400" cy="666750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 обменного разложения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775" y="1514475"/>
            <a:ext cx="2831600" cy="3448049"/>
          </a:xfrm>
        </p:spPr>
        <p:txBody>
          <a:bodyPr/>
          <a:lstStyle/>
          <a:p>
            <a:r>
              <a:rPr lang="ru-RU" dirty="0"/>
              <a:t>Этот метод основан на реакции, в результате которой образуется новое труднорастворимое вещество, способное сохраниться в высокодисперсном состоянии при наличии ряда соответствующих благоприятных условий. Примером является реакция получения золя хлорида серебра: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одзаголовок 4"/>
              <p:cNvSpPr>
                <a:spLocks noGrp="1"/>
              </p:cNvSpPr>
              <p:nvPr>
                <p:ph type="subTitle" idx="3"/>
              </p:nvPr>
            </p:nvSpPr>
            <p:spPr>
              <a:xfrm>
                <a:off x="2876549" y="847726"/>
                <a:ext cx="3228976" cy="962024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𝐴𝑔𝑁𝑂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+</m:t>
                      </m:r>
                      <m:r>
                        <a:rPr lang="ru-RU" i="1">
                          <a:latin typeface="Cambria Math"/>
                        </a:rPr>
                        <m:t>𝑁𝑎𝐶𝑙</m:t>
                      </m:r>
                      <m:r>
                        <a:rPr lang="ru-RU" i="1">
                          <a:latin typeface="Cambria Math"/>
                        </a:rPr>
                        <m:t>→</m:t>
                      </m:r>
                      <m:r>
                        <a:rPr lang="ru-RU" i="1">
                          <a:latin typeface="Cambria Math"/>
                        </a:rPr>
                        <m:t>𝐴𝑔𝐶𝑙</m:t>
                      </m:r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𝑁𝑎𝑁𝑂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  <a:p>
                <a:r>
                  <a:rPr lang="ru-RU" dirty="0"/>
                  <a:t>или золя сульфата бария: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𝐵𝑎𝐶𝑙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𝑆𝑂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𝐵𝑎𝑆𝑂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+2</m:t>
                      </m:r>
                      <m:r>
                        <a:rPr lang="ru-RU" i="1">
                          <a:latin typeface="Cambria Math"/>
                        </a:rPr>
                        <m:t>𝐾𝐶𝑙</m:t>
                      </m:r>
                    </m:oMath>
                  </m:oMathPara>
                </a14:m>
                <a:endParaRPr lang="ru-RU" dirty="0"/>
              </a:p>
              <a:p>
                <a:endParaRPr lang="ru-RU" b="1" i="1" dirty="0" smtClean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5" name="Подзаголовок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3"/>
              </p:nvPr>
            </p:nvSpPr>
            <p:spPr>
              <a:xfrm>
                <a:off x="2876549" y="847726"/>
                <a:ext cx="3228976" cy="962024"/>
              </a:xfrm>
              <a:blipFill rotWithShape="1">
                <a:blip r:embed="rId2"/>
                <a:stretch>
                  <a:fillRect r="-15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Заголовок 5"/>
          <p:cNvSpPr>
            <a:spLocks noGrp="1"/>
          </p:cNvSpPr>
          <p:nvPr>
            <p:ph type="title" idx="4"/>
          </p:nvPr>
        </p:nvSpPr>
        <p:spPr>
          <a:xfrm>
            <a:off x="3411074" y="1666876"/>
            <a:ext cx="2665875" cy="381000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 гидролиза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одзаголовок 6"/>
              <p:cNvSpPr>
                <a:spLocks noGrp="1"/>
              </p:cNvSpPr>
              <p:nvPr>
                <p:ph type="subTitle" idx="5"/>
              </p:nvPr>
            </p:nvSpPr>
            <p:spPr>
              <a:xfrm>
                <a:off x="3411075" y="2038350"/>
                <a:ext cx="2751600" cy="2847975"/>
              </a:xfrm>
            </p:spPr>
            <p:txBody>
              <a:bodyPr/>
              <a:lstStyle/>
              <a:p>
                <a:r>
                  <a:rPr lang="ru-RU" dirty="0"/>
                  <a:t>Этот метод используется при получении золей из солей, когда в результате реакции гидролиза образуются плохо растворимые вещества, например,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𝐹𝑒𝐶𝑙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𝑂</m:t>
                      </m:r>
                      <m:r>
                        <a:rPr lang="ru-RU" i="1"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𝐹𝑒</m:t>
                          </m:r>
                          <m:r>
                            <a:rPr lang="ru-RU" i="1">
                              <a:latin typeface="Cambria Math"/>
                            </a:rPr>
                            <m:t>(</m:t>
                          </m:r>
                          <m:r>
                            <a:rPr lang="ru-RU" i="1">
                              <a:latin typeface="Cambria Math"/>
                            </a:rPr>
                            <m:t>𝑂𝐻</m:t>
                          </m:r>
                          <m:r>
                            <a:rPr lang="ru-RU" i="1">
                              <a:latin typeface="Cambria Math"/>
                            </a:rPr>
                            <m:t>)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+3</m:t>
                      </m:r>
                      <m:r>
                        <a:rPr lang="ru-RU" i="1">
                          <a:latin typeface="Cambria Math"/>
                        </a:rPr>
                        <m:t>𝐻𝐶𝑙</m:t>
                      </m:r>
                    </m:oMath>
                  </m:oMathPara>
                </a14:m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𝐹𝑒</m:t>
                          </m:r>
                          <m:r>
                            <a:rPr lang="ru-RU" i="1">
                              <a:latin typeface="Cambria Math"/>
                            </a:rPr>
                            <m:t>(</m:t>
                          </m:r>
                          <m:r>
                            <a:rPr lang="ru-RU" i="1">
                              <a:latin typeface="Cambria Math"/>
                            </a:rPr>
                            <m:t>𝑂𝐻</m:t>
                          </m:r>
                          <m:r>
                            <a:rPr lang="ru-RU" i="1">
                              <a:latin typeface="Cambria Math"/>
                            </a:rPr>
                            <m:t>)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+</m:t>
                      </m:r>
                      <m:r>
                        <a:rPr lang="ru-RU" i="1">
                          <a:latin typeface="Cambria Math"/>
                        </a:rPr>
                        <m:t>𝐻𝐶𝑙</m:t>
                      </m:r>
                      <m:r>
                        <a:rPr lang="ru-RU" i="1">
                          <a:latin typeface="Cambria Math"/>
                        </a:rPr>
                        <m:t>→</m:t>
                      </m:r>
                      <m:r>
                        <a:rPr lang="ru-RU" i="1">
                          <a:latin typeface="Cambria Math"/>
                        </a:rPr>
                        <m:t>𝐹𝑒𝑂𝐶𝑙</m:t>
                      </m:r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ru-RU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" name="Подзаголовок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5"/>
              </p:nvPr>
            </p:nvSpPr>
            <p:spPr>
              <a:xfrm>
                <a:off x="3411075" y="2038350"/>
                <a:ext cx="2751600" cy="2847975"/>
              </a:xfrm>
              <a:blipFill rotWithShape="1">
                <a:blip r:embed="rId3"/>
                <a:stretch>
                  <a:fillRect r="-6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Заголовок 7"/>
          <p:cNvSpPr>
            <a:spLocks noGrp="1"/>
          </p:cNvSpPr>
          <p:nvPr>
            <p:ph type="title" idx="6"/>
          </p:nvPr>
        </p:nvSpPr>
        <p:spPr>
          <a:xfrm>
            <a:off x="609500" y="209551"/>
            <a:ext cx="7704000" cy="635000"/>
          </a:xfrm>
        </p:spPr>
        <p:txBody>
          <a:bodyPr/>
          <a:lstStyle/>
          <a:p>
            <a:pPr lvl="0"/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Методы получения коллоидных </a:t>
            </a:r>
            <a:r>
              <a:rPr lang="ru-RU" sz="2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растворов</a:t>
            </a:r>
            <a:endParaRPr lang="ru-R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одзаголовок 6"/>
              <p:cNvSpPr txBox="1">
                <a:spLocks/>
              </p:cNvSpPr>
              <p:nvPr/>
            </p:nvSpPr>
            <p:spPr>
              <a:xfrm>
                <a:off x="6078075" y="1219199"/>
                <a:ext cx="2923050" cy="31718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9pPr>
              </a:lstStyle>
              <a:p>
                <a:r>
                  <a:rPr lang="ru-RU" dirty="0"/>
                  <a:t>Частично образующаяся в реакции </a:t>
                </a:r>
                <a:r>
                  <a:rPr lang="ru-RU" dirty="0" err="1"/>
                  <a:t>хлорокись</a:t>
                </a:r>
                <a:r>
                  <a:rPr lang="ru-RU" dirty="0"/>
                  <a:t> железа </a:t>
                </a:r>
                <a:r>
                  <a:rPr lang="ru-RU" dirty="0" err="1"/>
                  <a:t>диссоциирует</a:t>
                </a:r>
                <a:r>
                  <a:rPr lang="ru-RU" dirty="0"/>
                  <a:t> на ионы: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𝐹𝑒𝑂𝐶𝑙</m:t>
                      </m:r>
                      <m:r>
                        <a:rPr lang="ru-RU" i="1">
                          <a:latin typeface="Cambria Math"/>
                        </a:rPr>
                        <m:t>⇆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/>
                            </a:rPr>
                            <m:t>𝐹𝑒𝑂</m:t>
                          </m:r>
                        </m:e>
                        <m:sup>
                          <m:r>
                            <a:rPr lang="ru-RU" i="1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ru-RU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/>
                            </a:rPr>
                            <m:t>𝐶𝑙</m:t>
                          </m:r>
                        </m:e>
                        <m:sup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ru-RU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  <a:p>
                <a:r>
                  <a:rPr lang="ru-RU" dirty="0"/>
                  <a:t>Которые обеспечивают </a:t>
                </a:r>
                <a:r>
                  <a:rPr lang="ru-RU" dirty="0" err="1"/>
                  <a:t>ионогенный</a:t>
                </a:r>
                <a:r>
                  <a:rPr lang="ru-RU" dirty="0"/>
                  <a:t> слой вокруг частиц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/>
                          <m:t>Fe</m:t>
                        </m:r>
                        <m:r>
                          <m:rPr>
                            <m:nor/>
                          </m:rPr>
                          <a:rPr lang="ru-RU"/>
                          <m:t>(</m:t>
                        </m:r>
                        <m:r>
                          <m:rPr>
                            <m:nor/>
                          </m:rPr>
                          <a:rPr lang="ru-RU"/>
                          <m:t>OH</m:t>
                        </m:r>
                        <m:r>
                          <m:rPr>
                            <m:nor/>
                          </m:rPr>
                          <a:rPr lang="ru-RU"/>
                          <m:t>)</m:t>
                        </m:r>
                      </m:e>
                      <m:sub>
                        <m:r>
                          <m:rPr>
                            <m:nor/>
                          </m:rPr>
                          <a:rPr lang="ru-RU"/>
                          <m:t>3</m:t>
                        </m:r>
                      </m:sub>
                    </m:sSub>
                  </m:oMath>
                </a14:m>
                <a:r>
                  <a:rPr lang="ru-RU" dirty="0"/>
                  <a:t> и удерживают их во взвешенном состоянии.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9" name="Подзаголовок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75" y="1219199"/>
                <a:ext cx="2923050" cy="31718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370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00" y="866776"/>
            <a:ext cx="3200500" cy="581024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 замены растворителя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551" y="1466849"/>
            <a:ext cx="3724274" cy="3476625"/>
          </a:xfrm>
        </p:spPr>
        <p:txBody>
          <a:bodyPr/>
          <a:lstStyle/>
          <a:p>
            <a:r>
              <a:rPr lang="ru-RU" dirty="0"/>
              <a:t>Метод основан на выделении растворенного вещества из раствора в виде высокодисперсной нерастворимой фазы путем замены растворителя. Молекулы растворенного вещества, находящегося в состоянии молекулярной дисперсности в одном растворителе, попадая в условия плохой растворимости при замене растворителя, начинают конденсироваться в более крупные коллоидные частицы.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4495800" y="857249"/>
            <a:ext cx="4000500" cy="609601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Электрический метод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4267200" y="1466849"/>
            <a:ext cx="4276724" cy="3343275"/>
          </a:xfrm>
        </p:spPr>
        <p:txBody>
          <a:bodyPr/>
          <a:lstStyle/>
          <a:p>
            <a:r>
              <a:rPr lang="ru-RU" dirty="0"/>
              <a:t>Этот метод предложен </a:t>
            </a:r>
            <a:r>
              <a:rPr lang="ru-RU" dirty="0" err="1"/>
              <a:t>Бредигом</a:t>
            </a:r>
            <a:r>
              <a:rPr lang="ru-RU" dirty="0"/>
              <a:t> (1898). Его можно использовать для приготовления гидрозолей благородных металлов. Этот метод основан на получении электрической дуги между электродами, состоящими из </a:t>
            </a:r>
            <a:r>
              <a:rPr lang="ru-RU" dirty="0" err="1"/>
              <a:t>диспергируемого</a:t>
            </a:r>
            <a:r>
              <a:rPr lang="ru-RU" dirty="0"/>
              <a:t> благородного металла (серебра, платины, золота). Под воздействием высокой температуры происходит испарение материала электродов в дисперсной водной среде. Затем пары металла конденсируются в коллоидные частицы, образуя соответствующую золь. Процесс происходит при охлаждении.</a:t>
            </a:r>
          </a:p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idx="6"/>
          </p:nvPr>
        </p:nvSpPr>
        <p:spPr>
          <a:xfrm>
            <a:off x="609500" y="266701"/>
            <a:ext cx="7704000" cy="647700"/>
          </a:xfrm>
        </p:spPr>
        <p:txBody>
          <a:bodyPr/>
          <a:lstStyle/>
          <a:p>
            <a:pPr lvl="0"/>
            <a:r>
              <a:rPr lang="ru-RU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Методы получения коллоидных </a:t>
            </a:r>
            <a:r>
              <a:rPr lang="ru-RU" sz="2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растворов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9023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p41"/>
          <p:cNvSpPr txBox="1">
            <a:spLocks noGrp="1"/>
          </p:cNvSpPr>
          <p:nvPr>
            <p:ph type="body" idx="1"/>
          </p:nvPr>
        </p:nvSpPr>
        <p:spPr>
          <a:xfrm>
            <a:off x="576568" y="180158"/>
            <a:ext cx="7990863" cy="13307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Среди биологических объектов с разными размерами частичек к дисперсным системам можно отнести: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эритроциты крови человека (7·10-6 м)</a:t>
            </a: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spcBef>
                <a:spcPts val="1600"/>
              </a:spcBef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spcBef>
                <a:spcPts val="1600"/>
              </a:spcBef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947" name="Google Shape;2947;p4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04D0644-1306-47E7-9FE2-4DE6F07CB6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7D15443-9514-4E85-B2C5-F4DF2AC191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728EC3-E079-46F6-A23B-B3A3879B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529" y="1621922"/>
            <a:ext cx="2860102" cy="1330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75E13D-3C4F-46C4-A5FD-34D8D3083614}"/>
              </a:ext>
            </a:extLst>
          </p:cNvPr>
          <p:cNvSpPr txBox="1"/>
          <p:nvPr/>
        </p:nvSpPr>
        <p:spPr>
          <a:xfrm>
            <a:off x="4876800" y="1245974"/>
            <a:ext cx="3115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кишечную палочку (3·10-6 м)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E5375-7F49-461D-9924-E8C8CA821EE0}"/>
              </a:ext>
            </a:extLst>
          </p:cNvPr>
          <p:cNvSpPr txBox="1"/>
          <p:nvPr/>
        </p:nvSpPr>
        <p:spPr>
          <a:xfrm>
            <a:off x="984655" y="3041679"/>
            <a:ext cx="31017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вирус гриппа (0,1-100·10-6 м)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2837AB-1633-4E33-A47E-ABF1F8604949}"/>
              </a:ext>
            </a:extLst>
          </p:cNvPr>
          <p:cNvSpPr txBox="1"/>
          <p:nvPr/>
        </p:nvSpPr>
        <p:spPr>
          <a:xfrm>
            <a:off x="4724400" y="3195567"/>
            <a:ext cx="3514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вирус сибирской язвы (1,0·10-8 м)</a:t>
            </a:r>
            <a:endParaRPr lang="ru-RU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A4AD60-A02C-4709-B89A-989097F40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84655" y="1503207"/>
            <a:ext cx="2860102" cy="13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F695096-CB38-438C-958C-D7F8C2991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55" y="3364844"/>
            <a:ext cx="2860102" cy="133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E12EC30-AD45-4E37-89BF-08AD25A4A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15" y="3534121"/>
            <a:ext cx="2860102" cy="133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855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Лиофобные коллоидные растворы</a:t>
            </a:r>
            <a:r>
              <a:rPr lang="ru-RU" sz="2800" dirty="0"/>
              <a:t> 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Лиофобные коллоидные растворы также называют золями или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лиозолями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Как уже было отмечено ранее, любое вещество может быть получено в коллоидном состоянии, только необходимо создать соответствующие условия.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Условия образования и существования коллоидных растворов:</a:t>
            </a:r>
          </a:p>
          <a:p>
            <a:pPr marL="152400" lvl="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малая растворимость дисперсной фазы, т. е. плохое сродство ее к дисперсионной среде;</a:t>
            </a:r>
          </a:p>
          <a:p>
            <a:pPr marL="152400" lvl="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определенный размер частиц (10-9–10-7 м);</a:t>
            </a:r>
          </a:p>
          <a:p>
            <a:pPr marL="152400" lvl="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присутствие стабилизатора.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Золи обязательно требуют присутствия специального стабилизатора (электролита). Ионы стабилизатора адсорбируются на частицах дисперсной фазы, образуя на их поверхности двойной электрический слой (ДЭС), и тем самым обеспечивают устойчивость дисперсной системы. Образовавшиеся при этом микроструктуры представляют собой мицеллы золя.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21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20000" y="247650"/>
                <a:ext cx="7704000" cy="4552950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Мицелла лиофобной системы состоит из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электронейтрального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агрегата аморфного или кристаллического строения и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ионогенной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части (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сольватированные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ионы стабилизатора).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Рассмотрим образование мицеллы золя сульфата бария. Обязательным условием образования заряда на коллоидной частице является избыток одного из электролитов, вступающего в реакцию, который выполняет функцию стабилизатора.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Известно, что если мы сольем два раствора электролитов в эквивалентных количествах, то никакого коллоидного раствора не образуется, а выпадает осадок:</a:t>
                </a: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𝑚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𝐵𝑎𝐶𝑙</m:t>
                          </m:r>
                        </m:e>
                        <m: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</m:sub>
                      </m:sSub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+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𝑚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𝐾</m:t>
                          </m:r>
                        </m:e>
                        <m: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𝑆𝑂</m:t>
                          </m:r>
                        </m:e>
                        <m: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4</m:t>
                          </m:r>
                        </m:sub>
                      </m:sSub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𝑚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𝐵𝑎𝑆𝑂</m:t>
                          </m:r>
                        </m:e>
                        <m: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4</m:t>
                          </m:r>
                        </m:sub>
                      </m:sSub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↓+2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𝑚𝐾𝐶𝑙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.</m:t>
                      </m:r>
                    </m:oMath>
                  </m:oMathPara>
                </a14:m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Рассмотрим случай, когда реакция протекает при избытке раствора ВаСl2. Запишем схему реакции:</a:t>
                </a:r>
              </a:p>
              <a:p>
                <a:pPr marL="15240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d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𝑚</m:t>
                          </m:r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+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𝑛</m:t>
                          </m:r>
                        </m:e>
                      </m:d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𝐵𝑎𝐶𝑙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d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изб</m:t>
                          </m:r>
                        </m:e>
                      </m:d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+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𝑚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𝑆𝑂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4</m:t>
                          </m:r>
                        </m:sub>
                      </m:sSub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         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𝑚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𝐵𝑎𝑆𝑂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4</m:t>
                          </m:r>
                        </m:sub>
                      </m:sSub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↓+2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𝑚𝐾𝐶𝑙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+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𝑛𝐵𝑎𝐶𝑙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</m:sub>
                      </m:sSub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Хлорид бария — сильный электролит, поэтому он </a:t>
                </a:r>
                <a:r>
                  <a:rPr lang="ru-RU" sz="16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полностью распадается 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на ионы: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sSub>
                      <m:sSub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𝑛𝐵𝑎𝐶𝑙</m:t>
                        </m:r>
                      </m:e>
                      <m:sub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2</m:t>
                        </m:r>
                      </m:sub>
                    </m:sSub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             </m:t>
                    </m:r>
                    <m:r>
                      <a:rPr lang="en-US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𝑛</m:t>
                    </m:r>
                    <m:sSup>
                      <m:sSup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pPr>
                      <m:e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𝐵𝑎</m:t>
                        </m:r>
                      </m:e>
                      <m:sup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2+</m:t>
                        </m:r>
                      </m:sup>
                    </m:sSup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+</m:t>
                    </m:r>
                    <m:sSup>
                      <m:sSup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pPr>
                      <m:e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2</m:t>
                        </m:r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𝑛𝐶𝑙</m:t>
                        </m:r>
                      </m:e>
                      <m:sup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−</m:t>
                        </m:r>
                      </m:sup>
                    </m:sSup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.</m:t>
                    </m:r>
                  </m:oMath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20000" y="247650"/>
                <a:ext cx="7704000" cy="4552950"/>
              </a:xfrm>
              <a:blipFill rotWithShape="1">
                <a:blip r:embed="rId2"/>
                <a:stretch>
                  <a:fillRect r="-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410075" y="3686175"/>
            <a:ext cx="2762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2457450" y="4181475"/>
            <a:ext cx="533400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336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19999" y="200025"/>
                <a:ext cx="8147775" cy="4368800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Основу коллоидных частиц составят микрокристаллы труднорастворимого ВаSО4, включающие в себя m структурных единиц ВаSО4 (точнее пар ионов Ва2+ и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SO</m:t>
                        </m:r>
                      </m:e>
                      <m:sub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4</m:t>
                        </m:r>
                      </m:sub>
                      <m:sup>
                        <m:r>
                          <m:rPr>
                            <m:nor/>
                          </m:rPr>
                          <a:rPr lang="ru-RU" sz="1600">
                            <a:solidFill>
                              <a:schemeClr val="bg1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). Эти микрокристаллы называют агрегатом. Поскольку реакция протекает при избытке раствора ВаСl2, то, согласно правилу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Панета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Фаянса –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Пескова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на поверхности агрегата возникает положительно заряженный слой в результате избирательной адсорбции ионов Ва2+. Ионы бария Ва2+ в данном случае являются потенциалопределяющими ионами. Агрегат вместе с потенциалопределяющими ионами является частицей твердой фазы и называется ядром.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Под действием электростатических сил к ядру притягивается 2n ионов хлора. Они называются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противоионами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и компенсируют заряд ядра. Часть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противоионов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2(n–х) испытывают действие не только электростатических, но и ван-дер-ваальсовых сил ядра, поэтому прочно удерживаются около него («связанные»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противоионы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 и образуют вместе с потенциалопределяющими ионами Ва2+ адсорбционный слой.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19999" y="200025"/>
                <a:ext cx="8147775" cy="4368800"/>
              </a:xfrm>
              <a:blipFill rotWithShape="1">
                <a:blip r:embed="rId2"/>
                <a:stretch>
                  <a:fillRect r="-4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1180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4" name="Google Shape;4684;p52"/>
          <p:cNvSpPr txBox="1">
            <a:spLocks noGrp="1"/>
          </p:cNvSpPr>
          <p:nvPr>
            <p:ph type="body" idx="1"/>
          </p:nvPr>
        </p:nvSpPr>
        <p:spPr>
          <a:xfrm>
            <a:off x="638175" y="1152475"/>
            <a:ext cx="3983888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65100" indent="0" algn="just">
              <a:buNone/>
            </a:pPr>
            <a:r>
              <a:rPr lang="ru-RU" sz="1800" dirty="0"/>
              <a:t>Агрегат и адсорбционный слой вместе составляют гранулу, имеющую в данном случае положительный заряд. Остальные 2х </a:t>
            </a:r>
            <a:r>
              <a:rPr lang="ru-RU" sz="1800" dirty="0" err="1"/>
              <a:t>противоионов</a:t>
            </a:r>
            <a:r>
              <a:rPr lang="ru-RU" sz="1800" dirty="0"/>
              <a:t> хлора («свободные» </a:t>
            </a:r>
            <a:r>
              <a:rPr lang="ru-RU" sz="1800" dirty="0" err="1"/>
              <a:t>противоионы</a:t>
            </a:r>
            <a:r>
              <a:rPr lang="ru-RU" sz="1800" dirty="0"/>
              <a:t>) образуют диффузный слой. Гранула вместе с диффузным слоем </a:t>
            </a:r>
            <a:r>
              <a:rPr lang="ru-RU" sz="1800" dirty="0" err="1"/>
              <a:t>противоионов</a:t>
            </a:r>
            <a:r>
              <a:rPr lang="ru-RU" sz="1800" dirty="0"/>
              <a:t> составляют мицеллу, которая </a:t>
            </a:r>
            <a:r>
              <a:rPr lang="ru-RU" sz="1800" dirty="0" err="1"/>
              <a:t>электронейтральна</a:t>
            </a:r>
            <a:r>
              <a:rPr lang="ru-RU" dirty="0"/>
              <a:t>.</a:t>
            </a:r>
          </a:p>
        </p:txBody>
      </p:sp>
      <p:sp>
        <p:nvSpPr>
          <p:cNvPr id="4685" name="Google Shape;4685;p52"/>
          <p:cNvSpPr/>
          <p:nvPr/>
        </p:nvSpPr>
        <p:spPr>
          <a:xfrm>
            <a:off x="5140308" y="1506125"/>
            <a:ext cx="2632500" cy="2632500"/>
          </a:xfrm>
          <a:prstGeom prst="ellipse">
            <a:avLst/>
          </a:prstGeom>
          <a:gradFill>
            <a:gsLst>
              <a:gs pos="0">
                <a:srgbClr val="EEE3FF">
                  <a:alpha val="5490"/>
                </a:srgbClr>
              </a:gs>
              <a:gs pos="100000">
                <a:srgbClr val="EEE3FF">
                  <a:alpha val="1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6" name="Google Shape;4686;p52"/>
          <p:cNvGrpSpPr/>
          <p:nvPr/>
        </p:nvGrpSpPr>
        <p:grpSpPr>
          <a:xfrm>
            <a:off x="5023271" y="1676142"/>
            <a:ext cx="2866518" cy="2181324"/>
            <a:chOff x="963917" y="1576463"/>
            <a:chExt cx="2666033" cy="2028761"/>
          </a:xfrm>
        </p:grpSpPr>
        <p:sp>
          <p:nvSpPr>
            <p:cNvPr id="4687" name="Google Shape;4687;p52"/>
            <p:cNvSpPr/>
            <p:nvPr/>
          </p:nvSpPr>
          <p:spPr>
            <a:xfrm>
              <a:off x="1368821" y="2418095"/>
              <a:ext cx="1999478" cy="1052527"/>
            </a:xfrm>
            <a:custGeom>
              <a:avLst/>
              <a:gdLst/>
              <a:ahLst/>
              <a:cxnLst/>
              <a:rect l="l" t="t" r="r" b="b"/>
              <a:pathLst>
                <a:path w="23560" h="12402" extrusionOk="0">
                  <a:moveTo>
                    <a:pt x="22346" y="1"/>
                  </a:moveTo>
                  <a:lnTo>
                    <a:pt x="0" y="1688"/>
                  </a:lnTo>
                  <a:lnTo>
                    <a:pt x="182" y="4646"/>
                  </a:lnTo>
                  <a:lnTo>
                    <a:pt x="9360" y="12401"/>
                  </a:lnTo>
                  <a:lnTo>
                    <a:pt x="22486" y="2260"/>
                  </a:lnTo>
                  <a:cubicBezTo>
                    <a:pt x="23560" y="1256"/>
                    <a:pt x="22346" y="1"/>
                    <a:pt x="22346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52"/>
            <p:cNvSpPr/>
            <p:nvPr/>
          </p:nvSpPr>
          <p:spPr>
            <a:xfrm>
              <a:off x="1368821" y="2561352"/>
              <a:ext cx="812182" cy="910374"/>
            </a:xfrm>
            <a:custGeom>
              <a:avLst/>
              <a:gdLst/>
              <a:ahLst/>
              <a:cxnLst/>
              <a:rect l="l" t="t" r="r" b="b"/>
              <a:pathLst>
                <a:path w="9570" h="10727" extrusionOk="0">
                  <a:moveTo>
                    <a:pt x="0" y="0"/>
                  </a:moveTo>
                  <a:lnTo>
                    <a:pt x="0" y="126"/>
                  </a:lnTo>
                  <a:lnTo>
                    <a:pt x="14" y="335"/>
                  </a:lnTo>
                  <a:lnTo>
                    <a:pt x="28" y="614"/>
                  </a:lnTo>
                  <a:lnTo>
                    <a:pt x="42" y="810"/>
                  </a:lnTo>
                  <a:lnTo>
                    <a:pt x="56" y="1088"/>
                  </a:lnTo>
                  <a:lnTo>
                    <a:pt x="70" y="1298"/>
                  </a:lnTo>
                  <a:lnTo>
                    <a:pt x="98" y="1577"/>
                  </a:lnTo>
                  <a:lnTo>
                    <a:pt x="112" y="1772"/>
                  </a:lnTo>
                  <a:lnTo>
                    <a:pt x="126" y="2051"/>
                  </a:lnTo>
                  <a:lnTo>
                    <a:pt x="140" y="2260"/>
                  </a:lnTo>
                  <a:lnTo>
                    <a:pt x="168" y="2539"/>
                  </a:lnTo>
                  <a:lnTo>
                    <a:pt x="168" y="2734"/>
                  </a:lnTo>
                  <a:lnTo>
                    <a:pt x="168" y="2832"/>
                  </a:lnTo>
                  <a:lnTo>
                    <a:pt x="9360" y="10727"/>
                  </a:lnTo>
                  <a:cubicBezTo>
                    <a:pt x="9374" y="10699"/>
                    <a:pt x="9402" y="10685"/>
                    <a:pt x="9416" y="10657"/>
                  </a:cubicBezTo>
                  <a:cubicBezTo>
                    <a:pt x="9444" y="10615"/>
                    <a:pt x="9458" y="10560"/>
                    <a:pt x="9472" y="10518"/>
                  </a:cubicBezTo>
                  <a:cubicBezTo>
                    <a:pt x="9499" y="10448"/>
                    <a:pt x="9513" y="10378"/>
                    <a:pt x="9527" y="10295"/>
                  </a:cubicBezTo>
                  <a:cubicBezTo>
                    <a:pt x="9541" y="10253"/>
                    <a:pt x="9541" y="10183"/>
                    <a:pt x="9555" y="10127"/>
                  </a:cubicBezTo>
                  <a:cubicBezTo>
                    <a:pt x="9555" y="10057"/>
                    <a:pt x="9569" y="9974"/>
                    <a:pt x="9569" y="9876"/>
                  </a:cubicBezTo>
                  <a:lnTo>
                    <a:pt x="9569" y="9681"/>
                  </a:lnTo>
                  <a:cubicBezTo>
                    <a:pt x="9569" y="9611"/>
                    <a:pt x="9569" y="9513"/>
                    <a:pt x="9555" y="9416"/>
                  </a:cubicBezTo>
                  <a:cubicBezTo>
                    <a:pt x="9555" y="9346"/>
                    <a:pt x="9541" y="9276"/>
                    <a:pt x="9541" y="9207"/>
                  </a:cubicBezTo>
                  <a:cubicBezTo>
                    <a:pt x="9527" y="9109"/>
                    <a:pt x="9513" y="9011"/>
                    <a:pt x="9499" y="8914"/>
                  </a:cubicBezTo>
                  <a:cubicBezTo>
                    <a:pt x="9499" y="8844"/>
                    <a:pt x="9485" y="8774"/>
                    <a:pt x="9472" y="8690"/>
                  </a:cubicBezTo>
                  <a:cubicBezTo>
                    <a:pt x="9458" y="8621"/>
                    <a:pt x="9444" y="8495"/>
                    <a:pt x="9416" y="8384"/>
                  </a:cubicBezTo>
                  <a:cubicBezTo>
                    <a:pt x="9416" y="8314"/>
                    <a:pt x="9402" y="8230"/>
                    <a:pt x="9374" y="8160"/>
                  </a:cubicBezTo>
                  <a:cubicBezTo>
                    <a:pt x="9374" y="8119"/>
                    <a:pt x="9360" y="8077"/>
                    <a:pt x="9360" y="80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52"/>
            <p:cNvSpPr/>
            <p:nvPr/>
          </p:nvSpPr>
          <p:spPr>
            <a:xfrm>
              <a:off x="1370009" y="2572045"/>
              <a:ext cx="799112" cy="700836"/>
            </a:xfrm>
            <a:custGeom>
              <a:avLst/>
              <a:gdLst/>
              <a:ahLst/>
              <a:cxnLst/>
              <a:rect l="l" t="t" r="r" b="b"/>
              <a:pathLst>
                <a:path w="9416" h="8258" extrusionOk="0">
                  <a:moveTo>
                    <a:pt x="0" y="0"/>
                  </a:moveTo>
                  <a:lnTo>
                    <a:pt x="0" y="209"/>
                  </a:lnTo>
                  <a:lnTo>
                    <a:pt x="9416" y="8258"/>
                  </a:lnTo>
                  <a:cubicBezTo>
                    <a:pt x="9402" y="8188"/>
                    <a:pt x="9388" y="8104"/>
                    <a:pt x="9374" y="80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52"/>
            <p:cNvSpPr/>
            <p:nvPr/>
          </p:nvSpPr>
          <p:spPr>
            <a:xfrm>
              <a:off x="1372385" y="2613461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0" y="0"/>
                  </a:moveTo>
                  <a:lnTo>
                    <a:pt x="14" y="196"/>
                  </a:lnTo>
                  <a:lnTo>
                    <a:pt x="9457" y="8300"/>
                  </a:lnTo>
                  <a:cubicBezTo>
                    <a:pt x="9457" y="8230"/>
                    <a:pt x="9443" y="8146"/>
                    <a:pt x="9430" y="80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52"/>
            <p:cNvSpPr/>
            <p:nvPr/>
          </p:nvSpPr>
          <p:spPr>
            <a:xfrm>
              <a:off x="1374761" y="2653688"/>
              <a:ext cx="805053" cy="706777"/>
            </a:xfrm>
            <a:custGeom>
              <a:avLst/>
              <a:gdLst/>
              <a:ahLst/>
              <a:cxnLst/>
              <a:rect l="l" t="t" r="r" b="b"/>
              <a:pathLst>
                <a:path w="9486" h="8328" extrusionOk="0">
                  <a:moveTo>
                    <a:pt x="0" y="0"/>
                  </a:moveTo>
                  <a:lnTo>
                    <a:pt x="14" y="210"/>
                  </a:lnTo>
                  <a:lnTo>
                    <a:pt x="9485" y="8328"/>
                  </a:lnTo>
                  <a:cubicBezTo>
                    <a:pt x="9485" y="8258"/>
                    <a:pt x="9485" y="8188"/>
                    <a:pt x="9471" y="8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52"/>
            <p:cNvSpPr/>
            <p:nvPr/>
          </p:nvSpPr>
          <p:spPr>
            <a:xfrm>
              <a:off x="1377138" y="2695103"/>
              <a:ext cx="803865" cy="704485"/>
            </a:xfrm>
            <a:custGeom>
              <a:avLst/>
              <a:gdLst/>
              <a:ahLst/>
              <a:cxnLst/>
              <a:rect l="l" t="t" r="r" b="b"/>
              <a:pathLst>
                <a:path w="9472" h="8301" extrusionOk="0">
                  <a:moveTo>
                    <a:pt x="0" y="1"/>
                  </a:moveTo>
                  <a:lnTo>
                    <a:pt x="14" y="196"/>
                  </a:lnTo>
                  <a:lnTo>
                    <a:pt x="9471" y="8300"/>
                  </a:lnTo>
                  <a:lnTo>
                    <a:pt x="9471" y="81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52"/>
            <p:cNvSpPr/>
            <p:nvPr/>
          </p:nvSpPr>
          <p:spPr>
            <a:xfrm>
              <a:off x="1379429" y="2735331"/>
              <a:ext cx="800385" cy="699733"/>
            </a:xfrm>
            <a:custGeom>
              <a:avLst/>
              <a:gdLst/>
              <a:ahLst/>
              <a:cxnLst/>
              <a:rect l="l" t="t" r="r" b="b"/>
              <a:pathLst>
                <a:path w="9431" h="8245" extrusionOk="0">
                  <a:moveTo>
                    <a:pt x="1" y="1"/>
                  </a:moveTo>
                  <a:lnTo>
                    <a:pt x="15" y="210"/>
                  </a:lnTo>
                  <a:lnTo>
                    <a:pt x="9402" y="8245"/>
                  </a:lnTo>
                  <a:cubicBezTo>
                    <a:pt x="9416" y="8203"/>
                    <a:pt x="9416" y="8147"/>
                    <a:pt x="9430" y="807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52"/>
            <p:cNvSpPr/>
            <p:nvPr/>
          </p:nvSpPr>
          <p:spPr>
            <a:xfrm>
              <a:off x="1381805" y="2776831"/>
              <a:ext cx="790880" cy="689039"/>
            </a:xfrm>
            <a:custGeom>
              <a:avLst/>
              <a:gdLst/>
              <a:ahLst/>
              <a:cxnLst/>
              <a:rect l="l" t="t" r="r" b="b"/>
              <a:pathLst>
                <a:path w="9319" h="8119" extrusionOk="0">
                  <a:moveTo>
                    <a:pt x="1" y="0"/>
                  </a:moveTo>
                  <a:lnTo>
                    <a:pt x="15" y="195"/>
                  </a:lnTo>
                  <a:lnTo>
                    <a:pt x="9263" y="8118"/>
                  </a:lnTo>
                  <a:cubicBezTo>
                    <a:pt x="9291" y="8076"/>
                    <a:pt x="9305" y="8021"/>
                    <a:pt x="9319" y="79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52"/>
            <p:cNvSpPr/>
            <p:nvPr/>
          </p:nvSpPr>
          <p:spPr>
            <a:xfrm>
              <a:off x="1368821" y="1988410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13879" y="0"/>
                  </a:moveTo>
                  <a:lnTo>
                    <a:pt x="0" y="6751"/>
                  </a:lnTo>
                  <a:lnTo>
                    <a:pt x="9360" y="14786"/>
                  </a:lnTo>
                  <a:lnTo>
                    <a:pt x="22346" y="5064"/>
                  </a:lnTo>
                  <a:lnTo>
                    <a:pt x="13879" y="0"/>
                  </a:lnTo>
                  <a:close/>
                </a:path>
              </a:pathLst>
            </a:custGeom>
            <a:solidFill>
              <a:srgbClr val="8A1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52"/>
            <p:cNvSpPr/>
            <p:nvPr/>
          </p:nvSpPr>
          <p:spPr>
            <a:xfrm>
              <a:off x="1368821" y="1988410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13879" y="0"/>
                  </a:moveTo>
                  <a:lnTo>
                    <a:pt x="22234" y="5064"/>
                  </a:lnTo>
                  <a:lnTo>
                    <a:pt x="9402" y="14646"/>
                  </a:lnTo>
                  <a:lnTo>
                    <a:pt x="0" y="6751"/>
                  </a:lnTo>
                  <a:lnTo>
                    <a:pt x="9360" y="14786"/>
                  </a:lnTo>
                  <a:lnTo>
                    <a:pt x="22346" y="5064"/>
                  </a:lnTo>
                  <a:lnTo>
                    <a:pt x="13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52"/>
            <p:cNvSpPr/>
            <p:nvPr/>
          </p:nvSpPr>
          <p:spPr>
            <a:xfrm>
              <a:off x="2163097" y="3236135"/>
              <a:ext cx="43961" cy="235592"/>
            </a:xfrm>
            <a:custGeom>
              <a:avLst/>
              <a:gdLst/>
              <a:ahLst/>
              <a:cxnLst/>
              <a:rect l="l" t="t" r="r" b="b"/>
              <a:pathLst>
                <a:path w="518" h="2776" extrusionOk="0">
                  <a:moveTo>
                    <a:pt x="113" y="0"/>
                  </a:moveTo>
                  <a:lnTo>
                    <a:pt x="1" y="84"/>
                  </a:lnTo>
                  <a:cubicBezTo>
                    <a:pt x="461" y="2246"/>
                    <a:pt x="1" y="2776"/>
                    <a:pt x="1" y="2776"/>
                  </a:cubicBezTo>
                  <a:cubicBezTo>
                    <a:pt x="517" y="2204"/>
                    <a:pt x="113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52"/>
            <p:cNvSpPr/>
            <p:nvPr/>
          </p:nvSpPr>
          <p:spPr>
            <a:xfrm>
              <a:off x="1780768" y="2134043"/>
              <a:ext cx="987348" cy="902057"/>
            </a:xfrm>
            <a:custGeom>
              <a:avLst/>
              <a:gdLst/>
              <a:ahLst/>
              <a:cxnLst/>
              <a:rect l="l" t="t" r="r" b="b"/>
              <a:pathLst>
                <a:path w="11634" h="10629" extrusionOk="0">
                  <a:moveTo>
                    <a:pt x="9318" y="335"/>
                  </a:moveTo>
                  <a:lnTo>
                    <a:pt x="11285" y="1451"/>
                  </a:lnTo>
                  <a:lnTo>
                    <a:pt x="11090" y="3445"/>
                  </a:lnTo>
                  <a:lnTo>
                    <a:pt x="8942" y="4310"/>
                  </a:lnTo>
                  <a:lnTo>
                    <a:pt x="6989" y="3180"/>
                  </a:lnTo>
                  <a:lnTo>
                    <a:pt x="7170" y="1200"/>
                  </a:lnTo>
                  <a:lnTo>
                    <a:pt x="9318" y="335"/>
                  </a:lnTo>
                  <a:close/>
                  <a:moveTo>
                    <a:pt x="6794" y="3404"/>
                  </a:moveTo>
                  <a:lnTo>
                    <a:pt x="8816" y="4561"/>
                  </a:lnTo>
                  <a:lnTo>
                    <a:pt x="8467" y="6626"/>
                  </a:lnTo>
                  <a:lnTo>
                    <a:pt x="6277" y="7463"/>
                  </a:lnTo>
                  <a:lnTo>
                    <a:pt x="4297" y="6319"/>
                  </a:lnTo>
                  <a:lnTo>
                    <a:pt x="2065" y="7211"/>
                  </a:lnTo>
                  <a:lnTo>
                    <a:pt x="461" y="6068"/>
                  </a:lnTo>
                  <a:lnTo>
                    <a:pt x="2344" y="5189"/>
                  </a:lnTo>
                  <a:lnTo>
                    <a:pt x="4297" y="6319"/>
                  </a:lnTo>
                  <a:lnTo>
                    <a:pt x="6612" y="5384"/>
                  </a:lnTo>
                  <a:lnTo>
                    <a:pt x="6794" y="3404"/>
                  </a:lnTo>
                  <a:close/>
                  <a:moveTo>
                    <a:pt x="9360" y="0"/>
                  </a:moveTo>
                  <a:lnTo>
                    <a:pt x="6849" y="1004"/>
                  </a:lnTo>
                  <a:lnTo>
                    <a:pt x="6654" y="3152"/>
                  </a:lnTo>
                  <a:lnTo>
                    <a:pt x="4701" y="2023"/>
                  </a:lnTo>
                  <a:lnTo>
                    <a:pt x="2372" y="2957"/>
                  </a:lnTo>
                  <a:lnTo>
                    <a:pt x="2190" y="4994"/>
                  </a:lnTo>
                  <a:lnTo>
                    <a:pt x="1" y="6026"/>
                  </a:lnTo>
                  <a:lnTo>
                    <a:pt x="1967" y="7365"/>
                  </a:lnTo>
                  <a:lnTo>
                    <a:pt x="1772" y="9401"/>
                  </a:lnTo>
                  <a:lnTo>
                    <a:pt x="3892" y="10629"/>
                  </a:lnTo>
                  <a:lnTo>
                    <a:pt x="6208" y="9694"/>
                  </a:lnTo>
                  <a:lnTo>
                    <a:pt x="6403" y="7630"/>
                  </a:lnTo>
                  <a:lnTo>
                    <a:pt x="8621" y="6821"/>
                  </a:lnTo>
                  <a:lnTo>
                    <a:pt x="9095" y="4547"/>
                  </a:lnTo>
                  <a:lnTo>
                    <a:pt x="11410" y="3627"/>
                  </a:lnTo>
                  <a:lnTo>
                    <a:pt x="11634" y="1311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6C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52"/>
            <p:cNvSpPr/>
            <p:nvPr/>
          </p:nvSpPr>
          <p:spPr>
            <a:xfrm>
              <a:off x="1368821" y="2158824"/>
              <a:ext cx="1999478" cy="1053715"/>
            </a:xfrm>
            <a:custGeom>
              <a:avLst/>
              <a:gdLst/>
              <a:ahLst/>
              <a:cxnLst/>
              <a:rect l="l" t="t" r="r" b="b"/>
              <a:pathLst>
                <a:path w="23560" h="12416" extrusionOk="0">
                  <a:moveTo>
                    <a:pt x="22346" y="1"/>
                  </a:moveTo>
                  <a:lnTo>
                    <a:pt x="0" y="1703"/>
                  </a:lnTo>
                  <a:lnTo>
                    <a:pt x="182" y="4646"/>
                  </a:lnTo>
                  <a:lnTo>
                    <a:pt x="9360" y="12415"/>
                  </a:lnTo>
                  <a:lnTo>
                    <a:pt x="22486" y="2275"/>
                  </a:lnTo>
                  <a:cubicBezTo>
                    <a:pt x="23560" y="1270"/>
                    <a:pt x="22346" y="1"/>
                    <a:pt x="22346" y="1"/>
                  </a:cubicBezTo>
                  <a:close/>
                </a:path>
              </a:pathLst>
            </a:custGeom>
            <a:solidFill>
              <a:srgbClr val="026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52"/>
            <p:cNvSpPr/>
            <p:nvPr/>
          </p:nvSpPr>
          <p:spPr>
            <a:xfrm>
              <a:off x="1368821" y="2303269"/>
              <a:ext cx="810994" cy="909270"/>
            </a:xfrm>
            <a:custGeom>
              <a:avLst/>
              <a:gdLst/>
              <a:ahLst/>
              <a:cxnLst/>
              <a:rect l="l" t="t" r="r" b="b"/>
              <a:pathLst>
                <a:path w="9556" h="10714" extrusionOk="0">
                  <a:moveTo>
                    <a:pt x="0" y="1"/>
                  </a:moveTo>
                  <a:lnTo>
                    <a:pt x="0" y="126"/>
                  </a:lnTo>
                  <a:lnTo>
                    <a:pt x="14" y="335"/>
                  </a:lnTo>
                  <a:lnTo>
                    <a:pt x="28" y="600"/>
                  </a:lnTo>
                  <a:lnTo>
                    <a:pt x="42" y="810"/>
                  </a:lnTo>
                  <a:lnTo>
                    <a:pt x="56" y="1089"/>
                  </a:lnTo>
                  <a:lnTo>
                    <a:pt x="70" y="1298"/>
                  </a:lnTo>
                  <a:lnTo>
                    <a:pt x="84" y="1563"/>
                  </a:lnTo>
                  <a:lnTo>
                    <a:pt x="98" y="1772"/>
                  </a:lnTo>
                  <a:lnTo>
                    <a:pt x="112" y="2051"/>
                  </a:lnTo>
                  <a:lnTo>
                    <a:pt x="126" y="2246"/>
                  </a:lnTo>
                  <a:lnTo>
                    <a:pt x="154" y="2525"/>
                  </a:lnTo>
                  <a:lnTo>
                    <a:pt x="154" y="2735"/>
                  </a:lnTo>
                  <a:lnTo>
                    <a:pt x="154" y="2818"/>
                  </a:lnTo>
                  <a:lnTo>
                    <a:pt x="9346" y="10713"/>
                  </a:lnTo>
                  <a:cubicBezTo>
                    <a:pt x="9374" y="10699"/>
                    <a:pt x="9388" y="10671"/>
                    <a:pt x="9402" y="10643"/>
                  </a:cubicBezTo>
                  <a:cubicBezTo>
                    <a:pt x="9430" y="10602"/>
                    <a:pt x="9444" y="10560"/>
                    <a:pt x="9458" y="10504"/>
                  </a:cubicBezTo>
                  <a:cubicBezTo>
                    <a:pt x="9485" y="10434"/>
                    <a:pt x="9499" y="10365"/>
                    <a:pt x="9513" y="10295"/>
                  </a:cubicBezTo>
                  <a:cubicBezTo>
                    <a:pt x="9513" y="10239"/>
                    <a:pt x="9527" y="10183"/>
                    <a:pt x="9541" y="10113"/>
                  </a:cubicBezTo>
                  <a:cubicBezTo>
                    <a:pt x="9541" y="10058"/>
                    <a:pt x="9555" y="9960"/>
                    <a:pt x="9555" y="9876"/>
                  </a:cubicBezTo>
                  <a:lnTo>
                    <a:pt x="9555" y="9681"/>
                  </a:lnTo>
                  <a:cubicBezTo>
                    <a:pt x="9555" y="9611"/>
                    <a:pt x="9555" y="9500"/>
                    <a:pt x="9541" y="9402"/>
                  </a:cubicBezTo>
                  <a:cubicBezTo>
                    <a:pt x="9541" y="9332"/>
                    <a:pt x="9527" y="9263"/>
                    <a:pt x="9527" y="9193"/>
                  </a:cubicBezTo>
                  <a:cubicBezTo>
                    <a:pt x="9513" y="9123"/>
                    <a:pt x="9499" y="9012"/>
                    <a:pt x="9485" y="8900"/>
                  </a:cubicBezTo>
                  <a:cubicBezTo>
                    <a:pt x="9485" y="8830"/>
                    <a:pt x="9472" y="8760"/>
                    <a:pt x="9458" y="8691"/>
                  </a:cubicBezTo>
                  <a:cubicBezTo>
                    <a:pt x="9444" y="8607"/>
                    <a:pt x="9430" y="8481"/>
                    <a:pt x="9416" y="8384"/>
                  </a:cubicBezTo>
                  <a:cubicBezTo>
                    <a:pt x="9402" y="8300"/>
                    <a:pt x="9388" y="8230"/>
                    <a:pt x="9374" y="8147"/>
                  </a:cubicBezTo>
                  <a:cubicBezTo>
                    <a:pt x="9374" y="8105"/>
                    <a:pt x="9346" y="8063"/>
                    <a:pt x="9346" y="80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52"/>
            <p:cNvSpPr/>
            <p:nvPr/>
          </p:nvSpPr>
          <p:spPr>
            <a:xfrm>
              <a:off x="1370009" y="2313963"/>
              <a:ext cx="799112" cy="700836"/>
            </a:xfrm>
            <a:custGeom>
              <a:avLst/>
              <a:gdLst/>
              <a:ahLst/>
              <a:cxnLst/>
              <a:rect l="l" t="t" r="r" b="b"/>
              <a:pathLst>
                <a:path w="9416" h="8258" extrusionOk="0">
                  <a:moveTo>
                    <a:pt x="0" y="0"/>
                  </a:moveTo>
                  <a:lnTo>
                    <a:pt x="0" y="209"/>
                  </a:lnTo>
                  <a:lnTo>
                    <a:pt x="9416" y="8258"/>
                  </a:lnTo>
                  <a:cubicBezTo>
                    <a:pt x="9402" y="8174"/>
                    <a:pt x="9388" y="8104"/>
                    <a:pt x="9374" y="8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52"/>
            <p:cNvSpPr/>
            <p:nvPr/>
          </p:nvSpPr>
          <p:spPr>
            <a:xfrm>
              <a:off x="1372385" y="2354190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0" y="0"/>
                  </a:moveTo>
                  <a:lnTo>
                    <a:pt x="14" y="210"/>
                  </a:lnTo>
                  <a:lnTo>
                    <a:pt x="9457" y="8300"/>
                  </a:lnTo>
                  <a:cubicBezTo>
                    <a:pt x="9457" y="8230"/>
                    <a:pt x="9443" y="8160"/>
                    <a:pt x="9430" y="80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52"/>
            <p:cNvSpPr/>
            <p:nvPr/>
          </p:nvSpPr>
          <p:spPr>
            <a:xfrm>
              <a:off x="1374761" y="2395605"/>
              <a:ext cx="805053" cy="705673"/>
            </a:xfrm>
            <a:custGeom>
              <a:avLst/>
              <a:gdLst/>
              <a:ahLst/>
              <a:cxnLst/>
              <a:rect l="l" t="t" r="r" b="b"/>
              <a:pathLst>
                <a:path w="9486" h="8315" extrusionOk="0">
                  <a:moveTo>
                    <a:pt x="0" y="1"/>
                  </a:moveTo>
                  <a:lnTo>
                    <a:pt x="14" y="210"/>
                  </a:lnTo>
                  <a:lnTo>
                    <a:pt x="9485" y="8314"/>
                  </a:lnTo>
                  <a:cubicBezTo>
                    <a:pt x="9485" y="8244"/>
                    <a:pt x="9471" y="8175"/>
                    <a:pt x="9471" y="810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52"/>
            <p:cNvSpPr/>
            <p:nvPr/>
          </p:nvSpPr>
          <p:spPr>
            <a:xfrm>
              <a:off x="1377138" y="2435833"/>
              <a:ext cx="803865" cy="705673"/>
            </a:xfrm>
            <a:custGeom>
              <a:avLst/>
              <a:gdLst/>
              <a:ahLst/>
              <a:cxnLst/>
              <a:rect l="l" t="t" r="r" b="b"/>
              <a:pathLst>
                <a:path w="9472" h="8315" extrusionOk="0">
                  <a:moveTo>
                    <a:pt x="0" y="1"/>
                  </a:moveTo>
                  <a:lnTo>
                    <a:pt x="14" y="210"/>
                  </a:lnTo>
                  <a:lnTo>
                    <a:pt x="9471" y="8314"/>
                  </a:lnTo>
                  <a:lnTo>
                    <a:pt x="9471" y="8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52"/>
            <p:cNvSpPr/>
            <p:nvPr/>
          </p:nvSpPr>
          <p:spPr>
            <a:xfrm>
              <a:off x="1379429" y="2477333"/>
              <a:ext cx="800385" cy="699648"/>
            </a:xfrm>
            <a:custGeom>
              <a:avLst/>
              <a:gdLst/>
              <a:ahLst/>
              <a:cxnLst/>
              <a:rect l="l" t="t" r="r" b="b"/>
              <a:pathLst>
                <a:path w="9431" h="8244" extrusionOk="0">
                  <a:moveTo>
                    <a:pt x="1" y="0"/>
                  </a:moveTo>
                  <a:lnTo>
                    <a:pt x="15" y="195"/>
                  </a:lnTo>
                  <a:lnTo>
                    <a:pt x="9402" y="8244"/>
                  </a:lnTo>
                  <a:cubicBezTo>
                    <a:pt x="9402" y="8188"/>
                    <a:pt x="9416" y="8132"/>
                    <a:pt x="9430" y="806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52"/>
            <p:cNvSpPr/>
            <p:nvPr/>
          </p:nvSpPr>
          <p:spPr>
            <a:xfrm>
              <a:off x="1381805" y="2517560"/>
              <a:ext cx="790880" cy="689039"/>
            </a:xfrm>
            <a:custGeom>
              <a:avLst/>
              <a:gdLst/>
              <a:ahLst/>
              <a:cxnLst/>
              <a:rect l="l" t="t" r="r" b="b"/>
              <a:pathLst>
                <a:path w="9319" h="8119" extrusionOk="0">
                  <a:moveTo>
                    <a:pt x="1" y="0"/>
                  </a:moveTo>
                  <a:lnTo>
                    <a:pt x="15" y="210"/>
                  </a:lnTo>
                  <a:lnTo>
                    <a:pt x="9263" y="8118"/>
                  </a:lnTo>
                  <a:cubicBezTo>
                    <a:pt x="9277" y="8077"/>
                    <a:pt x="9305" y="8035"/>
                    <a:pt x="9319" y="79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52"/>
            <p:cNvSpPr/>
            <p:nvPr/>
          </p:nvSpPr>
          <p:spPr>
            <a:xfrm>
              <a:off x="1368821" y="1730328"/>
              <a:ext cx="1896534" cy="1253748"/>
            </a:xfrm>
            <a:custGeom>
              <a:avLst/>
              <a:gdLst/>
              <a:ahLst/>
              <a:cxnLst/>
              <a:rect l="l" t="t" r="r" b="b"/>
              <a:pathLst>
                <a:path w="22347" h="14773" extrusionOk="0">
                  <a:moveTo>
                    <a:pt x="13879" y="1"/>
                  </a:moveTo>
                  <a:lnTo>
                    <a:pt x="0" y="6752"/>
                  </a:lnTo>
                  <a:lnTo>
                    <a:pt x="9360" y="14772"/>
                  </a:lnTo>
                  <a:lnTo>
                    <a:pt x="22346" y="5050"/>
                  </a:lnTo>
                  <a:lnTo>
                    <a:pt x="13879" y="1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52"/>
            <p:cNvSpPr/>
            <p:nvPr/>
          </p:nvSpPr>
          <p:spPr>
            <a:xfrm>
              <a:off x="1368821" y="1730328"/>
              <a:ext cx="1896534" cy="1253748"/>
            </a:xfrm>
            <a:custGeom>
              <a:avLst/>
              <a:gdLst/>
              <a:ahLst/>
              <a:cxnLst/>
              <a:rect l="l" t="t" r="r" b="b"/>
              <a:pathLst>
                <a:path w="22347" h="14773" extrusionOk="0">
                  <a:moveTo>
                    <a:pt x="13879" y="1"/>
                  </a:moveTo>
                  <a:lnTo>
                    <a:pt x="22234" y="5050"/>
                  </a:lnTo>
                  <a:lnTo>
                    <a:pt x="9402" y="14633"/>
                  </a:lnTo>
                  <a:lnTo>
                    <a:pt x="0" y="6752"/>
                  </a:lnTo>
                  <a:lnTo>
                    <a:pt x="0" y="6752"/>
                  </a:lnTo>
                  <a:lnTo>
                    <a:pt x="9360" y="14772"/>
                  </a:lnTo>
                  <a:lnTo>
                    <a:pt x="22346" y="5050"/>
                  </a:lnTo>
                  <a:lnTo>
                    <a:pt x="13879" y="1"/>
                  </a:lnTo>
                  <a:close/>
                </a:path>
              </a:pathLst>
            </a:custGeom>
            <a:solidFill>
              <a:srgbClr val="0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52"/>
            <p:cNvSpPr/>
            <p:nvPr/>
          </p:nvSpPr>
          <p:spPr>
            <a:xfrm>
              <a:off x="2163097" y="2976864"/>
              <a:ext cx="43961" cy="235677"/>
            </a:xfrm>
            <a:custGeom>
              <a:avLst/>
              <a:gdLst/>
              <a:ahLst/>
              <a:cxnLst/>
              <a:rect l="l" t="t" r="r" b="b"/>
              <a:pathLst>
                <a:path w="518" h="2777" extrusionOk="0">
                  <a:moveTo>
                    <a:pt x="113" y="0"/>
                  </a:moveTo>
                  <a:lnTo>
                    <a:pt x="1" y="84"/>
                  </a:lnTo>
                  <a:cubicBezTo>
                    <a:pt x="461" y="2246"/>
                    <a:pt x="1" y="2776"/>
                    <a:pt x="1" y="2776"/>
                  </a:cubicBezTo>
                  <a:cubicBezTo>
                    <a:pt x="517" y="2204"/>
                    <a:pt x="113" y="1"/>
                    <a:pt x="113" y="0"/>
                  </a:cubicBezTo>
                  <a:close/>
                </a:path>
              </a:pathLst>
            </a:custGeom>
            <a:solidFill>
              <a:srgbClr val="0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52"/>
            <p:cNvSpPr/>
            <p:nvPr/>
          </p:nvSpPr>
          <p:spPr>
            <a:xfrm>
              <a:off x="1819807" y="1903203"/>
              <a:ext cx="918691" cy="606124"/>
            </a:xfrm>
            <a:custGeom>
              <a:avLst/>
              <a:gdLst/>
              <a:ahLst/>
              <a:cxnLst/>
              <a:rect l="l" t="t" r="r" b="b"/>
              <a:pathLst>
                <a:path w="10825" h="7142" extrusionOk="0">
                  <a:moveTo>
                    <a:pt x="8858" y="0"/>
                  </a:moveTo>
                  <a:lnTo>
                    <a:pt x="6710" y="865"/>
                  </a:lnTo>
                  <a:lnTo>
                    <a:pt x="6529" y="2846"/>
                  </a:lnTo>
                  <a:lnTo>
                    <a:pt x="8482" y="3975"/>
                  </a:lnTo>
                  <a:lnTo>
                    <a:pt x="10630" y="3111"/>
                  </a:lnTo>
                  <a:lnTo>
                    <a:pt x="10825" y="1130"/>
                  </a:lnTo>
                  <a:lnTo>
                    <a:pt x="8858" y="0"/>
                  </a:lnTo>
                  <a:close/>
                  <a:moveTo>
                    <a:pt x="1898" y="4868"/>
                  </a:moveTo>
                  <a:lnTo>
                    <a:pt x="1" y="5733"/>
                  </a:lnTo>
                  <a:lnTo>
                    <a:pt x="1605" y="6891"/>
                  </a:lnTo>
                  <a:lnTo>
                    <a:pt x="3837" y="5998"/>
                  </a:lnTo>
                  <a:lnTo>
                    <a:pt x="1898" y="4868"/>
                  </a:lnTo>
                  <a:close/>
                  <a:moveTo>
                    <a:pt x="6334" y="3083"/>
                  </a:moveTo>
                  <a:lnTo>
                    <a:pt x="6152" y="5063"/>
                  </a:lnTo>
                  <a:lnTo>
                    <a:pt x="3837" y="5998"/>
                  </a:lnTo>
                  <a:lnTo>
                    <a:pt x="5817" y="7142"/>
                  </a:lnTo>
                  <a:lnTo>
                    <a:pt x="8007" y="6305"/>
                  </a:lnTo>
                  <a:lnTo>
                    <a:pt x="8356" y="4240"/>
                  </a:lnTo>
                  <a:lnTo>
                    <a:pt x="6334" y="3083"/>
                  </a:lnTo>
                  <a:close/>
                </a:path>
              </a:pathLst>
            </a:custGeom>
            <a:solidFill>
              <a:srgbClr val="B6C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52"/>
            <p:cNvSpPr/>
            <p:nvPr/>
          </p:nvSpPr>
          <p:spPr>
            <a:xfrm>
              <a:off x="1501384" y="2239364"/>
              <a:ext cx="1720094" cy="1093857"/>
            </a:xfrm>
            <a:custGeom>
              <a:avLst/>
              <a:gdLst/>
              <a:ahLst/>
              <a:cxnLst/>
              <a:rect l="l" t="t" r="r" b="b"/>
              <a:pathLst>
                <a:path w="20268" h="12889" extrusionOk="0">
                  <a:moveTo>
                    <a:pt x="1" y="0"/>
                  </a:moveTo>
                  <a:lnTo>
                    <a:pt x="9318" y="7854"/>
                  </a:lnTo>
                  <a:lnTo>
                    <a:pt x="9904" y="12889"/>
                  </a:lnTo>
                  <a:lnTo>
                    <a:pt x="20268" y="4882"/>
                  </a:lnTo>
                  <a:lnTo>
                    <a:pt x="20268" y="29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52"/>
            <p:cNvSpPr/>
            <p:nvPr/>
          </p:nvSpPr>
          <p:spPr>
            <a:xfrm>
              <a:off x="1358127" y="2006148"/>
              <a:ext cx="1999563" cy="1052442"/>
            </a:xfrm>
            <a:custGeom>
              <a:avLst/>
              <a:gdLst/>
              <a:ahLst/>
              <a:cxnLst/>
              <a:rect l="l" t="t" r="r" b="b"/>
              <a:pathLst>
                <a:path w="23561" h="12401" extrusionOk="0">
                  <a:moveTo>
                    <a:pt x="1214" y="1"/>
                  </a:moveTo>
                  <a:cubicBezTo>
                    <a:pt x="1214" y="1"/>
                    <a:pt x="1" y="1256"/>
                    <a:pt x="1075" y="2260"/>
                  </a:cubicBezTo>
                  <a:lnTo>
                    <a:pt x="12206" y="10853"/>
                  </a:lnTo>
                  <a:lnTo>
                    <a:pt x="14215" y="12401"/>
                  </a:lnTo>
                  <a:lnTo>
                    <a:pt x="14284" y="12345"/>
                  </a:lnTo>
                  <a:lnTo>
                    <a:pt x="23393" y="4645"/>
                  </a:lnTo>
                  <a:lnTo>
                    <a:pt x="23393" y="4520"/>
                  </a:lnTo>
                  <a:lnTo>
                    <a:pt x="23393" y="4422"/>
                  </a:lnTo>
                  <a:lnTo>
                    <a:pt x="23393" y="4213"/>
                  </a:lnTo>
                  <a:lnTo>
                    <a:pt x="23421" y="3948"/>
                  </a:lnTo>
                  <a:lnTo>
                    <a:pt x="23448" y="3725"/>
                  </a:lnTo>
                  <a:lnTo>
                    <a:pt x="23462" y="3460"/>
                  </a:lnTo>
                  <a:lnTo>
                    <a:pt x="23476" y="3251"/>
                  </a:lnTo>
                  <a:lnTo>
                    <a:pt x="23490" y="2972"/>
                  </a:lnTo>
                  <a:lnTo>
                    <a:pt x="23504" y="2776"/>
                  </a:lnTo>
                  <a:lnTo>
                    <a:pt x="23518" y="2553"/>
                  </a:lnTo>
                  <a:lnTo>
                    <a:pt x="23518" y="2497"/>
                  </a:lnTo>
                  <a:lnTo>
                    <a:pt x="23518" y="2414"/>
                  </a:lnTo>
                  <a:lnTo>
                    <a:pt x="23518" y="2288"/>
                  </a:lnTo>
                  <a:lnTo>
                    <a:pt x="23546" y="2009"/>
                  </a:lnTo>
                  <a:lnTo>
                    <a:pt x="23546" y="1814"/>
                  </a:lnTo>
                  <a:lnTo>
                    <a:pt x="23560" y="1688"/>
                  </a:lnTo>
                  <a:lnTo>
                    <a:pt x="16474" y="1172"/>
                  </a:lnTo>
                  <a:lnTo>
                    <a:pt x="11969" y="824"/>
                  </a:lnTo>
                  <a:lnTo>
                    <a:pt x="10755" y="726"/>
                  </a:lnTo>
                  <a:lnTo>
                    <a:pt x="10225" y="684"/>
                  </a:lnTo>
                  <a:lnTo>
                    <a:pt x="8802" y="572"/>
                  </a:lnTo>
                  <a:lnTo>
                    <a:pt x="7840" y="503"/>
                  </a:lnTo>
                  <a:lnTo>
                    <a:pt x="1340" y="15"/>
                  </a:lnTo>
                  <a:lnTo>
                    <a:pt x="1214" y="1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52"/>
            <p:cNvSpPr/>
            <p:nvPr/>
          </p:nvSpPr>
          <p:spPr>
            <a:xfrm>
              <a:off x="2545511" y="2149404"/>
              <a:ext cx="812182" cy="909186"/>
            </a:xfrm>
            <a:custGeom>
              <a:avLst/>
              <a:gdLst/>
              <a:ahLst/>
              <a:cxnLst/>
              <a:rect l="l" t="t" r="r" b="b"/>
              <a:pathLst>
                <a:path w="9570" h="10713" extrusionOk="0">
                  <a:moveTo>
                    <a:pt x="9569" y="0"/>
                  </a:moveTo>
                  <a:lnTo>
                    <a:pt x="210" y="8035"/>
                  </a:lnTo>
                  <a:cubicBezTo>
                    <a:pt x="210" y="8077"/>
                    <a:pt x="196" y="8118"/>
                    <a:pt x="196" y="8160"/>
                  </a:cubicBezTo>
                  <a:cubicBezTo>
                    <a:pt x="182" y="8230"/>
                    <a:pt x="168" y="8314"/>
                    <a:pt x="154" y="8383"/>
                  </a:cubicBezTo>
                  <a:cubicBezTo>
                    <a:pt x="126" y="8495"/>
                    <a:pt x="112" y="8607"/>
                    <a:pt x="98" y="8690"/>
                  </a:cubicBezTo>
                  <a:cubicBezTo>
                    <a:pt x="84" y="8760"/>
                    <a:pt x="84" y="8844"/>
                    <a:pt x="70" y="8914"/>
                  </a:cubicBezTo>
                  <a:cubicBezTo>
                    <a:pt x="56" y="9011"/>
                    <a:pt x="42" y="9123"/>
                    <a:pt x="42" y="9193"/>
                  </a:cubicBezTo>
                  <a:cubicBezTo>
                    <a:pt x="28" y="9276"/>
                    <a:pt x="14" y="9346"/>
                    <a:pt x="14" y="9402"/>
                  </a:cubicBezTo>
                  <a:cubicBezTo>
                    <a:pt x="0" y="9499"/>
                    <a:pt x="0" y="9611"/>
                    <a:pt x="0" y="9681"/>
                  </a:cubicBezTo>
                  <a:lnTo>
                    <a:pt x="0" y="9876"/>
                  </a:lnTo>
                  <a:cubicBezTo>
                    <a:pt x="14" y="9974"/>
                    <a:pt x="14" y="10057"/>
                    <a:pt x="14" y="10127"/>
                  </a:cubicBezTo>
                  <a:cubicBezTo>
                    <a:pt x="28" y="10183"/>
                    <a:pt x="42" y="10239"/>
                    <a:pt x="42" y="10294"/>
                  </a:cubicBezTo>
                  <a:cubicBezTo>
                    <a:pt x="56" y="10364"/>
                    <a:pt x="70" y="10448"/>
                    <a:pt x="98" y="10518"/>
                  </a:cubicBezTo>
                  <a:cubicBezTo>
                    <a:pt x="112" y="10559"/>
                    <a:pt x="140" y="10601"/>
                    <a:pt x="154" y="10657"/>
                  </a:cubicBezTo>
                  <a:cubicBezTo>
                    <a:pt x="168" y="10671"/>
                    <a:pt x="196" y="10699"/>
                    <a:pt x="210" y="10713"/>
                  </a:cubicBezTo>
                  <a:lnTo>
                    <a:pt x="9402" y="2818"/>
                  </a:lnTo>
                  <a:lnTo>
                    <a:pt x="9402" y="2734"/>
                  </a:lnTo>
                  <a:lnTo>
                    <a:pt x="9416" y="2525"/>
                  </a:lnTo>
                  <a:lnTo>
                    <a:pt x="9430" y="2260"/>
                  </a:lnTo>
                  <a:lnTo>
                    <a:pt x="9444" y="2051"/>
                  </a:lnTo>
                  <a:lnTo>
                    <a:pt x="9457" y="1772"/>
                  </a:lnTo>
                  <a:lnTo>
                    <a:pt x="9471" y="1563"/>
                  </a:lnTo>
                  <a:lnTo>
                    <a:pt x="9485" y="1298"/>
                  </a:lnTo>
                  <a:lnTo>
                    <a:pt x="9499" y="1088"/>
                  </a:lnTo>
                  <a:lnTo>
                    <a:pt x="9513" y="809"/>
                  </a:lnTo>
                  <a:lnTo>
                    <a:pt x="9527" y="600"/>
                  </a:lnTo>
                  <a:lnTo>
                    <a:pt x="9555" y="335"/>
                  </a:lnTo>
                  <a:lnTo>
                    <a:pt x="9555" y="126"/>
                  </a:lnTo>
                  <a:lnTo>
                    <a:pt x="95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52"/>
            <p:cNvSpPr/>
            <p:nvPr/>
          </p:nvSpPr>
          <p:spPr>
            <a:xfrm>
              <a:off x="2558496" y="2160013"/>
              <a:ext cx="798009" cy="700921"/>
            </a:xfrm>
            <a:custGeom>
              <a:avLst/>
              <a:gdLst/>
              <a:ahLst/>
              <a:cxnLst/>
              <a:rect l="l" t="t" r="r" b="b"/>
              <a:pathLst>
                <a:path w="9403" h="8259" extrusionOk="0">
                  <a:moveTo>
                    <a:pt x="9402" y="1"/>
                  </a:moveTo>
                  <a:lnTo>
                    <a:pt x="29" y="8035"/>
                  </a:lnTo>
                  <a:cubicBezTo>
                    <a:pt x="15" y="8119"/>
                    <a:pt x="1" y="8189"/>
                    <a:pt x="1" y="8258"/>
                  </a:cubicBezTo>
                  <a:lnTo>
                    <a:pt x="9402" y="210"/>
                  </a:lnTo>
                  <a:lnTo>
                    <a:pt x="9402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52"/>
            <p:cNvSpPr/>
            <p:nvPr/>
          </p:nvSpPr>
          <p:spPr>
            <a:xfrm>
              <a:off x="2551452" y="2201513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9457" y="0"/>
                  </a:moveTo>
                  <a:lnTo>
                    <a:pt x="28" y="8076"/>
                  </a:lnTo>
                  <a:cubicBezTo>
                    <a:pt x="14" y="8146"/>
                    <a:pt x="0" y="8230"/>
                    <a:pt x="0" y="8300"/>
                  </a:cubicBezTo>
                  <a:lnTo>
                    <a:pt x="9443" y="195"/>
                  </a:lnTo>
                  <a:lnTo>
                    <a:pt x="9457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52"/>
            <p:cNvSpPr/>
            <p:nvPr/>
          </p:nvSpPr>
          <p:spPr>
            <a:xfrm>
              <a:off x="2546699" y="2241740"/>
              <a:ext cx="805053" cy="705588"/>
            </a:xfrm>
            <a:custGeom>
              <a:avLst/>
              <a:gdLst/>
              <a:ahLst/>
              <a:cxnLst/>
              <a:rect l="l" t="t" r="r" b="b"/>
              <a:pathLst>
                <a:path w="9486" h="8314" extrusionOk="0">
                  <a:moveTo>
                    <a:pt x="9485" y="0"/>
                  </a:moveTo>
                  <a:lnTo>
                    <a:pt x="14" y="8105"/>
                  </a:lnTo>
                  <a:cubicBezTo>
                    <a:pt x="0" y="8174"/>
                    <a:pt x="0" y="8258"/>
                    <a:pt x="0" y="8314"/>
                  </a:cubicBezTo>
                  <a:lnTo>
                    <a:pt x="9471" y="210"/>
                  </a:lnTo>
                  <a:lnTo>
                    <a:pt x="9485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52"/>
            <p:cNvSpPr/>
            <p:nvPr/>
          </p:nvSpPr>
          <p:spPr>
            <a:xfrm>
              <a:off x="2546699" y="2283156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9457" y="1"/>
                  </a:moveTo>
                  <a:lnTo>
                    <a:pt x="0" y="8105"/>
                  </a:lnTo>
                  <a:lnTo>
                    <a:pt x="0" y="8300"/>
                  </a:lnTo>
                  <a:lnTo>
                    <a:pt x="9443" y="196"/>
                  </a:lnTo>
                  <a:lnTo>
                    <a:pt x="9457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52"/>
            <p:cNvSpPr/>
            <p:nvPr/>
          </p:nvSpPr>
          <p:spPr>
            <a:xfrm>
              <a:off x="2546699" y="2323383"/>
              <a:ext cx="800301" cy="699733"/>
            </a:xfrm>
            <a:custGeom>
              <a:avLst/>
              <a:gdLst/>
              <a:ahLst/>
              <a:cxnLst/>
              <a:rect l="l" t="t" r="r" b="b"/>
              <a:pathLst>
                <a:path w="9430" h="8245" extrusionOk="0">
                  <a:moveTo>
                    <a:pt x="9430" y="1"/>
                  </a:moveTo>
                  <a:lnTo>
                    <a:pt x="0" y="8077"/>
                  </a:lnTo>
                  <a:cubicBezTo>
                    <a:pt x="14" y="8133"/>
                    <a:pt x="28" y="8189"/>
                    <a:pt x="28" y="8244"/>
                  </a:cubicBezTo>
                  <a:lnTo>
                    <a:pt x="9416" y="210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52"/>
            <p:cNvSpPr/>
            <p:nvPr/>
          </p:nvSpPr>
          <p:spPr>
            <a:xfrm>
              <a:off x="2553743" y="2363695"/>
              <a:ext cx="790880" cy="690227"/>
            </a:xfrm>
            <a:custGeom>
              <a:avLst/>
              <a:gdLst/>
              <a:ahLst/>
              <a:cxnLst/>
              <a:rect l="l" t="t" r="r" b="b"/>
              <a:pathLst>
                <a:path w="9319" h="8133" extrusionOk="0">
                  <a:moveTo>
                    <a:pt x="9319" y="0"/>
                  </a:moveTo>
                  <a:lnTo>
                    <a:pt x="1" y="7993"/>
                  </a:lnTo>
                  <a:cubicBezTo>
                    <a:pt x="15" y="8034"/>
                    <a:pt x="43" y="8076"/>
                    <a:pt x="57" y="8132"/>
                  </a:cubicBezTo>
                  <a:lnTo>
                    <a:pt x="9305" y="209"/>
                  </a:lnTo>
                  <a:lnTo>
                    <a:pt x="9319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52"/>
            <p:cNvSpPr/>
            <p:nvPr/>
          </p:nvSpPr>
          <p:spPr>
            <a:xfrm>
              <a:off x="1461157" y="1576463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8467" y="0"/>
                  </a:moveTo>
                  <a:lnTo>
                    <a:pt x="0" y="5050"/>
                  </a:lnTo>
                  <a:lnTo>
                    <a:pt x="12987" y="14786"/>
                  </a:lnTo>
                  <a:lnTo>
                    <a:pt x="22346" y="6751"/>
                  </a:lnTo>
                  <a:lnTo>
                    <a:pt x="8467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52"/>
            <p:cNvSpPr/>
            <p:nvPr/>
          </p:nvSpPr>
          <p:spPr>
            <a:xfrm>
              <a:off x="1461157" y="1576463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8467" y="0"/>
                  </a:moveTo>
                  <a:lnTo>
                    <a:pt x="0" y="5050"/>
                  </a:lnTo>
                  <a:lnTo>
                    <a:pt x="12987" y="14786"/>
                  </a:lnTo>
                  <a:lnTo>
                    <a:pt x="22346" y="6751"/>
                  </a:lnTo>
                  <a:lnTo>
                    <a:pt x="22346" y="6751"/>
                  </a:lnTo>
                  <a:lnTo>
                    <a:pt x="12945" y="14646"/>
                  </a:lnTo>
                  <a:lnTo>
                    <a:pt x="112" y="5050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rgbClr val="D94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52"/>
            <p:cNvSpPr/>
            <p:nvPr/>
          </p:nvSpPr>
          <p:spPr>
            <a:xfrm>
              <a:off x="2519457" y="2824187"/>
              <a:ext cx="43876" cy="234404"/>
            </a:xfrm>
            <a:custGeom>
              <a:avLst/>
              <a:gdLst/>
              <a:ahLst/>
              <a:cxnLst/>
              <a:rect l="l" t="t" r="r" b="b"/>
              <a:pathLst>
                <a:path w="517" h="2762" extrusionOk="0">
                  <a:moveTo>
                    <a:pt x="405" y="0"/>
                  </a:moveTo>
                  <a:cubicBezTo>
                    <a:pt x="405" y="0"/>
                    <a:pt x="0" y="2204"/>
                    <a:pt x="517" y="2762"/>
                  </a:cubicBezTo>
                  <a:cubicBezTo>
                    <a:pt x="517" y="2762"/>
                    <a:pt x="56" y="2246"/>
                    <a:pt x="517" y="84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rgbClr val="D94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52"/>
            <p:cNvSpPr/>
            <p:nvPr/>
          </p:nvSpPr>
          <p:spPr>
            <a:xfrm>
              <a:off x="1958312" y="1723199"/>
              <a:ext cx="987348" cy="900953"/>
            </a:xfrm>
            <a:custGeom>
              <a:avLst/>
              <a:gdLst/>
              <a:ahLst/>
              <a:cxnLst/>
              <a:rect l="l" t="t" r="r" b="b"/>
              <a:pathLst>
                <a:path w="11634" h="10616" extrusionOk="0">
                  <a:moveTo>
                    <a:pt x="2316" y="308"/>
                  </a:moveTo>
                  <a:lnTo>
                    <a:pt x="4464" y="1173"/>
                  </a:lnTo>
                  <a:lnTo>
                    <a:pt x="4646" y="3153"/>
                  </a:lnTo>
                  <a:lnTo>
                    <a:pt x="2679" y="4283"/>
                  </a:lnTo>
                  <a:lnTo>
                    <a:pt x="545" y="3418"/>
                  </a:lnTo>
                  <a:lnTo>
                    <a:pt x="350" y="1438"/>
                  </a:lnTo>
                  <a:lnTo>
                    <a:pt x="2316" y="308"/>
                  </a:lnTo>
                  <a:close/>
                  <a:moveTo>
                    <a:pt x="4841" y="3390"/>
                  </a:moveTo>
                  <a:lnTo>
                    <a:pt x="5022" y="5371"/>
                  </a:lnTo>
                  <a:lnTo>
                    <a:pt x="7338" y="6306"/>
                  </a:lnTo>
                  <a:lnTo>
                    <a:pt x="9291" y="5190"/>
                  </a:lnTo>
                  <a:lnTo>
                    <a:pt x="11188" y="6041"/>
                  </a:lnTo>
                  <a:lnTo>
                    <a:pt x="9570" y="7198"/>
                  </a:lnTo>
                  <a:lnTo>
                    <a:pt x="7338" y="6306"/>
                  </a:lnTo>
                  <a:lnTo>
                    <a:pt x="5357" y="7449"/>
                  </a:lnTo>
                  <a:lnTo>
                    <a:pt x="3181" y="6613"/>
                  </a:lnTo>
                  <a:lnTo>
                    <a:pt x="2832" y="4548"/>
                  </a:lnTo>
                  <a:lnTo>
                    <a:pt x="4841" y="3390"/>
                  </a:lnTo>
                  <a:close/>
                  <a:moveTo>
                    <a:pt x="2288" y="1"/>
                  </a:moveTo>
                  <a:lnTo>
                    <a:pt x="1" y="1312"/>
                  </a:lnTo>
                  <a:lnTo>
                    <a:pt x="224" y="3614"/>
                  </a:lnTo>
                  <a:lnTo>
                    <a:pt x="2526" y="4548"/>
                  </a:lnTo>
                  <a:lnTo>
                    <a:pt x="3000" y="6808"/>
                  </a:lnTo>
                  <a:lnTo>
                    <a:pt x="5232" y="7617"/>
                  </a:lnTo>
                  <a:lnTo>
                    <a:pt x="5427" y="9681"/>
                  </a:lnTo>
                  <a:lnTo>
                    <a:pt x="7742" y="10616"/>
                  </a:lnTo>
                  <a:lnTo>
                    <a:pt x="9862" y="9402"/>
                  </a:lnTo>
                  <a:lnTo>
                    <a:pt x="9667" y="7366"/>
                  </a:lnTo>
                  <a:lnTo>
                    <a:pt x="11634" y="6013"/>
                  </a:lnTo>
                  <a:lnTo>
                    <a:pt x="9444" y="4981"/>
                  </a:lnTo>
                  <a:lnTo>
                    <a:pt x="9263" y="2944"/>
                  </a:lnTo>
                  <a:lnTo>
                    <a:pt x="6947" y="2009"/>
                  </a:lnTo>
                  <a:lnTo>
                    <a:pt x="4980" y="3139"/>
                  </a:lnTo>
                  <a:lnTo>
                    <a:pt x="4785" y="991"/>
                  </a:lnTo>
                  <a:lnTo>
                    <a:pt x="2288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52"/>
            <p:cNvSpPr/>
            <p:nvPr/>
          </p:nvSpPr>
          <p:spPr>
            <a:xfrm>
              <a:off x="1358127" y="2006148"/>
              <a:ext cx="1034705" cy="921067"/>
            </a:xfrm>
            <a:custGeom>
              <a:avLst/>
              <a:gdLst/>
              <a:ahLst/>
              <a:cxnLst/>
              <a:rect l="l" t="t" r="r" b="b"/>
              <a:pathLst>
                <a:path w="12192" h="10853" extrusionOk="0">
                  <a:moveTo>
                    <a:pt x="1214" y="1"/>
                  </a:moveTo>
                  <a:cubicBezTo>
                    <a:pt x="1214" y="1"/>
                    <a:pt x="1" y="1256"/>
                    <a:pt x="1075" y="2260"/>
                  </a:cubicBezTo>
                  <a:lnTo>
                    <a:pt x="12192" y="10853"/>
                  </a:lnTo>
                  <a:cubicBezTo>
                    <a:pt x="8021" y="7184"/>
                    <a:pt x="1340" y="126"/>
                    <a:pt x="121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52"/>
            <p:cNvSpPr/>
            <p:nvPr/>
          </p:nvSpPr>
          <p:spPr>
            <a:xfrm>
              <a:off x="2647267" y="2380244"/>
              <a:ext cx="521002" cy="466517"/>
            </a:xfrm>
            <a:custGeom>
              <a:avLst/>
              <a:gdLst/>
              <a:ahLst/>
              <a:cxnLst/>
              <a:rect l="l" t="t" r="r" b="b"/>
              <a:pathLst>
                <a:path w="6139" h="5497" extrusionOk="0">
                  <a:moveTo>
                    <a:pt x="210" y="0"/>
                  </a:moveTo>
                  <a:lnTo>
                    <a:pt x="1" y="237"/>
                  </a:lnTo>
                  <a:lnTo>
                    <a:pt x="5929" y="5496"/>
                  </a:lnTo>
                  <a:lnTo>
                    <a:pt x="6138" y="5245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52"/>
            <p:cNvSpPr/>
            <p:nvPr/>
          </p:nvSpPr>
          <p:spPr>
            <a:xfrm>
              <a:off x="2433061" y="2181060"/>
              <a:ext cx="428581" cy="397519"/>
            </a:xfrm>
            <a:custGeom>
              <a:avLst/>
              <a:gdLst/>
              <a:ahLst/>
              <a:cxnLst/>
              <a:rect l="l" t="t" r="r" b="b"/>
              <a:pathLst>
                <a:path w="5050" h="4684" extrusionOk="0">
                  <a:moveTo>
                    <a:pt x="2531" y="0"/>
                  </a:moveTo>
                  <a:cubicBezTo>
                    <a:pt x="1412" y="0"/>
                    <a:pt x="424" y="803"/>
                    <a:pt x="223" y="1943"/>
                  </a:cubicBezTo>
                  <a:cubicBezTo>
                    <a:pt x="0" y="3212"/>
                    <a:pt x="851" y="4426"/>
                    <a:pt x="2120" y="4649"/>
                  </a:cubicBezTo>
                  <a:cubicBezTo>
                    <a:pt x="2257" y="4673"/>
                    <a:pt x="2392" y="4684"/>
                    <a:pt x="2525" y="4684"/>
                  </a:cubicBezTo>
                  <a:cubicBezTo>
                    <a:pt x="3647" y="4684"/>
                    <a:pt x="4627" y="3873"/>
                    <a:pt x="4826" y="2738"/>
                  </a:cubicBezTo>
                  <a:cubicBezTo>
                    <a:pt x="5050" y="1469"/>
                    <a:pt x="4199" y="255"/>
                    <a:pt x="2915" y="32"/>
                  </a:cubicBezTo>
                  <a:cubicBezTo>
                    <a:pt x="2786" y="11"/>
                    <a:pt x="2658" y="0"/>
                    <a:pt x="2531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52"/>
            <p:cNvSpPr/>
            <p:nvPr/>
          </p:nvSpPr>
          <p:spPr>
            <a:xfrm>
              <a:off x="2418294" y="2179532"/>
              <a:ext cx="398368" cy="398877"/>
            </a:xfrm>
            <a:custGeom>
              <a:avLst/>
              <a:gdLst/>
              <a:ahLst/>
              <a:cxnLst/>
              <a:rect l="l" t="t" r="r" b="b"/>
              <a:pathLst>
                <a:path w="4694" h="4700" extrusionOk="0">
                  <a:moveTo>
                    <a:pt x="2702" y="1"/>
                  </a:moveTo>
                  <a:cubicBezTo>
                    <a:pt x="1250" y="1"/>
                    <a:pt x="0" y="1404"/>
                    <a:pt x="439" y="2979"/>
                  </a:cubicBezTo>
                  <a:cubicBezTo>
                    <a:pt x="748" y="4095"/>
                    <a:pt x="1726" y="4699"/>
                    <a:pt x="2713" y="4699"/>
                  </a:cubicBezTo>
                  <a:cubicBezTo>
                    <a:pt x="3466" y="4699"/>
                    <a:pt x="4223" y="4349"/>
                    <a:pt x="4694" y="3607"/>
                  </a:cubicBezTo>
                  <a:lnTo>
                    <a:pt x="4694" y="3607"/>
                  </a:lnTo>
                  <a:cubicBezTo>
                    <a:pt x="4682" y="3618"/>
                    <a:pt x="4581" y="3717"/>
                    <a:pt x="4387" y="3717"/>
                  </a:cubicBezTo>
                  <a:cubicBezTo>
                    <a:pt x="4104" y="3717"/>
                    <a:pt x="3623" y="3506"/>
                    <a:pt x="2936" y="2505"/>
                  </a:cubicBezTo>
                  <a:cubicBezTo>
                    <a:pt x="1750" y="775"/>
                    <a:pt x="3759" y="259"/>
                    <a:pt x="3759" y="259"/>
                  </a:cubicBezTo>
                  <a:cubicBezTo>
                    <a:pt x="3409" y="81"/>
                    <a:pt x="3049" y="1"/>
                    <a:pt x="2702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52"/>
            <p:cNvSpPr/>
            <p:nvPr/>
          </p:nvSpPr>
          <p:spPr>
            <a:xfrm>
              <a:off x="2412948" y="2180211"/>
              <a:ext cx="364676" cy="398198"/>
            </a:xfrm>
            <a:custGeom>
              <a:avLst/>
              <a:gdLst/>
              <a:ahLst/>
              <a:cxnLst/>
              <a:rect l="l" t="t" r="r" b="b"/>
              <a:pathLst>
                <a:path w="4297" h="4692" extrusionOk="0">
                  <a:moveTo>
                    <a:pt x="2762" y="0"/>
                  </a:moveTo>
                  <a:cubicBezTo>
                    <a:pt x="1130" y="0"/>
                    <a:pt x="0" y="1632"/>
                    <a:pt x="558" y="3152"/>
                  </a:cubicBezTo>
                  <a:cubicBezTo>
                    <a:pt x="923" y="4132"/>
                    <a:pt x="1840" y="4691"/>
                    <a:pt x="2778" y="4691"/>
                  </a:cubicBezTo>
                  <a:cubicBezTo>
                    <a:pt x="3310" y="4691"/>
                    <a:pt x="3848" y="4512"/>
                    <a:pt x="4296" y="4129"/>
                  </a:cubicBezTo>
                  <a:lnTo>
                    <a:pt x="4296" y="4129"/>
                  </a:lnTo>
                  <a:cubicBezTo>
                    <a:pt x="4288" y="4134"/>
                    <a:pt x="4267" y="4144"/>
                    <a:pt x="4229" y="4144"/>
                  </a:cubicBezTo>
                  <a:cubicBezTo>
                    <a:pt x="4072" y="4144"/>
                    <a:pt x="3620" y="3981"/>
                    <a:pt x="2511" y="2692"/>
                  </a:cubicBezTo>
                  <a:cubicBezTo>
                    <a:pt x="1046" y="990"/>
                    <a:pt x="3125" y="28"/>
                    <a:pt x="3125" y="28"/>
                  </a:cubicBezTo>
                  <a:cubicBezTo>
                    <a:pt x="3013" y="14"/>
                    <a:pt x="2887" y="0"/>
                    <a:pt x="2762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52"/>
            <p:cNvSpPr/>
            <p:nvPr/>
          </p:nvSpPr>
          <p:spPr>
            <a:xfrm>
              <a:off x="2418803" y="2186067"/>
              <a:ext cx="324448" cy="392852"/>
            </a:xfrm>
            <a:custGeom>
              <a:avLst/>
              <a:gdLst/>
              <a:ahLst/>
              <a:cxnLst/>
              <a:rect l="l" t="t" r="r" b="b"/>
              <a:pathLst>
                <a:path w="3823" h="4629" extrusionOk="0">
                  <a:moveTo>
                    <a:pt x="2149" y="1"/>
                  </a:moveTo>
                  <a:cubicBezTo>
                    <a:pt x="768" y="322"/>
                    <a:pt x="1" y="1800"/>
                    <a:pt x="503" y="3125"/>
                  </a:cubicBezTo>
                  <a:cubicBezTo>
                    <a:pt x="860" y="4068"/>
                    <a:pt x="1753" y="4629"/>
                    <a:pt x="2691" y="4629"/>
                  </a:cubicBezTo>
                  <a:cubicBezTo>
                    <a:pt x="3072" y="4629"/>
                    <a:pt x="3460" y="4536"/>
                    <a:pt x="3823" y="4339"/>
                  </a:cubicBezTo>
                  <a:cubicBezTo>
                    <a:pt x="3823" y="4339"/>
                    <a:pt x="3502" y="4227"/>
                    <a:pt x="2470" y="3404"/>
                  </a:cubicBezTo>
                  <a:cubicBezTo>
                    <a:pt x="377" y="1744"/>
                    <a:pt x="2149" y="1"/>
                    <a:pt x="214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52"/>
            <p:cNvSpPr/>
            <p:nvPr/>
          </p:nvSpPr>
          <p:spPr>
            <a:xfrm>
              <a:off x="2749108" y="2289860"/>
              <a:ext cx="71289" cy="57880"/>
            </a:xfrm>
            <a:custGeom>
              <a:avLst/>
              <a:gdLst/>
              <a:ahLst/>
              <a:cxnLst/>
              <a:rect l="l" t="t" r="r" b="b"/>
              <a:pathLst>
                <a:path w="840" h="682" extrusionOk="0">
                  <a:moveTo>
                    <a:pt x="410" y="1"/>
                  </a:moveTo>
                  <a:cubicBezTo>
                    <a:pt x="357" y="1"/>
                    <a:pt x="303" y="11"/>
                    <a:pt x="252" y="33"/>
                  </a:cubicBezTo>
                  <a:cubicBezTo>
                    <a:pt x="0" y="173"/>
                    <a:pt x="42" y="549"/>
                    <a:pt x="307" y="661"/>
                  </a:cubicBezTo>
                  <a:cubicBezTo>
                    <a:pt x="348" y="675"/>
                    <a:pt x="388" y="682"/>
                    <a:pt x="427" y="682"/>
                  </a:cubicBezTo>
                  <a:cubicBezTo>
                    <a:pt x="656" y="682"/>
                    <a:pt x="839" y="453"/>
                    <a:pt x="768" y="214"/>
                  </a:cubicBezTo>
                  <a:cubicBezTo>
                    <a:pt x="696" y="81"/>
                    <a:pt x="556" y="1"/>
                    <a:pt x="410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52"/>
            <p:cNvSpPr/>
            <p:nvPr/>
          </p:nvSpPr>
          <p:spPr>
            <a:xfrm>
              <a:off x="2488650" y="2872646"/>
              <a:ext cx="672490" cy="62887"/>
            </a:xfrm>
            <a:custGeom>
              <a:avLst/>
              <a:gdLst/>
              <a:ahLst/>
              <a:cxnLst/>
              <a:rect l="l" t="t" r="r" b="b"/>
              <a:pathLst>
                <a:path w="7924" h="741" extrusionOk="0">
                  <a:moveTo>
                    <a:pt x="15" y="1"/>
                  </a:moveTo>
                  <a:lnTo>
                    <a:pt x="1" y="322"/>
                  </a:lnTo>
                  <a:lnTo>
                    <a:pt x="7910" y="740"/>
                  </a:lnTo>
                  <a:lnTo>
                    <a:pt x="7924" y="419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52"/>
            <p:cNvSpPr/>
            <p:nvPr/>
          </p:nvSpPr>
          <p:spPr>
            <a:xfrm>
              <a:off x="2299310" y="2717593"/>
              <a:ext cx="348042" cy="348126"/>
            </a:xfrm>
            <a:custGeom>
              <a:avLst/>
              <a:gdLst/>
              <a:ahLst/>
              <a:cxnLst/>
              <a:rect l="l" t="t" r="r" b="b"/>
              <a:pathLst>
                <a:path w="4101" h="4102" extrusionOk="0">
                  <a:moveTo>
                    <a:pt x="2050" y="1"/>
                  </a:moveTo>
                  <a:cubicBezTo>
                    <a:pt x="921" y="1"/>
                    <a:pt x="0" y="921"/>
                    <a:pt x="0" y="2051"/>
                  </a:cubicBezTo>
                  <a:cubicBezTo>
                    <a:pt x="0" y="3181"/>
                    <a:pt x="921" y="4102"/>
                    <a:pt x="2050" y="4102"/>
                  </a:cubicBezTo>
                  <a:cubicBezTo>
                    <a:pt x="3180" y="4102"/>
                    <a:pt x="4101" y="3181"/>
                    <a:pt x="4101" y="2051"/>
                  </a:cubicBezTo>
                  <a:cubicBezTo>
                    <a:pt x="4101" y="921"/>
                    <a:pt x="3180" y="1"/>
                    <a:pt x="2050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52"/>
            <p:cNvSpPr/>
            <p:nvPr/>
          </p:nvSpPr>
          <p:spPr>
            <a:xfrm>
              <a:off x="2229718" y="2751965"/>
              <a:ext cx="282694" cy="315198"/>
            </a:xfrm>
            <a:custGeom>
              <a:avLst/>
              <a:gdLst/>
              <a:ahLst/>
              <a:cxnLst/>
              <a:rect l="l" t="t" r="r" b="b"/>
              <a:pathLst>
                <a:path w="3331" h="3714" extrusionOk="0">
                  <a:moveTo>
                    <a:pt x="1643" y="0"/>
                  </a:moveTo>
                  <a:cubicBezTo>
                    <a:pt x="1" y="1232"/>
                    <a:pt x="978" y="3714"/>
                    <a:pt x="2828" y="3714"/>
                  </a:cubicBezTo>
                  <a:cubicBezTo>
                    <a:pt x="2989" y="3714"/>
                    <a:pt x="3157" y="3695"/>
                    <a:pt x="3331" y="3655"/>
                  </a:cubicBezTo>
                  <a:lnTo>
                    <a:pt x="3331" y="3641"/>
                  </a:lnTo>
                  <a:cubicBezTo>
                    <a:pt x="3331" y="3641"/>
                    <a:pt x="3330" y="3641"/>
                    <a:pt x="3329" y="3641"/>
                  </a:cubicBezTo>
                  <a:cubicBezTo>
                    <a:pt x="3303" y="3641"/>
                    <a:pt x="3014" y="3616"/>
                    <a:pt x="1992" y="2567"/>
                  </a:cubicBezTo>
                  <a:cubicBezTo>
                    <a:pt x="904" y="1465"/>
                    <a:pt x="1615" y="56"/>
                    <a:pt x="16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52"/>
            <p:cNvSpPr/>
            <p:nvPr/>
          </p:nvSpPr>
          <p:spPr>
            <a:xfrm>
              <a:off x="2556119" y="2822574"/>
              <a:ext cx="71119" cy="57880"/>
            </a:xfrm>
            <a:custGeom>
              <a:avLst/>
              <a:gdLst/>
              <a:ahLst/>
              <a:cxnLst/>
              <a:rect l="l" t="t" r="r" b="b"/>
              <a:pathLst>
                <a:path w="838" h="682" extrusionOk="0">
                  <a:moveTo>
                    <a:pt x="398" y="0"/>
                  </a:moveTo>
                  <a:cubicBezTo>
                    <a:pt x="344" y="0"/>
                    <a:pt x="290" y="11"/>
                    <a:pt x="238" y="33"/>
                  </a:cubicBezTo>
                  <a:cubicBezTo>
                    <a:pt x="1" y="186"/>
                    <a:pt x="29" y="549"/>
                    <a:pt x="308" y="661"/>
                  </a:cubicBezTo>
                  <a:cubicBezTo>
                    <a:pt x="346" y="675"/>
                    <a:pt x="385" y="681"/>
                    <a:pt x="422" y="681"/>
                  </a:cubicBezTo>
                  <a:cubicBezTo>
                    <a:pt x="646" y="681"/>
                    <a:pt x="838" y="453"/>
                    <a:pt x="754" y="214"/>
                  </a:cubicBezTo>
                  <a:cubicBezTo>
                    <a:pt x="693" y="81"/>
                    <a:pt x="548" y="0"/>
                    <a:pt x="39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52"/>
            <p:cNvSpPr/>
            <p:nvPr/>
          </p:nvSpPr>
          <p:spPr>
            <a:xfrm>
              <a:off x="3193051" y="3065636"/>
              <a:ext cx="79351" cy="351691"/>
            </a:xfrm>
            <a:custGeom>
              <a:avLst/>
              <a:gdLst/>
              <a:ahLst/>
              <a:cxnLst/>
              <a:rect l="l" t="t" r="r" b="b"/>
              <a:pathLst>
                <a:path w="935" h="4144" extrusionOk="0">
                  <a:moveTo>
                    <a:pt x="321" y="1"/>
                  </a:moveTo>
                  <a:lnTo>
                    <a:pt x="0" y="42"/>
                  </a:lnTo>
                  <a:lnTo>
                    <a:pt x="614" y="4143"/>
                  </a:lnTo>
                  <a:lnTo>
                    <a:pt x="935" y="4088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52"/>
            <p:cNvSpPr/>
            <p:nvPr/>
          </p:nvSpPr>
          <p:spPr>
            <a:xfrm>
              <a:off x="3131437" y="3350876"/>
              <a:ext cx="279469" cy="254348"/>
            </a:xfrm>
            <a:custGeom>
              <a:avLst/>
              <a:gdLst/>
              <a:ahLst/>
              <a:cxnLst/>
              <a:rect l="l" t="t" r="r" b="b"/>
              <a:pathLst>
                <a:path w="3293" h="2997" extrusionOk="0">
                  <a:moveTo>
                    <a:pt x="1643" y="1"/>
                  </a:moveTo>
                  <a:cubicBezTo>
                    <a:pt x="963" y="1"/>
                    <a:pt x="349" y="468"/>
                    <a:pt x="182" y="1159"/>
                  </a:cubicBezTo>
                  <a:cubicBezTo>
                    <a:pt x="1" y="1954"/>
                    <a:pt x="503" y="2763"/>
                    <a:pt x="1298" y="2958"/>
                  </a:cubicBezTo>
                  <a:cubicBezTo>
                    <a:pt x="1412" y="2984"/>
                    <a:pt x="1526" y="2996"/>
                    <a:pt x="1638" y="2996"/>
                  </a:cubicBezTo>
                  <a:cubicBezTo>
                    <a:pt x="2322" y="2996"/>
                    <a:pt x="2942" y="2538"/>
                    <a:pt x="3097" y="1842"/>
                  </a:cubicBezTo>
                  <a:cubicBezTo>
                    <a:pt x="3293" y="1033"/>
                    <a:pt x="2791" y="224"/>
                    <a:pt x="1996" y="43"/>
                  </a:cubicBezTo>
                  <a:cubicBezTo>
                    <a:pt x="1877" y="15"/>
                    <a:pt x="1759" y="1"/>
                    <a:pt x="1643" y="1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52"/>
            <p:cNvSpPr/>
            <p:nvPr/>
          </p:nvSpPr>
          <p:spPr>
            <a:xfrm>
              <a:off x="3133814" y="3426663"/>
              <a:ext cx="114911" cy="176524"/>
            </a:xfrm>
            <a:custGeom>
              <a:avLst/>
              <a:gdLst/>
              <a:ahLst/>
              <a:cxnLst/>
              <a:rect l="l" t="t" r="r" b="b"/>
              <a:pathLst>
                <a:path w="1354" h="2080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68" y="196"/>
                    <a:pt x="126" y="405"/>
                    <a:pt x="126" y="615"/>
                  </a:cubicBezTo>
                  <a:cubicBezTo>
                    <a:pt x="126" y="1340"/>
                    <a:pt x="642" y="1954"/>
                    <a:pt x="1354" y="2079"/>
                  </a:cubicBezTo>
                  <a:cubicBezTo>
                    <a:pt x="1" y="1479"/>
                    <a:pt x="252" y="43"/>
                    <a:pt x="25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52"/>
            <p:cNvSpPr/>
            <p:nvPr/>
          </p:nvSpPr>
          <p:spPr>
            <a:xfrm>
              <a:off x="3331555" y="3418430"/>
              <a:ext cx="56013" cy="45065"/>
            </a:xfrm>
            <a:custGeom>
              <a:avLst/>
              <a:gdLst/>
              <a:ahLst/>
              <a:cxnLst/>
              <a:rect l="l" t="t" r="r" b="b"/>
              <a:pathLst>
                <a:path w="660" h="531" extrusionOk="0">
                  <a:moveTo>
                    <a:pt x="322" y="1"/>
                  </a:moveTo>
                  <a:cubicBezTo>
                    <a:pt x="280" y="1"/>
                    <a:pt x="237" y="10"/>
                    <a:pt x="195" y="28"/>
                  </a:cubicBezTo>
                  <a:cubicBezTo>
                    <a:pt x="0" y="140"/>
                    <a:pt x="28" y="433"/>
                    <a:pt x="251" y="516"/>
                  </a:cubicBezTo>
                  <a:cubicBezTo>
                    <a:pt x="281" y="526"/>
                    <a:pt x="310" y="531"/>
                    <a:pt x="339" y="531"/>
                  </a:cubicBezTo>
                  <a:cubicBezTo>
                    <a:pt x="514" y="531"/>
                    <a:pt x="660" y="360"/>
                    <a:pt x="600" y="168"/>
                  </a:cubicBezTo>
                  <a:cubicBezTo>
                    <a:pt x="549" y="66"/>
                    <a:pt x="438" y="1"/>
                    <a:pt x="32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52"/>
            <p:cNvSpPr/>
            <p:nvPr/>
          </p:nvSpPr>
          <p:spPr>
            <a:xfrm>
              <a:off x="3274694" y="2920003"/>
              <a:ext cx="300770" cy="227445"/>
            </a:xfrm>
            <a:custGeom>
              <a:avLst/>
              <a:gdLst/>
              <a:ahLst/>
              <a:cxnLst/>
              <a:rect l="l" t="t" r="r" b="b"/>
              <a:pathLst>
                <a:path w="3544" h="2680" extrusionOk="0">
                  <a:moveTo>
                    <a:pt x="182" y="1"/>
                  </a:moveTo>
                  <a:lnTo>
                    <a:pt x="1" y="266"/>
                  </a:lnTo>
                  <a:lnTo>
                    <a:pt x="3362" y="2679"/>
                  </a:lnTo>
                  <a:lnTo>
                    <a:pt x="3544" y="2428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52"/>
            <p:cNvSpPr/>
            <p:nvPr/>
          </p:nvSpPr>
          <p:spPr>
            <a:xfrm>
              <a:off x="3465307" y="3024220"/>
              <a:ext cx="164643" cy="164643"/>
            </a:xfrm>
            <a:custGeom>
              <a:avLst/>
              <a:gdLst/>
              <a:ahLst/>
              <a:cxnLst/>
              <a:rect l="l" t="t" r="r" b="b"/>
              <a:pathLst>
                <a:path w="1940" h="1940" extrusionOk="0">
                  <a:moveTo>
                    <a:pt x="963" y="0"/>
                  </a:moveTo>
                  <a:cubicBezTo>
                    <a:pt x="433" y="0"/>
                    <a:pt x="0" y="433"/>
                    <a:pt x="0" y="977"/>
                  </a:cubicBezTo>
                  <a:cubicBezTo>
                    <a:pt x="0" y="1507"/>
                    <a:pt x="433" y="1939"/>
                    <a:pt x="963" y="1939"/>
                  </a:cubicBezTo>
                  <a:cubicBezTo>
                    <a:pt x="1507" y="1939"/>
                    <a:pt x="1939" y="1507"/>
                    <a:pt x="1939" y="977"/>
                  </a:cubicBezTo>
                  <a:cubicBezTo>
                    <a:pt x="1939" y="433"/>
                    <a:pt x="1507" y="0"/>
                    <a:pt x="963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52"/>
            <p:cNvSpPr/>
            <p:nvPr/>
          </p:nvSpPr>
          <p:spPr>
            <a:xfrm>
              <a:off x="3449946" y="3024220"/>
              <a:ext cx="151573" cy="164728"/>
            </a:xfrm>
            <a:custGeom>
              <a:avLst/>
              <a:gdLst/>
              <a:ahLst/>
              <a:cxnLst/>
              <a:rect l="l" t="t" r="r" b="b"/>
              <a:pathLst>
                <a:path w="1786" h="1941" extrusionOk="0">
                  <a:moveTo>
                    <a:pt x="1144" y="0"/>
                  </a:moveTo>
                  <a:cubicBezTo>
                    <a:pt x="474" y="0"/>
                    <a:pt x="0" y="670"/>
                    <a:pt x="237" y="1312"/>
                  </a:cubicBezTo>
                  <a:cubicBezTo>
                    <a:pt x="388" y="1711"/>
                    <a:pt x="764" y="1940"/>
                    <a:pt x="1151" y="1940"/>
                  </a:cubicBezTo>
                  <a:cubicBezTo>
                    <a:pt x="1372" y="1940"/>
                    <a:pt x="1597" y="1865"/>
                    <a:pt x="1785" y="1702"/>
                  </a:cubicBezTo>
                  <a:lnTo>
                    <a:pt x="1785" y="1702"/>
                  </a:lnTo>
                  <a:cubicBezTo>
                    <a:pt x="1779" y="1705"/>
                    <a:pt x="1768" y="1711"/>
                    <a:pt x="1747" y="1711"/>
                  </a:cubicBezTo>
                  <a:cubicBezTo>
                    <a:pt x="1675" y="1711"/>
                    <a:pt x="1492" y="1638"/>
                    <a:pt x="1046" y="1116"/>
                  </a:cubicBezTo>
                  <a:cubicBezTo>
                    <a:pt x="432" y="405"/>
                    <a:pt x="1297" y="14"/>
                    <a:pt x="1297" y="14"/>
                  </a:cubicBezTo>
                  <a:cubicBezTo>
                    <a:pt x="1241" y="0"/>
                    <a:pt x="1200" y="0"/>
                    <a:pt x="114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52"/>
            <p:cNvSpPr/>
            <p:nvPr/>
          </p:nvSpPr>
          <p:spPr>
            <a:xfrm>
              <a:off x="3584885" y="3069030"/>
              <a:ext cx="38615" cy="32080"/>
            </a:xfrm>
            <a:custGeom>
              <a:avLst/>
              <a:gdLst/>
              <a:ahLst/>
              <a:cxnLst/>
              <a:rect l="l" t="t" r="r" b="b"/>
              <a:pathLst>
                <a:path w="455" h="378" extrusionOk="0">
                  <a:moveTo>
                    <a:pt x="218" y="0"/>
                  </a:moveTo>
                  <a:cubicBezTo>
                    <a:pt x="191" y="0"/>
                    <a:pt x="165" y="6"/>
                    <a:pt x="140" y="16"/>
                  </a:cubicBezTo>
                  <a:cubicBezTo>
                    <a:pt x="0" y="100"/>
                    <a:pt x="14" y="309"/>
                    <a:pt x="168" y="365"/>
                  </a:cubicBezTo>
                  <a:cubicBezTo>
                    <a:pt x="191" y="374"/>
                    <a:pt x="214" y="378"/>
                    <a:pt x="237" y="378"/>
                  </a:cubicBezTo>
                  <a:cubicBezTo>
                    <a:pt x="360" y="378"/>
                    <a:pt x="454" y="258"/>
                    <a:pt x="419" y="128"/>
                  </a:cubicBezTo>
                  <a:cubicBezTo>
                    <a:pt x="377" y="45"/>
                    <a:pt x="297" y="0"/>
                    <a:pt x="21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52"/>
            <p:cNvSpPr/>
            <p:nvPr/>
          </p:nvSpPr>
          <p:spPr>
            <a:xfrm>
              <a:off x="2672133" y="2936637"/>
              <a:ext cx="521002" cy="466432"/>
            </a:xfrm>
            <a:custGeom>
              <a:avLst/>
              <a:gdLst/>
              <a:ahLst/>
              <a:cxnLst/>
              <a:rect l="l" t="t" r="r" b="b"/>
              <a:pathLst>
                <a:path w="6139" h="5496" extrusionOk="0">
                  <a:moveTo>
                    <a:pt x="5929" y="0"/>
                  </a:moveTo>
                  <a:lnTo>
                    <a:pt x="1" y="5259"/>
                  </a:lnTo>
                  <a:lnTo>
                    <a:pt x="210" y="5496"/>
                  </a:lnTo>
                  <a:lnTo>
                    <a:pt x="6138" y="237"/>
                  </a:lnTo>
                  <a:lnTo>
                    <a:pt x="59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52"/>
            <p:cNvSpPr/>
            <p:nvPr/>
          </p:nvSpPr>
          <p:spPr>
            <a:xfrm>
              <a:off x="2509951" y="3240887"/>
              <a:ext cx="323260" cy="324364"/>
            </a:xfrm>
            <a:custGeom>
              <a:avLst/>
              <a:gdLst/>
              <a:ahLst/>
              <a:cxnLst/>
              <a:rect l="l" t="t" r="r" b="b"/>
              <a:pathLst>
                <a:path w="3809" h="3822" extrusionOk="0">
                  <a:moveTo>
                    <a:pt x="1898" y="0"/>
                  </a:moveTo>
                  <a:cubicBezTo>
                    <a:pt x="852" y="0"/>
                    <a:pt x="1" y="851"/>
                    <a:pt x="1" y="1911"/>
                  </a:cubicBezTo>
                  <a:cubicBezTo>
                    <a:pt x="1" y="2957"/>
                    <a:pt x="852" y="3822"/>
                    <a:pt x="1898" y="3822"/>
                  </a:cubicBezTo>
                  <a:cubicBezTo>
                    <a:pt x="2958" y="3822"/>
                    <a:pt x="3809" y="2957"/>
                    <a:pt x="3809" y="1911"/>
                  </a:cubicBezTo>
                  <a:cubicBezTo>
                    <a:pt x="3809" y="851"/>
                    <a:pt x="2958" y="0"/>
                    <a:pt x="189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52"/>
            <p:cNvSpPr/>
            <p:nvPr/>
          </p:nvSpPr>
          <p:spPr>
            <a:xfrm>
              <a:off x="2446640" y="3273986"/>
              <a:ext cx="259949" cy="291605"/>
            </a:xfrm>
            <a:custGeom>
              <a:avLst/>
              <a:gdLst/>
              <a:ahLst/>
              <a:cxnLst/>
              <a:rect l="l" t="t" r="r" b="b"/>
              <a:pathLst>
                <a:path w="3063" h="343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1" y="1150"/>
                    <a:pt x="907" y="3436"/>
                    <a:pt x="2633" y="3436"/>
                  </a:cubicBezTo>
                  <a:cubicBezTo>
                    <a:pt x="2771" y="3436"/>
                    <a:pt x="2915" y="3421"/>
                    <a:pt x="3062" y="3390"/>
                  </a:cubicBezTo>
                  <a:lnTo>
                    <a:pt x="3062" y="3376"/>
                  </a:lnTo>
                  <a:cubicBezTo>
                    <a:pt x="3062" y="3376"/>
                    <a:pt x="3062" y="3376"/>
                    <a:pt x="3060" y="3376"/>
                  </a:cubicBezTo>
                  <a:cubicBezTo>
                    <a:pt x="3036" y="3376"/>
                    <a:pt x="2774" y="3351"/>
                    <a:pt x="1821" y="2372"/>
                  </a:cubicBezTo>
                  <a:cubicBezTo>
                    <a:pt x="803" y="1354"/>
                    <a:pt x="1458" y="42"/>
                    <a:pt x="148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52"/>
            <p:cNvSpPr/>
            <p:nvPr/>
          </p:nvSpPr>
          <p:spPr>
            <a:xfrm>
              <a:off x="2480417" y="3336703"/>
              <a:ext cx="162267" cy="226257"/>
            </a:xfrm>
            <a:custGeom>
              <a:avLst/>
              <a:gdLst/>
              <a:ahLst/>
              <a:cxnLst/>
              <a:rect l="l" t="t" r="r" b="b"/>
              <a:pathLst>
                <a:path w="1912" h="2666" extrusionOk="0">
                  <a:moveTo>
                    <a:pt x="502" y="1"/>
                  </a:moveTo>
                  <a:cubicBezTo>
                    <a:pt x="0" y="1131"/>
                    <a:pt x="698" y="2442"/>
                    <a:pt x="1911" y="2665"/>
                  </a:cubicBezTo>
                  <a:cubicBezTo>
                    <a:pt x="181" y="1898"/>
                    <a:pt x="488" y="57"/>
                    <a:pt x="50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52"/>
            <p:cNvSpPr/>
            <p:nvPr/>
          </p:nvSpPr>
          <p:spPr>
            <a:xfrm>
              <a:off x="2738415" y="3326858"/>
              <a:ext cx="71289" cy="57965"/>
            </a:xfrm>
            <a:custGeom>
              <a:avLst/>
              <a:gdLst/>
              <a:ahLst/>
              <a:cxnLst/>
              <a:rect l="l" t="t" r="r" b="b"/>
              <a:pathLst>
                <a:path w="840" h="683" extrusionOk="0">
                  <a:moveTo>
                    <a:pt x="408" y="1"/>
                  </a:moveTo>
                  <a:cubicBezTo>
                    <a:pt x="356" y="1"/>
                    <a:pt x="303" y="11"/>
                    <a:pt x="252" y="33"/>
                  </a:cubicBezTo>
                  <a:cubicBezTo>
                    <a:pt x="1" y="187"/>
                    <a:pt x="43" y="563"/>
                    <a:pt x="308" y="661"/>
                  </a:cubicBezTo>
                  <a:cubicBezTo>
                    <a:pt x="350" y="676"/>
                    <a:pt x="391" y="682"/>
                    <a:pt x="432" y="682"/>
                  </a:cubicBezTo>
                  <a:cubicBezTo>
                    <a:pt x="659" y="682"/>
                    <a:pt x="839" y="465"/>
                    <a:pt x="768" y="228"/>
                  </a:cubicBezTo>
                  <a:cubicBezTo>
                    <a:pt x="696" y="84"/>
                    <a:pt x="555" y="1"/>
                    <a:pt x="40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52"/>
            <p:cNvSpPr/>
            <p:nvPr/>
          </p:nvSpPr>
          <p:spPr>
            <a:xfrm>
              <a:off x="2934969" y="2695103"/>
              <a:ext cx="454635" cy="416615"/>
            </a:xfrm>
            <a:custGeom>
              <a:avLst/>
              <a:gdLst/>
              <a:ahLst/>
              <a:cxnLst/>
              <a:rect l="l" t="t" r="r" b="b"/>
              <a:pathLst>
                <a:path w="5357" h="4909" extrusionOk="0">
                  <a:moveTo>
                    <a:pt x="2902" y="1"/>
                  </a:moveTo>
                  <a:cubicBezTo>
                    <a:pt x="2706" y="1"/>
                    <a:pt x="2511" y="29"/>
                    <a:pt x="2330" y="70"/>
                  </a:cubicBezTo>
                  <a:cubicBezTo>
                    <a:pt x="1995" y="140"/>
                    <a:pt x="1688" y="294"/>
                    <a:pt x="1409" y="503"/>
                  </a:cubicBezTo>
                  <a:cubicBezTo>
                    <a:pt x="1074" y="754"/>
                    <a:pt x="823" y="1075"/>
                    <a:pt x="656" y="1451"/>
                  </a:cubicBezTo>
                  <a:cubicBezTo>
                    <a:pt x="0" y="2916"/>
                    <a:pt x="907" y="4590"/>
                    <a:pt x="2469" y="4869"/>
                  </a:cubicBezTo>
                  <a:cubicBezTo>
                    <a:pt x="2620" y="4895"/>
                    <a:pt x="2770" y="4908"/>
                    <a:pt x="2919" y="4908"/>
                  </a:cubicBezTo>
                  <a:cubicBezTo>
                    <a:pt x="3323" y="4908"/>
                    <a:pt x="3717" y="4811"/>
                    <a:pt x="4073" y="4618"/>
                  </a:cubicBezTo>
                  <a:cubicBezTo>
                    <a:pt x="4227" y="4534"/>
                    <a:pt x="4366" y="4436"/>
                    <a:pt x="4506" y="4325"/>
                  </a:cubicBezTo>
                  <a:cubicBezTo>
                    <a:pt x="4687" y="4157"/>
                    <a:pt x="4855" y="3962"/>
                    <a:pt x="4980" y="3753"/>
                  </a:cubicBezTo>
                  <a:cubicBezTo>
                    <a:pt x="5092" y="3585"/>
                    <a:pt x="5175" y="3404"/>
                    <a:pt x="5245" y="3209"/>
                  </a:cubicBezTo>
                  <a:cubicBezTo>
                    <a:pt x="5301" y="3028"/>
                    <a:pt x="5329" y="2846"/>
                    <a:pt x="5343" y="2651"/>
                  </a:cubicBezTo>
                  <a:lnTo>
                    <a:pt x="5343" y="2456"/>
                  </a:lnTo>
                  <a:lnTo>
                    <a:pt x="5357" y="2456"/>
                  </a:lnTo>
                  <a:cubicBezTo>
                    <a:pt x="5343" y="1675"/>
                    <a:pt x="4980" y="949"/>
                    <a:pt x="4352" y="489"/>
                  </a:cubicBezTo>
                  <a:cubicBezTo>
                    <a:pt x="4241" y="405"/>
                    <a:pt x="4129" y="335"/>
                    <a:pt x="4004" y="266"/>
                  </a:cubicBezTo>
                  <a:cubicBezTo>
                    <a:pt x="3780" y="154"/>
                    <a:pt x="3529" y="70"/>
                    <a:pt x="3278" y="29"/>
                  </a:cubicBezTo>
                  <a:cubicBezTo>
                    <a:pt x="3153" y="15"/>
                    <a:pt x="3027" y="1"/>
                    <a:pt x="2902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52"/>
            <p:cNvSpPr/>
            <p:nvPr/>
          </p:nvSpPr>
          <p:spPr>
            <a:xfrm>
              <a:off x="2939721" y="2701044"/>
              <a:ext cx="339809" cy="411523"/>
            </a:xfrm>
            <a:custGeom>
              <a:avLst/>
              <a:gdLst/>
              <a:ahLst/>
              <a:cxnLst/>
              <a:rect l="l" t="t" r="r" b="b"/>
              <a:pathLst>
                <a:path w="4004" h="4849" extrusionOk="0">
                  <a:moveTo>
                    <a:pt x="2260" y="0"/>
                  </a:moveTo>
                  <a:lnTo>
                    <a:pt x="2260" y="0"/>
                  </a:lnTo>
                  <a:cubicBezTo>
                    <a:pt x="823" y="335"/>
                    <a:pt x="0" y="1883"/>
                    <a:pt x="530" y="3264"/>
                  </a:cubicBezTo>
                  <a:cubicBezTo>
                    <a:pt x="918" y="4258"/>
                    <a:pt x="1858" y="4848"/>
                    <a:pt x="2835" y="4848"/>
                  </a:cubicBezTo>
                  <a:cubicBezTo>
                    <a:pt x="3230" y="4848"/>
                    <a:pt x="3630" y="4752"/>
                    <a:pt x="4003" y="4548"/>
                  </a:cubicBezTo>
                  <a:cubicBezTo>
                    <a:pt x="4003" y="4548"/>
                    <a:pt x="3683" y="4422"/>
                    <a:pt x="2609" y="3571"/>
                  </a:cubicBezTo>
                  <a:cubicBezTo>
                    <a:pt x="405" y="1828"/>
                    <a:pt x="2260" y="1"/>
                    <a:pt x="226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52"/>
            <p:cNvSpPr/>
            <p:nvPr/>
          </p:nvSpPr>
          <p:spPr>
            <a:xfrm>
              <a:off x="3284199" y="2805601"/>
              <a:ext cx="91233" cy="90469"/>
            </a:xfrm>
            <a:custGeom>
              <a:avLst/>
              <a:gdLst/>
              <a:ahLst/>
              <a:cxnLst/>
              <a:rect l="l" t="t" r="r" b="b"/>
              <a:pathLst>
                <a:path w="1075" h="1066" extrusionOk="0">
                  <a:moveTo>
                    <a:pt x="427" y="0"/>
                  </a:moveTo>
                  <a:cubicBezTo>
                    <a:pt x="360" y="0"/>
                    <a:pt x="296" y="17"/>
                    <a:pt x="237" y="52"/>
                  </a:cubicBezTo>
                  <a:cubicBezTo>
                    <a:pt x="28" y="177"/>
                    <a:pt x="0" y="498"/>
                    <a:pt x="154" y="763"/>
                  </a:cubicBezTo>
                  <a:cubicBezTo>
                    <a:pt x="274" y="954"/>
                    <a:pt x="468" y="1066"/>
                    <a:pt x="640" y="1066"/>
                  </a:cubicBezTo>
                  <a:cubicBezTo>
                    <a:pt x="706" y="1066"/>
                    <a:pt x="769" y="1049"/>
                    <a:pt x="823" y="1014"/>
                  </a:cubicBezTo>
                  <a:cubicBezTo>
                    <a:pt x="1032" y="889"/>
                    <a:pt x="1074" y="568"/>
                    <a:pt x="907" y="303"/>
                  </a:cubicBezTo>
                  <a:cubicBezTo>
                    <a:pt x="786" y="112"/>
                    <a:pt x="600" y="0"/>
                    <a:pt x="42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52"/>
            <p:cNvSpPr/>
            <p:nvPr/>
          </p:nvSpPr>
          <p:spPr>
            <a:xfrm>
              <a:off x="1368821" y="2197948"/>
              <a:ext cx="414408" cy="684287"/>
            </a:xfrm>
            <a:custGeom>
              <a:avLst/>
              <a:gdLst/>
              <a:ahLst/>
              <a:cxnLst/>
              <a:rect l="l" t="t" r="r" b="b"/>
              <a:pathLst>
                <a:path w="4883" h="8063" extrusionOk="0">
                  <a:moveTo>
                    <a:pt x="949" y="0"/>
                  </a:moveTo>
                  <a:lnTo>
                    <a:pt x="1563" y="488"/>
                  </a:lnTo>
                  <a:lnTo>
                    <a:pt x="0" y="1242"/>
                  </a:lnTo>
                  <a:lnTo>
                    <a:pt x="154" y="6821"/>
                  </a:lnTo>
                  <a:lnTo>
                    <a:pt x="1284" y="8063"/>
                  </a:lnTo>
                  <a:lnTo>
                    <a:pt x="4882" y="907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52"/>
            <p:cNvSpPr/>
            <p:nvPr/>
          </p:nvSpPr>
          <p:spPr>
            <a:xfrm>
              <a:off x="1211391" y="1658105"/>
              <a:ext cx="925820" cy="616817"/>
            </a:xfrm>
            <a:custGeom>
              <a:avLst/>
              <a:gdLst/>
              <a:ahLst/>
              <a:cxnLst/>
              <a:rect l="l" t="t" r="r" b="b"/>
              <a:pathLst>
                <a:path w="10909" h="7268" extrusionOk="0">
                  <a:moveTo>
                    <a:pt x="10908" y="1"/>
                  </a:moveTo>
                  <a:lnTo>
                    <a:pt x="0" y="5692"/>
                  </a:lnTo>
                  <a:lnTo>
                    <a:pt x="84" y="5817"/>
                  </a:lnTo>
                  <a:lnTo>
                    <a:pt x="6737" y="7268"/>
                  </a:lnTo>
                  <a:lnTo>
                    <a:pt x="10252" y="2219"/>
                  </a:lnTo>
                  <a:lnTo>
                    <a:pt x="10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52"/>
            <p:cNvSpPr/>
            <p:nvPr/>
          </p:nvSpPr>
          <p:spPr>
            <a:xfrm>
              <a:off x="1211391" y="1603705"/>
              <a:ext cx="925820" cy="635742"/>
            </a:xfrm>
            <a:custGeom>
              <a:avLst/>
              <a:gdLst/>
              <a:ahLst/>
              <a:cxnLst/>
              <a:rect l="l" t="t" r="r" b="b"/>
              <a:pathLst>
                <a:path w="10909" h="7491" extrusionOk="0">
                  <a:moveTo>
                    <a:pt x="4715" y="0"/>
                  </a:moveTo>
                  <a:lnTo>
                    <a:pt x="3892" y="1702"/>
                  </a:lnTo>
                  <a:lnTo>
                    <a:pt x="0" y="6333"/>
                  </a:lnTo>
                  <a:lnTo>
                    <a:pt x="6668" y="7490"/>
                  </a:lnTo>
                  <a:lnTo>
                    <a:pt x="10113" y="2762"/>
                  </a:lnTo>
                  <a:lnTo>
                    <a:pt x="10908" y="642"/>
                  </a:lnTo>
                  <a:lnTo>
                    <a:pt x="4715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52"/>
            <p:cNvSpPr/>
            <p:nvPr/>
          </p:nvSpPr>
          <p:spPr>
            <a:xfrm>
              <a:off x="1541611" y="1603705"/>
              <a:ext cx="595600" cy="234404"/>
            </a:xfrm>
            <a:custGeom>
              <a:avLst/>
              <a:gdLst/>
              <a:ahLst/>
              <a:cxnLst/>
              <a:rect l="l" t="t" r="r" b="b"/>
              <a:pathLst>
                <a:path w="7018" h="2762" extrusionOk="0">
                  <a:moveTo>
                    <a:pt x="824" y="0"/>
                  </a:moveTo>
                  <a:lnTo>
                    <a:pt x="1" y="1702"/>
                  </a:lnTo>
                  <a:lnTo>
                    <a:pt x="6222" y="2762"/>
                  </a:lnTo>
                  <a:lnTo>
                    <a:pt x="7017" y="642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52"/>
            <p:cNvSpPr/>
            <p:nvPr/>
          </p:nvSpPr>
          <p:spPr>
            <a:xfrm>
              <a:off x="1919272" y="1848718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1" y="405"/>
                  </a:lnTo>
                  <a:lnTo>
                    <a:pt x="600" y="503"/>
                  </a:lnTo>
                  <a:lnTo>
                    <a:pt x="893" y="182"/>
                  </a:lnTo>
                  <a:lnTo>
                    <a:pt x="879" y="112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52"/>
            <p:cNvSpPr/>
            <p:nvPr/>
          </p:nvSpPr>
          <p:spPr>
            <a:xfrm>
              <a:off x="1919272" y="1858223"/>
              <a:ext cx="75872" cy="33183"/>
            </a:xfrm>
            <a:custGeom>
              <a:avLst/>
              <a:gdLst/>
              <a:ahLst/>
              <a:cxnLst/>
              <a:rect l="l" t="t" r="r" b="b"/>
              <a:pathLst>
                <a:path w="894" h="391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81"/>
                  </a:lnTo>
                  <a:lnTo>
                    <a:pt x="1" y="293"/>
                  </a:lnTo>
                  <a:lnTo>
                    <a:pt x="600" y="391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6E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52"/>
            <p:cNvSpPr/>
            <p:nvPr/>
          </p:nvSpPr>
          <p:spPr>
            <a:xfrm>
              <a:off x="1824560" y="1833357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391"/>
                  </a:lnTo>
                  <a:lnTo>
                    <a:pt x="600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52"/>
            <p:cNvSpPr/>
            <p:nvPr/>
          </p:nvSpPr>
          <p:spPr>
            <a:xfrm>
              <a:off x="1824560" y="1841589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3" y="294"/>
                  </a:lnTo>
                  <a:lnTo>
                    <a:pt x="15" y="196"/>
                  </a:lnTo>
                  <a:lnTo>
                    <a:pt x="1" y="294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52"/>
            <p:cNvSpPr/>
            <p:nvPr/>
          </p:nvSpPr>
          <p:spPr>
            <a:xfrm>
              <a:off x="1729848" y="1817911"/>
              <a:ext cx="75872" cy="41500"/>
            </a:xfrm>
            <a:custGeom>
              <a:avLst/>
              <a:gdLst/>
              <a:ahLst/>
              <a:cxnLst/>
              <a:rect l="l" t="t" r="r" b="b"/>
              <a:pathLst>
                <a:path w="894" h="489" extrusionOk="0">
                  <a:moveTo>
                    <a:pt x="308" y="1"/>
                  </a:moveTo>
                  <a:lnTo>
                    <a:pt x="15" y="280"/>
                  </a:lnTo>
                  <a:lnTo>
                    <a:pt x="1" y="391"/>
                  </a:lnTo>
                  <a:lnTo>
                    <a:pt x="587" y="489"/>
                  </a:lnTo>
                  <a:lnTo>
                    <a:pt x="893" y="168"/>
                  </a:lnTo>
                  <a:lnTo>
                    <a:pt x="880" y="98"/>
                  </a:lnTo>
                  <a:lnTo>
                    <a:pt x="30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52"/>
            <p:cNvSpPr/>
            <p:nvPr/>
          </p:nvSpPr>
          <p:spPr>
            <a:xfrm>
              <a:off x="1729848" y="1826228"/>
              <a:ext cx="75872" cy="33183"/>
            </a:xfrm>
            <a:custGeom>
              <a:avLst/>
              <a:gdLst/>
              <a:ahLst/>
              <a:cxnLst/>
              <a:rect l="l" t="t" r="r" b="b"/>
              <a:pathLst>
                <a:path w="894" h="391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82"/>
                  </a:lnTo>
                  <a:lnTo>
                    <a:pt x="1" y="293"/>
                  </a:lnTo>
                  <a:lnTo>
                    <a:pt x="587" y="391"/>
                  </a:lnTo>
                  <a:lnTo>
                    <a:pt x="893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52"/>
            <p:cNvSpPr/>
            <p:nvPr/>
          </p:nvSpPr>
          <p:spPr>
            <a:xfrm>
              <a:off x="1633947" y="1801362"/>
              <a:ext cx="77060" cy="42688"/>
            </a:xfrm>
            <a:custGeom>
              <a:avLst/>
              <a:gdLst/>
              <a:ahLst/>
              <a:cxnLst/>
              <a:rect l="l" t="t" r="r" b="b"/>
              <a:pathLst>
                <a:path w="908" h="503" extrusionOk="0">
                  <a:moveTo>
                    <a:pt x="322" y="0"/>
                  </a:moveTo>
                  <a:lnTo>
                    <a:pt x="29" y="293"/>
                  </a:lnTo>
                  <a:lnTo>
                    <a:pt x="1" y="391"/>
                  </a:lnTo>
                  <a:lnTo>
                    <a:pt x="601" y="503"/>
                  </a:lnTo>
                  <a:lnTo>
                    <a:pt x="908" y="168"/>
                  </a:lnTo>
                  <a:lnTo>
                    <a:pt x="894" y="98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52"/>
            <p:cNvSpPr/>
            <p:nvPr/>
          </p:nvSpPr>
          <p:spPr>
            <a:xfrm>
              <a:off x="1633947" y="1809679"/>
              <a:ext cx="77060" cy="34371"/>
            </a:xfrm>
            <a:custGeom>
              <a:avLst/>
              <a:gdLst/>
              <a:ahLst/>
              <a:cxnLst/>
              <a:rect l="l" t="t" r="r" b="b"/>
              <a:pathLst>
                <a:path w="908" h="405" extrusionOk="0">
                  <a:moveTo>
                    <a:pt x="894" y="0"/>
                  </a:moveTo>
                  <a:lnTo>
                    <a:pt x="587" y="293"/>
                  </a:lnTo>
                  <a:lnTo>
                    <a:pt x="29" y="195"/>
                  </a:lnTo>
                  <a:lnTo>
                    <a:pt x="1" y="293"/>
                  </a:lnTo>
                  <a:lnTo>
                    <a:pt x="601" y="405"/>
                  </a:lnTo>
                  <a:lnTo>
                    <a:pt x="908" y="70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52"/>
            <p:cNvSpPr/>
            <p:nvPr/>
          </p:nvSpPr>
          <p:spPr>
            <a:xfrm>
              <a:off x="1539320" y="1786001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28" y="279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52"/>
            <p:cNvSpPr/>
            <p:nvPr/>
          </p:nvSpPr>
          <p:spPr>
            <a:xfrm>
              <a:off x="1539320" y="1794233"/>
              <a:ext cx="75787" cy="34456"/>
            </a:xfrm>
            <a:custGeom>
              <a:avLst/>
              <a:gdLst/>
              <a:ahLst/>
              <a:cxnLst/>
              <a:rect l="l" t="t" r="r" b="b"/>
              <a:pathLst>
                <a:path w="893" h="406" extrusionOk="0">
                  <a:moveTo>
                    <a:pt x="893" y="1"/>
                  </a:moveTo>
                  <a:lnTo>
                    <a:pt x="572" y="294"/>
                  </a:lnTo>
                  <a:lnTo>
                    <a:pt x="28" y="182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52"/>
            <p:cNvSpPr/>
            <p:nvPr/>
          </p:nvSpPr>
          <p:spPr>
            <a:xfrm>
              <a:off x="1864787" y="1918564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2" y="0"/>
                  </a:moveTo>
                  <a:lnTo>
                    <a:pt x="15" y="293"/>
                  </a:lnTo>
                  <a:lnTo>
                    <a:pt x="1" y="391"/>
                  </a:lnTo>
                  <a:lnTo>
                    <a:pt x="601" y="503"/>
                  </a:lnTo>
                  <a:lnTo>
                    <a:pt x="894" y="168"/>
                  </a:lnTo>
                  <a:lnTo>
                    <a:pt x="880" y="98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52"/>
            <p:cNvSpPr/>
            <p:nvPr/>
          </p:nvSpPr>
          <p:spPr>
            <a:xfrm>
              <a:off x="1864787" y="1926881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95"/>
                  </a:lnTo>
                  <a:lnTo>
                    <a:pt x="1" y="293"/>
                  </a:lnTo>
                  <a:lnTo>
                    <a:pt x="601" y="405"/>
                  </a:lnTo>
                  <a:lnTo>
                    <a:pt x="894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52"/>
            <p:cNvSpPr/>
            <p:nvPr/>
          </p:nvSpPr>
          <p:spPr>
            <a:xfrm>
              <a:off x="1770075" y="1902015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4" y="181"/>
                  </a:lnTo>
                  <a:lnTo>
                    <a:pt x="880" y="112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52"/>
            <p:cNvSpPr/>
            <p:nvPr/>
          </p:nvSpPr>
          <p:spPr>
            <a:xfrm>
              <a:off x="1770075" y="1911435"/>
              <a:ext cx="75872" cy="33268"/>
            </a:xfrm>
            <a:custGeom>
              <a:avLst/>
              <a:gdLst/>
              <a:ahLst/>
              <a:cxnLst/>
              <a:rect l="l" t="t" r="r" b="b"/>
              <a:pathLst>
                <a:path w="894" h="392" extrusionOk="0">
                  <a:moveTo>
                    <a:pt x="880" y="1"/>
                  </a:moveTo>
                  <a:lnTo>
                    <a:pt x="573" y="294"/>
                  </a:lnTo>
                  <a:lnTo>
                    <a:pt x="15" y="182"/>
                  </a:lnTo>
                  <a:lnTo>
                    <a:pt x="1" y="294"/>
                  </a:lnTo>
                  <a:lnTo>
                    <a:pt x="601" y="391"/>
                  </a:lnTo>
                  <a:lnTo>
                    <a:pt x="894" y="70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52"/>
            <p:cNvSpPr/>
            <p:nvPr/>
          </p:nvSpPr>
          <p:spPr>
            <a:xfrm>
              <a:off x="1675448" y="1886569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1"/>
                  </a:moveTo>
                  <a:lnTo>
                    <a:pt x="14" y="294"/>
                  </a:lnTo>
                  <a:lnTo>
                    <a:pt x="0" y="391"/>
                  </a:lnTo>
                  <a:lnTo>
                    <a:pt x="586" y="503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07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52"/>
            <p:cNvSpPr/>
            <p:nvPr/>
          </p:nvSpPr>
          <p:spPr>
            <a:xfrm>
              <a:off x="1675448" y="1894886"/>
              <a:ext cx="75787" cy="34371"/>
            </a:xfrm>
            <a:custGeom>
              <a:avLst/>
              <a:gdLst/>
              <a:ahLst/>
              <a:cxnLst/>
              <a:rect l="l" t="t" r="r" b="b"/>
              <a:pathLst>
                <a:path w="893" h="405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96"/>
                  </a:lnTo>
                  <a:lnTo>
                    <a:pt x="0" y="293"/>
                  </a:lnTo>
                  <a:lnTo>
                    <a:pt x="586" y="405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52"/>
            <p:cNvSpPr/>
            <p:nvPr/>
          </p:nvSpPr>
          <p:spPr>
            <a:xfrm>
              <a:off x="1579547" y="1870020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1"/>
                  </a:moveTo>
                  <a:lnTo>
                    <a:pt x="28" y="293"/>
                  </a:lnTo>
                  <a:lnTo>
                    <a:pt x="0" y="405"/>
                  </a:lnTo>
                  <a:lnTo>
                    <a:pt x="600" y="503"/>
                  </a:lnTo>
                  <a:lnTo>
                    <a:pt x="893" y="182"/>
                  </a:lnTo>
                  <a:lnTo>
                    <a:pt x="893" y="112"/>
                  </a:lnTo>
                  <a:lnTo>
                    <a:pt x="3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52"/>
            <p:cNvSpPr/>
            <p:nvPr/>
          </p:nvSpPr>
          <p:spPr>
            <a:xfrm>
              <a:off x="1579547" y="1879525"/>
              <a:ext cx="75787" cy="33183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893" y="0"/>
                  </a:moveTo>
                  <a:lnTo>
                    <a:pt x="586" y="293"/>
                  </a:lnTo>
                  <a:lnTo>
                    <a:pt x="28" y="181"/>
                  </a:lnTo>
                  <a:lnTo>
                    <a:pt x="0" y="293"/>
                  </a:lnTo>
                  <a:lnTo>
                    <a:pt x="600" y="391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52"/>
            <p:cNvSpPr/>
            <p:nvPr/>
          </p:nvSpPr>
          <p:spPr>
            <a:xfrm>
              <a:off x="1484835" y="1854659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8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52"/>
            <p:cNvSpPr/>
            <p:nvPr/>
          </p:nvSpPr>
          <p:spPr>
            <a:xfrm>
              <a:off x="1484835" y="1862891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28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52"/>
            <p:cNvSpPr/>
            <p:nvPr/>
          </p:nvSpPr>
          <p:spPr>
            <a:xfrm>
              <a:off x="1715675" y="1971861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7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52"/>
            <p:cNvSpPr/>
            <p:nvPr/>
          </p:nvSpPr>
          <p:spPr>
            <a:xfrm>
              <a:off x="1715675" y="1980093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52"/>
            <p:cNvSpPr/>
            <p:nvPr/>
          </p:nvSpPr>
          <p:spPr>
            <a:xfrm>
              <a:off x="1619774" y="1955227"/>
              <a:ext cx="77060" cy="42688"/>
            </a:xfrm>
            <a:custGeom>
              <a:avLst/>
              <a:gdLst/>
              <a:ahLst/>
              <a:cxnLst/>
              <a:rect l="l" t="t" r="r" b="b"/>
              <a:pathLst>
                <a:path w="908" h="503" extrusionOk="0">
                  <a:moveTo>
                    <a:pt x="321" y="1"/>
                  </a:moveTo>
                  <a:lnTo>
                    <a:pt x="28" y="294"/>
                  </a:lnTo>
                  <a:lnTo>
                    <a:pt x="1" y="405"/>
                  </a:lnTo>
                  <a:lnTo>
                    <a:pt x="600" y="503"/>
                  </a:lnTo>
                  <a:lnTo>
                    <a:pt x="907" y="168"/>
                  </a:lnTo>
                  <a:lnTo>
                    <a:pt x="893" y="112"/>
                  </a:lnTo>
                  <a:lnTo>
                    <a:pt x="3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52"/>
            <p:cNvSpPr/>
            <p:nvPr/>
          </p:nvSpPr>
          <p:spPr>
            <a:xfrm>
              <a:off x="1619774" y="1964732"/>
              <a:ext cx="77060" cy="33183"/>
            </a:xfrm>
            <a:custGeom>
              <a:avLst/>
              <a:gdLst/>
              <a:ahLst/>
              <a:cxnLst/>
              <a:rect l="l" t="t" r="r" b="b"/>
              <a:pathLst>
                <a:path w="908" h="391" extrusionOk="0">
                  <a:moveTo>
                    <a:pt x="893" y="0"/>
                  </a:moveTo>
                  <a:lnTo>
                    <a:pt x="586" y="293"/>
                  </a:lnTo>
                  <a:lnTo>
                    <a:pt x="28" y="182"/>
                  </a:lnTo>
                  <a:lnTo>
                    <a:pt x="1" y="293"/>
                  </a:lnTo>
                  <a:lnTo>
                    <a:pt x="600" y="391"/>
                  </a:lnTo>
                  <a:lnTo>
                    <a:pt x="907" y="56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52"/>
            <p:cNvSpPr/>
            <p:nvPr/>
          </p:nvSpPr>
          <p:spPr>
            <a:xfrm>
              <a:off x="1525062" y="1939866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9" y="293"/>
                  </a:lnTo>
                  <a:lnTo>
                    <a:pt x="1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52"/>
            <p:cNvSpPr/>
            <p:nvPr/>
          </p:nvSpPr>
          <p:spPr>
            <a:xfrm>
              <a:off x="1525062" y="1948183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93" y="0"/>
                  </a:moveTo>
                  <a:lnTo>
                    <a:pt x="586" y="293"/>
                  </a:lnTo>
                  <a:lnTo>
                    <a:pt x="29" y="195"/>
                  </a:lnTo>
                  <a:lnTo>
                    <a:pt x="1" y="293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52"/>
            <p:cNvSpPr/>
            <p:nvPr/>
          </p:nvSpPr>
          <p:spPr>
            <a:xfrm>
              <a:off x="1430350" y="1923317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2" y="0"/>
                  </a:moveTo>
                  <a:lnTo>
                    <a:pt x="29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3" y="182"/>
                  </a:lnTo>
                  <a:lnTo>
                    <a:pt x="880" y="112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52"/>
            <p:cNvSpPr/>
            <p:nvPr/>
          </p:nvSpPr>
          <p:spPr>
            <a:xfrm>
              <a:off x="1430350" y="1932737"/>
              <a:ext cx="75872" cy="33268"/>
            </a:xfrm>
            <a:custGeom>
              <a:avLst/>
              <a:gdLst/>
              <a:ahLst/>
              <a:cxnLst/>
              <a:rect l="l" t="t" r="r" b="b"/>
              <a:pathLst>
                <a:path w="894" h="392" extrusionOk="0">
                  <a:moveTo>
                    <a:pt x="880" y="1"/>
                  </a:moveTo>
                  <a:lnTo>
                    <a:pt x="573" y="294"/>
                  </a:lnTo>
                  <a:lnTo>
                    <a:pt x="29" y="182"/>
                  </a:lnTo>
                  <a:lnTo>
                    <a:pt x="1" y="294"/>
                  </a:lnTo>
                  <a:lnTo>
                    <a:pt x="601" y="391"/>
                  </a:lnTo>
                  <a:lnTo>
                    <a:pt x="893" y="71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52"/>
            <p:cNvSpPr/>
            <p:nvPr/>
          </p:nvSpPr>
          <p:spPr>
            <a:xfrm>
              <a:off x="1661190" y="2040519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52"/>
            <p:cNvSpPr/>
            <p:nvPr/>
          </p:nvSpPr>
          <p:spPr>
            <a:xfrm>
              <a:off x="1661190" y="2048751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3" y="308"/>
                  </a:lnTo>
                  <a:lnTo>
                    <a:pt x="15" y="196"/>
                  </a:lnTo>
                  <a:lnTo>
                    <a:pt x="1" y="308"/>
                  </a:lnTo>
                  <a:lnTo>
                    <a:pt x="601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52"/>
            <p:cNvSpPr/>
            <p:nvPr/>
          </p:nvSpPr>
          <p:spPr>
            <a:xfrm>
              <a:off x="1566477" y="2025073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1"/>
                  </a:moveTo>
                  <a:lnTo>
                    <a:pt x="15" y="280"/>
                  </a:lnTo>
                  <a:lnTo>
                    <a:pt x="1" y="391"/>
                  </a:lnTo>
                  <a:lnTo>
                    <a:pt x="587" y="503"/>
                  </a:lnTo>
                  <a:lnTo>
                    <a:pt x="894" y="168"/>
                  </a:lnTo>
                  <a:lnTo>
                    <a:pt x="880" y="98"/>
                  </a:lnTo>
                  <a:lnTo>
                    <a:pt x="30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52"/>
            <p:cNvSpPr/>
            <p:nvPr/>
          </p:nvSpPr>
          <p:spPr>
            <a:xfrm>
              <a:off x="1566477" y="2033390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82"/>
                  </a:lnTo>
                  <a:lnTo>
                    <a:pt x="1" y="293"/>
                  </a:lnTo>
                  <a:lnTo>
                    <a:pt x="587" y="405"/>
                  </a:lnTo>
                  <a:lnTo>
                    <a:pt x="894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52"/>
            <p:cNvSpPr/>
            <p:nvPr/>
          </p:nvSpPr>
          <p:spPr>
            <a:xfrm>
              <a:off x="1470662" y="2008524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28" y="293"/>
                  </a:lnTo>
                  <a:lnTo>
                    <a:pt x="0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112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52"/>
            <p:cNvSpPr/>
            <p:nvPr/>
          </p:nvSpPr>
          <p:spPr>
            <a:xfrm>
              <a:off x="1470662" y="2018029"/>
              <a:ext cx="75787" cy="33183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893" y="0"/>
                  </a:moveTo>
                  <a:lnTo>
                    <a:pt x="572" y="279"/>
                  </a:lnTo>
                  <a:lnTo>
                    <a:pt x="28" y="181"/>
                  </a:lnTo>
                  <a:lnTo>
                    <a:pt x="0" y="279"/>
                  </a:lnTo>
                  <a:lnTo>
                    <a:pt x="600" y="391"/>
                  </a:lnTo>
                  <a:lnTo>
                    <a:pt x="893" y="56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52"/>
            <p:cNvSpPr/>
            <p:nvPr/>
          </p:nvSpPr>
          <p:spPr>
            <a:xfrm>
              <a:off x="1375950" y="1993163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52"/>
            <p:cNvSpPr/>
            <p:nvPr/>
          </p:nvSpPr>
          <p:spPr>
            <a:xfrm>
              <a:off x="1375950" y="2001395"/>
              <a:ext cx="75787" cy="34456"/>
            </a:xfrm>
            <a:custGeom>
              <a:avLst/>
              <a:gdLst/>
              <a:ahLst/>
              <a:cxnLst/>
              <a:rect l="l" t="t" r="r" b="b"/>
              <a:pathLst>
                <a:path w="893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52"/>
            <p:cNvSpPr/>
            <p:nvPr/>
          </p:nvSpPr>
          <p:spPr>
            <a:xfrm>
              <a:off x="1701417" y="1987222"/>
              <a:ext cx="181277" cy="181192"/>
            </a:xfrm>
            <a:custGeom>
              <a:avLst/>
              <a:gdLst/>
              <a:ahLst/>
              <a:cxnLst/>
              <a:rect l="l" t="t" r="r" b="b"/>
              <a:pathLst>
                <a:path w="2136" h="2135" extrusionOk="0">
                  <a:moveTo>
                    <a:pt x="1591" y="0"/>
                  </a:moveTo>
                  <a:lnTo>
                    <a:pt x="15" y="1925"/>
                  </a:lnTo>
                  <a:lnTo>
                    <a:pt x="1" y="2023"/>
                  </a:lnTo>
                  <a:lnTo>
                    <a:pt x="601" y="2135"/>
                  </a:lnTo>
                  <a:lnTo>
                    <a:pt x="880" y="1800"/>
                  </a:lnTo>
                  <a:lnTo>
                    <a:pt x="2135" y="112"/>
                  </a:lnTo>
                  <a:lnTo>
                    <a:pt x="159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52"/>
            <p:cNvSpPr/>
            <p:nvPr/>
          </p:nvSpPr>
          <p:spPr>
            <a:xfrm>
              <a:off x="1701417" y="1996727"/>
              <a:ext cx="182465" cy="172875"/>
            </a:xfrm>
            <a:custGeom>
              <a:avLst/>
              <a:gdLst/>
              <a:ahLst/>
              <a:cxnLst/>
              <a:rect l="l" t="t" r="r" b="b"/>
              <a:pathLst>
                <a:path w="2150" h="2037" extrusionOk="0">
                  <a:moveTo>
                    <a:pt x="2135" y="0"/>
                  </a:moveTo>
                  <a:lnTo>
                    <a:pt x="573" y="1925"/>
                  </a:lnTo>
                  <a:lnTo>
                    <a:pt x="15" y="1827"/>
                  </a:lnTo>
                  <a:lnTo>
                    <a:pt x="1" y="1925"/>
                  </a:lnTo>
                  <a:lnTo>
                    <a:pt x="601" y="2037"/>
                  </a:lnTo>
                  <a:lnTo>
                    <a:pt x="2149" y="70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52"/>
            <p:cNvSpPr/>
            <p:nvPr/>
          </p:nvSpPr>
          <p:spPr>
            <a:xfrm>
              <a:off x="1606790" y="2109177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0"/>
                  </a:moveTo>
                  <a:lnTo>
                    <a:pt x="14" y="293"/>
                  </a:lnTo>
                  <a:lnTo>
                    <a:pt x="0" y="405"/>
                  </a:lnTo>
                  <a:lnTo>
                    <a:pt x="586" y="502"/>
                  </a:lnTo>
                  <a:lnTo>
                    <a:pt x="893" y="181"/>
                  </a:lnTo>
                  <a:lnTo>
                    <a:pt x="879" y="112"/>
                  </a:lnTo>
                  <a:lnTo>
                    <a:pt x="30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52"/>
            <p:cNvSpPr/>
            <p:nvPr/>
          </p:nvSpPr>
          <p:spPr>
            <a:xfrm>
              <a:off x="1606790" y="2118597"/>
              <a:ext cx="75787" cy="33268"/>
            </a:xfrm>
            <a:custGeom>
              <a:avLst/>
              <a:gdLst/>
              <a:ahLst/>
              <a:cxnLst/>
              <a:rect l="l" t="t" r="r" b="b"/>
              <a:pathLst>
                <a:path w="893" h="392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82"/>
                  </a:lnTo>
                  <a:lnTo>
                    <a:pt x="0" y="294"/>
                  </a:lnTo>
                  <a:lnTo>
                    <a:pt x="586" y="391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52"/>
            <p:cNvSpPr/>
            <p:nvPr/>
          </p:nvSpPr>
          <p:spPr>
            <a:xfrm>
              <a:off x="1512077" y="2093731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1"/>
                  </a:moveTo>
                  <a:lnTo>
                    <a:pt x="14" y="294"/>
                  </a:lnTo>
                  <a:lnTo>
                    <a:pt x="0" y="391"/>
                  </a:lnTo>
                  <a:lnTo>
                    <a:pt x="586" y="503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07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52"/>
            <p:cNvSpPr/>
            <p:nvPr/>
          </p:nvSpPr>
          <p:spPr>
            <a:xfrm>
              <a:off x="1512077" y="2102048"/>
              <a:ext cx="75787" cy="34371"/>
            </a:xfrm>
            <a:custGeom>
              <a:avLst/>
              <a:gdLst/>
              <a:ahLst/>
              <a:cxnLst/>
              <a:rect l="l" t="t" r="r" b="b"/>
              <a:pathLst>
                <a:path w="893" h="405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96"/>
                  </a:lnTo>
                  <a:lnTo>
                    <a:pt x="0" y="293"/>
                  </a:lnTo>
                  <a:lnTo>
                    <a:pt x="586" y="405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52"/>
            <p:cNvSpPr/>
            <p:nvPr/>
          </p:nvSpPr>
          <p:spPr>
            <a:xfrm>
              <a:off x="1416177" y="2078370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8" y="279"/>
                  </a:lnTo>
                  <a:lnTo>
                    <a:pt x="0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52"/>
            <p:cNvSpPr/>
            <p:nvPr/>
          </p:nvSpPr>
          <p:spPr>
            <a:xfrm>
              <a:off x="1416177" y="2086687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93" y="0"/>
                  </a:moveTo>
                  <a:lnTo>
                    <a:pt x="572" y="293"/>
                  </a:lnTo>
                  <a:lnTo>
                    <a:pt x="28" y="181"/>
                  </a:lnTo>
                  <a:lnTo>
                    <a:pt x="0" y="293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52"/>
            <p:cNvSpPr/>
            <p:nvPr/>
          </p:nvSpPr>
          <p:spPr>
            <a:xfrm>
              <a:off x="1321465" y="2061821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52"/>
            <p:cNvSpPr/>
            <p:nvPr/>
          </p:nvSpPr>
          <p:spPr>
            <a:xfrm>
              <a:off x="1321465" y="2070053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52"/>
            <p:cNvSpPr/>
            <p:nvPr/>
          </p:nvSpPr>
          <p:spPr>
            <a:xfrm>
              <a:off x="1321465" y="2075994"/>
              <a:ext cx="75872" cy="29704"/>
            </a:xfrm>
            <a:custGeom>
              <a:avLst/>
              <a:gdLst/>
              <a:ahLst/>
              <a:cxnLst/>
              <a:rect l="l" t="t" r="r" b="b"/>
              <a:pathLst>
                <a:path w="894" h="350" extrusionOk="0">
                  <a:moveTo>
                    <a:pt x="0" y="224"/>
                  </a:moveTo>
                  <a:lnTo>
                    <a:pt x="586" y="307"/>
                  </a:lnTo>
                  <a:lnTo>
                    <a:pt x="893" y="1"/>
                  </a:lnTo>
                  <a:lnTo>
                    <a:pt x="60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52"/>
            <p:cNvSpPr/>
            <p:nvPr/>
          </p:nvSpPr>
          <p:spPr>
            <a:xfrm>
              <a:off x="1211391" y="1838025"/>
              <a:ext cx="858265" cy="413220"/>
            </a:xfrm>
            <a:custGeom>
              <a:avLst/>
              <a:gdLst/>
              <a:ahLst/>
              <a:cxnLst/>
              <a:rect l="l" t="t" r="r" b="b"/>
              <a:pathLst>
                <a:path w="10113" h="4869" extrusionOk="0">
                  <a:moveTo>
                    <a:pt x="0" y="3572"/>
                  </a:moveTo>
                  <a:cubicBezTo>
                    <a:pt x="0" y="3572"/>
                    <a:pt x="6263" y="4632"/>
                    <a:pt x="6626" y="4534"/>
                  </a:cubicBezTo>
                  <a:cubicBezTo>
                    <a:pt x="7002" y="4450"/>
                    <a:pt x="10113" y="1"/>
                    <a:pt x="10113" y="1"/>
                  </a:cubicBezTo>
                  <a:lnTo>
                    <a:pt x="6696" y="4869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2"/>
            <p:cNvSpPr/>
            <p:nvPr/>
          </p:nvSpPr>
          <p:spPr>
            <a:xfrm>
              <a:off x="2069573" y="1658105"/>
              <a:ext cx="67639" cy="188321"/>
            </a:xfrm>
            <a:custGeom>
              <a:avLst/>
              <a:gdLst/>
              <a:ahLst/>
              <a:cxnLst/>
              <a:rect l="l" t="t" r="r" b="b"/>
              <a:pathLst>
                <a:path w="797" h="2219" extrusionOk="0">
                  <a:moveTo>
                    <a:pt x="796" y="1"/>
                  </a:moveTo>
                  <a:lnTo>
                    <a:pt x="1" y="2121"/>
                  </a:lnTo>
                  <a:lnTo>
                    <a:pt x="140" y="2219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2"/>
            <p:cNvSpPr/>
            <p:nvPr/>
          </p:nvSpPr>
          <p:spPr>
            <a:xfrm>
              <a:off x="3174126" y="3356816"/>
              <a:ext cx="153950" cy="203767"/>
            </a:xfrm>
            <a:custGeom>
              <a:avLst/>
              <a:gdLst/>
              <a:ahLst/>
              <a:cxnLst/>
              <a:rect l="l" t="t" r="r" b="b"/>
              <a:pathLst>
                <a:path w="1814" h="2401" extrusionOk="0">
                  <a:moveTo>
                    <a:pt x="1186" y="1"/>
                  </a:moveTo>
                  <a:cubicBezTo>
                    <a:pt x="1067" y="11"/>
                    <a:pt x="949" y="21"/>
                    <a:pt x="831" y="21"/>
                  </a:cubicBezTo>
                  <a:cubicBezTo>
                    <a:pt x="782" y="21"/>
                    <a:pt x="733" y="19"/>
                    <a:pt x="684" y="15"/>
                  </a:cubicBezTo>
                  <a:cubicBezTo>
                    <a:pt x="488" y="684"/>
                    <a:pt x="265" y="1396"/>
                    <a:pt x="0" y="2121"/>
                  </a:cubicBezTo>
                  <a:lnTo>
                    <a:pt x="223" y="2107"/>
                  </a:lnTo>
                  <a:lnTo>
                    <a:pt x="474" y="2065"/>
                  </a:lnTo>
                  <a:lnTo>
                    <a:pt x="628" y="1563"/>
                  </a:lnTo>
                  <a:lnTo>
                    <a:pt x="893" y="1535"/>
                  </a:lnTo>
                  <a:lnTo>
                    <a:pt x="893" y="1535"/>
                  </a:lnTo>
                  <a:cubicBezTo>
                    <a:pt x="781" y="1814"/>
                    <a:pt x="697" y="2107"/>
                    <a:pt x="614" y="2400"/>
                  </a:cubicBezTo>
                  <a:cubicBezTo>
                    <a:pt x="684" y="2386"/>
                    <a:pt x="753" y="2358"/>
                    <a:pt x="823" y="2344"/>
                  </a:cubicBezTo>
                  <a:cubicBezTo>
                    <a:pt x="893" y="2316"/>
                    <a:pt x="962" y="2302"/>
                    <a:pt x="1032" y="2289"/>
                  </a:cubicBezTo>
                  <a:lnTo>
                    <a:pt x="1074" y="2289"/>
                  </a:lnTo>
                  <a:cubicBezTo>
                    <a:pt x="1200" y="1870"/>
                    <a:pt x="1437" y="1187"/>
                    <a:pt x="1813" y="252"/>
                  </a:cubicBezTo>
                  <a:lnTo>
                    <a:pt x="1813" y="252"/>
                  </a:lnTo>
                  <a:cubicBezTo>
                    <a:pt x="1646" y="280"/>
                    <a:pt x="1479" y="308"/>
                    <a:pt x="1297" y="308"/>
                  </a:cubicBezTo>
                  <a:cubicBezTo>
                    <a:pt x="1200" y="629"/>
                    <a:pt x="1130" y="894"/>
                    <a:pt x="1060" y="1061"/>
                  </a:cubicBezTo>
                  <a:cubicBezTo>
                    <a:pt x="1018" y="1075"/>
                    <a:pt x="962" y="1103"/>
                    <a:pt x="921" y="1103"/>
                  </a:cubicBezTo>
                  <a:cubicBezTo>
                    <a:pt x="921" y="1103"/>
                    <a:pt x="879" y="1103"/>
                    <a:pt x="809" y="1117"/>
                  </a:cubicBezTo>
                  <a:cubicBezTo>
                    <a:pt x="921" y="740"/>
                    <a:pt x="1046" y="364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2"/>
            <p:cNvSpPr/>
            <p:nvPr/>
          </p:nvSpPr>
          <p:spPr>
            <a:xfrm>
              <a:off x="3290140" y="3492350"/>
              <a:ext cx="60426" cy="75277"/>
            </a:xfrm>
            <a:custGeom>
              <a:avLst/>
              <a:gdLst/>
              <a:ahLst/>
              <a:cxnLst/>
              <a:rect l="l" t="t" r="r" b="b"/>
              <a:pathLst>
                <a:path w="712" h="887" extrusionOk="0">
                  <a:moveTo>
                    <a:pt x="389" y="1"/>
                  </a:moveTo>
                  <a:cubicBezTo>
                    <a:pt x="275" y="1"/>
                    <a:pt x="167" y="55"/>
                    <a:pt x="98" y="148"/>
                  </a:cubicBezTo>
                  <a:cubicBezTo>
                    <a:pt x="56" y="203"/>
                    <a:pt x="42" y="287"/>
                    <a:pt x="56" y="357"/>
                  </a:cubicBezTo>
                  <a:cubicBezTo>
                    <a:pt x="80" y="353"/>
                    <a:pt x="105" y="351"/>
                    <a:pt x="129" y="351"/>
                  </a:cubicBezTo>
                  <a:cubicBezTo>
                    <a:pt x="187" y="351"/>
                    <a:pt x="244" y="361"/>
                    <a:pt x="293" y="371"/>
                  </a:cubicBezTo>
                  <a:cubicBezTo>
                    <a:pt x="307" y="357"/>
                    <a:pt x="307" y="329"/>
                    <a:pt x="293" y="315"/>
                  </a:cubicBezTo>
                  <a:cubicBezTo>
                    <a:pt x="307" y="273"/>
                    <a:pt x="321" y="245"/>
                    <a:pt x="363" y="231"/>
                  </a:cubicBezTo>
                  <a:cubicBezTo>
                    <a:pt x="391" y="245"/>
                    <a:pt x="405" y="273"/>
                    <a:pt x="405" y="301"/>
                  </a:cubicBezTo>
                  <a:cubicBezTo>
                    <a:pt x="405" y="315"/>
                    <a:pt x="391" y="343"/>
                    <a:pt x="391" y="357"/>
                  </a:cubicBezTo>
                  <a:cubicBezTo>
                    <a:pt x="307" y="440"/>
                    <a:pt x="223" y="510"/>
                    <a:pt x="126" y="566"/>
                  </a:cubicBezTo>
                  <a:cubicBezTo>
                    <a:pt x="42" y="608"/>
                    <a:pt x="0" y="705"/>
                    <a:pt x="14" y="789"/>
                  </a:cubicBezTo>
                  <a:cubicBezTo>
                    <a:pt x="36" y="778"/>
                    <a:pt x="64" y="773"/>
                    <a:pt x="99" y="773"/>
                  </a:cubicBezTo>
                  <a:cubicBezTo>
                    <a:pt x="197" y="773"/>
                    <a:pt x="345" y="815"/>
                    <a:pt x="530" y="887"/>
                  </a:cubicBezTo>
                  <a:cubicBezTo>
                    <a:pt x="558" y="817"/>
                    <a:pt x="614" y="747"/>
                    <a:pt x="670" y="692"/>
                  </a:cubicBezTo>
                  <a:cubicBezTo>
                    <a:pt x="600" y="650"/>
                    <a:pt x="502" y="622"/>
                    <a:pt x="418" y="608"/>
                  </a:cubicBezTo>
                  <a:cubicBezTo>
                    <a:pt x="586" y="510"/>
                    <a:pt x="670" y="413"/>
                    <a:pt x="697" y="315"/>
                  </a:cubicBezTo>
                  <a:cubicBezTo>
                    <a:pt x="711" y="217"/>
                    <a:pt x="683" y="134"/>
                    <a:pt x="614" y="78"/>
                  </a:cubicBezTo>
                  <a:cubicBezTo>
                    <a:pt x="558" y="36"/>
                    <a:pt x="516" y="22"/>
                    <a:pt x="460" y="8"/>
                  </a:cubicBezTo>
                  <a:cubicBezTo>
                    <a:pt x="436" y="3"/>
                    <a:pt x="412" y="1"/>
                    <a:pt x="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2"/>
            <p:cNvSpPr/>
            <p:nvPr/>
          </p:nvSpPr>
          <p:spPr>
            <a:xfrm>
              <a:off x="3358798" y="3453735"/>
              <a:ext cx="140880" cy="133327"/>
            </a:xfrm>
            <a:custGeom>
              <a:avLst/>
              <a:gdLst/>
              <a:ahLst/>
              <a:cxnLst/>
              <a:rect l="l" t="t" r="r" b="b"/>
              <a:pathLst>
                <a:path w="1660" h="1571" extrusionOk="0">
                  <a:moveTo>
                    <a:pt x="990" y="630"/>
                  </a:moveTo>
                  <a:cubicBezTo>
                    <a:pt x="1116" y="672"/>
                    <a:pt x="1158" y="728"/>
                    <a:pt x="1130" y="840"/>
                  </a:cubicBezTo>
                  <a:cubicBezTo>
                    <a:pt x="1088" y="923"/>
                    <a:pt x="1046" y="979"/>
                    <a:pt x="976" y="1035"/>
                  </a:cubicBezTo>
                  <a:cubicBezTo>
                    <a:pt x="862" y="1150"/>
                    <a:pt x="712" y="1218"/>
                    <a:pt x="548" y="1218"/>
                  </a:cubicBezTo>
                  <a:cubicBezTo>
                    <a:pt x="533" y="1218"/>
                    <a:pt x="518" y="1217"/>
                    <a:pt x="502" y="1216"/>
                  </a:cubicBezTo>
                  <a:cubicBezTo>
                    <a:pt x="446" y="1188"/>
                    <a:pt x="418" y="1133"/>
                    <a:pt x="418" y="1035"/>
                  </a:cubicBezTo>
                  <a:cubicBezTo>
                    <a:pt x="460" y="895"/>
                    <a:pt x="544" y="798"/>
                    <a:pt x="656" y="714"/>
                  </a:cubicBezTo>
                  <a:cubicBezTo>
                    <a:pt x="753" y="658"/>
                    <a:pt x="865" y="630"/>
                    <a:pt x="990" y="630"/>
                  </a:cubicBezTo>
                  <a:close/>
                  <a:moveTo>
                    <a:pt x="1161" y="1"/>
                  </a:moveTo>
                  <a:cubicBezTo>
                    <a:pt x="1117" y="1"/>
                    <a:pt x="1073" y="5"/>
                    <a:pt x="1032" y="17"/>
                  </a:cubicBezTo>
                  <a:cubicBezTo>
                    <a:pt x="893" y="31"/>
                    <a:pt x="753" y="72"/>
                    <a:pt x="614" y="128"/>
                  </a:cubicBezTo>
                  <a:cubicBezTo>
                    <a:pt x="474" y="226"/>
                    <a:pt x="335" y="338"/>
                    <a:pt x="223" y="463"/>
                  </a:cubicBezTo>
                  <a:cubicBezTo>
                    <a:pt x="112" y="603"/>
                    <a:pt x="28" y="784"/>
                    <a:pt x="0" y="965"/>
                  </a:cubicBezTo>
                  <a:cubicBezTo>
                    <a:pt x="0" y="1091"/>
                    <a:pt x="28" y="1230"/>
                    <a:pt x="98" y="1342"/>
                  </a:cubicBezTo>
                  <a:cubicBezTo>
                    <a:pt x="140" y="1426"/>
                    <a:pt x="223" y="1481"/>
                    <a:pt x="321" y="1523"/>
                  </a:cubicBezTo>
                  <a:cubicBezTo>
                    <a:pt x="405" y="1555"/>
                    <a:pt x="496" y="1570"/>
                    <a:pt x="584" y="1570"/>
                  </a:cubicBezTo>
                  <a:cubicBezTo>
                    <a:pt x="613" y="1570"/>
                    <a:pt x="642" y="1568"/>
                    <a:pt x="670" y="1565"/>
                  </a:cubicBezTo>
                  <a:cubicBezTo>
                    <a:pt x="809" y="1537"/>
                    <a:pt x="949" y="1481"/>
                    <a:pt x="1074" y="1398"/>
                  </a:cubicBezTo>
                  <a:cubicBezTo>
                    <a:pt x="1130" y="1370"/>
                    <a:pt x="1186" y="1328"/>
                    <a:pt x="1228" y="1286"/>
                  </a:cubicBezTo>
                  <a:cubicBezTo>
                    <a:pt x="1311" y="1216"/>
                    <a:pt x="1381" y="1133"/>
                    <a:pt x="1437" y="1049"/>
                  </a:cubicBezTo>
                  <a:cubicBezTo>
                    <a:pt x="1520" y="937"/>
                    <a:pt x="1590" y="798"/>
                    <a:pt x="1632" y="658"/>
                  </a:cubicBezTo>
                  <a:cubicBezTo>
                    <a:pt x="1660" y="547"/>
                    <a:pt x="1660" y="421"/>
                    <a:pt x="1632" y="310"/>
                  </a:cubicBezTo>
                  <a:cubicBezTo>
                    <a:pt x="1590" y="170"/>
                    <a:pt x="1479" y="59"/>
                    <a:pt x="1339" y="17"/>
                  </a:cubicBezTo>
                  <a:cubicBezTo>
                    <a:pt x="1283" y="9"/>
                    <a:pt x="1222" y="1"/>
                    <a:pt x="1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52"/>
            <p:cNvSpPr/>
            <p:nvPr/>
          </p:nvSpPr>
          <p:spPr>
            <a:xfrm>
              <a:off x="1233881" y="2155345"/>
              <a:ext cx="80539" cy="108970"/>
            </a:xfrm>
            <a:custGeom>
              <a:avLst/>
              <a:gdLst/>
              <a:ahLst/>
              <a:cxnLst/>
              <a:rect l="l" t="t" r="r" b="b"/>
              <a:pathLst>
                <a:path w="949" h="1284" extrusionOk="0">
                  <a:moveTo>
                    <a:pt x="712" y="0"/>
                  </a:moveTo>
                  <a:cubicBezTo>
                    <a:pt x="475" y="70"/>
                    <a:pt x="237" y="126"/>
                    <a:pt x="0" y="168"/>
                  </a:cubicBezTo>
                  <a:lnTo>
                    <a:pt x="112" y="851"/>
                  </a:lnTo>
                  <a:cubicBezTo>
                    <a:pt x="168" y="795"/>
                    <a:pt x="237" y="753"/>
                    <a:pt x="307" y="725"/>
                  </a:cubicBezTo>
                  <a:cubicBezTo>
                    <a:pt x="353" y="715"/>
                    <a:pt x="395" y="710"/>
                    <a:pt x="432" y="710"/>
                  </a:cubicBezTo>
                  <a:cubicBezTo>
                    <a:pt x="539" y="710"/>
                    <a:pt x="604" y="754"/>
                    <a:pt x="614" y="837"/>
                  </a:cubicBezTo>
                  <a:cubicBezTo>
                    <a:pt x="614" y="910"/>
                    <a:pt x="571" y="951"/>
                    <a:pt x="486" y="951"/>
                  </a:cubicBezTo>
                  <a:cubicBezTo>
                    <a:pt x="474" y="951"/>
                    <a:pt x="461" y="950"/>
                    <a:pt x="447" y="949"/>
                  </a:cubicBezTo>
                  <a:cubicBezTo>
                    <a:pt x="377" y="921"/>
                    <a:pt x="321" y="893"/>
                    <a:pt x="265" y="851"/>
                  </a:cubicBezTo>
                  <a:cubicBezTo>
                    <a:pt x="210" y="935"/>
                    <a:pt x="140" y="1004"/>
                    <a:pt x="70" y="1088"/>
                  </a:cubicBezTo>
                  <a:cubicBezTo>
                    <a:pt x="196" y="1200"/>
                    <a:pt x="363" y="1269"/>
                    <a:pt x="544" y="1283"/>
                  </a:cubicBezTo>
                  <a:cubicBezTo>
                    <a:pt x="642" y="1283"/>
                    <a:pt x="740" y="1228"/>
                    <a:pt x="823" y="1158"/>
                  </a:cubicBezTo>
                  <a:cubicBezTo>
                    <a:pt x="907" y="1046"/>
                    <a:pt x="949" y="907"/>
                    <a:pt x="949" y="781"/>
                  </a:cubicBezTo>
                  <a:cubicBezTo>
                    <a:pt x="935" y="684"/>
                    <a:pt x="893" y="586"/>
                    <a:pt x="823" y="530"/>
                  </a:cubicBezTo>
                  <a:cubicBezTo>
                    <a:pt x="726" y="446"/>
                    <a:pt x="600" y="405"/>
                    <a:pt x="475" y="405"/>
                  </a:cubicBezTo>
                  <a:cubicBezTo>
                    <a:pt x="419" y="405"/>
                    <a:pt x="377" y="419"/>
                    <a:pt x="335" y="419"/>
                  </a:cubicBezTo>
                  <a:lnTo>
                    <a:pt x="321" y="377"/>
                  </a:lnTo>
                  <a:cubicBezTo>
                    <a:pt x="475" y="335"/>
                    <a:pt x="628" y="307"/>
                    <a:pt x="781" y="307"/>
                  </a:cubicBezTo>
                  <a:cubicBezTo>
                    <a:pt x="754" y="209"/>
                    <a:pt x="726" y="98"/>
                    <a:pt x="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52"/>
            <p:cNvSpPr/>
            <p:nvPr/>
          </p:nvSpPr>
          <p:spPr>
            <a:xfrm>
              <a:off x="963917" y="2061821"/>
              <a:ext cx="113807" cy="170753"/>
            </a:xfrm>
            <a:custGeom>
              <a:avLst/>
              <a:gdLst/>
              <a:ahLst/>
              <a:cxnLst/>
              <a:rect l="l" t="t" r="r" b="b"/>
              <a:pathLst>
                <a:path w="1341" h="2012" extrusionOk="0">
                  <a:moveTo>
                    <a:pt x="1033" y="0"/>
                  </a:moveTo>
                  <a:cubicBezTo>
                    <a:pt x="963" y="28"/>
                    <a:pt x="894" y="70"/>
                    <a:pt x="824" y="112"/>
                  </a:cubicBezTo>
                  <a:cubicBezTo>
                    <a:pt x="712" y="168"/>
                    <a:pt x="615" y="237"/>
                    <a:pt x="531" y="321"/>
                  </a:cubicBezTo>
                  <a:cubicBezTo>
                    <a:pt x="406" y="447"/>
                    <a:pt x="294" y="586"/>
                    <a:pt x="196" y="739"/>
                  </a:cubicBezTo>
                  <a:cubicBezTo>
                    <a:pt x="140" y="851"/>
                    <a:pt x="85" y="949"/>
                    <a:pt x="57" y="1060"/>
                  </a:cubicBezTo>
                  <a:cubicBezTo>
                    <a:pt x="1" y="1256"/>
                    <a:pt x="1" y="1465"/>
                    <a:pt x="57" y="1646"/>
                  </a:cubicBezTo>
                  <a:cubicBezTo>
                    <a:pt x="85" y="1716"/>
                    <a:pt x="113" y="1772"/>
                    <a:pt x="154" y="1827"/>
                  </a:cubicBezTo>
                  <a:cubicBezTo>
                    <a:pt x="196" y="1855"/>
                    <a:pt x="224" y="1897"/>
                    <a:pt x="266" y="1911"/>
                  </a:cubicBezTo>
                  <a:cubicBezTo>
                    <a:pt x="375" y="1972"/>
                    <a:pt x="506" y="2011"/>
                    <a:pt x="630" y="2011"/>
                  </a:cubicBezTo>
                  <a:cubicBezTo>
                    <a:pt x="648" y="2011"/>
                    <a:pt x="666" y="2011"/>
                    <a:pt x="684" y="2009"/>
                  </a:cubicBezTo>
                  <a:cubicBezTo>
                    <a:pt x="824" y="1981"/>
                    <a:pt x="950" y="1939"/>
                    <a:pt x="1061" y="1855"/>
                  </a:cubicBezTo>
                  <a:cubicBezTo>
                    <a:pt x="1159" y="1800"/>
                    <a:pt x="1256" y="1730"/>
                    <a:pt x="1340" y="1646"/>
                  </a:cubicBezTo>
                  <a:lnTo>
                    <a:pt x="1103" y="1228"/>
                  </a:lnTo>
                  <a:cubicBezTo>
                    <a:pt x="1103" y="1242"/>
                    <a:pt x="1089" y="1270"/>
                    <a:pt x="1047" y="1311"/>
                  </a:cubicBezTo>
                  <a:cubicBezTo>
                    <a:pt x="977" y="1409"/>
                    <a:pt x="880" y="1479"/>
                    <a:pt x="754" y="1507"/>
                  </a:cubicBezTo>
                  <a:lnTo>
                    <a:pt x="684" y="1507"/>
                  </a:lnTo>
                  <a:cubicBezTo>
                    <a:pt x="573" y="1465"/>
                    <a:pt x="531" y="1339"/>
                    <a:pt x="573" y="1158"/>
                  </a:cubicBezTo>
                  <a:cubicBezTo>
                    <a:pt x="601" y="1046"/>
                    <a:pt x="671" y="949"/>
                    <a:pt x="754" y="865"/>
                  </a:cubicBezTo>
                  <a:cubicBezTo>
                    <a:pt x="838" y="795"/>
                    <a:pt x="936" y="739"/>
                    <a:pt x="1061" y="712"/>
                  </a:cubicBezTo>
                  <a:lnTo>
                    <a:pt x="10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52"/>
            <p:cNvSpPr/>
            <p:nvPr/>
          </p:nvSpPr>
          <p:spPr>
            <a:xfrm>
              <a:off x="1093001" y="2002583"/>
              <a:ext cx="105405" cy="208435"/>
            </a:xfrm>
            <a:custGeom>
              <a:avLst/>
              <a:gdLst/>
              <a:ahLst/>
              <a:cxnLst/>
              <a:rect l="l" t="t" r="r" b="b"/>
              <a:pathLst>
                <a:path w="1242" h="2456" extrusionOk="0">
                  <a:moveTo>
                    <a:pt x="1144" y="1"/>
                  </a:moveTo>
                  <a:cubicBezTo>
                    <a:pt x="1005" y="98"/>
                    <a:pt x="851" y="182"/>
                    <a:pt x="698" y="238"/>
                  </a:cubicBezTo>
                  <a:cubicBezTo>
                    <a:pt x="726" y="587"/>
                    <a:pt x="754" y="852"/>
                    <a:pt x="768" y="1047"/>
                  </a:cubicBezTo>
                  <a:cubicBezTo>
                    <a:pt x="726" y="1075"/>
                    <a:pt x="684" y="1103"/>
                    <a:pt x="642" y="1117"/>
                  </a:cubicBezTo>
                  <a:lnTo>
                    <a:pt x="544" y="1186"/>
                  </a:lnTo>
                  <a:cubicBezTo>
                    <a:pt x="516" y="796"/>
                    <a:pt x="475" y="405"/>
                    <a:pt x="475" y="15"/>
                  </a:cubicBezTo>
                  <a:cubicBezTo>
                    <a:pt x="321" y="98"/>
                    <a:pt x="168" y="168"/>
                    <a:pt x="0" y="238"/>
                  </a:cubicBezTo>
                  <a:cubicBezTo>
                    <a:pt x="84" y="921"/>
                    <a:pt x="140" y="1661"/>
                    <a:pt x="182" y="2442"/>
                  </a:cubicBezTo>
                  <a:lnTo>
                    <a:pt x="377" y="2330"/>
                  </a:lnTo>
                  <a:lnTo>
                    <a:pt x="600" y="2205"/>
                  </a:lnTo>
                  <a:cubicBezTo>
                    <a:pt x="572" y="1898"/>
                    <a:pt x="558" y="1730"/>
                    <a:pt x="558" y="1675"/>
                  </a:cubicBezTo>
                  <a:lnTo>
                    <a:pt x="782" y="1549"/>
                  </a:lnTo>
                  <a:cubicBezTo>
                    <a:pt x="795" y="1981"/>
                    <a:pt x="823" y="2288"/>
                    <a:pt x="851" y="2456"/>
                  </a:cubicBezTo>
                  <a:cubicBezTo>
                    <a:pt x="907" y="2400"/>
                    <a:pt x="991" y="2344"/>
                    <a:pt x="1033" y="2316"/>
                  </a:cubicBezTo>
                  <a:cubicBezTo>
                    <a:pt x="1074" y="2274"/>
                    <a:pt x="1130" y="2233"/>
                    <a:pt x="1200" y="2191"/>
                  </a:cubicBezTo>
                  <a:lnTo>
                    <a:pt x="1242" y="2163"/>
                  </a:lnTo>
                  <a:cubicBezTo>
                    <a:pt x="1186" y="1730"/>
                    <a:pt x="1158" y="1005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52"/>
            <p:cNvSpPr/>
            <p:nvPr/>
          </p:nvSpPr>
          <p:spPr>
            <a:xfrm>
              <a:off x="1567666" y="2274839"/>
              <a:ext cx="112534" cy="170838"/>
            </a:xfrm>
            <a:custGeom>
              <a:avLst/>
              <a:gdLst/>
              <a:ahLst/>
              <a:cxnLst/>
              <a:rect l="l" t="t" r="r" b="b"/>
              <a:pathLst>
                <a:path w="1326" h="2013" extrusionOk="0">
                  <a:moveTo>
                    <a:pt x="1033" y="1"/>
                  </a:moveTo>
                  <a:cubicBezTo>
                    <a:pt x="949" y="29"/>
                    <a:pt x="880" y="71"/>
                    <a:pt x="824" y="113"/>
                  </a:cubicBezTo>
                  <a:cubicBezTo>
                    <a:pt x="712" y="168"/>
                    <a:pt x="615" y="238"/>
                    <a:pt x="531" y="336"/>
                  </a:cubicBezTo>
                  <a:cubicBezTo>
                    <a:pt x="405" y="461"/>
                    <a:pt x="294" y="601"/>
                    <a:pt x="196" y="740"/>
                  </a:cubicBezTo>
                  <a:cubicBezTo>
                    <a:pt x="140" y="852"/>
                    <a:pt x="84" y="949"/>
                    <a:pt x="57" y="1075"/>
                  </a:cubicBezTo>
                  <a:cubicBezTo>
                    <a:pt x="1" y="1256"/>
                    <a:pt x="1" y="1466"/>
                    <a:pt x="57" y="1647"/>
                  </a:cubicBezTo>
                  <a:cubicBezTo>
                    <a:pt x="71" y="1717"/>
                    <a:pt x="112" y="1772"/>
                    <a:pt x="154" y="1828"/>
                  </a:cubicBezTo>
                  <a:cubicBezTo>
                    <a:pt x="182" y="1856"/>
                    <a:pt x="224" y="1898"/>
                    <a:pt x="266" y="1926"/>
                  </a:cubicBezTo>
                  <a:cubicBezTo>
                    <a:pt x="375" y="1974"/>
                    <a:pt x="494" y="2012"/>
                    <a:pt x="624" y="2012"/>
                  </a:cubicBezTo>
                  <a:cubicBezTo>
                    <a:pt x="644" y="2012"/>
                    <a:pt x="664" y="2011"/>
                    <a:pt x="684" y="2010"/>
                  </a:cubicBezTo>
                  <a:cubicBezTo>
                    <a:pt x="810" y="1982"/>
                    <a:pt x="935" y="1940"/>
                    <a:pt x="1047" y="1856"/>
                  </a:cubicBezTo>
                  <a:cubicBezTo>
                    <a:pt x="1159" y="1800"/>
                    <a:pt x="1242" y="1731"/>
                    <a:pt x="1326" y="1647"/>
                  </a:cubicBezTo>
                  <a:lnTo>
                    <a:pt x="1089" y="1228"/>
                  </a:lnTo>
                  <a:cubicBezTo>
                    <a:pt x="1075" y="1256"/>
                    <a:pt x="1061" y="1284"/>
                    <a:pt x="1047" y="1312"/>
                  </a:cubicBezTo>
                  <a:cubicBezTo>
                    <a:pt x="963" y="1410"/>
                    <a:pt x="866" y="1479"/>
                    <a:pt x="754" y="1507"/>
                  </a:cubicBezTo>
                  <a:lnTo>
                    <a:pt x="670" y="1507"/>
                  </a:lnTo>
                  <a:cubicBezTo>
                    <a:pt x="559" y="1466"/>
                    <a:pt x="531" y="1340"/>
                    <a:pt x="559" y="1159"/>
                  </a:cubicBezTo>
                  <a:cubicBezTo>
                    <a:pt x="601" y="1047"/>
                    <a:pt x="670" y="949"/>
                    <a:pt x="754" y="866"/>
                  </a:cubicBezTo>
                  <a:cubicBezTo>
                    <a:pt x="838" y="796"/>
                    <a:pt x="935" y="740"/>
                    <a:pt x="1047" y="726"/>
                  </a:cubicBezTo>
                  <a:lnTo>
                    <a:pt x="10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52"/>
            <p:cNvSpPr/>
            <p:nvPr/>
          </p:nvSpPr>
          <p:spPr>
            <a:xfrm>
              <a:off x="1696749" y="2215686"/>
              <a:ext cx="104217" cy="208435"/>
            </a:xfrm>
            <a:custGeom>
              <a:avLst/>
              <a:gdLst/>
              <a:ahLst/>
              <a:cxnLst/>
              <a:rect l="l" t="t" r="r" b="b"/>
              <a:pathLst>
                <a:path w="1228" h="2456" extrusionOk="0">
                  <a:moveTo>
                    <a:pt x="1144" y="0"/>
                  </a:moveTo>
                  <a:cubicBezTo>
                    <a:pt x="991" y="98"/>
                    <a:pt x="851" y="182"/>
                    <a:pt x="684" y="238"/>
                  </a:cubicBezTo>
                  <a:cubicBezTo>
                    <a:pt x="726" y="586"/>
                    <a:pt x="739" y="851"/>
                    <a:pt x="753" y="1047"/>
                  </a:cubicBezTo>
                  <a:lnTo>
                    <a:pt x="642" y="1116"/>
                  </a:lnTo>
                  <a:cubicBezTo>
                    <a:pt x="600" y="1144"/>
                    <a:pt x="572" y="1158"/>
                    <a:pt x="544" y="1186"/>
                  </a:cubicBezTo>
                  <a:cubicBezTo>
                    <a:pt x="502" y="796"/>
                    <a:pt x="474" y="405"/>
                    <a:pt x="474" y="14"/>
                  </a:cubicBezTo>
                  <a:cubicBezTo>
                    <a:pt x="321" y="98"/>
                    <a:pt x="168" y="168"/>
                    <a:pt x="0" y="224"/>
                  </a:cubicBezTo>
                  <a:cubicBezTo>
                    <a:pt x="70" y="921"/>
                    <a:pt x="140" y="1660"/>
                    <a:pt x="168" y="2442"/>
                  </a:cubicBezTo>
                  <a:lnTo>
                    <a:pt x="377" y="2330"/>
                  </a:lnTo>
                  <a:lnTo>
                    <a:pt x="586" y="2190"/>
                  </a:lnTo>
                  <a:cubicBezTo>
                    <a:pt x="558" y="1898"/>
                    <a:pt x="544" y="1730"/>
                    <a:pt x="544" y="1674"/>
                  </a:cubicBezTo>
                  <a:lnTo>
                    <a:pt x="767" y="1549"/>
                  </a:lnTo>
                  <a:cubicBezTo>
                    <a:pt x="795" y="1981"/>
                    <a:pt x="823" y="2288"/>
                    <a:pt x="851" y="2455"/>
                  </a:cubicBezTo>
                  <a:cubicBezTo>
                    <a:pt x="907" y="2414"/>
                    <a:pt x="963" y="2358"/>
                    <a:pt x="1018" y="2316"/>
                  </a:cubicBezTo>
                  <a:cubicBezTo>
                    <a:pt x="1074" y="2274"/>
                    <a:pt x="1130" y="2232"/>
                    <a:pt x="1200" y="2190"/>
                  </a:cubicBezTo>
                  <a:lnTo>
                    <a:pt x="1228" y="2163"/>
                  </a:lnTo>
                  <a:cubicBezTo>
                    <a:pt x="1186" y="1730"/>
                    <a:pt x="1158" y="1019"/>
                    <a:pt x="1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52"/>
            <p:cNvSpPr/>
            <p:nvPr/>
          </p:nvSpPr>
          <p:spPr>
            <a:xfrm>
              <a:off x="1265791" y="2476824"/>
              <a:ext cx="100738" cy="122464"/>
            </a:xfrm>
            <a:custGeom>
              <a:avLst/>
              <a:gdLst/>
              <a:ahLst/>
              <a:cxnLst/>
              <a:rect l="l" t="t" r="r" b="b"/>
              <a:pathLst>
                <a:path w="1187" h="1443" extrusionOk="0">
                  <a:moveTo>
                    <a:pt x="646" y="1"/>
                  </a:moveTo>
                  <a:cubicBezTo>
                    <a:pt x="622" y="1"/>
                    <a:pt x="597" y="3"/>
                    <a:pt x="573" y="6"/>
                  </a:cubicBezTo>
                  <a:cubicBezTo>
                    <a:pt x="350" y="6"/>
                    <a:pt x="140" y="146"/>
                    <a:pt x="43" y="355"/>
                  </a:cubicBezTo>
                  <a:cubicBezTo>
                    <a:pt x="1" y="480"/>
                    <a:pt x="15" y="606"/>
                    <a:pt x="71" y="718"/>
                  </a:cubicBezTo>
                  <a:cubicBezTo>
                    <a:pt x="196" y="662"/>
                    <a:pt x="322" y="648"/>
                    <a:pt x="461" y="648"/>
                  </a:cubicBezTo>
                  <a:cubicBezTo>
                    <a:pt x="461" y="606"/>
                    <a:pt x="447" y="578"/>
                    <a:pt x="433" y="550"/>
                  </a:cubicBezTo>
                  <a:cubicBezTo>
                    <a:pt x="433" y="494"/>
                    <a:pt x="461" y="439"/>
                    <a:pt x="503" y="411"/>
                  </a:cubicBezTo>
                  <a:cubicBezTo>
                    <a:pt x="573" y="411"/>
                    <a:pt x="615" y="439"/>
                    <a:pt x="615" y="494"/>
                  </a:cubicBezTo>
                  <a:cubicBezTo>
                    <a:pt x="615" y="522"/>
                    <a:pt x="601" y="550"/>
                    <a:pt x="601" y="578"/>
                  </a:cubicBezTo>
                  <a:cubicBezTo>
                    <a:pt x="517" y="745"/>
                    <a:pt x="405" y="899"/>
                    <a:pt x="266" y="1038"/>
                  </a:cubicBezTo>
                  <a:cubicBezTo>
                    <a:pt x="140" y="1136"/>
                    <a:pt x="99" y="1289"/>
                    <a:pt x="154" y="1443"/>
                  </a:cubicBezTo>
                  <a:cubicBezTo>
                    <a:pt x="228" y="1386"/>
                    <a:pt x="358" y="1357"/>
                    <a:pt x="545" y="1357"/>
                  </a:cubicBezTo>
                  <a:cubicBezTo>
                    <a:pt x="679" y="1357"/>
                    <a:pt x="841" y="1372"/>
                    <a:pt x="1033" y="1401"/>
                  </a:cubicBezTo>
                  <a:cubicBezTo>
                    <a:pt x="1047" y="1262"/>
                    <a:pt x="1103" y="1136"/>
                    <a:pt x="1187" y="1024"/>
                  </a:cubicBezTo>
                  <a:cubicBezTo>
                    <a:pt x="1096" y="997"/>
                    <a:pt x="1001" y="982"/>
                    <a:pt x="903" y="982"/>
                  </a:cubicBezTo>
                  <a:cubicBezTo>
                    <a:pt x="849" y="982"/>
                    <a:pt x="795" y="987"/>
                    <a:pt x="740" y="996"/>
                  </a:cubicBezTo>
                  <a:cubicBezTo>
                    <a:pt x="977" y="773"/>
                    <a:pt x="1089" y="578"/>
                    <a:pt x="1075" y="411"/>
                  </a:cubicBezTo>
                  <a:cubicBezTo>
                    <a:pt x="1075" y="257"/>
                    <a:pt x="991" y="118"/>
                    <a:pt x="852" y="48"/>
                  </a:cubicBezTo>
                  <a:cubicBezTo>
                    <a:pt x="789" y="17"/>
                    <a:pt x="718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52"/>
            <p:cNvSpPr/>
            <p:nvPr/>
          </p:nvSpPr>
          <p:spPr>
            <a:xfrm>
              <a:off x="1004229" y="2406299"/>
              <a:ext cx="112534" cy="169650"/>
            </a:xfrm>
            <a:custGeom>
              <a:avLst/>
              <a:gdLst/>
              <a:ahLst/>
              <a:cxnLst/>
              <a:rect l="l" t="t" r="r" b="b"/>
              <a:pathLst>
                <a:path w="1326" h="1999" extrusionOk="0">
                  <a:moveTo>
                    <a:pt x="1032" y="0"/>
                  </a:moveTo>
                  <a:cubicBezTo>
                    <a:pt x="963" y="14"/>
                    <a:pt x="893" y="56"/>
                    <a:pt x="823" y="98"/>
                  </a:cubicBezTo>
                  <a:cubicBezTo>
                    <a:pt x="712" y="154"/>
                    <a:pt x="614" y="237"/>
                    <a:pt x="530" y="321"/>
                  </a:cubicBezTo>
                  <a:cubicBezTo>
                    <a:pt x="405" y="447"/>
                    <a:pt x="293" y="586"/>
                    <a:pt x="209" y="740"/>
                  </a:cubicBezTo>
                  <a:cubicBezTo>
                    <a:pt x="140" y="837"/>
                    <a:pt x="98" y="949"/>
                    <a:pt x="56" y="1060"/>
                  </a:cubicBezTo>
                  <a:cubicBezTo>
                    <a:pt x="0" y="1242"/>
                    <a:pt x="0" y="1451"/>
                    <a:pt x="56" y="1646"/>
                  </a:cubicBezTo>
                  <a:cubicBezTo>
                    <a:pt x="70" y="1702"/>
                    <a:pt x="112" y="1758"/>
                    <a:pt x="154" y="1814"/>
                  </a:cubicBezTo>
                  <a:cubicBezTo>
                    <a:pt x="182" y="1855"/>
                    <a:pt x="223" y="1883"/>
                    <a:pt x="265" y="1911"/>
                  </a:cubicBezTo>
                  <a:cubicBezTo>
                    <a:pt x="370" y="1969"/>
                    <a:pt x="484" y="1998"/>
                    <a:pt x="608" y="1998"/>
                  </a:cubicBezTo>
                  <a:cubicBezTo>
                    <a:pt x="633" y="1998"/>
                    <a:pt x="658" y="1997"/>
                    <a:pt x="684" y="1995"/>
                  </a:cubicBezTo>
                  <a:cubicBezTo>
                    <a:pt x="809" y="1967"/>
                    <a:pt x="935" y="1925"/>
                    <a:pt x="1046" y="1855"/>
                  </a:cubicBezTo>
                  <a:cubicBezTo>
                    <a:pt x="1158" y="1786"/>
                    <a:pt x="1242" y="1716"/>
                    <a:pt x="1325" y="1632"/>
                  </a:cubicBezTo>
                  <a:lnTo>
                    <a:pt x="1088" y="1214"/>
                  </a:lnTo>
                  <a:cubicBezTo>
                    <a:pt x="1088" y="1228"/>
                    <a:pt x="1074" y="1256"/>
                    <a:pt x="1046" y="1297"/>
                  </a:cubicBezTo>
                  <a:cubicBezTo>
                    <a:pt x="963" y="1395"/>
                    <a:pt x="865" y="1465"/>
                    <a:pt x="753" y="1507"/>
                  </a:cubicBezTo>
                  <a:lnTo>
                    <a:pt x="670" y="1507"/>
                  </a:lnTo>
                  <a:cubicBezTo>
                    <a:pt x="558" y="1451"/>
                    <a:pt x="530" y="1325"/>
                    <a:pt x="558" y="1158"/>
                  </a:cubicBezTo>
                  <a:cubicBezTo>
                    <a:pt x="600" y="1046"/>
                    <a:pt x="656" y="935"/>
                    <a:pt x="753" y="865"/>
                  </a:cubicBezTo>
                  <a:cubicBezTo>
                    <a:pt x="837" y="781"/>
                    <a:pt x="935" y="726"/>
                    <a:pt x="1046" y="712"/>
                  </a:cubicBezTo>
                  <a:lnTo>
                    <a:pt x="10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52"/>
            <p:cNvSpPr/>
            <p:nvPr/>
          </p:nvSpPr>
          <p:spPr>
            <a:xfrm>
              <a:off x="1132040" y="2345873"/>
              <a:ext cx="105490" cy="209623"/>
            </a:xfrm>
            <a:custGeom>
              <a:avLst/>
              <a:gdLst/>
              <a:ahLst/>
              <a:cxnLst/>
              <a:rect l="l" t="t" r="r" b="b"/>
              <a:pathLst>
                <a:path w="1243" h="2470" extrusionOk="0">
                  <a:moveTo>
                    <a:pt x="1144" y="1"/>
                  </a:moveTo>
                  <a:cubicBezTo>
                    <a:pt x="1005" y="98"/>
                    <a:pt x="852" y="182"/>
                    <a:pt x="698" y="252"/>
                  </a:cubicBezTo>
                  <a:cubicBezTo>
                    <a:pt x="726" y="601"/>
                    <a:pt x="754" y="866"/>
                    <a:pt x="768" y="1047"/>
                  </a:cubicBezTo>
                  <a:cubicBezTo>
                    <a:pt x="726" y="1075"/>
                    <a:pt x="684" y="1103"/>
                    <a:pt x="656" y="1131"/>
                  </a:cubicBezTo>
                  <a:cubicBezTo>
                    <a:pt x="642" y="1131"/>
                    <a:pt x="614" y="1145"/>
                    <a:pt x="559" y="1186"/>
                  </a:cubicBezTo>
                  <a:cubicBezTo>
                    <a:pt x="517" y="796"/>
                    <a:pt x="489" y="405"/>
                    <a:pt x="489" y="15"/>
                  </a:cubicBezTo>
                  <a:cubicBezTo>
                    <a:pt x="335" y="98"/>
                    <a:pt x="168" y="168"/>
                    <a:pt x="1" y="238"/>
                  </a:cubicBezTo>
                  <a:cubicBezTo>
                    <a:pt x="84" y="921"/>
                    <a:pt x="140" y="1661"/>
                    <a:pt x="182" y="2442"/>
                  </a:cubicBezTo>
                  <a:lnTo>
                    <a:pt x="377" y="2330"/>
                  </a:lnTo>
                  <a:lnTo>
                    <a:pt x="600" y="2205"/>
                  </a:lnTo>
                  <a:cubicBezTo>
                    <a:pt x="573" y="1912"/>
                    <a:pt x="559" y="1730"/>
                    <a:pt x="559" y="1689"/>
                  </a:cubicBezTo>
                  <a:lnTo>
                    <a:pt x="782" y="1563"/>
                  </a:lnTo>
                  <a:cubicBezTo>
                    <a:pt x="810" y="1982"/>
                    <a:pt x="824" y="2288"/>
                    <a:pt x="866" y="2470"/>
                  </a:cubicBezTo>
                  <a:cubicBezTo>
                    <a:pt x="907" y="2414"/>
                    <a:pt x="977" y="2358"/>
                    <a:pt x="1033" y="2316"/>
                  </a:cubicBezTo>
                  <a:cubicBezTo>
                    <a:pt x="1089" y="2274"/>
                    <a:pt x="1144" y="2233"/>
                    <a:pt x="1214" y="2191"/>
                  </a:cubicBezTo>
                  <a:lnTo>
                    <a:pt x="1242" y="2177"/>
                  </a:lnTo>
                  <a:cubicBezTo>
                    <a:pt x="1186" y="1744"/>
                    <a:pt x="1158" y="1019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52"/>
            <p:cNvSpPr/>
            <p:nvPr/>
          </p:nvSpPr>
          <p:spPr>
            <a:xfrm>
              <a:off x="1362880" y="2236988"/>
              <a:ext cx="163455" cy="95985"/>
            </a:xfrm>
            <a:custGeom>
              <a:avLst/>
              <a:gdLst/>
              <a:ahLst/>
              <a:cxnLst/>
              <a:rect l="l" t="t" r="r" b="b"/>
              <a:pathLst>
                <a:path w="1926" h="113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" y="15"/>
                    <a:pt x="70" y="56"/>
                  </a:cubicBezTo>
                  <a:cubicBezTo>
                    <a:pt x="126" y="98"/>
                    <a:pt x="196" y="140"/>
                    <a:pt x="280" y="210"/>
                  </a:cubicBezTo>
                  <a:cubicBezTo>
                    <a:pt x="447" y="321"/>
                    <a:pt x="684" y="475"/>
                    <a:pt x="935" y="614"/>
                  </a:cubicBezTo>
                  <a:cubicBezTo>
                    <a:pt x="1172" y="754"/>
                    <a:pt x="1409" y="893"/>
                    <a:pt x="1605" y="977"/>
                  </a:cubicBezTo>
                  <a:cubicBezTo>
                    <a:pt x="1702" y="1033"/>
                    <a:pt x="1786" y="1061"/>
                    <a:pt x="1842" y="1089"/>
                  </a:cubicBezTo>
                  <a:cubicBezTo>
                    <a:pt x="1898" y="1116"/>
                    <a:pt x="1926" y="1130"/>
                    <a:pt x="1926" y="1130"/>
                  </a:cubicBezTo>
                  <a:lnTo>
                    <a:pt x="1856" y="1061"/>
                  </a:lnTo>
                  <a:cubicBezTo>
                    <a:pt x="1800" y="1033"/>
                    <a:pt x="1730" y="977"/>
                    <a:pt x="1647" y="921"/>
                  </a:cubicBezTo>
                  <a:cubicBezTo>
                    <a:pt x="1465" y="796"/>
                    <a:pt x="1228" y="642"/>
                    <a:pt x="991" y="503"/>
                  </a:cubicBezTo>
                  <a:cubicBezTo>
                    <a:pt x="754" y="363"/>
                    <a:pt x="503" y="238"/>
                    <a:pt x="321" y="140"/>
                  </a:cubicBezTo>
                  <a:cubicBezTo>
                    <a:pt x="224" y="98"/>
                    <a:pt x="140" y="56"/>
                    <a:pt x="84" y="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52"/>
            <p:cNvSpPr/>
            <p:nvPr/>
          </p:nvSpPr>
          <p:spPr>
            <a:xfrm>
              <a:off x="1381805" y="2435833"/>
              <a:ext cx="170584" cy="83000"/>
            </a:xfrm>
            <a:custGeom>
              <a:avLst/>
              <a:gdLst/>
              <a:ahLst/>
              <a:cxnLst/>
              <a:rect l="l" t="t" r="r" b="b"/>
              <a:pathLst>
                <a:path w="2010" h="978" extrusionOk="0">
                  <a:moveTo>
                    <a:pt x="2009" y="1"/>
                  </a:moveTo>
                  <a:lnTo>
                    <a:pt x="1912" y="29"/>
                  </a:lnTo>
                  <a:cubicBezTo>
                    <a:pt x="1856" y="57"/>
                    <a:pt x="1772" y="85"/>
                    <a:pt x="1675" y="113"/>
                  </a:cubicBezTo>
                  <a:cubicBezTo>
                    <a:pt x="1479" y="196"/>
                    <a:pt x="1228" y="308"/>
                    <a:pt x="977" y="433"/>
                  </a:cubicBezTo>
                  <a:cubicBezTo>
                    <a:pt x="726" y="545"/>
                    <a:pt x="475" y="684"/>
                    <a:pt x="294" y="782"/>
                  </a:cubicBezTo>
                  <a:cubicBezTo>
                    <a:pt x="210" y="838"/>
                    <a:pt x="126" y="894"/>
                    <a:pt x="85" y="922"/>
                  </a:cubicBezTo>
                  <a:lnTo>
                    <a:pt x="1" y="977"/>
                  </a:lnTo>
                  <a:lnTo>
                    <a:pt x="85" y="935"/>
                  </a:lnTo>
                  <a:cubicBezTo>
                    <a:pt x="154" y="922"/>
                    <a:pt x="238" y="894"/>
                    <a:pt x="336" y="852"/>
                  </a:cubicBezTo>
                  <a:cubicBezTo>
                    <a:pt x="517" y="768"/>
                    <a:pt x="768" y="657"/>
                    <a:pt x="1033" y="545"/>
                  </a:cubicBezTo>
                  <a:cubicBezTo>
                    <a:pt x="1284" y="419"/>
                    <a:pt x="1535" y="294"/>
                    <a:pt x="1703" y="182"/>
                  </a:cubicBezTo>
                  <a:cubicBezTo>
                    <a:pt x="1800" y="126"/>
                    <a:pt x="1870" y="85"/>
                    <a:pt x="1926" y="57"/>
                  </a:cubicBezTo>
                  <a:lnTo>
                    <a:pt x="20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52"/>
            <p:cNvSpPr/>
            <p:nvPr/>
          </p:nvSpPr>
          <p:spPr>
            <a:xfrm>
              <a:off x="2874628" y="2959127"/>
              <a:ext cx="135024" cy="201475"/>
            </a:xfrm>
            <a:custGeom>
              <a:avLst/>
              <a:gdLst/>
              <a:ahLst/>
              <a:cxnLst/>
              <a:rect l="l" t="t" r="r" b="b"/>
              <a:pathLst>
                <a:path w="1591" h="2374" extrusionOk="0">
                  <a:moveTo>
                    <a:pt x="795" y="0"/>
                  </a:moveTo>
                  <a:cubicBezTo>
                    <a:pt x="725" y="56"/>
                    <a:pt x="656" y="112"/>
                    <a:pt x="600" y="182"/>
                  </a:cubicBezTo>
                  <a:cubicBezTo>
                    <a:pt x="488" y="265"/>
                    <a:pt x="405" y="377"/>
                    <a:pt x="335" y="488"/>
                  </a:cubicBezTo>
                  <a:cubicBezTo>
                    <a:pt x="223" y="670"/>
                    <a:pt x="140" y="851"/>
                    <a:pt x="84" y="1046"/>
                  </a:cubicBezTo>
                  <a:cubicBezTo>
                    <a:pt x="42" y="1172"/>
                    <a:pt x="14" y="1311"/>
                    <a:pt x="14" y="1451"/>
                  </a:cubicBezTo>
                  <a:cubicBezTo>
                    <a:pt x="0" y="1674"/>
                    <a:pt x="42" y="1897"/>
                    <a:pt x="167" y="2106"/>
                  </a:cubicBezTo>
                  <a:cubicBezTo>
                    <a:pt x="209" y="2176"/>
                    <a:pt x="265" y="2232"/>
                    <a:pt x="321" y="2274"/>
                  </a:cubicBezTo>
                  <a:cubicBezTo>
                    <a:pt x="363" y="2302"/>
                    <a:pt x="419" y="2330"/>
                    <a:pt x="474" y="2344"/>
                  </a:cubicBezTo>
                  <a:cubicBezTo>
                    <a:pt x="546" y="2363"/>
                    <a:pt x="623" y="2373"/>
                    <a:pt x="700" y="2373"/>
                  </a:cubicBezTo>
                  <a:cubicBezTo>
                    <a:pt x="790" y="2373"/>
                    <a:pt x="880" y="2360"/>
                    <a:pt x="963" y="2330"/>
                  </a:cubicBezTo>
                  <a:cubicBezTo>
                    <a:pt x="1102" y="2260"/>
                    <a:pt x="1228" y="2176"/>
                    <a:pt x="1339" y="2065"/>
                  </a:cubicBezTo>
                  <a:cubicBezTo>
                    <a:pt x="1437" y="1967"/>
                    <a:pt x="1520" y="1869"/>
                    <a:pt x="1590" y="1744"/>
                  </a:cubicBezTo>
                  <a:lnTo>
                    <a:pt x="1214" y="1353"/>
                  </a:lnTo>
                  <a:cubicBezTo>
                    <a:pt x="1200" y="1381"/>
                    <a:pt x="1186" y="1423"/>
                    <a:pt x="1172" y="1451"/>
                  </a:cubicBezTo>
                  <a:cubicBezTo>
                    <a:pt x="1116" y="1590"/>
                    <a:pt x="1018" y="1688"/>
                    <a:pt x="907" y="1758"/>
                  </a:cubicBezTo>
                  <a:lnTo>
                    <a:pt x="823" y="1786"/>
                  </a:lnTo>
                  <a:cubicBezTo>
                    <a:pt x="684" y="1758"/>
                    <a:pt x="600" y="1646"/>
                    <a:pt x="600" y="1437"/>
                  </a:cubicBezTo>
                  <a:cubicBezTo>
                    <a:pt x="614" y="1297"/>
                    <a:pt x="656" y="1158"/>
                    <a:pt x="725" y="1046"/>
                  </a:cubicBezTo>
                  <a:cubicBezTo>
                    <a:pt x="795" y="935"/>
                    <a:pt x="893" y="851"/>
                    <a:pt x="1018" y="795"/>
                  </a:cubicBezTo>
                  <a:lnTo>
                    <a:pt x="7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52"/>
            <p:cNvSpPr/>
            <p:nvPr/>
          </p:nvSpPr>
          <p:spPr>
            <a:xfrm>
              <a:off x="2961023" y="2879775"/>
              <a:ext cx="161079" cy="253414"/>
            </a:xfrm>
            <a:custGeom>
              <a:avLst/>
              <a:gdLst/>
              <a:ahLst/>
              <a:cxnLst/>
              <a:rect l="l" t="t" r="r" b="b"/>
              <a:pathLst>
                <a:path w="1898" h="2986" extrusionOk="0">
                  <a:moveTo>
                    <a:pt x="1200" y="1"/>
                  </a:moveTo>
                  <a:cubicBezTo>
                    <a:pt x="1060" y="140"/>
                    <a:pt x="921" y="280"/>
                    <a:pt x="767" y="391"/>
                  </a:cubicBezTo>
                  <a:cubicBezTo>
                    <a:pt x="893" y="768"/>
                    <a:pt x="991" y="1047"/>
                    <a:pt x="1060" y="1256"/>
                  </a:cubicBezTo>
                  <a:cubicBezTo>
                    <a:pt x="1019" y="1312"/>
                    <a:pt x="991" y="1354"/>
                    <a:pt x="949" y="1382"/>
                  </a:cubicBezTo>
                  <a:cubicBezTo>
                    <a:pt x="921" y="1409"/>
                    <a:pt x="893" y="1451"/>
                    <a:pt x="865" y="1479"/>
                  </a:cubicBezTo>
                  <a:cubicBezTo>
                    <a:pt x="712" y="1061"/>
                    <a:pt x="572" y="628"/>
                    <a:pt x="461" y="196"/>
                  </a:cubicBezTo>
                  <a:cubicBezTo>
                    <a:pt x="307" y="321"/>
                    <a:pt x="154" y="447"/>
                    <a:pt x="0" y="559"/>
                  </a:cubicBezTo>
                  <a:cubicBezTo>
                    <a:pt x="279" y="1312"/>
                    <a:pt x="544" y="2121"/>
                    <a:pt x="809" y="2986"/>
                  </a:cubicBezTo>
                  <a:lnTo>
                    <a:pt x="991" y="2804"/>
                  </a:lnTo>
                  <a:lnTo>
                    <a:pt x="1200" y="2595"/>
                  </a:lnTo>
                  <a:cubicBezTo>
                    <a:pt x="1088" y="2274"/>
                    <a:pt x="1032" y="2093"/>
                    <a:pt x="1019" y="2037"/>
                  </a:cubicBezTo>
                  <a:lnTo>
                    <a:pt x="1228" y="1828"/>
                  </a:lnTo>
                  <a:cubicBezTo>
                    <a:pt x="1367" y="2302"/>
                    <a:pt x="1493" y="2623"/>
                    <a:pt x="1563" y="2818"/>
                  </a:cubicBezTo>
                  <a:cubicBezTo>
                    <a:pt x="1618" y="2749"/>
                    <a:pt x="1660" y="2679"/>
                    <a:pt x="1716" y="2609"/>
                  </a:cubicBezTo>
                  <a:cubicBezTo>
                    <a:pt x="1758" y="2539"/>
                    <a:pt x="1814" y="2484"/>
                    <a:pt x="1869" y="2414"/>
                  </a:cubicBezTo>
                  <a:lnTo>
                    <a:pt x="1897" y="2386"/>
                  </a:lnTo>
                  <a:cubicBezTo>
                    <a:pt x="1730" y="1912"/>
                    <a:pt x="1493" y="1117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52"/>
            <p:cNvSpPr/>
            <p:nvPr/>
          </p:nvSpPr>
          <p:spPr>
            <a:xfrm>
              <a:off x="3143319" y="3011490"/>
              <a:ext cx="84104" cy="92590"/>
            </a:xfrm>
            <a:custGeom>
              <a:avLst/>
              <a:gdLst/>
              <a:ahLst/>
              <a:cxnLst/>
              <a:rect l="l" t="t" r="r" b="b"/>
              <a:pathLst>
                <a:path w="991" h="1091" extrusionOk="0">
                  <a:moveTo>
                    <a:pt x="521" y="0"/>
                  </a:moveTo>
                  <a:cubicBezTo>
                    <a:pt x="488" y="0"/>
                    <a:pt x="453" y="8"/>
                    <a:pt x="419" y="25"/>
                  </a:cubicBezTo>
                  <a:cubicBezTo>
                    <a:pt x="251" y="67"/>
                    <a:pt x="98" y="178"/>
                    <a:pt x="0" y="332"/>
                  </a:cubicBezTo>
                  <a:cubicBezTo>
                    <a:pt x="42" y="415"/>
                    <a:pt x="112" y="471"/>
                    <a:pt x="196" y="527"/>
                  </a:cubicBezTo>
                  <a:cubicBezTo>
                    <a:pt x="265" y="401"/>
                    <a:pt x="335" y="332"/>
                    <a:pt x="391" y="332"/>
                  </a:cubicBezTo>
                  <a:cubicBezTo>
                    <a:pt x="433" y="332"/>
                    <a:pt x="461" y="374"/>
                    <a:pt x="447" y="415"/>
                  </a:cubicBezTo>
                  <a:cubicBezTo>
                    <a:pt x="419" y="471"/>
                    <a:pt x="363" y="513"/>
                    <a:pt x="321" y="541"/>
                  </a:cubicBezTo>
                  <a:cubicBezTo>
                    <a:pt x="321" y="597"/>
                    <a:pt x="349" y="639"/>
                    <a:pt x="391" y="694"/>
                  </a:cubicBezTo>
                  <a:cubicBezTo>
                    <a:pt x="461" y="660"/>
                    <a:pt x="516" y="642"/>
                    <a:pt x="560" y="642"/>
                  </a:cubicBezTo>
                  <a:cubicBezTo>
                    <a:pt x="604" y="642"/>
                    <a:pt x="635" y="660"/>
                    <a:pt x="656" y="694"/>
                  </a:cubicBezTo>
                  <a:cubicBezTo>
                    <a:pt x="684" y="792"/>
                    <a:pt x="628" y="862"/>
                    <a:pt x="475" y="862"/>
                  </a:cubicBezTo>
                  <a:cubicBezTo>
                    <a:pt x="405" y="848"/>
                    <a:pt x="321" y="820"/>
                    <a:pt x="265" y="778"/>
                  </a:cubicBezTo>
                  <a:cubicBezTo>
                    <a:pt x="224" y="848"/>
                    <a:pt x="196" y="918"/>
                    <a:pt x="182" y="1001"/>
                  </a:cubicBezTo>
                  <a:cubicBezTo>
                    <a:pt x="288" y="1059"/>
                    <a:pt x="400" y="1090"/>
                    <a:pt x="510" y="1090"/>
                  </a:cubicBezTo>
                  <a:cubicBezTo>
                    <a:pt x="560" y="1090"/>
                    <a:pt x="608" y="1084"/>
                    <a:pt x="656" y="1071"/>
                  </a:cubicBezTo>
                  <a:cubicBezTo>
                    <a:pt x="768" y="1043"/>
                    <a:pt x="865" y="973"/>
                    <a:pt x="921" y="876"/>
                  </a:cubicBezTo>
                  <a:cubicBezTo>
                    <a:pt x="991" y="750"/>
                    <a:pt x="977" y="583"/>
                    <a:pt x="865" y="485"/>
                  </a:cubicBezTo>
                  <a:cubicBezTo>
                    <a:pt x="809" y="457"/>
                    <a:pt x="740" y="429"/>
                    <a:pt x="684" y="429"/>
                  </a:cubicBezTo>
                  <a:cubicBezTo>
                    <a:pt x="740" y="360"/>
                    <a:pt x="754" y="276"/>
                    <a:pt x="754" y="192"/>
                  </a:cubicBezTo>
                  <a:cubicBezTo>
                    <a:pt x="722" y="76"/>
                    <a:pt x="626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52"/>
            <p:cNvSpPr/>
            <p:nvPr/>
          </p:nvSpPr>
          <p:spPr>
            <a:xfrm>
              <a:off x="1597284" y="1603705"/>
              <a:ext cx="389542" cy="421452"/>
            </a:xfrm>
            <a:custGeom>
              <a:avLst/>
              <a:gdLst/>
              <a:ahLst/>
              <a:cxnLst/>
              <a:rect l="l" t="t" r="r" b="b"/>
              <a:pathLst>
                <a:path w="4590" h="4966" extrusionOk="0">
                  <a:moveTo>
                    <a:pt x="168" y="0"/>
                  </a:moveTo>
                  <a:lnTo>
                    <a:pt x="1" y="335"/>
                  </a:lnTo>
                  <a:lnTo>
                    <a:pt x="4171" y="4687"/>
                  </a:lnTo>
                  <a:lnTo>
                    <a:pt x="4241" y="4966"/>
                  </a:lnTo>
                  <a:lnTo>
                    <a:pt x="4590" y="4464"/>
                  </a:lnTo>
                  <a:lnTo>
                    <a:pt x="4520" y="4213"/>
                  </a:lnTo>
                  <a:lnTo>
                    <a:pt x="531" y="4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52"/>
            <p:cNvSpPr/>
            <p:nvPr/>
          </p:nvSpPr>
          <p:spPr>
            <a:xfrm>
              <a:off x="1726283" y="1615502"/>
              <a:ext cx="294915" cy="339809"/>
            </a:xfrm>
            <a:custGeom>
              <a:avLst/>
              <a:gdLst/>
              <a:ahLst/>
              <a:cxnLst/>
              <a:rect l="l" t="t" r="r" b="b"/>
              <a:pathLst>
                <a:path w="3475" h="4004" extrusionOk="0">
                  <a:moveTo>
                    <a:pt x="1" y="1"/>
                  </a:moveTo>
                  <a:lnTo>
                    <a:pt x="3237" y="3739"/>
                  </a:lnTo>
                  <a:lnTo>
                    <a:pt x="3293" y="4004"/>
                  </a:lnTo>
                  <a:lnTo>
                    <a:pt x="3474" y="3739"/>
                  </a:lnTo>
                  <a:lnTo>
                    <a:pt x="3418" y="3488"/>
                  </a:lnTo>
                  <a:lnTo>
                    <a:pt x="405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1951" y="228600"/>
                <a:ext cx="8562974" cy="4638675"/>
              </a:xfrm>
            </p:spPr>
            <p:txBody>
              <a:bodyPr/>
              <a:lstStyle/>
              <a:p>
                <a:pPr marL="152400" indent="0">
                  <a:buNone/>
                </a:pPr>
                <a:r>
                  <a:rPr lang="ru-RU" sz="1600" b="1" i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Мицелла — это отдельные коллоидные частицы, которые составляют дисперсную фазу золя</a:t>
                </a:r>
                <a:r>
                  <a:rPr lang="ru-RU" sz="1600" b="1" i="1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  <a:p>
                <a:pPr marL="152400" indent="0">
                  <a:buNone/>
                </a:pPr>
                <a:r>
                  <a:rPr lang="ru-RU" sz="16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Схему можно изобразить следующим образом:</a:t>
                </a: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Формула мицеллы:</a:t>
                </a:r>
              </a:p>
              <a:p>
                <a:pPr marL="152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𝑚𝐵𝑎</m:t>
                                  </m:r>
                                  <m:sSub>
                                    <m:sSubPr>
                                      <m:ctrlPr>
                                        <a:rPr lang="ru-RU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Roboto" panose="02000000000000000000" pitchFamily="2" charset="0"/>
                                          <a:cs typeface="Roboto" panose="02000000000000000000" pitchFamily="2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Roboto" panose="02000000000000000000" pitchFamily="2" charset="0"/>
                                          <a:cs typeface="Roboto" panose="02000000000000000000" pitchFamily="2" charset="0"/>
                                        </a:rPr>
                                        <m:t>𝑆𝑂</m:t>
                                      </m:r>
                                    </m:e>
                                    <m:sub>
                                      <m:r>
                                        <a:rPr lang="ru-RU" sz="160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Roboto" panose="02000000000000000000" pitchFamily="2" charset="0"/>
                                          <a:cs typeface="Roboto" panose="02000000000000000000" pitchFamily="2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𝑛𝐵𝑎</m:t>
                                  </m:r>
                                </m:e>
                                <m:sup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2+</m:t>
                                  </m:r>
                                </m:sup>
                              </m:sSup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∙2</m:t>
                              </m:r>
                              <m:d>
                                <m:dPr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𝑛</m:t>
                                  </m:r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−</m:t>
                                  </m:r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𝑥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𝐶𝑙</m:t>
                                  </m:r>
                                </m:e>
                                <m:sup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𝑥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+</m:t>
                          </m:r>
                        </m:sup>
                      </m:sSup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∙2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𝑥</m:t>
                      </m:r>
                      <m:sSup>
                        <m:sSup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𝐶𝑙</m:t>
                          </m:r>
                        </m:e>
                        <m:sup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−</m:t>
                          </m:r>
                        </m:sup>
                      </m:sSup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Если в избытке взять раствор сульфата калия К2SO4, то по правилу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Панета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Фаянса –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Пескова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на поверхности агрегата будут избирательно адсорбироваться сульфат-ионы и схема мицеллы будет другой: </a:t>
                </a:r>
              </a:p>
              <a:p>
                <a:pPr marL="152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𝑚𝐵𝑎</m:t>
                                  </m:r>
                                  <m:sSub>
                                    <m:sSubPr>
                                      <m:ctrlPr>
                                        <a:rPr lang="ru-RU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Roboto" panose="02000000000000000000" pitchFamily="2" charset="0"/>
                                          <a:cs typeface="Roboto" panose="02000000000000000000" pitchFamily="2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Roboto" panose="02000000000000000000" pitchFamily="2" charset="0"/>
                                          <a:cs typeface="Roboto" panose="02000000000000000000" pitchFamily="2" charset="0"/>
                                        </a:rPr>
                                        <m:t>𝑆𝑂</m:t>
                                      </m:r>
                                    </m:e>
                                    <m:sub>
                                      <m:r>
                                        <a:rPr lang="ru-RU" sz="160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Roboto" panose="02000000000000000000" pitchFamily="2" charset="0"/>
                                          <a:cs typeface="Roboto" panose="02000000000000000000" pitchFamily="2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𝑆𝑂</m:t>
                                  </m:r>
                                </m:e>
                                <m:sub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2−</m:t>
                                  </m:r>
                                </m:sup>
                              </m:sSubSup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∙2</m:t>
                              </m:r>
                              <m:d>
                                <m:dPr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𝑛</m:t>
                                  </m:r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−</m:t>
                                  </m:r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𝑥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𝑥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−</m:t>
                          </m:r>
                        </m:sup>
                      </m:sSup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∙2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𝑥</m:t>
                      </m:r>
                      <m:sSup>
                        <m:sSup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𝐾</m:t>
                          </m:r>
                        </m:e>
                        <m:sup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+</m:t>
                          </m:r>
                        </m:sup>
                      </m:sSup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1951" y="228600"/>
                <a:ext cx="8562974" cy="4638675"/>
              </a:xfrm>
              <a:blipFill rotWithShape="1">
                <a:blip r:embed="rId2"/>
                <a:stretch>
                  <a:fillRect r="-356" b="-14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Lenovo\OneDrive\Рабочий стол\2023-10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128713"/>
            <a:ext cx="50673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9296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8150" y="400050"/>
            <a:ext cx="8420100" cy="443865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Граница между коллоидной частицей и диффузным слоем носит название границы (или поверхности) скольжения. В формуле мицеллы этой границе соответствует фигурная скобка между адсорбционным и диффузным слоями. Граница скольжения обозначает ту геометрическую поверхность, по которой происходит разделение («разрыв») мицеллы на гранулу и диффузный слой в случае ее перемещения относительно дисперсионной среды.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Потенциал, возникающий на межфазной границе между твердой и жидкой фазами в грануле, называется межфазным (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φмф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или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электротермодинамическим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(Е).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Значение межфазного потенциала зависит от природы твердой фазы, заряда и концентрации потенциалопределяющих ионов. Знак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φмф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совпадает со знаком заряда потенциалопределяющих ионов. Его максимальная величина достигает ≈ 1 В.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Потенциал на границе скольжения между адсорбционным и диффузным слоями ДЭС мицеллы называется электрокинетическим (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дзета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потенциалом ξ. Величина электрокинетического потенциала составляет 30–100 </a:t>
            </a:r>
            <a:r>
              <a:rPr lang="ru-RU" dirty="0"/>
              <a:t>мВ.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6972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76225" y="246434"/>
                <a:ext cx="8562975" cy="3332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Электрокинетический потенциал является характеристикой двойного электрического слоя (ДЭС): он определяет возможность и скорость относительного перемещения дисперсной фазы и дисперсионной среды, интенсивность электрокинетических явлений, устойчивость золей и разрушение дисперсных систем электролитами. Измеряя скорость электрофореза, можно определить величину электрокинетического потенциала по уравнению Гельмгольца –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Смолуховского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  <a:sym typeface="DM Sans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  <a:sym typeface="DM Sans"/>
                            </a:rPr>
                            <m:t>𝜈</m:t>
                          </m:r>
                        </m:e>
                        <m: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  <a:sym typeface="DM Sans"/>
                            </a:rPr>
                            <m:t>эф</m:t>
                          </m:r>
                        </m:sub>
                      </m:sSub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  <a:sym typeface="DM Sans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  <a:sym typeface="DM San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  <a:sym typeface="DM Sans"/>
                                </a:rPr>
                              </m:ctrlPr>
                            </m:sSubPr>
                            <m:e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  <a:sym typeface="DM San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  <a:sym typeface="DM Sans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  <a:sym typeface="DM Sans"/>
                            </a:rPr>
                            <m:t>𝜀𝜉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  <a:sym typeface="DM Sans"/>
                            </a:rPr>
                            <m:t>∆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  <a:sym typeface="DM Sans"/>
                            </a:rPr>
                            <m:t>𝜑</m:t>
                          </m:r>
                        </m:num>
                        <m:den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  <a:sym typeface="DM Sans"/>
                            </a:rPr>
                            <m:t>𝑘</m:t>
                          </m:r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  <a:sym typeface="DM Sans"/>
                            </a:rPr>
                            <m:t>𝜋𝜂</m:t>
                          </m:r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  <a:sym typeface="DM Sans"/>
                            </a:rPr>
                            <m:t>𝑙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  <a:sym typeface="DM Sans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DM Sans"/>
                </a:endParaRPr>
              </a:p>
              <a:p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  <a:sym typeface="DM Sans"/>
                          </a:rPr>
                        </m:ctrlPr>
                      </m:sSubPr>
                      <m:e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  <a:sym typeface="DM Sans"/>
                          </a:rPr>
                          <m:t>𝜈</m:t>
                        </m:r>
                      </m:e>
                      <m:sub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  <a:sym typeface="DM Sans"/>
                          </a:rPr>
                          <m:t>эф</m:t>
                        </m:r>
                      </m:sub>
                    </m:sSub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 – скорость электрофореза;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  <a:sym typeface="DM Sans"/>
                          </a:rPr>
                        </m:ctrlPr>
                      </m:sSubPr>
                      <m:e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  <a:sym typeface="DM Sans"/>
                          </a:rPr>
                          <m:t>𝜀</m:t>
                        </m:r>
                      </m:e>
                      <m:sub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  <a:sym typeface="DM Sans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 – диэлектрическая проницаемость вакуума;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  <a:sym typeface="DM Sans"/>
                      </a:rPr>
                      <m:t>𝜀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 – диэлектрическая проницаемость среды;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  <a:sym typeface="DM Sans"/>
                      </a:rPr>
                      <m:t>𝜂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 – вязкость среды;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  <a:sym typeface="DM Sans"/>
                      </a:rPr>
                      <m:t>𝜉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 – электрокинетический потенциал;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  <a:sym typeface="DM Sans"/>
                      </a:rPr>
                      <m:t>∆</m:t>
                    </m:r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  <a:sym typeface="DM Sans"/>
                      </a:rPr>
                      <m:t>𝜑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 – разность потенциалов от внешнего источника тока;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  <a:sym typeface="DM Sans"/>
                      </a:rPr>
                      <m:t>𝑘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 – коэффициент, значение которого зависит от формы коллоидной частицы;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  <a:sym typeface="DM Sans"/>
                      </a:rPr>
                      <m:t> </m:t>
                    </m:r>
                    <m:r>
                      <a:rPr lang="en-US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  <a:sym typeface="DM Sans"/>
                      </a:rPr>
                      <m:t>𝑙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DM Sans"/>
                  </a:rPr>
                  <a:t> – расстояние между электродами.</a:t>
                </a: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" y="246434"/>
                <a:ext cx="8562975" cy="3332131"/>
              </a:xfrm>
              <a:prstGeom prst="rect">
                <a:avLst/>
              </a:prstGeom>
              <a:blipFill rotWithShape="1">
                <a:blip r:embed="rId2"/>
                <a:stretch>
                  <a:fillRect l="-356" t="-548" r="-996" b="-12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0815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5275" y="190500"/>
            <a:ext cx="8610599" cy="455295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Величина ξ-потенциала зависит от толщины диффузного слоя: чем она меньше, тем меньше ξ-потенциал. Толщина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диффузного слоя определяется концентрацией и зарядом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противоионов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. Чем выше заряд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противоинов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и больше их концентрация, тем больше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противоионов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находится в плотном слое и меньше остается в диффузном слое. Это приводит к уменьшению ξ-потенциала.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Изменение ξ-потенциала зависит от свойств среды и наличия в ней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противоионов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. Добавление в дисперсионную среду одновалентных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противоионов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приводит к сжатию диффузного слоя и снижению ξ-потенциала. Добавление многовалентных ионов может привести к адсорбции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противоионов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в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сверхэквивалентных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количествах. В этих условиях произойдет перезарядка поверхности и изменение знака ξ-потенциала.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Таким образом, ξ-потенциал может принимать как отрицательное, так и положительное значение, а при определенных условиях он становится равным нулю (изоэлектрическое состояние).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3575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114300"/>
            <a:ext cx="7704000" cy="676276"/>
          </a:xfrm>
        </p:spPr>
        <p:txBody>
          <a:bodyPr/>
          <a:lstStyle/>
          <a:p>
            <a:r>
              <a:rPr lang="ru-RU" sz="2400" b="1" dirty="0"/>
              <a:t>Методы очистки коллоидных систем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899" y="762000"/>
            <a:ext cx="8486775" cy="4057649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Полученные тем или иным способом дисперсные системы, а также дисперсные системы естественного происхождения – латексы, вакцины, сыворотки и т.п. очищают от примесей (молекул, ионов). Очищенные дисперсные системы становятся устойчивыми и могут находиться в метастабильном состоянии определенное время. Для очистки дисперсных систем используют различные методы: диализ,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вивидиализ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электродиализ, ультрафильтрацию.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Диализ для очистки коллоидных растворов впервые применил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Т.Грэм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Диализатор (рис.2.) состоит из двух сосудов, разделенных полупроницаемой мембраной, способной пропускать низкомолекулярные ионы и молекулы и задерживать дисперсные частички. В качестве мембран можно использовать пергамент, целлофан, коллодий и т.п. Во внутренний сосуд заливают золь, а через внешний сосуд циркулирует чистый растворитель. Все компоненты, способные проникать сквозь поры мембраны, выводятся из золя в проточный растворитель. Как правило, очистка диализов длится несколько суток. Повышение температуры способствует ускорению процесса вследствие увеличения скорости диффузии.</a:t>
            </a:r>
          </a:p>
          <a:p>
            <a:pPr marL="152400" indent="0" algn="just"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41316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p46"/>
          <p:cNvSpPr txBox="1">
            <a:spLocks noGrp="1"/>
          </p:cNvSpPr>
          <p:nvPr>
            <p:ph type="subTitle" idx="1"/>
          </p:nvPr>
        </p:nvSpPr>
        <p:spPr>
          <a:xfrm>
            <a:off x="1367963" y="2697575"/>
            <a:ext cx="283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sz="1800" dirty="0"/>
              <a:t>Рис. 2. Диализатор </a:t>
            </a:r>
            <a:r>
              <a:rPr lang="ru-RU" sz="1800" dirty="0" err="1"/>
              <a:t>Грэма</a:t>
            </a:r>
            <a:endParaRPr sz="1800" dirty="0"/>
          </a:p>
        </p:txBody>
      </p:sp>
      <p:sp>
        <p:nvSpPr>
          <p:cNvPr id="3854" name="Google Shape;3854;p46"/>
          <p:cNvSpPr txBox="1">
            <a:spLocks noGrp="1"/>
          </p:cNvSpPr>
          <p:nvPr>
            <p:ph type="subTitle" idx="2"/>
          </p:nvPr>
        </p:nvSpPr>
        <p:spPr>
          <a:xfrm>
            <a:off x="4936847" y="2697575"/>
            <a:ext cx="283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sz="1800" dirty="0"/>
              <a:t>Рис.2 Электродиализатор</a:t>
            </a:r>
            <a:endParaRPr sz="1800" dirty="0"/>
          </a:p>
        </p:txBody>
      </p:sp>
      <p:sp>
        <p:nvSpPr>
          <p:cNvPr id="3855" name="Google Shape;3855;p46"/>
          <p:cNvSpPr txBox="1">
            <a:spLocks noGrp="1"/>
          </p:cNvSpPr>
          <p:nvPr>
            <p:ph type="subTitle" idx="3"/>
          </p:nvPr>
        </p:nvSpPr>
        <p:spPr>
          <a:xfrm>
            <a:off x="1367963" y="3225275"/>
            <a:ext cx="28392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Если примесями являются лишь электролиты, их удаляют электродиализом. Электродиализатор состоит из трёх камер</a:t>
            </a:r>
            <a:endParaRPr dirty="0"/>
          </a:p>
        </p:txBody>
      </p:sp>
      <p:sp>
        <p:nvSpPr>
          <p:cNvPr id="3856" name="Google Shape;3856;p46"/>
          <p:cNvSpPr txBox="1">
            <a:spLocks noGrp="1"/>
          </p:cNvSpPr>
          <p:nvPr>
            <p:ph type="subTitle" idx="4"/>
          </p:nvPr>
        </p:nvSpPr>
        <p:spPr>
          <a:xfrm>
            <a:off x="4936847" y="3225275"/>
            <a:ext cx="28392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/>
              <a:t>1 – полупроницаемые мембраны; 2 – коллоидный раствор; </a:t>
            </a:r>
          </a:p>
          <a:p>
            <a:r>
              <a:rPr lang="ru-RU" dirty="0"/>
              <a:t>3, 4 – камеры с проточным растворителем</a:t>
            </a:r>
            <a:endParaRPr dirty="0"/>
          </a:p>
        </p:txBody>
      </p:sp>
      <p:sp>
        <p:nvSpPr>
          <p:cNvPr id="3857" name="Google Shape;3857;p46"/>
          <p:cNvSpPr/>
          <p:nvPr/>
        </p:nvSpPr>
        <p:spPr>
          <a:xfrm>
            <a:off x="5286375" y="988163"/>
            <a:ext cx="1752600" cy="1611978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9" name="Google Shape;3859;p46"/>
          <p:cNvGrpSpPr/>
          <p:nvPr/>
        </p:nvGrpSpPr>
        <p:grpSpPr>
          <a:xfrm>
            <a:off x="7628298" y="445028"/>
            <a:ext cx="1157269" cy="1506743"/>
            <a:chOff x="8566847" y="3194783"/>
            <a:chExt cx="1022142" cy="1330810"/>
          </a:xfrm>
        </p:grpSpPr>
        <p:sp>
          <p:nvSpPr>
            <p:cNvPr id="3860" name="Google Shape;3860;p46"/>
            <p:cNvSpPr/>
            <p:nvPr/>
          </p:nvSpPr>
          <p:spPr>
            <a:xfrm>
              <a:off x="8743011" y="3731331"/>
              <a:ext cx="666875" cy="789035"/>
            </a:xfrm>
            <a:custGeom>
              <a:avLst/>
              <a:gdLst/>
              <a:ahLst/>
              <a:cxnLst/>
              <a:rect l="l" t="t" r="r" b="b"/>
              <a:pathLst>
                <a:path w="6125" h="7247" extrusionOk="0">
                  <a:moveTo>
                    <a:pt x="3462" y="1"/>
                  </a:moveTo>
                  <a:cubicBezTo>
                    <a:pt x="3409" y="1"/>
                    <a:pt x="3357" y="3"/>
                    <a:pt x="3306" y="8"/>
                  </a:cubicBezTo>
                  <a:cubicBezTo>
                    <a:pt x="2693" y="49"/>
                    <a:pt x="3306" y="677"/>
                    <a:pt x="3306" y="677"/>
                  </a:cubicBezTo>
                  <a:lnTo>
                    <a:pt x="3181" y="831"/>
                  </a:lnTo>
                  <a:lnTo>
                    <a:pt x="2832" y="3062"/>
                  </a:lnTo>
                  <a:lnTo>
                    <a:pt x="2456" y="3258"/>
                  </a:lnTo>
                  <a:lnTo>
                    <a:pt x="1172" y="3941"/>
                  </a:lnTo>
                  <a:lnTo>
                    <a:pt x="377" y="4541"/>
                  </a:lnTo>
                  <a:lnTo>
                    <a:pt x="1" y="5252"/>
                  </a:lnTo>
                  <a:lnTo>
                    <a:pt x="168" y="5964"/>
                  </a:lnTo>
                  <a:lnTo>
                    <a:pt x="782" y="6536"/>
                  </a:lnTo>
                  <a:lnTo>
                    <a:pt x="2525" y="7066"/>
                  </a:lnTo>
                  <a:lnTo>
                    <a:pt x="4576" y="7247"/>
                  </a:lnTo>
                  <a:lnTo>
                    <a:pt x="5622" y="6996"/>
                  </a:lnTo>
                  <a:lnTo>
                    <a:pt x="6026" y="6480"/>
                  </a:lnTo>
                  <a:lnTo>
                    <a:pt x="6124" y="5936"/>
                  </a:lnTo>
                  <a:lnTo>
                    <a:pt x="5761" y="5113"/>
                  </a:lnTo>
                  <a:lnTo>
                    <a:pt x="5008" y="4220"/>
                  </a:lnTo>
                  <a:lnTo>
                    <a:pt x="4115" y="3272"/>
                  </a:lnTo>
                  <a:lnTo>
                    <a:pt x="4464" y="872"/>
                  </a:lnTo>
                  <a:cubicBezTo>
                    <a:pt x="4464" y="872"/>
                    <a:pt x="4855" y="579"/>
                    <a:pt x="4855" y="412"/>
                  </a:cubicBezTo>
                  <a:cubicBezTo>
                    <a:pt x="4842" y="271"/>
                    <a:pt x="4064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6"/>
            <p:cNvSpPr/>
            <p:nvPr/>
          </p:nvSpPr>
          <p:spPr>
            <a:xfrm>
              <a:off x="8897944" y="4168583"/>
              <a:ext cx="407093" cy="101256"/>
            </a:xfrm>
            <a:custGeom>
              <a:avLst/>
              <a:gdLst/>
              <a:ahLst/>
              <a:cxnLst/>
              <a:rect l="l" t="t" r="r" b="b"/>
              <a:pathLst>
                <a:path w="3739" h="930" extrusionOk="0">
                  <a:moveTo>
                    <a:pt x="604" y="0"/>
                  </a:moveTo>
                  <a:cubicBezTo>
                    <a:pt x="244" y="0"/>
                    <a:pt x="30" y="32"/>
                    <a:pt x="0" y="37"/>
                  </a:cubicBezTo>
                  <a:cubicBezTo>
                    <a:pt x="891" y="738"/>
                    <a:pt x="1742" y="930"/>
                    <a:pt x="2407" y="930"/>
                  </a:cubicBezTo>
                  <a:cubicBezTo>
                    <a:pt x="3209" y="930"/>
                    <a:pt x="3739" y="650"/>
                    <a:pt x="3739" y="650"/>
                  </a:cubicBezTo>
                  <a:cubicBezTo>
                    <a:pt x="2374" y="103"/>
                    <a:pt x="1253" y="0"/>
                    <a:pt x="604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6"/>
            <p:cNvSpPr/>
            <p:nvPr/>
          </p:nvSpPr>
          <p:spPr>
            <a:xfrm>
              <a:off x="8768815" y="4172503"/>
              <a:ext cx="625828" cy="332730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5566" y="2219"/>
                  </a:moveTo>
                  <a:cubicBezTo>
                    <a:pt x="5510" y="2428"/>
                    <a:pt x="5357" y="2609"/>
                    <a:pt x="5176" y="2707"/>
                  </a:cubicBezTo>
                  <a:cubicBezTo>
                    <a:pt x="4590" y="3055"/>
                    <a:pt x="3516" y="2916"/>
                    <a:pt x="2693" y="2804"/>
                  </a:cubicBezTo>
                  <a:cubicBezTo>
                    <a:pt x="1954" y="2721"/>
                    <a:pt x="935" y="2372"/>
                    <a:pt x="391" y="1940"/>
                  </a:cubicBezTo>
                  <a:cubicBezTo>
                    <a:pt x="154" y="1744"/>
                    <a:pt x="1" y="1535"/>
                    <a:pt x="1" y="1326"/>
                  </a:cubicBezTo>
                  <a:cubicBezTo>
                    <a:pt x="29" y="628"/>
                    <a:pt x="1186" y="1"/>
                    <a:pt x="1186" y="1"/>
                  </a:cubicBezTo>
                  <a:lnTo>
                    <a:pt x="1200" y="15"/>
                  </a:lnTo>
                  <a:cubicBezTo>
                    <a:pt x="1270" y="70"/>
                    <a:pt x="1758" y="391"/>
                    <a:pt x="3055" y="642"/>
                  </a:cubicBezTo>
                  <a:cubicBezTo>
                    <a:pt x="4450" y="921"/>
                    <a:pt x="4911" y="628"/>
                    <a:pt x="4925" y="614"/>
                  </a:cubicBezTo>
                  <a:lnTo>
                    <a:pt x="4925" y="614"/>
                  </a:lnTo>
                  <a:cubicBezTo>
                    <a:pt x="4939" y="642"/>
                    <a:pt x="5748" y="1633"/>
                    <a:pt x="5566" y="2219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6"/>
            <p:cNvSpPr/>
            <p:nvPr/>
          </p:nvSpPr>
          <p:spPr>
            <a:xfrm>
              <a:off x="8925707" y="4343223"/>
              <a:ext cx="32663" cy="27110"/>
            </a:xfrm>
            <a:custGeom>
              <a:avLst/>
              <a:gdLst/>
              <a:ahLst/>
              <a:cxnLst/>
              <a:rect l="l" t="t" r="r" b="b"/>
              <a:pathLst>
                <a:path w="300" h="249" extrusionOk="0">
                  <a:moveTo>
                    <a:pt x="165" y="0"/>
                  </a:moveTo>
                  <a:cubicBezTo>
                    <a:pt x="136" y="0"/>
                    <a:pt x="105" y="12"/>
                    <a:pt x="80" y="37"/>
                  </a:cubicBezTo>
                  <a:cubicBezTo>
                    <a:pt x="0" y="104"/>
                    <a:pt x="48" y="247"/>
                    <a:pt x="162" y="247"/>
                  </a:cubicBezTo>
                  <a:cubicBezTo>
                    <a:pt x="167" y="247"/>
                    <a:pt x="172" y="247"/>
                    <a:pt x="178" y="246"/>
                  </a:cubicBezTo>
                  <a:cubicBezTo>
                    <a:pt x="183" y="248"/>
                    <a:pt x="189" y="249"/>
                    <a:pt x="195" y="249"/>
                  </a:cubicBezTo>
                  <a:cubicBezTo>
                    <a:pt x="233" y="249"/>
                    <a:pt x="277" y="209"/>
                    <a:pt x="289" y="148"/>
                  </a:cubicBezTo>
                  <a:cubicBezTo>
                    <a:pt x="299" y="61"/>
                    <a:pt x="234" y="0"/>
                    <a:pt x="1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6"/>
            <p:cNvSpPr/>
            <p:nvPr/>
          </p:nvSpPr>
          <p:spPr>
            <a:xfrm>
              <a:off x="8943454" y="4350191"/>
              <a:ext cx="7730" cy="9255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43" y="1"/>
                  </a:moveTo>
                  <a:cubicBezTo>
                    <a:pt x="29" y="1"/>
                    <a:pt x="1" y="15"/>
                    <a:pt x="1" y="29"/>
                  </a:cubicBezTo>
                  <a:cubicBezTo>
                    <a:pt x="1" y="56"/>
                    <a:pt x="15" y="70"/>
                    <a:pt x="29" y="84"/>
                  </a:cubicBezTo>
                  <a:cubicBezTo>
                    <a:pt x="43" y="70"/>
                    <a:pt x="71" y="56"/>
                    <a:pt x="71" y="43"/>
                  </a:cubicBezTo>
                  <a:cubicBezTo>
                    <a:pt x="71" y="29"/>
                    <a:pt x="57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6"/>
            <p:cNvSpPr/>
            <p:nvPr/>
          </p:nvSpPr>
          <p:spPr>
            <a:xfrm>
              <a:off x="8969258" y="4339194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5" y="0"/>
                  </a:moveTo>
                  <a:cubicBezTo>
                    <a:pt x="33" y="0"/>
                    <a:pt x="15" y="23"/>
                    <a:pt x="15" y="46"/>
                  </a:cubicBezTo>
                  <a:cubicBezTo>
                    <a:pt x="1" y="60"/>
                    <a:pt x="29" y="88"/>
                    <a:pt x="57" y="102"/>
                  </a:cubicBezTo>
                  <a:cubicBezTo>
                    <a:pt x="85" y="102"/>
                    <a:pt x="99" y="88"/>
                    <a:pt x="113" y="60"/>
                  </a:cubicBezTo>
                  <a:cubicBezTo>
                    <a:pt x="113" y="32"/>
                    <a:pt x="99" y="4"/>
                    <a:pt x="71" y="4"/>
                  </a:cubicBezTo>
                  <a:cubicBezTo>
                    <a:pt x="66" y="1"/>
                    <a:pt x="60" y="0"/>
                    <a:pt x="5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6"/>
            <p:cNvSpPr/>
            <p:nvPr/>
          </p:nvSpPr>
          <p:spPr>
            <a:xfrm>
              <a:off x="9247223" y="4302285"/>
              <a:ext cx="28635" cy="23844"/>
            </a:xfrm>
            <a:custGeom>
              <a:avLst/>
              <a:gdLst/>
              <a:ahLst/>
              <a:cxnLst/>
              <a:rect l="l" t="t" r="r" b="b"/>
              <a:pathLst>
                <a:path w="263" h="219" extrusionOk="0">
                  <a:moveTo>
                    <a:pt x="119" y="1"/>
                  </a:moveTo>
                  <a:cubicBezTo>
                    <a:pt x="70" y="1"/>
                    <a:pt x="23" y="34"/>
                    <a:pt x="14" y="92"/>
                  </a:cubicBezTo>
                  <a:cubicBezTo>
                    <a:pt x="1" y="148"/>
                    <a:pt x="42" y="204"/>
                    <a:pt x="98" y="217"/>
                  </a:cubicBezTo>
                  <a:cubicBezTo>
                    <a:pt x="104" y="218"/>
                    <a:pt x="109" y="219"/>
                    <a:pt x="115" y="219"/>
                  </a:cubicBezTo>
                  <a:cubicBezTo>
                    <a:pt x="203" y="219"/>
                    <a:pt x="262" y="116"/>
                    <a:pt x="210" y="50"/>
                  </a:cubicBezTo>
                  <a:cubicBezTo>
                    <a:pt x="187" y="16"/>
                    <a:pt x="153" y="1"/>
                    <a:pt x="11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6"/>
            <p:cNvSpPr/>
            <p:nvPr/>
          </p:nvSpPr>
          <p:spPr>
            <a:xfrm>
              <a:off x="9259417" y="4310668"/>
              <a:ext cx="7621" cy="7730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42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57"/>
                    <a:pt x="14" y="71"/>
                    <a:pt x="28" y="71"/>
                  </a:cubicBezTo>
                  <a:cubicBezTo>
                    <a:pt x="42" y="71"/>
                    <a:pt x="70" y="57"/>
                    <a:pt x="70" y="43"/>
                  </a:cubicBezTo>
                  <a:cubicBezTo>
                    <a:pt x="70" y="29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6"/>
            <p:cNvSpPr/>
            <p:nvPr/>
          </p:nvSpPr>
          <p:spPr>
            <a:xfrm>
              <a:off x="9277599" y="4410618"/>
              <a:ext cx="28526" cy="23300"/>
            </a:xfrm>
            <a:custGeom>
              <a:avLst/>
              <a:gdLst/>
              <a:ahLst/>
              <a:cxnLst/>
              <a:rect l="l" t="t" r="r" b="b"/>
              <a:pathLst>
                <a:path w="262" h="214" extrusionOk="0">
                  <a:moveTo>
                    <a:pt x="104" y="1"/>
                  </a:moveTo>
                  <a:cubicBezTo>
                    <a:pt x="56" y="1"/>
                    <a:pt x="13" y="39"/>
                    <a:pt x="1" y="87"/>
                  </a:cubicBezTo>
                  <a:cubicBezTo>
                    <a:pt x="1" y="143"/>
                    <a:pt x="28" y="199"/>
                    <a:pt x="98" y="213"/>
                  </a:cubicBezTo>
                  <a:cubicBezTo>
                    <a:pt x="103" y="213"/>
                    <a:pt x="107" y="214"/>
                    <a:pt x="111" y="214"/>
                  </a:cubicBezTo>
                  <a:cubicBezTo>
                    <a:pt x="239" y="214"/>
                    <a:pt x="261" y="17"/>
                    <a:pt x="126" y="4"/>
                  </a:cubicBezTo>
                  <a:cubicBezTo>
                    <a:pt x="119" y="2"/>
                    <a:pt x="111" y="1"/>
                    <a:pt x="1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6"/>
            <p:cNvSpPr/>
            <p:nvPr/>
          </p:nvSpPr>
          <p:spPr>
            <a:xfrm>
              <a:off x="8952600" y="4278876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70" y="0"/>
                  </a:moveTo>
                  <a:cubicBezTo>
                    <a:pt x="42" y="0"/>
                    <a:pt x="14" y="14"/>
                    <a:pt x="14" y="42"/>
                  </a:cubicBezTo>
                  <a:cubicBezTo>
                    <a:pt x="1" y="70"/>
                    <a:pt x="28" y="98"/>
                    <a:pt x="56" y="98"/>
                  </a:cubicBezTo>
                  <a:cubicBezTo>
                    <a:pt x="59" y="100"/>
                    <a:pt x="62" y="101"/>
                    <a:pt x="65" y="101"/>
                  </a:cubicBezTo>
                  <a:cubicBezTo>
                    <a:pt x="80" y="101"/>
                    <a:pt x="101" y="79"/>
                    <a:pt x="112" y="56"/>
                  </a:cubicBezTo>
                  <a:cubicBezTo>
                    <a:pt x="112" y="28"/>
                    <a:pt x="98" y="14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6"/>
            <p:cNvSpPr/>
            <p:nvPr/>
          </p:nvSpPr>
          <p:spPr>
            <a:xfrm>
              <a:off x="8957173" y="4280400"/>
              <a:ext cx="4682" cy="4573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14"/>
                  </a:cubicBezTo>
                  <a:cubicBezTo>
                    <a:pt x="0" y="28"/>
                    <a:pt x="0" y="42"/>
                    <a:pt x="14" y="42"/>
                  </a:cubicBezTo>
                  <a:cubicBezTo>
                    <a:pt x="28" y="42"/>
                    <a:pt x="28" y="28"/>
                    <a:pt x="28" y="28"/>
                  </a:cubicBezTo>
                  <a:cubicBezTo>
                    <a:pt x="42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6"/>
            <p:cNvSpPr/>
            <p:nvPr/>
          </p:nvSpPr>
          <p:spPr>
            <a:xfrm>
              <a:off x="8902081" y="4271146"/>
              <a:ext cx="11106" cy="8384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49" y="0"/>
                  </a:moveTo>
                  <a:cubicBezTo>
                    <a:pt x="0" y="0"/>
                    <a:pt x="53" y="77"/>
                    <a:pt x="84" y="77"/>
                  </a:cubicBezTo>
                  <a:cubicBezTo>
                    <a:pt x="92" y="77"/>
                    <a:pt x="99" y="71"/>
                    <a:pt x="102" y="57"/>
                  </a:cubicBezTo>
                  <a:cubicBezTo>
                    <a:pt x="102" y="29"/>
                    <a:pt x="88" y="1"/>
                    <a:pt x="60" y="1"/>
                  </a:cubicBezTo>
                  <a:cubicBezTo>
                    <a:pt x="56" y="1"/>
                    <a:pt x="52" y="0"/>
                    <a:pt x="4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6"/>
            <p:cNvSpPr/>
            <p:nvPr/>
          </p:nvSpPr>
          <p:spPr>
            <a:xfrm>
              <a:off x="9013898" y="4246757"/>
              <a:ext cx="13174" cy="10888"/>
            </a:xfrm>
            <a:custGeom>
              <a:avLst/>
              <a:gdLst/>
              <a:ahLst/>
              <a:cxnLst/>
              <a:rect l="l" t="t" r="r" b="b"/>
              <a:pathLst>
                <a:path w="121" h="100" extrusionOk="0">
                  <a:moveTo>
                    <a:pt x="66" y="1"/>
                  </a:moveTo>
                  <a:cubicBezTo>
                    <a:pt x="8" y="1"/>
                    <a:pt x="0" y="87"/>
                    <a:pt x="65" y="100"/>
                  </a:cubicBezTo>
                  <a:cubicBezTo>
                    <a:pt x="93" y="100"/>
                    <a:pt x="107" y="86"/>
                    <a:pt x="121" y="58"/>
                  </a:cubicBezTo>
                  <a:cubicBezTo>
                    <a:pt x="121" y="30"/>
                    <a:pt x="107" y="2"/>
                    <a:pt x="79" y="2"/>
                  </a:cubicBezTo>
                  <a:cubicBezTo>
                    <a:pt x="75" y="1"/>
                    <a:pt x="70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6"/>
            <p:cNvSpPr/>
            <p:nvPr/>
          </p:nvSpPr>
          <p:spPr>
            <a:xfrm>
              <a:off x="9119618" y="4342896"/>
              <a:ext cx="33208" cy="27437"/>
            </a:xfrm>
            <a:custGeom>
              <a:avLst/>
              <a:gdLst/>
              <a:ahLst/>
              <a:cxnLst/>
              <a:rect l="l" t="t" r="r" b="b"/>
              <a:pathLst>
                <a:path w="305" h="252" extrusionOk="0">
                  <a:moveTo>
                    <a:pt x="167" y="0"/>
                  </a:moveTo>
                  <a:cubicBezTo>
                    <a:pt x="144" y="0"/>
                    <a:pt x="120" y="8"/>
                    <a:pt x="98" y="26"/>
                  </a:cubicBezTo>
                  <a:cubicBezTo>
                    <a:pt x="1" y="96"/>
                    <a:pt x="43" y="235"/>
                    <a:pt x="154" y="249"/>
                  </a:cubicBezTo>
                  <a:cubicBezTo>
                    <a:pt x="163" y="251"/>
                    <a:pt x="172" y="252"/>
                    <a:pt x="181" y="252"/>
                  </a:cubicBezTo>
                  <a:cubicBezTo>
                    <a:pt x="238" y="252"/>
                    <a:pt x="282" y="212"/>
                    <a:pt x="294" y="151"/>
                  </a:cubicBezTo>
                  <a:cubicBezTo>
                    <a:pt x="304" y="68"/>
                    <a:pt x="237" y="0"/>
                    <a:pt x="16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6"/>
            <p:cNvSpPr/>
            <p:nvPr/>
          </p:nvSpPr>
          <p:spPr>
            <a:xfrm>
              <a:off x="9133337" y="4348667"/>
              <a:ext cx="10779" cy="9690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56" y="1"/>
                  </a:moveTo>
                  <a:cubicBezTo>
                    <a:pt x="28" y="1"/>
                    <a:pt x="14" y="15"/>
                    <a:pt x="0" y="43"/>
                  </a:cubicBezTo>
                  <a:cubicBezTo>
                    <a:pt x="0" y="57"/>
                    <a:pt x="14" y="84"/>
                    <a:pt x="42" y="84"/>
                  </a:cubicBezTo>
                  <a:cubicBezTo>
                    <a:pt x="48" y="87"/>
                    <a:pt x="52" y="88"/>
                    <a:pt x="57" y="88"/>
                  </a:cubicBezTo>
                  <a:cubicBezTo>
                    <a:pt x="75" y="88"/>
                    <a:pt x="87" y="68"/>
                    <a:pt x="98" y="57"/>
                  </a:cubicBezTo>
                  <a:cubicBezTo>
                    <a:pt x="98" y="29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6"/>
            <p:cNvSpPr/>
            <p:nvPr/>
          </p:nvSpPr>
          <p:spPr>
            <a:xfrm>
              <a:off x="9183420" y="4325911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6" y="0"/>
                  </a:moveTo>
                  <a:cubicBezTo>
                    <a:pt x="29" y="0"/>
                    <a:pt x="1" y="14"/>
                    <a:pt x="1" y="42"/>
                  </a:cubicBezTo>
                  <a:cubicBezTo>
                    <a:pt x="1" y="70"/>
                    <a:pt x="15" y="98"/>
                    <a:pt x="43" y="98"/>
                  </a:cubicBezTo>
                  <a:cubicBezTo>
                    <a:pt x="48" y="101"/>
                    <a:pt x="53" y="102"/>
                    <a:pt x="58" y="102"/>
                  </a:cubicBezTo>
                  <a:cubicBezTo>
                    <a:pt x="80" y="102"/>
                    <a:pt x="98" y="79"/>
                    <a:pt x="98" y="56"/>
                  </a:cubicBezTo>
                  <a:cubicBezTo>
                    <a:pt x="112" y="28"/>
                    <a:pt x="84" y="0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6"/>
            <p:cNvSpPr/>
            <p:nvPr/>
          </p:nvSpPr>
          <p:spPr>
            <a:xfrm>
              <a:off x="9046779" y="4421614"/>
              <a:ext cx="12194" cy="11106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56" y="0"/>
                  </a:moveTo>
                  <a:cubicBezTo>
                    <a:pt x="28" y="0"/>
                    <a:pt x="14" y="14"/>
                    <a:pt x="0" y="42"/>
                  </a:cubicBezTo>
                  <a:cubicBezTo>
                    <a:pt x="0" y="80"/>
                    <a:pt x="30" y="102"/>
                    <a:pt x="56" y="102"/>
                  </a:cubicBezTo>
                  <a:cubicBezTo>
                    <a:pt x="78" y="102"/>
                    <a:pt x="98" y="87"/>
                    <a:pt x="98" y="56"/>
                  </a:cubicBezTo>
                  <a:cubicBezTo>
                    <a:pt x="112" y="28"/>
                    <a:pt x="84" y="14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46"/>
            <p:cNvSpPr/>
            <p:nvPr/>
          </p:nvSpPr>
          <p:spPr>
            <a:xfrm>
              <a:off x="9177323" y="4401472"/>
              <a:ext cx="40720" cy="33861"/>
            </a:xfrm>
            <a:custGeom>
              <a:avLst/>
              <a:gdLst/>
              <a:ahLst/>
              <a:cxnLst/>
              <a:rect l="l" t="t" r="r" b="b"/>
              <a:pathLst>
                <a:path w="374" h="311" extrusionOk="0">
                  <a:moveTo>
                    <a:pt x="204" y="1"/>
                  </a:moveTo>
                  <a:cubicBezTo>
                    <a:pt x="173" y="1"/>
                    <a:pt x="141" y="10"/>
                    <a:pt x="112" y="32"/>
                  </a:cubicBezTo>
                  <a:cubicBezTo>
                    <a:pt x="1" y="116"/>
                    <a:pt x="43" y="283"/>
                    <a:pt x="182" y="311"/>
                  </a:cubicBezTo>
                  <a:cubicBezTo>
                    <a:pt x="266" y="311"/>
                    <a:pt x="350" y="255"/>
                    <a:pt x="364" y="171"/>
                  </a:cubicBezTo>
                  <a:cubicBezTo>
                    <a:pt x="374" y="78"/>
                    <a:pt x="292" y="1"/>
                    <a:pt x="2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46"/>
            <p:cNvSpPr/>
            <p:nvPr/>
          </p:nvSpPr>
          <p:spPr>
            <a:xfrm>
              <a:off x="9113957" y="4446765"/>
              <a:ext cx="27437" cy="16223"/>
            </a:xfrm>
            <a:custGeom>
              <a:avLst/>
              <a:gdLst/>
              <a:ahLst/>
              <a:cxnLst/>
              <a:rect l="l" t="t" r="r" b="b"/>
              <a:pathLst>
                <a:path w="252" h="149" extrusionOk="0">
                  <a:moveTo>
                    <a:pt x="205" y="0"/>
                  </a:moveTo>
                  <a:cubicBezTo>
                    <a:pt x="132" y="0"/>
                    <a:pt x="0" y="125"/>
                    <a:pt x="123" y="146"/>
                  </a:cubicBezTo>
                  <a:cubicBezTo>
                    <a:pt x="130" y="148"/>
                    <a:pt x="137" y="149"/>
                    <a:pt x="145" y="149"/>
                  </a:cubicBezTo>
                  <a:cubicBezTo>
                    <a:pt x="192" y="149"/>
                    <a:pt x="236" y="111"/>
                    <a:pt x="248" y="62"/>
                  </a:cubicBezTo>
                  <a:cubicBezTo>
                    <a:pt x="252" y="17"/>
                    <a:pt x="233" y="0"/>
                    <a:pt x="20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6"/>
            <p:cNvSpPr/>
            <p:nvPr/>
          </p:nvSpPr>
          <p:spPr>
            <a:xfrm>
              <a:off x="9127566" y="4448725"/>
              <a:ext cx="8928" cy="7948"/>
            </a:xfrm>
            <a:custGeom>
              <a:avLst/>
              <a:gdLst/>
              <a:ahLst/>
              <a:cxnLst/>
              <a:rect l="l" t="t" r="r" b="b"/>
              <a:pathLst>
                <a:path w="82" h="73" extrusionOk="0">
                  <a:moveTo>
                    <a:pt x="44" y="1"/>
                  </a:moveTo>
                  <a:cubicBezTo>
                    <a:pt x="10" y="1"/>
                    <a:pt x="1" y="72"/>
                    <a:pt x="39" y="72"/>
                  </a:cubicBezTo>
                  <a:cubicBezTo>
                    <a:pt x="53" y="72"/>
                    <a:pt x="81" y="58"/>
                    <a:pt x="81" y="44"/>
                  </a:cubicBezTo>
                  <a:cubicBezTo>
                    <a:pt x="81" y="16"/>
                    <a:pt x="67" y="2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46"/>
            <p:cNvSpPr/>
            <p:nvPr/>
          </p:nvSpPr>
          <p:spPr>
            <a:xfrm>
              <a:off x="8810188" y="4319161"/>
              <a:ext cx="26348" cy="16223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200" y="1"/>
                  </a:moveTo>
                  <a:cubicBezTo>
                    <a:pt x="132" y="1"/>
                    <a:pt x="0" y="126"/>
                    <a:pt x="123" y="146"/>
                  </a:cubicBezTo>
                  <a:cubicBezTo>
                    <a:pt x="130" y="148"/>
                    <a:pt x="138" y="149"/>
                    <a:pt x="145" y="149"/>
                  </a:cubicBezTo>
                  <a:cubicBezTo>
                    <a:pt x="192" y="149"/>
                    <a:pt x="234" y="111"/>
                    <a:pt x="234" y="62"/>
                  </a:cubicBezTo>
                  <a:cubicBezTo>
                    <a:pt x="242" y="18"/>
                    <a:pt x="225" y="1"/>
                    <a:pt x="20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46"/>
            <p:cNvSpPr/>
            <p:nvPr/>
          </p:nvSpPr>
          <p:spPr>
            <a:xfrm>
              <a:off x="8821947" y="4319814"/>
              <a:ext cx="9255" cy="925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56"/>
                    <a:pt x="15" y="84"/>
                    <a:pt x="43" y="84"/>
                  </a:cubicBezTo>
                  <a:cubicBezTo>
                    <a:pt x="71" y="84"/>
                    <a:pt x="85" y="70"/>
                    <a:pt x="85" y="43"/>
                  </a:cubicBezTo>
                  <a:cubicBezTo>
                    <a:pt x="85" y="29"/>
                    <a:pt x="71" y="1"/>
                    <a:pt x="5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46"/>
            <p:cNvSpPr/>
            <p:nvPr/>
          </p:nvSpPr>
          <p:spPr>
            <a:xfrm>
              <a:off x="8844811" y="4368700"/>
              <a:ext cx="28199" cy="16549"/>
            </a:xfrm>
            <a:custGeom>
              <a:avLst/>
              <a:gdLst/>
              <a:ahLst/>
              <a:cxnLst/>
              <a:rect l="l" t="t" r="r" b="b"/>
              <a:pathLst>
                <a:path w="259" h="152" extrusionOk="0">
                  <a:moveTo>
                    <a:pt x="219" y="0"/>
                  </a:moveTo>
                  <a:cubicBezTo>
                    <a:pt x="148" y="0"/>
                    <a:pt x="0" y="131"/>
                    <a:pt x="126" y="151"/>
                  </a:cubicBezTo>
                  <a:cubicBezTo>
                    <a:pt x="181" y="151"/>
                    <a:pt x="237" y="124"/>
                    <a:pt x="251" y="54"/>
                  </a:cubicBezTo>
                  <a:cubicBezTo>
                    <a:pt x="258" y="15"/>
                    <a:pt x="243" y="0"/>
                    <a:pt x="21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6"/>
            <p:cNvSpPr/>
            <p:nvPr/>
          </p:nvSpPr>
          <p:spPr>
            <a:xfrm>
              <a:off x="8858421" y="4369898"/>
              <a:ext cx="9255" cy="7730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5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3"/>
                    <a:pt x="15" y="71"/>
                    <a:pt x="43" y="71"/>
                  </a:cubicBezTo>
                  <a:cubicBezTo>
                    <a:pt x="56" y="71"/>
                    <a:pt x="70" y="57"/>
                    <a:pt x="84" y="43"/>
                  </a:cubicBezTo>
                  <a:cubicBezTo>
                    <a:pt x="84" y="15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6"/>
            <p:cNvSpPr/>
            <p:nvPr/>
          </p:nvSpPr>
          <p:spPr>
            <a:xfrm>
              <a:off x="9093597" y="4272343"/>
              <a:ext cx="27002" cy="17203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0" y="1"/>
                    <a:pt x="0" y="137"/>
                    <a:pt x="114" y="158"/>
                  </a:cubicBezTo>
                  <a:cubicBezTo>
                    <a:pt x="184" y="158"/>
                    <a:pt x="226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6"/>
            <p:cNvSpPr/>
            <p:nvPr/>
          </p:nvSpPr>
          <p:spPr>
            <a:xfrm>
              <a:off x="9106117" y="4276481"/>
              <a:ext cx="9037" cy="5444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66" y="1"/>
                  </a:moveTo>
                  <a:cubicBezTo>
                    <a:pt x="41" y="1"/>
                    <a:pt x="1" y="40"/>
                    <a:pt x="41" y="50"/>
                  </a:cubicBezTo>
                  <a:cubicBezTo>
                    <a:pt x="55" y="50"/>
                    <a:pt x="83" y="36"/>
                    <a:pt x="83" y="22"/>
                  </a:cubicBezTo>
                  <a:cubicBezTo>
                    <a:pt x="83" y="7"/>
                    <a:pt x="75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6"/>
            <p:cNvSpPr/>
            <p:nvPr/>
          </p:nvSpPr>
          <p:spPr>
            <a:xfrm>
              <a:off x="9234811" y="4443934"/>
              <a:ext cx="27002" cy="17203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1" y="1"/>
                    <a:pt x="1" y="137"/>
                    <a:pt x="115" y="158"/>
                  </a:cubicBezTo>
                  <a:cubicBezTo>
                    <a:pt x="184" y="158"/>
                    <a:pt x="240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46"/>
            <p:cNvSpPr/>
            <p:nvPr/>
          </p:nvSpPr>
          <p:spPr>
            <a:xfrm>
              <a:off x="9028597" y="4328960"/>
              <a:ext cx="39523" cy="36038"/>
            </a:xfrm>
            <a:custGeom>
              <a:avLst/>
              <a:gdLst/>
              <a:ahLst/>
              <a:cxnLst/>
              <a:rect l="l" t="t" r="r" b="b"/>
              <a:pathLst>
                <a:path w="363" h="331" extrusionOk="0">
                  <a:moveTo>
                    <a:pt x="209" y="0"/>
                  </a:moveTo>
                  <a:cubicBezTo>
                    <a:pt x="139" y="0"/>
                    <a:pt x="56" y="70"/>
                    <a:pt x="42" y="168"/>
                  </a:cubicBezTo>
                  <a:cubicBezTo>
                    <a:pt x="1" y="266"/>
                    <a:pt x="114" y="331"/>
                    <a:pt x="211" y="331"/>
                  </a:cubicBezTo>
                  <a:cubicBezTo>
                    <a:pt x="280" y="331"/>
                    <a:pt x="340" y="299"/>
                    <a:pt x="335" y="224"/>
                  </a:cubicBezTo>
                  <a:cubicBezTo>
                    <a:pt x="363" y="126"/>
                    <a:pt x="307" y="28"/>
                    <a:pt x="20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46"/>
            <p:cNvSpPr/>
            <p:nvPr/>
          </p:nvSpPr>
          <p:spPr>
            <a:xfrm>
              <a:off x="9043731" y="4338105"/>
              <a:ext cx="12194" cy="14698"/>
            </a:xfrm>
            <a:custGeom>
              <a:avLst/>
              <a:gdLst/>
              <a:ahLst/>
              <a:cxnLst/>
              <a:rect l="l" t="t" r="r" b="b"/>
              <a:pathLst>
                <a:path w="112" h="135" extrusionOk="0">
                  <a:moveTo>
                    <a:pt x="70" y="0"/>
                  </a:moveTo>
                  <a:cubicBezTo>
                    <a:pt x="42" y="0"/>
                    <a:pt x="0" y="14"/>
                    <a:pt x="0" y="56"/>
                  </a:cubicBezTo>
                  <a:cubicBezTo>
                    <a:pt x="0" y="84"/>
                    <a:pt x="14" y="112"/>
                    <a:pt x="42" y="126"/>
                  </a:cubicBezTo>
                  <a:cubicBezTo>
                    <a:pt x="52" y="132"/>
                    <a:pt x="60" y="135"/>
                    <a:pt x="66" y="135"/>
                  </a:cubicBezTo>
                  <a:cubicBezTo>
                    <a:pt x="90" y="135"/>
                    <a:pt x="98" y="102"/>
                    <a:pt x="98" y="70"/>
                  </a:cubicBezTo>
                  <a:cubicBezTo>
                    <a:pt x="112" y="42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46"/>
            <p:cNvSpPr/>
            <p:nvPr/>
          </p:nvSpPr>
          <p:spPr>
            <a:xfrm>
              <a:off x="8982977" y="4391455"/>
              <a:ext cx="21340" cy="17094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121" y="1"/>
                  </a:moveTo>
                  <a:cubicBezTo>
                    <a:pt x="109" y="1"/>
                    <a:pt x="96" y="4"/>
                    <a:pt x="84" y="12"/>
                  </a:cubicBezTo>
                  <a:cubicBezTo>
                    <a:pt x="28" y="12"/>
                    <a:pt x="0" y="54"/>
                    <a:pt x="14" y="110"/>
                  </a:cubicBezTo>
                  <a:cubicBezTo>
                    <a:pt x="25" y="141"/>
                    <a:pt x="51" y="157"/>
                    <a:pt x="87" y="157"/>
                  </a:cubicBezTo>
                  <a:cubicBezTo>
                    <a:pt x="99" y="157"/>
                    <a:pt x="112" y="155"/>
                    <a:pt x="126" y="152"/>
                  </a:cubicBezTo>
                  <a:cubicBezTo>
                    <a:pt x="168" y="138"/>
                    <a:pt x="196" y="96"/>
                    <a:pt x="196" y="54"/>
                  </a:cubicBezTo>
                  <a:cubicBezTo>
                    <a:pt x="186" y="24"/>
                    <a:pt x="154" y="1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46"/>
            <p:cNvSpPr/>
            <p:nvPr/>
          </p:nvSpPr>
          <p:spPr>
            <a:xfrm>
              <a:off x="8993647" y="4396682"/>
              <a:ext cx="6097" cy="5879"/>
            </a:xfrm>
            <a:custGeom>
              <a:avLst/>
              <a:gdLst/>
              <a:ahLst/>
              <a:cxnLst/>
              <a:rect l="l" t="t" r="r" b="b"/>
              <a:pathLst>
                <a:path w="56" h="54" extrusionOk="0">
                  <a:moveTo>
                    <a:pt x="29" y="0"/>
                  </a:moveTo>
                  <a:cubicBezTo>
                    <a:pt x="23" y="0"/>
                    <a:pt x="18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4"/>
                    <a:pt x="7" y="54"/>
                    <a:pt x="16" y="54"/>
                  </a:cubicBezTo>
                  <a:cubicBezTo>
                    <a:pt x="20" y="54"/>
                    <a:pt x="24" y="52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46"/>
            <p:cNvSpPr/>
            <p:nvPr/>
          </p:nvSpPr>
          <p:spPr>
            <a:xfrm>
              <a:off x="9184945" y="4278114"/>
              <a:ext cx="19816" cy="16549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95" y="0"/>
                  </a:moveTo>
                  <a:cubicBezTo>
                    <a:pt x="47" y="0"/>
                    <a:pt x="1" y="37"/>
                    <a:pt x="1" y="105"/>
                  </a:cubicBezTo>
                  <a:cubicBezTo>
                    <a:pt x="11" y="136"/>
                    <a:pt x="45" y="152"/>
                    <a:pt x="79" y="152"/>
                  </a:cubicBezTo>
                  <a:cubicBezTo>
                    <a:pt x="90" y="152"/>
                    <a:pt x="102" y="150"/>
                    <a:pt x="112" y="147"/>
                  </a:cubicBezTo>
                  <a:cubicBezTo>
                    <a:pt x="154" y="133"/>
                    <a:pt x="182" y="91"/>
                    <a:pt x="182" y="49"/>
                  </a:cubicBezTo>
                  <a:cubicBezTo>
                    <a:pt x="160" y="16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46"/>
            <p:cNvSpPr/>
            <p:nvPr/>
          </p:nvSpPr>
          <p:spPr>
            <a:xfrm>
              <a:off x="9194090" y="4282796"/>
              <a:ext cx="6206" cy="5226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35" y="0"/>
                  </a:moveTo>
                  <a:cubicBezTo>
                    <a:pt x="29" y="0"/>
                    <a:pt x="22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8"/>
                    <a:pt x="14" y="48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46"/>
            <p:cNvSpPr/>
            <p:nvPr/>
          </p:nvSpPr>
          <p:spPr>
            <a:xfrm>
              <a:off x="8566847" y="3795895"/>
              <a:ext cx="1022142" cy="729697"/>
            </a:xfrm>
            <a:custGeom>
              <a:avLst/>
              <a:gdLst/>
              <a:ahLst/>
              <a:cxnLst/>
              <a:rect l="l" t="t" r="r" b="b"/>
              <a:pathLst>
                <a:path w="9388" h="6702" extrusionOk="0">
                  <a:moveTo>
                    <a:pt x="4883" y="279"/>
                  </a:moveTo>
                  <a:cubicBezTo>
                    <a:pt x="5091" y="451"/>
                    <a:pt x="5351" y="541"/>
                    <a:pt x="5616" y="541"/>
                  </a:cubicBezTo>
                  <a:cubicBezTo>
                    <a:pt x="5759" y="541"/>
                    <a:pt x="5903" y="515"/>
                    <a:pt x="6040" y="461"/>
                  </a:cubicBezTo>
                  <a:lnTo>
                    <a:pt x="6040" y="461"/>
                  </a:lnTo>
                  <a:lnTo>
                    <a:pt x="5664" y="2734"/>
                  </a:lnTo>
                  <a:cubicBezTo>
                    <a:pt x="5664" y="2734"/>
                    <a:pt x="9388" y="5775"/>
                    <a:pt x="6640" y="6500"/>
                  </a:cubicBezTo>
                  <a:cubicBezTo>
                    <a:pt x="6640" y="6500"/>
                    <a:pt x="6367" y="6570"/>
                    <a:pt x="5812" y="6570"/>
                  </a:cubicBezTo>
                  <a:cubicBezTo>
                    <a:pt x="5471" y="6570"/>
                    <a:pt x="5022" y="6544"/>
                    <a:pt x="4464" y="6459"/>
                  </a:cubicBezTo>
                  <a:cubicBezTo>
                    <a:pt x="3000" y="6208"/>
                    <a:pt x="2372" y="5803"/>
                    <a:pt x="2372" y="5803"/>
                  </a:cubicBezTo>
                  <a:cubicBezTo>
                    <a:pt x="1" y="4241"/>
                    <a:pt x="4506" y="2539"/>
                    <a:pt x="4506" y="2539"/>
                  </a:cubicBezTo>
                  <a:lnTo>
                    <a:pt x="4883" y="279"/>
                  </a:lnTo>
                  <a:close/>
                  <a:moveTo>
                    <a:pt x="4771" y="0"/>
                  </a:moveTo>
                  <a:lnTo>
                    <a:pt x="4450" y="2455"/>
                  </a:lnTo>
                  <a:cubicBezTo>
                    <a:pt x="3976" y="2651"/>
                    <a:pt x="1674" y="3557"/>
                    <a:pt x="1535" y="4715"/>
                  </a:cubicBezTo>
                  <a:cubicBezTo>
                    <a:pt x="1493" y="5161"/>
                    <a:pt x="1744" y="5566"/>
                    <a:pt x="2288" y="5929"/>
                  </a:cubicBezTo>
                  <a:cubicBezTo>
                    <a:pt x="2316" y="5943"/>
                    <a:pt x="2958" y="6305"/>
                    <a:pt x="4436" y="6570"/>
                  </a:cubicBezTo>
                  <a:cubicBezTo>
                    <a:pt x="5121" y="6673"/>
                    <a:pt x="5642" y="6702"/>
                    <a:pt x="6009" y="6702"/>
                  </a:cubicBezTo>
                  <a:cubicBezTo>
                    <a:pt x="6441" y="6702"/>
                    <a:pt x="6659" y="6661"/>
                    <a:pt x="6682" y="6654"/>
                  </a:cubicBezTo>
                  <a:cubicBezTo>
                    <a:pt x="7324" y="6487"/>
                    <a:pt x="7686" y="6180"/>
                    <a:pt x="7784" y="5733"/>
                  </a:cubicBezTo>
                  <a:cubicBezTo>
                    <a:pt x="8035" y="4603"/>
                    <a:pt x="6124" y="3013"/>
                    <a:pt x="5733" y="2679"/>
                  </a:cubicBezTo>
                  <a:lnTo>
                    <a:pt x="6236" y="196"/>
                  </a:lnTo>
                  <a:lnTo>
                    <a:pt x="5985" y="321"/>
                  </a:lnTo>
                  <a:cubicBezTo>
                    <a:pt x="5873" y="358"/>
                    <a:pt x="5761" y="383"/>
                    <a:pt x="5646" y="383"/>
                  </a:cubicBezTo>
                  <a:cubicBezTo>
                    <a:pt x="5588" y="383"/>
                    <a:pt x="5529" y="377"/>
                    <a:pt x="5468" y="363"/>
                  </a:cubicBezTo>
                  <a:cubicBezTo>
                    <a:pt x="5287" y="335"/>
                    <a:pt x="5120" y="265"/>
                    <a:pt x="4980" y="154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46"/>
            <p:cNvSpPr/>
            <p:nvPr/>
          </p:nvSpPr>
          <p:spPr>
            <a:xfrm>
              <a:off x="8705122" y="4271255"/>
              <a:ext cx="77521" cy="133702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460" y="0"/>
                  </a:moveTo>
                  <a:cubicBezTo>
                    <a:pt x="460" y="1"/>
                    <a:pt x="0" y="600"/>
                    <a:pt x="711" y="1228"/>
                  </a:cubicBezTo>
                  <a:cubicBezTo>
                    <a:pt x="711" y="1228"/>
                    <a:pt x="111" y="656"/>
                    <a:pt x="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46"/>
            <p:cNvSpPr/>
            <p:nvPr/>
          </p:nvSpPr>
          <p:spPr>
            <a:xfrm>
              <a:off x="8817483" y="4085945"/>
              <a:ext cx="195979" cy="113995"/>
            </a:xfrm>
            <a:custGeom>
              <a:avLst/>
              <a:gdLst/>
              <a:ahLst/>
              <a:cxnLst/>
              <a:rect l="l" t="t" r="r" b="b"/>
              <a:pathLst>
                <a:path w="1800" h="1047" extrusionOk="0">
                  <a:moveTo>
                    <a:pt x="1799" y="1"/>
                  </a:moveTo>
                  <a:cubicBezTo>
                    <a:pt x="419" y="489"/>
                    <a:pt x="0" y="1047"/>
                    <a:pt x="0" y="1047"/>
                  </a:cubicBezTo>
                  <a:cubicBezTo>
                    <a:pt x="432" y="587"/>
                    <a:pt x="1799" y="1"/>
                    <a:pt x="1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46"/>
            <p:cNvSpPr/>
            <p:nvPr/>
          </p:nvSpPr>
          <p:spPr>
            <a:xfrm>
              <a:off x="9110581" y="3808090"/>
              <a:ext cx="123032" cy="33317"/>
            </a:xfrm>
            <a:custGeom>
              <a:avLst/>
              <a:gdLst/>
              <a:ahLst/>
              <a:cxnLst/>
              <a:rect l="l" t="t" r="r" b="b"/>
              <a:pathLst>
                <a:path w="1130" h="306" extrusionOk="0">
                  <a:moveTo>
                    <a:pt x="0" y="0"/>
                  </a:moveTo>
                  <a:lnTo>
                    <a:pt x="0" y="0"/>
                  </a:lnTo>
                  <a:cubicBezTo>
                    <a:pt x="184" y="237"/>
                    <a:pt x="416" y="306"/>
                    <a:pt x="622" y="306"/>
                  </a:cubicBezTo>
                  <a:cubicBezTo>
                    <a:pt x="900" y="306"/>
                    <a:pt x="1130" y="181"/>
                    <a:pt x="1130" y="181"/>
                  </a:cubicBezTo>
                  <a:lnTo>
                    <a:pt x="1130" y="181"/>
                  </a:lnTo>
                  <a:cubicBezTo>
                    <a:pt x="967" y="238"/>
                    <a:pt x="820" y="260"/>
                    <a:pt x="690" y="260"/>
                  </a:cubicBezTo>
                  <a:cubicBezTo>
                    <a:pt x="243" y="2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6"/>
            <p:cNvSpPr/>
            <p:nvPr/>
          </p:nvSpPr>
          <p:spPr>
            <a:xfrm>
              <a:off x="9102960" y="3729480"/>
              <a:ext cx="148944" cy="33099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364" y="0"/>
                  </a:moveTo>
                  <a:cubicBezTo>
                    <a:pt x="135" y="0"/>
                    <a:pt x="0" y="52"/>
                    <a:pt x="0" y="52"/>
                  </a:cubicBezTo>
                  <a:cubicBezTo>
                    <a:pt x="79" y="46"/>
                    <a:pt x="159" y="42"/>
                    <a:pt x="237" y="42"/>
                  </a:cubicBezTo>
                  <a:cubicBezTo>
                    <a:pt x="631" y="42"/>
                    <a:pt x="1019" y="129"/>
                    <a:pt x="1367" y="304"/>
                  </a:cubicBezTo>
                  <a:cubicBezTo>
                    <a:pt x="958" y="59"/>
                    <a:pt x="607" y="0"/>
                    <a:pt x="36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46"/>
            <p:cNvSpPr/>
            <p:nvPr/>
          </p:nvSpPr>
          <p:spPr>
            <a:xfrm>
              <a:off x="8899468" y="4168583"/>
              <a:ext cx="405569" cy="70879"/>
            </a:xfrm>
            <a:custGeom>
              <a:avLst/>
              <a:gdLst/>
              <a:ahLst/>
              <a:cxnLst/>
              <a:rect l="l" t="t" r="r" b="b"/>
              <a:pathLst>
                <a:path w="3725" h="651" extrusionOk="0">
                  <a:moveTo>
                    <a:pt x="594" y="0"/>
                  </a:moveTo>
                  <a:cubicBezTo>
                    <a:pt x="236" y="0"/>
                    <a:pt x="25" y="32"/>
                    <a:pt x="0" y="37"/>
                  </a:cubicBezTo>
                  <a:cubicBezTo>
                    <a:pt x="0" y="37"/>
                    <a:pt x="1074" y="106"/>
                    <a:pt x="1842" y="232"/>
                  </a:cubicBezTo>
                  <a:cubicBezTo>
                    <a:pt x="2609" y="357"/>
                    <a:pt x="3725" y="650"/>
                    <a:pt x="3725" y="650"/>
                  </a:cubicBezTo>
                  <a:cubicBezTo>
                    <a:pt x="2360" y="103"/>
                    <a:pt x="1239" y="0"/>
                    <a:pt x="594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46"/>
            <p:cNvSpPr/>
            <p:nvPr/>
          </p:nvSpPr>
          <p:spPr>
            <a:xfrm>
              <a:off x="9242653" y="4206630"/>
              <a:ext cx="82094" cy="52043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321" y="1"/>
                  </a:moveTo>
                  <a:cubicBezTo>
                    <a:pt x="321" y="1"/>
                    <a:pt x="558" y="405"/>
                    <a:pt x="0" y="475"/>
                  </a:cubicBezTo>
                  <a:cubicBezTo>
                    <a:pt x="23" y="477"/>
                    <a:pt x="45" y="478"/>
                    <a:pt x="68" y="478"/>
                  </a:cubicBezTo>
                  <a:cubicBezTo>
                    <a:pt x="229" y="478"/>
                    <a:pt x="396" y="434"/>
                    <a:pt x="530" y="336"/>
                  </a:cubicBezTo>
                  <a:cubicBezTo>
                    <a:pt x="754" y="154"/>
                    <a:pt x="321" y="1"/>
                    <a:pt x="32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46"/>
            <p:cNvSpPr/>
            <p:nvPr/>
          </p:nvSpPr>
          <p:spPr>
            <a:xfrm>
              <a:off x="8899468" y="4172503"/>
              <a:ext cx="405569" cy="89497"/>
            </a:xfrm>
            <a:custGeom>
              <a:avLst/>
              <a:gdLst/>
              <a:ahLst/>
              <a:cxnLst/>
              <a:rect l="l" t="t" r="r" b="b"/>
              <a:pathLst>
                <a:path w="3725" h="822" extrusionOk="0">
                  <a:moveTo>
                    <a:pt x="0" y="1"/>
                  </a:moveTo>
                  <a:cubicBezTo>
                    <a:pt x="42" y="70"/>
                    <a:pt x="377" y="419"/>
                    <a:pt x="1855" y="698"/>
                  </a:cubicBezTo>
                  <a:cubicBezTo>
                    <a:pt x="2315" y="789"/>
                    <a:pt x="2664" y="822"/>
                    <a:pt x="2929" y="822"/>
                  </a:cubicBezTo>
                  <a:cubicBezTo>
                    <a:pt x="3596" y="822"/>
                    <a:pt x="3725" y="614"/>
                    <a:pt x="3725" y="614"/>
                  </a:cubicBezTo>
                  <a:lnTo>
                    <a:pt x="3725" y="614"/>
                  </a:lnTo>
                  <a:cubicBezTo>
                    <a:pt x="3715" y="614"/>
                    <a:pt x="3494" y="753"/>
                    <a:pt x="2902" y="753"/>
                  </a:cubicBezTo>
                  <a:cubicBezTo>
                    <a:pt x="2634" y="753"/>
                    <a:pt x="2290" y="725"/>
                    <a:pt x="1855" y="642"/>
                  </a:cubicBezTo>
                  <a:cubicBezTo>
                    <a:pt x="558" y="391"/>
                    <a:pt x="70" y="56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46"/>
            <p:cNvSpPr/>
            <p:nvPr/>
          </p:nvSpPr>
          <p:spPr>
            <a:xfrm>
              <a:off x="9007474" y="3720008"/>
              <a:ext cx="350694" cy="124556"/>
            </a:xfrm>
            <a:custGeom>
              <a:avLst/>
              <a:gdLst/>
              <a:ahLst/>
              <a:cxnLst/>
              <a:rect l="l" t="t" r="r" b="b"/>
              <a:pathLst>
                <a:path w="3221" h="1144" extrusionOk="0">
                  <a:moveTo>
                    <a:pt x="1144" y="219"/>
                  </a:moveTo>
                  <a:cubicBezTo>
                    <a:pt x="1434" y="219"/>
                    <a:pt x="1817" y="299"/>
                    <a:pt x="2063" y="418"/>
                  </a:cubicBezTo>
                  <a:cubicBezTo>
                    <a:pt x="2495" y="642"/>
                    <a:pt x="2189" y="795"/>
                    <a:pt x="2021" y="851"/>
                  </a:cubicBezTo>
                  <a:lnTo>
                    <a:pt x="1951" y="879"/>
                  </a:lnTo>
                  <a:cubicBezTo>
                    <a:pt x="1784" y="935"/>
                    <a:pt x="1617" y="962"/>
                    <a:pt x="1449" y="962"/>
                  </a:cubicBezTo>
                  <a:cubicBezTo>
                    <a:pt x="1282" y="921"/>
                    <a:pt x="1115" y="851"/>
                    <a:pt x="1003" y="725"/>
                  </a:cubicBezTo>
                  <a:cubicBezTo>
                    <a:pt x="961" y="697"/>
                    <a:pt x="933" y="670"/>
                    <a:pt x="905" y="642"/>
                  </a:cubicBezTo>
                  <a:cubicBezTo>
                    <a:pt x="577" y="336"/>
                    <a:pt x="792" y="219"/>
                    <a:pt x="1144" y="219"/>
                  </a:cubicBezTo>
                  <a:close/>
                  <a:moveTo>
                    <a:pt x="948" y="0"/>
                  </a:moveTo>
                  <a:cubicBezTo>
                    <a:pt x="352" y="0"/>
                    <a:pt x="1" y="215"/>
                    <a:pt x="710" y="781"/>
                  </a:cubicBezTo>
                  <a:cubicBezTo>
                    <a:pt x="905" y="976"/>
                    <a:pt x="1142" y="1102"/>
                    <a:pt x="1407" y="1144"/>
                  </a:cubicBezTo>
                  <a:cubicBezTo>
                    <a:pt x="1672" y="1144"/>
                    <a:pt x="1938" y="1116"/>
                    <a:pt x="2175" y="1018"/>
                  </a:cubicBezTo>
                  <a:cubicBezTo>
                    <a:pt x="2175" y="1018"/>
                    <a:pt x="3221" y="739"/>
                    <a:pt x="2356" y="307"/>
                  </a:cubicBezTo>
                  <a:cubicBezTo>
                    <a:pt x="1979" y="121"/>
                    <a:pt x="1395" y="0"/>
                    <a:pt x="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46"/>
            <p:cNvSpPr/>
            <p:nvPr/>
          </p:nvSpPr>
          <p:spPr>
            <a:xfrm>
              <a:off x="9069970" y="3743199"/>
              <a:ext cx="210787" cy="69464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577" y="0"/>
                  </a:moveTo>
                  <a:cubicBezTo>
                    <a:pt x="221" y="0"/>
                    <a:pt x="1" y="121"/>
                    <a:pt x="331" y="429"/>
                  </a:cubicBezTo>
                  <a:cubicBezTo>
                    <a:pt x="331" y="405"/>
                    <a:pt x="302" y="207"/>
                    <a:pt x="625" y="207"/>
                  </a:cubicBezTo>
                  <a:cubicBezTo>
                    <a:pt x="689" y="207"/>
                    <a:pt x="767" y="215"/>
                    <a:pt x="861" y="233"/>
                  </a:cubicBezTo>
                  <a:cubicBezTo>
                    <a:pt x="1433" y="345"/>
                    <a:pt x="1461" y="638"/>
                    <a:pt x="1461" y="638"/>
                  </a:cubicBezTo>
                  <a:cubicBezTo>
                    <a:pt x="1615" y="582"/>
                    <a:pt x="1935" y="415"/>
                    <a:pt x="1489" y="205"/>
                  </a:cubicBezTo>
                  <a:cubicBezTo>
                    <a:pt x="1245" y="80"/>
                    <a:pt x="866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6"/>
            <p:cNvSpPr/>
            <p:nvPr/>
          </p:nvSpPr>
          <p:spPr>
            <a:xfrm>
              <a:off x="9046779" y="3722948"/>
              <a:ext cx="243123" cy="118350"/>
            </a:xfrm>
            <a:custGeom>
              <a:avLst/>
              <a:gdLst/>
              <a:ahLst/>
              <a:cxnLst/>
              <a:rect l="l" t="t" r="r" b="b"/>
              <a:pathLst>
                <a:path w="2233" h="1087" extrusionOk="0">
                  <a:moveTo>
                    <a:pt x="544" y="57"/>
                  </a:moveTo>
                  <a:cubicBezTo>
                    <a:pt x="1549" y="99"/>
                    <a:pt x="1911" y="308"/>
                    <a:pt x="2023" y="475"/>
                  </a:cubicBezTo>
                  <a:cubicBezTo>
                    <a:pt x="2093" y="573"/>
                    <a:pt x="2079" y="698"/>
                    <a:pt x="1981" y="768"/>
                  </a:cubicBezTo>
                  <a:cubicBezTo>
                    <a:pt x="1709" y="942"/>
                    <a:pt x="1471" y="995"/>
                    <a:pt x="1281" y="995"/>
                  </a:cubicBezTo>
                  <a:cubicBezTo>
                    <a:pt x="986" y="995"/>
                    <a:pt x="809" y="866"/>
                    <a:pt x="809" y="866"/>
                  </a:cubicBezTo>
                  <a:cubicBezTo>
                    <a:pt x="182" y="503"/>
                    <a:pt x="210" y="266"/>
                    <a:pt x="321" y="154"/>
                  </a:cubicBezTo>
                  <a:cubicBezTo>
                    <a:pt x="377" y="85"/>
                    <a:pt x="461" y="57"/>
                    <a:pt x="544" y="57"/>
                  </a:cubicBezTo>
                  <a:close/>
                  <a:moveTo>
                    <a:pt x="433" y="1"/>
                  </a:moveTo>
                  <a:cubicBezTo>
                    <a:pt x="335" y="1"/>
                    <a:pt x="251" y="43"/>
                    <a:pt x="182" y="112"/>
                  </a:cubicBezTo>
                  <a:cubicBezTo>
                    <a:pt x="56" y="252"/>
                    <a:pt x="0" y="517"/>
                    <a:pt x="740" y="935"/>
                  </a:cubicBezTo>
                  <a:cubicBezTo>
                    <a:pt x="740" y="935"/>
                    <a:pt x="942" y="1086"/>
                    <a:pt x="1281" y="1086"/>
                  </a:cubicBezTo>
                  <a:cubicBezTo>
                    <a:pt x="1497" y="1086"/>
                    <a:pt x="1769" y="1025"/>
                    <a:pt x="2079" y="824"/>
                  </a:cubicBezTo>
                  <a:cubicBezTo>
                    <a:pt x="2204" y="754"/>
                    <a:pt x="2232" y="601"/>
                    <a:pt x="2148" y="489"/>
                  </a:cubicBezTo>
                  <a:cubicBezTo>
                    <a:pt x="2009" y="294"/>
                    <a:pt x="1590" y="57"/>
                    <a:pt x="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6"/>
            <p:cNvSpPr/>
            <p:nvPr/>
          </p:nvSpPr>
          <p:spPr>
            <a:xfrm>
              <a:off x="9004208" y="3722948"/>
              <a:ext cx="85142" cy="74581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782" y="1"/>
                  </a:moveTo>
                  <a:cubicBezTo>
                    <a:pt x="782" y="1"/>
                    <a:pt x="1" y="43"/>
                    <a:pt x="754" y="684"/>
                  </a:cubicBezTo>
                  <a:cubicBezTo>
                    <a:pt x="754" y="684"/>
                    <a:pt x="224" y="154"/>
                    <a:pt x="78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46"/>
            <p:cNvSpPr/>
            <p:nvPr/>
          </p:nvSpPr>
          <p:spPr>
            <a:xfrm>
              <a:off x="9257893" y="3756373"/>
              <a:ext cx="66851" cy="59338"/>
            </a:xfrm>
            <a:custGeom>
              <a:avLst/>
              <a:gdLst/>
              <a:ahLst/>
              <a:cxnLst/>
              <a:rect l="l" t="t" r="r" b="b"/>
              <a:pathLst>
                <a:path w="614" h="545" extrusionOk="0">
                  <a:moveTo>
                    <a:pt x="0" y="1"/>
                  </a:moveTo>
                  <a:lnTo>
                    <a:pt x="0" y="1"/>
                  </a:lnTo>
                  <a:cubicBezTo>
                    <a:pt x="488" y="308"/>
                    <a:pt x="112" y="545"/>
                    <a:pt x="112" y="545"/>
                  </a:cubicBezTo>
                  <a:cubicBezTo>
                    <a:pt x="614" y="2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46"/>
            <p:cNvSpPr/>
            <p:nvPr/>
          </p:nvSpPr>
          <p:spPr>
            <a:xfrm>
              <a:off x="9096863" y="3805041"/>
              <a:ext cx="136750" cy="41156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20" y="378"/>
                    <a:pt x="801" y="378"/>
                  </a:cubicBezTo>
                  <a:cubicBezTo>
                    <a:pt x="941" y="378"/>
                    <a:pt x="1093" y="346"/>
                    <a:pt x="1256" y="265"/>
                  </a:cubicBezTo>
                  <a:lnTo>
                    <a:pt x="1256" y="265"/>
                  </a:lnTo>
                  <a:cubicBezTo>
                    <a:pt x="1128" y="301"/>
                    <a:pt x="999" y="319"/>
                    <a:pt x="872" y="319"/>
                  </a:cubicBezTo>
                  <a:cubicBezTo>
                    <a:pt x="555" y="319"/>
                    <a:pt x="249" y="20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46"/>
            <p:cNvSpPr/>
            <p:nvPr/>
          </p:nvSpPr>
          <p:spPr>
            <a:xfrm>
              <a:off x="8937466" y="3194892"/>
              <a:ext cx="558977" cy="592729"/>
            </a:xfrm>
            <a:custGeom>
              <a:avLst/>
              <a:gdLst/>
              <a:ahLst/>
              <a:cxnLst/>
              <a:rect l="l" t="t" r="r" b="b"/>
              <a:pathLst>
                <a:path w="5134" h="5444" extrusionOk="0">
                  <a:moveTo>
                    <a:pt x="2038" y="1"/>
                  </a:moveTo>
                  <a:cubicBezTo>
                    <a:pt x="1729" y="1"/>
                    <a:pt x="1417" y="91"/>
                    <a:pt x="1144" y="276"/>
                  </a:cubicBezTo>
                  <a:cubicBezTo>
                    <a:pt x="1074" y="332"/>
                    <a:pt x="1004" y="387"/>
                    <a:pt x="935" y="457"/>
                  </a:cubicBezTo>
                  <a:cubicBezTo>
                    <a:pt x="795" y="471"/>
                    <a:pt x="656" y="513"/>
                    <a:pt x="544" y="597"/>
                  </a:cubicBezTo>
                  <a:cubicBezTo>
                    <a:pt x="209" y="820"/>
                    <a:pt x="14" y="1196"/>
                    <a:pt x="14" y="1601"/>
                  </a:cubicBezTo>
                  <a:cubicBezTo>
                    <a:pt x="0" y="2131"/>
                    <a:pt x="335" y="2605"/>
                    <a:pt x="851" y="2745"/>
                  </a:cubicBezTo>
                  <a:cubicBezTo>
                    <a:pt x="837" y="2828"/>
                    <a:pt x="823" y="2912"/>
                    <a:pt x="823" y="2996"/>
                  </a:cubicBezTo>
                  <a:cubicBezTo>
                    <a:pt x="823" y="3526"/>
                    <a:pt x="1186" y="3986"/>
                    <a:pt x="1716" y="4084"/>
                  </a:cubicBezTo>
                  <a:cubicBezTo>
                    <a:pt x="1632" y="4195"/>
                    <a:pt x="1590" y="4307"/>
                    <a:pt x="1590" y="4432"/>
                  </a:cubicBezTo>
                  <a:cubicBezTo>
                    <a:pt x="1590" y="4656"/>
                    <a:pt x="1716" y="4851"/>
                    <a:pt x="1911" y="4949"/>
                  </a:cubicBezTo>
                  <a:cubicBezTo>
                    <a:pt x="1897" y="4990"/>
                    <a:pt x="1897" y="5018"/>
                    <a:pt x="1897" y="5060"/>
                  </a:cubicBezTo>
                  <a:cubicBezTo>
                    <a:pt x="1888" y="5295"/>
                    <a:pt x="2081" y="5443"/>
                    <a:pt x="2278" y="5443"/>
                  </a:cubicBezTo>
                  <a:cubicBezTo>
                    <a:pt x="2396" y="5443"/>
                    <a:pt x="2516" y="5390"/>
                    <a:pt x="2594" y="5269"/>
                  </a:cubicBezTo>
                  <a:cubicBezTo>
                    <a:pt x="2818" y="5214"/>
                    <a:pt x="2999" y="5018"/>
                    <a:pt x="2999" y="4767"/>
                  </a:cubicBezTo>
                  <a:cubicBezTo>
                    <a:pt x="3180" y="4725"/>
                    <a:pt x="3348" y="4628"/>
                    <a:pt x="3473" y="4502"/>
                  </a:cubicBezTo>
                  <a:cubicBezTo>
                    <a:pt x="3641" y="4349"/>
                    <a:pt x="3738" y="4140"/>
                    <a:pt x="3780" y="3902"/>
                  </a:cubicBezTo>
                  <a:cubicBezTo>
                    <a:pt x="3934" y="3861"/>
                    <a:pt x="4073" y="3791"/>
                    <a:pt x="4199" y="3679"/>
                  </a:cubicBezTo>
                  <a:cubicBezTo>
                    <a:pt x="4575" y="3386"/>
                    <a:pt x="4743" y="2898"/>
                    <a:pt x="4645" y="2438"/>
                  </a:cubicBezTo>
                  <a:cubicBezTo>
                    <a:pt x="4924" y="2256"/>
                    <a:pt x="5119" y="1950"/>
                    <a:pt x="5133" y="1601"/>
                  </a:cubicBezTo>
                  <a:cubicBezTo>
                    <a:pt x="5133" y="959"/>
                    <a:pt x="4408" y="443"/>
                    <a:pt x="3529" y="443"/>
                  </a:cubicBezTo>
                  <a:cubicBezTo>
                    <a:pt x="3417" y="457"/>
                    <a:pt x="3306" y="457"/>
                    <a:pt x="3180" y="485"/>
                  </a:cubicBezTo>
                  <a:cubicBezTo>
                    <a:pt x="2868" y="165"/>
                    <a:pt x="2455" y="1"/>
                    <a:pt x="2038" y="1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46"/>
            <p:cNvSpPr/>
            <p:nvPr/>
          </p:nvSpPr>
          <p:spPr>
            <a:xfrm>
              <a:off x="8913078" y="3259783"/>
              <a:ext cx="402629" cy="527838"/>
            </a:xfrm>
            <a:custGeom>
              <a:avLst/>
              <a:gdLst/>
              <a:ahLst/>
              <a:cxnLst/>
              <a:rect l="l" t="t" r="r" b="b"/>
              <a:pathLst>
                <a:path w="3698" h="4848" extrusionOk="0">
                  <a:moveTo>
                    <a:pt x="754" y="1"/>
                  </a:moveTo>
                  <a:cubicBezTo>
                    <a:pt x="419" y="224"/>
                    <a:pt x="224" y="600"/>
                    <a:pt x="238" y="1005"/>
                  </a:cubicBezTo>
                  <a:cubicBezTo>
                    <a:pt x="210" y="1535"/>
                    <a:pt x="559" y="2009"/>
                    <a:pt x="1075" y="2149"/>
                  </a:cubicBezTo>
                  <a:cubicBezTo>
                    <a:pt x="1061" y="2232"/>
                    <a:pt x="1047" y="2316"/>
                    <a:pt x="1047" y="2400"/>
                  </a:cubicBezTo>
                  <a:cubicBezTo>
                    <a:pt x="1047" y="2930"/>
                    <a:pt x="1410" y="3390"/>
                    <a:pt x="1940" y="3488"/>
                  </a:cubicBezTo>
                  <a:cubicBezTo>
                    <a:pt x="1856" y="3599"/>
                    <a:pt x="1814" y="3711"/>
                    <a:pt x="1814" y="3836"/>
                  </a:cubicBezTo>
                  <a:cubicBezTo>
                    <a:pt x="1814" y="4060"/>
                    <a:pt x="1940" y="4255"/>
                    <a:pt x="2135" y="4353"/>
                  </a:cubicBezTo>
                  <a:cubicBezTo>
                    <a:pt x="2121" y="4394"/>
                    <a:pt x="2121" y="4422"/>
                    <a:pt x="2121" y="4464"/>
                  </a:cubicBezTo>
                  <a:cubicBezTo>
                    <a:pt x="2112" y="4699"/>
                    <a:pt x="2305" y="4847"/>
                    <a:pt x="2502" y="4847"/>
                  </a:cubicBezTo>
                  <a:cubicBezTo>
                    <a:pt x="2620" y="4847"/>
                    <a:pt x="2740" y="4794"/>
                    <a:pt x="2818" y="4673"/>
                  </a:cubicBezTo>
                  <a:cubicBezTo>
                    <a:pt x="3042" y="4618"/>
                    <a:pt x="3223" y="4422"/>
                    <a:pt x="3223" y="4171"/>
                  </a:cubicBezTo>
                  <a:cubicBezTo>
                    <a:pt x="3404" y="4129"/>
                    <a:pt x="3572" y="4032"/>
                    <a:pt x="3697" y="3906"/>
                  </a:cubicBezTo>
                  <a:lnTo>
                    <a:pt x="3697" y="3906"/>
                  </a:lnTo>
                  <a:cubicBezTo>
                    <a:pt x="3689" y="3906"/>
                    <a:pt x="3605" y="3924"/>
                    <a:pt x="3485" y="3924"/>
                  </a:cubicBezTo>
                  <a:cubicBezTo>
                    <a:pt x="3217" y="3924"/>
                    <a:pt x="2765" y="3837"/>
                    <a:pt x="2553" y="3278"/>
                  </a:cubicBezTo>
                  <a:cubicBezTo>
                    <a:pt x="2553" y="3278"/>
                    <a:pt x="2441" y="3317"/>
                    <a:pt x="2297" y="3317"/>
                  </a:cubicBezTo>
                  <a:cubicBezTo>
                    <a:pt x="2166" y="3317"/>
                    <a:pt x="2009" y="3286"/>
                    <a:pt x="1884" y="3167"/>
                  </a:cubicBezTo>
                  <a:cubicBezTo>
                    <a:pt x="1884" y="3167"/>
                    <a:pt x="1703" y="2707"/>
                    <a:pt x="2247" y="2567"/>
                  </a:cubicBezTo>
                  <a:lnTo>
                    <a:pt x="2247" y="2567"/>
                  </a:lnTo>
                  <a:cubicBezTo>
                    <a:pt x="2247" y="2567"/>
                    <a:pt x="2245" y="2567"/>
                    <a:pt x="2241" y="2567"/>
                  </a:cubicBezTo>
                  <a:cubicBezTo>
                    <a:pt x="2161" y="2567"/>
                    <a:pt x="1223" y="2554"/>
                    <a:pt x="1410" y="1953"/>
                  </a:cubicBezTo>
                  <a:cubicBezTo>
                    <a:pt x="1410" y="1953"/>
                    <a:pt x="1" y="1925"/>
                    <a:pt x="754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46"/>
            <p:cNvSpPr/>
            <p:nvPr/>
          </p:nvSpPr>
          <p:spPr>
            <a:xfrm>
              <a:off x="9061913" y="3194783"/>
              <a:ext cx="433006" cy="400778"/>
            </a:xfrm>
            <a:custGeom>
              <a:avLst/>
              <a:gdLst/>
              <a:ahLst/>
              <a:cxnLst/>
              <a:rect l="l" t="t" r="r" b="b"/>
              <a:pathLst>
                <a:path w="3977" h="3681" extrusionOk="0">
                  <a:moveTo>
                    <a:pt x="901" y="1"/>
                  </a:moveTo>
                  <a:cubicBezTo>
                    <a:pt x="590" y="1"/>
                    <a:pt x="276" y="91"/>
                    <a:pt x="1" y="277"/>
                  </a:cubicBezTo>
                  <a:cubicBezTo>
                    <a:pt x="249" y="178"/>
                    <a:pt x="481" y="139"/>
                    <a:pt x="695" y="139"/>
                  </a:cubicBezTo>
                  <a:cubicBezTo>
                    <a:pt x="1571" y="139"/>
                    <a:pt x="2121" y="807"/>
                    <a:pt x="2121" y="807"/>
                  </a:cubicBezTo>
                  <a:cubicBezTo>
                    <a:pt x="2291" y="771"/>
                    <a:pt x="2439" y="757"/>
                    <a:pt x="2567" y="757"/>
                  </a:cubicBezTo>
                  <a:cubicBezTo>
                    <a:pt x="2985" y="757"/>
                    <a:pt x="3181" y="904"/>
                    <a:pt x="3181" y="904"/>
                  </a:cubicBezTo>
                  <a:cubicBezTo>
                    <a:pt x="3976" y="1476"/>
                    <a:pt x="3195" y="2425"/>
                    <a:pt x="3195" y="2425"/>
                  </a:cubicBezTo>
                  <a:cubicBezTo>
                    <a:pt x="3376" y="2927"/>
                    <a:pt x="3069" y="3638"/>
                    <a:pt x="3056" y="3680"/>
                  </a:cubicBezTo>
                  <a:cubicBezTo>
                    <a:pt x="3432" y="3373"/>
                    <a:pt x="3600" y="2899"/>
                    <a:pt x="3488" y="2425"/>
                  </a:cubicBezTo>
                  <a:cubicBezTo>
                    <a:pt x="3781" y="2243"/>
                    <a:pt x="3962" y="1937"/>
                    <a:pt x="3976" y="1602"/>
                  </a:cubicBezTo>
                  <a:cubicBezTo>
                    <a:pt x="3976" y="960"/>
                    <a:pt x="3265" y="444"/>
                    <a:pt x="2386" y="444"/>
                  </a:cubicBezTo>
                  <a:cubicBezTo>
                    <a:pt x="2274" y="444"/>
                    <a:pt x="2149" y="458"/>
                    <a:pt x="2037" y="472"/>
                  </a:cubicBezTo>
                  <a:cubicBezTo>
                    <a:pt x="1727" y="161"/>
                    <a:pt x="1316" y="1"/>
                    <a:pt x="901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46"/>
            <p:cNvSpPr/>
            <p:nvPr/>
          </p:nvSpPr>
          <p:spPr>
            <a:xfrm>
              <a:off x="9229040" y="3440519"/>
              <a:ext cx="123032" cy="83618"/>
            </a:xfrm>
            <a:custGeom>
              <a:avLst/>
              <a:gdLst/>
              <a:ahLst/>
              <a:cxnLst/>
              <a:rect l="l" t="t" r="r" b="b"/>
              <a:pathLst>
                <a:path w="1130" h="768" extrusionOk="0">
                  <a:moveTo>
                    <a:pt x="530" y="0"/>
                  </a:moveTo>
                  <a:cubicBezTo>
                    <a:pt x="474" y="0"/>
                    <a:pt x="419" y="14"/>
                    <a:pt x="363" y="28"/>
                  </a:cubicBezTo>
                  <a:cubicBezTo>
                    <a:pt x="335" y="28"/>
                    <a:pt x="307" y="56"/>
                    <a:pt x="293" y="56"/>
                  </a:cubicBezTo>
                  <a:cubicBezTo>
                    <a:pt x="265" y="70"/>
                    <a:pt x="237" y="84"/>
                    <a:pt x="223" y="98"/>
                  </a:cubicBezTo>
                  <a:lnTo>
                    <a:pt x="168" y="140"/>
                  </a:lnTo>
                  <a:cubicBezTo>
                    <a:pt x="140" y="168"/>
                    <a:pt x="126" y="182"/>
                    <a:pt x="112" y="196"/>
                  </a:cubicBezTo>
                  <a:cubicBezTo>
                    <a:pt x="98" y="210"/>
                    <a:pt x="84" y="224"/>
                    <a:pt x="84" y="252"/>
                  </a:cubicBezTo>
                  <a:lnTo>
                    <a:pt x="56" y="293"/>
                  </a:lnTo>
                  <a:lnTo>
                    <a:pt x="28" y="335"/>
                  </a:lnTo>
                  <a:lnTo>
                    <a:pt x="14" y="377"/>
                  </a:lnTo>
                  <a:cubicBezTo>
                    <a:pt x="0" y="433"/>
                    <a:pt x="0" y="447"/>
                    <a:pt x="0" y="447"/>
                  </a:cubicBezTo>
                  <a:cubicBezTo>
                    <a:pt x="0" y="447"/>
                    <a:pt x="14" y="433"/>
                    <a:pt x="42" y="391"/>
                  </a:cubicBezTo>
                  <a:lnTo>
                    <a:pt x="56" y="349"/>
                  </a:lnTo>
                  <a:lnTo>
                    <a:pt x="84" y="321"/>
                  </a:lnTo>
                  <a:cubicBezTo>
                    <a:pt x="112" y="293"/>
                    <a:pt x="140" y="265"/>
                    <a:pt x="168" y="238"/>
                  </a:cubicBezTo>
                  <a:cubicBezTo>
                    <a:pt x="181" y="224"/>
                    <a:pt x="195" y="224"/>
                    <a:pt x="209" y="210"/>
                  </a:cubicBezTo>
                  <a:lnTo>
                    <a:pt x="265" y="168"/>
                  </a:lnTo>
                  <a:cubicBezTo>
                    <a:pt x="279" y="168"/>
                    <a:pt x="307" y="154"/>
                    <a:pt x="321" y="140"/>
                  </a:cubicBezTo>
                  <a:cubicBezTo>
                    <a:pt x="349" y="140"/>
                    <a:pt x="363" y="126"/>
                    <a:pt x="391" y="126"/>
                  </a:cubicBezTo>
                  <a:cubicBezTo>
                    <a:pt x="433" y="112"/>
                    <a:pt x="488" y="112"/>
                    <a:pt x="530" y="112"/>
                  </a:cubicBezTo>
                  <a:cubicBezTo>
                    <a:pt x="586" y="112"/>
                    <a:pt x="628" y="112"/>
                    <a:pt x="684" y="126"/>
                  </a:cubicBezTo>
                  <a:cubicBezTo>
                    <a:pt x="725" y="140"/>
                    <a:pt x="767" y="168"/>
                    <a:pt x="809" y="196"/>
                  </a:cubicBezTo>
                  <a:cubicBezTo>
                    <a:pt x="851" y="224"/>
                    <a:pt x="893" y="252"/>
                    <a:pt x="921" y="279"/>
                  </a:cubicBezTo>
                  <a:cubicBezTo>
                    <a:pt x="935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4" y="391"/>
                  </a:cubicBezTo>
                  <a:lnTo>
                    <a:pt x="1032" y="447"/>
                  </a:lnTo>
                  <a:cubicBezTo>
                    <a:pt x="1032" y="461"/>
                    <a:pt x="1046" y="489"/>
                    <a:pt x="1046" y="503"/>
                  </a:cubicBezTo>
                  <a:cubicBezTo>
                    <a:pt x="1060" y="544"/>
                    <a:pt x="1060" y="572"/>
                    <a:pt x="1074" y="614"/>
                  </a:cubicBezTo>
                  <a:lnTo>
                    <a:pt x="1074" y="656"/>
                  </a:lnTo>
                  <a:lnTo>
                    <a:pt x="1074" y="698"/>
                  </a:lnTo>
                  <a:cubicBezTo>
                    <a:pt x="1088" y="740"/>
                    <a:pt x="1088" y="768"/>
                    <a:pt x="1088" y="768"/>
                  </a:cubicBezTo>
                  <a:cubicBezTo>
                    <a:pt x="1088" y="768"/>
                    <a:pt x="1102" y="740"/>
                    <a:pt x="1116" y="698"/>
                  </a:cubicBezTo>
                  <a:lnTo>
                    <a:pt x="1130" y="656"/>
                  </a:lnTo>
                  <a:lnTo>
                    <a:pt x="1130" y="614"/>
                  </a:lnTo>
                  <a:lnTo>
                    <a:pt x="1130" y="558"/>
                  </a:lnTo>
                  <a:lnTo>
                    <a:pt x="1130" y="489"/>
                  </a:lnTo>
                  <a:cubicBezTo>
                    <a:pt x="1116" y="475"/>
                    <a:pt x="1116" y="447"/>
                    <a:pt x="1116" y="419"/>
                  </a:cubicBezTo>
                  <a:lnTo>
                    <a:pt x="1088" y="363"/>
                  </a:lnTo>
                  <a:cubicBezTo>
                    <a:pt x="1088" y="335"/>
                    <a:pt x="1074" y="307"/>
                    <a:pt x="1060" y="293"/>
                  </a:cubicBezTo>
                  <a:cubicBezTo>
                    <a:pt x="1046" y="265"/>
                    <a:pt x="1032" y="238"/>
                    <a:pt x="1018" y="224"/>
                  </a:cubicBezTo>
                  <a:cubicBezTo>
                    <a:pt x="977" y="168"/>
                    <a:pt x="935" y="140"/>
                    <a:pt x="879" y="98"/>
                  </a:cubicBezTo>
                  <a:cubicBezTo>
                    <a:pt x="837" y="70"/>
                    <a:pt x="767" y="42"/>
                    <a:pt x="712" y="28"/>
                  </a:cubicBezTo>
                  <a:cubicBezTo>
                    <a:pt x="656" y="0"/>
                    <a:pt x="600" y="0"/>
                    <a:pt x="530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46"/>
            <p:cNvSpPr/>
            <p:nvPr/>
          </p:nvSpPr>
          <p:spPr>
            <a:xfrm>
              <a:off x="9086193" y="3300829"/>
              <a:ext cx="121616" cy="83618"/>
            </a:xfrm>
            <a:custGeom>
              <a:avLst/>
              <a:gdLst/>
              <a:ahLst/>
              <a:cxnLst/>
              <a:rect l="l" t="t" r="r" b="b"/>
              <a:pathLst>
                <a:path w="1117" h="768" extrusionOk="0">
                  <a:moveTo>
                    <a:pt x="531" y="0"/>
                  </a:moveTo>
                  <a:cubicBezTo>
                    <a:pt x="475" y="0"/>
                    <a:pt x="419" y="14"/>
                    <a:pt x="364" y="28"/>
                  </a:cubicBezTo>
                  <a:cubicBezTo>
                    <a:pt x="336" y="28"/>
                    <a:pt x="308" y="56"/>
                    <a:pt x="294" y="70"/>
                  </a:cubicBezTo>
                  <a:cubicBezTo>
                    <a:pt x="266" y="70"/>
                    <a:pt x="238" y="84"/>
                    <a:pt x="224" y="98"/>
                  </a:cubicBezTo>
                  <a:lnTo>
                    <a:pt x="168" y="154"/>
                  </a:lnTo>
                  <a:cubicBezTo>
                    <a:pt x="140" y="168"/>
                    <a:pt x="127" y="182"/>
                    <a:pt x="113" y="195"/>
                  </a:cubicBezTo>
                  <a:cubicBezTo>
                    <a:pt x="99" y="209"/>
                    <a:pt x="85" y="223"/>
                    <a:pt x="85" y="251"/>
                  </a:cubicBezTo>
                  <a:lnTo>
                    <a:pt x="57" y="293"/>
                  </a:lnTo>
                  <a:lnTo>
                    <a:pt x="29" y="335"/>
                  </a:lnTo>
                  <a:cubicBezTo>
                    <a:pt x="29" y="349"/>
                    <a:pt x="29" y="363"/>
                    <a:pt x="15" y="377"/>
                  </a:cubicBezTo>
                  <a:cubicBezTo>
                    <a:pt x="1" y="433"/>
                    <a:pt x="1" y="460"/>
                    <a:pt x="1" y="460"/>
                  </a:cubicBezTo>
                  <a:cubicBezTo>
                    <a:pt x="1" y="460"/>
                    <a:pt x="15" y="433"/>
                    <a:pt x="43" y="391"/>
                  </a:cubicBezTo>
                  <a:lnTo>
                    <a:pt x="57" y="349"/>
                  </a:lnTo>
                  <a:lnTo>
                    <a:pt x="85" y="321"/>
                  </a:lnTo>
                  <a:cubicBezTo>
                    <a:pt x="113" y="293"/>
                    <a:pt x="127" y="265"/>
                    <a:pt x="168" y="251"/>
                  </a:cubicBezTo>
                  <a:cubicBezTo>
                    <a:pt x="182" y="237"/>
                    <a:pt x="196" y="223"/>
                    <a:pt x="210" y="209"/>
                  </a:cubicBezTo>
                  <a:lnTo>
                    <a:pt x="266" y="168"/>
                  </a:lnTo>
                  <a:cubicBezTo>
                    <a:pt x="280" y="168"/>
                    <a:pt x="308" y="154"/>
                    <a:pt x="322" y="154"/>
                  </a:cubicBezTo>
                  <a:cubicBezTo>
                    <a:pt x="350" y="140"/>
                    <a:pt x="364" y="126"/>
                    <a:pt x="392" y="126"/>
                  </a:cubicBezTo>
                  <a:cubicBezTo>
                    <a:pt x="433" y="112"/>
                    <a:pt x="489" y="112"/>
                    <a:pt x="531" y="112"/>
                  </a:cubicBezTo>
                  <a:cubicBezTo>
                    <a:pt x="587" y="112"/>
                    <a:pt x="629" y="112"/>
                    <a:pt x="684" y="126"/>
                  </a:cubicBezTo>
                  <a:cubicBezTo>
                    <a:pt x="726" y="154"/>
                    <a:pt x="768" y="168"/>
                    <a:pt x="810" y="195"/>
                  </a:cubicBezTo>
                  <a:cubicBezTo>
                    <a:pt x="852" y="223"/>
                    <a:pt x="894" y="251"/>
                    <a:pt x="922" y="279"/>
                  </a:cubicBezTo>
                  <a:cubicBezTo>
                    <a:pt x="936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5" y="391"/>
                  </a:cubicBezTo>
                  <a:lnTo>
                    <a:pt x="1033" y="447"/>
                  </a:lnTo>
                  <a:cubicBezTo>
                    <a:pt x="1033" y="460"/>
                    <a:pt x="1047" y="488"/>
                    <a:pt x="1047" y="502"/>
                  </a:cubicBezTo>
                  <a:cubicBezTo>
                    <a:pt x="1061" y="544"/>
                    <a:pt x="1061" y="572"/>
                    <a:pt x="1075" y="614"/>
                  </a:cubicBezTo>
                  <a:lnTo>
                    <a:pt x="1075" y="656"/>
                  </a:lnTo>
                  <a:lnTo>
                    <a:pt x="1075" y="698"/>
                  </a:lnTo>
                  <a:cubicBezTo>
                    <a:pt x="1089" y="739"/>
                    <a:pt x="1089" y="767"/>
                    <a:pt x="1089" y="767"/>
                  </a:cubicBezTo>
                  <a:lnTo>
                    <a:pt x="1103" y="698"/>
                  </a:lnTo>
                  <a:lnTo>
                    <a:pt x="1117" y="656"/>
                  </a:lnTo>
                  <a:lnTo>
                    <a:pt x="1117" y="614"/>
                  </a:lnTo>
                  <a:lnTo>
                    <a:pt x="1117" y="558"/>
                  </a:lnTo>
                  <a:cubicBezTo>
                    <a:pt x="1117" y="530"/>
                    <a:pt x="1117" y="516"/>
                    <a:pt x="1117" y="488"/>
                  </a:cubicBezTo>
                  <a:cubicBezTo>
                    <a:pt x="1117" y="474"/>
                    <a:pt x="1117" y="447"/>
                    <a:pt x="1117" y="433"/>
                  </a:cubicBezTo>
                  <a:lnTo>
                    <a:pt x="1089" y="363"/>
                  </a:lnTo>
                  <a:cubicBezTo>
                    <a:pt x="1075" y="335"/>
                    <a:pt x="1061" y="307"/>
                    <a:pt x="1047" y="293"/>
                  </a:cubicBezTo>
                  <a:cubicBezTo>
                    <a:pt x="1005" y="209"/>
                    <a:pt x="949" y="154"/>
                    <a:pt x="880" y="98"/>
                  </a:cubicBezTo>
                  <a:cubicBezTo>
                    <a:pt x="824" y="70"/>
                    <a:pt x="768" y="42"/>
                    <a:pt x="712" y="28"/>
                  </a:cubicBezTo>
                  <a:cubicBezTo>
                    <a:pt x="657" y="14"/>
                    <a:pt x="601" y="0"/>
                    <a:pt x="531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46"/>
            <p:cNvSpPr/>
            <p:nvPr/>
          </p:nvSpPr>
          <p:spPr>
            <a:xfrm>
              <a:off x="8824016" y="4233148"/>
              <a:ext cx="32119" cy="23300"/>
            </a:xfrm>
            <a:custGeom>
              <a:avLst/>
              <a:gdLst/>
              <a:ahLst/>
              <a:cxnLst/>
              <a:rect l="l" t="t" r="r" b="b"/>
              <a:pathLst>
                <a:path w="295" h="214" extrusionOk="0">
                  <a:moveTo>
                    <a:pt x="150" y="1"/>
                  </a:moveTo>
                  <a:cubicBezTo>
                    <a:pt x="22" y="1"/>
                    <a:pt x="0" y="197"/>
                    <a:pt x="135" y="211"/>
                  </a:cubicBezTo>
                  <a:cubicBezTo>
                    <a:pt x="144" y="213"/>
                    <a:pt x="152" y="213"/>
                    <a:pt x="160" y="213"/>
                  </a:cubicBezTo>
                  <a:cubicBezTo>
                    <a:pt x="278" y="213"/>
                    <a:pt x="294" y="28"/>
                    <a:pt x="163" y="2"/>
                  </a:cubicBezTo>
                  <a:cubicBezTo>
                    <a:pt x="159" y="1"/>
                    <a:pt x="154" y="1"/>
                    <a:pt x="15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46"/>
            <p:cNvSpPr/>
            <p:nvPr/>
          </p:nvSpPr>
          <p:spPr>
            <a:xfrm>
              <a:off x="8879543" y="4223240"/>
              <a:ext cx="30812" cy="27764"/>
            </a:xfrm>
            <a:custGeom>
              <a:avLst/>
              <a:gdLst/>
              <a:ahLst/>
              <a:cxnLst/>
              <a:rect l="l" t="t" r="r" b="b"/>
              <a:pathLst>
                <a:path w="283" h="255" extrusionOk="0">
                  <a:moveTo>
                    <a:pt x="133" y="0"/>
                  </a:moveTo>
                  <a:cubicBezTo>
                    <a:pt x="76" y="0"/>
                    <a:pt x="22" y="33"/>
                    <a:pt x="16" y="107"/>
                  </a:cubicBezTo>
                  <a:cubicBezTo>
                    <a:pt x="0" y="201"/>
                    <a:pt x="68" y="255"/>
                    <a:pt x="138" y="255"/>
                  </a:cubicBezTo>
                  <a:cubicBezTo>
                    <a:pt x="193" y="255"/>
                    <a:pt x="249" y="222"/>
                    <a:pt x="267" y="148"/>
                  </a:cubicBezTo>
                  <a:cubicBezTo>
                    <a:pt x="283" y="54"/>
                    <a:pt x="20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Группа 93"/>
          <p:cNvGrpSpPr>
            <a:grpSpLocks/>
          </p:cNvGrpSpPr>
          <p:nvPr/>
        </p:nvGrpSpPr>
        <p:grpSpPr>
          <a:xfrm>
            <a:off x="1763203" y="1315780"/>
            <a:ext cx="1574665" cy="1208405"/>
            <a:chOff x="0" y="0"/>
            <a:chExt cx="1748536" cy="1260307"/>
          </a:xfrm>
        </p:grpSpPr>
        <p:sp>
          <p:nvSpPr>
            <p:cNvPr id="95" name="Прямоугольник 94"/>
            <p:cNvSpPr/>
            <p:nvPr/>
          </p:nvSpPr>
          <p:spPr>
            <a:xfrm>
              <a:off x="260014" y="86664"/>
              <a:ext cx="1381125" cy="1173643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96" name="Группа 95"/>
            <p:cNvGrpSpPr/>
            <p:nvPr/>
          </p:nvGrpSpPr>
          <p:grpSpPr>
            <a:xfrm>
              <a:off x="0" y="0"/>
              <a:ext cx="1748536" cy="1137344"/>
              <a:chOff x="0" y="0"/>
              <a:chExt cx="1748536" cy="1137344"/>
            </a:xfrm>
          </p:grpSpPr>
          <p:sp>
            <p:nvSpPr>
              <p:cNvPr id="97" name="Прямоугольник 96"/>
              <p:cNvSpPr/>
              <p:nvPr/>
            </p:nvSpPr>
            <p:spPr>
              <a:xfrm>
                <a:off x="195014" y="0"/>
                <a:ext cx="1495425" cy="85725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98" name="Блок-схема: ручное управление 97"/>
              <p:cNvSpPr/>
              <p:nvPr/>
            </p:nvSpPr>
            <p:spPr>
              <a:xfrm>
                <a:off x="260019" y="86673"/>
                <a:ext cx="1381125" cy="600075"/>
              </a:xfrm>
              <a:prstGeom prst="flowChartManualOperation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99" name="Скругленный прямоугольник 98"/>
              <p:cNvSpPr/>
              <p:nvPr/>
            </p:nvSpPr>
            <p:spPr>
              <a:xfrm>
                <a:off x="528705" y="684716"/>
                <a:ext cx="857250" cy="95250"/>
              </a:xfrm>
              <a:prstGeom prst="roundRect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1905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00" name="Прямоугольник с двумя вырезанными соседними углами 99"/>
              <p:cNvSpPr/>
              <p:nvPr/>
            </p:nvSpPr>
            <p:spPr>
              <a:xfrm>
                <a:off x="693384" y="645713"/>
                <a:ext cx="114300" cy="45085"/>
              </a:xfrm>
              <a:prstGeom prst="snip2Same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01" name="Прямоугольник с двумя вырезанными соседними углами 100"/>
              <p:cNvSpPr/>
              <p:nvPr/>
            </p:nvSpPr>
            <p:spPr>
              <a:xfrm>
                <a:off x="1001073" y="611044"/>
                <a:ext cx="114300" cy="73660"/>
              </a:xfrm>
              <a:prstGeom prst="snip2Same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02" name="Прямоугольник с двумя вырезанными соседними углами 101"/>
              <p:cNvSpPr/>
              <p:nvPr/>
            </p:nvSpPr>
            <p:spPr>
              <a:xfrm>
                <a:off x="1113748" y="645713"/>
                <a:ext cx="114300" cy="45085"/>
              </a:xfrm>
              <a:prstGeom prst="snip2Same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03" name="Прямоугольник с одним вырезанным скругленным углом 102"/>
              <p:cNvSpPr/>
              <p:nvPr/>
            </p:nvSpPr>
            <p:spPr>
              <a:xfrm>
                <a:off x="1230757" y="611044"/>
                <a:ext cx="142875" cy="76200"/>
              </a:xfrm>
              <a:prstGeom prst="snip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04" name="Прямоугольник с двумя вырезанными соседними углами 103"/>
              <p:cNvSpPr/>
              <p:nvPr/>
            </p:nvSpPr>
            <p:spPr>
              <a:xfrm>
                <a:off x="806059" y="624045"/>
                <a:ext cx="84455" cy="64135"/>
              </a:xfrm>
              <a:prstGeom prst="snip2Same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05" name="Прямоугольник с двумя вырезанными соседними углами 104"/>
              <p:cNvSpPr/>
              <p:nvPr/>
            </p:nvSpPr>
            <p:spPr>
              <a:xfrm>
                <a:off x="884065" y="641380"/>
                <a:ext cx="114300" cy="45085"/>
              </a:xfrm>
              <a:prstGeom prst="snip2Same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06" name="Прямоугольник с двумя вырезанными соседними углами 105"/>
              <p:cNvSpPr/>
              <p:nvPr/>
            </p:nvSpPr>
            <p:spPr>
              <a:xfrm>
                <a:off x="541706" y="628379"/>
                <a:ext cx="147955" cy="57150"/>
              </a:xfrm>
              <a:prstGeom prst="snip2Same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>
                <a:off x="1559306" y="1083369"/>
                <a:ext cx="189230" cy="53975"/>
              </a:xfrm>
              <a:prstGeom prst="rect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1905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125676" y="429031"/>
                <a:ext cx="189230" cy="53975"/>
              </a:xfrm>
              <a:prstGeom prst="rect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1905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109" name="Прямая со стрелкой 108"/>
              <p:cNvCxnSpPr/>
              <p:nvPr/>
            </p:nvCxnSpPr>
            <p:spPr>
              <a:xfrm>
                <a:off x="0" y="450699"/>
                <a:ext cx="19431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1F497D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</p:cxnSp>
        </p:grpSp>
      </p:grpSp>
      <p:sp>
        <p:nvSpPr>
          <p:cNvPr id="122" name="Google Shape;3857;p46"/>
          <p:cNvSpPr/>
          <p:nvPr/>
        </p:nvSpPr>
        <p:spPr>
          <a:xfrm>
            <a:off x="1727108" y="1026393"/>
            <a:ext cx="1791731" cy="164637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Надпись 2"/>
          <p:cNvSpPr txBox="1">
            <a:spLocks noChangeArrowheads="1"/>
          </p:cNvSpPr>
          <p:nvPr/>
        </p:nvSpPr>
        <p:spPr bwMode="auto">
          <a:xfrm>
            <a:off x="3526598" y="2268340"/>
            <a:ext cx="567055" cy="28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effectLst/>
                <a:latin typeface="Times New Roman"/>
                <a:ea typeface="Calibri"/>
                <a:cs typeface="Times New Roman"/>
              </a:rPr>
              <a:t>H</a:t>
            </a:r>
            <a:r>
              <a:rPr lang="en-US" sz="1200" baseline="-25000">
                <a:effectLst/>
                <a:latin typeface="Times New Roman"/>
                <a:ea typeface="Calibri"/>
                <a:cs typeface="Times New Roman"/>
              </a:rPr>
              <a:t>2</a:t>
            </a:r>
            <a:r>
              <a:rPr lang="en-US" sz="1200">
                <a:effectLst/>
                <a:latin typeface="Times New Roman"/>
                <a:ea typeface="Calibri"/>
                <a:cs typeface="Times New Roman"/>
              </a:rPr>
              <a:t>O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5" name="Надпись 2"/>
          <p:cNvSpPr txBox="1">
            <a:spLocks noChangeArrowheads="1"/>
          </p:cNvSpPr>
          <p:nvPr/>
        </p:nvSpPr>
        <p:spPr bwMode="auto">
          <a:xfrm>
            <a:off x="1160053" y="1629646"/>
            <a:ext cx="567055" cy="28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effectLst/>
                <a:latin typeface="Times New Roman"/>
                <a:ea typeface="Calibri"/>
                <a:cs typeface="Times New Roman"/>
              </a:rPr>
              <a:t>H</a:t>
            </a:r>
            <a:r>
              <a:rPr lang="en-US" sz="1200" baseline="-25000">
                <a:effectLst/>
                <a:latin typeface="Times New Roman"/>
                <a:ea typeface="Calibri"/>
                <a:cs typeface="Times New Roman"/>
              </a:rPr>
              <a:t>2</a:t>
            </a:r>
            <a:r>
              <a:rPr lang="en-US" sz="1200">
                <a:effectLst/>
                <a:latin typeface="Times New Roman"/>
                <a:ea typeface="Calibri"/>
                <a:cs typeface="Times New Roman"/>
              </a:rPr>
              <a:t>O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126" name="Группа 125"/>
          <p:cNvGrpSpPr>
            <a:grpSpLocks/>
          </p:cNvGrpSpPr>
          <p:nvPr/>
        </p:nvGrpSpPr>
        <p:grpSpPr>
          <a:xfrm>
            <a:off x="5265228" y="1155651"/>
            <a:ext cx="1916430" cy="1274445"/>
            <a:chOff x="0" y="0"/>
            <a:chExt cx="1916430" cy="1274762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0" y="149493"/>
              <a:ext cx="1916430" cy="1125220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641839" y="87947"/>
              <a:ext cx="45085" cy="1186815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1283677" y="87947"/>
              <a:ext cx="45085" cy="1186815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685800" y="149493"/>
              <a:ext cx="596753" cy="1125269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31" name="Фигура, имеющая форму буквы L 130"/>
            <p:cNvSpPr/>
            <p:nvPr/>
          </p:nvSpPr>
          <p:spPr>
            <a:xfrm rot="16200000" flipH="1">
              <a:off x="-87923" y="87947"/>
              <a:ext cx="307340" cy="131445"/>
            </a:xfrm>
            <a:prstGeom prst="corner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32" name="Фигура, имеющая форму буквы L 131"/>
            <p:cNvSpPr/>
            <p:nvPr/>
          </p:nvSpPr>
          <p:spPr>
            <a:xfrm rot="5400000">
              <a:off x="1696915" y="87948"/>
              <a:ext cx="307340" cy="131445"/>
            </a:xfrm>
            <a:prstGeom prst="corner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33" name="Параллелограмм 132"/>
            <p:cNvSpPr/>
            <p:nvPr/>
          </p:nvSpPr>
          <p:spPr>
            <a:xfrm>
              <a:off x="1459523" y="659447"/>
              <a:ext cx="193431" cy="246575"/>
            </a:xfrm>
            <a:prstGeom prst="parallelogram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34" name="Параллелограмм 133"/>
            <p:cNvSpPr/>
            <p:nvPr/>
          </p:nvSpPr>
          <p:spPr>
            <a:xfrm>
              <a:off x="281354" y="659447"/>
              <a:ext cx="193040" cy="246380"/>
            </a:xfrm>
            <a:prstGeom prst="parallelogram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1582616" y="43985"/>
              <a:ext cx="0" cy="615315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413239" y="43985"/>
              <a:ext cx="0" cy="615315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cxnSp>
        <p:nvCxnSpPr>
          <p:cNvPr id="138" name="Прямая со стрелкой 137"/>
          <p:cNvCxnSpPr>
            <a:cxnSpLocks/>
          </p:cNvCxnSpPr>
          <p:nvPr/>
        </p:nvCxnSpPr>
        <p:spPr>
          <a:xfrm flipH="1">
            <a:off x="3272155" y="2380410"/>
            <a:ext cx="237490" cy="0"/>
          </a:xfrm>
          <a:prstGeom prst="straightConnector1">
            <a:avLst/>
          </a:prstGeom>
          <a:noFill/>
          <a:ln w="9525" cap="flat" cmpd="sng" algn="ctr">
            <a:solidFill>
              <a:srgbClr val="1F497D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39" name="Прямая соединительная линия 138"/>
          <p:cNvCxnSpPr>
            <a:cxnSpLocks/>
          </p:cNvCxnSpPr>
          <p:nvPr/>
        </p:nvCxnSpPr>
        <p:spPr>
          <a:xfrm flipV="1">
            <a:off x="6013767" y="1125012"/>
            <a:ext cx="297815" cy="14922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0" name="Прямая соединительная линия 139"/>
          <p:cNvCxnSpPr>
            <a:cxnSpLocks/>
          </p:cNvCxnSpPr>
          <p:nvPr/>
        </p:nvCxnSpPr>
        <p:spPr>
          <a:xfrm flipH="1" flipV="1">
            <a:off x="6296175" y="1134542"/>
            <a:ext cx="297815" cy="14859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227320" y="1087887"/>
            <a:ext cx="3192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038975" y="1080860"/>
            <a:ext cx="277815" cy="43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08482" y="1065945"/>
            <a:ext cx="288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+</a:t>
            </a:r>
            <a:endParaRPr lang="ru-RU" dirty="0"/>
          </a:p>
        </p:txBody>
      </p:sp>
      <p:sp>
        <p:nvSpPr>
          <p:cNvPr id="168" name="Надпись 2"/>
          <p:cNvSpPr txBox="1">
            <a:spLocks noChangeArrowheads="1"/>
          </p:cNvSpPr>
          <p:nvPr/>
        </p:nvSpPr>
        <p:spPr bwMode="auto">
          <a:xfrm>
            <a:off x="6724751" y="1050722"/>
            <a:ext cx="325120" cy="31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-</a:t>
            </a: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07378" y="81783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07378" y="1875041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2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404556" y="1864741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3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679440" y="186530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4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p41"/>
          <p:cNvSpPr txBox="1">
            <a:spLocks noGrp="1"/>
          </p:cNvSpPr>
          <p:nvPr>
            <p:ph type="body" idx="1"/>
          </p:nvPr>
        </p:nvSpPr>
        <p:spPr>
          <a:xfrm>
            <a:off x="190916" y="541866"/>
            <a:ext cx="3541167" cy="3856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Дисперсная система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гетерогенная система, в которой дисперсная фаза раздроблена и распределена в дисперсионной среде.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Дисперсная система состоит </a:t>
            </a:r>
            <a:r>
              <a:rPr lang="ru-RU" sz="1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издисперсной</a:t>
            </a: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фазы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(ДФ) и </a:t>
            </a: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дисперсионной среды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(ДС).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Дисперсная фаза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— это раздробленное вещество.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DM Sans"/>
              </a:rPr>
              <a:t>Дисперсионная среда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DM Sans"/>
              </a:rPr>
              <a:t>—это среда, в которой распределено раздробленное вещество.</a:t>
            </a:r>
          </a:p>
          <a:p>
            <a:pPr marL="0" indent="0">
              <a:spcBef>
                <a:spcPts val="1600"/>
              </a:spcBef>
              <a:buNone/>
            </a:pPr>
            <a:endParaRPr lang="ru-RU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spcBef>
                <a:spcPts val="1600"/>
              </a:spcBef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947" name="Google Shape;2947;p4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BEEE18-7635-48E3-A218-5862EE91E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" t="3698" r="3667"/>
          <a:stretch/>
        </p:blipFill>
        <p:spPr>
          <a:xfrm>
            <a:off x="3766850" y="541866"/>
            <a:ext cx="5186234" cy="422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98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075" y="228600"/>
            <a:ext cx="8743949" cy="474345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Среднюю камеру, куда наливают коллоидный раствор, отделяют от боковых полупроницаемыми мембранами. В боковые камеры помещают электроды, соединенные проводниками с источником постоянного электрического тока.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Скорость очистки увеличивается в результате направленного движения ионов в электрическом поле. При электродиализе время очистки дисперсных систем сокращается до нескольких часов и даже минут. Электродиализ широко применяют в биохимии, медицине и фармацевтической промышленности.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Извлечение низкомолекулярных веществ из биологических жидкостей часто осуществляют методом компенсационного давления. Сущность этого метода состоит в том, что жидкость в диализаторе омывается не чистым растворителем, а растворами низкомолекулярных веществ той концентрации, которую необходимо сохранить в коллоидном растворе. Например, содержание не связанного с белками сахара в сыворотке крови определяют путем диализа сыворотки, помещенной во внутренний сосуд диализатора, а во внешний наливают изотонический раствор хлорида натрия, к которому добавляют различное количество сахара. Концентрация сахара во внешнем растворе при диализе не изменяется только в том случае, если она равна концентрации свободного сахара в сыворотке крови. Так определяют наличие в крови глюкозы и мочевины в свободном состоянии.</a:t>
            </a:r>
          </a:p>
          <a:p>
            <a:pPr marL="152400" indent="0" algn="just"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1759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14375" y="409575"/>
            <a:ext cx="3907688" cy="4552950"/>
          </a:xfrm>
        </p:spPr>
        <p:txBody>
          <a:bodyPr/>
          <a:lstStyle/>
          <a:p>
            <a:pPr marL="165100" indent="0" algn="just">
              <a:buNone/>
            </a:pPr>
            <a:r>
              <a:rPr lang="ru-RU" b="1" dirty="0"/>
              <a:t>Ультрафильтрация </a:t>
            </a:r>
            <a:r>
              <a:rPr lang="ru-RU" dirty="0"/>
              <a:t>– это фильтрация коллоидного раствора через мембрану при повышенном внешнем давлении или под вакуумом. В биохимической практике в качестве мембранных фильтров применяют ацетат целлюлозы, нитроцеллюлозу, стекловолокно.</a:t>
            </a:r>
          </a:p>
          <a:p>
            <a:pPr marL="165100" indent="0" algn="just">
              <a:buNone/>
            </a:pPr>
            <a:r>
              <a:rPr lang="ru-RU" b="1" i="1" dirty="0"/>
              <a:t>При ультрафильтрации</a:t>
            </a:r>
            <a:r>
              <a:rPr lang="ru-RU" dirty="0"/>
              <a:t> достигают высокой степени очистки золя, периодически разбавляя последний водой. Ультрафильтрацию используют не только для очистки воды, ферментов, витаминов, белков, нуклеиновых кислот, для определения размеров вирусов, бактериофагов, но и образования концентрированных коллоидных растворов</a:t>
            </a:r>
            <a:r>
              <a:rPr lang="ru-RU" dirty="0" smtClean="0"/>
              <a:t>. </a:t>
            </a:r>
            <a:r>
              <a:rPr lang="ru-RU" dirty="0"/>
              <a:t>Одним из механизмов деятельности почек является процесс ультрафильтрации, направленный на очистку крови от конечных продуктов обмена, </a:t>
            </a:r>
            <a:r>
              <a:rPr lang="ru-RU" dirty="0" err="1"/>
              <a:t>ксенобиотиков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3074" name="Picture 2" descr="https://images.slideplayer.com/15/4850979/slides/slide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99" y="1104899"/>
            <a:ext cx="430530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54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19100" y="219074"/>
            <a:ext cx="4505325" cy="4791075"/>
          </a:xfrm>
        </p:spPr>
        <p:txBody>
          <a:bodyPr/>
          <a:lstStyle/>
          <a:p>
            <a:pPr marL="165100" indent="0" algn="just">
              <a:buNone/>
            </a:pPr>
            <a:r>
              <a:rPr lang="ru-RU" b="1" dirty="0" err="1"/>
              <a:t>Вивидиализ</a:t>
            </a:r>
            <a:r>
              <a:rPr lang="ru-RU" b="1" dirty="0"/>
              <a:t> </a:t>
            </a:r>
            <a:r>
              <a:rPr lang="ru-RU" dirty="0"/>
              <a:t>– метод извлечения низкомолекулярных веществ из физиологических жидкостей с целью очистки или анализа, при котором биологическая жидкость проходит через аппарат для диализа и возвращается в живой организм.</a:t>
            </a:r>
          </a:p>
          <a:p>
            <a:pPr marL="165100" indent="0">
              <a:buNone/>
            </a:pPr>
            <a:r>
              <a:rPr lang="ru-RU" dirty="0"/>
              <a:t>Для проведения </a:t>
            </a:r>
            <a:r>
              <a:rPr lang="ru-RU" dirty="0" err="1"/>
              <a:t>вивидиализа</a:t>
            </a:r>
            <a:r>
              <a:rPr lang="ru-RU" dirty="0"/>
              <a:t> в конце разрезанного кровеносного сосуда вставляют стеклянную канюлю, разветвленные части которой соединяют между собой трубочками из полупроницаемого материала. Всю систему погружают в сосуд, заполненный изотоническим раствором (рис.3.), в который и переходят низкомолекулярные вещества</a:t>
            </a:r>
            <a:r>
              <a:rPr lang="ru-RU" dirty="0" smtClean="0"/>
              <a:t>. </a:t>
            </a:r>
            <a:r>
              <a:rPr lang="ru-RU" dirty="0"/>
              <a:t>По принципу </a:t>
            </a:r>
            <a:r>
              <a:rPr lang="ru-RU" dirty="0" err="1"/>
              <a:t>вивидиализа</a:t>
            </a:r>
            <a:r>
              <a:rPr lang="ru-RU" dirty="0"/>
              <a:t> работает аппарат «искусственная почка», применяющийся при острой почечной недостаточности, например, при </a:t>
            </a:r>
            <a:r>
              <a:rPr lang="ru-RU" dirty="0" smtClean="0"/>
              <a:t>отравлении </a:t>
            </a:r>
            <a:r>
              <a:rPr lang="ru-RU" dirty="0"/>
              <a:t>сулемой, сульфаниламидными препаратами, при уремии после переливания крови, тяжелых ожогах, токсикозах беременных и т.п. Аппарат подключают к системе кровообращения больного.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1191578"/>
            <a:ext cx="1134110" cy="28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64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5581" y="1190625"/>
            <a:ext cx="4006593" cy="1123950"/>
          </a:xfrm>
        </p:spPr>
        <p:txBody>
          <a:bodyPr/>
          <a:lstStyle/>
          <a:p>
            <a:pPr algn="just"/>
            <a:r>
              <a:rPr lang="ru-RU" dirty="0"/>
              <a:t>система для обработки крови: насос для перекачивания крови; насос для подачи гепарина; устройство для удаления пузырьков воздуха; датчики артериального и венозного давления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3451481" y="2400299"/>
            <a:ext cx="3854193" cy="1695451"/>
          </a:xfrm>
        </p:spPr>
        <p:txBody>
          <a:bodyPr/>
          <a:lstStyle/>
          <a:p>
            <a:pPr algn="just"/>
            <a:r>
              <a:rPr lang="ru-RU" dirty="0"/>
              <a:t>система для приготовления диализного раствора (диализата): система для удаления воздуха; система для смешивания воды и концентрата; система контроля температуры диализата; детектор контроля утечки крови в раствор; система контроля фильтрации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pPr algn="just"/>
            <a:r>
              <a:rPr lang="ru-RU" sz="2400" dirty="0"/>
              <a:t>Аппарат «искусственная почка» состоит из следующих функциональных частей:</a:t>
            </a:r>
            <a:br>
              <a:rPr lang="ru-RU" sz="2400" dirty="0"/>
            </a:br>
            <a:endParaRPr lang="ru-RU" sz="2400" dirty="0"/>
          </a:p>
        </p:txBody>
      </p:sp>
      <p:grpSp>
        <p:nvGrpSpPr>
          <p:cNvPr id="9" name="Google Shape;4203;p49"/>
          <p:cNvGrpSpPr/>
          <p:nvPr/>
        </p:nvGrpSpPr>
        <p:grpSpPr>
          <a:xfrm>
            <a:off x="1799791" y="1582862"/>
            <a:ext cx="477819" cy="484789"/>
            <a:chOff x="6424569" y="3973751"/>
            <a:chExt cx="371381" cy="376828"/>
          </a:xfrm>
        </p:grpSpPr>
        <p:sp>
          <p:nvSpPr>
            <p:cNvPr id="10" name="Google Shape;4204;p49"/>
            <p:cNvSpPr/>
            <p:nvPr/>
          </p:nvSpPr>
          <p:spPr>
            <a:xfrm>
              <a:off x="6513249" y="4295198"/>
              <a:ext cx="99761" cy="44299"/>
            </a:xfrm>
            <a:custGeom>
              <a:avLst/>
              <a:gdLst/>
              <a:ahLst/>
              <a:cxnLst/>
              <a:rect l="l" t="t" r="r" b="b"/>
              <a:pathLst>
                <a:path w="3700" h="1643" extrusionOk="0">
                  <a:moveTo>
                    <a:pt x="1645" y="0"/>
                  </a:moveTo>
                  <a:lnTo>
                    <a:pt x="1" y="411"/>
                  </a:lnTo>
                  <a:lnTo>
                    <a:pt x="1" y="1231"/>
                  </a:lnTo>
                  <a:lnTo>
                    <a:pt x="1645" y="1643"/>
                  </a:lnTo>
                  <a:lnTo>
                    <a:pt x="3288" y="1231"/>
                  </a:lnTo>
                  <a:lnTo>
                    <a:pt x="3699" y="820"/>
                  </a:lnTo>
                  <a:lnTo>
                    <a:pt x="3288" y="411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05;p49"/>
            <p:cNvSpPr/>
            <p:nvPr/>
          </p:nvSpPr>
          <p:spPr>
            <a:xfrm>
              <a:off x="6601875" y="4295198"/>
              <a:ext cx="88734" cy="44299"/>
            </a:xfrm>
            <a:custGeom>
              <a:avLst/>
              <a:gdLst/>
              <a:ahLst/>
              <a:cxnLst/>
              <a:rect l="l" t="t" r="r" b="b"/>
              <a:pathLst>
                <a:path w="3291" h="1643" extrusionOk="0">
                  <a:moveTo>
                    <a:pt x="1645" y="0"/>
                  </a:moveTo>
                  <a:lnTo>
                    <a:pt x="1" y="411"/>
                  </a:lnTo>
                  <a:lnTo>
                    <a:pt x="1" y="1231"/>
                  </a:lnTo>
                  <a:lnTo>
                    <a:pt x="1645" y="1643"/>
                  </a:lnTo>
                  <a:lnTo>
                    <a:pt x="3290" y="1231"/>
                  </a:lnTo>
                  <a:lnTo>
                    <a:pt x="3290" y="411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6;p49"/>
            <p:cNvSpPr/>
            <p:nvPr/>
          </p:nvSpPr>
          <p:spPr>
            <a:xfrm>
              <a:off x="6424569" y="4151083"/>
              <a:ext cx="188441" cy="155223"/>
            </a:xfrm>
            <a:custGeom>
              <a:avLst/>
              <a:gdLst/>
              <a:ahLst/>
              <a:cxnLst/>
              <a:rect l="l" t="t" r="r" b="b"/>
              <a:pathLst>
                <a:path w="6989" h="5757" extrusionOk="0">
                  <a:moveTo>
                    <a:pt x="3290" y="0"/>
                  </a:moveTo>
                  <a:lnTo>
                    <a:pt x="1" y="411"/>
                  </a:lnTo>
                  <a:lnTo>
                    <a:pt x="1" y="1234"/>
                  </a:lnTo>
                  <a:lnTo>
                    <a:pt x="412" y="1645"/>
                  </a:lnTo>
                  <a:lnTo>
                    <a:pt x="1" y="2056"/>
                  </a:lnTo>
                  <a:lnTo>
                    <a:pt x="1" y="2590"/>
                  </a:lnTo>
                  <a:cubicBezTo>
                    <a:pt x="3" y="4337"/>
                    <a:pt x="1419" y="5754"/>
                    <a:pt x="3165" y="5756"/>
                  </a:cubicBezTo>
                  <a:lnTo>
                    <a:pt x="6577" y="5756"/>
                  </a:lnTo>
                  <a:lnTo>
                    <a:pt x="6988" y="3084"/>
                  </a:lnTo>
                  <a:lnTo>
                    <a:pt x="6577" y="411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7;p49"/>
            <p:cNvSpPr/>
            <p:nvPr/>
          </p:nvSpPr>
          <p:spPr>
            <a:xfrm>
              <a:off x="6636710" y="3973751"/>
              <a:ext cx="159241" cy="177359"/>
            </a:xfrm>
            <a:custGeom>
              <a:avLst/>
              <a:gdLst/>
              <a:ahLst/>
              <a:cxnLst/>
              <a:rect l="l" t="t" r="r" b="b"/>
              <a:pathLst>
                <a:path w="5906" h="6578" extrusionOk="0">
                  <a:moveTo>
                    <a:pt x="4468" y="1"/>
                  </a:moveTo>
                  <a:cubicBezTo>
                    <a:pt x="3887" y="1"/>
                    <a:pt x="3344" y="417"/>
                    <a:pt x="3246" y="1045"/>
                  </a:cubicBezTo>
                  <a:cubicBezTo>
                    <a:pt x="3133" y="1778"/>
                    <a:pt x="2853" y="2460"/>
                    <a:pt x="2419" y="3024"/>
                  </a:cubicBezTo>
                  <a:lnTo>
                    <a:pt x="1" y="6166"/>
                  </a:lnTo>
                  <a:lnTo>
                    <a:pt x="1551" y="6577"/>
                  </a:lnTo>
                  <a:lnTo>
                    <a:pt x="3098" y="6166"/>
                  </a:lnTo>
                  <a:cubicBezTo>
                    <a:pt x="3203" y="5900"/>
                    <a:pt x="3854" y="4237"/>
                    <a:pt x="3961" y="3971"/>
                  </a:cubicBezTo>
                  <a:cubicBezTo>
                    <a:pt x="4237" y="3266"/>
                    <a:pt x="4675" y="2651"/>
                    <a:pt x="5241" y="2194"/>
                  </a:cubicBezTo>
                  <a:cubicBezTo>
                    <a:pt x="5906" y="1658"/>
                    <a:pt x="5825" y="626"/>
                    <a:pt x="5114" y="186"/>
                  </a:cubicBezTo>
                  <a:cubicBezTo>
                    <a:pt x="4908" y="59"/>
                    <a:pt x="4685" y="1"/>
                    <a:pt x="4468" y="1"/>
                  </a:cubicBez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08;p49"/>
            <p:cNvSpPr/>
            <p:nvPr/>
          </p:nvSpPr>
          <p:spPr>
            <a:xfrm>
              <a:off x="6544714" y="4051349"/>
              <a:ext cx="46106" cy="44353"/>
            </a:xfrm>
            <a:custGeom>
              <a:avLst/>
              <a:gdLst/>
              <a:ahLst/>
              <a:cxnLst/>
              <a:rect l="l" t="t" r="r" b="b"/>
              <a:pathLst>
                <a:path w="1710" h="1645" extrusionOk="0">
                  <a:moveTo>
                    <a:pt x="887" y="1"/>
                  </a:moveTo>
                  <a:cubicBezTo>
                    <a:pt x="555" y="1"/>
                    <a:pt x="257" y="200"/>
                    <a:pt x="130" y="509"/>
                  </a:cubicBezTo>
                  <a:cubicBezTo>
                    <a:pt x="1" y="815"/>
                    <a:pt x="71" y="1168"/>
                    <a:pt x="307" y="1404"/>
                  </a:cubicBezTo>
                  <a:cubicBezTo>
                    <a:pt x="464" y="1561"/>
                    <a:pt x="674" y="1645"/>
                    <a:pt x="887" y="1645"/>
                  </a:cubicBezTo>
                  <a:cubicBezTo>
                    <a:pt x="993" y="1645"/>
                    <a:pt x="1100" y="1624"/>
                    <a:pt x="1202" y="1581"/>
                  </a:cubicBezTo>
                  <a:cubicBezTo>
                    <a:pt x="1510" y="1454"/>
                    <a:pt x="1710" y="1156"/>
                    <a:pt x="1710" y="823"/>
                  </a:cubicBezTo>
                  <a:cubicBezTo>
                    <a:pt x="1710" y="368"/>
                    <a:pt x="1343" y="1"/>
                    <a:pt x="887" y="1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09;p49"/>
            <p:cNvSpPr/>
            <p:nvPr/>
          </p:nvSpPr>
          <p:spPr>
            <a:xfrm>
              <a:off x="6444144" y="3973751"/>
              <a:ext cx="69132" cy="66543"/>
            </a:xfrm>
            <a:custGeom>
              <a:avLst/>
              <a:gdLst/>
              <a:ahLst/>
              <a:cxnLst/>
              <a:rect l="l" t="t" r="r" b="b"/>
              <a:pathLst>
                <a:path w="2564" h="2468" extrusionOk="0">
                  <a:moveTo>
                    <a:pt x="1330" y="1"/>
                  </a:moveTo>
                  <a:cubicBezTo>
                    <a:pt x="830" y="1"/>
                    <a:pt x="381" y="301"/>
                    <a:pt x="190" y="763"/>
                  </a:cubicBezTo>
                  <a:cubicBezTo>
                    <a:pt x="0" y="1222"/>
                    <a:pt x="105" y="1754"/>
                    <a:pt x="458" y="2107"/>
                  </a:cubicBezTo>
                  <a:cubicBezTo>
                    <a:pt x="693" y="2343"/>
                    <a:pt x="1008" y="2467"/>
                    <a:pt x="1328" y="2467"/>
                  </a:cubicBezTo>
                  <a:cubicBezTo>
                    <a:pt x="1488" y="2467"/>
                    <a:pt x="1649" y="2437"/>
                    <a:pt x="1802" y="2373"/>
                  </a:cubicBezTo>
                  <a:cubicBezTo>
                    <a:pt x="2263" y="2184"/>
                    <a:pt x="2564" y="1732"/>
                    <a:pt x="2564" y="1234"/>
                  </a:cubicBezTo>
                  <a:cubicBezTo>
                    <a:pt x="2564" y="553"/>
                    <a:pt x="2012" y="1"/>
                    <a:pt x="1330" y="1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10;p49"/>
            <p:cNvSpPr/>
            <p:nvPr/>
          </p:nvSpPr>
          <p:spPr>
            <a:xfrm>
              <a:off x="6601875" y="4151083"/>
              <a:ext cx="177359" cy="155223"/>
            </a:xfrm>
            <a:custGeom>
              <a:avLst/>
              <a:gdLst/>
              <a:ahLst/>
              <a:cxnLst/>
              <a:rect l="l" t="t" r="r" b="b"/>
              <a:pathLst>
                <a:path w="6578" h="5757" extrusionOk="0">
                  <a:moveTo>
                    <a:pt x="3290" y="0"/>
                  </a:moveTo>
                  <a:lnTo>
                    <a:pt x="1" y="411"/>
                  </a:lnTo>
                  <a:lnTo>
                    <a:pt x="1" y="5756"/>
                  </a:lnTo>
                  <a:lnTo>
                    <a:pt x="3413" y="5756"/>
                  </a:lnTo>
                  <a:cubicBezTo>
                    <a:pt x="5160" y="5752"/>
                    <a:pt x="6575" y="4337"/>
                    <a:pt x="6577" y="2590"/>
                  </a:cubicBezTo>
                  <a:lnTo>
                    <a:pt x="6577" y="2056"/>
                  </a:lnTo>
                  <a:lnTo>
                    <a:pt x="6166" y="1645"/>
                  </a:lnTo>
                  <a:lnTo>
                    <a:pt x="6577" y="1234"/>
                  </a:lnTo>
                  <a:lnTo>
                    <a:pt x="6577" y="411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11;p49"/>
            <p:cNvSpPr/>
            <p:nvPr/>
          </p:nvSpPr>
          <p:spPr>
            <a:xfrm>
              <a:off x="6424569" y="4139975"/>
              <a:ext cx="188441" cy="22217"/>
            </a:xfrm>
            <a:custGeom>
              <a:avLst/>
              <a:gdLst/>
              <a:ahLst/>
              <a:cxnLst/>
              <a:rect l="l" t="t" r="r" b="b"/>
              <a:pathLst>
                <a:path w="6989" h="824" extrusionOk="0">
                  <a:moveTo>
                    <a:pt x="1" y="1"/>
                  </a:moveTo>
                  <a:lnTo>
                    <a:pt x="1" y="823"/>
                  </a:lnTo>
                  <a:lnTo>
                    <a:pt x="6577" y="823"/>
                  </a:lnTo>
                  <a:lnTo>
                    <a:pt x="6988" y="412"/>
                  </a:lnTo>
                  <a:lnTo>
                    <a:pt x="6577" y="1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12;p49"/>
            <p:cNvSpPr/>
            <p:nvPr/>
          </p:nvSpPr>
          <p:spPr>
            <a:xfrm>
              <a:off x="6424569" y="4184328"/>
              <a:ext cx="188441" cy="22190"/>
            </a:xfrm>
            <a:custGeom>
              <a:avLst/>
              <a:gdLst/>
              <a:ahLst/>
              <a:cxnLst/>
              <a:rect l="l" t="t" r="r" b="b"/>
              <a:pathLst>
                <a:path w="6989" h="823" extrusionOk="0">
                  <a:moveTo>
                    <a:pt x="1" y="1"/>
                  </a:moveTo>
                  <a:lnTo>
                    <a:pt x="1" y="823"/>
                  </a:lnTo>
                  <a:lnTo>
                    <a:pt x="6577" y="823"/>
                  </a:lnTo>
                  <a:lnTo>
                    <a:pt x="6988" y="412"/>
                  </a:lnTo>
                  <a:lnTo>
                    <a:pt x="6577" y="1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13;p49"/>
            <p:cNvSpPr/>
            <p:nvPr/>
          </p:nvSpPr>
          <p:spPr>
            <a:xfrm>
              <a:off x="6601875" y="4184328"/>
              <a:ext cx="177359" cy="22190"/>
            </a:xfrm>
            <a:custGeom>
              <a:avLst/>
              <a:gdLst/>
              <a:ahLst/>
              <a:cxnLst/>
              <a:rect l="l" t="t" r="r" b="b"/>
              <a:pathLst>
                <a:path w="6578" h="823" extrusionOk="0">
                  <a:moveTo>
                    <a:pt x="1" y="1"/>
                  </a:moveTo>
                  <a:lnTo>
                    <a:pt x="1" y="823"/>
                  </a:lnTo>
                  <a:lnTo>
                    <a:pt x="6577" y="823"/>
                  </a:lnTo>
                  <a:lnTo>
                    <a:pt x="6577" y="1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14;p49"/>
            <p:cNvSpPr/>
            <p:nvPr/>
          </p:nvSpPr>
          <p:spPr>
            <a:xfrm>
              <a:off x="6513249" y="4328389"/>
              <a:ext cx="99761" cy="22190"/>
            </a:xfrm>
            <a:custGeom>
              <a:avLst/>
              <a:gdLst/>
              <a:ahLst/>
              <a:cxnLst/>
              <a:rect l="l" t="t" r="r" b="b"/>
              <a:pathLst>
                <a:path w="3700" h="823" extrusionOk="0">
                  <a:moveTo>
                    <a:pt x="1" y="0"/>
                  </a:moveTo>
                  <a:lnTo>
                    <a:pt x="1" y="823"/>
                  </a:lnTo>
                  <a:lnTo>
                    <a:pt x="3288" y="823"/>
                  </a:lnTo>
                  <a:lnTo>
                    <a:pt x="3699" y="412"/>
                  </a:lnTo>
                  <a:lnTo>
                    <a:pt x="3288" y="0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15;p49"/>
            <p:cNvSpPr/>
            <p:nvPr/>
          </p:nvSpPr>
          <p:spPr>
            <a:xfrm>
              <a:off x="6601875" y="4328389"/>
              <a:ext cx="88734" cy="22190"/>
            </a:xfrm>
            <a:custGeom>
              <a:avLst/>
              <a:gdLst/>
              <a:ahLst/>
              <a:cxnLst/>
              <a:rect l="l" t="t" r="r" b="b"/>
              <a:pathLst>
                <a:path w="3291" h="823" extrusionOk="0">
                  <a:moveTo>
                    <a:pt x="1" y="0"/>
                  </a:moveTo>
                  <a:lnTo>
                    <a:pt x="1" y="823"/>
                  </a:lnTo>
                  <a:lnTo>
                    <a:pt x="3290" y="823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16;p49"/>
            <p:cNvSpPr/>
            <p:nvPr/>
          </p:nvSpPr>
          <p:spPr>
            <a:xfrm>
              <a:off x="6601875" y="4139975"/>
              <a:ext cx="177359" cy="22217"/>
            </a:xfrm>
            <a:custGeom>
              <a:avLst/>
              <a:gdLst/>
              <a:ahLst/>
              <a:cxnLst/>
              <a:rect l="l" t="t" r="r" b="b"/>
              <a:pathLst>
                <a:path w="6578" h="824" extrusionOk="0">
                  <a:moveTo>
                    <a:pt x="1" y="1"/>
                  </a:moveTo>
                  <a:lnTo>
                    <a:pt x="1" y="823"/>
                  </a:lnTo>
                  <a:lnTo>
                    <a:pt x="6577" y="823"/>
                  </a:lnTo>
                  <a:lnTo>
                    <a:pt x="6577" y="1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4217;p49"/>
          <p:cNvGrpSpPr/>
          <p:nvPr/>
        </p:nvGrpSpPr>
        <p:grpSpPr>
          <a:xfrm>
            <a:off x="3253660" y="2778485"/>
            <a:ext cx="484777" cy="477434"/>
            <a:chOff x="1530983" y="2168072"/>
            <a:chExt cx="382679" cy="376882"/>
          </a:xfrm>
        </p:grpSpPr>
        <p:sp>
          <p:nvSpPr>
            <p:cNvPr id="24" name="Google Shape;4218;p49"/>
            <p:cNvSpPr/>
            <p:nvPr/>
          </p:nvSpPr>
          <p:spPr>
            <a:xfrm>
              <a:off x="1530983" y="2168072"/>
              <a:ext cx="201194" cy="376882"/>
            </a:xfrm>
            <a:custGeom>
              <a:avLst/>
              <a:gdLst/>
              <a:ahLst/>
              <a:cxnLst/>
              <a:rect l="l" t="t" r="r" b="b"/>
              <a:pathLst>
                <a:path w="7462" h="13978" extrusionOk="0">
                  <a:moveTo>
                    <a:pt x="7106" y="1"/>
                  </a:moveTo>
                  <a:cubicBezTo>
                    <a:pt x="3444" y="1"/>
                    <a:pt x="454" y="2804"/>
                    <a:pt x="143" y="6392"/>
                  </a:cubicBezTo>
                  <a:cubicBezTo>
                    <a:pt x="0" y="8030"/>
                    <a:pt x="441" y="9669"/>
                    <a:pt x="1391" y="11015"/>
                  </a:cubicBezTo>
                  <a:lnTo>
                    <a:pt x="2556" y="11319"/>
                  </a:lnTo>
                  <a:lnTo>
                    <a:pt x="3080" y="12704"/>
                  </a:lnTo>
                  <a:cubicBezTo>
                    <a:pt x="4252" y="13532"/>
                    <a:pt x="5653" y="13978"/>
                    <a:pt x="7089" y="13978"/>
                  </a:cubicBezTo>
                  <a:cubicBezTo>
                    <a:pt x="7092" y="13978"/>
                    <a:pt x="7095" y="13978"/>
                    <a:pt x="7098" y="13978"/>
                  </a:cubicBezTo>
                  <a:lnTo>
                    <a:pt x="7104" y="13978"/>
                  </a:lnTo>
                  <a:lnTo>
                    <a:pt x="7461" y="6988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19;p49"/>
            <p:cNvSpPr/>
            <p:nvPr/>
          </p:nvSpPr>
          <p:spPr>
            <a:xfrm>
              <a:off x="1722579" y="2168072"/>
              <a:ext cx="191083" cy="376882"/>
            </a:xfrm>
            <a:custGeom>
              <a:avLst/>
              <a:gdLst/>
              <a:ahLst/>
              <a:cxnLst/>
              <a:rect l="l" t="t" r="r" b="b"/>
              <a:pathLst>
                <a:path w="7087" h="13978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lnTo>
                    <a:pt x="0" y="13978"/>
                  </a:lnTo>
                  <a:cubicBezTo>
                    <a:pt x="3681" y="13974"/>
                    <a:pt x="6682" y="11142"/>
                    <a:pt x="6966" y="7542"/>
                  </a:cubicBezTo>
                  <a:cubicBezTo>
                    <a:pt x="7087" y="6019"/>
                    <a:pt x="6706" y="4499"/>
                    <a:pt x="5879" y="3213"/>
                  </a:cubicBezTo>
                  <a:lnTo>
                    <a:pt x="4596" y="2915"/>
                  </a:lnTo>
                  <a:lnTo>
                    <a:pt x="4267" y="1456"/>
                  </a:lnTo>
                  <a:cubicBezTo>
                    <a:pt x="3048" y="512"/>
                    <a:pt x="1550" y="1"/>
                    <a:pt x="10" y="1"/>
                  </a:cubicBez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20;p49"/>
            <p:cNvSpPr/>
            <p:nvPr/>
          </p:nvSpPr>
          <p:spPr>
            <a:xfrm>
              <a:off x="1611736" y="2244861"/>
              <a:ext cx="120441" cy="219286"/>
            </a:xfrm>
            <a:custGeom>
              <a:avLst/>
              <a:gdLst/>
              <a:ahLst/>
              <a:cxnLst/>
              <a:rect l="l" t="t" r="r" b="b"/>
              <a:pathLst>
                <a:path w="4467" h="8133" extrusionOk="0">
                  <a:moveTo>
                    <a:pt x="3247" y="0"/>
                  </a:moveTo>
                  <a:lnTo>
                    <a:pt x="3225" y="7"/>
                  </a:lnTo>
                  <a:lnTo>
                    <a:pt x="3203" y="11"/>
                  </a:lnTo>
                  <a:cubicBezTo>
                    <a:pt x="1330" y="436"/>
                    <a:pt x="0" y="2101"/>
                    <a:pt x="0" y="4021"/>
                  </a:cubicBezTo>
                  <a:cubicBezTo>
                    <a:pt x="0" y="6289"/>
                    <a:pt x="1844" y="8133"/>
                    <a:pt x="4109" y="8133"/>
                  </a:cubicBezTo>
                  <a:lnTo>
                    <a:pt x="4466" y="4066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21;p49"/>
            <p:cNvSpPr/>
            <p:nvPr/>
          </p:nvSpPr>
          <p:spPr>
            <a:xfrm>
              <a:off x="1722579" y="2244861"/>
              <a:ext cx="118338" cy="219286"/>
            </a:xfrm>
            <a:custGeom>
              <a:avLst/>
              <a:gdLst/>
              <a:ahLst/>
              <a:cxnLst/>
              <a:rect l="l" t="t" r="r" b="b"/>
              <a:pathLst>
                <a:path w="4389" h="8133" extrusionOk="0">
                  <a:moveTo>
                    <a:pt x="0" y="0"/>
                  </a:moveTo>
                  <a:lnTo>
                    <a:pt x="0" y="8133"/>
                  </a:lnTo>
                  <a:cubicBezTo>
                    <a:pt x="1228" y="8133"/>
                    <a:pt x="2389" y="7526"/>
                    <a:pt x="2983" y="6849"/>
                  </a:cubicBezTo>
                  <a:lnTo>
                    <a:pt x="3882" y="5374"/>
                  </a:lnTo>
                  <a:cubicBezTo>
                    <a:pt x="3904" y="5267"/>
                    <a:pt x="4388" y="4104"/>
                    <a:pt x="3874" y="2651"/>
                  </a:cubicBezTo>
                  <a:cubicBezTo>
                    <a:pt x="3402" y="1321"/>
                    <a:pt x="2284" y="323"/>
                    <a:pt x="907" y="11"/>
                  </a:cubicBezTo>
                  <a:lnTo>
                    <a:pt x="885" y="7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22;p49"/>
            <p:cNvSpPr/>
            <p:nvPr/>
          </p:nvSpPr>
          <p:spPr>
            <a:xfrm>
              <a:off x="1633845" y="2267025"/>
              <a:ext cx="98332" cy="174960"/>
            </a:xfrm>
            <a:custGeom>
              <a:avLst/>
              <a:gdLst/>
              <a:ahLst/>
              <a:cxnLst/>
              <a:rect l="l" t="t" r="r" b="b"/>
              <a:pathLst>
                <a:path w="3647" h="6489" extrusionOk="0">
                  <a:moveTo>
                    <a:pt x="2520" y="1"/>
                  </a:moveTo>
                  <a:cubicBezTo>
                    <a:pt x="1066" y="349"/>
                    <a:pt x="0" y="1680"/>
                    <a:pt x="0" y="3199"/>
                  </a:cubicBezTo>
                  <a:cubicBezTo>
                    <a:pt x="0" y="5013"/>
                    <a:pt x="1476" y="6488"/>
                    <a:pt x="3289" y="6488"/>
                  </a:cubicBezTo>
                  <a:lnTo>
                    <a:pt x="3646" y="3244"/>
                  </a:lnTo>
                  <a:lnTo>
                    <a:pt x="3291" y="1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23;p49"/>
            <p:cNvSpPr/>
            <p:nvPr/>
          </p:nvSpPr>
          <p:spPr>
            <a:xfrm>
              <a:off x="1722579" y="2267025"/>
              <a:ext cx="100381" cy="174960"/>
            </a:xfrm>
            <a:custGeom>
              <a:avLst/>
              <a:gdLst/>
              <a:ahLst/>
              <a:cxnLst/>
              <a:rect l="l" t="t" r="r" b="b"/>
              <a:pathLst>
                <a:path w="3723" h="6489" extrusionOk="0">
                  <a:moveTo>
                    <a:pt x="0" y="1"/>
                  </a:moveTo>
                  <a:lnTo>
                    <a:pt x="0" y="6488"/>
                  </a:lnTo>
                  <a:cubicBezTo>
                    <a:pt x="3" y="6488"/>
                    <a:pt x="5" y="6488"/>
                    <a:pt x="8" y="6488"/>
                  </a:cubicBezTo>
                  <a:cubicBezTo>
                    <a:pt x="880" y="6488"/>
                    <a:pt x="1715" y="6140"/>
                    <a:pt x="2328" y="5519"/>
                  </a:cubicBezTo>
                  <a:lnTo>
                    <a:pt x="3132" y="4203"/>
                  </a:lnTo>
                  <a:cubicBezTo>
                    <a:pt x="3723" y="2359"/>
                    <a:pt x="2580" y="436"/>
                    <a:pt x="768" y="1"/>
                  </a:cubicBez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4;p49"/>
            <p:cNvSpPr/>
            <p:nvPr/>
          </p:nvSpPr>
          <p:spPr>
            <a:xfrm>
              <a:off x="1687905" y="2319952"/>
              <a:ext cx="41819" cy="66624"/>
            </a:xfrm>
            <a:custGeom>
              <a:avLst/>
              <a:gdLst/>
              <a:ahLst/>
              <a:cxnLst/>
              <a:rect l="l" t="t" r="r" b="b"/>
              <a:pathLst>
                <a:path w="1551" h="2471" extrusionOk="0">
                  <a:moveTo>
                    <a:pt x="1284" y="1"/>
                  </a:moveTo>
                  <a:lnTo>
                    <a:pt x="1284" y="3"/>
                  </a:lnTo>
                  <a:cubicBezTo>
                    <a:pt x="1268" y="2"/>
                    <a:pt x="1251" y="2"/>
                    <a:pt x="1234" y="2"/>
                  </a:cubicBezTo>
                  <a:cubicBezTo>
                    <a:pt x="557" y="2"/>
                    <a:pt x="1" y="552"/>
                    <a:pt x="1" y="1236"/>
                  </a:cubicBezTo>
                  <a:cubicBezTo>
                    <a:pt x="1" y="1921"/>
                    <a:pt x="557" y="2471"/>
                    <a:pt x="1234" y="2471"/>
                  </a:cubicBezTo>
                  <a:cubicBezTo>
                    <a:pt x="1251" y="2471"/>
                    <a:pt x="1268" y="2470"/>
                    <a:pt x="1284" y="2470"/>
                  </a:cubicBezTo>
                  <a:lnTo>
                    <a:pt x="1550" y="1234"/>
                  </a:lnTo>
                  <a:lnTo>
                    <a:pt x="1284" y="1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25;p49"/>
            <p:cNvSpPr/>
            <p:nvPr/>
          </p:nvSpPr>
          <p:spPr>
            <a:xfrm>
              <a:off x="1722579" y="2319952"/>
              <a:ext cx="33218" cy="66543"/>
            </a:xfrm>
            <a:custGeom>
              <a:avLst/>
              <a:gdLst/>
              <a:ahLst/>
              <a:cxnLst/>
              <a:rect l="l" t="t" r="r" b="b"/>
              <a:pathLst>
                <a:path w="1232" h="2468" extrusionOk="0">
                  <a:moveTo>
                    <a:pt x="0" y="1"/>
                  </a:moveTo>
                  <a:lnTo>
                    <a:pt x="0" y="2468"/>
                  </a:lnTo>
                  <a:cubicBezTo>
                    <a:pt x="681" y="2468"/>
                    <a:pt x="1231" y="1916"/>
                    <a:pt x="1232" y="1235"/>
                  </a:cubicBezTo>
                  <a:lnTo>
                    <a:pt x="1232" y="1235"/>
                  </a:lnTo>
                  <a:cubicBezTo>
                    <a:pt x="1232" y="1236"/>
                    <a:pt x="1232" y="1236"/>
                    <a:pt x="1232" y="1236"/>
                  </a:cubicBezTo>
                  <a:lnTo>
                    <a:pt x="1232" y="1234"/>
                  </a:lnTo>
                  <a:cubicBezTo>
                    <a:pt x="1232" y="1235"/>
                    <a:pt x="1232" y="1235"/>
                    <a:pt x="1232" y="1235"/>
                  </a:cubicBezTo>
                  <a:cubicBezTo>
                    <a:pt x="1231" y="554"/>
                    <a:pt x="681" y="3"/>
                    <a:pt x="0" y="1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26;p49"/>
            <p:cNvSpPr/>
            <p:nvPr/>
          </p:nvSpPr>
          <p:spPr>
            <a:xfrm>
              <a:off x="1561397" y="2448590"/>
              <a:ext cx="72259" cy="66597"/>
            </a:xfrm>
            <a:custGeom>
              <a:avLst/>
              <a:gdLst/>
              <a:ahLst/>
              <a:cxnLst/>
              <a:rect l="l" t="t" r="r" b="b"/>
              <a:pathLst>
                <a:path w="2680" h="2470" extrusionOk="0">
                  <a:moveTo>
                    <a:pt x="1327" y="1"/>
                  </a:moveTo>
                  <a:cubicBezTo>
                    <a:pt x="1169" y="1"/>
                    <a:pt x="1009" y="31"/>
                    <a:pt x="855" y="95"/>
                  </a:cubicBezTo>
                  <a:cubicBezTo>
                    <a:pt x="311" y="319"/>
                    <a:pt x="1" y="897"/>
                    <a:pt x="116" y="1476"/>
                  </a:cubicBezTo>
                  <a:cubicBezTo>
                    <a:pt x="230" y="2052"/>
                    <a:pt x="736" y="2469"/>
                    <a:pt x="1327" y="2469"/>
                  </a:cubicBezTo>
                  <a:cubicBezTo>
                    <a:pt x="1653" y="2469"/>
                    <a:pt x="1968" y="2340"/>
                    <a:pt x="2198" y="2108"/>
                  </a:cubicBezTo>
                  <a:cubicBezTo>
                    <a:pt x="2615" y="1693"/>
                    <a:pt x="2679" y="1040"/>
                    <a:pt x="2353" y="550"/>
                  </a:cubicBezTo>
                  <a:cubicBezTo>
                    <a:pt x="2118" y="199"/>
                    <a:pt x="1729" y="1"/>
                    <a:pt x="1327" y="1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27;p49"/>
            <p:cNvSpPr/>
            <p:nvPr/>
          </p:nvSpPr>
          <p:spPr>
            <a:xfrm>
              <a:off x="1817244" y="2203393"/>
              <a:ext cx="69186" cy="66597"/>
            </a:xfrm>
            <a:custGeom>
              <a:avLst/>
              <a:gdLst/>
              <a:ahLst/>
              <a:cxnLst/>
              <a:rect l="l" t="t" r="r" b="b"/>
              <a:pathLst>
                <a:path w="2566" h="2470" extrusionOk="0">
                  <a:moveTo>
                    <a:pt x="1330" y="1"/>
                  </a:moveTo>
                  <a:cubicBezTo>
                    <a:pt x="833" y="1"/>
                    <a:pt x="381" y="301"/>
                    <a:pt x="192" y="763"/>
                  </a:cubicBezTo>
                  <a:cubicBezTo>
                    <a:pt x="0" y="1224"/>
                    <a:pt x="105" y="1756"/>
                    <a:pt x="458" y="2109"/>
                  </a:cubicBezTo>
                  <a:cubicBezTo>
                    <a:pt x="694" y="2345"/>
                    <a:pt x="1010" y="2470"/>
                    <a:pt x="1332" y="2470"/>
                  </a:cubicBezTo>
                  <a:cubicBezTo>
                    <a:pt x="1491" y="2470"/>
                    <a:pt x="1652" y="2440"/>
                    <a:pt x="1804" y="2377"/>
                  </a:cubicBezTo>
                  <a:cubicBezTo>
                    <a:pt x="2266" y="2185"/>
                    <a:pt x="2566" y="1734"/>
                    <a:pt x="2566" y="1236"/>
                  </a:cubicBezTo>
                  <a:cubicBezTo>
                    <a:pt x="2566" y="553"/>
                    <a:pt x="2014" y="1"/>
                    <a:pt x="1330" y="1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28;p49"/>
            <p:cNvSpPr/>
            <p:nvPr/>
          </p:nvSpPr>
          <p:spPr>
            <a:xfrm>
              <a:off x="1771597" y="2371693"/>
              <a:ext cx="69186" cy="66624"/>
            </a:xfrm>
            <a:custGeom>
              <a:avLst/>
              <a:gdLst/>
              <a:ahLst/>
              <a:cxnLst/>
              <a:rect l="l" t="t" r="r" b="b"/>
              <a:pathLst>
                <a:path w="2566" h="2471" extrusionOk="0">
                  <a:moveTo>
                    <a:pt x="1333" y="0"/>
                  </a:moveTo>
                  <a:cubicBezTo>
                    <a:pt x="833" y="0"/>
                    <a:pt x="383" y="301"/>
                    <a:pt x="192" y="762"/>
                  </a:cubicBezTo>
                  <a:cubicBezTo>
                    <a:pt x="0" y="1224"/>
                    <a:pt x="105" y="1754"/>
                    <a:pt x="458" y="2109"/>
                  </a:cubicBezTo>
                  <a:cubicBezTo>
                    <a:pt x="694" y="2345"/>
                    <a:pt x="1010" y="2471"/>
                    <a:pt x="1332" y="2471"/>
                  </a:cubicBezTo>
                  <a:cubicBezTo>
                    <a:pt x="1491" y="2471"/>
                    <a:pt x="1652" y="2440"/>
                    <a:pt x="1804" y="2377"/>
                  </a:cubicBezTo>
                  <a:cubicBezTo>
                    <a:pt x="2266" y="2185"/>
                    <a:pt x="2566" y="1736"/>
                    <a:pt x="2566" y="1236"/>
                  </a:cubicBezTo>
                  <a:cubicBezTo>
                    <a:pt x="2566" y="555"/>
                    <a:pt x="2014" y="2"/>
                    <a:pt x="1333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29;p49"/>
            <p:cNvSpPr/>
            <p:nvPr/>
          </p:nvSpPr>
          <p:spPr>
            <a:xfrm>
              <a:off x="1690682" y="2220245"/>
              <a:ext cx="41495" cy="66543"/>
            </a:xfrm>
            <a:custGeom>
              <a:avLst/>
              <a:gdLst/>
              <a:ahLst/>
              <a:cxnLst/>
              <a:rect l="l" t="t" r="r" b="b"/>
              <a:pathLst>
                <a:path w="1539" h="2468" extrusionOk="0">
                  <a:moveTo>
                    <a:pt x="1181" y="1"/>
                  </a:moveTo>
                  <a:cubicBezTo>
                    <a:pt x="520" y="29"/>
                    <a:pt x="0" y="573"/>
                    <a:pt x="0" y="1234"/>
                  </a:cubicBezTo>
                  <a:cubicBezTo>
                    <a:pt x="0" y="1895"/>
                    <a:pt x="520" y="2439"/>
                    <a:pt x="1181" y="2467"/>
                  </a:cubicBezTo>
                  <a:lnTo>
                    <a:pt x="1538" y="1234"/>
                  </a:lnTo>
                  <a:lnTo>
                    <a:pt x="1181" y="1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30;p49"/>
            <p:cNvSpPr/>
            <p:nvPr/>
          </p:nvSpPr>
          <p:spPr>
            <a:xfrm>
              <a:off x="1722579" y="2220245"/>
              <a:ext cx="33218" cy="66543"/>
            </a:xfrm>
            <a:custGeom>
              <a:avLst/>
              <a:gdLst/>
              <a:ahLst/>
              <a:cxnLst/>
              <a:rect l="l" t="t" r="r" b="b"/>
              <a:pathLst>
                <a:path w="1232" h="2468" extrusionOk="0">
                  <a:moveTo>
                    <a:pt x="0" y="1"/>
                  </a:moveTo>
                  <a:lnTo>
                    <a:pt x="0" y="2467"/>
                  </a:lnTo>
                  <a:cubicBezTo>
                    <a:pt x="682" y="2467"/>
                    <a:pt x="1232" y="1913"/>
                    <a:pt x="1232" y="1234"/>
                  </a:cubicBezTo>
                  <a:cubicBezTo>
                    <a:pt x="1232" y="553"/>
                    <a:pt x="680" y="3"/>
                    <a:pt x="0" y="1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8578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85775" y="447675"/>
            <a:ext cx="3143250" cy="4121200"/>
          </a:xfrm>
        </p:spPr>
        <p:txBody>
          <a:bodyPr/>
          <a:lstStyle/>
          <a:p>
            <a:r>
              <a:rPr lang="ru-RU" dirty="0"/>
              <a:t>Принцип работы АИП: кровь из вены подается в аппарат «искусственная почка». В нем установлен фильтр из синтетической или целлюлозной полупроницаемой мембраны с мелкими порами. По одну сторону мембраны течет кровь, а по другую – диализирующий раствор (диализат). Очистка крови (гемодиализ) от метаболитов (мочевины, мочевой кислоты, избытков ионов хлорида кальция и т.п.) проводят на протяжении </a:t>
            </a:r>
            <a:r>
              <a:rPr lang="ru-RU" dirty="0" smtClean="0"/>
              <a:t>                    3-4 </a:t>
            </a:r>
            <a:r>
              <a:rPr lang="ru-RU" dirty="0"/>
              <a:t>ч. Состав диализата подбирают индивидуально для каждого пациента.</a:t>
            </a:r>
          </a:p>
          <a:p>
            <a:endParaRPr lang="ru-RU" dirty="0"/>
          </a:p>
        </p:txBody>
      </p:sp>
      <p:pic>
        <p:nvPicPr>
          <p:cNvPr id="4098" name="Picture 2" descr="https://cf.ppt-online.org/files1/slide/t/tL10yKWEhYbJwl8q6kZnmdiISja3HfPXepFs5z/slide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87" y="685799"/>
            <a:ext cx="5251938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422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95300" y="219074"/>
            <a:ext cx="8153400" cy="461962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400" dirty="0">
                <a:solidFill>
                  <a:schemeClr val="lt1"/>
                </a:solidFill>
              </a:rPr>
              <a:t>Аппараты «искусственная почка» отличаются по строению диализаторов.</a:t>
            </a:r>
          </a:p>
          <a:p>
            <a:pPr marL="152400" lvl="0" indent="0" algn="just">
              <a:buNone/>
            </a:pPr>
            <a:r>
              <a:rPr lang="ru-RU" sz="1400" dirty="0">
                <a:solidFill>
                  <a:schemeClr val="lt1"/>
                </a:solidFill>
              </a:rPr>
              <a:t>Пластинчатые (дисковые) диализаторы: фильтр состоит из параллельных пластин, покрытых полупроницаемой мембраной. Внутри дисков течет диализат, а снаружи мембрану омывает поток крови. Преимуществами такого диализатора являются низкое сопротивление потоку крови, следовательно, меньше риск образования тромбов и требуется меньшая доза </a:t>
            </a:r>
            <a:r>
              <a:rPr lang="ru-RU" sz="1400" dirty="0" err="1">
                <a:solidFill>
                  <a:schemeClr val="lt1"/>
                </a:solidFill>
              </a:rPr>
              <a:t>противосвертывающих</a:t>
            </a:r>
            <a:r>
              <a:rPr lang="ru-RU" sz="1400" dirty="0">
                <a:solidFill>
                  <a:schemeClr val="lt1"/>
                </a:solidFill>
              </a:rPr>
              <a:t> препаратов; легко контролируется уровень фильтрации; для заполнения диализатора необходим относительно небольшой объем крови, организму не приходится испытывать дефицит крови</a:t>
            </a:r>
            <a:r>
              <a:rPr lang="ru-RU" sz="1400" dirty="0" smtClean="0">
                <a:solidFill>
                  <a:schemeClr val="lt1"/>
                </a:solidFill>
              </a:rPr>
              <a:t>.</a:t>
            </a:r>
          </a:p>
          <a:p>
            <a:pPr marL="152400" lvl="0" indent="0" algn="just">
              <a:buNone/>
            </a:pPr>
            <a:r>
              <a:rPr lang="ru-RU" sz="1400" dirty="0">
                <a:solidFill>
                  <a:schemeClr val="lt1"/>
                </a:solidFill>
              </a:rPr>
              <a:t>Капиллярные диализаторы: фильтр состоит из полых волокон. Он представляет собой пучок из 10 тыс. параллельно расположенных капилляров, диаметром 0,3 мм, по которым течет кровь. В противоположном направлении, снаружи капилляров течет диализирующий раствор. Это позволяет быстро очистить кровь от примесей. Для лечения детей и проведения начальных процедур взрослым больным используют более медленный и щадящий способ, когда поток диализата направлен в ту же сторону, что и кровь. Таким образом, удается свести к минимуму риск осложнений и неприятных ощущений во время процедуры. Преимуществами этого диализатора являются высокая эффективность процедуры благодаря большой поверхности мембраны; раствор для диализа остается чистым и постоянно циркулирует, что снижает возможность заражения вирусами и бактериями.</a:t>
            </a:r>
          </a:p>
          <a:p>
            <a:pPr marL="152400" indent="0" algn="just">
              <a:buNone/>
            </a:pPr>
            <a:r>
              <a:rPr lang="ru-RU" sz="1400" dirty="0">
                <a:solidFill>
                  <a:schemeClr val="lt1"/>
                </a:solidFill>
              </a:rPr>
              <a:t>За десятилетия своего существования гемодиализ стал вполне самостоятельной медицинской специальностью. На сегодня именно внепочечное очищение крови, несмотря на имеющиеся побочные эффекты, считается наиболее универсальным и доступным методом лечения заболеваний почек.</a:t>
            </a:r>
          </a:p>
          <a:p>
            <a:pPr marL="152400" lvl="0" indent="0" algn="just">
              <a:buNone/>
            </a:pPr>
            <a:endParaRPr lang="ru-RU" sz="14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63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2450" y="333375"/>
            <a:ext cx="8210550" cy="423545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400" dirty="0">
                <a:solidFill>
                  <a:schemeClr val="lt1"/>
                </a:solidFill>
              </a:rPr>
              <a:t>В настоящее время у гемодиализа есть альтернатива – </a:t>
            </a:r>
            <a:r>
              <a:rPr lang="ru-RU" sz="1400" b="1" dirty="0" err="1">
                <a:solidFill>
                  <a:schemeClr val="lt1"/>
                </a:solidFill>
              </a:rPr>
              <a:t>перитонеальный</a:t>
            </a:r>
            <a:r>
              <a:rPr lang="ru-RU" sz="1400" b="1" dirty="0">
                <a:solidFill>
                  <a:schemeClr val="lt1"/>
                </a:solidFill>
              </a:rPr>
              <a:t> диализ</a:t>
            </a:r>
            <a:r>
              <a:rPr lang="ru-RU" sz="1400" dirty="0">
                <a:solidFill>
                  <a:schemeClr val="lt1"/>
                </a:solidFill>
              </a:rPr>
              <a:t>, который представляет собой метод искусственного очищения крови от токсинов, основанный на фильтрационных свойствах брюшины больного. Основан этот метод также на диализе и ультрафильтрации.</a:t>
            </a:r>
          </a:p>
          <a:p>
            <a:pPr marL="152400" indent="0" algn="just">
              <a:buNone/>
            </a:pPr>
            <a:r>
              <a:rPr lang="ru-RU" sz="1400" dirty="0">
                <a:solidFill>
                  <a:schemeClr val="lt1"/>
                </a:solidFill>
              </a:rPr>
              <a:t>Для проведения этой процедуры больному через катетер в брюшную полость вводят до 2 л диализирующего раствора, а через некоторое время его удаляют. Брюшина представляет собой полупроницаемую мембрану, площадь которой около 2 м2. Вследствие большой проникающей способности брюшина способна пропускать различные виды токсинов. Скорость и объем фильтрации являются постоянными величинами, процесс очистки идет медленно и длительно, что позволяет использовать </a:t>
            </a:r>
            <a:r>
              <a:rPr lang="ru-RU" sz="1400" dirty="0" err="1">
                <a:solidFill>
                  <a:schemeClr val="lt1"/>
                </a:solidFill>
              </a:rPr>
              <a:t>перитонеальный</a:t>
            </a:r>
            <a:r>
              <a:rPr lang="ru-RU" sz="1400" dirty="0">
                <a:solidFill>
                  <a:schemeClr val="lt1"/>
                </a:solidFill>
              </a:rPr>
              <a:t> диализ у пациентов с низким или нестабильным артериальным давлением и у детей. Кроме фильтрации, при </a:t>
            </a:r>
            <a:r>
              <a:rPr lang="ru-RU" sz="1400" dirty="0" err="1">
                <a:solidFill>
                  <a:schemeClr val="lt1"/>
                </a:solidFill>
              </a:rPr>
              <a:t>перитонеальном</a:t>
            </a:r>
            <a:r>
              <a:rPr lang="ru-RU" sz="1400" dirty="0">
                <a:solidFill>
                  <a:schemeClr val="lt1"/>
                </a:solidFill>
              </a:rPr>
              <a:t> диализе происходит проникновение в раствор лишней жидкости.</a:t>
            </a:r>
          </a:p>
          <a:p>
            <a:endParaRPr lang="ru-RU" sz="1400" dirty="0">
              <a:solidFill>
                <a:schemeClr val="lt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3673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ru-RU" sz="2800" dirty="0"/>
              <a:t>Свойства лиофобных коллоидных растворов</a:t>
            </a:r>
            <a:r>
              <a:rPr lang="ru-RU" sz="3600" dirty="0"/>
              <a:t/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000" y="1017725"/>
            <a:ext cx="7471500" cy="3887650"/>
          </a:xfrm>
        </p:spPr>
        <p:txBody>
          <a:bodyPr/>
          <a:lstStyle/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Можно выделить три группы свойств лиофобных коллоидных растворов (рис. 5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.).</a:t>
            </a:r>
          </a:p>
          <a:p>
            <a:pPr marL="152400" indent="0" algn="just"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Молекулярно-кинетические свойства коллоидных систем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как и истинных растворов, проявляются в таких явлениях, как броуновское движение, диффузия, осмос и осмотическое давление. Частицы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ультрамикрогетерогенных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систем (золей, аэрозолей) участвуют в тепловом движении и подчиняются всем молекулярно-кинетическим законам, с помощью которых можно определить размер, массу и концентрацию частиц дисперсной фазы.</a:t>
            </a:r>
          </a:p>
          <a:p>
            <a:pPr marL="152400" indent="0"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>
          <a:xfrm>
            <a:off x="3121829" y="3371611"/>
            <a:ext cx="5964553" cy="1445894"/>
            <a:chOff x="0" y="0"/>
            <a:chExt cx="5964702" cy="1543127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3806" y="74392"/>
              <a:ext cx="1976773" cy="146873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chemeClr val="tx1"/>
                  </a:solidFill>
                  <a:effectLst/>
                  <a:ea typeface="Calibri"/>
                  <a:cs typeface="Times New Roman"/>
                </a:rPr>
                <a:t> 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chemeClr val="tx1"/>
                  </a:solidFill>
                  <a:effectLst/>
                  <a:ea typeface="Calibri"/>
                  <a:cs typeface="Times New Roman"/>
                </a:rPr>
                <a:t>Броуновское движение; Диффузия;                   Осмос, осмотическое давление, седиментация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040579" y="74383"/>
              <a:ext cx="1956912" cy="146861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effectLst/>
                  <a:ea typeface="Calibri"/>
                  <a:cs typeface="Times New Roman"/>
                </a:rPr>
                <a:t> 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 err="1">
                  <a:solidFill>
                    <a:schemeClr val="tx1"/>
                  </a:solidFill>
                  <a:effectLst/>
                  <a:ea typeface="Calibri"/>
                  <a:cs typeface="Times New Roman"/>
                </a:rPr>
                <a:t>Электроосмос</a:t>
              </a:r>
              <a:r>
                <a:rPr lang="ru-RU" sz="1100" dirty="0">
                  <a:solidFill>
                    <a:schemeClr val="tx1"/>
                  </a:solidFill>
                  <a:effectLst/>
                  <a:ea typeface="Calibri"/>
                  <a:cs typeface="Times New Roman"/>
                </a:rPr>
                <a:t>; Электрофорез;          Потенциал течения; Потенциал седиментации.</a:t>
              </a: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3997393" y="74364"/>
              <a:ext cx="1892897" cy="14684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effectLst/>
                  <a:ea typeface="Calibri"/>
                  <a:cs typeface="Times New Roman"/>
                </a:rPr>
                <a:t> 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chemeClr val="tx1"/>
                  </a:solidFill>
                  <a:effectLst/>
                  <a:ea typeface="Calibri"/>
                  <a:cs typeface="Times New Roman"/>
                </a:rPr>
                <a:t>Рассеяние света (эффект </a:t>
              </a:r>
              <a:r>
                <a:rPr lang="ru-RU" sz="1100" dirty="0" err="1">
                  <a:solidFill>
                    <a:schemeClr val="tx1"/>
                  </a:solidFill>
                  <a:effectLst/>
                  <a:ea typeface="Calibri"/>
                  <a:cs typeface="Times New Roman"/>
                </a:rPr>
                <a:t>Тиндаля,опалесцения</a:t>
              </a:r>
              <a:r>
                <a:rPr lang="ru-RU" sz="1100" dirty="0">
                  <a:solidFill>
                    <a:schemeClr val="tx1"/>
                  </a:solidFill>
                  <a:effectLst/>
                  <a:ea typeface="Calibri"/>
                  <a:cs typeface="Times New Roman"/>
                </a:rPr>
                <a:t>); </a:t>
              </a:r>
              <a:r>
                <a:rPr lang="ru-RU" sz="1100" dirty="0" err="1">
                  <a:solidFill>
                    <a:schemeClr val="tx1"/>
                  </a:solidFill>
                  <a:effectLst/>
                  <a:ea typeface="Calibri"/>
                  <a:cs typeface="Times New Roman"/>
                </a:rPr>
                <a:t>Абсорбация</a:t>
              </a:r>
              <a:r>
                <a:rPr lang="ru-RU" sz="1100" dirty="0">
                  <a:solidFill>
                    <a:schemeClr val="tx1"/>
                  </a:solidFill>
                  <a:effectLst/>
                  <a:ea typeface="Calibri"/>
                  <a:cs typeface="Times New Roman"/>
                </a:rPr>
                <a:t> света.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0" y="0"/>
              <a:ext cx="1360967" cy="51036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effectLst/>
                  <a:latin typeface="Times New Roman"/>
                  <a:ea typeface="Calibri"/>
                  <a:cs typeface="Times New Roman"/>
                </a:rPr>
                <a:t>Молекулярно-кинетические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381693" y="458"/>
              <a:ext cx="1360805" cy="50990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effectLst/>
                  <a:latin typeface="Times New Roman"/>
                  <a:ea typeface="Calibri"/>
                  <a:cs typeface="Times New Roman"/>
                </a:rPr>
                <a:t>Электро-кинетические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603897" y="458"/>
              <a:ext cx="1360805" cy="50990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b="1">
                  <a:effectLst/>
                  <a:latin typeface="Times New Roman"/>
                  <a:ea typeface="Calibri"/>
                  <a:cs typeface="Times New Roman"/>
                </a:rPr>
                <a:t>Оптические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121829" y="4774168"/>
            <a:ext cx="5745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Рис.5. Классификация свойств лиофобных коллоидных растворов</a:t>
            </a:r>
          </a:p>
        </p:txBody>
      </p:sp>
    </p:spTree>
    <p:extLst>
      <p:ext uri="{BB962C8B-B14F-4D97-AF65-F5344CB8AC3E}">
        <p14:creationId xmlns:p14="http://schemas.microsoft.com/office/powerpoint/2010/main" val="717889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9575" y="428625"/>
            <a:ext cx="8362949" cy="414020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Броуновское движение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проявляется в хаотическом и непрерывном движении частиц дисперсной фазы под действием ударов молекул растворителя (дисперсионной среды), находящихся в состоянии интенсивного молекулярно-теплового движения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ru-RU" sz="1600" dirty="0"/>
              <a:t>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Частицы дисперсной фазы, испытывая с разных сторон многочисленные удары молекул жидкости, могут перемещаться поступательно в различных направлениях (рис.6.):</a:t>
            </a:r>
          </a:p>
          <a:p>
            <a:pPr marL="152400" indent="0" algn="just"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5122" name="Picture 2" descr="C:\Users\Lenovo\OneDrive\Рабочий стол\2023-10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2" y="2090738"/>
            <a:ext cx="4467226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432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47675" y="285750"/>
                <a:ext cx="8334375" cy="4581525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Броуновское движение в коллоидах отражает характер и законы теплового движения обычных молекул и описывается уравнением А. Эйнштейна – М.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Смолуховского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(1906):</a:t>
                </a:r>
              </a:p>
              <a:p>
                <a:pPr marL="152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𝑡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𝑅𝑇</m:t>
                          </m:r>
                        </m:num>
                        <m:den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𝑁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∙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3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𝜋𝜂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𝑟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∆</m:t>
                    </m:r>
                    <m:sSup>
                      <m:sSup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pPr>
                      <m:e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𝑥</m:t>
                        </m:r>
                      </m:e>
                      <m:sup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среднеквадратичное смещение частицы в единицу времени; r – ее радиус; η – вязкость среды. 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Диффузия – это самопроизвольный процесс выравнивания концентрации дисперсной фазы во всем объеме коллоидной системы или молекул и ионов в растворах в результате теплового (или броуновского) движения.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Процесс диффузии идет самопроизвольно за счет увеличения энтропии системы. Равномерное распределение вещества в системе отвечает наиболее вероятному ее состоянию. Чем выше градиент концентрации, тем больше скорость диффузии. Еще Т.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Грэм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в 1861 г. показал, что коллоидные частицы диффундируют гораздо медленнее, чем молекулы в истинных растворах низкомолекулярных веществ. Позднее было установлено, что причиной этой характерной особенности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лиозолей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является большой размер коллоидных частиц по сравнению с молекулами низкомолекулярных веществ. </a:t>
                </a: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47675" y="285750"/>
                <a:ext cx="8334375" cy="4581525"/>
              </a:xfrm>
              <a:blipFill rotWithShape="1">
                <a:blip r:embed="rId2"/>
                <a:stretch>
                  <a:fillRect r="-365" b="-17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1490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p48"/>
          <p:cNvSpPr txBox="1">
            <a:spLocks noGrp="1"/>
          </p:cNvSpPr>
          <p:nvPr>
            <p:ph type="title"/>
          </p:nvPr>
        </p:nvSpPr>
        <p:spPr>
          <a:xfrm>
            <a:off x="1923002" y="1427915"/>
            <a:ext cx="348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АГРЕГАТНОЕ</a:t>
            </a:r>
            <a:r>
              <a:rPr lang="ru-RU" sz="1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СОСТОЯНИЕ</a:t>
            </a:r>
            <a:endParaRPr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15" name="Google Shape;4015;p48"/>
          <p:cNvSpPr txBox="1">
            <a:spLocks noGrp="1"/>
          </p:cNvSpPr>
          <p:nvPr>
            <p:ph type="title" idx="2"/>
          </p:nvPr>
        </p:nvSpPr>
        <p:spPr>
          <a:xfrm>
            <a:off x="3408902" y="2640528"/>
            <a:ext cx="348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РАЗМЕР И РАСПРЕДЕЛЕНИЕ ЧАСТИЦ</a:t>
            </a:r>
            <a:endParaRPr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17" name="Google Shape;4017;p48"/>
          <p:cNvSpPr txBox="1">
            <a:spLocks noGrp="1"/>
          </p:cNvSpPr>
          <p:nvPr>
            <p:ph type="title" idx="6"/>
          </p:nvPr>
        </p:nvSpPr>
        <p:spPr>
          <a:xfrm>
            <a:off x="262216" y="627566"/>
            <a:ext cx="8602134" cy="5142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/>
              <a:t>Классификация дисперсных систем</a:t>
            </a:r>
            <a:br>
              <a:rPr lang="ru-RU" dirty="0"/>
            </a:br>
            <a:r>
              <a:rPr lang="ru-RU" dirty="0"/>
              <a:t>на основе общих признаков:</a:t>
            </a:r>
            <a:br>
              <a:rPr lang="ru-RU" dirty="0"/>
            </a:br>
            <a:endParaRPr lang="en-US" dirty="0"/>
          </a:p>
        </p:txBody>
      </p:sp>
      <p:sp>
        <p:nvSpPr>
          <p:cNvPr id="4018" name="Google Shape;4018;p48"/>
          <p:cNvSpPr txBox="1">
            <a:spLocks noGrp="1"/>
          </p:cNvSpPr>
          <p:nvPr>
            <p:ph type="title" idx="4"/>
          </p:nvPr>
        </p:nvSpPr>
        <p:spPr>
          <a:xfrm>
            <a:off x="4894802" y="3853140"/>
            <a:ext cx="348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МЕЖФАЗНОМУ ВЗАИМОДЕЙСТВИЮ</a:t>
            </a:r>
            <a:endParaRPr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4020" name="Google Shape;4020;p48"/>
          <p:cNvGrpSpPr/>
          <p:nvPr/>
        </p:nvGrpSpPr>
        <p:grpSpPr>
          <a:xfrm>
            <a:off x="2094618" y="2183285"/>
            <a:ext cx="402226" cy="274636"/>
            <a:chOff x="5467216" y="5440421"/>
            <a:chExt cx="149437" cy="102035"/>
          </a:xfrm>
        </p:grpSpPr>
        <p:sp>
          <p:nvSpPr>
            <p:cNvPr id="4021" name="Google Shape;4021;p48"/>
            <p:cNvSpPr/>
            <p:nvPr/>
          </p:nvSpPr>
          <p:spPr>
            <a:xfrm>
              <a:off x="5467216" y="5440421"/>
              <a:ext cx="54565" cy="102035"/>
            </a:xfrm>
            <a:custGeom>
              <a:avLst/>
              <a:gdLst/>
              <a:ahLst/>
              <a:cxnLst/>
              <a:rect l="l" t="t" r="r" b="b"/>
              <a:pathLst>
                <a:path w="754" h="1410" extrusionOk="0">
                  <a:moveTo>
                    <a:pt x="377" y="1"/>
                  </a:moveTo>
                  <a:cubicBezTo>
                    <a:pt x="293" y="29"/>
                    <a:pt x="196" y="56"/>
                    <a:pt x="98" y="84"/>
                  </a:cubicBezTo>
                  <a:cubicBezTo>
                    <a:pt x="84" y="475"/>
                    <a:pt x="56" y="893"/>
                    <a:pt x="1" y="1340"/>
                  </a:cubicBezTo>
                  <a:lnTo>
                    <a:pt x="126" y="1298"/>
                  </a:lnTo>
                  <a:lnTo>
                    <a:pt x="252" y="1242"/>
                  </a:lnTo>
                  <a:cubicBezTo>
                    <a:pt x="266" y="1061"/>
                    <a:pt x="280" y="977"/>
                    <a:pt x="280" y="949"/>
                  </a:cubicBezTo>
                  <a:lnTo>
                    <a:pt x="419" y="893"/>
                  </a:lnTo>
                  <a:lnTo>
                    <a:pt x="419" y="893"/>
                  </a:lnTo>
                  <a:cubicBezTo>
                    <a:pt x="391" y="1130"/>
                    <a:pt x="377" y="1312"/>
                    <a:pt x="377" y="1409"/>
                  </a:cubicBezTo>
                  <a:cubicBezTo>
                    <a:pt x="419" y="1395"/>
                    <a:pt x="447" y="1368"/>
                    <a:pt x="489" y="1354"/>
                  </a:cubicBezTo>
                  <a:cubicBezTo>
                    <a:pt x="517" y="1326"/>
                    <a:pt x="558" y="1312"/>
                    <a:pt x="600" y="1298"/>
                  </a:cubicBezTo>
                  <a:lnTo>
                    <a:pt x="614" y="1298"/>
                  </a:lnTo>
                  <a:cubicBezTo>
                    <a:pt x="628" y="1047"/>
                    <a:pt x="670" y="642"/>
                    <a:pt x="754" y="70"/>
                  </a:cubicBezTo>
                  <a:lnTo>
                    <a:pt x="754" y="70"/>
                  </a:lnTo>
                  <a:cubicBezTo>
                    <a:pt x="670" y="112"/>
                    <a:pt x="572" y="140"/>
                    <a:pt x="489" y="154"/>
                  </a:cubicBezTo>
                  <a:cubicBezTo>
                    <a:pt x="475" y="349"/>
                    <a:pt x="461" y="503"/>
                    <a:pt x="447" y="600"/>
                  </a:cubicBezTo>
                  <a:lnTo>
                    <a:pt x="377" y="642"/>
                  </a:lnTo>
                  <a:lnTo>
                    <a:pt x="321" y="670"/>
                  </a:lnTo>
                  <a:cubicBezTo>
                    <a:pt x="335" y="447"/>
                    <a:pt x="349" y="224"/>
                    <a:pt x="377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8"/>
            <p:cNvSpPr/>
            <p:nvPr/>
          </p:nvSpPr>
          <p:spPr>
            <a:xfrm>
              <a:off x="5520695" y="5498531"/>
              <a:ext cx="30394" cy="35821"/>
            </a:xfrm>
            <a:custGeom>
              <a:avLst/>
              <a:gdLst/>
              <a:ahLst/>
              <a:cxnLst/>
              <a:rect l="l" t="t" r="r" b="b"/>
              <a:pathLst>
                <a:path w="420" h="495" extrusionOk="0">
                  <a:moveTo>
                    <a:pt x="230" y="1"/>
                  </a:moveTo>
                  <a:cubicBezTo>
                    <a:pt x="219" y="1"/>
                    <a:pt x="208" y="3"/>
                    <a:pt x="196" y="7"/>
                  </a:cubicBezTo>
                  <a:cubicBezTo>
                    <a:pt x="126" y="7"/>
                    <a:pt x="57" y="48"/>
                    <a:pt x="15" y="118"/>
                  </a:cubicBezTo>
                  <a:cubicBezTo>
                    <a:pt x="1" y="160"/>
                    <a:pt x="15" y="202"/>
                    <a:pt x="29" y="244"/>
                  </a:cubicBezTo>
                  <a:cubicBezTo>
                    <a:pt x="71" y="230"/>
                    <a:pt x="112" y="216"/>
                    <a:pt x="154" y="216"/>
                  </a:cubicBezTo>
                  <a:cubicBezTo>
                    <a:pt x="168" y="202"/>
                    <a:pt x="168" y="202"/>
                    <a:pt x="154" y="188"/>
                  </a:cubicBezTo>
                  <a:cubicBezTo>
                    <a:pt x="154" y="160"/>
                    <a:pt x="168" y="146"/>
                    <a:pt x="182" y="132"/>
                  </a:cubicBezTo>
                  <a:cubicBezTo>
                    <a:pt x="210" y="132"/>
                    <a:pt x="224" y="146"/>
                    <a:pt x="224" y="174"/>
                  </a:cubicBezTo>
                  <a:cubicBezTo>
                    <a:pt x="224" y="174"/>
                    <a:pt x="224" y="188"/>
                    <a:pt x="224" y="202"/>
                  </a:cubicBezTo>
                  <a:cubicBezTo>
                    <a:pt x="196" y="258"/>
                    <a:pt x="154" y="314"/>
                    <a:pt x="112" y="355"/>
                  </a:cubicBezTo>
                  <a:cubicBezTo>
                    <a:pt x="71" y="383"/>
                    <a:pt x="57" y="439"/>
                    <a:pt x="71" y="495"/>
                  </a:cubicBezTo>
                  <a:cubicBezTo>
                    <a:pt x="94" y="472"/>
                    <a:pt x="134" y="461"/>
                    <a:pt x="193" y="461"/>
                  </a:cubicBezTo>
                  <a:cubicBezTo>
                    <a:pt x="241" y="461"/>
                    <a:pt x="302" y="468"/>
                    <a:pt x="377" y="481"/>
                  </a:cubicBezTo>
                  <a:cubicBezTo>
                    <a:pt x="377" y="425"/>
                    <a:pt x="391" y="383"/>
                    <a:pt x="419" y="355"/>
                  </a:cubicBezTo>
                  <a:cubicBezTo>
                    <a:pt x="387" y="339"/>
                    <a:pt x="354" y="332"/>
                    <a:pt x="321" y="332"/>
                  </a:cubicBezTo>
                  <a:cubicBezTo>
                    <a:pt x="298" y="332"/>
                    <a:pt x="275" y="336"/>
                    <a:pt x="252" y="341"/>
                  </a:cubicBezTo>
                  <a:cubicBezTo>
                    <a:pt x="322" y="286"/>
                    <a:pt x="363" y="216"/>
                    <a:pt x="363" y="132"/>
                  </a:cubicBezTo>
                  <a:cubicBezTo>
                    <a:pt x="363" y="90"/>
                    <a:pt x="336" y="35"/>
                    <a:pt x="294" y="21"/>
                  </a:cubicBezTo>
                  <a:cubicBezTo>
                    <a:pt x="274" y="11"/>
                    <a:pt x="254" y="1"/>
                    <a:pt x="230" y="1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8"/>
            <p:cNvSpPr/>
            <p:nvPr/>
          </p:nvSpPr>
          <p:spPr>
            <a:xfrm>
              <a:off x="5553042" y="5464663"/>
              <a:ext cx="63611" cy="70122"/>
            </a:xfrm>
            <a:custGeom>
              <a:avLst/>
              <a:gdLst/>
              <a:ahLst/>
              <a:cxnLst/>
              <a:rect l="l" t="t" r="r" b="b"/>
              <a:pathLst>
                <a:path w="879" h="969" extrusionOk="0">
                  <a:moveTo>
                    <a:pt x="516" y="391"/>
                  </a:moveTo>
                  <a:cubicBezTo>
                    <a:pt x="586" y="391"/>
                    <a:pt x="628" y="419"/>
                    <a:pt x="614" y="489"/>
                  </a:cubicBezTo>
                  <a:cubicBezTo>
                    <a:pt x="614" y="530"/>
                    <a:pt x="586" y="572"/>
                    <a:pt x="558" y="614"/>
                  </a:cubicBezTo>
                  <a:cubicBezTo>
                    <a:pt x="516" y="698"/>
                    <a:pt x="419" y="754"/>
                    <a:pt x="321" y="782"/>
                  </a:cubicBezTo>
                  <a:cubicBezTo>
                    <a:pt x="293" y="782"/>
                    <a:pt x="265" y="740"/>
                    <a:pt x="251" y="684"/>
                  </a:cubicBezTo>
                  <a:cubicBezTo>
                    <a:pt x="265" y="530"/>
                    <a:pt x="377" y="419"/>
                    <a:pt x="516" y="391"/>
                  </a:cubicBezTo>
                  <a:close/>
                  <a:moveTo>
                    <a:pt x="628" y="0"/>
                  </a:moveTo>
                  <a:cubicBezTo>
                    <a:pt x="572" y="0"/>
                    <a:pt x="516" y="14"/>
                    <a:pt x="460" y="42"/>
                  </a:cubicBezTo>
                  <a:cubicBezTo>
                    <a:pt x="377" y="70"/>
                    <a:pt x="307" y="112"/>
                    <a:pt x="237" y="154"/>
                  </a:cubicBezTo>
                  <a:cubicBezTo>
                    <a:pt x="182" y="224"/>
                    <a:pt x="112" y="307"/>
                    <a:pt x="70" y="391"/>
                  </a:cubicBezTo>
                  <a:cubicBezTo>
                    <a:pt x="28" y="489"/>
                    <a:pt x="0" y="600"/>
                    <a:pt x="14" y="698"/>
                  </a:cubicBezTo>
                  <a:cubicBezTo>
                    <a:pt x="28" y="768"/>
                    <a:pt x="56" y="837"/>
                    <a:pt x="112" y="893"/>
                  </a:cubicBezTo>
                  <a:cubicBezTo>
                    <a:pt x="154" y="935"/>
                    <a:pt x="195" y="963"/>
                    <a:pt x="265" y="963"/>
                  </a:cubicBezTo>
                  <a:cubicBezTo>
                    <a:pt x="282" y="967"/>
                    <a:pt x="299" y="969"/>
                    <a:pt x="317" y="969"/>
                  </a:cubicBezTo>
                  <a:cubicBezTo>
                    <a:pt x="362" y="969"/>
                    <a:pt x="411" y="959"/>
                    <a:pt x="460" y="949"/>
                  </a:cubicBezTo>
                  <a:cubicBezTo>
                    <a:pt x="530" y="907"/>
                    <a:pt x="600" y="865"/>
                    <a:pt x="656" y="809"/>
                  </a:cubicBezTo>
                  <a:cubicBezTo>
                    <a:pt x="684" y="782"/>
                    <a:pt x="712" y="754"/>
                    <a:pt x="739" y="726"/>
                  </a:cubicBezTo>
                  <a:cubicBezTo>
                    <a:pt x="767" y="670"/>
                    <a:pt x="795" y="614"/>
                    <a:pt x="823" y="558"/>
                  </a:cubicBezTo>
                  <a:cubicBezTo>
                    <a:pt x="851" y="489"/>
                    <a:pt x="865" y="405"/>
                    <a:pt x="865" y="321"/>
                  </a:cubicBezTo>
                  <a:cubicBezTo>
                    <a:pt x="879" y="251"/>
                    <a:pt x="851" y="182"/>
                    <a:pt x="823" y="126"/>
                  </a:cubicBezTo>
                  <a:cubicBezTo>
                    <a:pt x="781" y="56"/>
                    <a:pt x="712" y="14"/>
                    <a:pt x="628" y="0"/>
                  </a:cubicBez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4" name="Google Shape;4024;p48"/>
          <p:cNvGrpSpPr/>
          <p:nvPr/>
        </p:nvGrpSpPr>
        <p:grpSpPr>
          <a:xfrm>
            <a:off x="7489479" y="627566"/>
            <a:ext cx="1383220" cy="1406738"/>
            <a:chOff x="6209405" y="2996337"/>
            <a:chExt cx="1209320" cy="1229881"/>
          </a:xfrm>
        </p:grpSpPr>
        <p:sp>
          <p:nvSpPr>
            <p:cNvPr id="4025" name="Google Shape;4025;p48"/>
            <p:cNvSpPr/>
            <p:nvPr/>
          </p:nvSpPr>
          <p:spPr>
            <a:xfrm>
              <a:off x="6568253" y="3166628"/>
              <a:ext cx="450259" cy="402260"/>
            </a:xfrm>
            <a:custGeom>
              <a:avLst/>
              <a:gdLst/>
              <a:ahLst/>
              <a:cxnLst/>
              <a:rect l="l" t="t" r="r" b="b"/>
              <a:pathLst>
                <a:path w="5497" h="4911" extrusionOk="0">
                  <a:moveTo>
                    <a:pt x="196" y="0"/>
                  </a:moveTo>
                  <a:lnTo>
                    <a:pt x="1" y="209"/>
                  </a:lnTo>
                  <a:lnTo>
                    <a:pt x="5301" y="4910"/>
                  </a:lnTo>
                  <a:lnTo>
                    <a:pt x="5496" y="468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8"/>
            <p:cNvSpPr/>
            <p:nvPr/>
          </p:nvSpPr>
          <p:spPr>
            <a:xfrm>
              <a:off x="6339724" y="2996337"/>
              <a:ext cx="399967" cy="342793"/>
            </a:xfrm>
            <a:custGeom>
              <a:avLst/>
              <a:gdLst/>
              <a:ahLst/>
              <a:cxnLst/>
              <a:rect l="l" t="t" r="r" b="b"/>
              <a:pathLst>
                <a:path w="4883" h="4185" extrusionOk="0">
                  <a:moveTo>
                    <a:pt x="2791" y="1"/>
                  </a:moveTo>
                  <a:cubicBezTo>
                    <a:pt x="936" y="1"/>
                    <a:pt x="1" y="2247"/>
                    <a:pt x="1312" y="3572"/>
                  </a:cubicBezTo>
                  <a:cubicBezTo>
                    <a:pt x="1740" y="3995"/>
                    <a:pt x="2263" y="4184"/>
                    <a:pt x="2776" y="4184"/>
                  </a:cubicBezTo>
                  <a:cubicBezTo>
                    <a:pt x="3853" y="4184"/>
                    <a:pt x="4883" y="3350"/>
                    <a:pt x="4883" y="2093"/>
                  </a:cubicBezTo>
                  <a:cubicBezTo>
                    <a:pt x="4883" y="935"/>
                    <a:pt x="3948" y="1"/>
                    <a:pt x="2791" y="1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8"/>
            <p:cNvSpPr/>
            <p:nvPr/>
          </p:nvSpPr>
          <p:spPr>
            <a:xfrm>
              <a:off x="6384283" y="2999777"/>
              <a:ext cx="267436" cy="339517"/>
            </a:xfrm>
            <a:custGeom>
              <a:avLst/>
              <a:gdLst/>
              <a:ahLst/>
              <a:cxnLst/>
              <a:rect l="l" t="t" r="r" b="b"/>
              <a:pathLst>
                <a:path w="3265" h="4145" extrusionOk="0">
                  <a:moveTo>
                    <a:pt x="1772" y="1"/>
                  </a:moveTo>
                  <a:lnTo>
                    <a:pt x="1772" y="1"/>
                  </a:lnTo>
                  <a:cubicBezTo>
                    <a:pt x="712" y="224"/>
                    <a:pt x="1" y="1214"/>
                    <a:pt x="126" y="2288"/>
                  </a:cubicBezTo>
                  <a:cubicBezTo>
                    <a:pt x="250" y="3344"/>
                    <a:pt x="1142" y="4144"/>
                    <a:pt x="2206" y="4144"/>
                  </a:cubicBezTo>
                  <a:cubicBezTo>
                    <a:pt x="2224" y="4144"/>
                    <a:pt x="2242" y="4144"/>
                    <a:pt x="2261" y="4143"/>
                  </a:cubicBezTo>
                  <a:cubicBezTo>
                    <a:pt x="2609" y="4143"/>
                    <a:pt x="2958" y="4060"/>
                    <a:pt x="3265" y="3892"/>
                  </a:cubicBezTo>
                  <a:cubicBezTo>
                    <a:pt x="3265" y="3892"/>
                    <a:pt x="2986" y="3781"/>
                    <a:pt x="2065" y="3055"/>
                  </a:cubicBezTo>
                  <a:cubicBezTo>
                    <a:pt x="182" y="1577"/>
                    <a:pt x="1772" y="1"/>
                    <a:pt x="1772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8"/>
            <p:cNvSpPr/>
            <p:nvPr/>
          </p:nvSpPr>
          <p:spPr>
            <a:xfrm>
              <a:off x="6333253" y="3030657"/>
              <a:ext cx="273907" cy="308555"/>
            </a:xfrm>
            <a:custGeom>
              <a:avLst/>
              <a:gdLst/>
              <a:ahLst/>
              <a:cxnLst/>
              <a:rect l="l" t="t" r="r" b="b"/>
              <a:pathLst>
                <a:path w="3344" h="3767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1" y="1197"/>
                    <a:pt x="856" y="3767"/>
                    <a:pt x="2867" y="3767"/>
                  </a:cubicBezTo>
                  <a:cubicBezTo>
                    <a:pt x="2873" y="3767"/>
                    <a:pt x="2878" y="3767"/>
                    <a:pt x="2884" y="3766"/>
                  </a:cubicBezTo>
                  <a:cubicBezTo>
                    <a:pt x="3037" y="3766"/>
                    <a:pt x="3191" y="3753"/>
                    <a:pt x="3344" y="3711"/>
                  </a:cubicBezTo>
                  <a:lnTo>
                    <a:pt x="3344" y="3711"/>
                  </a:lnTo>
                  <a:cubicBezTo>
                    <a:pt x="3344" y="3711"/>
                    <a:pt x="3343" y="3711"/>
                    <a:pt x="3342" y="3711"/>
                  </a:cubicBezTo>
                  <a:cubicBezTo>
                    <a:pt x="3317" y="3711"/>
                    <a:pt x="3027" y="3685"/>
                    <a:pt x="1977" y="2609"/>
                  </a:cubicBezTo>
                  <a:cubicBezTo>
                    <a:pt x="875" y="1479"/>
                    <a:pt x="1586" y="42"/>
                    <a:pt x="1614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8"/>
            <p:cNvSpPr/>
            <p:nvPr/>
          </p:nvSpPr>
          <p:spPr>
            <a:xfrm>
              <a:off x="6657371" y="3089633"/>
              <a:ext cx="60859" cy="49310"/>
            </a:xfrm>
            <a:custGeom>
              <a:avLst/>
              <a:gdLst/>
              <a:ahLst/>
              <a:cxnLst/>
              <a:rect l="l" t="t" r="r" b="b"/>
              <a:pathLst>
                <a:path w="743" h="602" extrusionOk="0">
                  <a:moveTo>
                    <a:pt x="364" y="1"/>
                  </a:moveTo>
                  <a:cubicBezTo>
                    <a:pt x="317" y="1"/>
                    <a:pt x="269" y="11"/>
                    <a:pt x="224" y="34"/>
                  </a:cubicBezTo>
                  <a:cubicBezTo>
                    <a:pt x="1" y="159"/>
                    <a:pt x="29" y="494"/>
                    <a:pt x="280" y="578"/>
                  </a:cubicBezTo>
                  <a:cubicBezTo>
                    <a:pt x="319" y="594"/>
                    <a:pt x="358" y="601"/>
                    <a:pt x="395" y="601"/>
                  </a:cubicBezTo>
                  <a:cubicBezTo>
                    <a:pt x="586" y="601"/>
                    <a:pt x="742" y="411"/>
                    <a:pt x="684" y="201"/>
                  </a:cubicBezTo>
                  <a:cubicBezTo>
                    <a:pt x="623" y="78"/>
                    <a:pt x="494" y="1"/>
                    <a:pt x="364" y="1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8"/>
            <p:cNvSpPr/>
            <p:nvPr/>
          </p:nvSpPr>
          <p:spPr>
            <a:xfrm>
              <a:off x="6432282" y="3593954"/>
              <a:ext cx="580496" cy="52586"/>
            </a:xfrm>
            <a:custGeom>
              <a:avLst/>
              <a:gdLst/>
              <a:ahLst/>
              <a:cxnLst/>
              <a:rect l="l" t="t" r="r" b="b"/>
              <a:pathLst>
                <a:path w="7087" h="642" extrusionOk="0">
                  <a:moveTo>
                    <a:pt x="15" y="0"/>
                  </a:moveTo>
                  <a:lnTo>
                    <a:pt x="1" y="279"/>
                  </a:lnTo>
                  <a:lnTo>
                    <a:pt x="7073" y="642"/>
                  </a:lnTo>
                  <a:lnTo>
                    <a:pt x="7087" y="36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8"/>
            <p:cNvSpPr/>
            <p:nvPr/>
          </p:nvSpPr>
          <p:spPr>
            <a:xfrm>
              <a:off x="6217514" y="3459130"/>
              <a:ext cx="351967" cy="300937"/>
            </a:xfrm>
            <a:custGeom>
              <a:avLst/>
              <a:gdLst/>
              <a:ahLst/>
              <a:cxnLst/>
              <a:rect l="l" t="t" r="r" b="b"/>
              <a:pathLst>
                <a:path w="4297" h="3674" extrusionOk="0">
                  <a:moveTo>
                    <a:pt x="2455" y="0"/>
                  </a:moveTo>
                  <a:cubicBezTo>
                    <a:pt x="823" y="0"/>
                    <a:pt x="0" y="1981"/>
                    <a:pt x="1158" y="3139"/>
                  </a:cubicBezTo>
                  <a:cubicBezTo>
                    <a:pt x="1532" y="3508"/>
                    <a:pt x="1992" y="3674"/>
                    <a:pt x="2443" y="3674"/>
                  </a:cubicBezTo>
                  <a:cubicBezTo>
                    <a:pt x="3389" y="3674"/>
                    <a:pt x="4297" y="2946"/>
                    <a:pt x="4297" y="1841"/>
                  </a:cubicBezTo>
                  <a:cubicBezTo>
                    <a:pt x="4297" y="823"/>
                    <a:pt x="3474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8"/>
            <p:cNvSpPr/>
            <p:nvPr/>
          </p:nvSpPr>
          <p:spPr>
            <a:xfrm>
              <a:off x="6209405" y="3489928"/>
              <a:ext cx="243518" cy="270385"/>
            </a:xfrm>
            <a:custGeom>
              <a:avLst/>
              <a:gdLst/>
              <a:ahLst/>
              <a:cxnLst/>
              <a:rect l="l" t="t" r="r" b="b"/>
              <a:pathLst>
                <a:path w="2973" h="3301" extrusionOk="0">
                  <a:moveTo>
                    <a:pt x="1452" y="1"/>
                  </a:moveTo>
                  <a:cubicBezTo>
                    <a:pt x="0" y="1106"/>
                    <a:pt x="881" y="3301"/>
                    <a:pt x="2534" y="3301"/>
                  </a:cubicBezTo>
                  <a:cubicBezTo>
                    <a:pt x="2675" y="3301"/>
                    <a:pt x="2822" y="3285"/>
                    <a:pt x="2973" y="3251"/>
                  </a:cubicBezTo>
                  <a:lnTo>
                    <a:pt x="2959" y="3251"/>
                  </a:lnTo>
                  <a:cubicBezTo>
                    <a:pt x="2959" y="3251"/>
                    <a:pt x="2958" y="3251"/>
                    <a:pt x="2957" y="3251"/>
                  </a:cubicBezTo>
                  <a:cubicBezTo>
                    <a:pt x="2933" y="3251"/>
                    <a:pt x="2684" y="3226"/>
                    <a:pt x="1773" y="2288"/>
                  </a:cubicBezTo>
                  <a:cubicBezTo>
                    <a:pt x="797" y="1298"/>
                    <a:pt x="1425" y="43"/>
                    <a:pt x="1452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8"/>
            <p:cNvSpPr/>
            <p:nvPr/>
          </p:nvSpPr>
          <p:spPr>
            <a:xfrm>
              <a:off x="6489455" y="3548985"/>
              <a:ext cx="60777" cy="49228"/>
            </a:xfrm>
            <a:custGeom>
              <a:avLst/>
              <a:gdLst/>
              <a:ahLst/>
              <a:cxnLst/>
              <a:rect l="l" t="t" r="r" b="b"/>
              <a:pathLst>
                <a:path w="742" h="601" extrusionOk="0">
                  <a:moveTo>
                    <a:pt x="364" y="0"/>
                  </a:moveTo>
                  <a:cubicBezTo>
                    <a:pt x="316" y="0"/>
                    <a:pt x="268" y="11"/>
                    <a:pt x="223" y="33"/>
                  </a:cubicBezTo>
                  <a:cubicBezTo>
                    <a:pt x="0" y="158"/>
                    <a:pt x="42" y="493"/>
                    <a:pt x="279" y="577"/>
                  </a:cubicBezTo>
                  <a:cubicBezTo>
                    <a:pt x="318" y="593"/>
                    <a:pt x="357" y="600"/>
                    <a:pt x="395" y="600"/>
                  </a:cubicBezTo>
                  <a:cubicBezTo>
                    <a:pt x="586" y="600"/>
                    <a:pt x="742" y="410"/>
                    <a:pt x="684" y="200"/>
                  </a:cubicBezTo>
                  <a:cubicBezTo>
                    <a:pt x="622" y="78"/>
                    <a:pt x="494" y="0"/>
                    <a:pt x="364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8"/>
            <p:cNvSpPr/>
            <p:nvPr/>
          </p:nvSpPr>
          <p:spPr>
            <a:xfrm>
              <a:off x="7040136" y="3760723"/>
              <a:ext cx="67494" cy="302821"/>
            </a:xfrm>
            <a:custGeom>
              <a:avLst/>
              <a:gdLst/>
              <a:ahLst/>
              <a:cxnLst/>
              <a:rect l="l" t="t" r="r" b="b"/>
              <a:pathLst>
                <a:path w="824" h="3697" extrusionOk="0">
                  <a:moveTo>
                    <a:pt x="279" y="1"/>
                  </a:moveTo>
                  <a:lnTo>
                    <a:pt x="0" y="42"/>
                  </a:lnTo>
                  <a:lnTo>
                    <a:pt x="544" y="3697"/>
                  </a:lnTo>
                  <a:lnTo>
                    <a:pt x="823" y="365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8"/>
            <p:cNvSpPr/>
            <p:nvPr/>
          </p:nvSpPr>
          <p:spPr>
            <a:xfrm>
              <a:off x="6997871" y="4006372"/>
              <a:ext cx="219437" cy="219437"/>
            </a:xfrm>
            <a:custGeom>
              <a:avLst/>
              <a:gdLst/>
              <a:ahLst/>
              <a:cxnLst/>
              <a:rect l="l" t="t" r="r" b="b"/>
              <a:pathLst>
                <a:path w="2679" h="2679" extrusionOk="0">
                  <a:moveTo>
                    <a:pt x="1339" y="0"/>
                  </a:moveTo>
                  <a:cubicBezTo>
                    <a:pt x="600" y="0"/>
                    <a:pt x="0" y="600"/>
                    <a:pt x="0" y="1340"/>
                  </a:cubicBezTo>
                  <a:cubicBezTo>
                    <a:pt x="0" y="2079"/>
                    <a:pt x="600" y="2679"/>
                    <a:pt x="1339" y="2679"/>
                  </a:cubicBezTo>
                  <a:cubicBezTo>
                    <a:pt x="2079" y="2679"/>
                    <a:pt x="2678" y="2079"/>
                    <a:pt x="2678" y="1340"/>
                  </a:cubicBezTo>
                  <a:cubicBezTo>
                    <a:pt x="2678" y="600"/>
                    <a:pt x="2079" y="0"/>
                    <a:pt x="1339" y="0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8"/>
            <p:cNvSpPr/>
            <p:nvPr/>
          </p:nvSpPr>
          <p:spPr>
            <a:xfrm>
              <a:off x="6978622" y="4007027"/>
              <a:ext cx="201007" cy="219191"/>
            </a:xfrm>
            <a:custGeom>
              <a:avLst/>
              <a:gdLst/>
              <a:ahLst/>
              <a:cxnLst/>
              <a:rect l="l" t="t" r="r" b="b"/>
              <a:pathLst>
                <a:path w="2454" h="2676" extrusionOk="0">
                  <a:moveTo>
                    <a:pt x="1636" y="1"/>
                  </a:moveTo>
                  <a:cubicBezTo>
                    <a:pt x="1615" y="1"/>
                    <a:pt x="1595" y="2"/>
                    <a:pt x="1574" y="6"/>
                  </a:cubicBezTo>
                  <a:cubicBezTo>
                    <a:pt x="1568" y="6"/>
                    <a:pt x="1561" y="6"/>
                    <a:pt x="1554" y="6"/>
                  </a:cubicBezTo>
                  <a:cubicBezTo>
                    <a:pt x="630" y="6"/>
                    <a:pt x="1" y="934"/>
                    <a:pt x="319" y="1806"/>
                  </a:cubicBezTo>
                  <a:cubicBezTo>
                    <a:pt x="523" y="2357"/>
                    <a:pt x="1045" y="2676"/>
                    <a:pt x="1581" y="2676"/>
                  </a:cubicBezTo>
                  <a:cubicBezTo>
                    <a:pt x="1886" y="2676"/>
                    <a:pt x="2195" y="2572"/>
                    <a:pt x="2453" y="2350"/>
                  </a:cubicBezTo>
                  <a:lnTo>
                    <a:pt x="2453" y="2350"/>
                  </a:lnTo>
                  <a:cubicBezTo>
                    <a:pt x="2447" y="2353"/>
                    <a:pt x="2433" y="2359"/>
                    <a:pt x="2407" y="2359"/>
                  </a:cubicBezTo>
                  <a:cubicBezTo>
                    <a:pt x="2311" y="2359"/>
                    <a:pt x="2051" y="2266"/>
                    <a:pt x="1435" y="1541"/>
                  </a:cubicBezTo>
                  <a:cubicBezTo>
                    <a:pt x="584" y="550"/>
                    <a:pt x="1784" y="20"/>
                    <a:pt x="1784" y="20"/>
                  </a:cubicBezTo>
                  <a:cubicBezTo>
                    <a:pt x="1734" y="11"/>
                    <a:pt x="1685" y="1"/>
                    <a:pt x="1636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8"/>
            <p:cNvSpPr/>
            <p:nvPr/>
          </p:nvSpPr>
          <p:spPr>
            <a:xfrm>
              <a:off x="7160135" y="4064037"/>
              <a:ext cx="48163" cy="38989"/>
            </a:xfrm>
            <a:custGeom>
              <a:avLst/>
              <a:gdLst/>
              <a:ahLst/>
              <a:cxnLst/>
              <a:rect l="l" t="t" r="r" b="b"/>
              <a:pathLst>
                <a:path w="588" h="476" extrusionOk="0">
                  <a:moveTo>
                    <a:pt x="279" y="0"/>
                  </a:moveTo>
                  <a:cubicBezTo>
                    <a:pt x="241" y="0"/>
                    <a:pt x="203" y="7"/>
                    <a:pt x="167" y="22"/>
                  </a:cubicBezTo>
                  <a:cubicBezTo>
                    <a:pt x="0" y="133"/>
                    <a:pt x="28" y="384"/>
                    <a:pt x="209" y="454"/>
                  </a:cubicBezTo>
                  <a:cubicBezTo>
                    <a:pt x="243" y="469"/>
                    <a:pt x="276" y="475"/>
                    <a:pt x="309" y="475"/>
                  </a:cubicBezTo>
                  <a:cubicBezTo>
                    <a:pt x="464" y="475"/>
                    <a:pt x="588" y="323"/>
                    <a:pt x="530" y="161"/>
                  </a:cubicBezTo>
                  <a:cubicBezTo>
                    <a:pt x="489" y="58"/>
                    <a:pt x="386" y="0"/>
                    <a:pt x="279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8"/>
            <p:cNvSpPr/>
            <p:nvPr/>
          </p:nvSpPr>
          <p:spPr>
            <a:xfrm>
              <a:off x="7110989" y="3635073"/>
              <a:ext cx="259409" cy="196584"/>
            </a:xfrm>
            <a:custGeom>
              <a:avLst/>
              <a:gdLst/>
              <a:ahLst/>
              <a:cxnLst/>
              <a:rect l="l" t="t" r="r" b="b"/>
              <a:pathLst>
                <a:path w="3167" h="2400" extrusionOk="0">
                  <a:moveTo>
                    <a:pt x="168" y="0"/>
                  </a:moveTo>
                  <a:lnTo>
                    <a:pt x="0" y="237"/>
                  </a:lnTo>
                  <a:lnTo>
                    <a:pt x="2999" y="2399"/>
                  </a:lnTo>
                  <a:lnTo>
                    <a:pt x="3167" y="216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8"/>
            <p:cNvSpPr/>
            <p:nvPr/>
          </p:nvSpPr>
          <p:spPr>
            <a:xfrm>
              <a:off x="7250400" y="3724191"/>
              <a:ext cx="166851" cy="142687"/>
            </a:xfrm>
            <a:custGeom>
              <a:avLst/>
              <a:gdLst/>
              <a:ahLst/>
              <a:cxnLst/>
              <a:rect l="l" t="t" r="r" b="b"/>
              <a:pathLst>
                <a:path w="2037" h="1742" extrusionOk="0">
                  <a:moveTo>
                    <a:pt x="1158" y="0"/>
                  </a:moveTo>
                  <a:cubicBezTo>
                    <a:pt x="391" y="0"/>
                    <a:pt x="0" y="935"/>
                    <a:pt x="544" y="1479"/>
                  </a:cubicBezTo>
                  <a:cubicBezTo>
                    <a:pt x="721" y="1660"/>
                    <a:pt x="941" y="1741"/>
                    <a:pt x="1157" y="1741"/>
                  </a:cubicBezTo>
                  <a:cubicBezTo>
                    <a:pt x="1605" y="1741"/>
                    <a:pt x="2036" y="1392"/>
                    <a:pt x="2036" y="865"/>
                  </a:cubicBezTo>
                  <a:cubicBezTo>
                    <a:pt x="2036" y="391"/>
                    <a:pt x="1646" y="0"/>
                    <a:pt x="115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8"/>
            <p:cNvSpPr/>
            <p:nvPr/>
          </p:nvSpPr>
          <p:spPr>
            <a:xfrm>
              <a:off x="7260802" y="3724109"/>
              <a:ext cx="131302" cy="142523"/>
            </a:xfrm>
            <a:custGeom>
              <a:avLst/>
              <a:gdLst/>
              <a:ahLst/>
              <a:cxnLst/>
              <a:rect l="l" t="t" r="r" b="b"/>
              <a:pathLst>
                <a:path w="1603" h="1740" extrusionOk="0">
                  <a:moveTo>
                    <a:pt x="1603" y="1522"/>
                  </a:moveTo>
                  <a:cubicBezTo>
                    <a:pt x="1602" y="1522"/>
                    <a:pt x="1602" y="1522"/>
                    <a:pt x="1601" y="1523"/>
                  </a:cubicBezTo>
                  <a:lnTo>
                    <a:pt x="1601" y="1523"/>
                  </a:lnTo>
                  <a:cubicBezTo>
                    <a:pt x="1602" y="1522"/>
                    <a:pt x="1602" y="1522"/>
                    <a:pt x="1603" y="1522"/>
                  </a:cubicBezTo>
                  <a:close/>
                  <a:moveTo>
                    <a:pt x="1024" y="1"/>
                  </a:moveTo>
                  <a:cubicBezTo>
                    <a:pt x="421" y="1"/>
                    <a:pt x="1" y="607"/>
                    <a:pt x="208" y="1173"/>
                  </a:cubicBezTo>
                  <a:cubicBezTo>
                    <a:pt x="340" y="1534"/>
                    <a:pt x="679" y="1740"/>
                    <a:pt x="1026" y="1740"/>
                  </a:cubicBezTo>
                  <a:cubicBezTo>
                    <a:pt x="1228" y="1740"/>
                    <a:pt x="1432" y="1671"/>
                    <a:pt x="1601" y="1523"/>
                  </a:cubicBezTo>
                  <a:lnTo>
                    <a:pt x="1601" y="1523"/>
                  </a:lnTo>
                  <a:cubicBezTo>
                    <a:pt x="1598" y="1526"/>
                    <a:pt x="1589" y="1529"/>
                    <a:pt x="1574" y="1529"/>
                  </a:cubicBezTo>
                  <a:cubicBezTo>
                    <a:pt x="1513" y="1529"/>
                    <a:pt x="1342" y="1463"/>
                    <a:pt x="947" y="992"/>
                  </a:cubicBezTo>
                  <a:cubicBezTo>
                    <a:pt x="403" y="364"/>
                    <a:pt x="1170" y="15"/>
                    <a:pt x="1170" y="15"/>
                  </a:cubicBezTo>
                  <a:cubicBezTo>
                    <a:pt x="1128" y="1"/>
                    <a:pt x="1087" y="1"/>
                    <a:pt x="1045" y="1"/>
                  </a:cubicBezTo>
                  <a:cubicBezTo>
                    <a:pt x="1038" y="1"/>
                    <a:pt x="1031" y="1"/>
                    <a:pt x="1024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8"/>
            <p:cNvSpPr/>
            <p:nvPr/>
          </p:nvSpPr>
          <p:spPr>
            <a:xfrm>
              <a:off x="7247778" y="3739017"/>
              <a:ext cx="113527" cy="127288"/>
            </a:xfrm>
            <a:custGeom>
              <a:avLst/>
              <a:gdLst/>
              <a:ahLst/>
              <a:cxnLst/>
              <a:rect l="l" t="t" r="r" b="b"/>
              <a:pathLst>
                <a:path w="1386" h="1554" extrusionOk="0">
                  <a:moveTo>
                    <a:pt x="674" y="0"/>
                  </a:moveTo>
                  <a:lnTo>
                    <a:pt x="674" y="0"/>
                  </a:lnTo>
                  <a:cubicBezTo>
                    <a:pt x="0" y="519"/>
                    <a:pt x="409" y="1554"/>
                    <a:pt x="1197" y="1554"/>
                  </a:cubicBezTo>
                  <a:cubicBezTo>
                    <a:pt x="1257" y="1554"/>
                    <a:pt x="1320" y="1548"/>
                    <a:pt x="1385" y="1535"/>
                  </a:cubicBezTo>
                  <a:cubicBezTo>
                    <a:pt x="1385" y="1535"/>
                    <a:pt x="1273" y="1535"/>
                    <a:pt x="827" y="1075"/>
                  </a:cubicBezTo>
                  <a:cubicBezTo>
                    <a:pt x="367" y="614"/>
                    <a:pt x="660" y="14"/>
                    <a:pt x="674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8"/>
            <p:cNvSpPr/>
            <p:nvPr/>
          </p:nvSpPr>
          <p:spPr>
            <a:xfrm>
              <a:off x="7380637" y="3762853"/>
              <a:ext cx="38088" cy="30389"/>
            </a:xfrm>
            <a:custGeom>
              <a:avLst/>
              <a:gdLst/>
              <a:ahLst/>
              <a:cxnLst/>
              <a:rect l="l" t="t" r="r" b="b"/>
              <a:pathLst>
                <a:path w="465" h="371" extrusionOk="0">
                  <a:moveTo>
                    <a:pt x="167" y="0"/>
                  </a:moveTo>
                  <a:cubicBezTo>
                    <a:pt x="143" y="0"/>
                    <a:pt x="120" y="5"/>
                    <a:pt x="98" y="16"/>
                  </a:cubicBezTo>
                  <a:cubicBezTo>
                    <a:pt x="14" y="86"/>
                    <a:pt x="0" y="212"/>
                    <a:pt x="70" y="281"/>
                  </a:cubicBezTo>
                  <a:cubicBezTo>
                    <a:pt x="82" y="345"/>
                    <a:pt x="123" y="370"/>
                    <a:pt x="172" y="370"/>
                  </a:cubicBezTo>
                  <a:cubicBezTo>
                    <a:pt x="295" y="370"/>
                    <a:pt x="464" y="214"/>
                    <a:pt x="335" y="114"/>
                  </a:cubicBezTo>
                  <a:cubicBezTo>
                    <a:pt x="304" y="42"/>
                    <a:pt x="235" y="0"/>
                    <a:pt x="167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8"/>
            <p:cNvSpPr/>
            <p:nvPr/>
          </p:nvSpPr>
          <p:spPr>
            <a:xfrm>
              <a:off x="6589959" y="3647605"/>
              <a:ext cx="450259" cy="403407"/>
            </a:xfrm>
            <a:custGeom>
              <a:avLst/>
              <a:gdLst/>
              <a:ahLst/>
              <a:cxnLst/>
              <a:rect l="l" t="t" r="r" b="b"/>
              <a:pathLst>
                <a:path w="5497" h="4925" extrusionOk="0">
                  <a:moveTo>
                    <a:pt x="5301" y="1"/>
                  </a:moveTo>
                  <a:lnTo>
                    <a:pt x="1" y="4701"/>
                  </a:lnTo>
                  <a:lnTo>
                    <a:pt x="196" y="4924"/>
                  </a:lnTo>
                  <a:lnTo>
                    <a:pt x="5496" y="210"/>
                  </a:lnTo>
                  <a:lnTo>
                    <a:pt x="5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8"/>
            <p:cNvSpPr/>
            <p:nvPr/>
          </p:nvSpPr>
          <p:spPr>
            <a:xfrm>
              <a:off x="6402630" y="3911520"/>
              <a:ext cx="326821" cy="280214"/>
            </a:xfrm>
            <a:custGeom>
              <a:avLst/>
              <a:gdLst/>
              <a:ahLst/>
              <a:cxnLst/>
              <a:rect l="l" t="t" r="r" b="b"/>
              <a:pathLst>
                <a:path w="3990" h="3421" extrusionOk="0">
                  <a:moveTo>
                    <a:pt x="2288" y="1"/>
                  </a:moveTo>
                  <a:cubicBezTo>
                    <a:pt x="767" y="1"/>
                    <a:pt x="0" y="1842"/>
                    <a:pt x="1074" y="2916"/>
                  </a:cubicBezTo>
                  <a:cubicBezTo>
                    <a:pt x="1422" y="3264"/>
                    <a:pt x="1851" y="3420"/>
                    <a:pt x="2271" y="3420"/>
                  </a:cubicBezTo>
                  <a:cubicBezTo>
                    <a:pt x="3148" y="3420"/>
                    <a:pt x="3989" y="2740"/>
                    <a:pt x="3989" y="1702"/>
                  </a:cubicBezTo>
                  <a:cubicBezTo>
                    <a:pt x="3989" y="768"/>
                    <a:pt x="3222" y="1"/>
                    <a:pt x="2288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8"/>
            <p:cNvSpPr/>
            <p:nvPr/>
          </p:nvSpPr>
          <p:spPr>
            <a:xfrm>
              <a:off x="6424337" y="3911028"/>
              <a:ext cx="255969" cy="280378"/>
            </a:xfrm>
            <a:custGeom>
              <a:avLst/>
              <a:gdLst/>
              <a:ahLst/>
              <a:cxnLst/>
              <a:rect l="l" t="t" r="r" b="b"/>
              <a:pathLst>
                <a:path w="3125" h="3423" extrusionOk="0">
                  <a:moveTo>
                    <a:pt x="3125" y="3006"/>
                  </a:moveTo>
                  <a:cubicBezTo>
                    <a:pt x="3124" y="3007"/>
                    <a:pt x="3123" y="3007"/>
                    <a:pt x="3122" y="3008"/>
                  </a:cubicBezTo>
                  <a:lnTo>
                    <a:pt x="3122" y="3008"/>
                  </a:lnTo>
                  <a:cubicBezTo>
                    <a:pt x="3123" y="3007"/>
                    <a:pt x="3124" y="3006"/>
                    <a:pt x="3125" y="3006"/>
                  </a:cubicBezTo>
                  <a:close/>
                  <a:moveTo>
                    <a:pt x="2091" y="1"/>
                  </a:moveTo>
                  <a:cubicBezTo>
                    <a:pt x="2065" y="1"/>
                    <a:pt x="2037" y="3"/>
                    <a:pt x="2009" y="7"/>
                  </a:cubicBezTo>
                  <a:cubicBezTo>
                    <a:pt x="823" y="7"/>
                    <a:pt x="0" y="1192"/>
                    <a:pt x="405" y="2308"/>
                  </a:cubicBezTo>
                  <a:cubicBezTo>
                    <a:pt x="671" y="3018"/>
                    <a:pt x="1332" y="3423"/>
                    <a:pt x="2011" y="3423"/>
                  </a:cubicBezTo>
                  <a:cubicBezTo>
                    <a:pt x="2399" y="3423"/>
                    <a:pt x="2792" y="3291"/>
                    <a:pt x="3122" y="3008"/>
                  </a:cubicBezTo>
                  <a:lnTo>
                    <a:pt x="3122" y="3008"/>
                  </a:lnTo>
                  <a:cubicBezTo>
                    <a:pt x="3114" y="3014"/>
                    <a:pt x="3097" y="3022"/>
                    <a:pt x="3069" y="3022"/>
                  </a:cubicBezTo>
                  <a:cubicBezTo>
                    <a:pt x="2949" y="3022"/>
                    <a:pt x="2616" y="2890"/>
                    <a:pt x="1827" y="1960"/>
                  </a:cubicBezTo>
                  <a:cubicBezTo>
                    <a:pt x="753" y="718"/>
                    <a:pt x="2274" y="21"/>
                    <a:pt x="2274" y="21"/>
                  </a:cubicBezTo>
                  <a:cubicBezTo>
                    <a:pt x="2215" y="11"/>
                    <a:pt x="2155" y="1"/>
                    <a:pt x="2091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8"/>
            <p:cNvSpPr/>
            <p:nvPr/>
          </p:nvSpPr>
          <p:spPr>
            <a:xfrm>
              <a:off x="6441456" y="3914960"/>
              <a:ext cx="214850" cy="276610"/>
            </a:xfrm>
            <a:custGeom>
              <a:avLst/>
              <a:gdLst/>
              <a:ahLst/>
              <a:cxnLst/>
              <a:rect l="l" t="t" r="r" b="b"/>
              <a:pathLst>
                <a:path w="2623" h="3377" extrusionOk="0">
                  <a:moveTo>
                    <a:pt x="1409" y="1"/>
                  </a:moveTo>
                  <a:lnTo>
                    <a:pt x="1409" y="1"/>
                  </a:lnTo>
                  <a:cubicBezTo>
                    <a:pt x="558" y="196"/>
                    <a:pt x="0" y="1005"/>
                    <a:pt x="98" y="1856"/>
                  </a:cubicBezTo>
                  <a:cubicBezTo>
                    <a:pt x="210" y="2721"/>
                    <a:pt x="935" y="3376"/>
                    <a:pt x="1800" y="3376"/>
                  </a:cubicBezTo>
                  <a:cubicBezTo>
                    <a:pt x="2093" y="3376"/>
                    <a:pt x="2372" y="3306"/>
                    <a:pt x="2623" y="3167"/>
                  </a:cubicBezTo>
                  <a:cubicBezTo>
                    <a:pt x="2623" y="3167"/>
                    <a:pt x="2400" y="3083"/>
                    <a:pt x="1646" y="2483"/>
                  </a:cubicBezTo>
                  <a:cubicBezTo>
                    <a:pt x="112" y="1270"/>
                    <a:pt x="1409" y="1"/>
                    <a:pt x="1409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8"/>
            <p:cNvSpPr/>
            <p:nvPr/>
          </p:nvSpPr>
          <p:spPr>
            <a:xfrm>
              <a:off x="6648279" y="3985403"/>
              <a:ext cx="60777" cy="49228"/>
            </a:xfrm>
            <a:custGeom>
              <a:avLst/>
              <a:gdLst/>
              <a:ahLst/>
              <a:cxnLst/>
              <a:rect l="l" t="t" r="r" b="b"/>
              <a:pathLst>
                <a:path w="742" h="601" extrusionOk="0">
                  <a:moveTo>
                    <a:pt x="364" y="0"/>
                  </a:moveTo>
                  <a:cubicBezTo>
                    <a:pt x="316" y="0"/>
                    <a:pt x="268" y="11"/>
                    <a:pt x="223" y="33"/>
                  </a:cubicBezTo>
                  <a:cubicBezTo>
                    <a:pt x="0" y="159"/>
                    <a:pt x="28" y="494"/>
                    <a:pt x="265" y="577"/>
                  </a:cubicBezTo>
                  <a:cubicBezTo>
                    <a:pt x="306" y="593"/>
                    <a:pt x="347" y="601"/>
                    <a:pt x="387" y="601"/>
                  </a:cubicBezTo>
                  <a:cubicBezTo>
                    <a:pt x="586" y="601"/>
                    <a:pt x="742" y="410"/>
                    <a:pt x="684" y="201"/>
                  </a:cubicBezTo>
                  <a:cubicBezTo>
                    <a:pt x="622" y="78"/>
                    <a:pt x="494" y="0"/>
                    <a:pt x="364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8"/>
            <p:cNvSpPr/>
            <p:nvPr/>
          </p:nvSpPr>
          <p:spPr>
            <a:xfrm>
              <a:off x="6818488" y="3439635"/>
              <a:ext cx="390793" cy="359994"/>
            </a:xfrm>
            <a:custGeom>
              <a:avLst/>
              <a:gdLst/>
              <a:ahLst/>
              <a:cxnLst/>
              <a:rect l="l" t="t" r="r" b="b"/>
              <a:pathLst>
                <a:path w="4771" h="4395" extrusionOk="0">
                  <a:moveTo>
                    <a:pt x="2581" y="1"/>
                  </a:moveTo>
                  <a:cubicBezTo>
                    <a:pt x="2414" y="1"/>
                    <a:pt x="2246" y="15"/>
                    <a:pt x="2079" y="57"/>
                  </a:cubicBezTo>
                  <a:cubicBezTo>
                    <a:pt x="1772" y="126"/>
                    <a:pt x="1493" y="266"/>
                    <a:pt x="1256" y="447"/>
                  </a:cubicBezTo>
                  <a:cubicBezTo>
                    <a:pt x="963" y="670"/>
                    <a:pt x="726" y="963"/>
                    <a:pt x="572" y="1298"/>
                  </a:cubicBezTo>
                  <a:cubicBezTo>
                    <a:pt x="0" y="2609"/>
                    <a:pt x="796" y="4116"/>
                    <a:pt x="2204" y="4367"/>
                  </a:cubicBezTo>
                  <a:cubicBezTo>
                    <a:pt x="2330" y="4381"/>
                    <a:pt x="2455" y="4395"/>
                    <a:pt x="2581" y="4395"/>
                  </a:cubicBezTo>
                  <a:cubicBezTo>
                    <a:pt x="2944" y="4395"/>
                    <a:pt x="3306" y="4297"/>
                    <a:pt x="3627" y="4130"/>
                  </a:cubicBezTo>
                  <a:cubicBezTo>
                    <a:pt x="3767" y="4060"/>
                    <a:pt x="3892" y="3962"/>
                    <a:pt x="4004" y="3865"/>
                  </a:cubicBezTo>
                  <a:cubicBezTo>
                    <a:pt x="4171" y="3725"/>
                    <a:pt x="4324" y="3558"/>
                    <a:pt x="4436" y="3363"/>
                  </a:cubicBezTo>
                  <a:cubicBezTo>
                    <a:pt x="4534" y="3209"/>
                    <a:pt x="4617" y="3042"/>
                    <a:pt x="4673" y="2860"/>
                  </a:cubicBezTo>
                  <a:cubicBezTo>
                    <a:pt x="4729" y="2707"/>
                    <a:pt x="4757" y="2540"/>
                    <a:pt x="4771" y="2372"/>
                  </a:cubicBezTo>
                  <a:lnTo>
                    <a:pt x="4771" y="2205"/>
                  </a:lnTo>
                  <a:cubicBezTo>
                    <a:pt x="4771" y="1647"/>
                    <a:pt x="4562" y="1117"/>
                    <a:pt x="4185" y="698"/>
                  </a:cubicBezTo>
                  <a:cubicBezTo>
                    <a:pt x="4101" y="601"/>
                    <a:pt x="4004" y="517"/>
                    <a:pt x="3892" y="433"/>
                  </a:cubicBezTo>
                  <a:cubicBezTo>
                    <a:pt x="3794" y="364"/>
                    <a:pt x="3683" y="294"/>
                    <a:pt x="3571" y="238"/>
                  </a:cubicBezTo>
                  <a:cubicBezTo>
                    <a:pt x="3376" y="126"/>
                    <a:pt x="3153" y="57"/>
                    <a:pt x="2916" y="29"/>
                  </a:cubicBezTo>
                  <a:cubicBezTo>
                    <a:pt x="2804" y="15"/>
                    <a:pt x="2693" y="1"/>
                    <a:pt x="2581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8"/>
            <p:cNvSpPr/>
            <p:nvPr/>
          </p:nvSpPr>
          <p:spPr>
            <a:xfrm>
              <a:off x="6821928" y="3444222"/>
              <a:ext cx="293729" cy="355899"/>
            </a:xfrm>
            <a:custGeom>
              <a:avLst/>
              <a:gdLst/>
              <a:ahLst/>
              <a:cxnLst/>
              <a:rect l="l" t="t" r="r" b="b"/>
              <a:pathLst>
                <a:path w="3586" h="4345" extrusionOk="0">
                  <a:moveTo>
                    <a:pt x="2023" y="1"/>
                  </a:moveTo>
                  <a:lnTo>
                    <a:pt x="2023" y="1"/>
                  </a:lnTo>
                  <a:cubicBezTo>
                    <a:pt x="726" y="308"/>
                    <a:pt x="0" y="1689"/>
                    <a:pt x="475" y="2930"/>
                  </a:cubicBezTo>
                  <a:cubicBezTo>
                    <a:pt x="812" y="3814"/>
                    <a:pt x="1653" y="4345"/>
                    <a:pt x="2532" y="4345"/>
                  </a:cubicBezTo>
                  <a:cubicBezTo>
                    <a:pt x="2887" y="4345"/>
                    <a:pt x="3248" y="4258"/>
                    <a:pt x="3585" y="4074"/>
                  </a:cubicBezTo>
                  <a:cubicBezTo>
                    <a:pt x="3585" y="4074"/>
                    <a:pt x="3292" y="3976"/>
                    <a:pt x="2316" y="3209"/>
                  </a:cubicBezTo>
                  <a:cubicBezTo>
                    <a:pt x="363" y="1647"/>
                    <a:pt x="2023" y="1"/>
                    <a:pt x="2023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8"/>
            <p:cNvSpPr/>
            <p:nvPr/>
          </p:nvSpPr>
          <p:spPr>
            <a:xfrm>
              <a:off x="6783103" y="3476249"/>
              <a:ext cx="285702" cy="323381"/>
            </a:xfrm>
            <a:custGeom>
              <a:avLst/>
              <a:gdLst/>
              <a:ahLst/>
              <a:cxnLst/>
              <a:rect l="l" t="t" r="r" b="b"/>
              <a:pathLst>
                <a:path w="3488" h="3948" extrusionOk="0">
                  <a:moveTo>
                    <a:pt x="1674" y="0"/>
                  </a:moveTo>
                  <a:lnTo>
                    <a:pt x="1674" y="0"/>
                  </a:lnTo>
                  <a:cubicBezTo>
                    <a:pt x="0" y="1270"/>
                    <a:pt x="893" y="3948"/>
                    <a:pt x="2999" y="3948"/>
                  </a:cubicBezTo>
                  <a:cubicBezTo>
                    <a:pt x="3166" y="3948"/>
                    <a:pt x="3334" y="3934"/>
                    <a:pt x="3487" y="3906"/>
                  </a:cubicBezTo>
                  <a:lnTo>
                    <a:pt x="3487" y="3892"/>
                  </a:lnTo>
                  <a:cubicBezTo>
                    <a:pt x="3487" y="3892"/>
                    <a:pt x="3487" y="3892"/>
                    <a:pt x="3485" y="3892"/>
                  </a:cubicBezTo>
                  <a:cubicBezTo>
                    <a:pt x="3460" y="3892"/>
                    <a:pt x="3156" y="3867"/>
                    <a:pt x="2050" y="2734"/>
                  </a:cubicBezTo>
                  <a:cubicBezTo>
                    <a:pt x="893" y="1563"/>
                    <a:pt x="1646" y="56"/>
                    <a:pt x="1674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8"/>
            <p:cNvSpPr/>
            <p:nvPr/>
          </p:nvSpPr>
          <p:spPr>
            <a:xfrm>
              <a:off x="7117787" y="3535306"/>
              <a:ext cx="78961" cy="78470"/>
            </a:xfrm>
            <a:custGeom>
              <a:avLst/>
              <a:gdLst/>
              <a:ahLst/>
              <a:cxnLst/>
              <a:rect l="l" t="t" r="r" b="b"/>
              <a:pathLst>
                <a:path w="964" h="958" extrusionOk="0">
                  <a:moveTo>
                    <a:pt x="392" y="0"/>
                  </a:moveTo>
                  <a:cubicBezTo>
                    <a:pt x="332" y="0"/>
                    <a:pt x="275" y="15"/>
                    <a:pt x="224" y="46"/>
                  </a:cubicBezTo>
                  <a:cubicBezTo>
                    <a:pt x="43" y="158"/>
                    <a:pt x="1" y="451"/>
                    <a:pt x="154" y="688"/>
                  </a:cubicBezTo>
                  <a:cubicBezTo>
                    <a:pt x="255" y="859"/>
                    <a:pt x="420" y="957"/>
                    <a:pt x="578" y="957"/>
                  </a:cubicBezTo>
                  <a:cubicBezTo>
                    <a:pt x="639" y="957"/>
                    <a:pt x="700" y="943"/>
                    <a:pt x="754" y="911"/>
                  </a:cubicBezTo>
                  <a:cubicBezTo>
                    <a:pt x="936" y="800"/>
                    <a:pt x="963" y="507"/>
                    <a:pt x="824" y="270"/>
                  </a:cubicBezTo>
                  <a:cubicBezTo>
                    <a:pt x="713" y="99"/>
                    <a:pt x="545" y="0"/>
                    <a:pt x="392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2" name="Google Shape;4052;p48"/>
          <p:cNvSpPr/>
          <p:nvPr/>
        </p:nvSpPr>
        <p:spPr>
          <a:xfrm>
            <a:off x="656176" y="1426115"/>
            <a:ext cx="1014300" cy="1014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48"/>
          <p:cNvSpPr/>
          <p:nvPr/>
        </p:nvSpPr>
        <p:spPr>
          <a:xfrm>
            <a:off x="2142077" y="2645315"/>
            <a:ext cx="1014300" cy="1014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4" name="Google Shape;4054;p48"/>
          <p:cNvSpPr/>
          <p:nvPr/>
        </p:nvSpPr>
        <p:spPr>
          <a:xfrm>
            <a:off x="3627977" y="3864515"/>
            <a:ext cx="1014300" cy="1014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5" name="Google Shape;4055;p48"/>
          <p:cNvGrpSpPr/>
          <p:nvPr/>
        </p:nvGrpSpPr>
        <p:grpSpPr>
          <a:xfrm>
            <a:off x="3900045" y="4138752"/>
            <a:ext cx="470163" cy="465835"/>
            <a:chOff x="7229669" y="3973751"/>
            <a:chExt cx="380360" cy="376828"/>
          </a:xfrm>
        </p:grpSpPr>
        <p:sp>
          <p:nvSpPr>
            <p:cNvPr id="4056" name="Google Shape;4056;p48"/>
            <p:cNvSpPr/>
            <p:nvPr/>
          </p:nvSpPr>
          <p:spPr>
            <a:xfrm>
              <a:off x="7449279" y="4163621"/>
              <a:ext cx="88545" cy="63658"/>
            </a:xfrm>
            <a:custGeom>
              <a:avLst/>
              <a:gdLst/>
              <a:ahLst/>
              <a:cxnLst/>
              <a:rect l="l" t="t" r="r" b="b"/>
              <a:pathLst>
                <a:path w="3284" h="2361" extrusionOk="0">
                  <a:moveTo>
                    <a:pt x="407" y="1"/>
                  </a:moveTo>
                  <a:lnTo>
                    <a:pt x="0" y="714"/>
                  </a:lnTo>
                  <a:lnTo>
                    <a:pt x="2874" y="2361"/>
                  </a:lnTo>
                  <a:lnTo>
                    <a:pt x="3283" y="1647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8"/>
            <p:cNvSpPr/>
            <p:nvPr/>
          </p:nvSpPr>
          <p:spPr>
            <a:xfrm>
              <a:off x="7449333" y="4019506"/>
              <a:ext cx="88599" cy="63605"/>
            </a:xfrm>
            <a:custGeom>
              <a:avLst/>
              <a:gdLst/>
              <a:ahLst/>
              <a:cxnLst/>
              <a:rect l="l" t="t" r="r" b="b"/>
              <a:pathLst>
                <a:path w="3286" h="2359" extrusionOk="0">
                  <a:moveTo>
                    <a:pt x="407" y="1"/>
                  </a:moveTo>
                  <a:lnTo>
                    <a:pt x="0" y="716"/>
                  </a:lnTo>
                  <a:lnTo>
                    <a:pt x="2878" y="2359"/>
                  </a:lnTo>
                  <a:lnTo>
                    <a:pt x="3285" y="1645"/>
                  </a:lnTo>
                  <a:cubicBezTo>
                    <a:pt x="2937" y="1446"/>
                    <a:pt x="758" y="202"/>
                    <a:pt x="407" y="1"/>
                  </a:cubicBez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8"/>
            <p:cNvSpPr/>
            <p:nvPr/>
          </p:nvSpPr>
          <p:spPr>
            <a:xfrm>
              <a:off x="7305218" y="4019560"/>
              <a:ext cx="88599" cy="63551"/>
            </a:xfrm>
            <a:custGeom>
              <a:avLst/>
              <a:gdLst/>
              <a:ahLst/>
              <a:cxnLst/>
              <a:rect l="l" t="t" r="r" b="b"/>
              <a:pathLst>
                <a:path w="3286" h="2357" extrusionOk="0">
                  <a:moveTo>
                    <a:pt x="2876" y="1"/>
                  </a:moveTo>
                  <a:lnTo>
                    <a:pt x="0" y="1643"/>
                  </a:lnTo>
                  <a:lnTo>
                    <a:pt x="408" y="2357"/>
                  </a:lnTo>
                  <a:lnTo>
                    <a:pt x="3286" y="714"/>
                  </a:lnTo>
                  <a:lnTo>
                    <a:pt x="2876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48"/>
            <p:cNvSpPr/>
            <p:nvPr/>
          </p:nvSpPr>
          <p:spPr>
            <a:xfrm>
              <a:off x="7306351" y="4107647"/>
              <a:ext cx="86388" cy="53682"/>
            </a:xfrm>
            <a:custGeom>
              <a:avLst/>
              <a:gdLst/>
              <a:ahLst/>
              <a:cxnLst/>
              <a:rect l="l" t="t" r="r" b="b"/>
              <a:pathLst>
                <a:path w="3204" h="1991" extrusionOk="0">
                  <a:moveTo>
                    <a:pt x="325" y="1"/>
                  </a:moveTo>
                  <a:cubicBezTo>
                    <a:pt x="212" y="265"/>
                    <a:pt x="116" y="491"/>
                    <a:pt x="1" y="757"/>
                  </a:cubicBezTo>
                  <a:lnTo>
                    <a:pt x="2879" y="1988"/>
                  </a:lnTo>
                  <a:lnTo>
                    <a:pt x="2879" y="1990"/>
                  </a:lnTo>
                  <a:lnTo>
                    <a:pt x="3203" y="1234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48"/>
            <p:cNvSpPr/>
            <p:nvPr/>
          </p:nvSpPr>
          <p:spPr>
            <a:xfrm>
              <a:off x="7449225" y="4252246"/>
              <a:ext cx="88599" cy="63605"/>
            </a:xfrm>
            <a:custGeom>
              <a:avLst/>
              <a:gdLst/>
              <a:ahLst/>
              <a:cxnLst/>
              <a:rect l="l" t="t" r="r" b="b"/>
              <a:pathLst>
                <a:path w="3286" h="2359" extrusionOk="0">
                  <a:moveTo>
                    <a:pt x="2878" y="1"/>
                  </a:moveTo>
                  <a:lnTo>
                    <a:pt x="0" y="1645"/>
                  </a:lnTo>
                  <a:lnTo>
                    <a:pt x="409" y="2359"/>
                  </a:lnTo>
                  <a:lnTo>
                    <a:pt x="3285" y="714"/>
                  </a:lnTo>
                  <a:lnTo>
                    <a:pt x="2878" y="1"/>
                  </a:ln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48"/>
            <p:cNvSpPr/>
            <p:nvPr/>
          </p:nvSpPr>
          <p:spPr>
            <a:xfrm>
              <a:off x="7305164" y="4252246"/>
              <a:ext cx="88599" cy="63605"/>
            </a:xfrm>
            <a:custGeom>
              <a:avLst/>
              <a:gdLst/>
              <a:ahLst/>
              <a:cxnLst/>
              <a:rect l="l" t="t" r="r" b="b"/>
              <a:pathLst>
                <a:path w="3286" h="2359" extrusionOk="0">
                  <a:moveTo>
                    <a:pt x="408" y="1"/>
                  </a:moveTo>
                  <a:lnTo>
                    <a:pt x="0" y="714"/>
                  </a:lnTo>
                  <a:lnTo>
                    <a:pt x="2876" y="2359"/>
                  </a:lnTo>
                  <a:lnTo>
                    <a:pt x="3286" y="164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48"/>
            <p:cNvSpPr/>
            <p:nvPr/>
          </p:nvSpPr>
          <p:spPr>
            <a:xfrm>
              <a:off x="7554595" y="4128893"/>
              <a:ext cx="22190" cy="77625"/>
            </a:xfrm>
            <a:custGeom>
              <a:avLst/>
              <a:gdLst/>
              <a:ahLst/>
              <a:cxnLst/>
              <a:rect l="l" t="t" r="r" b="b"/>
              <a:pathLst>
                <a:path w="823" h="2879" extrusionOk="0">
                  <a:moveTo>
                    <a:pt x="0" y="1"/>
                  </a:moveTo>
                  <a:lnTo>
                    <a:pt x="0" y="2879"/>
                  </a:lnTo>
                  <a:lnTo>
                    <a:pt x="822" y="2879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48"/>
            <p:cNvSpPr/>
            <p:nvPr/>
          </p:nvSpPr>
          <p:spPr>
            <a:xfrm>
              <a:off x="7266419" y="4128893"/>
              <a:ext cx="22190" cy="77625"/>
            </a:xfrm>
            <a:custGeom>
              <a:avLst/>
              <a:gdLst/>
              <a:ahLst/>
              <a:cxnLst/>
              <a:rect l="l" t="t" r="r" b="b"/>
              <a:pathLst>
                <a:path w="823" h="2879" extrusionOk="0">
                  <a:moveTo>
                    <a:pt x="0" y="1"/>
                  </a:moveTo>
                  <a:lnTo>
                    <a:pt x="0" y="2879"/>
                  </a:lnTo>
                  <a:lnTo>
                    <a:pt x="823" y="2879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48"/>
            <p:cNvSpPr/>
            <p:nvPr/>
          </p:nvSpPr>
          <p:spPr>
            <a:xfrm>
              <a:off x="7410480" y="4051295"/>
              <a:ext cx="19413" cy="77625"/>
            </a:xfrm>
            <a:custGeom>
              <a:avLst/>
              <a:gdLst/>
              <a:ahLst/>
              <a:cxnLst/>
              <a:rect l="l" t="t" r="r" b="b"/>
              <a:pathLst>
                <a:path w="720" h="2879" extrusionOk="0">
                  <a:moveTo>
                    <a:pt x="0" y="1"/>
                  </a:moveTo>
                  <a:lnTo>
                    <a:pt x="0" y="2879"/>
                  </a:lnTo>
                  <a:lnTo>
                    <a:pt x="411" y="2879"/>
                  </a:lnTo>
                  <a:lnTo>
                    <a:pt x="720" y="1131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48"/>
            <p:cNvSpPr/>
            <p:nvPr/>
          </p:nvSpPr>
          <p:spPr>
            <a:xfrm>
              <a:off x="7421562" y="4051295"/>
              <a:ext cx="11109" cy="77625"/>
            </a:xfrm>
            <a:custGeom>
              <a:avLst/>
              <a:gdLst/>
              <a:ahLst/>
              <a:cxnLst/>
              <a:rect l="l" t="t" r="r" b="b"/>
              <a:pathLst>
                <a:path w="412" h="2879" extrusionOk="0">
                  <a:moveTo>
                    <a:pt x="0" y="1"/>
                  </a:moveTo>
                  <a:lnTo>
                    <a:pt x="0" y="2879"/>
                  </a:lnTo>
                  <a:lnTo>
                    <a:pt x="412" y="2879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48"/>
            <p:cNvSpPr/>
            <p:nvPr/>
          </p:nvSpPr>
          <p:spPr>
            <a:xfrm>
              <a:off x="7450465" y="4107647"/>
              <a:ext cx="86334" cy="53682"/>
            </a:xfrm>
            <a:custGeom>
              <a:avLst/>
              <a:gdLst/>
              <a:ahLst/>
              <a:cxnLst/>
              <a:rect l="l" t="t" r="r" b="b"/>
              <a:pathLst>
                <a:path w="3202" h="1991" extrusionOk="0">
                  <a:moveTo>
                    <a:pt x="2879" y="1"/>
                  </a:moveTo>
                  <a:lnTo>
                    <a:pt x="1" y="1234"/>
                  </a:lnTo>
                  <a:cubicBezTo>
                    <a:pt x="114" y="1498"/>
                    <a:pt x="210" y="1724"/>
                    <a:pt x="325" y="1990"/>
                  </a:cubicBezTo>
                  <a:lnTo>
                    <a:pt x="3201" y="757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48"/>
            <p:cNvSpPr/>
            <p:nvPr/>
          </p:nvSpPr>
          <p:spPr>
            <a:xfrm>
              <a:off x="7410480" y="4195410"/>
              <a:ext cx="19413" cy="77625"/>
            </a:xfrm>
            <a:custGeom>
              <a:avLst/>
              <a:gdLst/>
              <a:ahLst/>
              <a:cxnLst/>
              <a:rect l="l" t="t" r="r" b="b"/>
              <a:pathLst>
                <a:path w="720" h="2879" extrusionOk="0">
                  <a:moveTo>
                    <a:pt x="0" y="1"/>
                  </a:moveTo>
                  <a:lnTo>
                    <a:pt x="0" y="2879"/>
                  </a:lnTo>
                  <a:lnTo>
                    <a:pt x="411" y="2879"/>
                  </a:lnTo>
                  <a:lnTo>
                    <a:pt x="720" y="1748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48"/>
            <p:cNvSpPr/>
            <p:nvPr/>
          </p:nvSpPr>
          <p:spPr>
            <a:xfrm>
              <a:off x="7421562" y="4195410"/>
              <a:ext cx="11109" cy="77625"/>
            </a:xfrm>
            <a:custGeom>
              <a:avLst/>
              <a:gdLst/>
              <a:ahLst/>
              <a:cxnLst/>
              <a:rect l="l" t="t" r="r" b="b"/>
              <a:pathLst>
                <a:path w="412" h="2879" extrusionOk="0">
                  <a:moveTo>
                    <a:pt x="0" y="1"/>
                  </a:moveTo>
                  <a:lnTo>
                    <a:pt x="0" y="2879"/>
                  </a:lnTo>
                  <a:lnTo>
                    <a:pt x="412" y="2879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48"/>
            <p:cNvSpPr/>
            <p:nvPr/>
          </p:nvSpPr>
          <p:spPr>
            <a:xfrm>
              <a:off x="7305218" y="4163567"/>
              <a:ext cx="88545" cy="63605"/>
            </a:xfrm>
            <a:custGeom>
              <a:avLst/>
              <a:gdLst/>
              <a:ahLst/>
              <a:cxnLst/>
              <a:rect l="l" t="t" r="r" b="b"/>
              <a:pathLst>
                <a:path w="3284" h="2359" extrusionOk="0">
                  <a:moveTo>
                    <a:pt x="2876" y="1"/>
                  </a:moveTo>
                  <a:lnTo>
                    <a:pt x="0" y="1645"/>
                  </a:lnTo>
                  <a:lnTo>
                    <a:pt x="408" y="2359"/>
                  </a:lnTo>
                  <a:lnTo>
                    <a:pt x="3284" y="714"/>
                  </a:lnTo>
                  <a:lnTo>
                    <a:pt x="2876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48"/>
            <p:cNvSpPr/>
            <p:nvPr/>
          </p:nvSpPr>
          <p:spPr>
            <a:xfrm>
              <a:off x="7377262" y="4117811"/>
              <a:ext cx="55408" cy="88707"/>
            </a:xfrm>
            <a:custGeom>
              <a:avLst/>
              <a:gdLst/>
              <a:ahLst/>
              <a:cxnLst/>
              <a:rect l="l" t="t" r="r" b="b"/>
              <a:pathLst>
                <a:path w="2055" h="3290" extrusionOk="0">
                  <a:moveTo>
                    <a:pt x="1643" y="1"/>
                  </a:moveTo>
                  <a:cubicBezTo>
                    <a:pt x="736" y="3"/>
                    <a:pt x="1" y="738"/>
                    <a:pt x="1" y="1645"/>
                  </a:cubicBezTo>
                  <a:cubicBezTo>
                    <a:pt x="1" y="2552"/>
                    <a:pt x="736" y="3288"/>
                    <a:pt x="1643" y="3290"/>
                  </a:cubicBezTo>
                  <a:lnTo>
                    <a:pt x="2055" y="1645"/>
                  </a:lnTo>
                  <a:lnTo>
                    <a:pt x="1643" y="1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48"/>
            <p:cNvSpPr/>
            <p:nvPr/>
          </p:nvSpPr>
          <p:spPr>
            <a:xfrm>
              <a:off x="7421562" y="4117811"/>
              <a:ext cx="44380" cy="88707"/>
            </a:xfrm>
            <a:custGeom>
              <a:avLst/>
              <a:gdLst/>
              <a:ahLst/>
              <a:cxnLst/>
              <a:rect l="l" t="t" r="r" b="b"/>
              <a:pathLst>
                <a:path w="1646" h="3290" extrusionOk="0">
                  <a:moveTo>
                    <a:pt x="0" y="1"/>
                  </a:moveTo>
                  <a:lnTo>
                    <a:pt x="0" y="3290"/>
                  </a:lnTo>
                  <a:cubicBezTo>
                    <a:pt x="909" y="3288"/>
                    <a:pt x="1645" y="2552"/>
                    <a:pt x="1645" y="1645"/>
                  </a:cubicBezTo>
                  <a:cubicBezTo>
                    <a:pt x="1645" y="738"/>
                    <a:pt x="909" y="3"/>
                    <a:pt x="0" y="1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48"/>
            <p:cNvSpPr/>
            <p:nvPr/>
          </p:nvSpPr>
          <p:spPr>
            <a:xfrm>
              <a:off x="7517845" y="4051295"/>
              <a:ext cx="92185" cy="88734"/>
            </a:xfrm>
            <a:custGeom>
              <a:avLst/>
              <a:gdLst/>
              <a:ahLst/>
              <a:cxnLst/>
              <a:rect l="l" t="t" r="r" b="b"/>
              <a:pathLst>
                <a:path w="3419" h="3291" extrusionOk="0">
                  <a:moveTo>
                    <a:pt x="1774" y="1"/>
                  </a:moveTo>
                  <a:cubicBezTo>
                    <a:pt x="1109" y="1"/>
                    <a:pt x="509" y="402"/>
                    <a:pt x="255" y="1017"/>
                  </a:cubicBezTo>
                  <a:cubicBezTo>
                    <a:pt x="1" y="1631"/>
                    <a:pt x="142" y="2339"/>
                    <a:pt x="611" y="2808"/>
                  </a:cubicBezTo>
                  <a:cubicBezTo>
                    <a:pt x="925" y="3124"/>
                    <a:pt x="1346" y="3290"/>
                    <a:pt x="1773" y="3290"/>
                  </a:cubicBezTo>
                  <a:cubicBezTo>
                    <a:pt x="1985" y="3290"/>
                    <a:pt x="2199" y="3249"/>
                    <a:pt x="2403" y="3165"/>
                  </a:cubicBezTo>
                  <a:cubicBezTo>
                    <a:pt x="3018" y="2911"/>
                    <a:pt x="3419" y="2311"/>
                    <a:pt x="3419" y="1645"/>
                  </a:cubicBezTo>
                  <a:cubicBezTo>
                    <a:pt x="3419" y="738"/>
                    <a:pt x="2681" y="1"/>
                    <a:pt x="1774" y="1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48"/>
            <p:cNvSpPr/>
            <p:nvPr/>
          </p:nvSpPr>
          <p:spPr>
            <a:xfrm>
              <a:off x="7377262" y="3973751"/>
              <a:ext cx="55408" cy="88653"/>
            </a:xfrm>
            <a:custGeom>
              <a:avLst/>
              <a:gdLst/>
              <a:ahLst/>
              <a:cxnLst/>
              <a:rect l="l" t="t" r="r" b="b"/>
              <a:pathLst>
                <a:path w="2055" h="3288" extrusionOk="0">
                  <a:moveTo>
                    <a:pt x="1643" y="1"/>
                  </a:moveTo>
                  <a:cubicBezTo>
                    <a:pt x="736" y="1"/>
                    <a:pt x="1" y="736"/>
                    <a:pt x="1" y="1643"/>
                  </a:cubicBezTo>
                  <a:cubicBezTo>
                    <a:pt x="1" y="2552"/>
                    <a:pt x="736" y="3288"/>
                    <a:pt x="1643" y="3288"/>
                  </a:cubicBezTo>
                  <a:lnTo>
                    <a:pt x="2055" y="1643"/>
                  </a:lnTo>
                  <a:lnTo>
                    <a:pt x="1643" y="1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48"/>
            <p:cNvSpPr/>
            <p:nvPr/>
          </p:nvSpPr>
          <p:spPr>
            <a:xfrm>
              <a:off x="7421562" y="3973751"/>
              <a:ext cx="44380" cy="88653"/>
            </a:xfrm>
            <a:custGeom>
              <a:avLst/>
              <a:gdLst/>
              <a:ahLst/>
              <a:cxnLst/>
              <a:rect l="l" t="t" r="r" b="b"/>
              <a:pathLst>
                <a:path w="1646" h="3288" extrusionOk="0">
                  <a:moveTo>
                    <a:pt x="0" y="1"/>
                  </a:moveTo>
                  <a:lnTo>
                    <a:pt x="0" y="3288"/>
                  </a:lnTo>
                  <a:cubicBezTo>
                    <a:pt x="909" y="3288"/>
                    <a:pt x="1645" y="2552"/>
                    <a:pt x="1645" y="1643"/>
                  </a:cubicBezTo>
                  <a:cubicBezTo>
                    <a:pt x="1645" y="736"/>
                    <a:pt x="909" y="1"/>
                    <a:pt x="0" y="1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48"/>
            <p:cNvSpPr/>
            <p:nvPr/>
          </p:nvSpPr>
          <p:spPr>
            <a:xfrm>
              <a:off x="7229669" y="4051295"/>
              <a:ext cx="92212" cy="88734"/>
            </a:xfrm>
            <a:custGeom>
              <a:avLst/>
              <a:gdLst/>
              <a:ahLst/>
              <a:cxnLst/>
              <a:rect l="l" t="t" r="r" b="b"/>
              <a:pathLst>
                <a:path w="3420" h="3291" extrusionOk="0">
                  <a:moveTo>
                    <a:pt x="1775" y="1"/>
                  </a:moveTo>
                  <a:cubicBezTo>
                    <a:pt x="1109" y="1"/>
                    <a:pt x="509" y="402"/>
                    <a:pt x="255" y="1017"/>
                  </a:cubicBezTo>
                  <a:cubicBezTo>
                    <a:pt x="1" y="1631"/>
                    <a:pt x="142" y="2339"/>
                    <a:pt x="612" y="2808"/>
                  </a:cubicBezTo>
                  <a:cubicBezTo>
                    <a:pt x="926" y="3124"/>
                    <a:pt x="1346" y="3290"/>
                    <a:pt x="1773" y="3290"/>
                  </a:cubicBezTo>
                  <a:cubicBezTo>
                    <a:pt x="1986" y="3290"/>
                    <a:pt x="2200" y="3249"/>
                    <a:pt x="2403" y="3165"/>
                  </a:cubicBezTo>
                  <a:cubicBezTo>
                    <a:pt x="3018" y="2911"/>
                    <a:pt x="3419" y="2311"/>
                    <a:pt x="3419" y="1645"/>
                  </a:cubicBezTo>
                  <a:cubicBezTo>
                    <a:pt x="3419" y="738"/>
                    <a:pt x="2682" y="1"/>
                    <a:pt x="1775" y="1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48"/>
            <p:cNvSpPr/>
            <p:nvPr/>
          </p:nvSpPr>
          <p:spPr>
            <a:xfrm>
              <a:off x="7377262" y="4261926"/>
              <a:ext cx="55408" cy="88653"/>
            </a:xfrm>
            <a:custGeom>
              <a:avLst/>
              <a:gdLst/>
              <a:ahLst/>
              <a:cxnLst/>
              <a:rect l="l" t="t" r="r" b="b"/>
              <a:pathLst>
                <a:path w="2055" h="3288" extrusionOk="0">
                  <a:moveTo>
                    <a:pt x="1643" y="1"/>
                  </a:moveTo>
                  <a:cubicBezTo>
                    <a:pt x="736" y="1"/>
                    <a:pt x="1" y="736"/>
                    <a:pt x="1" y="1643"/>
                  </a:cubicBezTo>
                  <a:cubicBezTo>
                    <a:pt x="1" y="2552"/>
                    <a:pt x="736" y="3288"/>
                    <a:pt x="1643" y="3288"/>
                  </a:cubicBezTo>
                  <a:lnTo>
                    <a:pt x="2055" y="1643"/>
                  </a:lnTo>
                  <a:lnTo>
                    <a:pt x="1643" y="1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48"/>
            <p:cNvSpPr/>
            <p:nvPr/>
          </p:nvSpPr>
          <p:spPr>
            <a:xfrm>
              <a:off x="7421562" y="4261926"/>
              <a:ext cx="44380" cy="88653"/>
            </a:xfrm>
            <a:custGeom>
              <a:avLst/>
              <a:gdLst/>
              <a:ahLst/>
              <a:cxnLst/>
              <a:rect l="l" t="t" r="r" b="b"/>
              <a:pathLst>
                <a:path w="1646" h="3288" extrusionOk="0">
                  <a:moveTo>
                    <a:pt x="0" y="1"/>
                  </a:moveTo>
                  <a:lnTo>
                    <a:pt x="0" y="3288"/>
                  </a:lnTo>
                  <a:cubicBezTo>
                    <a:pt x="909" y="3288"/>
                    <a:pt x="1645" y="2552"/>
                    <a:pt x="1645" y="1643"/>
                  </a:cubicBezTo>
                  <a:cubicBezTo>
                    <a:pt x="1645" y="736"/>
                    <a:pt x="909" y="1"/>
                    <a:pt x="0" y="1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48"/>
            <p:cNvSpPr/>
            <p:nvPr/>
          </p:nvSpPr>
          <p:spPr>
            <a:xfrm>
              <a:off x="7517845" y="4195410"/>
              <a:ext cx="92185" cy="88707"/>
            </a:xfrm>
            <a:custGeom>
              <a:avLst/>
              <a:gdLst/>
              <a:ahLst/>
              <a:cxnLst/>
              <a:rect l="l" t="t" r="r" b="b"/>
              <a:pathLst>
                <a:path w="3419" h="3290" extrusionOk="0">
                  <a:moveTo>
                    <a:pt x="1774" y="1"/>
                  </a:moveTo>
                  <a:cubicBezTo>
                    <a:pt x="1109" y="1"/>
                    <a:pt x="509" y="402"/>
                    <a:pt x="255" y="1016"/>
                  </a:cubicBezTo>
                  <a:cubicBezTo>
                    <a:pt x="1" y="1629"/>
                    <a:pt x="142" y="2337"/>
                    <a:pt x="611" y="2808"/>
                  </a:cubicBezTo>
                  <a:cubicBezTo>
                    <a:pt x="925" y="3122"/>
                    <a:pt x="1345" y="3289"/>
                    <a:pt x="1773" y="3289"/>
                  </a:cubicBezTo>
                  <a:cubicBezTo>
                    <a:pt x="1985" y="3289"/>
                    <a:pt x="2199" y="3248"/>
                    <a:pt x="2403" y="3163"/>
                  </a:cubicBezTo>
                  <a:cubicBezTo>
                    <a:pt x="3018" y="2909"/>
                    <a:pt x="3419" y="2310"/>
                    <a:pt x="3419" y="1645"/>
                  </a:cubicBezTo>
                  <a:cubicBezTo>
                    <a:pt x="3419" y="736"/>
                    <a:pt x="2681" y="1"/>
                    <a:pt x="1774" y="1"/>
                  </a:cubicBez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48"/>
            <p:cNvSpPr/>
            <p:nvPr/>
          </p:nvSpPr>
          <p:spPr>
            <a:xfrm>
              <a:off x="7229669" y="4195410"/>
              <a:ext cx="92212" cy="88707"/>
            </a:xfrm>
            <a:custGeom>
              <a:avLst/>
              <a:gdLst/>
              <a:ahLst/>
              <a:cxnLst/>
              <a:rect l="l" t="t" r="r" b="b"/>
              <a:pathLst>
                <a:path w="3420" h="3290" extrusionOk="0">
                  <a:moveTo>
                    <a:pt x="1775" y="1"/>
                  </a:moveTo>
                  <a:cubicBezTo>
                    <a:pt x="1109" y="1"/>
                    <a:pt x="509" y="402"/>
                    <a:pt x="255" y="1016"/>
                  </a:cubicBezTo>
                  <a:cubicBezTo>
                    <a:pt x="1" y="1629"/>
                    <a:pt x="142" y="2337"/>
                    <a:pt x="612" y="2808"/>
                  </a:cubicBezTo>
                  <a:cubicBezTo>
                    <a:pt x="925" y="3122"/>
                    <a:pt x="1345" y="3289"/>
                    <a:pt x="1773" y="3289"/>
                  </a:cubicBezTo>
                  <a:cubicBezTo>
                    <a:pt x="1985" y="3289"/>
                    <a:pt x="2199" y="3248"/>
                    <a:pt x="2403" y="3163"/>
                  </a:cubicBezTo>
                  <a:cubicBezTo>
                    <a:pt x="3018" y="2909"/>
                    <a:pt x="3419" y="2310"/>
                    <a:pt x="3419" y="1645"/>
                  </a:cubicBezTo>
                  <a:cubicBezTo>
                    <a:pt x="3419" y="736"/>
                    <a:pt x="2682" y="1"/>
                    <a:pt x="1775" y="1"/>
                  </a:cubicBez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0" name="Google Shape;4080;p48"/>
          <p:cNvGrpSpPr/>
          <p:nvPr/>
        </p:nvGrpSpPr>
        <p:grpSpPr>
          <a:xfrm>
            <a:off x="2414650" y="2919470"/>
            <a:ext cx="469130" cy="466001"/>
            <a:chOff x="4788053" y="1566134"/>
            <a:chExt cx="379524" cy="376963"/>
          </a:xfrm>
        </p:grpSpPr>
        <p:sp>
          <p:nvSpPr>
            <p:cNvPr id="4081" name="Google Shape;4081;p48"/>
            <p:cNvSpPr/>
            <p:nvPr/>
          </p:nvSpPr>
          <p:spPr>
            <a:xfrm>
              <a:off x="4831786" y="1607279"/>
              <a:ext cx="50905" cy="50905"/>
            </a:xfrm>
            <a:custGeom>
              <a:avLst/>
              <a:gdLst/>
              <a:ahLst/>
              <a:cxnLst/>
              <a:rect l="l" t="t" r="r" b="b"/>
              <a:pathLst>
                <a:path w="1888" h="1888" extrusionOk="0">
                  <a:moveTo>
                    <a:pt x="1305" y="1"/>
                  </a:moveTo>
                  <a:lnTo>
                    <a:pt x="1" y="1305"/>
                  </a:lnTo>
                  <a:lnTo>
                    <a:pt x="583" y="1887"/>
                  </a:lnTo>
                  <a:lnTo>
                    <a:pt x="1887" y="581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48"/>
            <p:cNvSpPr/>
            <p:nvPr/>
          </p:nvSpPr>
          <p:spPr>
            <a:xfrm>
              <a:off x="4831786" y="1851101"/>
              <a:ext cx="50851" cy="50851"/>
            </a:xfrm>
            <a:custGeom>
              <a:avLst/>
              <a:gdLst/>
              <a:ahLst/>
              <a:cxnLst/>
              <a:rect l="l" t="t" r="r" b="b"/>
              <a:pathLst>
                <a:path w="1886" h="1886" extrusionOk="0">
                  <a:moveTo>
                    <a:pt x="581" y="1"/>
                  </a:moveTo>
                  <a:lnTo>
                    <a:pt x="1" y="581"/>
                  </a:lnTo>
                  <a:lnTo>
                    <a:pt x="1305" y="1885"/>
                  </a:lnTo>
                  <a:lnTo>
                    <a:pt x="1885" y="1305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48"/>
            <p:cNvSpPr/>
            <p:nvPr/>
          </p:nvSpPr>
          <p:spPr>
            <a:xfrm>
              <a:off x="4831786" y="1607333"/>
              <a:ext cx="158486" cy="294673"/>
            </a:xfrm>
            <a:custGeom>
              <a:avLst/>
              <a:gdLst/>
              <a:ahLst/>
              <a:cxnLst/>
              <a:rect l="l" t="t" r="r" b="b"/>
              <a:pathLst>
                <a:path w="5878" h="10929" extrusionOk="0">
                  <a:moveTo>
                    <a:pt x="3050" y="1"/>
                  </a:moveTo>
                  <a:lnTo>
                    <a:pt x="2468" y="581"/>
                  </a:lnTo>
                  <a:lnTo>
                    <a:pt x="4062" y="2175"/>
                  </a:lnTo>
                  <a:lnTo>
                    <a:pt x="2177" y="4062"/>
                  </a:lnTo>
                  <a:lnTo>
                    <a:pt x="583" y="2468"/>
                  </a:lnTo>
                  <a:lnTo>
                    <a:pt x="1" y="3048"/>
                  </a:lnTo>
                  <a:lnTo>
                    <a:pt x="1766" y="4811"/>
                  </a:lnTo>
                  <a:lnTo>
                    <a:pt x="1766" y="6115"/>
                  </a:lnTo>
                  <a:lnTo>
                    <a:pt x="1" y="7879"/>
                  </a:lnTo>
                  <a:lnTo>
                    <a:pt x="583" y="8459"/>
                  </a:lnTo>
                  <a:lnTo>
                    <a:pt x="2177" y="6865"/>
                  </a:lnTo>
                  <a:lnTo>
                    <a:pt x="4062" y="8750"/>
                  </a:lnTo>
                  <a:lnTo>
                    <a:pt x="2468" y="10348"/>
                  </a:lnTo>
                  <a:lnTo>
                    <a:pt x="3050" y="10928"/>
                  </a:lnTo>
                  <a:lnTo>
                    <a:pt x="4813" y="9165"/>
                  </a:lnTo>
                  <a:lnTo>
                    <a:pt x="5466" y="9165"/>
                  </a:lnTo>
                  <a:lnTo>
                    <a:pt x="5878" y="8754"/>
                  </a:lnTo>
                  <a:lnTo>
                    <a:pt x="5466" y="8342"/>
                  </a:lnTo>
                  <a:lnTo>
                    <a:pt x="4813" y="8342"/>
                  </a:lnTo>
                  <a:lnTo>
                    <a:pt x="2588" y="6115"/>
                  </a:lnTo>
                  <a:lnTo>
                    <a:pt x="2588" y="4811"/>
                  </a:lnTo>
                  <a:lnTo>
                    <a:pt x="4813" y="2586"/>
                  </a:lnTo>
                  <a:lnTo>
                    <a:pt x="5466" y="2586"/>
                  </a:lnTo>
                  <a:lnTo>
                    <a:pt x="5878" y="2175"/>
                  </a:lnTo>
                  <a:lnTo>
                    <a:pt x="5466" y="1764"/>
                  </a:lnTo>
                  <a:lnTo>
                    <a:pt x="4813" y="1764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48"/>
            <p:cNvSpPr/>
            <p:nvPr/>
          </p:nvSpPr>
          <p:spPr>
            <a:xfrm>
              <a:off x="5075554" y="1851101"/>
              <a:ext cx="50905" cy="50851"/>
            </a:xfrm>
            <a:custGeom>
              <a:avLst/>
              <a:gdLst/>
              <a:ahLst/>
              <a:cxnLst/>
              <a:rect l="l" t="t" r="r" b="b"/>
              <a:pathLst>
                <a:path w="1888" h="1886" extrusionOk="0">
                  <a:moveTo>
                    <a:pt x="1305" y="1"/>
                  </a:moveTo>
                  <a:lnTo>
                    <a:pt x="1" y="1305"/>
                  </a:lnTo>
                  <a:lnTo>
                    <a:pt x="583" y="1885"/>
                  </a:lnTo>
                  <a:lnTo>
                    <a:pt x="1887" y="583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48"/>
            <p:cNvSpPr/>
            <p:nvPr/>
          </p:nvSpPr>
          <p:spPr>
            <a:xfrm>
              <a:off x="4979164" y="1607279"/>
              <a:ext cx="147350" cy="294673"/>
            </a:xfrm>
            <a:custGeom>
              <a:avLst/>
              <a:gdLst/>
              <a:ahLst/>
              <a:cxnLst/>
              <a:rect l="l" t="t" r="r" b="b"/>
              <a:pathLst>
                <a:path w="5465" h="10929" extrusionOk="0">
                  <a:moveTo>
                    <a:pt x="2417" y="1"/>
                  </a:moveTo>
                  <a:lnTo>
                    <a:pt x="653" y="1764"/>
                  </a:lnTo>
                  <a:lnTo>
                    <a:pt x="0" y="1764"/>
                  </a:lnTo>
                  <a:lnTo>
                    <a:pt x="0" y="2586"/>
                  </a:lnTo>
                  <a:lnTo>
                    <a:pt x="653" y="2586"/>
                  </a:lnTo>
                  <a:lnTo>
                    <a:pt x="2878" y="4811"/>
                  </a:lnTo>
                  <a:lnTo>
                    <a:pt x="2878" y="6117"/>
                  </a:lnTo>
                  <a:lnTo>
                    <a:pt x="653" y="8342"/>
                  </a:lnTo>
                  <a:lnTo>
                    <a:pt x="0" y="8342"/>
                  </a:lnTo>
                  <a:lnTo>
                    <a:pt x="0" y="9165"/>
                  </a:lnTo>
                  <a:lnTo>
                    <a:pt x="653" y="9165"/>
                  </a:lnTo>
                  <a:lnTo>
                    <a:pt x="2417" y="10928"/>
                  </a:lnTo>
                  <a:lnTo>
                    <a:pt x="2997" y="10348"/>
                  </a:lnTo>
                  <a:lnTo>
                    <a:pt x="1403" y="8754"/>
                  </a:lnTo>
                  <a:lnTo>
                    <a:pt x="3288" y="6867"/>
                  </a:lnTo>
                  <a:lnTo>
                    <a:pt x="4882" y="8463"/>
                  </a:lnTo>
                  <a:lnTo>
                    <a:pt x="5464" y="7881"/>
                  </a:lnTo>
                  <a:lnTo>
                    <a:pt x="3701" y="6117"/>
                  </a:lnTo>
                  <a:lnTo>
                    <a:pt x="3701" y="4813"/>
                  </a:lnTo>
                  <a:lnTo>
                    <a:pt x="5464" y="3048"/>
                  </a:lnTo>
                  <a:lnTo>
                    <a:pt x="4882" y="2468"/>
                  </a:lnTo>
                  <a:lnTo>
                    <a:pt x="3288" y="4062"/>
                  </a:lnTo>
                  <a:lnTo>
                    <a:pt x="1403" y="2177"/>
                  </a:lnTo>
                  <a:lnTo>
                    <a:pt x="2997" y="583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48"/>
            <p:cNvSpPr/>
            <p:nvPr/>
          </p:nvSpPr>
          <p:spPr>
            <a:xfrm>
              <a:off x="5075608" y="1607333"/>
              <a:ext cx="50851" cy="50851"/>
            </a:xfrm>
            <a:custGeom>
              <a:avLst/>
              <a:gdLst/>
              <a:ahLst/>
              <a:cxnLst/>
              <a:rect l="l" t="t" r="r" b="b"/>
              <a:pathLst>
                <a:path w="1886" h="1886" extrusionOk="0">
                  <a:moveTo>
                    <a:pt x="581" y="1"/>
                  </a:moveTo>
                  <a:lnTo>
                    <a:pt x="1" y="581"/>
                  </a:lnTo>
                  <a:lnTo>
                    <a:pt x="1305" y="1885"/>
                  </a:lnTo>
                  <a:lnTo>
                    <a:pt x="1885" y="1303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48"/>
            <p:cNvSpPr/>
            <p:nvPr/>
          </p:nvSpPr>
          <p:spPr>
            <a:xfrm>
              <a:off x="5031929" y="1566134"/>
              <a:ext cx="69159" cy="66570"/>
            </a:xfrm>
            <a:custGeom>
              <a:avLst/>
              <a:gdLst/>
              <a:ahLst/>
              <a:cxnLst/>
              <a:rect l="l" t="t" r="r" b="b"/>
              <a:pathLst>
                <a:path w="2565" h="2469" extrusionOk="0">
                  <a:moveTo>
                    <a:pt x="1331" y="1"/>
                  </a:moveTo>
                  <a:cubicBezTo>
                    <a:pt x="833" y="1"/>
                    <a:pt x="383" y="301"/>
                    <a:pt x="192" y="763"/>
                  </a:cubicBezTo>
                  <a:cubicBezTo>
                    <a:pt x="0" y="1224"/>
                    <a:pt x="107" y="1754"/>
                    <a:pt x="458" y="2107"/>
                  </a:cubicBezTo>
                  <a:cubicBezTo>
                    <a:pt x="694" y="2343"/>
                    <a:pt x="1010" y="2468"/>
                    <a:pt x="1331" y="2468"/>
                  </a:cubicBezTo>
                  <a:cubicBezTo>
                    <a:pt x="1490" y="2468"/>
                    <a:pt x="1650" y="2438"/>
                    <a:pt x="1802" y="2375"/>
                  </a:cubicBezTo>
                  <a:cubicBezTo>
                    <a:pt x="2264" y="2184"/>
                    <a:pt x="2564" y="1734"/>
                    <a:pt x="2564" y="1236"/>
                  </a:cubicBezTo>
                  <a:cubicBezTo>
                    <a:pt x="2564" y="555"/>
                    <a:pt x="2012" y="3"/>
                    <a:pt x="1331" y="1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48"/>
            <p:cNvSpPr/>
            <p:nvPr/>
          </p:nvSpPr>
          <p:spPr>
            <a:xfrm>
              <a:off x="5098446" y="1632705"/>
              <a:ext cx="69132" cy="66516"/>
            </a:xfrm>
            <a:custGeom>
              <a:avLst/>
              <a:gdLst/>
              <a:ahLst/>
              <a:cxnLst/>
              <a:rect l="l" t="t" r="r" b="b"/>
              <a:pathLst>
                <a:path w="2564" h="2467" extrusionOk="0">
                  <a:moveTo>
                    <a:pt x="1330" y="1"/>
                  </a:moveTo>
                  <a:cubicBezTo>
                    <a:pt x="833" y="1"/>
                    <a:pt x="381" y="301"/>
                    <a:pt x="192" y="761"/>
                  </a:cubicBezTo>
                  <a:cubicBezTo>
                    <a:pt x="0" y="1222"/>
                    <a:pt x="105" y="1752"/>
                    <a:pt x="458" y="2105"/>
                  </a:cubicBezTo>
                  <a:cubicBezTo>
                    <a:pt x="694" y="2341"/>
                    <a:pt x="1010" y="2467"/>
                    <a:pt x="1332" y="2467"/>
                  </a:cubicBezTo>
                  <a:cubicBezTo>
                    <a:pt x="1490" y="2467"/>
                    <a:pt x="1650" y="2436"/>
                    <a:pt x="1802" y="2373"/>
                  </a:cubicBezTo>
                  <a:cubicBezTo>
                    <a:pt x="2264" y="2182"/>
                    <a:pt x="2564" y="1732"/>
                    <a:pt x="2564" y="1234"/>
                  </a:cubicBezTo>
                  <a:cubicBezTo>
                    <a:pt x="2564" y="553"/>
                    <a:pt x="2012" y="1"/>
                    <a:pt x="1330" y="1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48"/>
            <p:cNvSpPr/>
            <p:nvPr/>
          </p:nvSpPr>
          <p:spPr>
            <a:xfrm>
              <a:off x="4854570" y="1566134"/>
              <a:ext cx="69186" cy="66651"/>
            </a:xfrm>
            <a:custGeom>
              <a:avLst/>
              <a:gdLst/>
              <a:ahLst/>
              <a:cxnLst/>
              <a:rect l="l" t="t" r="r" b="b"/>
              <a:pathLst>
                <a:path w="2566" h="2472" extrusionOk="0">
                  <a:moveTo>
                    <a:pt x="1330" y="1"/>
                  </a:moveTo>
                  <a:cubicBezTo>
                    <a:pt x="832" y="1"/>
                    <a:pt x="381" y="303"/>
                    <a:pt x="190" y="763"/>
                  </a:cubicBezTo>
                  <a:cubicBezTo>
                    <a:pt x="0" y="1224"/>
                    <a:pt x="105" y="1756"/>
                    <a:pt x="458" y="2109"/>
                  </a:cubicBezTo>
                  <a:cubicBezTo>
                    <a:pt x="694" y="2345"/>
                    <a:pt x="1010" y="2471"/>
                    <a:pt x="1332" y="2471"/>
                  </a:cubicBezTo>
                  <a:cubicBezTo>
                    <a:pt x="1491" y="2471"/>
                    <a:pt x="1651" y="2440"/>
                    <a:pt x="1804" y="2377"/>
                  </a:cubicBezTo>
                  <a:cubicBezTo>
                    <a:pt x="2265" y="2186"/>
                    <a:pt x="2566" y="1736"/>
                    <a:pt x="2566" y="1236"/>
                  </a:cubicBezTo>
                  <a:cubicBezTo>
                    <a:pt x="2566" y="555"/>
                    <a:pt x="2014" y="1"/>
                    <a:pt x="1330" y="1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48"/>
            <p:cNvSpPr/>
            <p:nvPr/>
          </p:nvSpPr>
          <p:spPr>
            <a:xfrm>
              <a:off x="4788107" y="1632705"/>
              <a:ext cx="69132" cy="66516"/>
            </a:xfrm>
            <a:custGeom>
              <a:avLst/>
              <a:gdLst/>
              <a:ahLst/>
              <a:cxnLst/>
              <a:rect l="l" t="t" r="r" b="b"/>
              <a:pathLst>
                <a:path w="2564" h="2467" extrusionOk="0">
                  <a:moveTo>
                    <a:pt x="1330" y="1"/>
                  </a:moveTo>
                  <a:cubicBezTo>
                    <a:pt x="833" y="1"/>
                    <a:pt x="383" y="301"/>
                    <a:pt x="192" y="761"/>
                  </a:cubicBezTo>
                  <a:cubicBezTo>
                    <a:pt x="0" y="1222"/>
                    <a:pt x="105" y="1752"/>
                    <a:pt x="458" y="2105"/>
                  </a:cubicBezTo>
                  <a:cubicBezTo>
                    <a:pt x="694" y="2341"/>
                    <a:pt x="1010" y="2467"/>
                    <a:pt x="1332" y="2467"/>
                  </a:cubicBezTo>
                  <a:cubicBezTo>
                    <a:pt x="1490" y="2467"/>
                    <a:pt x="1650" y="2436"/>
                    <a:pt x="1802" y="2373"/>
                  </a:cubicBezTo>
                  <a:cubicBezTo>
                    <a:pt x="2264" y="2182"/>
                    <a:pt x="2564" y="1732"/>
                    <a:pt x="2564" y="1234"/>
                  </a:cubicBezTo>
                  <a:cubicBezTo>
                    <a:pt x="2564" y="553"/>
                    <a:pt x="2012" y="1"/>
                    <a:pt x="1330" y="1"/>
                  </a:cubicBez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48"/>
            <p:cNvSpPr/>
            <p:nvPr/>
          </p:nvSpPr>
          <p:spPr>
            <a:xfrm>
              <a:off x="5031929" y="1876500"/>
              <a:ext cx="69159" cy="66543"/>
            </a:xfrm>
            <a:custGeom>
              <a:avLst/>
              <a:gdLst/>
              <a:ahLst/>
              <a:cxnLst/>
              <a:rect l="l" t="t" r="r" b="b"/>
              <a:pathLst>
                <a:path w="2565" h="2468" extrusionOk="0">
                  <a:moveTo>
                    <a:pt x="1331" y="0"/>
                  </a:moveTo>
                  <a:cubicBezTo>
                    <a:pt x="833" y="0"/>
                    <a:pt x="383" y="300"/>
                    <a:pt x="192" y="762"/>
                  </a:cubicBezTo>
                  <a:cubicBezTo>
                    <a:pt x="0" y="1221"/>
                    <a:pt x="107" y="1753"/>
                    <a:pt x="458" y="2106"/>
                  </a:cubicBezTo>
                  <a:cubicBezTo>
                    <a:pt x="694" y="2342"/>
                    <a:pt x="1010" y="2467"/>
                    <a:pt x="1331" y="2467"/>
                  </a:cubicBezTo>
                  <a:cubicBezTo>
                    <a:pt x="1490" y="2467"/>
                    <a:pt x="1650" y="2437"/>
                    <a:pt x="1802" y="2374"/>
                  </a:cubicBezTo>
                  <a:cubicBezTo>
                    <a:pt x="2264" y="2183"/>
                    <a:pt x="2564" y="1733"/>
                    <a:pt x="2564" y="1235"/>
                  </a:cubicBezTo>
                  <a:cubicBezTo>
                    <a:pt x="2564" y="554"/>
                    <a:pt x="2012" y="2"/>
                    <a:pt x="1331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48"/>
            <p:cNvSpPr/>
            <p:nvPr/>
          </p:nvSpPr>
          <p:spPr>
            <a:xfrm>
              <a:off x="5098392" y="1810037"/>
              <a:ext cx="69186" cy="66570"/>
            </a:xfrm>
            <a:custGeom>
              <a:avLst/>
              <a:gdLst/>
              <a:ahLst/>
              <a:cxnLst/>
              <a:rect l="l" t="t" r="r" b="b"/>
              <a:pathLst>
                <a:path w="2566" h="2469" extrusionOk="0">
                  <a:moveTo>
                    <a:pt x="1327" y="0"/>
                  </a:moveTo>
                  <a:cubicBezTo>
                    <a:pt x="830" y="0"/>
                    <a:pt x="383" y="300"/>
                    <a:pt x="192" y="760"/>
                  </a:cubicBezTo>
                  <a:cubicBezTo>
                    <a:pt x="0" y="1221"/>
                    <a:pt x="105" y="1754"/>
                    <a:pt x="458" y="2106"/>
                  </a:cubicBezTo>
                  <a:cubicBezTo>
                    <a:pt x="694" y="2342"/>
                    <a:pt x="1010" y="2468"/>
                    <a:pt x="1332" y="2468"/>
                  </a:cubicBezTo>
                  <a:cubicBezTo>
                    <a:pt x="1491" y="2468"/>
                    <a:pt x="1652" y="2438"/>
                    <a:pt x="1804" y="2374"/>
                  </a:cubicBezTo>
                  <a:cubicBezTo>
                    <a:pt x="2266" y="2183"/>
                    <a:pt x="2566" y="1733"/>
                    <a:pt x="2566" y="1234"/>
                  </a:cubicBezTo>
                  <a:cubicBezTo>
                    <a:pt x="2566" y="554"/>
                    <a:pt x="2016" y="0"/>
                    <a:pt x="1336" y="0"/>
                  </a:cubicBezTo>
                  <a:cubicBezTo>
                    <a:pt x="1335" y="0"/>
                    <a:pt x="1334" y="0"/>
                    <a:pt x="1332" y="0"/>
                  </a:cubicBezTo>
                  <a:cubicBezTo>
                    <a:pt x="1331" y="0"/>
                    <a:pt x="1329" y="0"/>
                    <a:pt x="1327" y="0"/>
                  </a:cubicBez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48"/>
            <p:cNvSpPr/>
            <p:nvPr/>
          </p:nvSpPr>
          <p:spPr>
            <a:xfrm>
              <a:off x="4854570" y="1876500"/>
              <a:ext cx="69186" cy="66597"/>
            </a:xfrm>
            <a:custGeom>
              <a:avLst/>
              <a:gdLst/>
              <a:ahLst/>
              <a:cxnLst/>
              <a:rect l="l" t="t" r="r" b="b"/>
              <a:pathLst>
                <a:path w="2566" h="2470" extrusionOk="0">
                  <a:moveTo>
                    <a:pt x="1330" y="0"/>
                  </a:moveTo>
                  <a:cubicBezTo>
                    <a:pt x="832" y="0"/>
                    <a:pt x="381" y="300"/>
                    <a:pt x="190" y="762"/>
                  </a:cubicBezTo>
                  <a:cubicBezTo>
                    <a:pt x="0" y="1223"/>
                    <a:pt x="105" y="1755"/>
                    <a:pt x="458" y="2108"/>
                  </a:cubicBezTo>
                  <a:cubicBezTo>
                    <a:pt x="694" y="2344"/>
                    <a:pt x="1010" y="2469"/>
                    <a:pt x="1332" y="2469"/>
                  </a:cubicBezTo>
                  <a:cubicBezTo>
                    <a:pt x="1491" y="2469"/>
                    <a:pt x="1651" y="2439"/>
                    <a:pt x="1804" y="2376"/>
                  </a:cubicBezTo>
                  <a:cubicBezTo>
                    <a:pt x="2265" y="2185"/>
                    <a:pt x="2566" y="1733"/>
                    <a:pt x="2566" y="1235"/>
                  </a:cubicBezTo>
                  <a:cubicBezTo>
                    <a:pt x="2566" y="552"/>
                    <a:pt x="2014" y="0"/>
                    <a:pt x="1330" y="0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48"/>
            <p:cNvSpPr/>
            <p:nvPr/>
          </p:nvSpPr>
          <p:spPr>
            <a:xfrm>
              <a:off x="4788053" y="1810037"/>
              <a:ext cx="69186" cy="66570"/>
            </a:xfrm>
            <a:custGeom>
              <a:avLst/>
              <a:gdLst/>
              <a:ahLst/>
              <a:cxnLst/>
              <a:rect l="l" t="t" r="r" b="b"/>
              <a:pathLst>
                <a:path w="2566" h="2469" extrusionOk="0">
                  <a:moveTo>
                    <a:pt x="1327" y="0"/>
                  </a:moveTo>
                  <a:cubicBezTo>
                    <a:pt x="830" y="0"/>
                    <a:pt x="383" y="300"/>
                    <a:pt x="192" y="760"/>
                  </a:cubicBezTo>
                  <a:cubicBezTo>
                    <a:pt x="0" y="1221"/>
                    <a:pt x="105" y="1754"/>
                    <a:pt x="458" y="2106"/>
                  </a:cubicBezTo>
                  <a:cubicBezTo>
                    <a:pt x="694" y="2342"/>
                    <a:pt x="1010" y="2468"/>
                    <a:pt x="1332" y="2468"/>
                  </a:cubicBezTo>
                  <a:cubicBezTo>
                    <a:pt x="1491" y="2468"/>
                    <a:pt x="1651" y="2438"/>
                    <a:pt x="1804" y="2374"/>
                  </a:cubicBezTo>
                  <a:cubicBezTo>
                    <a:pt x="2266" y="2183"/>
                    <a:pt x="2566" y="1733"/>
                    <a:pt x="2566" y="1234"/>
                  </a:cubicBezTo>
                  <a:cubicBezTo>
                    <a:pt x="2566" y="552"/>
                    <a:pt x="2014" y="0"/>
                    <a:pt x="1332" y="0"/>
                  </a:cubicBezTo>
                  <a:cubicBezTo>
                    <a:pt x="1331" y="0"/>
                    <a:pt x="1329" y="0"/>
                    <a:pt x="1327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5" name="Google Shape;4095;p48"/>
          <p:cNvGrpSpPr/>
          <p:nvPr/>
        </p:nvGrpSpPr>
        <p:grpSpPr>
          <a:xfrm>
            <a:off x="920943" y="1700325"/>
            <a:ext cx="484761" cy="465868"/>
            <a:chOff x="3161891" y="1566215"/>
            <a:chExt cx="392170" cy="376855"/>
          </a:xfrm>
        </p:grpSpPr>
        <p:sp>
          <p:nvSpPr>
            <p:cNvPr id="4096" name="Google Shape;4096;p48"/>
            <p:cNvSpPr/>
            <p:nvPr/>
          </p:nvSpPr>
          <p:spPr>
            <a:xfrm>
              <a:off x="3483823" y="1643813"/>
              <a:ext cx="18550" cy="133033"/>
            </a:xfrm>
            <a:custGeom>
              <a:avLst/>
              <a:gdLst/>
              <a:ahLst/>
              <a:cxnLst/>
              <a:rect l="l" t="t" r="r" b="b"/>
              <a:pathLst>
                <a:path w="688" h="4934" extrusionOk="0">
                  <a:moveTo>
                    <a:pt x="0" y="0"/>
                  </a:moveTo>
                  <a:lnTo>
                    <a:pt x="0" y="4934"/>
                  </a:lnTo>
                  <a:lnTo>
                    <a:pt x="411" y="4934"/>
                  </a:lnTo>
                  <a:lnTo>
                    <a:pt x="687" y="2467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48"/>
            <p:cNvSpPr/>
            <p:nvPr/>
          </p:nvSpPr>
          <p:spPr>
            <a:xfrm>
              <a:off x="3328681" y="1798956"/>
              <a:ext cx="88707" cy="22190"/>
            </a:xfrm>
            <a:custGeom>
              <a:avLst/>
              <a:gdLst/>
              <a:ahLst/>
              <a:cxnLst/>
              <a:rect l="l" t="t" r="r" b="b"/>
              <a:pathLst>
                <a:path w="3290" h="823" extrusionOk="0">
                  <a:moveTo>
                    <a:pt x="0" y="0"/>
                  </a:moveTo>
                  <a:lnTo>
                    <a:pt x="0" y="822"/>
                  </a:lnTo>
                  <a:lnTo>
                    <a:pt x="2878" y="822"/>
                  </a:lnTo>
                  <a:lnTo>
                    <a:pt x="3289" y="411"/>
                  </a:lnTo>
                  <a:lnTo>
                    <a:pt x="2878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48"/>
            <p:cNvSpPr/>
            <p:nvPr/>
          </p:nvSpPr>
          <p:spPr>
            <a:xfrm>
              <a:off x="3195702" y="1732439"/>
              <a:ext cx="16663" cy="133033"/>
            </a:xfrm>
            <a:custGeom>
              <a:avLst/>
              <a:gdLst/>
              <a:ahLst/>
              <a:cxnLst/>
              <a:rect l="l" t="t" r="r" b="b"/>
              <a:pathLst>
                <a:path w="618" h="4934" extrusionOk="0">
                  <a:moveTo>
                    <a:pt x="0" y="0"/>
                  </a:moveTo>
                  <a:lnTo>
                    <a:pt x="0" y="4934"/>
                  </a:lnTo>
                  <a:lnTo>
                    <a:pt x="412" y="4934"/>
                  </a:lnTo>
                  <a:lnTo>
                    <a:pt x="617" y="2467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48"/>
            <p:cNvSpPr/>
            <p:nvPr/>
          </p:nvSpPr>
          <p:spPr>
            <a:xfrm>
              <a:off x="3284328" y="1643813"/>
              <a:ext cx="19979" cy="133033"/>
            </a:xfrm>
            <a:custGeom>
              <a:avLst/>
              <a:gdLst/>
              <a:ahLst/>
              <a:cxnLst/>
              <a:rect l="l" t="t" r="r" b="b"/>
              <a:pathLst>
                <a:path w="741" h="4934" extrusionOk="0">
                  <a:moveTo>
                    <a:pt x="1" y="0"/>
                  </a:moveTo>
                  <a:lnTo>
                    <a:pt x="1" y="4934"/>
                  </a:lnTo>
                  <a:lnTo>
                    <a:pt x="412" y="4934"/>
                  </a:lnTo>
                  <a:lnTo>
                    <a:pt x="740" y="2467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48"/>
            <p:cNvSpPr/>
            <p:nvPr/>
          </p:nvSpPr>
          <p:spPr>
            <a:xfrm>
              <a:off x="3295409" y="1643813"/>
              <a:ext cx="11109" cy="133033"/>
            </a:xfrm>
            <a:custGeom>
              <a:avLst/>
              <a:gdLst/>
              <a:ahLst/>
              <a:cxnLst/>
              <a:rect l="l" t="t" r="r" b="b"/>
              <a:pathLst>
                <a:path w="412" h="4934" extrusionOk="0">
                  <a:moveTo>
                    <a:pt x="1" y="0"/>
                  </a:moveTo>
                  <a:lnTo>
                    <a:pt x="1" y="4934"/>
                  </a:lnTo>
                  <a:lnTo>
                    <a:pt x="412" y="4934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48"/>
            <p:cNvSpPr/>
            <p:nvPr/>
          </p:nvSpPr>
          <p:spPr>
            <a:xfrm>
              <a:off x="3239974" y="1688140"/>
              <a:ext cx="62850" cy="22190"/>
            </a:xfrm>
            <a:custGeom>
              <a:avLst/>
              <a:gdLst/>
              <a:ahLst/>
              <a:cxnLst/>
              <a:rect l="l" t="t" r="r" b="b"/>
              <a:pathLst>
                <a:path w="2331" h="823" extrusionOk="0">
                  <a:moveTo>
                    <a:pt x="1" y="1"/>
                  </a:moveTo>
                  <a:lnTo>
                    <a:pt x="1" y="823"/>
                  </a:lnTo>
                  <a:lnTo>
                    <a:pt x="2057" y="823"/>
                  </a:lnTo>
                  <a:lnTo>
                    <a:pt x="2331" y="412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48"/>
            <p:cNvSpPr/>
            <p:nvPr/>
          </p:nvSpPr>
          <p:spPr>
            <a:xfrm>
              <a:off x="3295409" y="1688140"/>
              <a:ext cx="77625" cy="22190"/>
            </a:xfrm>
            <a:custGeom>
              <a:avLst/>
              <a:gdLst/>
              <a:ahLst/>
              <a:cxnLst/>
              <a:rect l="l" t="t" r="r" b="b"/>
              <a:pathLst>
                <a:path w="2879" h="823" extrusionOk="0">
                  <a:moveTo>
                    <a:pt x="1" y="1"/>
                  </a:moveTo>
                  <a:lnTo>
                    <a:pt x="1" y="823"/>
                  </a:lnTo>
                  <a:lnTo>
                    <a:pt x="2879" y="823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48"/>
            <p:cNvSpPr/>
            <p:nvPr/>
          </p:nvSpPr>
          <p:spPr>
            <a:xfrm>
              <a:off x="3239974" y="1887635"/>
              <a:ext cx="69267" cy="22190"/>
            </a:xfrm>
            <a:custGeom>
              <a:avLst/>
              <a:gdLst/>
              <a:ahLst/>
              <a:cxnLst/>
              <a:rect l="l" t="t" r="r" b="b"/>
              <a:pathLst>
                <a:path w="2569" h="823" extrusionOk="0">
                  <a:moveTo>
                    <a:pt x="1" y="0"/>
                  </a:moveTo>
                  <a:lnTo>
                    <a:pt x="1" y="822"/>
                  </a:lnTo>
                  <a:lnTo>
                    <a:pt x="2057" y="822"/>
                  </a:lnTo>
                  <a:lnTo>
                    <a:pt x="2569" y="411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48"/>
            <p:cNvSpPr/>
            <p:nvPr/>
          </p:nvSpPr>
          <p:spPr>
            <a:xfrm>
              <a:off x="3295409" y="1887635"/>
              <a:ext cx="77625" cy="22190"/>
            </a:xfrm>
            <a:custGeom>
              <a:avLst/>
              <a:gdLst/>
              <a:ahLst/>
              <a:cxnLst/>
              <a:rect l="l" t="t" r="r" b="b"/>
              <a:pathLst>
                <a:path w="2879" h="823" extrusionOk="0">
                  <a:moveTo>
                    <a:pt x="1" y="0"/>
                  </a:moveTo>
                  <a:lnTo>
                    <a:pt x="1" y="822"/>
                  </a:lnTo>
                  <a:lnTo>
                    <a:pt x="2879" y="822"/>
                  </a:lnTo>
                  <a:lnTo>
                    <a:pt x="2879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48"/>
            <p:cNvSpPr/>
            <p:nvPr/>
          </p:nvSpPr>
          <p:spPr>
            <a:xfrm>
              <a:off x="3206784" y="1732439"/>
              <a:ext cx="11109" cy="133033"/>
            </a:xfrm>
            <a:custGeom>
              <a:avLst/>
              <a:gdLst/>
              <a:ahLst/>
              <a:cxnLst/>
              <a:rect l="l" t="t" r="r" b="b"/>
              <a:pathLst>
                <a:path w="412" h="4934" extrusionOk="0">
                  <a:moveTo>
                    <a:pt x="1" y="0"/>
                  </a:moveTo>
                  <a:lnTo>
                    <a:pt x="1" y="4934"/>
                  </a:lnTo>
                  <a:lnTo>
                    <a:pt x="412" y="4934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48"/>
            <p:cNvSpPr/>
            <p:nvPr/>
          </p:nvSpPr>
          <p:spPr>
            <a:xfrm>
              <a:off x="3494959" y="1643813"/>
              <a:ext cx="11109" cy="133033"/>
            </a:xfrm>
            <a:custGeom>
              <a:avLst/>
              <a:gdLst/>
              <a:ahLst/>
              <a:cxnLst/>
              <a:rect l="l" t="t" r="r" b="b"/>
              <a:pathLst>
                <a:path w="412" h="4934" extrusionOk="0">
                  <a:moveTo>
                    <a:pt x="0" y="0"/>
                  </a:moveTo>
                  <a:lnTo>
                    <a:pt x="0" y="4934"/>
                  </a:lnTo>
                  <a:lnTo>
                    <a:pt x="411" y="4934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48"/>
            <p:cNvSpPr/>
            <p:nvPr/>
          </p:nvSpPr>
          <p:spPr>
            <a:xfrm>
              <a:off x="3406279" y="1798956"/>
              <a:ext cx="55435" cy="22190"/>
            </a:xfrm>
            <a:custGeom>
              <a:avLst/>
              <a:gdLst/>
              <a:ahLst/>
              <a:cxnLst/>
              <a:rect l="l" t="t" r="r" b="b"/>
              <a:pathLst>
                <a:path w="2056" h="823" extrusionOk="0">
                  <a:moveTo>
                    <a:pt x="0" y="0"/>
                  </a:moveTo>
                  <a:lnTo>
                    <a:pt x="0" y="822"/>
                  </a:lnTo>
                  <a:lnTo>
                    <a:pt x="2056" y="822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48"/>
            <p:cNvSpPr/>
            <p:nvPr/>
          </p:nvSpPr>
          <p:spPr>
            <a:xfrm>
              <a:off x="3395198" y="1732439"/>
              <a:ext cx="18496" cy="133033"/>
            </a:xfrm>
            <a:custGeom>
              <a:avLst/>
              <a:gdLst/>
              <a:ahLst/>
              <a:cxnLst/>
              <a:rect l="l" t="t" r="r" b="b"/>
              <a:pathLst>
                <a:path w="686" h="4934" extrusionOk="0">
                  <a:moveTo>
                    <a:pt x="0" y="0"/>
                  </a:moveTo>
                  <a:lnTo>
                    <a:pt x="0" y="4934"/>
                  </a:lnTo>
                  <a:lnTo>
                    <a:pt x="411" y="4934"/>
                  </a:lnTo>
                  <a:lnTo>
                    <a:pt x="685" y="2467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48"/>
            <p:cNvSpPr/>
            <p:nvPr/>
          </p:nvSpPr>
          <p:spPr>
            <a:xfrm>
              <a:off x="3328681" y="1599460"/>
              <a:ext cx="133033" cy="22190"/>
            </a:xfrm>
            <a:custGeom>
              <a:avLst/>
              <a:gdLst/>
              <a:ahLst/>
              <a:cxnLst/>
              <a:rect l="l" t="t" r="r" b="b"/>
              <a:pathLst>
                <a:path w="4934" h="823" extrusionOk="0">
                  <a:moveTo>
                    <a:pt x="0" y="0"/>
                  </a:moveTo>
                  <a:lnTo>
                    <a:pt x="0" y="823"/>
                  </a:lnTo>
                  <a:lnTo>
                    <a:pt x="4934" y="823"/>
                  </a:lnTo>
                  <a:lnTo>
                    <a:pt x="4934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48"/>
            <p:cNvSpPr/>
            <p:nvPr/>
          </p:nvSpPr>
          <p:spPr>
            <a:xfrm>
              <a:off x="3421917" y="1626261"/>
              <a:ext cx="57295" cy="57295"/>
            </a:xfrm>
            <a:custGeom>
              <a:avLst/>
              <a:gdLst/>
              <a:ahLst/>
              <a:cxnLst/>
              <a:rect l="l" t="t" r="r" b="b"/>
              <a:pathLst>
                <a:path w="2125" h="2125" extrusionOk="0">
                  <a:moveTo>
                    <a:pt x="1544" y="0"/>
                  </a:moveTo>
                  <a:lnTo>
                    <a:pt x="1" y="1544"/>
                  </a:lnTo>
                  <a:lnTo>
                    <a:pt x="581" y="2124"/>
                  </a:lnTo>
                  <a:lnTo>
                    <a:pt x="2125" y="580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48"/>
            <p:cNvSpPr/>
            <p:nvPr/>
          </p:nvSpPr>
          <p:spPr>
            <a:xfrm>
              <a:off x="3421863" y="1825729"/>
              <a:ext cx="57349" cy="57295"/>
            </a:xfrm>
            <a:custGeom>
              <a:avLst/>
              <a:gdLst/>
              <a:ahLst/>
              <a:cxnLst/>
              <a:rect l="l" t="t" r="r" b="b"/>
              <a:pathLst>
                <a:path w="2127" h="2125" extrusionOk="0">
                  <a:moveTo>
                    <a:pt x="1546" y="1"/>
                  </a:moveTo>
                  <a:lnTo>
                    <a:pt x="1" y="1544"/>
                  </a:lnTo>
                  <a:lnTo>
                    <a:pt x="583" y="2125"/>
                  </a:lnTo>
                  <a:lnTo>
                    <a:pt x="2127" y="581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48"/>
            <p:cNvSpPr/>
            <p:nvPr/>
          </p:nvSpPr>
          <p:spPr>
            <a:xfrm>
              <a:off x="3222395" y="1825675"/>
              <a:ext cx="57349" cy="57349"/>
            </a:xfrm>
            <a:custGeom>
              <a:avLst/>
              <a:gdLst/>
              <a:ahLst/>
              <a:cxnLst/>
              <a:rect l="l" t="t" r="r" b="b"/>
              <a:pathLst>
                <a:path w="2127" h="2127" extrusionOk="0">
                  <a:moveTo>
                    <a:pt x="1546" y="1"/>
                  </a:moveTo>
                  <a:lnTo>
                    <a:pt x="0" y="1544"/>
                  </a:lnTo>
                  <a:lnTo>
                    <a:pt x="582" y="2127"/>
                  </a:lnTo>
                  <a:lnTo>
                    <a:pt x="2126" y="583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48"/>
            <p:cNvSpPr/>
            <p:nvPr/>
          </p:nvSpPr>
          <p:spPr>
            <a:xfrm>
              <a:off x="3222449" y="1626207"/>
              <a:ext cx="57349" cy="57349"/>
            </a:xfrm>
            <a:custGeom>
              <a:avLst/>
              <a:gdLst/>
              <a:ahLst/>
              <a:cxnLst/>
              <a:rect l="l" t="t" r="r" b="b"/>
              <a:pathLst>
                <a:path w="2127" h="2127" extrusionOk="0">
                  <a:moveTo>
                    <a:pt x="1546" y="0"/>
                  </a:moveTo>
                  <a:lnTo>
                    <a:pt x="0" y="1546"/>
                  </a:lnTo>
                  <a:lnTo>
                    <a:pt x="582" y="2126"/>
                  </a:lnTo>
                  <a:lnTo>
                    <a:pt x="2126" y="582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48"/>
            <p:cNvSpPr/>
            <p:nvPr/>
          </p:nvSpPr>
          <p:spPr>
            <a:xfrm>
              <a:off x="3251676" y="1566215"/>
              <a:ext cx="57565" cy="88653"/>
            </a:xfrm>
            <a:custGeom>
              <a:avLst/>
              <a:gdLst/>
              <a:ahLst/>
              <a:cxnLst/>
              <a:rect l="l" t="t" r="r" b="b"/>
              <a:pathLst>
                <a:path w="2135" h="3288" extrusionOk="0">
                  <a:moveTo>
                    <a:pt x="1623" y="0"/>
                  </a:moveTo>
                  <a:cubicBezTo>
                    <a:pt x="724" y="12"/>
                    <a:pt x="0" y="744"/>
                    <a:pt x="0" y="1645"/>
                  </a:cubicBezTo>
                  <a:cubicBezTo>
                    <a:pt x="0" y="2543"/>
                    <a:pt x="724" y="3277"/>
                    <a:pt x="1623" y="3287"/>
                  </a:cubicBezTo>
                  <a:lnTo>
                    <a:pt x="2135" y="1645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48"/>
            <p:cNvSpPr/>
            <p:nvPr/>
          </p:nvSpPr>
          <p:spPr>
            <a:xfrm>
              <a:off x="3251083" y="1765684"/>
              <a:ext cx="55435" cy="88707"/>
            </a:xfrm>
            <a:custGeom>
              <a:avLst/>
              <a:gdLst/>
              <a:ahLst/>
              <a:cxnLst/>
              <a:rect l="l" t="t" r="r" b="b"/>
              <a:pathLst>
                <a:path w="2056" h="3290" extrusionOk="0">
                  <a:moveTo>
                    <a:pt x="1645" y="1"/>
                  </a:moveTo>
                  <a:cubicBezTo>
                    <a:pt x="738" y="1"/>
                    <a:pt x="0" y="736"/>
                    <a:pt x="0" y="1645"/>
                  </a:cubicBezTo>
                  <a:cubicBezTo>
                    <a:pt x="0" y="2554"/>
                    <a:pt x="738" y="3290"/>
                    <a:pt x="1645" y="3290"/>
                  </a:cubicBezTo>
                  <a:lnTo>
                    <a:pt x="2056" y="1645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48"/>
            <p:cNvSpPr/>
            <p:nvPr/>
          </p:nvSpPr>
          <p:spPr>
            <a:xfrm>
              <a:off x="3162376" y="1854364"/>
              <a:ext cx="55516" cy="88707"/>
            </a:xfrm>
            <a:custGeom>
              <a:avLst/>
              <a:gdLst/>
              <a:ahLst/>
              <a:cxnLst/>
              <a:rect l="l" t="t" r="r" b="b"/>
              <a:pathLst>
                <a:path w="2059" h="3290" extrusionOk="0">
                  <a:moveTo>
                    <a:pt x="1648" y="1"/>
                  </a:moveTo>
                  <a:cubicBezTo>
                    <a:pt x="739" y="1"/>
                    <a:pt x="1" y="736"/>
                    <a:pt x="3" y="1645"/>
                  </a:cubicBezTo>
                  <a:cubicBezTo>
                    <a:pt x="1" y="2552"/>
                    <a:pt x="739" y="3290"/>
                    <a:pt x="1648" y="3290"/>
                  </a:cubicBezTo>
                  <a:lnTo>
                    <a:pt x="2059" y="1645"/>
                  </a:lnTo>
                  <a:lnTo>
                    <a:pt x="1648" y="1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48"/>
            <p:cNvSpPr/>
            <p:nvPr/>
          </p:nvSpPr>
          <p:spPr>
            <a:xfrm>
              <a:off x="3161891" y="1654895"/>
              <a:ext cx="56001" cy="88653"/>
            </a:xfrm>
            <a:custGeom>
              <a:avLst/>
              <a:gdLst/>
              <a:ahLst/>
              <a:cxnLst/>
              <a:rect l="l" t="t" r="r" b="b"/>
              <a:pathLst>
                <a:path w="2077" h="3288" extrusionOk="0">
                  <a:moveTo>
                    <a:pt x="1643" y="0"/>
                  </a:moveTo>
                  <a:cubicBezTo>
                    <a:pt x="737" y="0"/>
                    <a:pt x="1" y="735"/>
                    <a:pt x="1" y="1643"/>
                  </a:cubicBezTo>
                  <a:cubicBezTo>
                    <a:pt x="1" y="2554"/>
                    <a:pt x="738" y="3287"/>
                    <a:pt x="1647" y="3287"/>
                  </a:cubicBezTo>
                  <a:cubicBezTo>
                    <a:pt x="1653" y="3287"/>
                    <a:pt x="1659" y="3287"/>
                    <a:pt x="1666" y="3287"/>
                  </a:cubicBezTo>
                  <a:lnTo>
                    <a:pt x="2077" y="1643"/>
                  </a:lnTo>
                  <a:lnTo>
                    <a:pt x="1666" y="0"/>
                  </a:lnTo>
                  <a:cubicBezTo>
                    <a:pt x="1658" y="0"/>
                    <a:pt x="1651" y="0"/>
                    <a:pt x="1643" y="0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48"/>
            <p:cNvSpPr/>
            <p:nvPr/>
          </p:nvSpPr>
          <p:spPr>
            <a:xfrm>
              <a:off x="3206784" y="1854364"/>
              <a:ext cx="44326" cy="88707"/>
            </a:xfrm>
            <a:custGeom>
              <a:avLst/>
              <a:gdLst/>
              <a:ahLst/>
              <a:cxnLst/>
              <a:rect l="l" t="t" r="r" b="b"/>
              <a:pathLst>
                <a:path w="1644" h="3290" extrusionOk="0">
                  <a:moveTo>
                    <a:pt x="1" y="1"/>
                  </a:moveTo>
                  <a:lnTo>
                    <a:pt x="1" y="3290"/>
                  </a:lnTo>
                  <a:cubicBezTo>
                    <a:pt x="908" y="3290"/>
                    <a:pt x="1643" y="2554"/>
                    <a:pt x="1643" y="1645"/>
                  </a:cubicBezTo>
                  <a:cubicBezTo>
                    <a:pt x="1643" y="738"/>
                    <a:pt x="908" y="1"/>
                    <a:pt x="1" y="1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48"/>
            <p:cNvSpPr/>
            <p:nvPr/>
          </p:nvSpPr>
          <p:spPr>
            <a:xfrm>
              <a:off x="3206784" y="1654895"/>
              <a:ext cx="44380" cy="88653"/>
            </a:xfrm>
            <a:custGeom>
              <a:avLst/>
              <a:gdLst/>
              <a:ahLst/>
              <a:cxnLst/>
              <a:rect l="l" t="t" r="r" b="b"/>
              <a:pathLst>
                <a:path w="1646" h="3288" extrusionOk="0">
                  <a:moveTo>
                    <a:pt x="1" y="0"/>
                  </a:moveTo>
                  <a:lnTo>
                    <a:pt x="1" y="3287"/>
                  </a:lnTo>
                  <a:cubicBezTo>
                    <a:pt x="908" y="3287"/>
                    <a:pt x="1645" y="2552"/>
                    <a:pt x="1643" y="1643"/>
                  </a:cubicBezTo>
                  <a:cubicBezTo>
                    <a:pt x="1645" y="736"/>
                    <a:pt x="908" y="0"/>
                    <a:pt x="1" y="0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48"/>
            <p:cNvSpPr/>
            <p:nvPr/>
          </p:nvSpPr>
          <p:spPr>
            <a:xfrm>
              <a:off x="3295409" y="1566215"/>
              <a:ext cx="44380" cy="88653"/>
            </a:xfrm>
            <a:custGeom>
              <a:avLst/>
              <a:gdLst/>
              <a:ahLst/>
              <a:cxnLst/>
              <a:rect l="l" t="t" r="r" b="b"/>
              <a:pathLst>
                <a:path w="1646" h="3288" extrusionOk="0">
                  <a:moveTo>
                    <a:pt x="1" y="0"/>
                  </a:moveTo>
                  <a:lnTo>
                    <a:pt x="1" y="3287"/>
                  </a:lnTo>
                  <a:cubicBezTo>
                    <a:pt x="2" y="3287"/>
                    <a:pt x="3" y="3287"/>
                    <a:pt x="4" y="3287"/>
                  </a:cubicBezTo>
                  <a:cubicBezTo>
                    <a:pt x="912" y="3287"/>
                    <a:pt x="1645" y="2550"/>
                    <a:pt x="1645" y="1645"/>
                  </a:cubicBezTo>
                  <a:cubicBezTo>
                    <a:pt x="1645" y="736"/>
                    <a:pt x="910" y="0"/>
                    <a:pt x="1" y="0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48"/>
            <p:cNvSpPr/>
            <p:nvPr/>
          </p:nvSpPr>
          <p:spPr>
            <a:xfrm>
              <a:off x="3295409" y="1765684"/>
              <a:ext cx="44380" cy="88707"/>
            </a:xfrm>
            <a:custGeom>
              <a:avLst/>
              <a:gdLst/>
              <a:ahLst/>
              <a:cxnLst/>
              <a:rect l="l" t="t" r="r" b="b"/>
              <a:pathLst>
                <a:path w="1646" h="3290" extrusionOk="0">
                  <a:moveTo>
                    <a:pt x="1" y="1"/>
                  </a:moveTo>
                  <a:lnTo>
                    <a:pt x="1" y="3290"/>
                  </a:lnTo>
                  <a:cubicBezTo>
                    <a:pt x="2" y="3290"/>
                    <a:pt x="3" y="3290"/>
                    <a:pt x="4" y="3290"/>
                  </a:cubicBezTo>
                  <a:cubicBezTo>
                    <a:pt x="912" y="3290"/>
                    <a:pt x="1645" y="2553"/>
                    <a:pt x="1645" y="1645"/>
                  </a:cubicBezTo>
                  <a:cubicBezTo>
                    <a:pt x="1645" y="736"/>
                    <a:pt x="910" y="1"/>
                    <a:pt x="1" y="1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48"/>
            <p:cNvSpPr/>
            <p:nvPr/>
          </p:nvSpPr>
          <p:spPr>
            <a:xfrm>
              <a:off x="3406279" y="1732439"/>
              <a:ext cx="11109" cy="133033"/>
            </a:xfrm>
            <a:custGeom>
              <a:avLst/>
              <a:gdLst/>
              <a:ahLst/>
              <a:cxnLst/>
              <a:rect l="l" t="t" r="r" b="b"/>
              <a:pathLst>
                <a:path w="412" h="4934" extrusionOk="0">
                  <a:moveTo>
                    <a:pt x="0" y="0"/>
                  </a:moveTo>
                  <a:lnTo>
                    <a:pt x="0" y="4934"/>
                  </a:lnTo>
                  <a:lnTo>
                    <a:pt x="411" y="4934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48"/>
            <p:cNvSpPr/>
            <p:nvPr/>
          </p:nvSpPr>
          <p:spPr>
            <a:xfrm>
              <a:off x="3361926" y="1854364"/>
              <a:ext cx="55462" cy="88707"/>
            </a:xfrm>
            <a:custGeom>
              <a:avLst/>
              <a:gdLst/>
              <a:ahLst/>
              <a:cxnLst/>
              <a:rect l="l" t="t" r="r" b="b"/>
              <a:pathLst>
                <a:path w="2057" h="3290" extrusionOk="0">
                  <a:moveTo>
                    <a:pt x="1645" y="1"/>
                  </a:moveTo>
                  <a:cubicBezTo>
                    <a:pt x="736" y="1"/>
                    <a:pt x="1" y="736"/>
                    <a:pt x="1" y="1645"/>
                  </a:cubicBezTo>
                  <a:cubicBezTo>
                    <a:pt x="1" y="2552"/>
                    <a:pt x="736" y="3290"/>
                    <a:pt x="1645" y="3290"/>
                  </a:cubicBezTo>
                  <a:lnTo>
                    <a:pt x="2056" y="1645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48"/>
            <p:cNvSpPr/>
            <p:nvPr/>
          </p:nvSpPr>
          <p:spPr>
            <a:xfrm>
              <a:off x="3361926" y="1654895"/>
              <a:ext cx="51768" cy="88653"/>
            </a:xfrm>
            <a:custGeom>
              <a:avLst/>
              <a:gdLst/>
              <a:ahLst/>
              <a:cxnLst/>
              <a:rect l="l" t="t" r="r" b="b"/>
              <a:pathLst>
                <a:path w="1920" h="3288" extrusionOk="0">
                  <a:moveTo>
                    <a:pt x="1641" y="0"/>
                  </a:moveTo>
                  <a:cubicBezTo>
                    <a:pt x="734" y="0"/>
                    <a:pt x="1" y="737"/>
                    <a:pt x="1" y="1643"/>
                  </a:cubicBezTo>
                  <a:cubicBezTo>
                    <a:pt x="1" y="2550"/>
                    <a:pt x="734" y="3287"/>
                    <a:pt x="1641" y="3287"/>
                  </a:cubicBezTo>
                  <a:cubicBezTo>
                    <a:pt x="1643" y="3287"/>
                    <a:pt x="1644" y="3287"/>
                    <a:pt x="1645" y="3287"/>
                  </a:cubicBezTo>
                  <a:lnTo>
                    <a:pt x="1919" y="1643"/>
                  </a:lnTo>
                  <a:lnTo>
                    <a:pt x="1645" y="0"/>
                  </a:lnTo>
                  <a:cubicBezTo>
                    <a:pt x="1644" y="0"/>
                    <a:pt x="1643" y="0"/>
                    <a:pt x="1641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48"/>
            <p:cNvSpPr/>
            <p:nvPr/>
          </p:nvSpPr>
          <p:spPr>
            <a:xfrm>
              <a:off x="3406279" y="1854364"/>
              <a:ext cx="44353" cy="88707"/>
            </a:xfrm>
            <a:custGeom>
              <a:avLst/>
              <a:gdLst/>
              <a:ahLst/>
              <a:cxnLst/>
              <a:rect l="l" t="t" r="r" b="b"/>
              <a:pathLst>
                <a:path w="1645" h="3290" extrusionOk="0">
                  <a:moveTo>
                    <a:pt x="0" y="1"/>
                  </a:moveTo>
                  <a:lnTo>
                    <a:pt x="0" y="3290"/>
                  </a:lnTo>
                  <a:cubicBezTo>
                    <a:pt x="907" y="3290"/>
                    <a:pt x="1645" y="2554"/>
                    <a:pt x="1645" y="1645"/>
                  </a:cubicBezTo>
                  <a:cubicBezTo>
                    <a:pt x="1645" y="738"/>
                    <a:pt x="907" y="1"/>
                    <a:pt x="0" y="1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48"/>
            <p:cNvSpPr/>
            <p:nvPr/>
          </p:nvSpPr>
          <p:spPr>
            <a:xfrm>
              <a:off x="3406279" y="1654895"/>
              <a:ext cx="59425" cy="88653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0"/>
                  </a:moveTo>
                  <a:lnTo>
                    <a:pt x="0" y="3287"/>
                  </a:lnTo>
                  <a:cubicBezTo>
                    <a:pt x="3" y="3287"/>
                    <a:pt x="5" y="3287"/>
                    <a:pt x="8" y="3287"/>
                  </a:cubicBezTo>
                  <a:cubicBezTo>
                    <a:pt x="440" y="3287"/>
                    <a:pt x="856" y="3114"/>
                    <a:pt x="1163" y="2806"/>
                  </a:cubicBezTo>
                  <a:cubicBezTo>
                    <a:pt x="2203" y="1766"/>
                    <a:pt x="1453" y="0"/>
                    <a:pt x="0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48"/>
            <p:cNvSpPr/>
            <p:nvPr/>
          </p:nvSpPr>
          <p:spPr>
            <a:xfrm>
              <a:off x="3450552" y="1765684"/>
              <a:ext cx="51768" cy="88707"/>
            </a:xfrm>
            <a:custGeom>
              <a:avLst/>
              <a:gdLst/>
              <a:ahLst/>
              <a:cxnLst/>
              <a:rect l="l" t="t" r="r" b="b"/>
              <a:pathLst>
                <a:path w="1920" h="3290" extrusionOk="0">
                  <a:moveTo>
                    <a:pt x="1645" y="1"/>
                  </a:moveTo>
                  <a:cubicBezTo>
                    <a:pt x="738" y="1"/>
                    <a:pt x="1" y="736"/>
                    <a:pt x="1" y="1645"/>
                  </a:cubicBezTo>
                  <a:lnTo>
                    <a:pt x="3" y="1645"/>
                  </a:lnTo>
                  <a:cubicBezTo>
                    <a:pt x="1" y="2554"/>
                    <a:pt x="738" y="3290"/>
                    <a:pt x="1647" y="3290"/>
                  </a:cubicBezTo>
                  <a:lnTo>
                    <a:pt x="1919" y="1645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48"/>
            <p:cNvSpPr/>
            <p:nvPr/>
          </p:nvSpPr>
          <p:spPr>
            <a:xfrm>
              <a:off x="3450552" y="1566215"/>
              <a:ext cx="55516" cy="88707"/>
            </a:xfrm>
            <a:custGeom>
              <a:avLst/>
              <a:gdLst/>
              <a:ahLst/>
              <a:cxnLst/>
              <a:rect l="l" t="t" r="r" b="b"/>
              <a:pathLst>
                <a:path w="2059" h="3290" extrusionOk="0">
                  <a:moveTo>
                    <a:pt x="1647" y="0"/>
                  </a:moveTo>
                  <a:cubicBezTo>
                    <a:pt x="738" y="0"/>
                    <a:pt x="1" y="736"/>
                    <a:pt x="3" y="1645"/>
                  </a:cubicBezTo>
                  <a:cubicBezTo>
                    <a:pt x="1" y="2552"/>
                    <a:pt x="738" y="3289"/>
                    <a:pt x="1647" y="3289"/>
                  </a:cubicBezTo>
                  <a:lnTo>
                    <a:pt x="2058" y="1645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494959" y="1765738"/>
              <a:ext cx="43760" cy="88653"/>
            </a:xfrm>
            <a:custGeom>
              <a:avLst/>
              <a:gdLst/>
              <a:ahLst/>
              <a:cxnLst/>
              <a:rect l="l" t="t" r="r" b="b"/>
              <a:pathLst>
                <a:path w="1623" h="3288" extrusionOk="0">
                  <a:moveTo>
                    <a:pt x="0" y="1"/>
                  </a:moveTo>
                  <a:lnTo>
                    <a:pt x="0" y="3288"/>
                  </a:lnTo>
                  <a:cubicBezTo>
                    <a:pt x="899" y="3278"/>
                    <a:pt x="1623" y="2544"/>
                    <a:pt x="1623" y="1643"/>
                  </a:cubicBezTo>
                  <a:cubicBezTo>
                    <a:pt x="1623" y="744"/>
                    <a:pt x="899" y="11"/>
                    <a:pt x="0" y="1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48"/>
            <p:cNvSpPr/>
            <p:nvPr/>
          </p:nvSpPr>
          <p:spPr>
            <a:xfrm>
              <a:off x="3494959" y="1566215"/>
              <a:ext cx="59102" cy="88707"/>
            </a:xfrm>
            <a:custGeom>
              <a:avLst/>
              <a:gdLst/>
              <a:ahLst/>
              <a:cxnLst/>
              <a:rect l="l" t="t" r="r" b="b"/>
              <a:pathLst>
                <a:path w="2192" h="3290" extrusionOk="0">
                  <a:moveTo>
                    <a:pt x="0" y="0"/>
                  </a:moveTo>
                  <a:lnTo>
                    <a:pt x="0" y="3289"/>
                  </a:lnTo>
                  <a:cubicBezTo>
                    <a:pt x="436" y="3289"/>
                    <a:pt x="855" y="3116"/>
                    <a:pt x="1161" y="2807"/>
                  </a:cubicBezTo>
                  <a:cubicBezTo>
                    <a:pt x="2191" y="1778"/>
                    <a:pt x="1462" y="0"/>
                    <a:pt x="0" y="0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52449" y="342900"/>
                <a:ext cx="8105775" cy="4591050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Со временем, после разработки точных приборов для определения концентрации дисперсной фазы, измерение коэффициента диффузии (D,м2/с) частиц в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лиозолях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превратилось в один из основных методов коллоидной химии, предназначенных для определения размеров частиц дисперсной фазы:</a:t>
                </a:r>
                <a:b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𝐷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𝑅𝑇</m:t>
                          </m:r>
                        </m:num>
                        <m:den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𝑁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∙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6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𝜋𝜂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𝑟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Томас (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Graham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Грэм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(1805–1869) – английский химик, один из основоположников коллоидной химии. Установил наличие внутреннего трения в газах. Исследовал проникновение различных жидкостей через мембраны; в 1864 г. ввёл термины «золь» и «гель». Исследовал явление осмоса и объяснил с его помощью многие процессы жизнедеятельности растений и животных</a:t>
                </a:r>
                <a:r>
                  <a:rPr lang="ru-RU" sz="16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Во всех случаях диффузия идет из слоя золя с более высокой концентрацией частиц в слой с более низкой концентрацией до полного выравнивания их концентраций во всех частях системы и подчиняется закону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Фика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масса диффундирующего вещества прямо пропорциональна коэффициенту диффузии, площади поперечного сечения, градиенту концентрации и времени:</a:t>
                </a:r>
              </a:p>
              <a:p>
                <a:pPr marL="152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∆</m:t>
                      </m:r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𝑚</m:t>
                      </m:r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=−</m:t>
                      </m:r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𝐷𝑆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∆</m:t>
                          </m:r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𝐶</m:t>
                          </m:r>
                        </m:num>
                        <m:den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∆</m:t>
                          </m:r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𝑥</m:t>
                          </m:r>
                        </m:den>
                      </m:f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∆</m:t>
                      </m:r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𝑡</m:t>
                      </m:r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52449" y="342900"/>
                <a:ext cx="8105775" cy="4591050"/>
              </a:xfrm>
              <a:blipFill rotWithShape="1">
                <a:blip r:embed="rId2"/>
                <a:stretch>
                  <a:fillRect r="-3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66858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5275" y="190500"/>
                <a:ext cx="8562976" cy="4743450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Осмос – самопроизвольный процесс преимущественно одностороннего движения растворителя из раствора с меньшей концентрацией частиц в раствор с большей концентрацией или из растворителя в раствор.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Осмотическое давление (</a:t>
                </a:r>
                <a:r>
                  <a:rPr lang="en-US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осм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 – избыточное гидростатическое давление, возникающее в результате осмоса и приводящее к выравниванию скоростей взаимного переноса молекул растворителя через мембрану с избирательной проницаемостью.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Осмотическое давление в коллоидных растворах вычисляется по уравнению Вант-Гоффа: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sSub>
                      <m:sSub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𝒑</m:t>
                        </m:r>
                      </m:e>
                      <m:sub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осм</m:t>
                        </m:r>
                      </m:sub>
                    </m:sSub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=</m:t>
                    </m:r>
                    <m:f>
                      <m:f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𝒏</m:t>
                        </m:r>
                      </m:num>
                      <m:den>
                        <m:sSub>
                          <m:sSubPr>
                            <m:ctrlPr>
                              <a:rPr lang="ru-RU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𝑨</m:t>
                            </m:r>
                          </m:sub>
                        </m:sSub>
                      </m:den>
                    </m:f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∙</m:t>
                    </m:r>
                    <m:r>
                      <a:rPr lang="en-US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𝑹</m:t>
                    </m:r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∙</m:t>
                    </m:r>
                    <m:r>
                      <a:rPr lang="en-US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𝑻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где </a:t>
                </a:r>
                <a:r>
                  <a:rPr lang="en-US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–число частиц в единице объема раствора</a:t>
                </a:r>
                <a:r>
                  <a:rPr lang="ru-RU" sz="16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Осмотическое давление относится к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коллигативным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свойствам растворов, т. е. зависит от концентрации частиц в единице объема. Коллоидные частицы крупнее молекул, ионов, поэтому число коллоидных частиц в единице объема при одинаковой массовой концентрации будет гораздо меньше, а осмотическое давление – ниже, чем в истинных растворах. Например, осмотическое давление раствора с массовой долей сахарозы 1% составляет 79,5 кПа, а осмотическое давление коллоидного раствора сульфида мышьяка с массовой долей 1% равно 0,0034 кПа. Таким образом, при одинаковой концентрации осмотическое давление коллоидного раствора сульфида мышьяка в 20 тыс. раз меньше осмотического давления истинного раствора сахарозы.</a:t>
                </a:r>
              </a:p>
              <a:p>
                <a:pPr marL="152400" indent="0" algn="just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5275" y="190500"/>
                <a:ext cx="8562976" cy="4743450"/>
              </a:xfrm>
              <a:blipFill rotWithShape="1">
                <a:blip r:embed="rId2"/>
                <a:stretch>
                  <a:fillRect r="-356" b="-46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2607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799" y="285750"/>
            <a:ext cx="8562975" cy="4657725"/>
          </a:xfrm>
        </p:spPr>
        <p:txBody>
          <a:bodyPr/>
          <a:lstStyle/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количественного изучения осмотического давления применяют специальные приборы – осмометры.</a:t>
            </a:r>
          </a:p>
          <a:p>
            <a:pPr marL="152400" indent="0" algn="ctr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Оптические свойства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оптические свойства любых дисперсных систем в значительной степени влияют размер и форма частиц. Прохождение света через дисперсную систему сопровождается такими явлениями, как поглощение, отражение, преломление и рассеяние света. Преобладание какого- либо из этих явлений определяется соотношением между размером частиц дисперсной фазы и длиной волны падающего света (длина волны видимого света: 4·10-7 ˃ λ ˃ 7,6·10-7м).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грубодисперсных системах (размер частиц ˃10-7м) в основном наблюдается отражение света от поверхности частиц, истинные растворы – оптически пусты, так как размер частиц составляет 10-9м и меньше.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коллоидных растворах размеры частиц сравнимы с длиной волны видимого света, что предопределяет рассеяние света за счёт дифракции световых волн.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1078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1949" y="390524"/>
            <a:ext cx="8486775" cy="4543425"/>
          </a:xfrm>
        </p:spPr>
        <p:txBody>
          <a:bodyPr/>
          <a:lstStyle/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Джон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Тиндаль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(1820–1893) – английский физик. Открыл явление рассеяния света при прохождении через оптически неоднородную среду (эффект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Тиндаля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Впервые детально исследовал (1869) рассеяние солнечного света атмосферой, объяснил голубой цвет неба.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Светорассеяние в коллоидных растворах проявляется в виде опалесценции – матового свечения (обычно голубоватых оттенков), которое хорошо заметно на тёмном фоне при боковом освещении золя. С опалесценцией связано характерное для коллоидных систем явление – эффект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Тиндаля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при пропускании пучка света от точечного источника через коллоидный раствор с направлений, перпендикулярных лучу, наблюдается образование в растворе светящегося конуса (рис. 7.).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pic>
        <p:nvPicPr>
          <p:cNvPr id="6146" name="Picture 2" descr="C:\Users\Lenovo\OneDrive\Рабочий стол\2023-10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071813"/>
            <a:ext cx="486727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110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4799" y="314324"/>
                <a:ext cx="8620125" cy="4638675"/>
              </a:xfrm>
            </p:spPr>
            <p:txBody>
              <a:bodyPr/>
              <a:lstStyle/>
              <a:p>
                <a:pPr marL="152400" indent="0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Эффект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Тиндаля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наблюдается только в разбавленных золях, в густых концентрированных золях этот эффект не наблюдается.</a:t>
                </a:r>
              </a:p>
              <a:p>
                <a:pPr marL="152400" indent="0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Видимый пучок света от кинопроектора в темном кинозале, луч прожектора – все это примеры явления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Тиндаля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 При пропускании света через истинные растворы или чистые жидкости конус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Тиндаля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не наблюдается. Таким образом, это явление характерно только для коллоидных систем и поэтому может быть использовано как индикатор.</a:t>
                </a:r>
              </a:p>
              <a:p>
                <a:pPr marL="152400" indent="0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Процесс дифракционного светорассеяния на частицах, размер которых значительно меньше длины волны, изучал в дальнейшем Дж. Рэлей, который вывел закон светорассеяния. Уравнение Рэлея имеет вид:</a:t>
                </a:r>
              </a:p>
              <a:p>
                <a:pPr marL="152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𝐼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𝐼</m:t>
                          </m:r>
                        </m:e>
                        <m: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0</m:t>
                          </m:r>
                        </m:sub>
                      </m:sSub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𝑘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где I – интенсивность рассеянного света в направлении, перпендикулярном к лучу падающего света; I0 – интенсивность падающего света; k – константа Рэлея, зависящая от соотношения показателей преломления дисперсионной среды и дисперсной фазы; с – концентрация частиц; λ – длина волны падающего света; V – объем каждой частицы дисперсной фазы.</a:t>
                </a:r>
              </a:p>
              <a:p>
                <a:pPr marL="152400" indent="0">
                  <a:buNone/>
                </a:pPr>
                <a:endParaRPr lang="ru-RU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799" y="314324"/>
                <a:ext cx="8620125" cy="4638675"/>
              </a:xfrm>
              <a:blipFill rotWithShape="1">
                <a:blip r:embed="rId2"/>
                <a:stretch>
                  <a:fillRect r="-3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2043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5275" y="323850"/>
            <a:ext cx="8515350" cy="458152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Это уравнение справедливо для сферических частиц, не проводящих электричество и не поглощающих свет.</a:t>
            </a:r>
          </a:p>
          <a:p>
            <a:pPr marL="152400" indent="0" algn="just">
              <a:buNone/>
            </a:pPr>
            <a:r>
              <a:rPr lang="ru-RU" sz="16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Английский физик Джон Уильям </a:t>
            </a:r>
            <a:r>
              <a:rPr lang="ru-RU" sz="1600" i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Стретт</a:t>
            </a:r>
            <a:r>
              <a:rPr lang="ru-RU" sz="16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лорд Рэлей (1842–1919) вывел соотношение между интенсивностью рассеяния света очень малыми частицами и длиной его волны (известное как закон рассеяния света Рэлея, 1871), которое объясняет, почему небо голубое, а закат красный. Поскольку более короткие длины волн (голубые) преимущественно рассеиваются мелкими частицами в атмосфере под большими углами, голубой цвет доминирует в рассеянном свете, падающем сверху. Свет же заходящего солнца, если смотреть прямо на него, теряет голубизну из-за бокового рассеяния, и в нем доминируют более длинные волны (красные).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 уравнения видно, что чем меньше длина волны падающего излучения, тем больше будет рассеяние. Следовательно, если на частицу падает белый свет, наибольшее рассеивание будут испытывать синие и фиолетовые компоненты. Поэтому в проходящем свете коллоидный раствор будет окрашен в красноватый цвет, а в боковом, отраженном – в голубой. Неслучайно габаритные огни автомобилей – красные (красный свет плохо рассеивается, далеко видно), маскировочные огни – синие.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367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6699" y="333375"/>
            <a:ext cx="8734425" cy="461010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сравнении интенсивности светорассеяния золей, один из которых имеет известную концентрацию (степень дисперсности), основан метод определения концентрации либо степени дисперсности золя, называемый нефелометрией. Этот метод используют в биохимических лабораториях для анализа растворов белков и других природных веществ.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использовании эффекта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Тиндаля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основывается ультрамикроскоп – прибор, позволяющий наблюдать коллоидные частицы размером более 3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нм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рассеянном свете (в обычном микроскопе можно наблюдать частицы с радиусом не менее 200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нм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из-за ограничений, связанных с разрешающей способностью оптики).</a:t>
            </a:r>
          </a:p>
          <a:p>
            <a:pPr marL="152400" indent="0" algn="just">
              <a:buNone/>
            </a:pPr>
            <a:r>
              <a:rPr lang="ru-RU" sz="1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Ультрамикроскопию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применяют для исследования плазмы, сыворотки крови, лимфы, вакцин, сывороток и антигенов, а также для контроля чистоты инъекционных растворов.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30861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168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6699" y="495300"/>
            <a:ext cx="8601075" cy="441007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 широко используется в экологических лабораториях для обнаружения вредных примесей в окружающей среде.</a:t>
            </a:r>
          </a:p>
          <a:p>
            <a:pPr marL="152400" indent="0"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Электрокинетические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явления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Электрокинетическими называются явления относительного перемещения частичек дисперсной фазы или дисперсионной среды при наложении на дисперсную систему внешней разности потенциалов. К этим явлениям относят также возникновение разности потенциалов при перемещении частичек дисперсной фазы относительно дисперсионной среды или наоборот.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600324"/>
            <a:ext cx="3390899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0344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75" y="1152475"/>
            <a:ext cx="2790825" cy="341640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Электрокинетические явления были открыты профессором Московского университета Ф. Ф.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Рейссом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1808 г. при исследовании закономерностей электролиза. Для предотвращения взаимодействия продуктов электролиза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Рейсс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разделил катодное и анодное пространство в 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-образной трубке диафрагмой из толченого песка (рис.8, а). </a:t>
            </a:r>
          </a:p>
          <a:p>
            <a:pPr marL="152400" indent="0"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  <p:pic>
        <p:nvPicPr>
          <p:cNvPr id="9218" name="Picture 2" descr="C:\Users\Lenovo\OneDrive\Рабочий стол\2023-10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1700213"/>
            <a:ext cx="467677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586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95275" y="276224"/>
            <a:ext cx="8562975" cy="465772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пропускании постоянного электрического тока он обнаружил перенос жидкости из анодного пространства в катодное. Это явление получило название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электроосмоса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152400" indent="0" algn="just">
              <a:buNone/>
            </a:pPr>
            <a:r>
              <a:rPr lang="ru-RU" sz="1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Электроосмос</a:t>
            </a: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это перемещение дисперсионной среды относительно неподвижной дисперсной фазы (пористого материала, диафрагмы) под действием внешней разности потенциалов. </a:t>
            </a:r>
          </a:p>
          <a:p>
            <a:pPr marL="152400" indent="0" algn="just">
              <a:buNone/>
            </a:pP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Электроосмос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приводит к изменению уровня жидкости в сообщающихся сосудах – анодной и катодной частях 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-образной трубки. Этот эффект называется электроосмотическим поднятием, он может быть очень сильным, например, напряжение 100 В может вызвать возникновение разницы уровней, составляющей до 20 см. Явление, противоположное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электроосмосу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называется электрофорезом.</a:t>
            </a:r>
          </a:p>
          <a:p>
            <a:pPr marL="152400" indent="0" algn="just">
              <a:buNone/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Электрофорез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это направленное движение частичек дисперсной фазы относительно неподвижной дисперсионной среды под действием внешнего постоянного электрического поля.</a:t>
            </a:r>
          </a:p>
          <a:p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31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p41"/>
          <p:cNvSpPr txBox="1">
            <a:spLocks noGrp="1"/>
          </p:cNvSpPr>
          <p:nvPr>
            <p:ph type="body" idx="1"/>
          </p:nvPr>
        </p:nvSpPr>
        <p:spPr>
          <a:xfrm>
            <a:off x="720000" y="764175"/>
            <a:ext cx="7704000" cy="3615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Количественной характеристикой дисперсности является степень дисперсности вещества </a:t>
            </a:r>
            <a:r>
              <a:rPr lang="ru-RU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ru-RU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величина, обратная размеру частиц </a:t>
            </a:r>
            <a:r>
              <a:rPr lang="ru-RU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</a:t>
            </a:r>
            <a:r>
              <a:rPr lang="ru-RU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(D = 1/a),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где под размером </a:t>
            </a:r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</a:t>
            </a:r>
            <a:r>
              <a:rPr lang="ru-RU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подразумевается либо диаметр сферических и волокнистых частиц цилиндрической формы, либо длина ребра кубических частиц, либо ширина волокнистых частиц прямоугольной формы или толщина пленок. Дисперсность (степень дисперсности) численно равна количеству частиц, которые можно плотно уложить в ряд или в стопку (для пленок) на протяжении одного сантиметра.</a:t>
            </a:r>
          </a:p>
          <a:p>
            <a:pPr marL="0" indent="0">
              <a:spcBef>
                <a:spcPts val="1600"/>
              </a:spcBef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947" name="Google Shape;2947;p4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8165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95276" y="209549"/>
            <a:ext cx="4286250" cy="4829175"/>
          </a:xfrm>
        </p:spPr>
        <p:txBody>
          <a:bodyPr/>
          <a:lstStyle/>
          <a:p>
            <a:pPr algn="just"/>
            <a:r>
              <a:rPr lang="ru-RU" dirty="0"/>
              <a:t>Это явление было открыто </a:t>
            </a:r>
            <a:r>
              <a:rPr lang="ru-RU" dirty="0" err="1"/>
              <a:t>Рейссом</a:t>
            </a:r>
            <a:r>
              <a:rPr lang="ru-RU" dirty="0"/>
              <a:t> в аналогичных экспериментах, в которых роль пористой диафрагмы выполнял не грубодисперсный песок, а высокодисперсная глина. </a:t>
            </a:r>
            <a:r>
              <a:rPr lang="ru-RU" dirty="0" err="1"/>
              <a:t>Рейсс</a:t>
            </a:r>
            <a:r>
              <a:rPr lang="ru-RU" dirty="0"/>
              <a:t> погрузил во влажный ком глины две заполненные водой стеклянные трубки с электродами, присоединенными к источнику постоянного тока. При этом он обнаружил подъем жидкости около катода и появление в анодном пространстве взвеси частичек, движущихся к аноду (рис.8б). Схема электрофореза показана на рис.9. (частичка дисперсной фазы приведена в увеличенном масштабе).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  <p:pic>
        <p:nvPicPr>
          <p:cNvPr id="10242" name="Picture 2" descr="C:\Users\Lenovo\OneDrive\Рабочий стол\2023-10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2966672"/>
            <a:ext cx="4533900" cy="200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4344;p51"/>
          <p:cNvGrpSpPr/>
          <p:nvPr/>
        </p:nvGrpSpPr>
        <p:grpSpPr>
          <a:xfrm>
            <a:off x="6540962" y="453162"/>
            <a:ext cx="1209320" cy="1229881"/>
            <a:chOff x="6209405" y="2996337"/>
            <a:chExt cx="1209320" cy="1229881"/>
          </a:xfrm>
        </p:grpSpPr>
        <p:sp>
          <p:nvSpPr>
            <p:cNvPr id="9" name="Google Shape;4345;p51"/>
            <p:cNvSpPr/>
            <p:nvPr/>
          </p:nvSpPr>
          <p:spPr>
            <a:xfrm>
              <a:off x="6568253" y="3166628"/>
              <a:ext cx="450259" cy="402260"/>
            </a:xfrm>
            <a:custGeom>
              <a:avLst/>
              <a:gdLst/>
              <a:ahLst/>
              <a:cxnLst/>
              <a:rect l="l" t="t" r="r" b="b"/>
              <a:pathLst>
                <a:path w="5497" h="4911" extrusionOk="0">
                  <a:moveTo>
                    <a:pt x="196" y="0"/>
                  </a:moveTo>
                  <a:lnTo>
                    <a:pt x="1" y="209"/>
                  </a:lnTo>
                  <a:lnTo>
                    <a:pt x="5301" y="4910"/>
                  </a:lnTo>
                  <a:lnTo>
                    <a:pt x="5496" y="468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346;p51"/>
            <p:cNvSpPr/>
            <p:nvPr/>
          </p:nvSpPr>
          <p:spPr>
            <a:xfrm>
              <a:off x="6339724" y="2996337"/>
              <a:ext cx="399967" cy="342793"/>
            </a:xfrm>
            <a:custGeom>
              <a:avLst/>
              <a:gdLst/>
              <a:ahLst/>
              <a:cxnLst/>
              <a:rect l="l" t="t" r="r" b="b"/>
              <a:pathLst>
                <a:path w="4883" h="4185" extrusionOk="0">
                  <a:moveTo>
                    <a:pt x="2791" y="1"/>
                  </a:moveTo>
                  <a:cubicBezTo>
                    <a:pt x="936" y="1"/>
                    <a:pt x="1" y="2247"/>
                    <a:pt x="1312" y="3572"/>
                  </a:cubicBezTo>
                  <a:cubicBezTo>
                    <a:pt x="1740" y="3995"/>
                    <a:pt x="2263" y="4184"/>
                    <a:pt x="2776" y="4184"/>
                  </a:cubicBezTo>
                  <a:cubicBezTo>
                    <a:pt x="3853" y="4184"/>
                    <a:pt x="4883" y="3350"/>
                    <a:pt x="4883" y="2093"/>
                  </a:cubicBezTo>
                  <a:cubicBezTo>
                    <a:pt x="4883" y="935"/>
                    <a:pt x="3948" y="1"/>
                    <a:pt x="2791" y="1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347;p51"/>
            <p:cNvSpPr/>
            <p:nvPr/>
          </p:nvSpPr>
          <p:spPr>
            <a:xfrm>
              <a:off x="6384283" y="2999777"/>
              <a:ext cx="267436" cy="339517"/>
            </a:xfrm>
            <a:custGeom>
              <a:avLst/>
              <a:gdLst/>
              <a:ahLst/>
              <a:cxnLst/>
              <a:rect l="l" t="t" r="r" b="b"/>
              <a:pathLst>
                <a:path w="3265" h="4145" extrusionOk="0">
                  <a:moveTo>
                    <a:pt x="1772" y="1"/>
                  </a:moveTo>
                  <a:lnTo>
                    <a:pt x="1772" y="1"/>
                  </a:lnTo>
                  <a:cubicBezTo>
                    <a:pt x="712" y="224"/>
                    <a:pt x="1" y="1214"/>
                    <a:pt x="126" y="2288"/>
                  </a:cubicBezTo>
                  <a:cubicBezTo>
                    <a:pt x="250" y="3344"/>
                    <a:pt x="1142" y="4144"/>
                    <a:pt x="2206" y="4144"/>
                  </a:cubicBezTo>
                  <a:cubicBezTo>
                    <a:pt x="2224" y="4144"/>
                    <a:pt x="2242" y="4144"/>
                    <a:pt x="2261" y="4143"/>
                  </a:cubicBezTo>
                  <a:cubicBezTo>
                    <a:pt x="2609" y="4143"/>
                    <a:pt x="2958" y="4060"/>
                    <a:pt x="3265" y="3892"/>
                  </a:cubicBezTo>
                  <a:cubicBezTo>
                    <a:pt x="3265" y="3892"/>
                    <a:pt x="2986" y="3781"/>
                    <a:pt x="2065" y="3055"/>
                  </a:cubicBezTo>
                  <a:cubicBezTo>
                    <a:pt x="182" y="1577"/>
                    <a:pt x="1772" y="1"/>
                    <a:pt x="1772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348;p51"/>
            <p:cNvSpPr/>
            <p:nvPr/>
          </p:nvSpPr>
          <p:spPr>
            <a:xfrm>
              <a:off x="6333253" y="3030657"/>
              <a:ext cx="273907" cy="308555"/>
            </a:xfrm>
            <a:custGeom>
              <a:avLst/>
              <a:gdLst/>
              <a:ahLst/>
              <a:cxnLst/>
              <a:rect l="l" t="t" r="r" b="b"/>
              <a:pathLst>
                <a:path w="3344" h="3767" extrusionOk="0">
                  <a:moveTo>
                    <a:pt x="1614" y="0"/>
                  </a:moveTo>
                  <a:lnTo>
                    <a:pt x="1614" y="0"/>
                  </a:lnTo>
                  <a:cubicBezTo>
                    <a:pt x="1" y="1197"/>
                    <a:pt x="856" y="3767"/>
                    <a:pt x="2867" y="3767"/>
                  </a:cubicBezTo>
                  <a:cubicBezTo>
                    <a:pt x="2873" y="3767"/>
                    <a:pt x="2878" y="3767"/>
                    <a:pt x="2884" y="3766"/>
                  </a:cubicBezTo>
                  <a:cubicBezTo>
                    <a:pt x="3037" y="3766"/>
                    <a:pt x="3191" y="3753"/>
                    <a:pt x="3344" y="3711"/>
                  </a:cubicBezTo>
                  <a:lnTo>
                    <a:pt x="3344" y="3711"/>
                  </a:lnTo>
                  <a:cubicBezTo>
                    <a:pt x="3344" y="3711"/>
                    <a:pt x="3343" y="3711"/>
                    <a:pt x="3342" y="3711"/>
                  </a:cubicBezTo>
                  <a:cubicBezTo>
                    <a:pt x="3317" y="3711"/>
                    <a:pt x="3027" y="3685"/>
                    <a:pt x="1977" y="2609"/>
                  </a:cubicBezTo>
                  <a:cubicBezTo>
                    <a:pt x="875" y="1479"/>
                    <a:pt x="1586" y="42"/>
                    <a:pt x="1614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349;p51"/>
            <p:cNvSpPr/>
            <p:nvPr/>
          </p:nvSpPr>
          <p:spPr>
            <a:xfrm>
              <a:off x="6657371" y="3089633"/>
              <a:ext cx="60859" cy="49310"/>
            </a:xfrm>
            <a:custGeom>
              <a:avLst/>
              <a:gdLst/>
              <a:ahLst/>
              <a:cxnLst/>
              <a:rect l="l" t="t" r="r" b="b"/>
              <a:pathLst>
                <a:path w="743" h="602" extrusionOk="0">
                  <a:moveTo>
                    <a:pt x="364" y="1"/>
                  </a:moveTo>
                  <a:cubicBezTo>
                    <a:pt x="317" y="1"/>
                    <a:pt x="269" y="11"/>
                    <a:pt x="224" y="34"/>
                  </a:cubicBezTo>
                  <a:cubicBezTo>
                    <a:pt x="1" y="159"/>
                    <a:pt x="29" y="494"/>
                    <a:pt x="280" y="578"/>
                  </a:cubicBezTo>
                  <a:cubicBezTo>
                    <a:pt x="319" y="594"/>
                    <a:pt x="358" y="601"/>
                    <a:pt x="395" y="601"/>
                  </a:cubicBezTo>
                  <a:cubicBezTo>
                    <a:pt x="586" y="601"/>
                    <a:pt x="742" y="411"/>
                    <a:pt x="684" y="201"/>
                  </a:cubicBezTo>
                  <a:cubicBezTo>
                    <a:pt x="623" y="78"/>
                    <a:pt x="494" y="1"/>
                    <a:pt x="364" y="1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350;p51"/>
            <p:cNvSpPr/>
            <p:nvPr/>
          </p:nvSpPr>
          <p:spPr>
            <a:xfrm>
              <a:off x="6432282" y="3593954"/>
              <a:ext cx="580496" cy="52586"/>
            </a:xfrm>
            <a:custGeom>
              <a:avLst/>
              <a:gdLst/>
              <a:ahLst/>
              <a:cxnLst/>
              <a:rect l="l" t="t" r="r" b="b"/>
              <a:pathLst>
                <a:path w="7087" h="642" extrusionOk="0">
                  <a:moveTo>
                    <a:pt x="15" y="0"/>
                  </a:moveTo>
                  <a:lnTo>
                    <a:pt x="1" y="279"/>
                  </a:lnTo>
                  <a:lnTo>
                    <a:pt x="7073" y="642"/>
                  </a:lnTo>
                  <a:lnTo>
                    <a:pt x="7087" y="36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351;p51"/>
            <p:cNvSpPr/>
            <p:nvPr/>
          </p:nvSpPr>
          <p:spPr>
            <a:xfrm>
              <a:off x="6217514" y="3459130"/>
              <a:ext cx="351967" cy="300937"/>
            </a:xfrm>
            <a:custGeom>
              <a:avLst/>
              <a:gdLst/>
              <a:ahLst/>
              <a:cxnLst/>
              <a:rect l="l" t="t" r="r" b="b"/>
              <a:pathLst>
                <a:path w="4297" h="3674" extrusionOk="0">
                  <a:moveTo>
                    <a:pt x="2455" y="0"/>
                  </a:moveTo>
                  <a:cubicBezTo>
                    <a:pt x="823" y="0"/>
                    <a:pt x="0" y="1981"/>
                    <a:pt x="1158" y="3139"/>
                  </a:cubicBezTo>
                  <a:cubicBezTo>
                    <a:pt x="1532" y="3508"/>
                    <a:pt x="1992" y="3674"/>
                    <a:pt x="2443" y="3674"/>
                  </a:cubicBezTo>
                  <a:cubicBezTo>
                    <a:pt x="3389" y="3674"/>
                    <a:pt x="4297" y="2946"/>
                    <a:pt x="4297" y="1841"/>
                  </a:cubicBezTo>
                  <a:cubicBezTo>
                    <a:pt x="4297" y="823"/>
                    <a:pt x="3474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352;p51"/>
            <p:cNvSpPr/>
            <p:nvPr/>
          </p:nvSpPr>
          <p:spPr>
            <a:xfrm>
              <a:off x="6209405" y="3489928"/>
              <a:ext cx="243518" cy="270385"/>
            </a:xfrm>
            <a:custGeom>
              <a:avLst/>
              <a:gdLst/>
              <a:ahLst/>
              <a:cxnLst/>
              <a:rect l="l" t="t" r="r" b="b"/>
              <a:pathLst>
                <a:path w="2973" h="3301" extrusionOk="0">
                  <a:moveTo>
                    <a:pt x="1452" y="1"/>
                  </a:moveTo>
                  <a:cubicBezTo>
                    <a:pt x="0" y="1106"/>
                    <a:pt x="881" y="3301"/>
                    <a:pt x="2534" y="3301"/>
                  </a:cubicBezTo>
                  <a:cubicBezTo>
                    <a:pt x="2675" y="3301"/>
                    <a:pt x="2822" y="3285"/>
                    <a:pt x="2973" y="3251"/>
                  </a:cubicBezTo>
                  <a:lnTo>
                    <a:pt x="2959" y="3251"/>
                  </a:lnTo>
                  <a:cubicBezTo>
                    <a:pt x="2959" y="3251"/>
                    <a:pt x="2958" y="3251"/>
                    <a:pt x="2957" y="3251"/>
                  </a:cubicBezTo>
                  <a:cubicBezTo>
                    <a:pt x="2933" y="3251"/>
                    <a:pt x="2684" y="3226"/>
                    <a:pt x="1773" y="2288"/>
                  </a:cubicBezTo>
                  <a:cubicBezTo>
                    <a:pt x="797" y="1298"/>
                    <a:pt x="1425" y="43"/>
                    <a:pt x="1452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353;p51"/>
            <p:cNvSpPr/>
            <p:nvPr/>
          </p:nvSpPr>
          <p:spPr>
            <a:xfrm>
              <a:off x="6489455" y="3548985"/>
              <a:ext cx="60777" cy="49228"/>
            </a:xfrm>
            <a:custGeom>
              <a:avLst/>
              <a:gdLst/>
              <a:ahLst/>
              <a:cxnLst/>
              <a:rect l="l" t="t" r="r" b="b"/>
              <a:pathLst>
                <a:path w="742" h="601" extrusionOk="0">
                  <a:moveTo>
                    <a:pt x="364" y="0"/>
                  </a:moveTo>
                  <a:cubicBezTo>
                    <a:pt x="316" y="0"/>
                    <a:pt x="268" y="11"/>
                    <a:pt x="223" y="33"/>
                  </a:cubicBezTo>
                  <a:cubicBezTo>
                    <a:pt x="0" y="158"/>
                    <a:pt x="42" y="493"/>
                    <a:pt x="279" y="577"/>
                  </a:cubicBezTo>
                  <a:cubicBezTo>
                    <a:pt x="318" y="593"/>
                    <a:pt x="357" y="600"/>
                    <a:pt x="395" y="600"/>
                  </a:cubicBezTo>
                  <a:cubicBezTo>
                    <a:pt x="586" y="600"/>
                    <a:pt x="742" y="410"/>
                    <a:pt x="684" y="200"/>
                  </a:cubicBezTo>
                  <a:cubicBezTo>
                    <a:pt x="622" y="78"/>
                    <a:pt x="494" y="0"/>
                    <a:pt x="364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354;p51"/>
            <p:cNvSpPr/>
            <p:nvPr/>
          </p:nvSpPr>
          <p:spPr>
            <a:xfrm>
              <a:off x="7040136" y="3760723"/>
              <a:ext cx="67494" cy="302821"/>
            </a:xfrm>
            <a:custGeom>
              <a:avLst/>
              <a:gdLst/>
              <a:ahLst/>
              <a:cxnLst/>
              <a:rect l="l" t="t" r="r" b="b"/>
              <a:pathLst>
                <a:path w="824" h="3697" extrusionOk="0">
                  <a:moveTo>
                    <a:pt x="279" y="1"/>
                  </a:moveTo>
                  <a:lnTo>
                    <a:pt x="0" y="42"/>
                  </a:lnTo>
                  <a:lnTo>
                    <a:pt x="544" y="3697"/>
                  </a:lnTo>
                  <a:lnTo>
                    <a:pt x="823" y="365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355;p51"/>
            <p:cNvSpPr/>
            <p:nvPr/>
          </p:nvSpPr>
          <p:spPr>
            <a:xfrm>
              <a:off x="6997871" y="4006372"/>
              <a:ext cx="219437" cy="219437"/>
            </a:xfrm>
            <a:custGeom>
              <a:avLst/>
              <a:gdLst/>
              <a:ahLst/>
              <a:cxnLst/>
              <a:rect l="l" t="t" r="r" b="b"/>
              <a:pathLst>
                <a:path w="2679" h="2679" extrusionOk="0">
                  <a:moveTo>
                    <a:pt x="1339" y="0"/>
                  </a:moveTo>
                  <a:cubicBezTo>
                    <a:pt x="600" y="0"/>
                    <a:pt x="0" y="600"/>
                    <a:pt x="0" y="1340"/>
                  </a:cubicBezTo>
                  <a:cubicBezTo>
                    <a:pt x="0" y="2079"/>
                    <a:pt x="600" y="2679"/>
                    <a:pt x="1339" y="2679"/>
                  </a:cubicBezTo>
                  <a:cubicBezTo>
                    <a:pt x="2079" y="2679"/>
                    <a:pt x="2678" y="2079"/>
                    <a:pt x="2678" y="1340"/>
                  </a:cubicBezTo>
                  <a:cubicBezTo>
                    <a:pt x="2678" y="600"/>
                    <a:pt x="2079" y="0"/>
                    <a:pt x="1339" y="0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356;p51"/>
            <p:cNvSpPr/>
            <p:nvPr/>
          </p:nvSpPr>
          <p:spPr>
            <a:xfrm>
              <a:off x="6978622" y="4007027"/>
              <a:ext cx="201007" cy="219191"/>
            </a:xfrm>
            <a:custGeom>
              <a:avLst/>
              <a:gdLst/>
              <a:ahLst/>
              <a:cxnLst/>
              <a:rect l="l" t="t" r="r" b="b"/>
              <a:pathLst>
                <a:path w="2454" h="2676" extrusionOk="0">
                  <a:moveTo>
                    <a:pt x="1636" y="1"/>
                  </a:moveTo>
                  <a:cubicBezTo>
                    <a:pt x="1615" y="1"/>
                    <a:pt x="1595" y="2"/>
                    <a:pt x="1574" y="6"/>
                  </a:cubicBezTo>
                  <a:cubicBezTo>
                    <a:pt x="1568" y="6"/>
                    <a:pt x="1561" y="6"/>
                    <a:pt x="1554" y="6"/>
                  </a:cubicBezTo>
                  <a:cubicBezTo>
                    <a:pt x="630" y="6"/>
                    <a:pt x="1" y="934"/>
                    <a:pt x="319" y="1806"/>
                  </a:cubicBezTo>
                  <a:cubicBezTo>
                    <a:pt x="523" y="2357"/>
                    <a:pt x="1045" y="2676"/>
                    <a:pt x="1581" y="2676"/>
                  </a:cubicBezTo>
                  <a:cubicBezTo>
                    <a:pt x="1886" y="2676"/>
                    <a:pt x="2195" y="2572"/>
                    <a:pt x="2453" y="2350"/>
                  </a:cubicBezTo>
                  <a:lnTo>
                    <a:pt x="2453" y="2350"/>
                  </a:lnTo>
                  <a:cubicBezTo>
                    <a:pt x="2447" y="2353"/>
                    <a:pt x="2433" y="2359"/>
                    <a:pt x="2407" y="2359"/>
                  </a:cubicBezTo>
                  <a:cubicBezTo>
                    <a:pt x="2311" y="2359"/>
                    <a:pt x="2051" y="2266"/>
                    <a:pt x="1435" y="1541"/>
                  </a:cubicBezTo>
                  <a:cubicBezTo>
                    <a:pt x="584" y="550"/>
                    <a:pt x="1784" y="20"/>
                    <a:pt x="1784" y="20"/>
                  </a:cubicBezTo>
                  <a:cubicBezTo>
                    <a:pt x="1734" y="11"/>
                    <a:pt x="1685" y="1"/>
                    <a:pt x="1636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357;p51"/>
            <p:cNvSpPr/>
            <p:nvPr/>
          </p:nvSpPr>
          <p:spPr>
            <a:xfrm>
              <a:off x="7160135" y="4064037"/>
              <a:ext cx="48163" cy="38989"/>
            </a:xfrm>
            <a:custGeom>
              <a:avLst/>
              <a:gdLst/>
              <a:ahLst/>
              <a:cxnLst/>
              <a:rect l="l" t="t" r="r" b="b"/>
              <a:pathLst>
                <a:path w="588" h="476" extrusionOk="0">
                  <a:moveTo>
                    <a:pt x="279" y="0"/>
                  </a:moveTo>
                  <a:cubicBezTo>
                    <a:pt x="241" y="0"/>
                    <a:pt x="203" y="7"/>
                    <a:pt x="167" y="22"/>
                  </a:cubicBezTo>
                  <a:cubicBezTo>
                    <a:pt x="0" y="133"/>
                    <a:pt x="28" y="384"/>
                    <a:pt x="209" y="454"/>
                  </a:cubicBezTo>
                  <a:cubicBezTo>
                    <a:pt x="243" y="469"/>
                    <a:pt x="276" y="475"/>
                    <a:pt x="309" y="475"/>
                  </a:cubicBezTo>
                  <a:cubicBezTo>
                    <a:pt x="464" y="475"/>
                    <a:pt x="588" y="323"/>
                    <a:pt x="530" y="161"/>
                  </a:cubicBezTo>
                  <a:cubicBezTo>
                    <a:pt x="489" y="58"/>
                    <a:pt x="386" y="0"/>
                    <a:pt x="279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358;p51"/>
            <p:cNvSpPr/>
            <p:nvPr/>
          </p:nvSpPr>
          <p:spPr>
            <a:xfrm>
              <a:off x="7110989" y="3635073"/>
              <a:ext cx="259409" cy="196584"/>
            </a:xfrm>
            <a:custGeom>
              <a:avLst/>
              <a:gdLst/>
              <a:ahLst/>
              <a:cxnLst/>
              <a:rect l="l" t="t" r="r" b="b"/>
              <a:pathLst>
                <a:path w="3167" h="2400" extrusionOk="0">
                  <a:moveTo>
                    <a:pt x="168" y="0"/>
                  </a:moveTo>
                  <a:lnTo>
                    <a:pt x="0" y="237"/>
                  </a:lnTo>
                  <a:lnTo>
                    <a:pt x="2999" y="2399"/>
                  </a:lnTo>
                  <a:lnTo>
                    <a:pt x="3167" y="216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359;p51"/>
            <p:cNvSpPr/>
            <p:nvPr/>
          </p:nvSpPr>
          <p:spPr>
            <a:xfrm>
              <a:off x="7250400" y="3724191"/>
              <a:ext cx="166851" cy="142687"/>
            </a:xfrm>
            <a:custGeom>
              <a:avLst/>
              <a:gdLst/>
              <a:ahLst/>
              <a:cxnLst/>
              <a:rect l="l" t="t" r="r" b="b"/>
              <a:pathLst>
                <a:path w="2037" h="1742" extrusionOk="0">
                  <a:moveTo>
                    <a:pt x="1158" y="0"/>
                  </a:moveTo>
                  <a:cubicBezTo>
                    <a:pt x="391" y="0"/>
                    <a:pt x="0" y="935"/>
                    <a:pt x="544" y="1479"/>
                  </a:cubicBezTo>
                  <a:cubicBezTo>
                    <a:pt x="721" y="1660"/>
                    <a:pt x="941" y="1741"/>
                    <a:pt x="1157" y="1741"/>
                  </a:cubicBezTo>
                  <a:cubicBezTo>
                    <a:pt x="1605" y="1741"/>
                    <a:pt x="2036" y="1392"/>
                    <a:pt x="2036" y="865"/>
                  </a:cubicBezTo>
                  <a:cubicBezTo>
                    <a:pt x="2036" y="391"/>
                    <a:pt x="1646" y="0"/>
                    <a:pt x="115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360;p51"/>
            <p:cNvSpPr/>
            <p:nvPr/>
          </p:nvSpPr>
          <p:spPr>
            <a:xfrm>
              <a:off x="7260802" y="3724109"/>
              <a:ext cx="131302" cy="142523"/>
            </a:xfrm>
            <a:custGeom>
              <a:avLst/>
              <a:gdLst/>
              <a:ahLst/>
              <a:cxnLst/>
              <a:rect l="l" t="t" r="r" b="b"/>
              <a:pathLst>
                <a:path w="1603" h="1740" extrusionOk="0">
                  <a:moveTo>
                    <a:pt x="1603" y="1522"/>
                  </a:moveTo>
                  <a:cubicBezTo>
                    <a:pt x="1602" y="1522"/>
                    <a:pt x="1602" y="1522"/>
                    <a:pt x="1601" y="1523"/>
                  </a:cubicBezTo>
                  <a:lnTo>
                    <a:pt x="1601" y="1523"/>
                  </a:lnTo>
                  <a:cubicBezTo>
                    <a:pt x="1602" y="1522"/>
                    <a:pt x="1602" y="1522"/>
                    <a:pt x="1603" y="1522"/>
                  </a:cubicBezTo>
                  <a:close/>
                  <a:moveTo>
                    <a:pt x="1024" y="1"/>
                  </a:moveTo>
                  <a:cubicBezTo>
                    <a:pt x="421" y="1"/>
                    <a:pt x="1" y="607"/>
                    <a:pt x="208" y="1173"/>
                  </a:cubicBezTo>
                  <a:cubicBezTo>
                    <a:pt x="340" y="1534"/>
                    <a:pt x="679" y="1740"/>
                    <a:pt x="1026" y="1740"/>
                  </a:cubicBezTo>
                  <a:cubicBezTo>
                    <a:pt x="1228" y="1740"/>
                    <a:pt x="1432" y="1671"/>
                    <a:pt x="1601" y="1523"/>
                  </a:cubicBezTo>
                  <a:lnTo>
                    <a:pt x="1601" y="1523"/>
                  </a:lnTo>
                  <a:cubicBezTo>
                    <a:pt x="1598" y="1526"/>
                    <a:pt x="1589" y="1529"/>
                    <a:pt x="1574" y="1529"/>
                  </a:cubicBezTo>
                  <a:cubicBezTo>
                    <a:pt x="1513" y="1529"/>
                    <a:pt x="1342" y="1463"/>
                    <a:pt x="947" y="992"/>
                  </a:cubicBezTo>
                  <a:cubicBezTo>
                    <a:pt x="403" y="364"/>
                    <a:pt x="1170" y="15"/>
                    <a:pt x="1170" y="15"/>
                  </a:cubicBezTo>
                  <a:cubicBezTo>
                    <a:pt x="1128" y="1"/>
                    <a:pt x="1087" y="1"/>
                    <a:pt x="1045" y="1"/>
                  </a:cubicBezTo>
                  <a:cubicBezTo>
                    <a:pt x="1038" y="1"/>
                    <a:pt x="1031" y="1"/>
                    <a:pt x="1024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361;p51"/>
            <p:cNvSpPr/>
            <p:nvPr/>
          </p:nvSpPr>
          <p:spPr>
            <a:xfrm>
              <a:off x="7247778" y="3739017"/>
              <a:ext cx="113527" cy="127288"/>
            </a:xfrm>
            <a:custGeom>
              <a:avLst/>
              <a:gdLst/>
              <a:ahLst/>
              <a:cxnLst/>
              <a:rect l="l" t="t" r="r" b="b"/>
              <a:pathLst>
                <a:path w="1386" h="1554" extrusionOk="0">
                  <a:moveTo>
                    <a:pt x="674" y="0"/>
                  </a:moveTo>
                  <a:lnTo>
                    <a:pt x="674" y="0"/>
                  </a:lnTo>
                  <a:cubicBezTo>
                    <a:pt x="0" y="519"/>
                    <a:pt x="409" y="1554"/>
                    <a:pt x="1197" y="1554"/>
                  </a:cubicBezTo>
                  <a:cubicBezTo>
                    <a:pt x="1257" y="1554"/>
                    <a:pt x="1320" y="1548"/>
                    <a:pt x="1385" y="1535"/>
                  </a:cubicBezTo>
                  <a:cubicBezTo>
                    <a:pt x="1385" y="1535"/>
                    <a:pt x="1273" y="1535"/>
                    <a:pt x="827" y="1075"/>
                  </a:cubicBezTo>
                  <a:cubicBezTo>
                    <a:pt x="367" y="614"/>
                    <a:pt x="660" y="14"/>
                    <a:pt x="674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362;p51"/>
            <p:cNvSpPr/>
            <p:nvPr/>
          </p:nvSpPr>
          <p:spPr>
            <a:xfrm>
              <a:off x="7380637" y="3762853"/>
              <a:ext cx="38088" cy="30389"/>
            </a:xfrm>
            <a:custGeom>
              <a:avLst/>
              <a:gdLst/>
              <a:ahLst/>
              <a:cxnLst/>
              <a:rect l="l" t="t" r="r" b="b"/>
              <a:pathLst>
                <a:path w="465" h="371" extrusionOk="0">
                  <a:moveTo>
                    <a:pt x="167" y="0"/>
                  </a:moveTo>
                  <a:cubicBezTo>
                    <a:pt x="143" y="0"/>
                    <a:pt x="120" y="5"/>
                    <a:pt x="98" y="16"/>
                  </a:cubicBezTo>
                  <a:cubicBezTo>
                    <a:pt x="14" y="86"/>
                    <a:pt x="0" y="212"/>
                    <a:pt x="70" y="281"/>
                  </a:cubicBezTo>
                  <a:cubicBezTo>
                    <a:pt x="82" y="345"/>
                    <a:pt x="123" y="370"/>
                    <a:pt x="172" y="370"/>
                  </a:cubicBezTo>
                  <a:cubicBezTo>
                    <a:pt x="295" y="370"/>
                    <a:pt x="464" y="214"/>
                    <a:pt x="335" y="114"/>
                  </a:cubicBezTo>
                  <a:cubicBezTo>
                    <a:pt x="304" y="42"/>
                    <a:pt x="235" y="0"/>
                    <a:pt x="167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363;p51"/>
            <p:cNvSpPr/>
            <p:nvPr/>
          </p:nvSpPr>
          <p:spPr>
            <a:xfrm>
              <a:off x="6589959" y="3647605"/>
              <a:ext cx="450259" cy="403407"/>
            </a:xfrm>
            <a:custGeom>
              <a:avLst/>
              <a:gdLst/>
              <a:ahLst/>
              <a:cxnLst/>
              <a:rect l="l" t="t" r="r" b="b"/>
              <a:pathLst>
                <a:path w="5497" h="4925" extrusionOk="0">
                  <a:moveTo>
                    <a:pt x="5301" y="1"/>
                  </a:moveTo>
                  <a:lnTo>
                    <a:pt x="1" y="4701"/>
                  </a:lnTo>
                  <a:lnTo>
                    <a:pt x="196" y="4924"/>
                  </a:lnTo>
                  <a:lnTo>
                    <a:pt x="5496" y="210"/>
                  </a:lnTo>
                  <a:lnTo>
                    <a:pt x="5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364;p51"/>
            <p:cNvSpPr/>
            <p:nvPr/>
          </p:nvSpPr>
          <p:spPr>
            <a:xfrm>
              <a:off x="6402630" y="3911520"/>
              <a:ext cx="326821" cy="280214"/>
            </a:xfrm>
            <a:custGeom>
              <a:avLst/>
              <a:gdLst/>
              <a:ahLst/>
              <a:cxnLst/>
              <a:rect l="l" t="t" r="r" b="b"/>
              <a:pathLst>
                <a:path w="3990" h="3421" extrusionOk="0">
                  <a:moveTo>
                    <a:pt x="2288" y="1"/>
                  </a:moveTo>
                  <a:cubicBezTo>
                    <a:pt x="767" y="1"/>
                    <a:pt x="0" y="1842"/>
                    <a:pt x="1074" y="2916"/>
                  </a:cubicBezTo>
                  <a:cubicBezTo>
                    <a:pt x="1422" y="3264"/>
                    <a:pt x="1851" y="3420"/>
                    <a:pt x="2271" y="3420"/>
                  </a:cubicBezTo>
                  <a:cubicBezTo>
                    <a:pt x="3148" y="3420"/>
                    <a:pt x="3989" y="2740"/>
                    <a:pt x="3989" y="1702"/>
                  </a:cubicBezTo>
                  <a:cubicBezTo>
                    <a:pt x="3989" y="768"/>
                    <a:pt x="3222" y="1"/>
                    <a:pt x="2288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365;p51"/>
            <p:cNvSpPr/>
            <p:nvPr/>
          </p:nvSpPr>
          <p:spPr>
            <a:xfrm>
              <a:off x="6424337" y="3911028"/>
              <a:ext cx="255969" cy="280378"/>
            </a:xfrm>
            <a:custGeom>
              <a:avLst/>
              <a:gdLst/>
              <a:ahLst/>
              <a:cxnLst/>
              <a:rect l="l" t="t" r="r" b="b"/>
              <a:pathLst>
                <a:path w="3125" h="3423" extrusionOk="0">
                  <a:moveTo>
                    <a:pt x="3125" y="3006"/>
                  </a:moveTo>
                  <a:cubicBezTo>
                    <a:pt x="3124" y="3007"/>
                    <a:pt x="3123" y="3007"/>
                    <a:pt x="3122" y="3008"/>
                  </a:cubicBezTo>
                  <a:lnTo>
                    <a:pt x="3122" y="3008"/>
                  </a:lnTo>
                  <a:cubicBezTo>
                    <a:pt x="3123" y="3007"/>
                    <a:pt x="3124" y="3006"/>
                    <a:pt x="3125" y="3006"/>
                  </a:cubicBezTo>
                  <a:close/>
                  <a:moveTo>
                    <a:pt x="2091" y="1"/>
                  </a:moveTo>
                  <a:cubicBezTo>
                    <a:pt x="2065" y="1"/>
                    <a:pt x="2037" y="3"/>
                    <a:pt x="2009" y="7"/>
                  </a:cubicBezTo>
                  <a:cubicBezTo>
                    <a:pt x="823" y="7"/>
                    <a:pt x="0" y="1192"/>
                    <a:pt x="405" y="2308"/>
                  </a:cubicBezTo>
                  <a:cubicBezTo>
                    <a:pt x="671" y="3018"/>
                    <a:pt x="1332" y="3423"/>
                    <a:pt x="2011" y="3423"/>
                  </a:cubicBezTo>
                  <a:cubicBezTo>
                    <a:pt x="2399" y="3423"/>
                    <a:pt x="2792" y="3291"/>
                    <a:pt x="3122" y="3008"/>
                  </a:cubicBezTo>
                  <a:lnTo>
                    <a:pt x="3122" y="3008"/>
                  </a:lnTo>
                  <a:cubicBezTo>
                    <a:pt x="3114" y="3014"/>
                    <a:pt x="3097" y="3022"/>
                    <a:pt x="3069" y="3022"/>
                  </a:cubicBezTo>
                  <a:cubicBezTo>
                    <a:pt x="2949" y="3022"/>
                    <a:pt x="2616" y="2890"/>
                    <a:pt x="1827" y="1960"/>
                  </a:cubicBezTo>
                  <a:cubicBezTo>
                    <a:pt x="753" y="718"/>
                    <a:pt x="2274" y="21"/>
                    <a:pt x="2274" y="21"/>
                  </a:cubicBezTo>
                  <a:cubicBezTo>
                    <a:pt x="2215" y="11"/>
                    <a:pt x="2155" y="1"/>
                    <a:pt x="2091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366;p51"/>
            <p:cNvSpPr/>
            <p:nvPr/>
          </p:nvSpPr>
          <p:spPr>
            <a:xfrm>
              <a:off x="6441456" y="3914960"/>
              <a:ext cx="214850" cy="276610"/>
            </a:xfrm>
            <a:custGeom>
              <a:avLst/>
              <a:gdLst/>
              <a:ahLst/>
              <a:cxnLst/>
              <a:rect l="l" t="t" r="r" b="b"/>
              <a:pathLst>
                <a:path w="2623" h="3377" extrusionOk="0">
                  <a:moveTo>
                    <a:pt x="1409" y="1"/>
                  </a:moveTo>
                  <a:lnTo>
                    <a:pt x="1409" y="1"/>
                  </a:lnTo>
                  <a:cubicBezTo>
                    <a:pt x="558" y="196"/>
                    <a:pt x="0" y="1005"/>
                    <a:pt x="98" y="1856"/>
                  </a:cubicBezTo>
                  <a:cubicBezTo>
                    <a:pt x="210" y="2721"/>
                    <a:pt x="935" y="3376"/>
                    <a:pt x="1800" y="3376"/>
                  </a:cubicBezTo>
                  <a:cubicBezTo>
                    <a:pt x="2093" y="3376"/>
                    <a:pt x="2372" y="3306"/>
                    <a:pt x="2623" y="3167"/>
                  </a:cubicBezTo>
                  <a:cubicBezTo>
                    <a:pt x="2623" y="3167"/>
                    <a:pt x="2400" y="3083"/>
                    <a:pt x="1646" y="2483"/>
                  </a:cubicBezTo>
                  <a:cubicBezTo>
                    <a:pt x="112" y="1270"/>
                    <a:pt x="1409" y="1"/>
                    <a:pt x="1409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367;p51"/>
            <p:cNvSpPr/>
            <p:nvPr/>
          </p:nvSpPr>
          <p:spPr>
            <a:xfrm>
              <a:off x="6648279" y="3985403"/>
              <a:ext cx="60777" cy="49228"/>
            </a:xfrm>
            <a:custGeom>
              <a:avLst/>
              <a:gdLst/>
              <a:ahLst/>
              <a:cxnLst/>
              <a:rect l="l" t="t" r="r" b="b"/>
              <a:pathLst>
                <a:path w="742" h="601" extrusionOk="0">
                  <a:moveTo>
                    <a:pt x="364" y="0"/>
                  </a:moveTo>
                  <a:cubicBezTo>
                    <a:pt x="316" y="0"/>
                    <a:pt x="268" y="11"/>
                    <a:pt x="223" y="33"/>
                  </a:cubicBezTo>
                  <a:cubicBezTo>
                    <a:pt x="0" y="159"/>
                    <a:pt x="28" y="494"/>
                    <a:pt x="265" y="577"/>
                  </a:cubicBezTo>
                  <a:cubicBezTo>
                    <a:pt x="306" y="593"/>
                    <a:pt x="347" y="601"/>
                    <a:pt x="387" y="601"/>
                  </a:cubicBezTo>
                  <a:cubicBezTo>
                    <a:pt x="586" y="601"/>
                    <a:pt x="742" y="410"/>
                    <a:pt x="684" y="201"/>
                  </a:cubicBezTo>
                  <a:cubicBezTo>
                    <a:pt x="622" y="78"/>
                    <a:pt x="494" y="0"/>
                    <a:pt x="364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368;p51"/>
            <p:cNvSpPr/>
            <p:nvPr/>
          </p:nvSpPr>
          <p:spPr>
            <a:xfrm>
              <a:off x="6818488" y="3439635"/>
              <a:ext cx="390793" cy="359994"/>
            </a:xfrm>
            <a:custGeom>
              <a:avLst/>
              <a:gdLst/>
              <a:ahLst/>
              <a:cxnLst/>
              <a:rect l="l" t="t" r="r" b="b"/>
              <a:pathLst>
                <a:path w="4771" h="4395" extrusionOk="0">
                  <a:moveTo>
                    <a:pt x="2581" y="1"/>
                  </a:moveTo>
                  <a:cubicBezTo>
                    <a:pt x="2414" y="1"/>
                    <a:pt x="2246" y="15"/>
                    <a:pt x="2079" y="57"/>
                  </a:cubicBezTo>
                  <a:cubicBezTo>
                    <a:pt x="1772" y="126"/>
                    <a:pt x="1493" y="266"/>
                    <a:pt x="1256" y="447"/>
                  </a:cubicBezTo>
                  <a:cubicBezTo>
                    <a:pt x="963" y="670"/>
                    <a:pt x="726" y="963"/>
                    <a:pt x="572" y="1298"/>
                  </a:cubicBezTo>
                  <a:cubicBezTo>
                    <a:pt x="0" y="2609"/>
                    <a:pt x="796" y="4116"/>
                    <a:pt x="2204" y="4367"/>
                  </a:cubicBezTo>
                  <a:cubicBezTo>
                    <a:pt x="2330" y="4381"/>
                    <a:pt x="2455" y="4395"/>
                    <a:pt x="2581" y="4395"/>
                  </a:cubicBezTo>
                  <a:cubicBezTo>
                    <a:pt x="2944" y="4395"/>
                    <a:pt x="3306" y="4297"/>
                    <a:pt x="3627" y="4130"/>
                  </a:cubicBezTo>
                  <a:cubicBezTo>
                    <a:pt x="3767" y="4060"/>
                    <a:pt x="3892" y="3962"/>
                    <a:pt x="4004" y="3865"/>
                  </a:cubicBezTo>
                  <a:cubicBezTo>
                    <a:pt x="4171" y="3725"/>
                    <a:pt x="4324" y="3558"/>
                    <a:pt x="4436" y="3363"/>
                  </a:cubicBezTo>
                  <a:cubicBezTo>
                    <a:pt x="4534" y="3209"/>
                    <a:pt x="4617" y="3042"/>
                    <a:pt x="4673" y="2860"/>
                  </a:cubicBezTo>
                  <a:cubicBezTo>
                    <a:pt x="4729" y="2707"/>
                    <a:pt x="4757" y="2540"/>
                    <a:pt x="4771" y="2372"/>
                  </a:cubicBezTo>
                  <a:lnTo>
                    <a:pt x="4771" y="2205"/>
                  </a:lnTo>
                  <a:cubicBezTo>
                    <a:pt x="4771" y="1647"/>
                    <a:pt x="4562" y="1117"/>
                    <a:pt x="4185" y="698"/>
                  </a:cubicBezTo>
                  <a:cubicBezTo>
                    <a:pt x="4101" y="601"/>
                    <a:pt x="4004" y="517"/>
                    <a:pt x="3892" y="433"/>
                  </a:cubicBezTo>
                  <a:cubicBezTo>
                    <a:pt x="3794" y="364"/>
                    <a:pt x="3683" y="294"/>
                    <a:pt x="3571" y="238"/>
                  </a:cubicBezTo>
                  <a:cubicBezTo>
                    <a:pt x="3376" y="126"/>
                    <a:pt x="3153" y="57"/>
                    <a:pt x="2916" y="29"/>
                  </a:cubicBezTo>
                  <a:cubicBezTo>
                    <a:pt x="2804" y="15"/>
                    <a:pt x="2693" y="1"/>
                    <a:pt x="2581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369;p51"/>
            <p:cNvSpPr/>
            <p:nvPr/>
          </p:nvSpPr>
          <p:spPr>
            <a:xfrm>
              <a:off x="6821928" y="3444222"/>
              <a:ext cx="293729" cy="355899"/>
            </a:xfrm>
            <a:custGeom>
              <a:avLst/>
              <a:gdLst/>
              <a:ahLst/>
              <a:cxnLst/>
              <a:rect l="l" t="t" r="r" b="b"/>
              <a:pathLst>
                <a:path w="3586" h="4345" extrusionOk="0">
                  <a:moveTo>
                    <a:pt x="2023" y="1"/>
                  </a:moveTo>
                  <a:lnTo>
                    <a:pt x="2023" y="1"/>
                  </a:lnTo>
                  <a:cubicBezTo>
                    <a:pt x="726" y="308"/>
                    <a:pt x="0" y="1689"/>
                    <a:pt x="475" y="2930"/>
                  </a:cubicBezTo>
                  <a:cubicBezTo>
                    <a:pt x="812" y="3814"/>
                    <a:pt x="1653" y="4345"/>
                    <a:pt x="2532" y="4345"/>
                  </a:cubicBezTo>
                  <a:cubicBezTo>
                    <a:pt x="2887" y="4345"/>
                    <a:pt x="3248" y="4258"/>
                    <a:pt x="3585" y="4074"/>
                  </a:cubicBezTo>
                  <a:cubicBezTo>
                    <a:pt x="3585" y="4074"/>
                    <a:pt x="3292" y="3976"/>
                    <a:pt x="2316" y="3209"/>
                  </a:cubicBezTo>
                  <a:cubicBezTo>
                    <a:pt x="363" y="1647"/>
                    <a:pt x="2023" y="1"/>
                    <a:pt x="2023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370;p51"/>
            <p:cNvSpPr/>
            <p:nvPr/>
          </p:nvSpPr>
          <p:spPr>
            <a:xfrm>
              <a:off x="6783103" y="3476249"/>
              <a:ext cx="285702" cy="323381"/>
            </a:xfrm>
            <a:custGeom>
              <a:avLst/>
              <a:gdLst/>
              <a:ahLst/>
              <a:cxnLst/>
              <a:rect l="l" t="t" r="r" b="b"/>
              <a:pathLst>
                <a:path w="3488" h="3948" extrusionOk="0">
                  <a:moveTo>
                    <a:pt x="1674" y="0"/>
                  </a:moveTo>
                  <a:lnTo>
                    <a:pt x="1674" y="0"/>
                  </a:lnTo>
                  <a:cubicBezTo>
                    <a:pt x="0" y="1270"/>
                    <a:pt x="893" y="3948"/>
                    <a:pt x="2999" y="3948"/>
                  </a:cubicBezTo>
                  <a:cubicBezTo>
                    <a:pt x="3166" y="3948"/>
                    <a:pt x="3334" y="3934"/>
                    <a:pt x="3487" y="3906"/>
                  </a:cubicBezTo>
                  <a:lnTo>
                    <a:pt x="3487" y="3892"/>
                  </a:lnTo>
                  <a:cubicBezTo>
                    <a:pt x="3487" y="3892"/>
                    <a:pt x="3487" y="3892"/>
                    <a:pt x="3485" y="3892"/>
                  </a:cubicBezTo>
                  <a:cubicBezTo>
                    <a:pt x="3460" y="3892"/>
                    <a:pt x="3156" y="3867"/>
                    <a:pt x="2050" y="2734"/>
                  </a:cubicBezTo>
                  <a:cubicBezTo>
                    <a:pt x="893" y="1563"/>
                    <a:pt x="1646" y="56"/>
                    <a:pt x="1674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371;p51"/>
            <p:cNvSpPr/>
            <p:nvPr/>
          </p:nvSpPr>
          <p:spPr>
            <a:xfrm>
              <a:off x="7117787" y="3535306"/>
              <a:ext cx="78961" cy="78470"/>
            </a:xfrm>
            <a:custGeom>
              <a:avLst/>
              <a:gdLst/>
              <a:ahLst/>
              <a:cxnLst/>
              <a:rect l="l" t="t" r="r" b="b"/>
              <a:pathLst>
                <a:path w="964" h="958" extrusionOk="0">
                  <a:moveTo>
                    <a:pt x="392" y="0"/>
                  </a:moveTo>
                  <a:cubicBezTo>
                    <a:pt x="332" y="0"/>
                    <a:pt x="275" y="15"/>
                    <a:pt x="224" y="46"/>
                  </a:cubicBezTo>
                  <a:cubicBezTo>
                    <a:pt x="43" y="158"/>
                    <a:pt x="1" y="451"/>
                    <a:pt x="154" y="688"/>
                  </a:cubicBezTo>
                  <a:cubicBezTo>
                    <a:pt x="255" y="859"/>
                    <a:pt x="420" y="957"/>
                    <a:pt x="578" y="957"/>
                  </a:cubicBezTo>
                  <a:cubicBezTo>
                    <a:pt x="639" y="957"/>
                    <a:pt x="700" y="943"/>
                    <a:pt x="754" y="911"/>
                  </a:cubicBezTo>
                  <a:cubicBezTo>
                    <a:pt x="936" y="800"/>
                    <a:pt x="963" y="507"/>
                    <a:pt x="824" y="270"/>
                  </a:cubicBezTo>
                  <a:cubicBezTo>
                    <a:pt x="713" y="99"/>
                    <a:pt x="545" y="0"/>
                    <a:pt x="392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076568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Текст 4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85750" y="266700"/>
                <a:ext cx="8610600" cy="4676775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Как следует из рисунка, при наложении внешнего постоянного электрического поля частички дисперсной фазы движутся к электроду, знак заряда которого противоположен знаку заряда коллоидной частички (направление движения частичек на рисунке показано длинной стрелкой). Движение частичек при электрофорезе обусловлено притяжением разноименных зарядов.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Зависимость скорости электрофореза от величины электрокинетического потенциала описывается уравнением Гельмгольца-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Смолуховского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</a:t>
                </a:r>
              </a:p>
              <a:p>
                <a:pPr marL="15240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𝜐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ζ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𝐸</m:t>
                          </m:r>
                        </m:num>
                        <m:den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𝜂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𝜐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линейная скорость, м/с;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𝜁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дзета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-потенциал, В;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𝐸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напряженность внешнего электрического поля, В/м (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𝐸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= ∆φ/</a:t>
                </a:r>
                <a:r>
                  <a:rPr lang="en-US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где ∆φ – разность потенциалов между электродами, </a:t>
                </a:r>
                <a:r>
                  <a:rPr lang="en-US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–расстояние между электродами);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𝜂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вязкость дисперсионной среды, Па · с;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𝜀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относительная диэлектрическая проницаемость дисперсионной среды;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𝜀</m:t>
                        </m:r>
                      </m:e>
                      <m:sub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абсолютная диэлектрическая проницаемость вакуума, или электрическая постоянная, равная 8,85·10-12 Ф · м-1.</a:t>
                </a:r>
              </a:p>
              <a:p>
                <a:pPr algn="just"/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5" name="Текст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5750" y="266700"/>
                <a:ext cx="8610600" cy="4676775"/>
              </a:xfrm>
              <a:blipFill rotWithShape="1">
                <a:blip r:embed="rId2"/>
                <a:stretch>
                  <a:fillRect r="-3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9744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49" y="266700"/>
            <a:ext cx="8686801" cy="461010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Электрофорез широко применяется в медицине для разделения и анализа белков. Компоненты плазмы крови имеют различную электрофоретическую подвижность, поэтому их в процессе продолжительного электрофореза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пространственно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разделяют в 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-образной трубке с помощью сложных оптических схем. В результате получают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электрофореграмму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кривую с пиками, соответствующими отдельным компонентам крови.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Электрофореграммы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плазмы крови всех здоровых людей имеют практически одинаковую картину. Однако в случае наличия патологических процессов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электрофореграммы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приобретают другой вид, характерный для каждого из заболеваний. Высота пиков на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электрофореграмме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количественно характеризует содержимое каждой фракции плазмы крови. Поэтому данный метод используется для диагностики и контроля хода заболевания.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Электрофореграмма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плазмы крови в норме и при патологии приведена на рис 10.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pic>
        <p:nvPicPr>
          <p:cNvPr id="11266" name="Picture 2" descr="C:\Users\Lenovo\OneDrive\Рабочий стол\2023-10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154536"/>
            <a:ext cx="4019550" cy="187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566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1" y="123826"/>
            <a:ext cx="8705850" cy="4752974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Электрофорез применяется также для разделения смесей аминокислот, антибиотиков, ферментов, антител, форменных элементов крови, бактериальных клеток, для определения чистоты белковых препаратов.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Электрофорез используют в фармацевтической промышленности для очистки различных лекарственных препаратов. По однородности электрофоретической подвижности можно установить степень чистоты ряда антибиотиков, витаминов и других веществ.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Электрофорез на бумаге используется для разделения и получения различных лекарственных веществ и биологических активных соединений. Сущность метода состоит в том, что полоску фильтровальной бумаги смачивают буферным раствором, ее концы присоединяют к электродам, подключенным к источнику постоянного электрического тока. Затем на линию старта наносят определенное количество исследуемой смеси и включают ток. В зависимости от величины электрофоретической подвижности и взаимодействия с бумагой компоненты располагаются на разных расстояниях от линии старта. После этого бумагу высушивают и обрабатывают специальным красителем, который проявляется разделенные компоненты. Далее в зависимости от цели исследования можно количественно определять содержимое каждого компоненты методом фотометрии. Бумагу можно заменить на крахмальный, агаровый или полиакриламидные гели.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62138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49" y="200024"/>
            <a:ext cx="8715375" cy="477202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Электроосмос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также нашел широкое применение в процессах обезвоживания и высушивания многих пористых материалов или концентрированных коллоидных систем, древесины, грунтов.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Электроосмос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используется для очистки лекарственных сывороток.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помощью электрофореза осуществляют транспорт лекарственных препаратов через кожу. Электрофорез лекарственных веществ используется при лечении ожогов, атеросклероза, ревматизма, нервно-психических заболеваний и др. Введение лекарственных веществ через кожу создает депо, которое продолжительное время влияет на организм больного человека. Кроме того, при наложении разности потенциалов на кожу происходит электроосмотический перенос жидкости через ее поры – воздух удаляется, поэтому проницаемость кожи увеличивается.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Именно благодаря исследованию электрофореза было установлено, что все биологические поверхности заряжены отрицательно.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  <p:grpSp>
        <p:nvGrpSpPr>
          <p:cNvPr id="5" name="Google Shape;4148;p49"/>
          <p:cNvGrpSpPr/>
          <p:nvPr/>
        </p:nvGrpSpPr>
        <p:grpSpPr>
          <a:xfrm>
            <a:off x="7676093" y="3524783"/>
            <a:ext cx="932705" cy="1214364"/>
            <a:chOff x="8566847" y="3194783"/>
            <a:chExt cx="1022142" cy="1330810"/>
          </a:xfrm>
        </p:grpSpPr>
        <p:sp>
          <p:nvSpPr>
            <p:cNvPr id="6" name="Google Shape;4149;p49"/>
            <p:cNvSpPr/>
            <p:nvPr/>
          </p:nvSpPr>
          <p:spPr>
            <a:xfrm>
              <a:off x="8743011" y="3731331"/>
              <a:ext cx="666875" cy="789035"/>
            </a:xfrm>
            <a:custGeom>
              <a:avLst/>
              <a:gdLst/>
              <a:ahLst/>
              <a:cxnLst/>
              <a:rect l="l" t="t" r="r" b="b"/>
              <a:pathLst>
                <a:path w="6125" h="7247" extrusionOk="0">
                  <a:moveTo>
                    <a:pt x="3462" y="1"/>
                  </a:moveTo>
                  <a:cubicBezTo>
                    <a:pt x="3409" y="1"/>
                    <a:pt x="3357" y="3"/>
                    <a:pt x="3306" y="8"/>
                  </a:cubicBezTo>
                  <a:cubicBezTo>
                    <a:pt x="2693" y="49"/>
                    <a:pt x="3306" y="677"/>
                    <a:pt x="3306" y="677"/>
                  </a:cubicBezTo>
                  <a:lnTo>
                    <a:pt x="3181" y="831"/>
                  </a:lnTo>
                  <a:lnTo>
                    <a:pt x="2832" y="3062"/>
                  </a:lnTo>
                  <a:lnTo>
                    <a:pt x="2456" y="3258"/>
                  </a:lnTo>
                  <a:lnTo>
                    <a:pt x="1172" y="3941"/>
                  </a:lnTo>
                  <a:lnTo>
                    <a:pt x="377" y="4541"/>
                  </a:lnTo>
                  <a:lnTo>
                    <a:pt x="1" y="5252"/>
                  </a:lnTo>
                  <a:lnTo>
                    <a:pt x="168" y="5964"/>
                  </a:lnTo>
                  <a:lnTo>
                    <a:pt x="782" y="6536"/>
                  </a:lnTo>
                  <a:lnTo>
                    <a:pt x="2525" y="7066"/>
                  </a:lnTo>
                  <a:lnTo>
                    <a:pt x="4576" y="7247"/>
                  </a:lnTo>
                  <a:lnTo>
                    <a:pt x="5622" y="6996"/>
                  </a:lnTo>
                  <a:lnTo>
                    <a:pt x="6026" y="6480"/>
                  </a:lnTo>
                  <a:lnTo>
                    <a:pt x="6124" y="5936"/>
                  </a:lnTo>
                  <a:lnTo>
                    <a:pt x="5761" y="5113"/>
                  </a:lnTo>
                  <a:lnTo>
                    <a:pt x="5008" y="4220"/>
                  </a:lnTo>
                  <a:lnTo>
                    <a:pt x="4115" y="3272"/>
                  </a:lnTo>
                  <a:lnTo>
                    <a:pt x="4464" y="872"/>
                  </a:lnTo>
                  <a:cubicBezTo>
                    <a:pt x="4464" y="872"/>
                    <a:pt x="4855" y="579"/>
                    <a:pt x="4855" y="412"/>
                  </a:cubicBezTo>
                  <a:cubicBezTo>
                    <a:pt x="4842" y="271"/>
                    <a:pt x="4064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150;p49"/>
            <p:cNvSpPr/>
            <p:nvPr/>
          </p:nvSpPr>
          <p:spPr>
            <a:xfrm>
              <a:off x="8897944" y="4168583"/>
              <a:ext cx="407093" cy="101256"/>
            </a:xfrm>
            <a:custGeom>
              <a:avLst/>
              <a:gdLst/>
              <a:ahLst/>
              <a:cxnLst/>
              <a:rect l="l" t="t" r="r" b="b"/>
              <a:pathLst>
                <a:path w="3739" h="930" extrusionOk="0">
                  <a:moveTo>
                    <a:pt x="604" y="0"/>
                  </a:moveTo>
                  <a:cubicBezTo>
                    <a:pt x="244" y="0"/>
                    <a:pt x="30" y="32"/>
                    <a:pt x="0" y="37"/>
                  </a:cubicBezTo>
                  <a:cubicBezTo>
                    <a:pt x="891" y="738"/>
                    <a:pt x="1742" y="930"/>
                    <a:pt x="2407" y="930"/>
                  </a:cubicBezTo>
                  <a:cubicBezTo>
                    <a:pt x="3209" y="930"/>
                    <a:pt x="3739" y="650"/>
                    <a:pt x="3739" y="650"/>
                  </a:cubicBezTo>
                  <a:cubicBezTo>
                    <a:pt x="2374" y="103"/>
                    <a:pt x="1253" y="0"/>
                    <a:pt x="604" y="0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151;p49"/>
            <p:cNvSpPr/>
            <p:nvPr/>
          </p:nvSpPr>
          <p:spPr>
            <a:xfrm>
              <a:off x="8768815" y="4172503"/>
              <a:ext cx="625828" cy="332730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5566" y="2219"/>
                  </a:moveTo>
                  <a:cubicBezTo>
                    <a:pt x="5510" y="2428"/>
                    <a:pt x="5357" y="2609"/>
                    <a:pt x="5176" y="2707"/>
                  </a:cubicBezTo>
                  <a:cubicBezTo>
                    <a:pt x="4590" y="3055"/>
                    <a:pt x="3516" y="2916"/>
                    <a:pt x="2693" y="2804"/>
                  </a:cubicBezTo>
                  <a:cubicBezTo>
                    <a:pt x="1954" y="2721"/>
                    <a:pt x="935" y="2372"/>
                    <a:pt x="391" y="1940"/>
                  </a:cubicBezTo>
                  <a:cubicBezTo>
                    <a:pt x="154" y="1744"/>
                    <a:pt x="1" y="1535"/>
                    <a:pt x="1" y="1326"/>
                  </a:cubicBezTo>
                  <a:cubicBezTo>
                    <a:pt x="29" y="628"/>
                    <a:pt x="1186" y="1"/>
                    <a:pt x="1186" y="1"/>
                  </a:cubicBezTo>
                  <a:lnTo>
                    <a:pt x="1200" y="15"/>
                  </a:lnTo>
                  <a:cubicBezTo>
                    <a:pt x="1270" y="70"/>
                    <a:pt x="1758" y="391"/>
                    <a:pt x="3055" y="642"/>
                  </a:cubicBezTo>
                  <a:cubicBezTo>
                    <a:pt x="4450" y="921"/>
                    <a:pt x="4911" y="628"/>
                    <a:pt x="4925" y="614"/>
                  </a:cubicBezTo>
                  <a:lnTo>
                    <a:pt x="4925" y="614"/>
                  </a:lnTo>
                  <a:cubicBezTo>
                    <a:pt x="4939" y="642"/>
                    <a:pt x="5748" y="1633"/>
                    <a:pt x="5566" y="2219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52;p49"/>
            <p:cNvSpPr/>
            <p:nvPr/>
          </p:nvSpPr>
          <p:spPr>
            <a:xfrm>
              <a:off x="8925707" y="4343223"/>
              <a:ext cx="32663" cy="27110"/>
            </a:xfrm>
            <a:custGeom>
              <a:avLst/>
              <a:gdLst/>
              <a:ahLst/>
              <a:cxnLst/>
              <a:rect l="l" t="t" r="r" b="b"/>
              <a:pathLst>
                <a:path w="300" h="249" extrusionOk="0">
                  <a:moveTo>
                    <a:pt x="165" y="0"/>
                  </a:moveTo>
                  <a:cubicBezTo>
                    <a:pt x="136" y="0"/>
                    <a:pt x="105" y="12"/>
                    <a:pt x="80" y="37"/>
                  </a:cubicBezTo>
                  <a:cubicBezTo>
                    <a:pt x="0" y="104"/>
                    <a:pt x="48" y="247"/>
                    <a:pt x="162" y="247"/>
                  </a:cubicBezTo>
                  <a:cubicBezTo>
                    <a:pt x="167" y="247"/>
                    <a:pt x="172" y="247"/>
                    <a:pt x="178" y="246"/>
                  </a:cubicBezTo>
                  <a:cubicBezTo>
                    <a:pt x="183" y="248"/>
                    <a:pt x="189" y="249"/>
                    <a:pt x="195" y="249"/>
                  </a:cubicBezTo>
                  <a:cubicBezTo>
                    <a:pt x="233" y="249"/>
                    <a:pt x="277" y="209"/>
                    <a:pt x="289" y="148"/>
                  </a:cubicBezTo>
                  <a:cubicBezTo>
                    <a:pt x="299" y="61"/>
                    <a:pt x="234" y="0"/>
                    <a:pt x="1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53;p49"/>
            <p:cNvSpPr/>
            <p:nvPr/>
          </p:nvSpPr>
          <p:spPr>
            <a:xfrm>
              <a:off x="8943454" y="4350191"/>
              <a:ext cx="7730" cy="9255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43" y="1"/>
                  </a:moveTo>
                  <a:cubicBezTo>
                    <a:pt x="29" y="1"/>
                    <a:pt x="1" y="15"/>
                    <a:pt x="1" y="29"/>
                  </a:cubicBezTo>
                  <a:cubicBezTo>
                    <a:pt x="1" y="56"/>
                    <a:pt x="15" y="70"/>
                    <a:pt x="29" y="84"/>
                  </a:cubicBezTo>
                  <a:cubicBezTo>
                    <a:pt x="43" y="70"/>
                    <a:pt x="71" y="56"/>
                    <a:pt x="71" y="43"/>
                  </a:cubicBezTo>
                  <a:cubicBezTo>
                    <a:pt x="71" y="29"/>
                    <a:pt x="57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54;p49"/>
            <p:cNvSpPr/>
            <p:nvPr/>
          </p:nvSpPr>
          <p:spPr>
            <a:xfrm>
              <a:off x="8969258" y="4339194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5" y="0"/>
                  </a:moveTo>
                  <a:cubicBezTo>
                    <a:pt x="33" y="0"/>
                    <a:pt x="15" y="23"/>
                    <a:pt x="15" y="46"/>
                  </a:cubicBezTo>
                  <a:cubicBezTo>
                    <a:pt x="1" y="60"/>
                    <a:pt x="29" y="88"/>
                    <a:pt x="57" y="102"/>
                  </a:cubicBezTo>
                  <a:cubicBezTo>
                    <a:pt x="85" y="102"/>
                    <a:pt x="99" y="88"/>
                    <a:pt x="113" y="60"/>
                  </a:cubicBezTo>
                  <a:cubicBezTo>
                    <a:pt x="113" y="32"/>
                    <a:pt x="99" y="4"/>
                    <a:pt x="71" y="4"/>
                  </a:cubicBezTo>
                  <a:cubicBezTo>
                    <a:pt x="66" y="1"/>
                    <a:pt x="60" y="0"/>
                    <a:pt x="5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55;p49"/>
            <p:cNvSpPr/>
            <p:nvPr/>
          </p:nvSpPr>
          <p:spPr>
            <a:xfrm>
              <a:off x="9247223" y="4302285"/>
              <a:ext cx="28635" cy="23844"/>
            </a:xfrm>
            <a:custGeom>
              <a:avLst/>
              <a:gdLst/>
              <a:ahLst/>
              <a:cxnLst/>
              <a:rect l="l" t="t" r="r" b="b"/>
              <a:pathLst>
                <a:path w="263" h="219" extrusionOk="0">
                  <a:moveTo>
                    <a:pt x="119" y="1"/>
                  </a:moveTo>
                  <a:cubicBezTo>
                    <a:pt x="70" y="1"/>
                    <a:pt x="23" y="34"/>
                    <a:pt x="14" y="92"/>
                  </a:cubicBezTo>
                  <a:cubicBezTo>
                    <a:pt x="1" y="148"/>
                    <a:pt x="42" y="204"/>
                    <a:pt x="98" y="217"/>
                  </a:cubicBezTo>
                  <a:cubicBezTo>
                    <a:pt x="104" y="218"/>
                    <a:pt x="109" y="219"/>
                    <a:pt x="115" y="219"/>
                  </a:cubicBezTo>
                  <a:cubicBezTo>
                    <a:pt x="203" y="219"/>
                    <a:pt x="262" y="116"/>
                    <a:pt x="210" y="50"/>
                  </a:cubicBezTo>
                  <a:cubicBezTo>
                    <a:pt x="187" y="16"/>
                    <a:pt x="153" y="1"/>
                    <a:pt x="11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56;p49"/>
            <p:cNvSpPr/>
            <p:nvPr/>
          </p:nvSpPr>
          <p:spPr>
            <a:xfrm>
              <a:off x="9259417" y="4310668"/>
              <a:ext cx="7621" cy="7730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42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57"/>
                    <a:pt x="14" y="71"/>
                    <a:pt x="28" y="71"/>
                  </a:cubicBezTo>
                  <a:cubicBezTo>
                    <a:pt x="42" y="71"/>
                    <a:pt x="70" y="57"/>
                    <a:pt x="70" y="43"/>
                  </a:cubicBezTo>
                  <a:cubicBezTo>
                    <a:pt x="70" y="29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57;p49"/>
            <p:cNvSpPr/>
            <p:nvPr/>
          </p:nvSpPr>
          <p:spPr>
            <a:xfrm>
              <a:off x="9277599" y="4410618"/>
              <a:ext cx="28526" cy="23300"/>
            </a:xfrm>
            <a:custGeom>
              <a:avLst/>
              <a:gdLst/>
              <a:ahLst/>
              <a:cxnLst/>
              <a:rect l="l" t="t" r="r" b="b"/>
              <a:pathLst>
                <a:path w="262" h="214" extrusionOk="0">
                  <a:moveTo>
                    <a:pt x="104" y="1"/>
                  </a:moveTo>
                  <a:cubicBezTo>
                    <a:pt x="56" y="1"/>
                    <a:pt x="13" y="39"/>
                    <a:pt x="1" y="87"/>
                  </a:cubicBezTo>
                  <a:cubicBezTo>
                    <a:pt x="1" y="143"/>
                    <a:pt x="28" y="199"/>
                    <a:pt x="98" y="213"/>
                  </a:cubicBezTo>
                  <a:cubicBezTo>
                    <a:pt x="103" y="213"/>
                    <a:pt x="107" y="214"/>
                    <a:pt x="111" y="214"/>
                  </a:cubicBezTo>
                  <a:cubicBezTo>
                    <a:pt x="239" y="214"/>
                    <a:pt x="261" y="17"/>
                    <a:pt x="126" y="4"/>
                  </a:cubicBezTo>
                  <a:cubicBezTo>
                    <a:pt x="119" y="2"/>
                    <a:pt x="111" y="1"/>
                    <a:pt x="1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58;p49"/>
            <p:cNvSpPr/>
            <p:nvPr/>
          </p:nvSpPr>
          <p:spPr>
            <a:xfrm>
              <a:off x="8952600" y="4278876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70" y="0"/>
                  </a:moveTo>
                  <a:cubicBezTo>
                    <a:pt x="42" y="0"/>
                    <a:pt x="14" y="14"/>
                    <a:pt x="14" y="42"/>
                  </a:cubicBezTo>
                  <a:cubicBezTo>
                    <a:pt x="1" y="70"/>
                    <a:pt x="28" y="98"/>
                    <a:pt x="56" y="98"/>
                  </a:cubicBezTo>
                  <a:cubicBezTo>
                    <a:pt x="59" y="100"/>
                    <a:pt x="62" y="101"/>
                    <a:pt x="65" y="101"/>
                  </a:cubicBezTo>
                  <a:cubicBezTo>
                    <a:pt x="80" y="101"/>
                    <a:pt x="101" y="79"/>
                    <a:pt x="112" y="56"/>
                  </a:cubicBezTo>
                  <a:cubicBezTo>
                    <a:pt x="112" y="28"/>
                    <a:pt x="98" y="14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59;p49"/>
            <p:cNvSpPr/>
            <p:nvPr/>
          </p:nvSpPr>
          <p:spPr>
            <a:xfrm>
              <a:off x="8957173" y="4280400"/>
              <a:ext cx="4682" cy="4573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14"/>
                  </a:cubicBezTo>
                  <a:cubicBezTo>
                    <a:pt x="0" y="28"/>
                    <a:pt x="0" y="42"/>
                    <a:pt x="14" y="42"/>
                  </a:cubicBezTo>
                  <a:cubicBezTo>
                    <a:pt x="28" y="42"/>
                    <a:pt x="28" y="28"/>
                    <a:pt x="28" y="28"/>
                  </a:cubicBezTo>
                  <a:cubicBezTo>
                    <a:pt x="42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60;p49"/>
            <p:cNvSpPr/>
            <p:nvPr/>
          </p:nvSpPr>
          <p:spPr>
            <a:xfrm>
              <a:off x="8902081" y="4271146"/>
              <a:ext cx="11106" cy="8384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49" y="0"/>
                  </a:moveTo>
                  <a:cubicBezTo>
                    <a:pt x="0" y="0"/>
                    <a:pt x="53" y="77"/>
                    <a:pt x="84" y="77"/>
                  </a:cubicBezTo>
                  <a:cubicBezTo>
                    <a:pt x="92" y="77"/>
                    <a:pt x="99" y="71"/>
                    <a:pt x="102" y="57"/>
                  </a:cubicBezTo>
                  <a:cubicBezTo>
                    <a:pt x="102" y="29"/>
                    <a:pt x="88" y="1"/>
                    <a:pt x="60" y="1"/>
                  </a:cubicBezTo>
                  <a:cubicBezTo>
                    <a:pt x="56" y="1"/>
                    <a:pt x="52" y="0"/>
                    <a:pt x="4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61;p49"/>
            <p:cNvSpPr/>
            <p:nvPr/>
          </p:nvSpPr>
          <p:spPr>
            <a:xfrm>
              <a:off x="9013898" y="4246757"/>
              <a:ext cx="13174" cy="10888"/>
            </a:xfrm>
            <a:custGeom>
              <a:avLst/>
              <a:gdLst/>
              <a:ahLst/>
              <a:cxnLst/>
              <a:rect l="l" t="t" r="r" b="b"/>
              <a:pathLst>
                <a:path w="121" h="100" extrusionOk="0">
                  <a:moveTo>
                    <a:pt x="66" y="1"/>
                  </a:moveTo>
                  <a:cubicBezTo>
                    <a:pt x="8" y="1"/>
                    <a:pt x="0" y="87"/>
                    <a:pt x="65" y="100"/>
                  </a:cubicBezTo>
                  <a:cubicBezTo>
                    <a:pt x="93" y="100"/>
                    <a:pt x="107" y="86"/>
                    <a:pt x="121" y="58"/>
                  </a:cubicBezTo>
                  <a:cubicBezTo>
                    <a:pt x="121" y="30"/>
                    <a:pt x="107" y="2"/>
                    <a:pt x="79" y="2"/>
                  </a:cubicBezTo>
                  <a:cubicBezTo>
                    <a:pt x="75" y="1"/>
                    <a:pt x="70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62;p49"/>
            <p:cNvSpPr/>
            <p:nvPr/>
          </p:nvSpPr>
          <p:spPr>
            <a:xfrm>
              <a:off x="9119618" y="4342896"/>
              <a:ext cx="33208" cy="27437"/>
            </a:xfrm>
            <a:custGeom>
              <a:avLst/>
              <a:gdLst/>
              <a:ahLst/>
              <a:cxnLst/>
              <a:rect l="l" t="t" r="r" b="b"/>
              <a:pathLst>
                <a:path w="305" h="252" extrusionOk="0">
                  <a:moveTo>
                    <a:pt x="167" y="0"/>
                  </a:moveTo>
                  <a:cubicBezTo>
                    <a:pt x="144" y="0"/>
                    <a:pt x="120" y="8"/>
                    <a:pt x="98" y="26"/>
                  </a:cubicBezTo>
                  <a:cubicBezTo>
                    <a:pt x="1" y="96"/>
                    <a:pt x="43" y="235"/>
                    <a:pt x="154" y="249"/>
                  </a:cubicBezTo>
                  <a:cubicBezTo>
                    <a:pt x="163" y="251"/>
                    <a:pt x="172" y="252"/>
                    <a:pt x="181" y="252"/>
                  </a:cubicBezTo>
                  <a:cubicBezTo>
                    <a:pt x="238" y="252"/>
                    <a:pt x="282" y="212"/>
                    <a:pt x="294" y="151"/>
                  </a:cubicBezTo>
                  <a:cubicBezTo>
                    <a:pt x="304" y="68"/>
                    <a:pt x="237" y="0"/>
                    <a:pt x="16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63;p49"/>
            <p:cNvSpPr/>
            <p:nvPr/>
          </p:nvSpPr>
          <p:spPr>
            <a:xfrm>
              <a:off x="9133337" y="4348667"/>
              <a:ext cx="10779" cy="9690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56" y="1"/>
                  </a:moveTo>
                  <a:cubicBezTo>
                    <a:pt x="28" y="1"/>
                    <a:pt x="14" y="15"/>
                    <a:pt x="0" y="43"/>
                  </a:cubicBezTo>
                  <a:cubicBezTo>
                    <a:pt x="0" y="57"/>
                    <a:pt x="14" y="84"/>
                    <a:pt x="42" y="84"/>
                  </a:cubicBezTo>
                  <a:cubicBezTo>
                    <a:pt x="48" y="87"/>
                    <a:pt x="52" y="88"/>
                    <a:pt x="57" y="88"/>
                  </a:cubicBezTo>
                  <a:cubicBezTo>
                    <a:pt x="75" y="88"/>
                    <a:pt x="87" y="68"/>
                    <a:pt x="98" y="57"/>
                  </a:cubicBezTo>
                  <a:cubicBezTo>
                    <a:pt x="98" y="29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64;p49"/>
            <p:cNvSpPr/>
            <p:nvPr/>
          </p:nvSpPr>
          <p:spPr>
            <a:xfrm>
              <a:off x="9183420" y="4325911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6" y="0"/>
                  </a:moveTo>
                  <a:cubicBezTo>
                    <a:pt x="29" y="0"/>
                    <a:pt x="1" y="14"/>
                    <a:pt x="1" y="42"/>
                  </a:cubicBezTo>
                  <a:cubicBezTo>
                    <a:pt x="1" y="70"/>
                    <a:pt x="15" y="98"/>
                    <a:pt x="43" y="98"/>
                  </a:cubicBezTo>
                  <a:cubicBezTo>
                    <a:pt x="48" y="101"/>
                    <a:pt x="53" y="102"/>
                    <a:pt x="58" y="102"/>
                  </a:cubicBezTo>
                  <a:cubicBezTo>
                    <a:pt x="80" y="102"/>
                    <a:pt x="98" y="79"/>
                    <a:pt x="98" y="56"/>
                  </a:cubicBezTo>
                  <a:cubicBezTo>
                    <a:pt x="112" y="28"/>
                    <a:pt x="84" y="0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65;p49"/>
            <p:cNvSpPr/>
            <p:nvPr/>
          </p:nvSpPr>
          <p:spPr>
            <a:xfrm>
              <a:off x="9046779" y="4421614"/>
              <a:ext cx="12194" cy="11106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56" y="0"/>
                  </a:moveTo>
                  <a:cubicBezTo>
                    <a:pt x="28" y="0"/>
                    <a:pt x="14" y="14"/>
                    <a:pt x="0" y="42"/>
                  </a:cubicBezTo>
                  <a:cubicBezTo>
                    <a:pt x="0" y="80"/>
                    <a:pt x="30" y="102"/>
                    <a:pt x="56" y="102"/>
                  </a:cubicBezTo>
                  <a:cubicBezTo>
                    <a:pt x="78" y="102"/>
                    <a:pt x="98" y="87"/>
                    <a:pt x="98" y="56"/>
                  </a:cubicBezTo>
                  <a:cubicBezTo>
                    <a:pt x="112" y="28"/>
                    <a:pt x="84" y="14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66;p49"/>
            <p:cNvSpPr/>
            <p:nvPr/>
          </p:nvSpPr>
          <p:spPr>
            <a:xfrm>
              <a:off x="9177323" y="4401472"/>
              <a:ext cx="40720" cy="33861"/>
            </a:xfrm>
            <a:custGeom>
              <a:avLst/>
              <a:gdLst/>
              <a:ahLst/>
              <a:cxnLst/>
              <a:rect l="l" t="t" r="r" b="b"/>
              <a:pathLst>
                <a:path w="374" h="311" extrusionOk="0">
                  <a:moveTo>
                    <a:pt x="204" y="1"/>
                  </a:moveTo>
                  <a:cubicBezTo>
                    <a:pt x="173" y="1"/>
                    <a:pt x="141" y="10"/>
                    <a:pt x="112" y="32"/>
                  </a:cubicBezTo>
                  <a:cubicBezTo>
                    <a:pt x="1" y="116"/>
                    <a:pt x="43" y="283"/>
                    <a:pt x="182" y="311"/>
                  </a:cubicBezTo>
                  <a:cubicBezTo>
                    <a:pt x="266" y="311"/>
                    <a:pt x="350" y="255"/>
                    <a:pt x="364" y="171"/>
                  </a:cubicBezTo>
                  <a:cubicBezTo>
                    <a:pt x="374" y="78"/>
                    <a:pt x="292" y="1"/>
                    <a:pt x="2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167;p49"/>
            <p:cNvSpPr/>
            <p:nvPr/>
          </p:nvSpPr>
          <p:spPr>
            <a:xfrm>
              <a:off x="9113957" y="4446765"/>
              <a:ext cx="27437" cy="16223"/>
            </a:xfrm>
            <a:custGeom>
              <a:avLst/>
              <a:gdLst/>
              <a:ahLst/>
              <a:cxnLst/>
              <a:rect l="l" t="t" r="r" b="b"/>
              <a:pathLst>
                <a:path w="252" h="149" extrusionOk="0">
                  <a:moveTo>
                    <a:pt x="205" y="0"/>
                  </a:moveTo>
                  <a:cubicBezTo>
                    <a:pt x="132" y="0"/>
                    <a:pt x="0" y="125"/>
                    <a:pt x="123" y="146"/>
                  </a:cubicBezTo>
                  <a:cubicBezTo>
                    <a:pt x="130" y="148"/>
                    <a:pt x="137" y="149"/>
                    <a:pt x="145" y="149"/>
                  </a:cubicBezTo>
                  <a:cubicBezTo>
                    <a:pt x="192" y="149"/>
                    <a:pt x="236" y="111"/>
                    <a:pt x="248" y="62"/>
                  </a:cubicBezTo>
                  <a:cubicBezTo>
                    <a:pt x="252" y="17"/>
                    <a:pt x="233" y="0"/>
                    <a:pt x="20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68;p49"/>
            <p:cNvSpPr/>
            <p:nvPr/>
          </p:nvSpPr>
          <p:spPr>
            <a:xfrm>
              <a:off x="9127566" y="4448725"/>
              <a:ext cx="8928" cy="7948"/>
            </a:xfrm>
            <a:custGeom>
              <a:avLst/>
              <a:gdLst/>
              <a:ahLst/>
              <a:cxnLst/>
              <a:rect l="l" t="t" r="r" b="b"/>
              <a:pathLst>
                <a:path w="82" h="73" extrusionOk="0">
                  <a:moveTo>
                    <a:pt x="44" y="1"/>
                  </a:moveTo>
                  <a:cubicBezTo>
                    <a:pt x="10" y="1"/>
                    <a:pt x="1" y="72"/>
                    <a:pt x="39" y="72"/>
                  </a:cubicBezTo>
                  <a:cubicBezTo>
                    <a:pt x="53" y="72"/>
                    <a:pt x="81" y="58"/>
                    <a:pt x="81" y="44"/>
                  </a:cubicBezTo>
                  <a:cubicBezTo>
                    <a:pt x="81" y="16"/>
                    <a:pt x="67" y="2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69;p49"/>
            <p:cNvSpPr/>
            <p:nvPr/>
          </p:nvSpPr>
          <p:spPr>
            <a:xfrm>
              <a:off x="8810188" y="4319161"/>
              <a:ext cx="26348" cy="16223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200" y="1"/>
                  </a:moveTo>
                  <a:cubicBezTo>
                    <a:pt x="132" y="1"/>
                    <a:pt x="0" y="126"/>
                    <a:pt x="123" y="146"/>
                  </a:cubicBezTo>
                  <a:cubicBezTo>
                    <a:pt x="130" y="148"/>
                    <a:pt x="138" y="149"/>
                    <a:pt x="145" y="149"/>
                  </a:cubicBezTo>
                  <a:cubicBezTo>
                    <a:pt x="192" y="149"/>
                    <a:pt x="234" y="111"/>
                    <a:pt x="234" y="62"/>
                  </a:cubicBezTo>
                  <a:cubicBezTo>
                    <a:pt x="242" y="18"/>
                    <a:pt x="225" y="1"/>
                    <a:pt x="20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70;p49"/>
            <p:cNvSpPr/>
            <p:nvPr/>
          </p:nvSpPr>
          <p:spPr>
            <a:xfrm>
              <a:off x="8821947" y="4319814"/>
              <a:ext cx="9255" cy="925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56"/>
                    <a:pt x="15" y="84"/>
                    <a:pt x="43" y="84"/>
                  </a:cubicBezTo>
                  <a:cubicBezTo>
                    <a:pt x="71" y="84"/>
                    <a:pt x="85" y="70"/>
                    <a:pt x="85" y="43"/>
                  </a:cubicBezTo>
                  <a:cubicBezTo>
                    <a:pt x="85" y="29"/>
                    <a:pt x="71" y="1"/>
                    <a:pt x="5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71;p49"/>
            <p:cNvSpPr/>
            <p:nvPr/>
          </p:nvSpPr>
          <p:spPr>
            <a:xfrm>
              <a:off x="8844811" y="4368700"/>
              <a:ext cx="28199" cy="16549"/>
            </a:xfrm>
            <a:custGeom>
              <a:avLst/>
              <a:gdLst/>
              <a:ahLst/>
              <a:cxnLst/>
              <a:rect l="l" t="t" r="r" b="b"/>
              <a:pathLst>
                <a:path w="259" h="152" extrusionOk="0">
                  <a:moveTo>
                    <a:pt x="219" y="0"/>
                  </a:moveTo>
                  <a:cubicBezTo>
                    <a:pt x="148" y="0"/>
                    <a:pt x="0" y="131"/>
                    <a:pt x="126" y="151"/>
                  </a:cubicBezTo>
                  <a:cubicBezTo>
                    <a:pt x="181" y="151"/>
                    <a:pt x="237" y="124"/>
                    <a:pt x="251" y="54"/>
                  </a:cubicBezTo>
                  <a:cubicBezTo>
                    <a:pt x="258" y="15"/>
                    <a:pt x="243" y="0"/>
                    <a:pt x="21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72;p49"/>
            <p:cNvSpPr/>
            <p:nvPr/>
          </p:nvSpPr>
          <p:spPr>
            <a:xfrm>
              <a:off x="8858421" y="4369898"/>
              <a:ext cx="9255" cy="7730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5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3"/>
                    <a:pt x="15" y="71"/>
                    <a:pt x="43" y="71"/>
                  </a:cubicBezTo>
                  <a:cubicBezTo>
                    <a:pt x="56" y="71"/>
                    <a:pt x="70" y="57"/>
                    <a:pt x="84" y="43"/>
                  </a:cubicBezTo>
                  <a:cubicBezTo>
                    <a:pt x="84" y="15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73;p49"/>
            <p:cNvSpPr/>
            <p:nvPr/>
          </p:nvSpPr>
          <p:spPr>
            <a:xfrm>
              <a:off x="9093597" y="4272343"/>
              <a:ext cx="27002" cy="17203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0" y="1"/>
                    <a:pt x="0" y="137"/>
                    <a:pt x="114" y="158"/>
                  </a:cubicBezTo>
                  <a:cubicBezTo>
                    <a:pt x="184" y="158"/>
                    <a:pt x="226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74;p49"/>
            <p:cNvSpPr/>
            <p:nvPr/>
          </p:nvSpPr>
          <p:spPr>
            <a:xfrm>
              <a:off x="9106117" y="4276481"/>
              <a:ext cx="9037" cy="5444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66" y="1"/>
                  </a:moveTo>
                  <a:cubicBezTo>
                    <a:pt x="41" y="1"/>
                    <a:pt x="1" y="40"/>
                    <a:pt x="41" y="50"/>
                  </a:cubicBezTo>
                  <a:cubicBezTo>
                    <a:pt x="55" y="50"/>
                    <a:pt x="83" y="36"/>
                    <a:pt x="83" y="22"/>
                  </a:cubicBezTo>
                  <a:cubicBezTo>
                    <a:pt x="83" y="7"/>
                    <a:pt x="75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75;p49"/>
            <p:cNvSpPr/>
            <p:nvPr/>
          </p:nvSpPr>
          <p:spPr>
            <a:xfrm>
              <a:off x="9234811" y="4443934"/>
              <a:ext cx="27002" cy="17203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1" y="1"/>
                    <a:pt x="1" y="137"/>
                    <a:pt x="115" y="158"/>
                  </a:cubicBezTo>
                  <a:cubicBezTo>
                    <a:pt x="184" y="158"/>
                    <a:pt x="240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76;p49"/>
            <p:cNvSpPr/>
            <p:nvPr/>
          </p:nvSpPr>
          <p:spPr>
            <a:xfrm>
              <a:off x="9028597" y="4328960"/>
              <a:ext cx="39523" cy="36038"/>
            </a:xfrm>
            <a:custGeom>
              <a:avLst/>
              <a:gdLst/>
              <a:ahLst/>
              <a:cxnLst/>
              <a:rect l="l" t="t" r="r" b="b"/>
              <a:pathLst>
                <a:path w="363" h="331" extrusionOk="0">
                  <a:moveTo>
                    <a:pt x="209" y="0"/>
                  </a:moveTo>
                  <a:cubicBezTo>
                    <a:pt x="139" y="0"/>
                    <a:pt x="56" y="70"/>
                    <a:pt x="42" y="168"/>
                  </a:cubicBezTo>
                  <a:cubicBezTo>
                    <a:pt x="1" y="266"/>
                    <a:pt x="114" y="331"/>
                    <a:pt x="211" y="331"/>
                  </a:cubicBezTo>
                  <a:cubicBezTo>
                    <a:pt x="280" y="331"/>
                    <a:pt x="340" y="299"/>
                    <a:pt x="335" y="224"/>
                  </a:cubicBezTo>
                  <a:cubicBezTo>
                    <a:pt x="363" y="126"/>
                    <a:pt x="307" y="28"/>
                    <a:pt x="20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77;p49"/>
            <p:cNvSpPr/>
            <p:nvPr/>
          </p:nvSpPr>
          <p:spPr>
            <a:xfrm>
              <a:off x="9043731" y="4338105"/>
              <a:ext cx="12194" cy="14698"/>
            </a:xfrm>
            <a:custGeom>
              <a:avLst/>
              <a:gdLst/>
              <a:ahLst/>
              <a:cxnLst/>
              <a:rect l="l" t="t" r="r" b="b"/>
              <a:pathLst>
                <a:path w="112" h="135" extrusionOk="0">
                  <a:moveTo>
                    <a:pt x="70" y="0"/>
                  </a:moveTo>
                  <a:cubicBezTo>
                    <a:pt x="42" y="0"/>
                    <a:pt x="0" y="14"/>
                    <a:pt x="0" y="56"/>
                  </a:cubicBezTo>
                  <a:cubicBezTo>
                    <a:pt x="0" y="84"/>
                    <a:pt x="14" y="112"/>
                    <a:pt x="42" y="126"/>
                  </a:cubicBezTo>
                  <a:cubicBezTo>
                    <a:pt x="52" y="132"/>
                    <a:pt x="60" y="135"/>
                    <a:pt x="66" y="135"/>
                  </a:cubicBezTo>
                  <a:cubicBezTo>
                    <a:pt x="90" y="135"/>
                    <a:pt x="98" y="102"/>
                    <a:pt x="98" y="70"/>
                  </a:cubicBezTo>
                  <a:cubicBezTo>
                    <a:pt x="112" y="42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178;p49"/>
            <p:cNvSpPr/>
            <p:nvPr/>
          </p:nvSpPr>
          <p:spPr>
            <a:xfrm>
              <a:off x="8982977" y="4391455"/>
              <a:ext cx="21340" cy="17094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121" y="1"/>
                  </a:moveTo>
                  <a:cubicBezTo>
                    <a:pt x="109" y="1"/>
                    <a:pt x="96" y="4"/>
                    <a:pt x="84" y="12"/>
                  </a:cubicBezTo>
                  <a:cubicBezTo>
                    <a:pt x="28" y="12"/>
                    <a:pt x="0" y="54"/>
                    <a:pt x="14" y="110"/>
                  </a:cubicBezTo>
                  <a:cubicBezTo>
                    <a:pt x="25" y="141"/>
                    <a:pt x="51" y="157"/>
                    <a:pt x="87" y="157"/>
                  </a:cubicBezTo>
                  <a:cubicBezTo>
                    <a:pt x="99" y="157"/>
                    <a:pt x="112" y="155"/>
                    <a:pt x="126" y="152"/>
                  </a:cubicBezTo>
                  <a:cubicBezTo>
                    <a:pt x="168" y="138"/>
                    <a:pt x="196" y="96"/>
                    <a:pt x="196" y="54"/>
                  </a:cubicBezTo>
                  <a:cubicBezTo>
                    <a:pt x="186" y="24"/>
                    <a:pt x="154" y="1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179;p49"/>
            <p:cNvSpPr/>
            <p:nvPr/>
          </p:nvSpPr>
          <p:spPr>
            <a:xfrm>
              <a:off x="8993647" y="4396682"/>
              <a:ext cx="6097" cy="5879"/>
            </a:xfrm>
            <a:custGeom>
              <a:avLst/>
              <a:gdLst/>
              <a:ahLst/>
              <a:cxnLst/>
              <a:rect l="l" t="t" r="r" b="b"/>
              <a:pathLst>
                <a:path w="56" h="54" extrusionOk="0">
                  <a:moveTo>
                    <a:pt x="29" y="0"/>
                  </a:moveTo>
                  <a:cubicBezTo>
                    <a:pt x="23" y="0"/>
                    <a:pt x="18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4"/>
                    <a:pt x="7" y="54"/>
                    <a:pt x="16" y="54"/>
                  </a:cubicBezTo>
                  <a:cubicBezTo>
                    <a:pt x="20" y="54"/>
                    <a:pt x="24" y="52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180;p49"/>
            <p:cNvSpPr/>
            <p:nvPr/>
          </p:nvSpPr>
          <p:spPr>
            <a:xfrm>
              <a:off x="9184945" y="4278114"/>
              <a:ext cx="19816" cy="16549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95" y="0"/>
                  </a:moveTo>
                  <a:cubicBezTo>
                    <a:pt x="47" y="0"/>
                    <a:pt x="1" y="37"/>
                    <a:pt x="1" y="105"/>
                  </a:cubicBezTo>
                  <a:cubicBezTo>
                    <a:pt x="11" y="136"/>
                    <a:pt x="45" y="152"/>
                    <a:pt x="79" y="152"/>
                  </a:cubicBezTo>
                  <a:cubicBezTo>
                    <a:pt x="90" y="152"/>
                    <a:pt x="102" y="150"/>
                    <a:pt x="112" y="147"/>
                  </a:cubicBezTo>
                  <a:cubicBezTo>
                    <a:pt x="154" y="133"/>
                    <a:pt x="182" y="91"/>
                    <a:pt x="182" y="49"/>
                  </a:cubicBezTo>
                  <a:cubicBezTo>
                    <a:pt x="160" y="16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181;p49"/>
            <p:cNvSpPr/>
            <p:nvPr/>
          </p:nvSpPr>
          <p:spPr>
            <a:xfrm>
              <a:off x="9194090" y="4282796"/>
              <a:ext cx="6206" cy="5226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35" y="0"/>
                  </a:moveTo>
                  <a:cubicBezTo>
                    <a:pt x="29" y="0"/>
                    <a:pt x="22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8"/>
                    <a:pt x="14" y="48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182;p49"/>
            <p:cNvSpPr/>
            <p:nvPr/>
          </p:nvSpPr>
          <p:spPr>
            <a:xfrm>
              <a:off x="8566847" y="3795895"/>
              <a:ext cx="1022142" cy="729697"/>
            </a:xfrm>
            <a:custGeom>
              <a:avLst/>
              <a:gdLst/>
              <a:ahLst/>
              <a:cxnLst/>
              <a:rect l="l" t="t" r="r" b="b"/>
              <a:pathLst>
                <a:path w="9388" h="6702" extrusionOk="0">
                  <a:moveTo>
                    <a:pt x="4883" y="279"/>
                  </a:moveTo>
                  <a:cubicBezTo>
                    <a:pt x="5091" y="451"/>
                    <a:pt x="5351" y="541"/>
                    <a:pt x="5616" y="541"/>
                  </a:cubicBezTo>
                  <a:cubicBezTo>
                    <a:pt x="5759" y="541"/>
                    <a:pt x="5903" y="515"/>
                    <a:pt x="6040" y="461"/>
                  </a:cubicBezTo>
                  <a:lnTo>
                    <a:pt x="6040" y="461"/>
                  </a:lnTo>
                  <a:lnTo>
                    <a:pt x="5664" y="2734"/>
                  </a:lnTo>
                  <a:cubicBezTo>
                    <a:pt x="5664" y="2734"/>
                    <a:pt x="9388" y="5775"/>
                    <a:pt x="6640" y="6500"/>
                  </a:cubicBezTo>
                  <a:cubicBezTo>
                    <a:pt x="6640" y="6500"/>
                    <a:pt x="6367" y="6570"/>
                    <a:pt x="5812" y="6570"/>
                  </a:cubicBezTo>
                  <a:cubicBezTo>
                    <a:pt x="5471" y="6570"/>
                    <a:pt x="5022" y="6544"/>
                    <a:pt x="4464" y="6459"/>
                  </a:cubicBezTo>
                  <a:cubicBezTo>
                    <a:pt x="3000" y="6208"/>
                    <a:pt x="2372" y="5803"/>
                    <a:pt x="2372" y="5803"/>
                  </a:cubicBezTo>
                  <a:cubicBezTo>
                    <a:pt x="1" y="4241"/>
                    <a:pt x="4506" y="2539"/>
                    <a:pt x="4506" y="2539"/>
                  </a:cubicBezTo>
                  <a:lnTo>
                    <a:pt x="4883" y="279"/>
                  </a:lnTo>
                  <a:close/>
                  <a:moveTo>
                    <a:pt x="4771" y="0"/>
                  </a:moveTo>
                  <a:lnTo>
                    <a:pt x="4450" y="2455"/>
                  </a:lnTo>
                  <a:cubicBezTo>
                    <a:pt x="3976" y="2651"/>
                    <a:pt x="1674" y="3557"/>
                    <a:pt x="1535" y="4715"/>
                  </a:cubicBezTo>
                  <a:cubicBezTo>
                    <a:pt x="1493" y="5161"/>
                    <a:pt x="1744" y="5566"/>
                    <a:pt x="2288" y="5929"/>
                  </a:cubicBezTo>
                  <a:cubicBezTo>
                    <a:pt x="2316" y="5943"/>
                    <a:pt x="2958" y="6305"/>
                    <a:pt x="4436" y="6570"/>
                  </a:cubicBezTo>
                  <a:cubicBezTo>
                    <a:pt x="5121" y="6673"/>
                    <a:pt x="5642" y="6702"/>
                    <a:pt x="6009" y="6702"/>
                  </a:cubicBezTo>
                  <a:cubicBezTo>
                    <a:pt x="6441" y="6702"/>
                    <a:pt x="6659" y="6661"/>
                    <a:pt x="6682" y="6654"/>
                  </a:cubicBezTo>
                  <a:cubicBezTo>
                    <a:pt x="7324" y="6487"/>
                    <a:pt x="7686" y="6180"/>
                    <a:pt x="7784" y="5733"/>
                  </a:cubicBezTo>
                  <a:cubicBezTo>
                    <a:pt x="8035" y="4603"/>
                    <a:pt x="6124" y="3013"/>
                    <a:pt x="5733" y="2679"/>
                  </a:cubicBezTo>
                  <a:lnTo>
                    <a:pt x="6236" y="196"/>
                  </a:lnTo>
                  <a:lnTo>
                    <a:pt x="5985" y="321"/>
                  </a:lnTo>
                  <a:cubicBezTo>
                    <a:pt x="5873" y="358"/>
                    <a:pt x="5761" y="383"/>
                    <a:pt x="5646" y="383"/>
                  </a:cubicBezTo>
                  <a:cubicBezTo>
                    <a:pt x="5588" y="383"/>
                    <a:pt x="5529" y="377"/>
                    <a:pt x="5468" y="363"/>
                  </a:cubicBezTo>
                  <a:cubicBezTo>
                    <a:pt x="5287" y="335"/>
                    <a:pt x="5120" y="265"/>
                    <a:pt x="4980" y="154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183;p49"/>
            <p:cNvSpPr/>
            <p:nvPr/>
          </p:nvSpPr>
          <p:spPr>
            <a:xfrm>
              <a:off x="8705122" y="4271255"/>
              <a:ext cx="77521" cy="133702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460" y="0"/>
                  </a:moveTo>
                  <a:cubicBezTo>
                    <a:pt x="460" y="1"/>
                    <a:pt x="0" y="600"/>
                    <a:pt x="711" y="1228"/>
                  </a:cubicBezTo>
                  <a:cubicBezTo>
                    <a:pt x="711" y="1228"/>
                    <a:pt x="111" y="656"/>
                    <a:pt x="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84;p49"/>
            <p:cNvSpPr/>
            <p:nvPr/>
          </p:nvSpPr>
          <p:spPr>
            <a:xfrm>
              <a:off x="8817483" y="4085945"/>
              <a:ext cx="195979" cy="113995"/>
            </a:xfrm>
            <a:custGeom>
              <a:avLst/>
              <a:gdLst/>
              <a:ahLst/>
              <a:cxnLst/>
              <a:rect l="l" t="t" r="r" b="b"/>
              <a:pathLst>
                <a:path w="1800" h="1047" extrusionOk="0">
                  <a:moveTo>
                    <a:pt x="1799" y="1"/>
                  </a:moveTo>
                  <a:cubicBezTo>
                    <a:pt x="419" y="489"/>
                    <a:pt x="0" y="1047"/>
                    <a:pt x="0" y="1047"/>
                  </a:cubicBezTo>
                  <a:cubicBezTo>
                    <a:pt x="432" y="587"/>
                    <a:pt x="1799" y="1"/>
                    <a:pt x="1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85;p49"/>
            <p:cNvSpPr/>
            <p:nvPr/>
          </p:nvSpPr>
          <p:spPr>
            <a:xfrm>
              <a:off x="9110581" y="3808090"/>
              <a:ext cx="123032" cy="33317"/>
            </a:xfrm>
            <a:custGeom>
              <a:avLst/>
              <a:gdLst/>
              <a:ahLst/>
              <a:cxnLst/>
              <a:rect l="l" t="t" r="r" b="b"/>
              <a:pathLst>
                <a:path w="1130" h="306" extrusionOk="0">
                  <a:moveTo>
                    <a:pt x="0" y="0"/>
                  </a:moveTo>
                  <a:lnTo>
                    <a:pt x="0" y="0"/>
                  </a:lnTo>
                  <a:cubicBezTo>
                    <a:pt x="184" y="237"/>
                    <a:pt x="416" y="306"/>
                    <a:pt x="622" y="306"/>
                  </a:cubicBezTo>
                  <a:cubicBezTo>
                    <a:pt x="900" y="306"/>
                    <a:pt x="1130" y="181"/>
                    <a:pt x="1130" y="181"/>
                  </a:cubicBezTo>
                  <a:lnTo>
                    <a:pt x="1130" y="181"/>
                  </a:lnTo>
                  <a:cubicBezTo>
                    <a:pt x="967" y="238"/>
                    <a:pt x="820" y="260"/>
                    <a:pt x="690" y="260"/>
                  </a:cubicBezTo>
                  <a:cubicBezTo>
                    <a:pt x="243" y="2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86;p49"/>
            <p:cNvSpPr/>
            <p:nvPr/>
          </p:nvSpPr>
          <p:spPr>
            <a:xfrm>
              <a:off x="9102960" y="3729480"/>
              <a:ext cx="148944" cy="33099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364" y="0"/>
                  </a:moveTo>
                  <a:cubicBezTo>
                    <a:pt x="135" y="0"/>
                    <a:pt x="0" y="52"/>
                    <a:pt x="0" y="52"/>
                  </a:cubicBezTo>
                  <a:cubicBezTo>
                    <a:pt x="79" y="46"/>
                    <a:pt x="159" y="42"/>
                    <a:pt x="237" y="42"/>
                  </a:cubicBezTo>
                  <a:cubicBezTo>
                    <a:pt x="631" y="42"/>
                    <a:pt x="1019" y="129"/>
                    <a:pt x="1367" y="304"/>
                  </a:cubicBezTo>
                  <a:cubicBezTo>
                    <a:pt x="958" y="59"/>
                    <a:pt x="607" y="0"/>
                    <a:pt x="36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87;p49"/>
            <p:cNvSpPr/>
            <p:nvPr/>
          </p:nvSpPr>
          <p:spPr>
            <a:xfrm>
              <a:off x="8899468" y="4168583"/>
              <a:ext cx="405569" cy="70879"/>
            </a:xfrm>
            <a:custGeom>
              <a:avLst/>
              <a:gdLst/>
              <a:ahLst/>
              <a:cxnLst/>
              <a:rect l="l" t="t" r="r" b="b"/>
              <a:pathLst>
                <a:path w="3725" h="651" extrusionOk="0">
                  <a:moveTo>
                    <a:pt x="594" y="0"/>
                  </a:moveTo>
                  <a:cubicBezTo>
                    <a:pt x="236" y="0"/>
                    <a:pt x="25" y="32"/>
                    <a:pt x="0" y="37"/>
                  </a:cubicBezTo>
                  <a:cubicBezTo>
                    <a:pt x="0" y="37"/>
                    <a:pt x="1074" y="106"/>
                    <a:pt x="1842" y="232"/>
                  </a:cubicBezTo>
                  <a:cubicBezTo>
                    <a:pt x="2609" y="357"/>
                    <a:pt x="3725" y="650"/>
                    <a:pt x="3725" y="650"/>
                  </a:cubicBezTo>
                  <a:cubicBezTo>
                    <a:pt x="2360" y="103"/>
                    <a:pt x="1239" y="0"/>
                    <a:pt x="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88;p49"/>
            <p:cNvSpPr/>
            <p:nvPr/>
          </p:nvSpPr>
          <p:spPr>
            <a:xfrm>
              <a:off x="9242653" y="4206630"/>
              <a:ext cx="82094" cy="52043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321" y="1"/>
                  </a:moveTo>
                  <a:cubicBezTo>
                    <a:pt x="321" y="1"/>
                    <a:pt x="558" y="405"/>
                    <a:pt x="0" y="475"/>
                  </a:cubicBezTo>
                  <a:cubicBezTo>
                    <a:pt x="23" y="477"/>
                    <a:pt x="45" y="478"/>
                    <a:pt x="68" y="478"/>
                  </a:cubicBezTo>
                  <a:cubicBezTo>
                    <a:pt x="229" y="478"/>
                    <a:pt x="396" y="434"/>
                    <a:pt x="530" y="336"/>
                  </a:cubicBezTo>
                  <a:cubicBezTo>
                    <a:pt x="754" y="154"/>
                    <a:pt x="321" y="1"/>
                    <a:pt x="32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89;p49"/>
            <p:cNvSpPr/>
            <p:nvPr/>
          </p:nvSpPr>
          <p:spPr>
            <a:xfrm>
              <a:off x="8899468" y="4172503"/>
              <a:ext cx="405569" cy="89497"/>
            </a:xfrm>
            <a:custGeom>
              <a:avLst/>
              <a:gdLst/>
              <a:ahLst/>
              <a:cxnLst/>
              <a:rect l="l" t="t" r="r" b="b"/>
              <a:pathLst>
                <a:path w="3725" h="822" extrusionOk="0">
                  <a:moveTo>
                    <a:pt x="0" y="1"/>
                  </a:moveTo>
                  <a:cubicBezTo>
                    <a:pt x="42" y="70"/>
                    <a:pt x="377" y="419"/>
                    <a:pt x="1855" y="698"/>
                  </a:cubicBezTo>
                  <a:cubicBezTo>
                    <a:pt x="2315" y="789"/>
                    <a:pt x="2664" y="822"/>
                    <a:pt x="2929" y="822"/>
                  </a:cubicBezTo>
                  <a:cubicBezTo>
                    <a:pt x="3596" y="822"/>
                    <a:pt x="3725" y="614"/>
                    <a:pt x="3725" y="614"/>
                  </a:cubicBezTo>
                  <a:lnTo>
                    <a:pt x="3725" y="614"/>
                  </a:lnTo>
                  <a:cubicBezTo>
                    <a:pt x="3715" y="614"/>
                    <a:pt x="3494" y="753"/>
                    <a:pt x="2902" y="753"/>
                  </a:cubicBezTo>
                  <a:cubicBezTo>
                    <a:pt x="2634" y="753"/>
                    <a:pt x="2290" y="725"/>
                    <a:pt x="1855" y="642"/>
                  </a:cubicBezTo>
                  <a:cubicBezTo>
                    <a:pt x="558" y="391"/>
                    <a:pt x="70" y="5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90;p49"/>
            <p:cNvSpPr/>
            <p:nvPr/>
          </p:nvSpPr>
          <p:spPr>
            <a:xfrm>
              <a:off x="9007474" y="3720008"/>
              <a:ext cx="350694" cy="124556"/>
            </a:xfrm>
            <a:custGeom>
              <a:avLst/>
              <a:gdLst/>
              <a:ahLst/>
              <a:cxnLst/>
              <a:rect l="l" t="t" r="r" b="b"/>
              <a:pathLst>
                <a:path w="3221" h="1144" extrusionOk="0">
                  <a:moveTo>
                    <a:pt x="1144" y="219"/>
                  </a:moveTo>
                  <a:cubicBezTo>
                    <a:pt x="1434" y="219"/>
                    <a:pt x="1817" y="299"/>
                    <a:pt x="2063" y="418"/>
                  </a:cubicBezTo>
                  <a:cubicBezTo>
                    <a:pt x="2495" y="642"/>
                    <a:pt x="2189" y="795"/>
                    <a:pt x="2021" y="851"/>
                  </a:cubicBezTo>
                  <a:lnTo>
                    <a:pt x="1951" y="879"/>
                  </a:lnTo>
                  <a:cubicBezTo>
                    <a:pt x="1784" y="935"/>
                    <a:pt x="1617" y="962"/>
                    <a:pt x="1449" y="962"/>
                  </a:cubicBezTo>
                  <a:cubicBezTo>
                    <a:pt x="1282" y="921"/>
                    <a:pt x="1115" y="851"/>
                    <a:pt x="1003" y="725"/>
                  </a:cubicBezTo>
                  <a:cubicBezTo>
                    <a:pt x="961" y="697"/>
                    <a:pt x="933" y="670"/>
                    <a:pt x="905" y="642"/>
                  </a:cubicBezTo>
                  <a:cubicBezTo>
                    <a:pt x="577" y="336"/>
                    <a:pt x="792" y="219"/>
                    <a:pt x="1144" y="219"/>
                  </a:cubicBezTo>
                  <a:close/>
                  <a:moveTo>
                    <a:pt x="948" y="0"/>
                  </a:moveTo>
                  <a:cubicBezTo>
                    <a:pt x="352" y="0"/>
                    <a:pt x="1" y="215"/>
                    <a:pt x="710" y="781"/>
                  </a:cubicBezTo>
                  <a:cubicBezTo>
                    <a:pt x="905" y="976"/>
                    <a:pt x="1142" y="1102"/>
                    <a:pt x="1407" y="1144"/>
                  </a:cubicBezTo>
                  <a:cubicBezTo>
                    <a:pt x="1672" y="1144"/>
                    <a:pt x="1938" y="1116"/>
                    <a:pt x="2175" y="1018"/>
                  </a:cubicBezTo>
                  <a:cubicBezTo>
                    <a:pt x="2175" y="1018"/>
                    <a:pt x="3221" y="739"/>
                    <a:pt x="2356" y="307"/>
                  </a:cubicBezTo>
                  <a:cubicBezTo>
                    <a:pt x="1979" y="121"/>
                    <a:pt x="1395" y="0"/>
                    <a:pt x="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91;p49"/>
            <p:cNvSpPr/>
            <p:nvPr/>
          </p:nvSpPr>
          <p:spPr>
            <a:xfrm>
              <a:off x="9069970" y="3743199"/>
              <a:ext cx="210787" cy="69464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577" y="0"/>
                  </a:moveTo>
                  <a:cubicBezTo>
                    <a:pt x="221" y="0"/>
                    <a:pt x="1" y="121"/>
                    <a:pt x="331" y="429"/>
                  </a:cubicBezTo>
                  <a:cubicBezTo>
                    <a:pt x="331" y="405"/>
                    <a:pt x="302" y="207"/>
                    <a:pt x="625" y="207"/>
                  </a:cubicBezTo>
                  <a:cubicBezTo>
                    <a:pt x="689" y="207"/>
                    <a:pt x="767" y="215"/>
                    <a:pt x="861" y="233"/>
                  </a:cubicBezTo>
                  <a:cubicBezTo>
                    <a:pt x="1433" y="345"/>
                    <a:pt x="1461" y="638"/>
                    <a:pt x="1461" y="638"/>
                  </a:cubicBezTo>
                  <a:cubicBezTo>
                    <a:pt x="1615" y="582"/>
                    <a:pt x="1935" y="415"/>
                    <a:pt x="1489" y="205"/>
                  </a:cubicBezTo>
                  <a:cubicBezTo>
                    <a:pt x="1245" y="80"/>
                    <a:pt x="866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92;p49"/>
            <p:cNvSpPr/>
            <p:nvPr/>
          </p:nvSpPr>
          <p:spPr>
            <a:xfrm>
              <a:off x="9046779" y="3722948"/>
              <a:ext cx="243123" cy="118350"/>
            </a:xfrm>
            <a:custGeom>
              <a:avLst/>
              <a:gdLst/>
              <a:ahLst/>
              <a:cxnLst/>
              <a:rect l="l" t="t" r="r" b="b"/>
              <a:pathLst>
                <a:path w="2233" h="1087" extrusionOk="0">
                  <a:moveTo>
                    <a:pt x="544" y="57"/>
                  </a:moveTo>
                  <a:cubicBezTo>
                    <a:pt x="1549" y="99"/>
                    <a:pt x="1911" y="308"/>
                    <a:pt x="2023" y="475"/>
                  </a:cubicBezTo>
                  <a:cubicBezTo>
                    <a:pt x="2093" y="573"/>
                    <a:pt x="2079" y="698"/>
                    <a:pt x="1981" y="768"/>
                  </a:cubicBezTo>
                  <a:cubicBezTo>
                    <a:pt x="1709" y="942"/>
                    <a:pt x="1471" y="995"/>
                    <a:pt x="1281" y="995"/>
                  </a:cubicBezTo>
                  <a:cubicBezTo>
                    <a:pt x="986" y="995"/>
                    <a:pt x="809" y="866"/>
                    <a:pt x="809" y="866"/>
                  </a:cubicBezTo>
                  <a:cubicBezTo>
                    <a:pt x="182" y="503"/>
                    <a:pt x="210" y="266"/>
                    <a:pt x="321" y="154"/>
                  </a:cubicBezTo>
                  <a:cubicBezTo>
                    <a:pt x="377" y="85"/>
                    <a:pt x="461" y="57"/>
                    <a:pt x="544" y="57"/>
                  </a:cubicBezTo>
                  <a:close/>
                  <a:moveTo>
                    <a:pt x="433" y="1"/>
                  </a:moveTo>
                  <a:cubicBezTo>
                    <a:pt x="335" y="1"/>
                    <a:pt x="251" y="43"/>
                    <a:pt x="182" y="112"/>
                  </a:cubicBezTo>
                  <a:cubicBezTo>
                    <a:pt x="56" y="252"/>
                    <a:pt x="0" y="517"/>
                    <a:pt x="740" y="935"/>
                  </a:cubicBezTo>
                  <a:cubicBezTo>
                    <a:pt x="740" y="935"/>
                    <a:pt x="942" y="1086"/>
                    <a:pt x="1281" y="1086"/>
                  </a:cubicBezTo>
                  <a:cubicBezTo>
                    <a:pt x="1497" y="1086"/>
                    <a:pt x="1769" y="1025"/>
                    <a:pt x="2079" y="824"/>
                  </a:cubicBezTo>
                  <a:cubicBezTo>
                    <a:pt x="2204" y="754"/>
                    <a:pt x="2232" y="601"/>
                    <a:pt x="2148" y="489"/>
                  </a:cubicBezTo>
                  <a:cubicBezTo>
                    <a:pt x="2009" y="294"/>
                    <a:pt x="1590" y="57"/>
                    <a:pt x="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3;p49"/>
            <p:cNvSpPr/>
            <p:nvPr/>
          </p:nvSpPr>
          <p:spPr>
            <a:xfrm>
              <a:off x="9004208" y="3722948"/>
              <a:ext cx="85142" cy="74581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782" y="1"/>
                  </a:moveTo>
                  <a:cubicBezTo>
                    <a:pt x="782" y="1"/>
                    <a:pt x="1" y="43"/>
                    <a:pt x="754" y="684"/>
                  </a:cubicBezTo>
                  <a:cubicBezTo>
                    <a:pt x="754" y="684"/>
                    <a:pt x="224" y="154"/>
                    <a:pt x="78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94;p49"/>
            <p:cNvSpPr/>
            <p:nvPr/>
          </p:nvSpPr>
          <p:spPr>
            <a:xfrm>
              <a:off x="9257893" y="3756373"/>
              <a:ext cx="66851" cy="59338"/>
            </a:xfrm>
            <a:custGeom>
              <a:avLst/>
              <a:gdLst/>
              <a:ahLst/>
              <a:cxnLst/>
              <a:rect l="l" t="t" r="r" b="b"/>
              <a:pathLst>
                <a:path w="614" h="545" extrusionOk="0">
                  <a:moveTo>
                    <a:pt x="0" y="1"/>
                  </a:moveTo>
                  <a:lnTo>
                    <a:pt x="0" y="1"/>
                  </a:lnTo>
                  <a:cubicBezTo>
                    <a:pt x="488" y="308"/>
                    <a:pt x="112" y="545"/>
                    <a:pt x="112" y="545"/>
                  </a:cubicBezTo>
                  <a:cubicBezTo>
                    <a:pt x="614" y="2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195;p49"/>
            <p:cNvSpPr/>
            <p:nvPr/>
          </p:nvSpPr>
          <p:spPr>
            <a:xfrm>
              <a:off x="9096863" y="3805041"/>
              <a:ext cx="136750" cy="41156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20" y="378"/>
                    <a:pt x="801" y="378"/>
                  </a:cubicBezTo>
                  <a:cubicBezTo>
                    <a:pt x="941" y="378"/>
                    <a:pt x="1093" y="346"/>
                    <a:pt x="1256" y="265"/>
                  </a:cubicBezTo>
                  <a:lnTo>
                    <a:pt x="1256" y="265"/>
                  </a:lnTo>
                  <a:cubicBezTo>
                    <a:pt x="1128" y="301"/>
                    <a:pt x="999" y="319"/>
                    <a:pt x="872" y="319"/>
                  </a:cubicBezTo>
                  <a:cubicBezTo>
                    <a:pt x="555" y="319"/>
                    <a:pt x="249" y="20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196;p49"/>
            <p:cNvSpPr/>
            <p:nvPr/>
          </p:nvSpPr>
          <p:spPr>
            <a:xfrm>
              <a:off x="8937466" y="3194892"/>
              <a:ext cx="558977" cy="592729"/>
            </a:xfrm>
            <a:custGeom>
              <a:avLst/>
              <a:gdLst/>
              <a:ahLst/>
              <a:cxnLst/>
              <a:rect l="l" t="t" r="r" b="b"/>
              <a:pathLst>
                <a:path w="5134" h="5444" extrusionOk="0">
                  <a:moveTo>
                    <a:pt x="2038" y="1"/>
                  </a:moveTo>
                  <a:cubicBezTo>
                    <a:pt x="1729" y="1"/>
                    <a:pt x="1417" y="91"/>
                    <a:pt x="1144" y="276"/>
                  </a:cubicBezTo>
                  <a:cubicBezTo>
                    <a:pt x="1074" y="332"/>
                    <a:pt x="1004" y="387"/>
                    <a:pt x="935" y="457"/>
                  </a:cubicBezTo>
                  <a:cubicBezTo>
                    <a:pt x="795" y="471"/>
                    <a:pt x="656" y="513"/>
                    <a:pt x="544" y="597"/>
                  </a:cubicBezTo>
                  <a:cubicBezTo>
                    <a:pt x="209" y="820"/>
                    <a:pt x="14" y="1196"/>
                    <a:pt x="14" y="1601"/>
                  </a:cubicBezTo>
                  <a:cubicBezTo>
                    <a:pt x="0" y="2131"/>
                    <a:pt x="335" y="2605"/>
                    <a:pt x="851" y="2745"/>
                  </a:cubicBezTo>
                  <a:cubicBezTo>
                    <a:pt x="837" y="2828"/>
                    <a:pt x="823" y="2912"/>
                    <a:pt x="823" y="2996"/>
                  </a:cubicBezTo>
                  <a:cubicBezTo>
                    <a:pt x="823" y="3526"/>
                    <a:pt x="1186" y="3986"/>
                    <a:pt x="1716" y="4084"/>
                  </a:cubicBezTo>
                  <a:cubicBezTo>
                    <a:pt x="1632" y="4195"/>
                    <a:pt x="1590" y="4307"/>
                    <a:pt x="1590" y="4432"/>
                  </a:cubicBezTo>
                  <a:cubicBezTo>
                    <a:pt x="1590" y="4656"/>
                    <a:pt x="1716" y="4851"/>
                    <a:pt x="1911" y="4949"/>
                  </a:cubicBezTo>
                  <a:cubicBezTo>
                    <a:pt x="1897" y="4990"/>
                    <a:pt x="1897" y="5018"/>
                    <a:pt x="1897" y="5060"/>
                  </a:cubicBezTo>
                  <a:cubicBezTo>
                    <a:pt x="1888" y="5295"/>
                    <a:pt x="2081" y="5443"/>
                    <a:pt x="2278" y="5443"/>
                  </a:cubicBezTo>
                  <a:cubicBezTo>
                    <a:pt x="2396" y="5443"/>
                    <a:pt x="2516" y="5390"/>
                    <a:pt x="2594" y="5269"/>
                  </a:cubicBezTo>
                  <a:cubicBezTo>
                    <a:pt x="2818" y="5214"/>
                    <a:pt x="2999" y="5018"/>
                    <a:pt x="2999" y="4767"/>
                  </a:cubicBezTo>
                  <a:cubicBezTo>
                    <a:pt x="3180" y="4725"/>
                    <a:pt x="3348" y="4628"/>
                    <a:pt x="3473" y="4502"/>
                  </a:cubicBezTo>
                  <a:cubicBezTo>
                    <a:pt x="3641" y="4349"/>
                    <a:pt x="3738" y="4140"/>
                    <a:pt x="3780" y="3902"/>
                  </a:cubicBezTo>
                  <a:cubicBezTo>
                    <a:pt x="3934" y="3861"/>
                    <a:pt x="4073" y="3791"/>
                    <a:pt x="4199" y="3679"/>
                  </a:cubicBezTo>
                  <a:cubicBezTo>
                    <a:pt x="4575" y="3386"/>
                    <a:pt x="4743" y="2898"/>
                    <a:pt x="4645" y="2438"/>
                  </a:cubicBezTo>
                  <a:cubicBezTo>
                    <a:pt x="4924" y="2256"/>
                    <a:pt x="5119" y="1950"/>
                    <a:pt x="5133" y="1601"/>
                  </a:cubicBezTo>
                  <a:cubicBezTo>
                    <a:pt x="5133" y="959"/>
                    <a:pt x="4408" y="443"/>
                    <a:pt x="3529" y="443"/>
                  </a:cubicBezTo>
                  <a:cubicBezTo>
                    <a:pt x="3417" y="457"/>
                    <a:pt x="3306" y="457"/>
                    <a:pt x="3180" y="485"/>
                  </a:cubicBezTo>
                  <a:cubicBezTo>
                    <a:pt x="2868" y="165"/>
                    <a:pt x="2455" y="1"/>
                    <a:pt x="2038" y="1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197;p49"/>
            <p:cNvSpPr/>
            <p:nvPr/>
          </p:nvSpPr>
          <p:spPr>
            <a:xfrm>
              <a:off x="8913078" y="3259783"/>
              <a:ext cx="402629" cy="527838"/>
            </a:xfrm>
            <a:custGeom>
              <a:avLst/>
              <a:gdLst/>
              <a:ahLst/>
              <a:cxnLst/>
              <a:rect l="l" t="t" r="r" b="b"/>
              <a:pathLst>
                <a:path w="3698" h="4848" extrusionOk="0">
                  <a:moveTo>
                    <a:pt x="754" y="1"/>
                  </a:moveTo>
                  <a:cubicBezTo>
                    <a:pt x="419" y="224"/>
                    <a:pt x="224" y="600"/>
                    <a:pt x="238" y="1005"/>
                  </a:cubicBezTo>
                  <a:cubicBezTo>
                    <a:pt x="210" y="1535"/>
                    <a:pt x="559" y="2009"/>
                    <a:pt x="1075" y="2149"/>
                  </a:cubicBezTo>
                  <a:cubicBezTo>
                    <a:pt x="1061" y="2232"/>
                    <a:pt x="1047" y="2316"/>
                    <a:pt x="1047" y="2400"/>
                  </a:cubicBezTo>
                  <a:cubicBezTo>
                    <a:pt x="1047" y="2930"/>
                    <a:pt x="1410" y="3390"/>
                    <a:pt x="1940" y="3488"/>
                  </a:cubicBezTo>
                  <a:cubicBezTo>
                    <a:pt x="1856" y="3599"/>
                    <a:pt x="1814" y="3711"/>
                    <a:pt x="1814" y="3836"/>
                  </a:cubicBezTo>
                  <a:cubicBezTo>
                    <a:pt x="1814" y="4060"/>
                    <a:pt x="1940" y="4255"/>
                    <a:pt x="2135" y="4353"/>
                  </a:cubicBezTo>
                  <a:cubicBezTo>
                    <a:pt x="2121" y="4394"/>
                    <a:pt x="2121" y="4422"/>
                    <a:pt x="2121" y="4464"/>
                  </a:cubicBezTo>
                  <a:cubicBezTo>
                    <a:pt x="2112" y="4699"/>
                    <a:pt x="2305" y="4847"/>
                    <a:pt x="2502" y="4847"/>
                  </a:cubicBezTo>
                  <a:cubicBezTo>
                    <a:pt x="2620" y="4847"/>
                    <a:pt x="2740" y="4794"/>
                    <a:pt x="2818" y="4673"/>
                  </a:cubicBezTo>
                  <a:cubicBezTo>
                    <a:pt x="3042" y="4618"/>
                    <a:pt x="3223" y="4422"/>
                    <a:pt x="3223" y="4171"/>
                  </a:cubicBezTo>
                  <a:cubicBezTo>
                    <a:pt x="3404" y="4129"/>
                    <a:pt x="3572" y="4032"/>
                    <a:pt x="3697" y="3906"/>
                  </a:cubicBezTo>
                  <a:lnTo>
                    <a:pt x="3697" y="3906"/>
                  </a:lnTo>
                  <a:cubicBezTo>
                    <a:pt x="3689" y="3906"/>
                    <a:pt x="3605" y="3924"/>
                    <a:pt x="3485" y="3924"/>
                  </a:cubicBezTo>
                  <a:cubicBezTo>
                    <a:pt x="3217" y="3924"/>
                    <a:pt x="2765" y="3837"/>
                    <a:pt x="2553" y="3278"/>
                  </a:cubicBezTo>
                  <a:cubicBezTo>
                    <a:pt x="2553" y="3278"/>
                    <a:pt x="2441" y="3317"/>
                    <a:pt x="2297" y="3317"/>
                  </a:cubicBezTo>
                  <a:cubicBezTo>
                    <a:pt x="2166" y="3317"/>
                    <a:pt x="2009" y="3286"/>
                    <a:pt x="1884" y="3167"/>
                  </a:cubicBezTo>
                  <a:cubicBezTo>
                    <a:pt x="1884" y="3167"/>
                    <a:pt x="1703" y="2707"/>
                    <a:pt x="2247" y="2567"/>
                  </a:cubicBezTo>
                  <a:lnTo>
                    <a:pt x="2247" y="2567"/>
                  </a:lnTo>
                  <a:cubicBezTo>
                    <a:pt x="2247" y="2567"/>
                    <a:pt x="2245" y="2567"/>
                    <a:pt x="2241" y="2567"/>
                  </a:cubicBezTo>
                  <a:cubicBezTo>
                    <a:pt x="2161" y="2567"/>
                    <a:pt x="1223" y="2554"/>
                    <a:pt x="1410" y="1953"/>
                  </a:cubicBezTo>
                  <a:cubicBezTo>
                    <a:pt x="1410" y="1953"/>
                    <a:pt x="1" y="1925"/>
                    <a:pt x="754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198;p49"/>
            <p:cNvSpPr/>
            <p:nvPr/>
          </p:nvSpPr>
          <p:spPr>
            <a:xfrm>
              <a:off x="9061913" y="3194783"/>
              <a:ext cx="433006" cy="400778"/>
            </a:xfrm>
            <a:custGeom>
              <a:avLst/>
              <a:gdLst/>
              <a:ahLst/>
              <a:cxnLst/>
              <a:rect l="l" t="t" r="r" b="b"/>
              <a:pathLst>
                <a:path w="3977" h="3681" extrusionOk="0">
                  <a:moveTo>
                    <a:pt x="901" y="1"/>
                  </a:moveTo>
                  <a:cubicBezTo>
                    <a:pt x="590" y="1"/>
                    <a:pt x="276" y="91"/>
                    <a:pt x="1" y="277"/>
                  </a:cubicBezTo>
                  <a:cubicBezTo>
                    <a:pt x="249" y="178"/>
                    <a:pt x="481" y="139"/>
                    <a:pt x="695" y="139"/>
                  </a:cubicBezTo>
                  <a:cubicBezTo>
                    <a:pt x="1571" y="139"/>
                    <a:pt x="2121" y="807"/>
                    <a:pt x="2121" y="807"/>
                  </a:cubicBezTo>
                  <a:cubicBezTo>
                    <a:pt x="2291" y="771"/>
                    <a:pt x="2439" y="757"/>
                    <a:pt x="2567" y="757"/>
                  </a:cubicBezTo>
                  <a:cubicBezTo>
                    <a:pt x="2985" y="757"/>
                    <a:pt x="3181" y="904"/>
                    <a:pt x="3181" y="904"/>
                  </a:cubicBezTo>
                  <a:cubicBezTo>
                    <a:pt x="3976" y="1476"/>
                    <a:pt x="3195" y="2425"/>
                    <a:pt x="3195" y="2425"/>
                  </a:cubicBezTo>
                  <a:cubicBezTo>
                    <a:pt x="3376" y="2927"/>
                    <a:pt x="3069" y="3638"/>
                    <a:pt x="3056" y="3680"/>
                  </a:cubicBezTo>
                  <a:cubicBezTo>
                    <a:pt x="3432" y="3373"/>
                    <a:pt x="3600" y="2899"/>
                    <a:pt x="3488" y="2425"/>
                  </a:cubicBezTo>
                  <a:cubicBezTo>
                    <a:pt x="3781" y="2243"/>
                    <a:pt x="3962" y="1937"/>
                    <a:pt x="3976" y="1602"/>
                  </a:cubicBezTo>
                  <a:cubicBezTo>
                    <a:pt x="3976" y="960"/>
                    <a:pt x="3265" y="444"/>
                    <a:pt x="2386" y="444"/>
                  </a:cubicBezTo>
                  <a:cubicBezTo>
                    <a:pt x="2274" y="444"/>
                    <a:pt x="2149" y="458"/>
                    <a:pt x="2037" y="472"/>
                  </a:cubicBezTo>
                  <a:cubicBezTo>
                    <a:pt x="1727" y="161"/>
                    <a:pt x="1316" y="1"/>
                    <a:pt x="901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199;p49"/>
            <p:cNvSpPr/>
            <p:nvPr/>
          </p:nvSpPr>
          <p:spPr>
            <a:xfrm>
              <a:off x="9229040" y="3440519"/>
              <a:ext cx="123032" cy="83618"/>
            </a:xfrm>
            <a:custGeom>
              <a:avLst/>
              <a:gdLst/>
              <a:ahLst/>
              <a:cxnLst/>
              <a:rect l="l" t="t" r="r" b="b"/>
              <a:pathLst>
                <a:path w="1130" h="768" extrusionOk="0">
                  <a:moveTo>
                    <a:pt x="530" y="0"/>
                  </a:moveTo>
                  <a:cubicBezTo>
                    <a:pt x="474" y="0"/>
                    <a:pt x="419" y="14"/>
                    <a:pt x="363" y="28"/>
                  </a:cubicBezTo>
                  <a:cubicBezTo>
                    <a:pt x="335" y="28"/>
                    <a:pt x="307" y="56"/>
                    <a:pt x="293" y="56"/>
                  </a:cubicBezTo>
                  <a:cubicBezTo>
                    <a:pt x="265" y="70"/>
                    <a:pt x="237" y="84"/>
                    <a:pt x="223" y="98"/>
                  </a:cubicBezTo>
                  <a:lnTo>
                    <a:pt x="168" y="140"/>
                  </a:lnTo>
                  <a:cubicBezTo>
                    <a:pt x="140" y="168"/>
                    <a:pt x="126" y="182"/>
                    <a:pt x="112" y="196"/>
                  </a:cubicBezTo>
                  <a:cubicBezTo>
                    <a:pt x="98" y="210"/>
                    <a:pt x="84" y="224"/>
                    <a:pt x="84" y="252"/>
                  </a:cubicBezTo>
                  <a:lnTo>
                    <a:pt x="56" y="293"/>
                  </a:lnTo>
                  <a:lnTo>
                    <a:pt x="28" y="335"/>
                  </a:lnTo>
                  <a:lnTo>
                    <a:pt x="14" y="377"/>
                  </a:lnTo>
                  <a:cubicBezTo>
                    <a:pt x="0" y="433"/>
                    <a:pt x="0" y="447"/>
                    <a:pt x="0" y="447"/>
                  </a:cubicBezTo>
                  <a:cubicBezTo>
                    <a:pt x="0" y="447"/>
                    <a:pt x="14" y="433"/>
                    <a:pt x="42" y="391"/>
                  </a:cubicBezTo>
                  <a:lnTo>
                    <a:pt x="56" y="349"/>
                  </a:lnTo>
                  <a:lnTo>
                    <a:pt x="84" y="321"/>
                  </a:lnTo>
                  <a:cubicBezTo>
                    <a:pt x="112" y="293"/>
                    <a:pt x="140" y="265"/>
                    <a:pt x="168" y="238"/>
                  </a:cubicBezTo>
                  <a:cubicBezTo>
                    <a:pt x="181" y="224"/>
                    <a:pt x="195" y="224"/>
                    <a:pt x="209" y="210"/>
                  </a:cubicBezTo>
                  <a:lnTo>
                    <a:pt x="265" y="168"/>
                  </a:lnTo>
                  <a:cubicBezTo>
                    <a:pt x="279" y="168"/>
                    <a:pt x="307" y="154"/>
                    <a:pt x="321" y="140"/>
                  </a:cubicBezTo>
                  <a:cubicBezTo>
                    <a:pt x="349" y="140"/>
                    <a:pt x="363" y="126"/>
                    <a:pt x="391" y="126"/>
                  </a:cubicBezTo>
                  <a:cubicBezTo>
                    <a:pt x="433" y="112"/>
                    <a:pt x="488" y="112"/>
                    <a:pt x="530" y="112"/>
                  </a:cubicBezTo>
                  <a:cubicBezTo>
                    <a:pt x="586" y="112"/>
                    <a:pt x="628" y="112"/>
                    <a:pt x="684" y="126"/>
                  </a:cubicBezTo>
                  <a:cubicBezTo>
                    <a:pt x="725" y="140"/>
                    <a:pt x="767" y="168"/>
                    <a:pt x="809" y="196"/>
                  </a:cubicBezTo>
                  <a:cubicBezTo>
                    <a:pt x="851" y="224"/>
                    <a:pt x="893" y="252"/>
                    <a:pt x="921" y="279"/>
                  </a:cubicBezTo>
                  <a:cubicBezTo>
                    <a:pt x="935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4" y="391"/>
                  </a:cubicBezTo>
                  <a:lnTo>
                    <a:pt x="1032" y="447"/>
                  </a:lnTo>
                  <a:cubicBezTo>
                    <a:pt x="1032" y="461"/>
                    <a:pt x="1046" y="489"/>
                    <a:pt x="1046" y="503"/>
                  </a:cubicBezTo>
                  <a:cubicBezTo>
                    <a:pt x="1060" y="544"/>
                    <a:pt x="1060" y="572"/>
                    <a:pt x="1074" y="614"/>
                  </a:cubicBezTo>
                  <a:lnTo>
                    <a:pt x="1074" y="656"/>
                  </a:lnTo>
                  <a:lnTo>
                    <a:pt x="1074" y="698"/>
                  </a:lnTo>
                  <a:cubicBezTo>
                    <a:pt x="1088" y="740"/>
                    <a:pt x="1088" y="768"/>
                    <a:pt x="1088" y="768"/>
                  </a:cubicBezTo>
                  <a:cubicBezTo>
                    <a:pt x="1088" y="768"/>
                    <a:pt x="1102" y="740"/>
                    <a:pt x="1116" y="698"/>
                  </a:cubicBezTo>
                  <a:lnTo>
                    <a:pt x="1130" y="656"/>
                  </a:lnTo>
                  <a:lnTo>
                    <a:pt x="1130" y="614"/>
                  </a:lnTo>
                  <a:lnTo>
                    <a:pt x="1130" y="558"/>
                  </a:lnTo>
                  <a:lnTo>
                    <a:pt x="1130" y="489"/>
                  </a:lnTo>
                  <a:cubicBezTo>
                    <a:pt x="1116" y="475"/>
                    <a:pt x="1116" y="447"/>
                    <a:pt x="1116" y="419"/>
                  </a:cubicBezTo>
                  <a:lnTo>
                    <a:pt x="1088" y="363"/>
                  </a:lnTo>
                  <a:cubicBezTo>
                    <a:pt x="1088" y="335"/>
                    <a:pt x="1074" y="307"/>
                    <a:pt x="1060" y="293"/>
                  </a:cubicBezTo>
                  <a:cubicBezTo>
                    <a:pt x="1046" y="265"/>
                    <a:pt x="1032" y="238"/>
                    <a:pt x="1018" y="224"/>
                  </a:cubicBezTo>
                  <a:cubicBezTo>
                    <a:pt x="977" y="168"/>
                    <a:pt x="935" y="140"/>
                    <a:pt x="879" y="98"/>
                  </a:cubicBezTo>
                  <a:cubicBezTo>
                    <a:pt x="837" y="70"/>
                    <a:pt x="767" y="42"/>
                    <a:pt x="712" y="28"/>
                  </a:cubicBezTo>
                  <a:cubicBezTo>
                    <a:pt x="656" y="0"/>
                    <a:pt x="600" y="0"/>
                    <a:pt x="530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00;p49"/>
            <p:cNvSpPr/>
            <p:nvPr/>
          </p:nvSpPr>
          <p:spPr>
            <a:xfrm>
              <a:off x="9086193" y="3300829"/>
              <a:ext cx="121616" cy="83618"/>
            </a:xfrm>
            <a:custGeom>
              <a:avLst/>
              <a:gdLst/>
              <a:ahLst/>
              <a:cxnLst/>
              <a:rect l="l" t="t" r="r" b="b"/>
              <a:pathLst>
                <a:path w="1117" h="768" extrusionOk="0">
                  <a:moveTo>
                    <a:pt x="531" y="0"/>
                  </a:moveTo>
                  <a:cubicBezTo>
                    <a:pt x="475" y="0"/>
                    <a:pt x="419" y="14"/>
                    <a:pt x="364" y="28"/>
                  </a:cubicBezTo>
                  <a:cubicBezTo>
                    <a:pt x="336" y="28"/>
                    <a:pt x="308" y="56"/>
                    <a:pt x="294" y="70"/>
                  </a:cubicBezTo>
                  <a:cubicBezTo>
                    <a:pt x="266" y="70"/>
                    <a:pt x="238" y="84"/>
                    <a:pt x="224" y="98"/>
                  </a:cubicBezTo>
                  <a:lnTo>
                    <a:pt x="168" y="154"/>
                  </a:lnTo>
                  <a:cubicBezTo>
                    <a:pt x="140" y="168"/>
                    <a:pt x="127" y="182"/>
                    <a:pt x="113" y="195"/>
                  </a:cubicBezTo>
                  <a:cubicBezTo>
                    <a:pt x="99" y="209"/>
                    <a:pt x="85" y="223"/>
                    <a:pt x="85" y="251"/>
                  </a:cubicBezTo>
                  <a:lnTo>
                    <a:pt x="57" y="293"/>
                  </a:lnTo>
                  <a:lnTo>
                    <a:pt x="29" y="335"/>
                  </a:lnTo>
                  <a:cubicBezTo>
                    <a:pt x="29" y="349"/>
                    <a:pt x="29" y="363"/>
                    <a:pt x="15" y="377"/>
                  </a:cubicBezTo>
                  <a:cubicBezTo>
                    <a:pt x="1" y="433"/>
                    <a:pt x="1" y="460"/>
                    <a:pt x="1" y="460"/>
                  </a:cubicBezTo>
                  <a:cubicBezTo>
                    <a:pt x="1" y="460"/>
                    <a:pt x="15" y="433"/>
                    <a:pt x="43" y="391"/>
                  </a:cubicBezTo>
                  <a:lnTo>
                    <a:pt x="57" y="349"/>
                  </a:lnTo>
                  <a:lnTo>
                    <a:pt x="85" y="321"/>
                  </a:lnTo>
                  <a:cubicBezTo>
                    <a:pt x="113" y="293"/>
                    <a:pt x="127" y="265"/>
                    <a:pt x="168" y="251"/>
                  </a:cubicBezTo>
                  <a:cubicBezTo>
                    <a:pt x="182" y="237"/>
                    <a:pt x="196" y="223"/>
                    <a:pt x="210" y="209"/>
                  </a:cubicBezTo>
                  <a:lnTo>
                    <a:pt x="266" y="168"/>
                  </a:lnTo>
                  <a:cubicBezTo>
                    <a:pt x="280" y="168"/>
                    <a:pt x="308" y="154"/>
                    <a:pt x="322" y="154"/>
                  </a:cubicBezTo>
                  <a:cubicBezTo>
                    <a:pt x="350" y="140"/>
                    <a:pt x="364" y="126"/>
                    <a:pt x="392" y="126"/>
                  </a:cubicBezTo>
                  <a:cubicBezTo>
                    <a:pt x="433" y="112"/>
                    <a:pt x="489" y="112"/>
                    <a:pt x="531" y="112"/>
                  </a:cubicBezTo>
                  <a:cubicBezTo>
                    <a:pt x="587" y="112"/>
                    <a:pt x="629" y="112"/>
                    <a:pt x="684" y="126"/>
                  </a:cubicBezTo>
                  <a:cubicBezTo>
                    <a:pt x="726" y="154"/>
                    <a:pt x="768" y="168"/>
                    <a:pt x="810" y="195"/>
                  </a:cubicBezTo>
                  <a:cubicBezTo>
                    <a:pt x="852" y="223"/>
                    <a:pt x="894" y="251"/>
                    <a:pt x="922" y="279"/>
                  </a:cubicBezTo>
                  <a:cubicBezTo>
                    <a:pt x="936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5" y="391"/>
                  </a:cubicBezTo>
                  <a:lnTo>
                    <a:pt x="1033" y="447"/>
                  </a:lnTo>
                  <a:cubicBezTo>
                    <a:pt x="1033" y="460"/>
                    <a:pt x="1047" y="488"/>
                    <a:pt x="1047" y="502"/>
                  </a:cubicBezTo>
                  <a:cubicBezTo>
                    <a:pt x="1061" y="544"/>
                    <a:pt x="1061" y="572"/>
                    <a:pt x="1075" y="614"/>
                  </a:cubicBezTo>
                  <a:lnTo>
                    <a:pt x="1075" y="656"/>
                  </a:lnTo>
                  <a:lnTo>
                    <a:pt x="1075" y="698"/>
                  </a:lnTo>
                  <a:cubicBezTo>
                    <a:pt x="1089" y="739"/>
                    <a:pt x="1089" y="767"/>
                    <a:pt x="1089" y="767"/>
                  </a:cubicBezTo>
                  <a:lnTo>
                    <a:pt x="1103" y="698"/>
                  </a:lnTo>
                  <a:lnTo>
                    <a:pt x="1117" y="656"/>
                  </a:lnTo>
                  <a:lnTo>
                    <a:pt x="1117" y="614"/>
                  </a:lnTo>
                  <a:lnTo>
                    <a:pt x="1117" y="558"/>
                  </a:lnTo>
                  <a:cubicBezTo>
                    <a:pt x="1117" y="530"/>
                    <a:pt x="1117" y="516"/>
                    <a:pt x="1117" y="488"/>
                  </a:cubicBezTo>
                  <a:cubicBezTo>
                    <a:pt x="1117" y="474"/>
                    <a:pt x="1117" y="447"/>
                    <a:pt x="1117" y="433"/>
                  </a:cubicBezTo>
                  <a:lnTo>
                    <a:pt x="1089" y="363"/>
                  </a:lnTo>
                  <a:cubicBezTo>
                    <a:pt x="1075" y="335"/>
                    <a:pt x="1061" y="307"/>
                    <a:pt x="1047" y="293"/>
                  </a:cubicBezTo>
                  <a:cubicBezTo>
                    <a:pt x="1005" y="209"/>
                    <a:pt x="949" y="154"/>
                    <a:pt x="880" y="98"/>
                  </a:cubicBezTo>
                  <a:cubicBezTo>
                    <a:pt x="824" y="70"/>
                    <a:pt x="768" y="42"/>
                    <a:pt x="712" y="28"/>
                  </a:cubicBezTo>
                  <a:cubicBezTo>
                    <a:pt x="657" y="14"/>
                    <a:pt x="601" y="0"/>
                    <a:pt x="531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201;p49"/>
            <p:cNvSpPr/>
            <p:nvPr/>
          </p:nvSpPr>
          <p:spPr>
            <a:xfrm>
              <a:off x="8824016" y="4233148"/>
              <a:ext cx="32119" cy="23300"/>
            </a:xfrm>
            <a:custGeom>
              <a:avLst/>
              <a:gdLst/>
              <a:ahLst/>
              <a:cxnLst/>
              <a:rect l="l" t="t" r="r" b="b"/>
              <a:pathLst>
                <a:path w="295" h="214" extrusionOk="0">
                  <a:moveTo>
                    <a:pt x="150" y="1"/>
                  </a:moveTo>
                  <a:cubicBezTo>
                    <a:pt x="22" y="1"/>
                    <a:pt x="0" y="197"/>
                    <a:pt x="135" y="211"/>
                  </a:cubicBezTo>
                  <a:cubicBezTo>
                    <a:pt x="144" y="213"/>
                    <a:pt x="152" y="213"/>
                    <a:pt x="160" y="213"/>
                  </a:cubicBezTo>
                  <a:cubicBezTo>
                    <a:pt x="278" y="213"/>
                    <a:pt x="294" y="28"/>
                    <a:pt x="163" y="2"/>
                  </a:cubicBezTo>
                  <a:cubicBezTo>
                    <a:pt x="159" y="1"/>
                    <a:pt x="154" y="1"/>
                    <a:pt x="15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02;p49"/>
            <p:cNvSpPr/>
            <p:nvPr/>
          </p:nvSpPr>
          <p:spPr>
            <a:xfrm>
              <a:off x="8879543" y="4223240"/>
              <a:ext cx="30812" cy="27764"/>
            </a:xfrm>
            <a:custGeom>
              <a:avLst/>
              <a:gdLst/>
              <a:ahLst/>
              <a:cxnLst/>
              <a:rect l="l" t="t" r="r" b="b"/>
              <a:pathLst>
                <a:path w="283" h="255" extrusionOk="0">
                  <a:moveTo>
                    <a:pt x="133" y="0"/>
                  </a:moveTo>
                  <a:cubicBezTo>
                    <a:pt x="76" y="0"/>
                    <a:pt x="22" y="33"/>
                    <a:pt x="16" y="107"/>
                  </a:cubicBezTo>
                  <a:cubicBezTo>
                    <a:pt x="0" y="201"/>
                    <a:pt x="68" y="255"/>
                    <a:pt x="138" y="255"/>
                  </a:cubicBezTo>
                  <a:cubicBezTo>
                    <a:pt x="193" y="255"/>
                    <a:pt x="249" y="222"/>
                    <a:pt x="267" y="148"/>
                  </a:cubicBezTo>
                  <a:cubicBezTo>
                    <a:pt x="283" y="54"/>
                    <a:pt x="20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48709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ru-RU" sz="2400" b="1" dirty="0"/>
              <a:t>Устойчивость лиофобных золей. Коагуляция. Пептизация. Коллоидная защита</a:t>
            </a:r>
            <a:r>
              <a:rPr lang="ru-RU" sz="3600" dirty="0"/>
              <a:t/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0049" y="800100"/>
            <a:ext cx="8258175" cy="376872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Биологические жидкости живого организма, такие как кровь, плазма, лимфа, спинномозговая жидкость, моча, представляют собой растворы сложного состава, содержащие вещества в коллоидном состоянии. О здоровье организма можно судить по многочисленным показателям этих жидкостей, и прежде всего крови. Возникновение патологических процессов сопровождается изменением количества форменных элементов крови (эритроцитов, лейкоцитов, тромбоцитов), скорости оседания эритроцитов (СОЭ), факторов свертывающей системы крови и др. Свойства биологических жидкостей связаны с их устойчивостью.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 устойчивостью дисперсных систем понимают постоянство их свойств во времени, в первую очередь дисперсности, и постоянство равномерного распределения частиц дисперсной фазы в дисперсионной среде.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Добавление различных стабилизирующих веществ к лекарственным препаратам обеспечивает их высокую эффективность в течение длительного времени, предотвращает седиментацию, коагуляцию,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коалесценцию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агрегацию и конденсацию.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3783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66699" y="190500"/>
                <a:ext cx="8677275" cy="4791075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Н. П. Песков (1920) ввел понятие о двух видах устойчивости –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седиментационной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и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агрегативной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Песков Николай Петрович (1880–1940) – русский, советский ученый-химик, с момента появления научных работ которого о признаках объектов коллоидной химии стала формироваться современная коллоидная химия как наука о поверхностных явлениях и дисперсных системах.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Кинетическая (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седиментационная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 устойчивость определяется способностью системы противодействовать оседанию (седиментации) частичек под действием гравитационной силы (силы тяжести). 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Седиментация – процесс оседания частиц дисперсной фазы в жидкой или газообразной среде под действием силы тяжести. Скорость оседания пропорциональна массе коллоидных частиц и их размерам:</a:t>
                </a:r>
              </a:p>
              <a:p>
                <a:pPr marL="15240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𝑉</m:t>
                      </m:r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9</m:t>
                          </m:r>
                        </m:den>
                      </m:f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∙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ф</m:t>
                                  </m:r>
                                </m:sub>
                              </m:sSub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ср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𝜂</m:t>
                          </m:r>
                        </m:den>
                      </m:f>
                      <m:sSup>
                        <m:sSup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𝑟</m:t>
                          </m:r>
                        </m:e>
                        <m:sup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</m:sup>
                      </m:sSup>
                      <m:r>
                        <a:rPr lang="en-US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Седиментационное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равновесие обусловлено достаточно малым размером частичек, что не позволяет силам тяжести превысить стремление частичек к равномерному распределению по всему объему дисперсионной среды вследствие их теплового (броуновского) движения. 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66699" y="190500"/>
                <a:ext cx="8677275" cy="4791075"/>
              </a:xfrm>
              <a:blipFill rotWithShape="1">
                <a:blip r:embed="rId2"/>
                <a:stretch>
                  <a:fillRect r="-3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45273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6225" y="238125"/>
            <a:ext cx="8639175" cy="472440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Исследование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седиментационного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равновесия проводят в ультрацентрифугах, которые позволяют превышать ускорение силы тяжести в сотни тысяч раз.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Ультрацентрифуги широко используются в химии белков, нуклеиновых кислот, вирусов и других клеточных структур для определения размера частиц и их фракционного состава.</a:t>
            </a:r>
          </a:p>
          <a:p>
            <a:pPr marL="152400" indent="0" algn="just">
              <a:buNone/>
            </a:pP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Агрегативная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устойчивость – это способность системы сохранять неизменным первоначальный размер частичек дисперсной фазы, т.е. противостоять их слипанию. Взаимодействие и слипание твердых частичек приводит к образованию агрегатов, способных оседать или всплывать. Агрегацию (слипание) твердых частичек называют коагуляцией. Укрупнение (коагуляция) частичек происходит самопроизвольно, поскольку оно сопровождается уменьшением удельной поверхности дисперсной фазы и соответствующим уменьшением свободной поверхностной энергии на границе раздела фаз.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 процессам разрушения дисперсных систем, приводящим к уменьшению свободной поверхностной энергии, относят не только коагуляцию, но и изотермическую перегонку вещества из маленьких частичек к более крупным –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коалесценцию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(слияние частичек).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90316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Факторы устойчивости дисперсных систем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9575" y="1017725"/>
            <a:ext cx="8505825" cy="386860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Агрегативная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устойчивость определяется временем протекания процессов, вызванных избытком поверхностной энергии дисперсной системы. Поэтому эта устойчивость имеет кинетический характер, т.е. определяется временем и скоростью коагуляции.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Принципиальная термодинамическая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неравновесносность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лиофобных дисперсных систем, обусловленная избытком свободной поверхностной энергии, инициирует протекание процессов, изменяющих с течением времени их строение и приводящих к разрушению. Скорость процессов разрушения определяется природой, фазовым состоянием, составом дисперсной фазы и дисперсионной среды, а также дисперсностью и концентрацией дисперсной фазы. В лиофобной системе могут действовать разные факторы устойчивости как термодинамической, так и кинетической природы, замедляющие или практически полностью прекращающие процесс разрушения.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35087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6225" y="276224"/>
            <a:ext cx="8562975" cy="463867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 кинетическим факторам устойчивости, снижающим скорость агрегации (коагуляции) частичек дисперсной фазы, относят структурно-механический, возникающий при адсорбции таких ПАВ, которые способны образовывать гелеобразный структурированный слой на границе раздела фаз. К таким веществам относят белки, гликозиды, производные целлюлозы (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карбоксиметилцеллюлоза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), мыла, образованные поливалентным металлами, полимеры, т.е. вещества, образующие двухмерные структуры: их называют стабилизаторами. При перекрывании таких адсорбционных слоев возникает структура, имеющая определенную упругость и прочность. Другими словами, возникает структурно-механический барьер, противодействующий слипанию частичек.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Действие структурно-механического барьера изучал П.А,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Ребиндер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В соответствии с его представлениями, структурные и механические свойства (повышенная вязкость и механическая прочность) адсорбционных слоев способны обеспечить высокую устойчивость прослоек дисперсионной среды между частичками дисперсной фазы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69</a:t>
            </a:fld>
            <a:endParaRPr lang="en"/>
          </a:p>
        </p:txBody>
      </p:sp>
      <p:grpSp>
        <p:nvGrpSpPr>
          <p:cNvPr id="5" name="Google Shape;3349;p45"/>
          <p:cNvGrpSpPr/>
          <p:nvPr/>
        </p:nvGrpSpPr>
        <p:grpSpPr>
          <a:xfrm>
            <a:off x="6637850" y="3864870"/>
            <a:ext cx="1515812" cy="1110688"/>
            <a:chOff x="416436" y="1366490"/>
            <a:chExt cx="3906357" cy="2762211"/>
          </a:xfrm>
        </p:grpSpPr>
        <p:sp>
          <p:nvSpPr>
            <p:cNvPr id="6" name="Google Shape;3350;p45"/>
            <p:cNvSpPr/>
            <p:nvPr/>
          </p:nvSpPr>
          <p:spPr>
            <a:xfrm>
              <a:off x="1596885" y="1849359"/>
              <a:ext cx="4625" cy="1916"/>
            </a:xfrm>
            <a:custGeom>
              <a:avLst/>
              <a:gdLst/>
              <a:ahLst/>
              <a:cxnLst/>
              <a:rect l="l" t="t" r="r" b="b"/>
              <a:pathLst>
                <a:path w="70" h="29" extrusionOk="0">
                  <a:moveTo>
                    <a:pt x="0" y="29"/>
                  </a:moveTo>
                  <a:cubicBezTo>
                    <a:pt x="28" y="15"/>
                    <a:pt x="42" y="15"/>
                    <a:pt x="70" y="1"/>
                  </a:cubicBezTo>
                  <a:cubicBezTo>
                    <a:pt x="42" y="15"/>
                    <a:pt x="28" y="15"/>
                    <a:pt x="0" y="29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51;p45"/>
            <p:cNvSpPr/>
            <p:nvPr/>
          </p:nvSpPr>
          <p:spPr>
            <a:xfrm>
              <a:off x="1787615" y="1755348"/>
              <a:ext cx="48888" cy="64612"/>
            </a:xfrm>
            <a:custGeom>
              <a:avLst/>
              <a:gdLst/>
              <a:ahLst/>
              <a:cxnLst/>
              <a:rect l="l" t="t" r="r" b="b"/>
              <a:pathLst>
                <a:path w="740" h="978" extrusionOk="0">
                  <a:moveTo>
                    <a:pt x="559" y="1"/>
                  </a:moveTo>
                  <a:cubicBezTo>
                    <a:pt x="377" y="57"/>
                    <a:pt x="196" y="99"/>
                    <a:pt x="1" y="127"/>
                  </a:cubicBezTo>
                  <a:cubicBezTo>
                    <a:pt x="29" y="252"/>
                    <a:pt x="56" y="419"/>
                    <a:pt x="98" y="657"/>
                  </a:cubicBezTo>
                  <a:cubicBezTo>
                    <a:pt x="140" y="601"/>
                    <a:pt x="182" y="573"/>
                    <a:pt x="238" y="545"/>
                  </a:cubicBezTo>
                  <a:cubicBezTo>
                    <a:pt x="263" y="540"/>
                    <a:pt x="287" y="538"/>
                    <a:pt x="309" y="538"/>
                  </a:cubicBezTo>
                  <a:cubicBezTo>
                    <a:pt x="409" y="538"/>
                    <a:pt x="475" y="585"/>
                    <a:pt x="475" y="643"/>
                  </a:cubicBezTo>
                  <a:cubicBezTo>
                    <a:pt x="475" y="689"/>
                    <a:pt x="446" y="716"/>
                    <a:pt x="389" y="716"/>
                  </a:cubicBezTo>
                  <a:cubicBezTo>
                    <a:pt x="377" y="716"/>
                    <a:pt x="364" y="715"/>
                    <a:pt x="349" y="712"/>
                  </a:cubicBezTo>
                  <a:cubicBezTo>
                    <a:pt x="294" y="712"/>
                    <a:pt x="252" y="684"/>
                    <a:pt x="210" y="643"/>
                  </a:cubicBezTo>
                  <a:cubicBezTo>
                    <a:pt x="168" y="712"/>
                    <a:pt x="112" y="768"/>
                    <a:pt x="56" y="824"/>
                  </a:cubicBezTo>
                  <a:cubicBezTo>
                    <a:pt x="154" y="908"/>
                    <a:pt x="294" y="963"/>
                    <a:pt x="419" y="977"/>
                  </a:cubicBezTo>
                  <a:cubicBezTo>
                    <a:pt x="503" y="977"/>
                    <a:pt x="586" y="936"/>
                    <a:pt x="642" y="880"/>
                  </a:cubicBezTo>
                  <a:cubicBezTo>
                    <a:pt x="712" y="796"/>
                    <a:pt x="740" y="698"/>
                    <a:pt x="740" y="587"/>
                  </a:cubicBezTo>
                  <a:cubicBezTo>
                    <a:pt x="726" y="517"/>
                    <a:pt x="698" y="447"/>
                    <a:pt x="642" y="392"/>
                  </a:cubicBezTo>
                  <a:cubicBezTo>
                    <a:pt x="559" y="336"/>
                    <a:pt x="461" y="308"/>
                    <a:pt x="363" y="308"/>
                  </a:cubicBezTo>
                  <a:cubicBezTo>
                    <a:pt x="335" y="308"/>
                    <a:pt x="294" y="308"/>
                    <a:pt x="266" y="322"/>
                  </a:cubicBezTo>
                  <a:lnTo>
                    <a:pt x="266" y="294"/>
                  </a:lnTo>
                  <a:cubicBezTo>
                    <a:pt x="377" y="252"/>
                    <a:pt x="503" y="238"/>
                    <a:pt x="614" y="238"/>
                  </a:cubicBezTo>
                  <a:cubicBezTo>
                    <a:pt x="586" y="154"/>
                    <a:pt x="573" y="71"/>
                    <a:pt x="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52;p45"/>
            <p:cNvSpPr/>
            <p:nvPr/>
          </p:nvSpPr>
          <p:spPr>
            <a:xfrm>
              <a:off x="1588561" y="1697343"/>
              <a:ext cx="67320" cy="101674"/>
            </a:xfrm>
            <a:custGeom>
              <a:avLst/>
              <a:gdLst/>
              <a:ahLst/>
              <a:cxnLst/>
              <a:rect l="l" t="t" r="r" b="b"/>
              <a:pathLst>
                <a:path w="1019" h="1539" extrusionOk="0">
                  <a:moveTo>
                    <a:pt x="796" y="0"/>
                  </a:moveTo>
                  <a:cubicBezTo>
                    <a:pt x="740" y="14"/>
                    <a:pt x="684" y="42"/>
                    <a:pt x="628" y="70"/>
                  </a:cubicBezTo>
                  <a:cubicBezTo>
                    <a:pt x="545" y="112"/>
                    <a:pt x="475" y="182"/>
                    <a:pt x="405" y="251"/>
                  </a:cubicBezTo>
                  <a:cubicBezTo>
                    <a:pt x="308" y="335"/>
                    <a:pt x="224" y="447"/>
                    <a:pt x="154" y="558"/>
                  </a:cubicBezTo>
                  <a:cubicBezTo>
                    <a:pt x="98" y="642"/>
                    <a:pt x="70" y="726"/>
                    <a:pt x="43" y="809"/>
                  </a:cubicBezTo>
                  <a:cubicBezTo>
                    <a:pt x="1" y="963"/>
                    <a:pt x="1" y="1116"/>
                    <a:pt x="43" y="1256"/>
                  </a:cubicBezTo>
                  <a:cubicBezTo>
                    <a:pt x="57" y="1311"/>
                    <a:pt x="84" y="1353"/>
                    <a:pt x="112" y="1395"/>
                  </a:cubicBezTo>
                  <a:cubicBezTo>
                    <a:pt x="140" y="1423"/>
                    <a:pt x="168" y="1451"/>
                    <a:pt x="210" y="1465"/>
                  </a:cubicBezTo>
                  <a:cubicBezTo>
                    <a:pt x="291" y="1511"/>
                    <a:pt x="381" y="1538"/>
                    <a:pt x="473" y="1538"/>
                  </a:cubicBezTo>
                  <a:cubicBezTo>
                    <a:pt x="492" y="1538"/>
                    <a:pt x="512" y="1537"/>
                    <a:pt x="531" y="1535"/>
                  </a:cubicBezTo>
                  <a:cubicBezTo>
                    <a:pt x="628" y="1521"/>
                    <a:pt x="726" y="1479"/>
                    <a:pt x="810" y="1423"/>
                  </a:cubicBezTo>
                  <a:cubicBezTo>
                    <a:pt x="893" y="1381"/>
                    <a:pt x="963" y="1325"/>
                    <a:pt x="1019" y="1270"/>
                  </a:cubicBezTo>
                  <a:lnTo>
                    <a:pt x="852" y="935"/>
                  </a:lnTo>
                  <a:cubicBezTo>
                    <a:pt x="838" y="963"/>
                    <a:pt x="824" y="991"/>
                    <a:pt x="810" y="1005"/>
                  </a:cubicBezTo>
                  <a:cubicBezTo>
                    <a:pt x="754" y="1074"/>
                    <a:pt x="670" y="1130"/>
                    <a:pt x="587" y="1158"/>
                  </a:cubicBezTo>
                  <a:lnTo>
                    <a:pt x="531" y="1158"/>
                  </a:lnTo>
                  <a:cubicBezTo>
                    <a:pt x="447" y="1116"/>
                    <a:pt x="419" y="1032"/>
                    <a:pt x="447" y="893"/>
                  </a:cubicBezTo>
                  <a:cubicBezTo>
                    <a:pt x="475" y="809"/>
                    <a:pt x="517" y="726"/>
                    <a:pt x="587" y="656"/>
                  </a:cubicBezTo>
                  <a:cubicBezTo>
                    <a:pt x="656" y="600"/>
                    <a:pt x="726" y="572"/>
                    <a:pt x="824" y="544"/>
                  </a:cubicBezTo>
                  <a:lnTo>
                    <a:pt x="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53;p45"/>
            <p:cNvSpPr/>
            <p:nvPr/>
          </p:nvSpPr>
          <p:spPr>
            <a:xfrm>
              <a:off x="1704703" y="1664179"/>
              <a:ext cx="62696" cy="124466"/>
            </a:xfrm>
            <a:custGeom>
              <a:avLst/>
              <a:gdLst/>
              <a:ahLst/>
              <a:cxnLst/>
              <a:rect l="l" t="t" r="r" b="b"/>
              <a:pathLst>
                <a:path w="949" h="1884" extrusionOk="0">
                  <a:moveTo>
                    <a:pt x="363" y="0"/>
                  </a:moveTo>
                  <a:cubicBezTo>
                    <a:pt x="237" y="70"/>
                    <a:pt x="126" y="126"/>
                    <a:pt x="0" y="167"/>
                  </a:cubicBezTo>
                  <a:cubicBezTo>
                    <a:pt x="56" y="697"/>
                    <a:pt x="98" y="1269"/>
                    <a:pt x="126" y="1869"/>
                  </a:cubicBezTo>
                  <a:lnTo>
                    <a:pt x="279" y="1785"/>
                  </a:lnTo>
                  <a:lnTo>
                    <a:pt x="461" y="1674"/>
                  </a:lnTo>
                  <a:cubicBezTo>
                    <a:pt x="433" y="1465"/>
                    <a:pt x="433" y="1325"/>
                    <a:pt x="433" y="1283"/>
                  </a:cubicBezTo>
                  <a:lnTo>
                    <a:pt x="600" y="1186"/>
                  </a:lnTo>
                  <a:cubicBezTo>
                    <a:pt x="614" y="1520"/>
                    <a:pt x="642" y="1744"/>
                    <a:pt x="656" y="1883"/>
                  </a:cubicBezTo>
                  <a:cubicBezTo>
                    <a:pt x="740" y="1813"/>
                    <a:pt x="823" y="1744"/>
                    <a:pt x="921" y="1674"/>
                  </a:cubicBezTo>
                  <a:lnTo>
                    <a:pt x="949" y="1660"/>
                  </a:lnTo>
                  <a:cubicBezTo>
                    <a:pt x="907" y="1325"/>
                    <a:pt x="893" y="767"/>
                    <a:pt x="879" y="0"/>
                  </a:cubicBezTo>
                  <a:cubicBezTo>
                    <a:pt x="767" y="70"/>
                    <a:pt x="642" y="140"/>
                    <a:pt x="530" y="181"/>
                  </a:cubicBezTo>
                  <a:cubicBezTo>
                    <a:pt x="558" y="446"/>
                    <a:pt x="586" y="656"/>
                    <a:pt x="586" y="795"/>
                  </a:cubicBezTo>
                  <a:lnTo>
                    <a:pt x="488" y="851"/>
                  </a:lnTo>
                  <a:cubicBezTo>
                    <a:pt x="461" y="865"/>
                    <a:pt x="433" y="893"/>
                    <a:pt x="419" y="907"/>
                  </a:cubicBezTo>
                  <a:cubicBezTo>
                    <a:pt x="391" y="600"/>
                    <a:pt x="363" y="307"/>
                    <a:pt x="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54;p45"/>
            <p:cNvSpPr/>
            <p:nvPr/>
          </p:nvSpPr>
          <p:spPr>
            <a:xfrm>
              <a:off x="1658590" y="1771270"/>
              <a:ext cx="48954" cy="57873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363" y="1"/>
                  </a:moveTo>
                  <a:cubicBezTo>
                    <a:pt x="336" y="1"/>
                    <a:pt x="308" y="4"/>
                    <a:pt x="280" y="11"/>
                  </a:cubicBezTo>
                  <a:cubicBezTo>
                    <a:pt x="140" y="25"/>
                    <a:pt x="43" y="137"/>
                    <a:pt x="1" y="262"/>
                  </a:cubicBezTo>
                  <a:cubicBezTo>
                    <a:pt x="1" y="332"/>
                    <a:pt x="15" y="416"/>
                    <a:pt x="57" y="471"/>
                  </a:cubicBezTo>
                  <a:cubicBezTo>
                    <a:pt x="126" y="430"/>
                    <a:pt x="196" y="402"/>
                    <a:pt x="280" y="388"/>
                  </a:cubicBezTo>
                  <a:cubicBezTo>
                    <a:pt x="266" y="374"/>
                    <a:pt x="266" y="360"/>
                    <a:pt x="252" y="332"/>
                  </a:cubicBezTo>
                  <a:cubicBezTo>
                    <a:pt x="238" y="304"/>
                    <a:pt x="252" y="276"/>
                    <a:pt x="280" y="248"/>
                  </a:cubicBezTo>
                  <a:cubicBezTo>
                    <a:pt x="322" y="248"/>
                    <a:pt x="350" y="262"/>
                    <a:pt x="350" y="290"/>
                  </a:cubicBezTo>
                  <a:cubicBezTo>
                    <a:pt x="350" y="304"/>
                    <a:pt x="350" y="318"/>
                    <a:pt x="350" y="346"/>
                  </a:cubicBezTo>
                  <a:cubicBezTo>
                    <a:pt x="322" y="443"/>
                    <a:pt x="266" y="541"/>
                    <a:pt x="196" y="639"/>
                  </a:cubicBezTo>
                  <a:cubicBezTo>
                    <a:pt x="140" y="708"/>
                    <a:pt x="126" y="806"/>
                    <a:pt x="182" y="876"/>
                  </a:cubicBezTo>
                  <a:cubicBezTo>
                    <a:pt x="238" y="806"/>
                    <a:pt x="405" y="778"/>
                    <a:pt x="684" y="778"/>
                  </a:cubicBezTo>
                  <a:cubicBezTo>
                    <a:pt x="684" y="695"/>
                    <a:pt x="698" y="611"/>
                    <a:pt x="740" y="541"/>
                  </a:cubicBezTo>
                  <a:cubicBezTo>
                    <a:pt x="714" y="537"/>
                    <a:pt x="689" y="536"/>
                    <a:pt x="664" y="536"/>
                  </a:cubicBezTo>
                  <a:cubicBezTo>
                    <a:pt x="598" y="536"/>
                    <a:pt x="536" y="549"/>
                    <a:pt x="475" y="569"/>
                  </a:cubicBezTo>
                  <a:cubicBezTo>
                    <a:pt x="573" y="471"/>
                    <a:pt x="615" y="332"/>
                    <a:pt x="615" y="192"/>
                  </a:cubicBezTo>
                  <a:cubicBezTo>
                    <a:pt x="601" y="109"/>
                    <a:pt x="531" y="39"/>
                    <a:pt x="447" y="11"/>
                  </a:cubicBezTo>
                  <a:cubicBezTo>
                    <a:pt x="419" y="4"/>
                    <a:pt x="391" y="1"/>
                    <a:pt x="3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55;p45"/>
            <p:cNvSpPr/>
            <p:nvPr/>
          </p:nvSpPr>
          <p:spPr>
            <a:xfrm>
              <a:off x="647729" y="1893622"/>
              <a:ext cx="87602" cy="164105"/>
            </a:xfrm>
            <a:custGeom>
              <a:avLst/>
              <a:gdLst/>
              <a:ahLst/>
              <a:cxnLst/>
              <a:rect l="l" t="t" r="r" b="b"/>
              <a:pathLst>
                <a:path w="1326" h="2484" extrusionOk="0">
                  <a:moveTo>
                    <a:pt x="670" y="0"/>
                  </a:moveTo>
                  <a:lnTo>
                    <a:pt x="670" y="0"/>
                  </a:lnTo>
                  <a:cubicBezTo>
                    <a:pt x="502" y="70"/>
                    <a:pt x="335" y="112"/>
                    <a:pt x="168" y="140"/>
                  </a:cubicBezTo>
                  <a:cubicBezTo>
                    <a:pt x="140" y="837"/>
                    <a:pt x="84" y="1576"/>
                    <a:pt x="0" y="2358"/>
                  </a:cubicBezTo>
                  <a:lnTo>
                    <a:pt x="209" y="2274"/>
                  </a:lnTo>
                  <a:lnTo>
                    <a:pt x="447" y="2176"/>
                  </a:lnTo>
                  <a:cubicBezTo>
                    <a:pt x="460" y="1883"/>
                    <a:pt x="488" y="1716"/>
                    <a:pt x="488" y="1660"/>
                  </a:cubicBezTo>
                  <a:lnTo>
                    <a:pt x="726" y="1576"/>
                  </a:lnTo>
                  <a:lnTo>
                    <a:pt x="726" y="1576"/>
                  </a:lnTo>
                  <a:cubicBezTo>
                    <a:pt x="684" y="1995"/>
                    <a:pt x="656" y="2302"/>
                    <a:pt x="656" y="2483"/>
                  </a:cubicBezTo>
                  <a:cubicBezTo>
                    <a:pt x="712" y="2441"/>
                    <a:pt x="809" y="2399"/>
                    <a:pt x="851" y="2372"/>
                  </a:cubicBezTo>
                  <a:cubicBezTo>
                    <a:pt x="893" y="2344"/>
                    <a:pt x="949" y="2302"/>
                    <a:pt x="1032" y="2274"/>
                  </a:cubicBezTo>
                  <a:lnTo>
                    <a:pt x="1074" y="2246"/>
                  </a:lnTo>
                  <a:cubicBezTo>
                    <a:pt x="1088" y="1814"/>
                    <a:pt x="1172" y="1102"/>
                    <a:pt x="1325" y="98"/>
                  </a:cubicBezTo>
                  <a:lnTo>
                    <a:pt x="1325" y="98"/>
                  </a:lnTo>
                  <a:cubicBezTo>
                    <a:pt x="1172" y="168"/>
                    <a:pt x="1004" y="237"/>
                    <a:pt x="837" y="265"/>
                  </a:cubicBezTo>
                  <a:cubicBezTo>
                    <a:pt x="823" y="614"/>
                    <a:pt x="809" y="879"/>
                    <a:pt x="781" y="1074"/>
                  </a:cubicBezTo>
                  <a:lnTo>
                    <a:pt x="656" y="1130"/>
                  </a:lnTo>
                  <a:cubicBezTo>
                    <a:pt x="614" y="1144"/>
                    <a:pt x="586" y="1158"/>
                    <a:pt x="544" y="1186"/>
                  </a:cubicBezTo>
                  <a:cubicBezTo>
                    <a:pt x="572" y="781"/>
                    <a:pt x="614" y="391"/>
                    <a:pt x="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56;p45"/>
            <p:cNvSpPr/>
            <p:nvPr/>
          </p:nvSpPr>
          <p:spPr>
            <a:xfrm>
              <a:off x="734341" y="1987633"/>
              <a:ext cx="47038" cy="57146"/>
            </a:xfrm>
            <a:custGeom>
              <a:avLst/>
              <a:gdLst/>
              <a:ahLst/>
              <a:cxnLst/>
              <a:rect l="l" t="t" r="r" b="b"/>
              <a:pathLst>
                <a:path w="712" h="865" extrusionOk="0">
                  <a:moveTo>
                    <a:pt x="349" y="0"/>
                  </a:moveTo>
                  <a:cubicBezTo>
                    <a:pt x="210" y="0"/>
                    <a:pt x="84" y="84"/>
                    <a:pt x="28" y="209"/>
                  </a:cubicBezTo>
                  <a:cubicBezTo>
                    <a:pt x="0" y="279"/>
                    <a:pt x="14" y="363"/>
                    <a:pt x="42" y="432"/>
                  </a:cubicBezTo>
                  <a:cubicBezTo>
                    <a:pt x="112" y="391"/>
                    <a:pt x="196" y="377"/>
                    <a:pt x="279" y="377"/>
                  </a:cubicBezTo>
                  <a:cubicBezTo>
                    <a:pt x="279" y="363"/>
                    <a:pt x="279" y="335"/>
                    <a:pt x="265" y="321"/>
                  </a:cubicBezTo>
                  <a:cubicBezTo>
                    <a:pt x="265" y="293"/>
                    <a:pt x="279" y="251"/>
                    <a:pt x="307" y="237"/>
                  </a:cubicBezTo>
                  <a:cubicBezTo>
                    <a:pt x="349" y="237"/>
                    <a:pt x="377" y="265"/>
                    <a:pt x="377" y="293"/>
                  </a:cubicBezTo>
                  <a:cubicBezTo>
                    <a:pt x="377" y="307"/>
                    <a:pt x="363" y="321"/>
                    <a:pt x="363" y="349"/>
                  </a:cubicBezTo>
                  <a:cubicBezTo>
                    <a:pt x="307" y="446"/>
                    <a:pt x="237" y="530"/>
                    <a:pt x="154" y="614"/>
                  </a:cubicBezTo>
                  <a:cubicBezTo>
                    <a:pt x="84" y="670"/>
                    <a:pt x="70" y="767"/>
                    <a:pt x="98" y="865"/>
                  </a:cubicBezTo>
                  <a:cubicBezTo>
                    <a:pt x="137" y="826"/>
                    <a:pt x="212" y="808"/>
                    <a:pt x="317" y="808"/>
                  </a:cubicBezTo>
                  <a:cubicBezTo>
                    <a:pt x="399" y="808"/>
                    <a:pt x="498" y="819"/>
                    <a:pt x="614" y="837"/>
                  </a:cubicBezTo>
                  <a:cubicBezTo>
                    <a:pt x="628" y="753"/>
                    <a:pt x="656" y="670"/>
                    <a:pt x="712" y="614"/>
                  </a:cubicBezTo>
                  <a:cubicBezTo>
                    <a:pt x="650" y="593"/>
                    <a:pt x="582" y="580"/>
                    <a:pt x="516" y="580"/>
                  </a:cubicBezTo>
                  <a:cubicBezTo>
                    <a:pt x="493" y="580"/>
                    <a:pt x="469" y="582"/>
                    <a:pt x="447" y="586"/>
                  </a:cubicBezTo>
                  <a:cubicBezTo>
                    <a:pt x="558" y="502"/>
                    <a:pt x="628" y="377"/>
                    <a:pt x="642" y="237"/>
                  </a:cubicBezTo>
                  <a:cubicBezTo>
                    <a:pt x="642" y="153"/>
                    <a:pt x="586" y="70"/>
                    <a:pt x="503" y="28"/>
                  </a:cubicBezTo>
                  <a:cubicBezTo>
                    <a:pt x="461" y="0"/>
                    <a:pt x="405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57;p45"/>
            <p:cNvSpPr/>
            <p:nvPr/>
          </p:nvSpPr>
          <p:spPr>
            <a:xfrm>
              <a:off x="785937" y="1933261"/>
              <a:ext cx="101410" cy="112839"/>
            </a:xfrm>
            <a:custGeom>
              <a:avLst/>
              <a:gdLst/>
              <a:ahLst/>
              <a:cxnLst/>
              <a:rect l="l" t="t" r="r" b="b"/>
              <a:pathLst>
                <a:path w="1535" h="1708" extrusionOk="0">
                  <a:moveTo>
                    <a:pt x="907" y="684"/>
                  </a:moveTo>
                  <a:cubicBezTo>
                    <a:pt x="1033" y="684"/>
                    <a:pt x="1088" y="739"/>
                    <a:pt x="1075" y="851"/>
                  </a:cubicBezTo>
                  <a:cubicBezTo>
                    <a:pt x="1061" y="935"/>
                    <a:pt x="1033" y="1018"/>
                    <a:pt x="991" y="1088"/>
                  </a:cubicBezTo>
                  <a:cubicBezTo>
                    <a:pt x="893" y="1241"/>
                    <a:pt x="740" y="1339"/>
                    <a:pt x="572" y="1367"/>
                  </a:cubicBezTo>
                  <a:cubicBezTo>
                    <a:pt x="503" y="1353"/>
                    <a:pt x="461" y="1297"/>
                    <a:pt x="447" y="1200"/>
                  </a:cubicBezTo>
                  <a:cubicBezTo>
                    <a:pt x="461" y="949"/>
                    <a:pt x="656" y="725"/>
                    <a:pt x="907" y="684"/>
                  </a:cubicBezTo>
                  <a:close/>
                  <a:moveTo>
                    <a:pt x="1102" y="0"/>
                  </a:moveTo>
                  <a:cubicBezTo>
                    <a:pt x="991" y="0"/>
                    <a:pt x="893" y="28"/>
                    <a:pt x="796" y="56"/>
                  </a:cubicBezTo>
                  <a:cubicBezTo>
                    <a:pt x="656" y="112"/>
                    <a:pt x="531" y="181"/>
                    <a:pt x="419" y="265"/>
                  </a:cubicBezTo>
                  <a:cubicBezTo>
                    <a:pt x="307" y="391"/>
                    <a:pt x="196" y="530"/>
                    <a:pt x="112" y="684"/>
                  </a:cubicBezTo>
                  <a:cubicBezTo>
                    <a:pt x="42" y="851"/>
                    <a:pt x="0" y="1046"/>
                    <a:pt x="14" y="1228"/>
                  </a:cubicBezTo>
                  <a:cubicBezTo>
                    <a:pt x="28" y="1353"/>
                    <a:pt x="98" y="1479"/>
                    <a:pt x="182" y="1576"/>
                  </a:cubicBezTo>
                  <a:cubicBezTo>
                    <a:pt x="252" y="1646"/>
                    <a:pt x="349" y="1688"/>
                    <a:pt x="447" y="1702"/>
                  </a:cubicBezTo>
                  <a:cubicBezTo>
                    <a:pt x="478" y="1705"/>
                    <a:pt x="510" y="1707"/>
                    <a:pt x="541" y="1707"/>
                  </a:cubicBezTo>
                  <a:cubicBezTo>
                    <a:pt x="635" y="1707"/>
                    <a:pt x="729" y="1691"/>
                    <a:pt x="823" y="1660"/>
                  </a:cubicBezTo>
                  <a:cubicBezTo>
                    <a:pt x="949" y="1590"/>
                    <a:pt x="1061" y="1507"/>
                    <a:pt x="1172" y="1409"/>
                  </a:cubicBezTo>
                  <a:cubicBezTo>
                    <a:pt x="1214" y="1367"/>
                    <a:pt x="1256" y="1311"/>
                    <a:pt x="1284" y="1255"/>
                  </a:cubicBezTo>
                  <a:cubicBezTo>
                    <a:pt x="1353" y="1172"/>
                    <a:pt x="1395" y="1074"/>
                    <a:pt x="1437" y="976"/>
                  </a:cubicBezTo>
                  <a:cubicBezTo>
                    <a:pt x="1493" y="851"/>
                    <a:pt x="1535" y="697"/>
                    <a:pt x="1535" y="558"/>
                  </a:cubicBezTo>
                  <a:cubicBezTo>
                    <a:pt x="1535" y="446"/>
                    <a:pt x="1507" y="321"/>
                    <a:pt x="1451" y="223"/>
                  </a:cubicBezTo>
                  <a:cubicBezTo>
                    <a:pt x="1381" y="98"/>
                    <a:pt x="1242" y="14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8;p45"/>
            <p:cNvSpPr/>
            <p:nvPr/>
          </p:nvSpPr>
          <p:spPr>
            <a:xfrm>
              <a:off x="801595" y="1465125"/>
              <a:ext cx="102335" cy="153733"/>
            </a:xfrm>
            <a:custGeom>
              <a:avLst/>
              <a:gdLst/>
              <a:ahLst/>
              <a:cxnLst/>
              <a:rect l="l" t="t" r="r" b="b"/>
              <a:pathLst>
                <a:path w="1549" h="2327" extrusionOk="0">
                  <a:moveTo>
                    <a:pt x="1089" y="0"/>
                  </a:moveTo>
                  <a:cubicBezTo>
                    <a:pt x="1005" y="28"/>
                    <a:pt x="921" y="70"/>
                    <a:pt x="851" y="126"/>
                  </a:cubicBezTo>
                  <a:cubicBezTo>
                    <a:pt x="740" y="195"/>
                    <a:pt x="628" y="293"/>
                    <a:pt x="545" y="391"/>
                  </a:cubicBezTo>
                  <a:cubicBezTo>
                    <a:pt x="405" y="544"/>
                    <a:pt x="280" y="712"/>
                    <a:pt x="196" y="893"/>
                  </a:cubicBezTo>
                  <a:cubicBezTo>
                    <a:pt x="126" y="1018"/>
                    <a:pt x="84" y="1144"/>
                    <a:pt x="56" y="1283"/>
                  </a:cubicBezTo>
                  <a:cubicBezTo>
                    <a:pt x="1" y="1507"/>
                    <a:pt x="15" y="1744"/>
                    <a:pt x="84" y="1953"/>
                  </a:cubicBezTo>
                  <a:cubicBezTo>
                    <a:pt x="126" y="2023"/>
                    <a:pt x="168" y="2092"/>
                    <a:pt x="210" y="2148"/>
                  </a:cubicBezTo>
                  <a:cubicBezTo>
                    <a:pt x="252" y="2190"/>
                    <a:pt x="307" y="2232"/>
                    <a:pt x="349" y="2246"/>
                  </a:cubicBezTo>
                  <a:cubicBezTo>
                    <a:pt x="463" y="2298"/>
                    <a:pt x="585" y="2326"/>
                    <a:pt x="708" y="2326"/>
                  </a:cubicBezTo>
                  <a:cubicBezTo>
                    <a:pt x="751" y="2326"/>
                    <a:pt x="794" y="2323"/>
                    <a:pt x="838" y="2316"/>
                  </a:cubicBezTo>
                  <a:cubicBezTo>
                    <a:pt x="991" y="2274"/>
                    <a:pt x="1130" y="2218"/>
                    <a:pt x="1256" y="2120"/>
                  </a:cubicBezTo>
                  <a:cubicBezTo>
                    <a:pt x="1368" y="2051"/>
                    <a:pt x="1465" y="1953"/>
                    <a:pt x="1549" y="1855"/>
                  </a:cubicBezTo>
                  <a:lnTo>
                    <a:pt x="1242" y="1395"/>
                  </a:lnTo>
                  <a:cubicBezTo>
                    <a:pt x="1242" y="1423"/>
                    <a:pt x="1228" y="1465"/>
                    <a:pt x="1200" y="1493"/>
                  </a:cubicBezTo>
                  <a:cubicBezTo>
                    <a:pt x="1116" y="1618"/>
                    <a:pt x="1005" y="1702"/>
                    <a:pt x="879" y="1744"/>
                  </a:cubicBezTo>
                  <a:lnTo>
                    <a:pt x="782" y="1744"/>
                  </a:lnTo>
                  <a:cubicBezTo>
                    <a:pt x="656" y="1702"/>
                    <a:pt x="614" y="1562"/>
                    <a:pt x="628" y="1353"/>
                  </a:cubicBezTo>
                  <a:cubicBezTo>
                    <a:pt x="670" y="1228"/>
                    <a:pt x="740" y="1102"/>
                    <a:pt x="824" y="1004"/>
                  </a:cubicBezTo>
                  <a:cubicBezTo>
                    <a:pt x="921" y="921"/>
                    <a:pt x="1033" y="851"/>
                    <a:pt x="1158" y="809"/>
                  </a:cubicBezTo>
                  <a:lnTo>
                    <a:pt x="1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9;p45"/>
            <p:cNvSpPr/>
            <p:nvPr/>
          </p:nvSpPr>
          <p:spPr>
            <a:xfrm>
              <a:off x="891906" y="1419011"/>
              <a:ext cx="102335" cy="189937"/>
            </a:xfrm>
            <a:custGeom>
              <a:avLst/>
              <a:gdLst/>
              <a:ahLst/>
              <a:cxnLst/>
              <a:rect l="l" t="t" r="r" b="b"/>
              <a:pathLst>
                <a:path w="1549" h="2875" extrusionOk="0">
                  <a:moveTo>
                    <a:pt x="1270" y="1"/>
                  </a:moveTo>
                  <a:cubicBezTo>
                    <a:pt x="1116" y="126"/>
                    <a:pt x="949" y="238"/>
                    <a:pt x="768" y="322"/>
                  </a:cubicBezTo>
                  <a:cubicBezTo>
                    <a:pt x="837" y="712"/>
                    <a:pt x="893" y="1019"/>
                    <a:pt x="921" y="1228"/>
                  </a:cubicBezTo>
                  <a:cubicBezTo>
                    <a:pt x="879" y="1270"/>
                    <a:pt x="824" y="1298"/>
                    <a:pt x="796" y="1326"/>
                  </a:cubicBezTo>
                  <a:cubicBezTo>
                    <a:pt x="782" y="1326"/>
                    <a:pt x="754" y="1354"/>
                    <a:pt x="684" y="1410"/>
                  </a:cubicBezTo>
                  <a:cubicBezTo>
                    <a:pt x="614" y="963"/>
                    <a:pt x="545" y="517"/>
                    <a:pt x="503" y="70"/>
                  </a:cubicBezTo>
                  <a:cubicBezTo>
                    <a:pt x="349" y="182"/>
                    <a:pt x="182" y="280"/>
                    <a:pt x="1" y="349"/>
                  </a:cubicBezTo>
                  <a:cubicBezTo>
                    <a:pt x="140" y="1145"/>
                    <a:pt x="266" y="1981"/>
                    <a:pt x="377" y="2874"/>
                  </a:cubicBezTo>
                  <a:lnTo>
                    <a:pt x="600" y="2735"/>
                  </a:lnTo>
                  <a:cubicBezTo>
                    <a:pt x="656" y="2693"/>
                    <a:pt x="740" y="2637"/>
                    <a:pt x="837" y="2567"/>
                  </a:cubicBezTo>
                  <a:cubicBezTo>
                    <a:pt x="782" y="2233"/>
                    <a:pt x="754" y="2037"/>
                    <a:pt x="754" y="1981"/>
                  </a:cubicBezTo>
                  <a:lnTo>
                    <a:pt x="991" y="1814"/>
                  </a:lnTo>
                  <a:cubicBezTo>
                    <a:pt x="1047" y="2302"/>
                    <a:pt x="1103" y="2651"/>
                    <a:pt x="1158" y="2846"/>
                  </a:cubicBezTo>
                  <a:cubicBezTo>
                    <a:pt x="1200" y="2790"/>
                    <a:pt x="1284" y="2707"/>
                    <a:pt x="1326" y="2665"/>
                  </a:cubicBezTo>
                  <a:cubicBezTo>
                    <a:pt x="1368" y="2623"/>
                    <a:pt x="1437" y="2581"/>
                    <a:pt x="1521" y="2511"/>
                  </a:cubicBezTo>
                  <a:lnTo>
                    <a:pt x="1549" y="2484"/>
                  </a:lnTo>
                  <a:cubicBezTo>
                    <a:pt x="1465" y="1995"/>
                    <a:pt x="1368" y="1172"/>
                    <a:pt x="1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60;p45"/>
            <p:cNvSpPr/>
            <p:nvPr/>
          </p:nvSpPr>
          <p:spPr>
            <a:xfrm>
              <a:off x="1016306" y="1537928"/>
              <a:ext cx="60912" cy="71945"/>
            </a:xfrm>
            <a:custGeom>
              <a:avLst/>
              <a:gdLst/>
              <a:ahLst/>
              <a:cxnLst/>
              <a:rect l="l" t="t" r="r" b="b"/>
              <a:pathLst>
                <a:path w="922" h="1089" extrusionOk="0">
                  <a:moveTo>
                    <a:pt x="475" y="0"/>
                  </a:moveTo>
                  <a:cubicBezTo>
                    <a:pt x="294" y="28"/>
                    <a:pt x="126" y="112"/>
                    <a:pt x="1" y="237"/>
                  </a:cubicBezTo>
                  <a:cubicBezTo>
                    <a:pt x="29" y="321"/>
                    <a:pt x="84" y="405"/>
                    <a:pt x="154" y="460"/>
                  </a:cubicBezTo>
                  <a:cubicBezTo>
                    <a:pt x="252" y="349"/>
                    <a:pt x="335" y="293"/>
                    <a:pt x="391" y="293"/>
                  </a:cubicBezTo>
                  <a:cubicBezTo>
                    <a:pt x="433" y="307"/>
                    <a:pt x="461" y="363"/>
                    <a:pt x="433" y="405"/>
                  </a:cubicBezTo>
                  <a:cubicBezTo>
                    <a:pt x="391" y="446"/>
                    <a:pt x="335" y="474"/>
                    <a:pt x="280" y="488"/>
                  </a:cubicBezTo>
                  <a:cubicBezTo>
                    <a:pt x="280" y="544"/>
                    <a:pt x="294" y="600"/>
                    <a:pt x="321" y="656"/>
                  </a:cubicBezTo>
                  <a:cubicBezTo>
                    <a:pt x="379" y="640"/>
                    <a:pt x="427" y="632"/>
                    <a:pt x="465" y="632"/>
                  </a:cubicBezTo>
                  <a:cubicBezTo>
                    <a:pt x="530" y="632"/>
                    <a:pt x="569" y="654"/>
                    <a:pt x="586" y="698"/>
                  </a:cubicBezTo>
                  <a:cubicBezTo>
                    <a:pt x="599" y="795"/>
                    <a:pt x="557" y="840"/>
                    <a:pt x="443" y="840"/>
                  </a:cubicBezTo>
                  <a:cubicBezTo>
                    <a:pt x="427" y="840"/>
                    <a:pt x="410" y="839"/>
                    <a:pt x="391" y="837"/>
                  </a:cubicBezTo>
                  <a:cubicBezTo>
                    <a:pt x="321" y="823"/>
                    <a:pt x="252" y="781"/>
                    <a:pt x="196" y="711"/>
                  </a:cubicBezTo>
                  <a:cubicBezTo>
                    <a:pt x="140" y="781"/>
                    <a:pt x="98" y="851"/>
                    <a:pt x="84" y="935"/>
                  </a:cubicBezTo>
                  <a:cubicBezTo>
                    <a:pt x="210" y="1032"/>
                    <a:pt x="363" y="1088"/>
                    <a:pt x="531" y="1088"/>
                  </a:cubicBezTo>
                  <a:cubicBezTo>
                    <a:pt x="642" y="1074"/>
                    <a:pt x="754" y="1018"/>
                    <a:pt x="824" y="935"/>
                  </a:cubicBezTo>
                  <a:cubicBezTo>
                    <a:pt x="921" y="823"/>
                    <a:pt x="921" y="656"/>
                    <a:pt x="824" y="544"/>
                  </a:cubicBezTo>
                  <a:cubicBezTo>
                    <a:pt x="782" y="502"/>
                    <a:pt x="712" y="460"/>
                    <a:pt x="656" y="446"/>
                  </a:cubicBezTo>
                  <a:cubicBezTo>
                    <a:pt x="712" y="391"/>
                    <a:pt x="754" y="307"/>
                    <a:pt x="768" y="223"/>
                  </a:cubicBezTo>
                  <a:cubicBezTo>
                    <a:pt x="740" y="70"/>
                    <a:pt x="642" y="0"/>
                    <a:pt x="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61;p45"/>
            <p:cNvSpPr/>
            <p:nvPr/>
          </p:nvSpPr>
          <p:spPr>
            <a:xfrm>
              <a:off x="3341265" y="3090654"/>
              <a:ext cx="814714" cy="851578"/>
            </a:xfrm>
            <a:custGeom>
              <a:avLst/>
              <a:gdLst/>
              <a:ahLst/>
              <a:cxnLst/>
              <a:rect l="l" t="t" r="r" b="b"/>
              <a:pathLst>
                <a:path w="12332" h="12890" extrusionOk="0">
                  <a:moveTo>
                    <a:pt x="5818" y="1"/>
                  </a:moveTo>
                  <a:lnTo>
                    <a:pt x="3377" y="572"/>
                  </a:lnTo>
                  <a:lnTo>
                    <a:pt x="3293" y="1646"/>
                  </a:lnTo>
                  <a:lnTo>
                    <a:pt x="3418" y="3697"/>
                  </a:lnTo>
                  <a:lnTo>
                    <a:pt x="1" y="5817"/>
                  </a:lnTo>
                  <a:lnTo>
                    <a:pt x="1703" y="11369"/>
                  </a:lnTo>
                  <a:lnTo>
                    <a:pt x="6152" y="12889"/>
                  </a:lnTo>
                  <a:lnTo>
                    <a:pt x="11104" y="10880"/>
                  </a:lnTo>
                  <a:lnTo>
                    <a:pt x="12332" y="5050"/>
                  </a:lnTo>
                  <a:lnTo>
                    <a:pt x="9263" y="3808"/>
                  </a:lnTo>
                  <a:lnTo>
                    <a:pt x="9723" y="1395"/>
                  </a:lnTo>
                  <a:lnTo>
                    <a:pt x="8565" y="279"/>
                  </a:lnTo>
                  <a:lnTo>
                    <a:pt x="5818" y="1"/>
                  </a:lnTo>
                  <a:close/>
                </a:path>
              </a:pathLst>
            </a:custGeom>
            <a:solidFill>
              <a:srgbClr val="C1D9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62;p45"/>
            <p:cNvSpPr/>
            <p:nvPr/>
          </p:nvSpPr>
          <p:spPr>
            <a:xfrm>
              <a:off x="3403961" y="3470330"/>
              <a:ext cx="685689" cy="442371"/>
            </a:xfrm>
            <a:custGeom>
              <a:avLst/>
              <a:gdLst/>
              <a:ahLst/>
              <a:cxnLst/>
              <a:rect l="l" t="t" r="r" b="b"/>
              <a:pathLst>
                <a:path w="10379" h="6696" extrusionOk="0">
                  <a:moveTo>
                    <a:pt x="0" y="1563"/>
                  </a:moveTo>
                  <a:lnTo>
                    <a:pt x="1186" y="5329"/>
                  </a:lnTo>
                  <a:lnTo>
                    <a:pt x="5217" y="6696"/>
                  </a:lnTo>
                  <a:lnTo>
                    <a:pt x="9792" y="4966"/>
                  </a:lnTo>
                  <a:lnTo>
                    <a:pt x="10378" y="1298"/>
                  </a:lnTo>
                  <a:lnTo>
                    <a:pt x="5217" y="0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63;p45"/>
            <p:cNvSpPr/>
            <p:nvPr/>
          </p:nvSpPr>
          <p:spPr>
            <a:xfrm>
              <a:off x="3403961" y="3470330"/>
              <a:ext cx="685689" cy="188946"/>
            </a:xfrm>
            <a:custGeom>
              <a:avLst/>
              <a:gdLst/>
              <a:ahLst/>
              <a:cxnLst/>
              <a:rect l="l" t="t" r="r" b="b"/>
              <a:pathLst>
                <a:path w="10379" h="2860" extrusionOk="0">
                  <a:moveTo>
                    <a:pt x="5217" y="0"/>
                  </a:moveTo>
                  <a:lnTo>
                    <a:pt x="0" y="1563"/>
                  </a:lnTo>
                  <a:lnTo>
                    <a:pt x="14" y="1618"/>
                  </a:lnTo>
                  <a:lnTo>
                    <a:pt x="5189" y="2860"/>
                  </a:lnTo>
                  <a:lnTo>
                    <a:pt x="10378" y="1298"/>
                  </a:lnTo>
                  <a:lnTo>
                    <a:pt x="5217" y="0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64;p45"/>
            <p:cNvSpPr/>
            <p:nvPr/>
          </p:nvSpPr>
          <p:spPr>
            <a:xfrm>
              <a:off x="3500746" y="376887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54"/>
                    <a:pt x="98" y="252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5"/>
                    <a:pt x="349" y="140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65;p45"/>
            <p:cNvSpPr/>
            <p:nvPr/>
          </p:nvSpPr>
          <p:spPr>
            <a:xfrm>
              <a:off x="3457672" y="3697858"/>
              <a:ext cx="22858" cy="19357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77" y="1"/>
                  </a:moveTo>
                  <a:cubicBezTo>
                    <a:pt x="61" y="1"/>
                    <a:pt x="0" y="159"/>
                    <a:pt x="94" y="253"/>
                  </a:cubicBezTo>
                  <a:cubicBezTo>
                    <a:pt x="121" y="280"/>
                    <a:pt x="156" y="292"/>
                    <a:pt x="192" y="292"/>
                  </a:cubicBezTo>
                  <a:cubicBezTo>
                    <a:pt x="268" y="292"/>
                    <a:pt x="345" y="236"/>
                    <a:pt x="345" y="141"/>
                  </a:cubicBezTo>
                  <a:cubicBezTo>
                    <a:pt x="345" y="57"/>
                    <a:pt x="275" y="2"/>
                    <a:pt x="192" y="2"/>
                  </a:cubicBezTo>
                  <a:cubicBezTo>
                    <a:pt x="187" y="1"/>
                    <a:pt x="182" y="1"/>
                    <a:pt x="17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66;p45"/>
            <p:cNvSpPr/>
            <p:nvPr/>
          </p:nvSpPr>
          <p:spPr>
            <a:xfrm>
              <a:off x="3535761" y="380481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67;p45"/>
            <p:cNvSpPr/>
            <p:nvPr/>
          </p:nvSpPr>
          <p:spPr>
            <a:xfrm>
              <a:off x="3571700" y="380481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8;p45"/>
            <p:cNvSpPr/>
            <p:nvPr/>
          </p:nvSpPr>
          <p:spPr>
            <a:xfrm>
              <a:off x="3570775" y="3765178"/>
              <a:ext cx="20348" cy="19423"/>
            </a:xfrm>
            <a:custGeom>
              <a:avLst/>
              <a:gdLst/>
              <a:ahLst/>
              <a:cxnLst/>
              <a:rect l="l" t="t" r="r" b="b"/>
              <a:pathLst>
                <a:path w="308" h="294" extrusionOk="0">
                  <a:moveTo>
                    <a:pt x="154" y="1"/>
                  </a:moveTo>
                  <a:cubicBezTo>
                    <a:pt x="70" y="1"/>
                    <a:pt x="0" y="71"/>
                    <a:pt x="0" y="154"/>
                  </a:cubicBezTo>
                  <a:cubicBezTo>
                    <a:pt x="0" y="224"/>
                    <a:pt x="70" y="294"/>
                    <a:pt x="154" y="294"/>
                  </a:cubicBezTo>
                  <a:cubicBezTo>
                    <a:pt x="237" y="294"/>
                    <a:pt x="307" y="224"/>
                    <a:pt x="307" y="154"/>
                  </a:cubicBezTo>
                  <a:cubicBezTo>
                    <a:pt x="307" y="71"/>
                    <a:pt x="237" y="1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9;p45"/>
            <p:cNvSpPr/>
            <p:nvPr/>
          </p:nvSpPr>
          <p:spPr>
            <a:xfrm>
              <a:off x="3557827" y="3707173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54"/>
                    <a:pt x="99" y="251"/>
                  </a:cubicBezTo>
                  <a:cubicBezTo>
                    <a:pt x="126" y="283"/>
                    <a:pt x="162" y="297"/>
                    <a:pt x="199" y="297"/>
                  </a:cubicBezTo>
                  <a:cubicBezTo>
                    <a:pt x="274" y="297"/>
                    <a:pt x="350" y="238"/>
                    <a:pt x="350" y="154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70;p45"/>
            <p:cNvSpPr/>
            <p:nvPr/>
          </p:nvSpPr>
          <p:spPr>
            <a:xfrm>
              <a:off x="3581808" y="3655576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56" y="0"/>
                    <a:pt x="1" y="167"/>
                    <a:pt x="84" y="251"/>
                  </a:cubicBezTo>
                  <a:cubicBezTo>
                    <a:pt x="116" y="283"/>
                    <a:pt x="154" y="297"/>
                    <a:pt x="191" y="297"/>
                  </a:cubicBezTo>
                  <a:cubicBezTo>
                    <a:pt x="267" y="297"/>
                    <a:pt x="340" y="238"/>
                    <a:pt x="349" y="153"/>
                  </a:cubicBezTo>
                  <a:cubicBezTo>
                    <a:pt x="349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71;p45"/>
            <p:cNvSpPr/>
            <p:nvPr/>
          </p:nvSpPr>
          <p:spPr>
            <a:xfrm>
              <a:off x="3500746" y="3630669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2" y="291"/>
                    <a:pt x="349" y="235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72;p45"/>
            <p:cNvSpPr/>
            <p:nvPr/>
          </p:nvSpPr>
          <p:spPr>
            <a:xfrm>
              <a:off x="3453708" y="3605763"/>
              <a:ext cx="23123" cy="20018"/>
            </a:xfrm>
            <a:custGeom>
              <a:avLst/>
              <a:gdLst/>
              <a:ahLst/>
              <a:cxnLst/>
              <a:rect l="l" t="t" r="r" b="b"/>
              <a:pathLst>
                <a:path w="350" h="303" extrusionOk="0">
                  <a:moveTo>
                    <a:pt x="196" y="1"/>
                  </a:moveTo>
                  <a:cubicBezTo>
                    <a:pt x="70" y="1"/>
                    <a:pt x="1" y="168"/>
                    <a:pt x="98" y="266"/>
                  </a:cubicBezTo>
                  <a:cubicBezTo>
                    <a:pt x="128" y="291"/>
                    <a:pt x="162" y="302"/>
                    <a:pt x="196" y="302"/>
                  </a:cubicBezTo>
                  <a:cubicBezTo>
                    <a:pt x="275" y="302"/>
                    <a:pt x="349" y="242"/>
                    <a:pt x="349" y="154"/>
                  </a:cubicBezTo>
                  <a:cubicBezTo>
                    <a:pt x="349" y="71"/>
                    <a:pt x="280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73;p45"/>
            <p:cNvSpPr/>
            <p:nvPr/>
          </p:nvSpPr>
          <p:spPr>
            <a:xfrm>
              <a:off x="3677668" y="3841681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30" y="284"/>
                    <a:pt x="168" y="298"/>
                    <a:pt x="204" y="298"/>
                  </a:cubicBezTo>
                  <a:cubicBezTo>
                    <a:pt x="280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74;p45"/>
            <p:cNvSpPr/>
            <p:nvPr/>
          </p:nvSpPr>
          <p:spPr>
            <a:xfrm>
              <a:off x="3715458" y="3851855"/>
              <a:ext cx="23057" cy="19621"/>
            </a:xfrm>
            <a:custGeom>
              <a:avLst/>
              <a:gdLst/>
              <a:ahLst/>
              <a:cxnLst/>
              <a:rect l="l" t="t" r="r" b="b"/>
              <a:pathLst>
                <a:path w="349" h="297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75;p45"/>
            <p:cNvSpPr/>
            <p:nvPr/>
          </p:nvSpPr>
          <p:spPr>
            <a:xfrm>
              <a:off x="3715458" y="3795634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2" y="291"/>
                    <a:pt x="349" y="234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76;p45"/>
            <p:cNvSpPr/>
            <p:nvPr/>
          </p:nvSpPr>
          <p:spPr>
            <a:xfrm>
              <a:off x="3883131" y="3717281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210" y="1"/>
                  </a:moveTo>
                  <a:cubicBezTo>
                    <a:pt x="70" y="1"/>
                    <a:pt x="1" y="154"/>
                    <a:pt x="98" y="252"/>
                  </a:cubicBezTo>
                  <a:cubicBezTo>
                    <a:pt x="130" y="283"/>
                    <a:pt x="167" y="297"/>
                    <a:pt x="203" y="297"/>
                  </a:cubicBezTo>
                  <a:cubicBezTo>
                    <a:pt x="279" y="297"/>
                    <a:pt x="349" y="235"/>
                    <a:pt x="349" y="140"/>
                  </a:cubicBezTo>
                  <a:cubicBezTo>
                    <a:pt x="349" y="70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77;p45"/>
            <p:cNvSpPr/>
            <p:nvPr/>
          </p:nvSpPr>
          <p:spPr>
            <a:xfrm>
              <a:off x="3805768" y="3650026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1" y="291"/>
                    <a:pt x="349" y="235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8;p45"/>
            <p:cNvSpPr/>
            <p:nvPr/>
          </p:nvSpPr>
          <p:spPr>
            <a:xfrm>
              <a:off x="3752322" y="3697924"/>
              <a:ext cx="23057" cy="19291"/>
            </a:xfrm>
            <a:custGeom>
              <a:avLst/>
              <a:gdLst/>
              <a:ahLst/>
              <a:cxnLst/>
              <a:rect l="l" t="t" r="r" b="b"/>
              <a:pathLst>
                <a:path w="349" h="292" extrusionOk="0">
                  <a:moveTo>
                    <a:pt x="195" y="1"/>
                  </a:moveTo>
                  <a:cubicBezTo>
                    <a:pt x="70" y="1"/>
                    <a:pt x="0" y="154"/>
                    <a:pt x="84" y="252"/>
                  </a:cubicBezTo>
                  <a:cubicBezTo>
                    <a:pt x="115" y="279"/>
                    <a:pt x="153" y="291"/>
                    <a:pt x="191" y="291"/>
                  </a:cubicBezTo>
                  <a:cubicBezTo>
                    <a:pt x="271" y="291"/>
                    <a:pt x="349" y="235"/>
                    <a:pt x="349" y="140"/>
                  </a:cubicBezTo>
                  <a:cubicBezTo>
                    <a:pt x="349" y="56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9;p45"/>
            <p:cNvSpPr/>
            <p:nvPr/>
          </p:nvSpPr>
          <p:spPr>
            <a:xfrm>
              <a:off x="3674233" y="3697858"/>
              <a:ext cx="22858" cy="19357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89" y="1"/>
                  </a:moveTo>
                  <a:cubicBezTo>
                    <a:pt x="61" y="1"/>
                    <a:pt x="0" y="159"/>
                    <a:pt x="94" y="253"/>
                  </a:cubicBezTo>
                  <a:cubicBezTo>
                    <a:pt x="125" y="280"/>
                    <a:pt x="162" y="292"/>
                    <a:pt x="198" y="292"/>
                  </a:cubicBezTo>
                  <a:cubicBezTo>
                    <a:pt x="274" y="292"/>
                    <a:pt x="345" y="236"/>
                    <a:pt x="345" y="141"/>
                  </a:cubicBezTo>
                  <a:cubicBezTo>
                    <a:pt x="345" y="57"/>
                    <a:pt x="275" y="2"/>
                    <a:pt x="206" y="2"/>
                  </a:cubicBezTo>
                  <a:cubicBezTo>
                    <a:pt x="200" y="1"/>
                    <a:pt x="195" y="1"/>
                    <a:pt x="18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80;p45"/>
            <p:cNvSpPr/>
            <p:nvPr/>
          </p:nvSpPr>
          <p:spPr>
            <a:xfrm>
              <a:off x="3965183" y="3681341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8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81;p45"/>
            <p:cNvSpPr/>
            <p:nvPr/>
          </p:nvSpPr>
          <p:spPr>
            <a:xfrm>
              <a:off x="3723716" y="3745821"/>
              <a:ext cx="19423" cy="19423"/>
            </a:xfrm>
            <a:custGeom>
              <a:avLst/>
              <a:gdLst/>
              <a:ahLst/>
              <a:cxnLst/>
              <a:rect l="l" t="t" r="r" b="b"/>
              <a:pathLst>
                <a:path w="294" h="294" extrusionOk="0">
                  <a:moveTo>
                    <a:pt x="154" y="1"/>
                  </a:moveTo>
                  <a:cubicBezTo>
                    <a:pt x="70" y="1"/>
                    <a:pt x="1" y="71"/>
                    <a:pt x="1" y="140"/>
                  </a:cubicBezTo>
                  <a:cubicBezTo>
                    <a:pt x="1" y="224"/>
                    <a:pt x="70" y="294"/>
                    <a:pt x="154" y="294"/>
                  </a:cubicBezTo>
                  <a:cubicBezTo>
                    <a:pt x="224" y="294"/>
                    <a:pt x="294" y="224"/>
                    <a:pt x="294" y="140"/>
                  </a:cubicBezTo>
                  <a:cubicBezTo>
                    <a:pt x="294" y="71"/>
                    <a:pt x="224" y="1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82;p45"/>
            <p:cNvSpPr/>
            <p:nvPr/>
          </p:nvSpPr>
          <p:spPr>
            <a:xfrm>
              <a:off x="3610348" y="3761544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67"/>
                    <a:pt x="85" y="251"/>
                  </a:cubicBezTo>
                  <a:cubicBezTo>
                    <a:pt x="117" y="283"/>
                    <a:pt x="155" y="297"/>
                    <a:pt x="191" y="297"/>
                  </a:cubicBezTo>
                  <a:cubicBezTo>
                    <a:pt x="266" y="297"/>
                    <a:pt x="336" y="238"/>
                    <a:pt x="336" y="154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83;p45"/>
            <p:cNvSpPr/>
            <p:nvPr/>
          </p:nvSpPr>
          <p:spPr>
            <a:xfrm>
              <a:off x="3530211" y="3687816"/>
              <a:ext cx="23123" cy="19423"/>
            </a:xfrm>
            <a:custGeom>
              <a:avLst/>
              <a:gdLst/>
              <a:ahLst/>
              <a:cxnLst/>
              <a:rect l="l" t="t" r="r" b="b"/>
              <a:pathLst>
                <a:path w="350" h="294" extrusionOk="0">
                  <a:moveTo>
                    <a:pt x="196" y="0"/>
                  </a:moveTo>
                  <a:cubicBezTo>
                    <a:pt x="0" y="0"/>
                    <a:pt x="0" y="293"/>
                    <a:pt x="196" y="293"/>
                  </a:cubicBezTo>
                  <a:cubicBezTo>
                    <a:pt x="279" y="293"/>
                    <a:pt x="349" y="223"/>
                    <a:pt x="349" y="154"/>
                  </a:cubicBezTo>
                  <a:cubicBezTo>
                    <a:pt x="349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84;p45"/>
            <p:cNvSpPr/>
            <p:nvPr/>
          </p:nvSpPr>
          <p:spPr>
            <a:xfrm>
              <a:off x="3494272" y="3726992"/>
              <a:ext cx="19423" cy="19357"/>
            </a:xfrm>
            <a:custGeom>
              <a:avLst/>
              <a:gdLst/>
              <a:ahLst/>
              <a:cxnLst/>
              <a:rect l="l" t="t" r="r" b="b"/>
              <a:pathLst>
                <a:path w="294" h="293" extrusionOk="0">
                  <a:moveTo>
                    <a:pt x="147" y="0"/>
                  </a:moveTo>
                  <a:cubicBezTo>
                    <a:pt x="74" y="0"/>
                    <a:pt x="0" y="49"/>
                    <a:pt x="0" y="146"/>
                  </a:cubicBezTo>
                  <a:cubicBezTo>
                    <a:pt x="0" y="244"/>
                    <a:pt x="74" y="293"/>
                    <a:pt x="147" y="293"/>
                  </a:cubicBezTo>
                  <a:cubicBezTo>
                    <a:pt x="220" y="293"/>
                    <a:pt x="293" y="244"/>
                    <a:pt x="293" y="146"/>
                  </a:cubicBezTo>
                  <a:cubicBezTo>
                    <a:pt x="293" y="49"/>
                    <a:pt x="22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85;p45"/>
            <p:cNvSpPr/>
            <p:nvPr/>
          </p:nvSpPr>
          <p:spPr>
            <a:xfrm>
              <a:off x="3828759" y="3768877"/>
              <a:ext cx="22198" cy="19687"/>
            </a:xfrm>
            <a:custGeom>
              <a:avLst/>
              <a:gdLst/>
              <a:ahLst/>
              <a:cxnLst/>
              <a:rect l="l" t="t" r="r" b="b"/>
              <a:pathLst>
                <a:path w="336" h="298" extrusionOk="0">
                  <a:moveTo>
                    <a:pt x="196" y="1"/>
                  </a:moveTo>
                  <a:cubicBezTo>
                    <a:pt x="57" y="1"/>
                    <a:pt x="1" y="154"/>
                    <a:pt x="84" y="252"/>
                  </a:cubicBezTo>
                  <a:cubicBezTo>
                    <a:pt x="116" y="283"/>
                    <a:pt x="153" y="297"/>
                    <a:pt x="189" y="297"/>
                  </a:cubicBezTo>
                  <a:cubicBezTo>
                    <a:pt x="265" y="297"/>
                    <a:pt x="336" y="235"/>
                    <a:pt x="336" y="140"/>
                  </a:cubicBezTo>
                  <a:cubicBezTo>
                    <a:pt x="336" y="70"/>
                    <a:pt x="280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86;p45"/>
            <p:cNvSpPr/>
            <p:nvPr/>
          </p:nvSpPr>
          <p:spPr>
            <a:xfrm>
              <a:off x="3926469" y="3755995"/>
              <a:ext cx="23123" cy="19621"/>
            </a:xfrm>
            <a:custGeom>
              <a:avLst/>
              <a:gdLst/>
              <a:ahLst/>
              <a:cxnLst/>
              <a:rect l="l" t="t" r="r" b="b"/>
              <a:pathLst>
                <a:path w="350" h="297" extrusionOk="0">
                  <a:moveTo>
                    <a:pt x="210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9" y="283"/>
                    <a:pt x="167" y="297"/>
                    <a:pt x="203" y="297"/>
                  </a:cubicBezTo>
                  <a:cubicBezTo>
                    <a:pt x="278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87;p45"/>
            <p:cNvSpPr/>
            <p:nvPr/>
          </p:nvSpPr>
          <p:spPr>
            <a:xfrm>
              <a:off x="3984540" y="3722830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0"/>
                  </a:moveTo>
                  <a:cubicBezTo>
                    <a:pt x="70" y="0"/>
                    <a:pt x="0" y="168"/>
                    <a:pt x="98" y="251"/>
                  </a:cubicBezTo>
                  <a:cubicBezTo>
                    <a:pt x="130" y="283"/>
                    <a:pt x="168" y="297"/>
                    <a:pt x="204" y="297"/>
                  </a:cubicBezTo>
                  <a:cubicBezTo>
                    <a:pt x="279" y="297"/>
                    <a:pt x="349" y="238"/>
                    <a:pt x="349" y="154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8;p45"/>
            <p:cNvSpPr/>
            <p:nvPr/>
          </p:nvSpPr>
          <p:spPr>
            <a:xfrm>
              <a:off x="3955009" y="3791934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210" y="0"/>
                  </a:moveTo>
                  <a:cubicBezTo>
                    <a:pt x="70" y="0"/>
                    <a:pt x="1" y="154"/>
                    <a:pt x="98" y="251"/>
                  </a:cubicBezTo>
                  <a:cubicBezTo>
                    <a:pt x="130" y="283"/>
                    <a:pt x="168" y="297"/>
                    <a:pt x="205" y="297"/>
                  </a:cubicBezTo>
                  <a:cubicBezTo>
                    <a:pt x="280" y="297"/>
                    <a:pt x="349" y="238"/>
                    <a:pt x="349" y="154"/>
                  </a:cubicBezTo>
                  <a:cubicBezTo>
                    <a:pt x="349" y="70"/>
                    <a:pt x="280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9;p45"/>
            <p:cNvSpPr/>
            <p:nvPr/>
          </p:nvSpPr>
          <p:spPr>
            <a:xfrm>
              <a:off x="4033362" y="3707173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0" y="0"/>
                    <a:pt x="0" y="168"/>
                    <a:pt x="98" y="251"/>
                  </a:cubicBezTo>
                  <a:cubicBezTo>
                    <a:pt x="130" y="283"/>
                    <a:pt x="168" y="297"/>
                    <a:pt x="205" y="297"/>
                  </a:cubicBezTo>
                  <a:cubicBezTo>
                    <a:pt x="280" y="297"/>
                    <a:pt x="349" y="238"/>
                    <a:pt x="349" y="154"/>
                  </a:cubicBezTo>
                  <a:cubicBezTo>
                    <a:pt x="349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90;p45"/>
            <p:cNvSpPr/>
            <p:nvPr/>
          </p:nvSpPr>
          <p:spPr>
            <a:xfrm>
              <a:off x="3975291" y="3615937"/>
              <a:ext cx="22198" cy="19225"/>
            </a:xfrm>
            <a:custGeom>
              <a:avLst/>
              <a:gdLst/>
              <a:ahLst/>
              <a:cxnLst/>
              <a:rect l="l" t="t" r="r" b="b"/>
              <a:pathLst>
                <a:path w="336" h="291" extrusionOk="0">
                  <a:moveTo>
                    <a:pt x="196" y="0"/>
                  </a:moveTo>
                  <a:cubicBezTo>
                    <a:pt x="56" y="0"/>
                    <a:pt x="1" y="154"/>
                    <a:pt x="84" y="251"/>
                  </a:cubicBezTo>
                  <a:cubicBezTo>
                    <a:pt x="116" y="278"/>
                    <a:pt x="153" y="291"/>
                    <a:pt x="188" y="291"/>
                  </a:cubicBezTo>
                  <a:cubicBezTo>
                    <a:pt x="265" y="291"/>
                    <a:pt x="335" y="234"/>
                    <a:pt x="335" y="140"/>
                  </a:cubicBezTo>
                  <a:cubicBezTo>
                    <a:pt x="335" y="56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91;p45"/>
            <p:cNvSpPr/>
            <p:nvPr/>
          </p:nvSpPr>
          <p:spPr>
            <a:xfrm>
              <a:off x="3861924" y="3650026"/>
              <a:ext cx="23123" cy="19225"/>
            </a:xfrm>
            <a:custGeom>
              <a:avLst/>
              <a:gdLst/>
              <a:ahLst/>
              <a:cxnLst/>
              <a:rect l="l" t="t" r="r" b="b"/>
              <a:pathLst>
                <a:path w="350" h="291" extrusionOk="0">
                  <a:moveTo>
                    <a:pt x="210" y="0"/>
                  </a:moveTo>
                  <a:cubicBezTo>
                    <a:pt x="71" y="0"/>
                    <a:pt x="1" y="154"/>
                    <a:pt x="99" y="251"/>
                  </a:cubicBezTo>
                  <a:cubicBezTo>
                    <a:pt x="130" y="278"/>
                    <a:pt x="167" y="291"/>
                    <a:pt x="203" y="291"/>
                  </a:cubicBezTo>
                  <a:cubicBezTo>
                    <a:pt x="279" y="291"/>
                    <a:pt x="350" y="235"/>
                    <a:pt x="350" y="140"/>
                  </a:cubicBezTo>
                  <a:cubicBezTo>
                    <a:pt x="350" y="56"/>
                    <a:pt x="280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92;p45"/>
            <p:cNvSpPr/>
            <p:nvPr/>
          </p:nvSpPr>
          <p:spPr>
            <a:xfrm>
              <a:off x="3909887" y="3791934"/>
              <a:ext cx="22132" cy="19687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96" y="0"/>
                  </a:moveTo>
                  <a:cubicBezTo>
                    <a:pt x="56" y="0"/>
                    <a:pt x="0" y="154"/>
                    <a:pt x="84" y="251"/>
                  </a:cubicBezTo>
                  <a:cubicBezTo>
                    <a:pt x="116" y="283"/>
                    <a:pt x="154" y="297"/>
                    <a:pt x="190" y="297"/>
                  </a:cubicBezTo>
                  <a:cubicBezTo>
                    <a:pt x="266" y="297"/>
                    <a:pt x="335" y="238"/>
                    <a:pt x="335" y="154"/>
                  </a:cubicBezTo>
                  <a:cubicBezTo>
                    <a:pt x="335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93;p45"/>
            <p:cNvSpPr/>
            <p:nvPr/>
          </p:nvSpPr>
          <p:spPr>
            <a:xfrm>
              <a:off x="3802994" y="3851855"/>
              <a:ext cx="23057" cy="19621"/>
            </a:xfrm>
            <a:custGeom>
              <a:avLst/>
              <a:gdLst/>
              <a:ahLst/>
              <a:cxnLst/>
              <a:rect l="l" t="t" r="r" b="b"/>
              <a:pathLst>
                <a:path w="349" h="297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94;p45"/>
            <p:cNvSpPr/>
            <p:nvPr/>
          </p:nvSpPr>
          <p:spPr>
            <a:xfrm>
              <a:off x="3610348" y="3691515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53"/>
                    <a:pt x="85" y="251"/>
                  </a:cubicBezTo>
                  <a:cubicBezTo>
                    <a:pt x="117" y="283"/>
                    <a:pt x="155" y="297"/>
                    <a:pt x="191" y="297"/>
                  </a:cubicBezTo>
                  <a:cubicBezTo>
                    <a:pt x="266" y="297"/>
                    <a:pt x="336" y="238"/>
                    <a:pt x="336" y="153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95;p45"/>
            <p:cNvSpPr/>
            <p:nvPr/>
          </p:nvSpPr>
          <p:spPr>
            <a:xfrm>
              <a:off x="3659236" y="3795634"/>
              <a:ext cx="25831" cy="25831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196" y="0"/>
                  </a:moveTo>
                  <a:cubicBezTo>
                    <a:pt x="84" y="0"/>
                    <a:pt x="0" y="84"/>
                    <a:pt x="0" y="195"/>
                  </a:cubicBezTo>
                  <a:cubicBezTo>
                    <a:pt x="0" y="293"/>
                    <a:pt x="84" y="391"/>
                    <a:pt x="196" y="391"/>
                  </a:cubicBezTo>
                  <a:cubicBezTo>
                    <a:pt x="293" y="391"/>
                    <a:pt x="391" y="293"/>
                    <a:pt x="391" y="195"/>
                  </a:cubicBezTo>
                  <a:cubicBezTo>
                    <a:pt x="391" y="84"/>
                    <a:pt x="293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96;p45"/>
            <p:cNvSpPr/>
            <p:nvPr/>
          </p:nvSpPr>
          <p:spPr>
            <a:xfrm>
              <a:off x="3609489" y="3821399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6"/>
                  </a:cubicBezTo>
                  <a:cubicBezTo>
                    <a:pt x="151" y="371"/>
                    <a:pt x="199" y="386"/>
                    <a:pt x="245" y="386"/>
                  </a:cubicBezTo>
                  <a:cubicBezTo>
                    <a:pt x="348" y="386"/>
                    <a:pt x="446" y="311"/>
                    <a:pt x="446" y="196"/>
                  </a:cubicBezTo>
                  <a:cubicBezTo>
                    <a:pt x="446" y="84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97;p45"/>
            <p:cNvSpPr/>
            <p:nvPr/>
          </p:nvSpPr>
          <p:spPr>
            <a:xfrm>
              <a:off x="3525587" y="3742187"/>
              <a:ext cx="30456" cy="26096"/>
            </a:xfrm>
            <a:custGeom>
              <a:avLst/>
              <a:gdLst/>
              <a:ahLst/>
              <a:cxnLst/>
              <a:rect l="l" t="t" r="r" b="b"/>
              <a:pathLst>
                <a:path w="461" h="395" extrusionOk="0">
                  <a:moveTo>
                    <a:pt x="266" y="0"/>
                  </a:moveTo>
                  <a:cubicBezTo>
                    <a:pt x="84" y="0"/>
                    <a:pt x="1" y="209"/>
                    <a:pt x="126" y="335"/>
                  </a:cubicBezTo>
                  <a:cubicBezTo>
                    <a:pt x="167" y="376"/>
                    <a:pt x="218" y="395"/>
                    <a:pt x="267" y="395"/>
                  </a:cubicBezTo>
                  <a:cubicBezTo>
                    <a:pt x="367" y="395"/>
                    <a:pt x="461" y="317"/>
                    <a:pt x="461" y="195"/>
                  </a:cubicBezTo>
                  <a:cubicBezTo>
                    <a:pt x="461" y="98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8;p45"/>
            <p:cNvSpPr/>
            <p:nvPr/>
          </p:nvSpPr>
          <p:spPr>
            <a:xfrm>
              <a:off x="3490572" y="3669582"/>
              <a:ext cx="27747" cy="26360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205" y="1"/>
                  </a:moveTo>
                  <a:cubicBezTo>
                    <a:pt x="112" y="1"/>
                    <a:pt x="22" y="60"/>
                    <a:pt x="15" y="179"/>
                  </a:cubicBezTo>
                  <a:cubicBezTo>
                    <a:pt x="1" y="325"/>
                    <a:pt x="105" y="398"/>
                    <a:pt x="210" y="398"/>
                  </a:cubicBezTo>
                  <a:cubicBezTo>
                    <a:pt x="314" y="398"/>
                    <a:pt x="419" y="325"/>
                    <a:pt x="405" y="179"/>
                  </a:cubicBezTo>
                  <a:cubicBezTo>
                    <a:pt x="391" y="60"/>
                    <a:pt x="297" y="1"/>
                    <a:pt x="20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9;p45"/>
            <p:cNvSpPr/>
            <p:nvPr/>
          </p:nvSpPr>
          <p:spPr>
            <a:xfrm>
              <a:off x="3439900" y="3637144"/>
              <a:ext cx="30456" cy="25897"/>
            </a:xfrm>
            <a:custGeom>
              <a:avLst/>
              <a:gdLst/>
              <a:ahLst/>
              <a:cxnLst/>
              <a:rect l="l" t="t" r="r" b="b"/>
              <a:pathLst>
                <a:path w="461" h="392" extrusionOk="0">
                  <a:moveTo>
                    <a:pt x="265" y="0"/>
                  </a:moveTo>
                  <a:cubicBezTo>
                    <a:pt x="84" y="0"/>
                    <a:pt x="0" y="209"/>
                    <a:pt x="126" y="335"/>
                  </a:cubicBezTo>
                  <a:cubicBezTo>
                    <a:pt x="166" y="374"/>
                    <a:pt x="214" y="392"/>
                    <a:pt x="261" y="392"/>
                  </a:cubicBezTo>
                  <a:cubicBezTo>
                    <a:pt x="363" y="392"/>
                    <a:pt x="461" y="310"/>
                    <a:pt x="461" y="195"/>
                  </a:cubicBezTo>
                  <a:cubicBezTo>
                    <a:pt x="461" y="84"/>
                    <a:pt x="377" y="0"/>
                    <a:pt x="2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00;p45"/>
            <p:cNvSpPr/>
            <p:nvPr/>
          </p:nvSpPr>
          <p:spPr>
            <a:xfrm>
              <a:off x="3673969" y="3745821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6"/>
                  </a:cubicBezTo>
                  <a:cubicBezTo>
                    <a:pt x="151" y="371"/>
                    <a:pt x="199" y="387"/>
                    <a:pt x="246" y="387"/>
                  </a:cubicBezTo>
                  <a:cubicBezTo>
                    <a:pt x="348" y="387"/>
                    <a:pt x="447" y="311"/>
                    <a:pt x="447" y="196"/>
                  </a:cubicBezTo>
                  <a:cubicBezTo>
                    <a:pt x="447" y="85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01;p45"/>
            <p:cNvSpPr/>
            <p:nvPr/>
          </p:nvSpPr>
          <p:spPr>
            <a:xfrm>
              <a:off x="3747697" y="3765178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5" y="1"/>
                  </a:moveTo>
                  <a:cubicBezTo>
                    <a:pt x="98" y="1"/>
                    <a:pt x="0" y="210"/>
                    <a:pt x="126" y="336"/>
                  </a:cubicBezTo>
                  <a:cubicBezTo>
                    <a:pt x="167" y="377"/>
                    <a:pt x="217" y="396"/>
                    <a:pt x="266" y="396"/>
                  </a:cubicBezTo>
                  <a:cubicBezTo>
                    <a:pt x="366" y="396"/>
                    <a:pt x="461" y="318"/>
                    <a:pt x="461" y="196"/>
                  </a:cubicBezTo>
                  <a:cubicBezTo>
                    <a:pt x="461" y="99"/>
                    <a:pt x="377" y="1"/>
                    <a:pt x="26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02;p45"/>
            <p:cNvSpPr/>
            <p:nvPr/>
          </p:nvSpPr>
          <p:spPr>
            <a:xfrm>
              <a:off x="3799294" y="3732938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5"/>
                  </a:cubicBezTo>
                  <a:cubicBezTo>
                    <a:pt x="151" y="370"/>
                    <a:pt x="199" y="386"/>
                    <a:pt x="246" y="386"/>
                  </a:cubicBezTo>
                  <a:cubicBezTo>
                    <a:pt x="348" y="386"/>
                    <a:pt x="447" y="311"/>
                    <a:pt x="447" y="196"/>
                  </a:cubicBezTo>
                  <a:cubicBezTo>
                    <a:pt x="447" y="84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03;p45"/>
            <p:cNvSpPr/>
            <p:nvPr/>
          </p:nvSpPr>
          <p:spPr>
            <a:xfrm>
              <a:off x="3811252" y="3688608"/>
              <a:ext cx="30522" cy="26030"/>
            </a:xfrm>
            <a:custGeom>
              <a:avLst/>
              <a:gdLst/>
              <a:ahLst/>
              <a:cxnLst/>
              <a:rect l="l" t="t" r="r" b="b"/>
              <a:pathLst>
                <a:path w="462" h="394" extrusionOk="0">
                  <a:moveTo>
                    <a:pt x="287" y="1"/>
                  </a:moveTo>
                  <a:cubicBezTo>
                    <a:pt x="280" y="1"/>
                    <a:pt x="273" y="1"/>
                    <a:pt x="266" y="2"/>
                  </a:cubicBezTo>
                  <a:cubicBezTo>
                    <a:pt x="98" y="2"/>
                    <a:pt x="1" y="211"/>
                    <a:pt x="126" y="337"/>
                  </a:cubicBezTo>
                  <a:cubicBezTo>
                    <a:pt x="166" y="377"/>
                    <a:pt x="214" y="394"/>
                    <a:pt x="261" y="394"/>
                  </a:cubicBezTo>
                  <a:cubicBezTo>
                    <a:pt x="363" y="394"/>
                    <a:pt x="461" y="312"/>
                    <a:pt x="461" y="197"/>
                  </a:cubicBezTo>
                  <a:cubicBezTo>
                    <a:pt x="461" y="93"/>
                    <a:pt x="388" y="1"/>
                    <a:pt x="28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04;p45"/>
            <p:cNvSpPr/>
            <p:nvPr/>
          </p:nvSpPr>
          <p:spPr>
            <a:xfrm>
              <a:off x="3760580" y="3828798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6" y="0"/>
                  </a:moveTo>
                  <a:cubicBezTo>
                    <a:pt x="84" y="0"/>
                    <a:pt x="1" y="210"/>
                    <a:pt x="126" y="335"/>
                  </a:cubicBezTo>
                  <a:cubicBezTo>
                    <a:pt x="167" y="376"/>
                    <a:pt x="218" y="395"/>
                    <a:pt x="267" y="395"/>
                  </a:cubicBezTo>
                  <a:cubicBezTo>
                    <a:pt x="367" y="395"/>
                    <a:pt x="461" y="317"/>
                    <a:pt x="461" y="196"/>
                  </a:cubicBezTo>
                  <a:cubicBezTo>
                    <a:pt x="461" y="84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05;p45"/>
            <p:cNvSpPr/>
            <p:nvPr/>
          </p:nvSpPr>
          <p:spPr>
            <a:xfrm>
              <a:off x="3865623" y="3802042"/>
              <a:ext cx="25897" cy="25897"/>
            </a:xfrm>
            <a:custGeom>
              <a:avLst/>
              <a:gdLst/>
              <a:ahLst/>
              <a:cxnLst/>
              <a:rect l="l" t="t" r="r" b="b"/>
              <a:pathLst>
                <a:path w="392" h="392" extrusionOk="0">
                  <a:moveTo>
                    <a:pt x="196" y="1"/>
                  </a:moveTo>
                  <a:cubicBezTo>
                    <a:pt x="84" y="1"/>
                    <a:pt x="1" y="85"/>
                    <a:pt x="1" y="196"/>
                  </a:cubicBezTo>
                  <a:cubicBezTo>
                    <a:pt x="1" y="294"/>
                    <a:pt x="84" y="391"/>
                    <a:pt x="196" y="391"/>
                  </a:cubicBezTo>
                  <a:cubicBezTo>
                    <a:pt x="308" y="391"/>
                    <a:pt x="391" y="294"/>
                    <a:pt x="391" y="196"/>
                  </a:cubicBezTo>
                  <a:cubicBezTo>
                    <a:pt x="391" y="85"/>
                    <a:pt x="308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06;p45"/>
            <p:cNvSpPr/>
            <p:nvPr/>
          </p:nvSpPr>
          <p:spPr>
            <a:xfrm>
              <a:off x="3922770" y="3665684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6" y="0"/>
                  </a:moveTo>
                  <a:cubicBezTo>
                    <a:pt x="84" y="0"/>
                    <a:pt x="1" y="210"/>
                    <a:pt x="126" y="335"/>
                  </a:cubicBezTo>
                  <a:cubicBezTo>
                    <a:pt x="163" y="376"/>
                    <a:pt x="212" y="395"/>
                    <a:pt x="260" y="395"/>
                  </a:cubicBezTo>
                  <a:cubicBezTo>
                    <a:pt x="360" y="395"/>
                    <a:pt x="461" y="317"/>
                    <a:pt x="461" y="196"/>
                  </a:cubicBezTo>
                  <a:cubicBezTo>
                    <a:pt x="461" y="84"/>
                    <a:pt x="363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07;p45"/>
            <p:cNvSpPr/>
            <p:nvPr/>
          </p:nvSpPr>
          <p:spPr>
            <a:xfrm>
              <a:off x="4006606" y="3776475"/>
              <a:ext cx="27747" cy="26360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215" y="1"/>
                  </a:moveTo>
                  <a:cubicBezTo>
                    <a:pt x="123" y="1"/>
                    <a:pt x="29" y="60"/>
                    <a:pt x="15" y="179"/>
                  </a:cubicBezTo>
                  <a:cubicBezTo>
                    <a:pt x="1" y="325"/>
                    <a:pt x="105" y="398"/>
                    <a:pt x="210" y="398"/>
                  </a:cubicBezTo>
                  <a:cubicBezTo>
                    <a:pt x="315" y="398"/>
                    <a:pt x="419" y="325"/>
                    <a:pt x="405" y="179"/>
                  </a:cubicBezTo>
                  <a:cubicBezTo>
                    <a:pt x="398" y="60"/>
                    <a:pt x="308" y="1"/>
                    <a:pt x="21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08;p45"/>
            <p:cNvSpPr/>
            <p:nvPr/>
          </p:nvSpPr>
          <p:spPr>
            <a:xfrm>
              <a:off x="3896079" y="3753484"/>
              <a:ext cx="27681" cy="26294"/>
            </a:xfrm>
            <a:custGeom>
              <a:avLst/>
              <a:gdLst/>
              <a:ahLst/>
              <a:cxnLst/>
              <a:rect l="l" t="t" r="r" b="b"/>
              <a:pathLst>
                <a:path w="419" h="398" extrusionOk="0">
                  <a:moveTo>
                    <a:pt x="204" y="0"/>
                  </a:moveTo>
                  <a:cubicBezTo>
                    <a:pt x="112" y="0"/>
                    <a:pt x="21" y="59"/>
                    <a:pt x="14" y="178"/>
                  </a:cubicBezTo>
                  <a:cubicBezTo>
                    <a:pt x="0" y="324"/>
                    <a:pt x="105" y="398"/>
                    <a:pt x="209" y="398"/>
                  </a:cubicBezTo>
                  <a:cubicBezTo>
                    <a:pt x="314" y="398"/>
                    <a:pt x="418" y="324"/>
                    <a:pt x="405" y="178"/>
                  </a:cubicBezTo>
                  <a:cubicBezTo>
                    <a:pt x="391" y="59"/>
                    <a:pt x="296" y="0"/>
                    <a:pt x="20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09;p45"/>
            <p:cNvSpPr/>
            <p:nvPr/>
          </p:nvSpPr>
          <p:spPr>
            <a:xfrm>
              <a:off x="4037062" y="3612237"/>
              <a:ext cx="25831" cy="25831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195" y="0"/>
                  </a:moveTo>
                  <a:cubicBezTo>
                    <a:pt x="84" y="0"/>
                    <a:pt x="0" y="84"/>
                    <a:pt x="0" y="196"/>
                  </a:cubicBezTo>
                  <a:cubicBezTo>
                    <a:pt x="0" y="307"/>
                    <a:pt x="84" y="391"/>
                    <a:pt x="195" y="391"/>
                  </a:cubicBezTo>
                  <a:cubicBezTo>
                    <a:pt x="307" y="391"/>
                    <a:pt x="391" y="307"/>
                    <a:pt x="391" y="196"/>
                  </a:cubicBezTo>
                  <a:cubicBezTo>
                    <a:pt x="391" y="84"/>
                    <a:pt x="307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10;p45"/>
            <p:cNvSpPr/>
            <p:nvPr/>
          </p:nvSpPr>
          <p:spPr>
            <a:xfrm>
              <a:off x="3792820" y="3802042"/>
              <a:ext cx="25897" cy="25897"/>
            </a:xfrm>
            <a:custGeom>
              <a:avLst/>
              <a:gdLst/>
              <a:ahLst/>
              <a:cxnLst/>
              <a:rect l="l" t="t" r="r" b="b"/>
              <a:pathLst>
                <a:path w="392" h="392" extrusionOk="0">
                  <a:moveTo>
                    <a:pt x="196" y="1"/>
                  </a:moveTo>
                  <a:cubicBezTo>
                    <a:pt x="98" y="1"/>
                    <a:pt x="1" y="85"/>
                    <a:pt x="1" y="196"/>
                  </a:cubicBezTo>
                  <a:cubicBezTo>
                    <a:pt x="1" y="294"/>
                    <a:pt x="98" y="391"/>
                    <a:pt x="196" y="391"/>
                  </a:cubicBezTo>
                  <a:cubicBezTo>
                    <a:pt x="308" y="391"/>
                    <a:pt x="391" y="294"/>
                    <a:pt x="391" y="196"/>
                  </a:cubicBezTo>
                  <a:cubicBezTo>
                    <a:pt x="391" y="85"/>
                    <a:pt x="308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411;p45"/>
            <p:cNvSpPr/>
            <p:nvPr/>
          </p:nvSpPr>
          <p:spPr>
            <a:xfrm>
              <a:off x="3693326" y="3272003"/>
              <a:ext cx="91302" cy="326493"/>
            </a:xfrm>
            <a:custGeom>
              <a:avLst/>
              <a:gdLst/>
              <a:ahLst/>
              <a:cxnLst/>
              <a:rect l="l" t="t" r="r" b="b"/>
              <a:pathLst>
                <a:path w="1382" h="4942" extrusionOk="0">
                  <a:moveTo>
                    <a:pt x="993" y="1"/>
                  </a:moveTo>
                  <a:cubicBezTo>
                    <a:pt x="888" y="1"/>
                    <a:pt x="804" y="73"/>
                    <a:pt x="809" y="310"/>
                  </a:cubicBezTo>
                  <a:cubicBezTo>
                    <a:pt x="795" y="757"/>
                    <a:pt x="726" y="1217"/>
                    <a:pt x="614" y="1649"/>
                  </a:cubicBezTo>
                  <a:cubicBezTo>
                    <a:pt x="0" y="3588"/>
                    <a:pt x="461" y="4941"/>
                    <a:pt x="461" y="4941"/>
                  </a:cubicBezTo>
                  <a:lnTo>
                    <a:pt x="991" y="4941"/>
                  </a:lnTo>
                  <a:cubicBezTo>
                    <a:pt x="656" y="3198"/>
                    <a:pt x="767" y="2905"/>
                    <a:pt x="991" y="2054"/>
                  </a:cubicBezTo>
                  <a:cubicBezTo>
                    <a:pt x="1102" y="1649"/>
                    <a:pt x="1381" y="185"/>
                    <a:pt x="1381" y="185"/>
                  </a:cubicBezTo>
                  <a:cubicBezTo>
                    <a:pt x="1381" y="185"/>
                    <a:pt x="1160" y="1"/>
                    <a:pt x="9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12;p45"/>
            <p:cNvSpPr/>
            <p:nvPr/>
          </p:nvSpPr>
          <p:spPr>
            <a:xfrm>
              <a:off x="3330233" y="3168082"/>
              <a:ext cx="835854" cy="785183"/>
            </a:xfrm>
            <a:custGeom>
              <a:avLst/>
              <a:gdLst/>
              <a:ahLst/>
              <a:cxnLst/>
              <a:rect l="l" t="t" r="r" b="b"/>
              <a:pathLst>
                <a:path w="12652" h="11885" extrusionOk="0">
                  <a:moveTo>
                    <a:pt x="9611" y="321"/>
                  </a:moveTo>
                  <a:lnTo>
                    <a:pt x="9262" y="2720"/>
                  </a:lnTo>
                  <a:lnTo>
                    <a:pt x="12359" y="3920"/>
                  </a:lnTo>
                  <a:lnTo>
                    <a:pt x="11173" y="9653"/>
                  </a:lnTo>
                  <a:lnTo>
                    <a:pt x="6333" y="11605"/>
                  </a:lnTo>
                  <a:lnTo>
                    <a:pt x="2009" y="10099"/>
                  </a:lnTo>
                  <a:lnTo>
                    <a:pt x="293" y="4715"/>
                  </a:lnTo>
                  <a:lnTo>
                    <a:pt x="3725" y="2595"/>
                  </a:lnTo>
                  <a:lnTo>
                    <a:pt x="3627" y="572"/>
                  </a:lnTo>
                  <a:lnTo>
                    <a:pt x="3627" y="572"/>
                  </a:lnTo>
                  <a:lnTo>
                    <a:pt x="3725" y="628"/>
                  </a:lnTo>
                  <a:lnTo>
                    <a:pt x="6598" y="1590"/>
                  </a:lnTo>
                  <a:lnTo>
                    <a:pt x="9611" y="321"/>
                  </a:lnTo>
                  <a:close/>
                  <a:moveTo>
                    <a:pt x="9904" y="0"/>
                  </a:moveTo>
                  <a:lnTo>
                    <a:pt x="6598" y="1325"/>
                  </a:lnTo>
                  <a:lnTo>
                    <a:pt x="3836" y="405"/>
                  </a:lnTo>
                  <a:lnTo>
                    <a:pt x="3362" y="70"/>
                  </a:lnTo>
                  <a:lnTo>
                    <a:pt x="3460" y="2455"/>
                  </a:lnTo>
                  <a:lnTo>
                    <a:pt x="1" y="4603"/>
                  </a:lnTo>
                  <a:lnTo>
                    <a:pt x="1814" y="10294"/>
                  </a:lnTo>
                  <a:lnTo>
                    <a:pt x="6347" y="11884"/>
                  </a:lnTo>
                  <a:lnTo>
                    <a:pt x="11397" y="9834"/>
                  </a:lnTo>
                  <a:lnTo>
                    <a:pt x="12652" y="3766"/>
                  </a:lnTo>
                  <a:lnTo>
                    <a:pt x="9555" y="2567"/>
                  </a:lnTo>
                  <a:lnTo>
                    <a:pt x="9904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13;p45"/>
            <p:cNvSpPr/>
            <p:nvPr/>
          </p:nvSpPr>
          <p:spPr>
            <a:xfrm>
              <a:off x="3349590" y="3426991"/>
              <a:ext cx="797206" cy="161331"/>
            </a:xfrm>
            <a:custGeom>
              <a:avLst/>
              <a:gdLst/>
              <a:ahLst/>
              <a:cxnLst/>
              <a:rect l="l" t="t" r="r" b="b"/>
              <a:pathLst>
                <a:path w="12067" h="2442" extrusionOk="0">
                  <a:moveTo>
                    <a:pt x="12066" y="1"/>
                  </a:moveTo>
                  <a:lnTo>
                    <a:pt x="6012" y="2191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6040" y="2442"/>
                  </a:lnTo>
                  <a:lnTo>
                    <a:pt x="12066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14;p45"/>
            <p:cNvSpPr/>
            <p:nvPr/>
          </p:nvSpPr>
          <p:spPr>
            <a:xfrm>
              <a:off x="3748622" y="3289708"/>
              <a:ext cx="7399" cy="86677"/>
            </a:xfrm>
            <a:custGeom>
              <a:avLst/>
              <a:gdLst/>
              <a:ahLst/>
              <a:cxnLst/>
              <a:rect l="l" t="t" r="r" b="b"/>
              <a:pathLst>
                <a:path w="112" h="1312" extrusionOk="0">
                  <a:moveTo>
                    <a:pt x="112" y="0"/>
                  </a:moveTo>
                  <a:lnTo>
                    <a:pt x="0" y="14"/>
                  </a:lnTo>
                  <a:lnTo>
                    <a:pt x="0" y="13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15;p45"/>
            <p:cNvSpPr/>
            <p:nvPr/>
          </p:nvSpPr>
          <p:spPr>
            <a:xfrm>
              <a:off x="3543094" y="3368920"/>
              <a:ext cx="111584" cy="507842"/>
            </a:xfrm>
            <a:custGeom>
              <a:avLst/>
              <a:gdLst/>
              <a:ahLst/>
              <a:cxnLst/>
              <a:rect l="l" t="t" r="r" b="b"/>
              <a:pathLst>
                <a:path w="1689" h="7687" extrusionOk="0">
                  <a:moveTo>
                    <a:pt x="1688" y="1"/>
                  </a:moveTo>
                  <a:lnTo>
                    <a:pt x="1" y="2470"/>
                  </a:lnTo>
                  <a:lnTo>
                    <a:pt x="573" y="7687"/>
                  </a:lnTo>
                  <a:lnTo>
                    <a:pt x="154" y="242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16;p45"/>
            <p:cNvSpPr/>
            <p:nvPr/>
          </p:nvSpPr>
          <p:spPr>
            <a:xfrm>
              <a:off x="3330233" y="3330272"/>
              <a:ext cx="418456" cy="622993"/>
            </a:xfrm>
            <a:custGeom>
              <a:avLst/>
              <a:gdLst/>
              <a:ahLst/>
              <a:cxnLst/>
              <a:rect l="l" t="t" r="r" b="b"/>
              <a:pathLst>
                <a:path w="6334" h="9430" extrusionOk="0">
                  <a:moveTo>
                    <a:pt x="3460" y="0"/>
                  </a:moveTo>
                  <a:lnTo>
                    <a:pt x="1" y="2148"/>
                  </a:lnTo>
                  <a:lnTo>
                    <a:pt x="1800" y="7839"/>
                  </a:lnTo>
                  <a:lnTo>
                    <a:pt x="6333" y="9429"/>
                  </a:lnTo>
                  <a:lnTo>
                    <a:pt x="6333" y="9429"/>
                  </a:lnTo>
                  <a:lnTo>
                    <a:pt x="1870" y="7742"/>
                  </a:lnTo>
                  <a:lnTo>
                    <a:pt x="168" y="219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17;p45"/>
            <p:cNvSpPr/>
            <p:nvPr/>
          </p:nvSpPr>
          <p:spPr>
            <a:xfrm>
              <a:off x="3738448" y="3372620"/>
              <a:ext cx="17573" cy="562213"/>
            </a:xfrm>
            <a:custGeom>
              <a:avLst/>
              <a:gdLst/>
              <a:ahLst/>
              <a:cxnLst/>
              <a:rect l="l" t="t" r="r" b="b"/>
              <a:pathLst>
                <a:path w="266" h="8510" extrusionOk="0">
                  <a:moveTo>
                    <a:pt x="154" y="1"/>
                  </a:moveTo>
                  <a:lnTo>
                    <a:pt x="1" y="3223"/>
                  </a:lnTo>
                  <a:lnTo>
                    <a:pt x="154" y="8509"/>
                  </a:lnTo>
                  <a:lnTo>
                    <a:pt x="266" y="322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18;p45"/>
            <p:cNvSpPr/>
            <p:nvPr/>
          </p:nvSpPr>
          <p:spPr>
            <a:xfrm>
              <a:off x="3576259" y="3339455"/>
              <a:ext cx="365934" cy="41687"/>
            </a:xfrm>
            <a:custGeom>
              <a:avLst/>
              <a:gdLst/>
              <a:ahLst/>
              <a:cxnLst/>
              <a:rect l="l" t="t" r="r" b="b"/>
              <a:pathLst>
                <a:path w="5539" h="631" extrusionOk="0">
                  <a:moveTo>
                    <a:pt x="1" y="1"/>
                  </a:moveTo>
                  <a:lnTo>
                    <a:pt x="1" y="1"/>
                  </a:lnTo>
                  <a:cubicBezTo>
                    <a:pt x="903" y="477"/>
                    <a:pt x="1864" y="630"/>
                    <a:pt x="2728" y="630"/>
                  </a:cubicBezTo>
                  <a:cubicBezTo>
                    <a:pt x="4293" y="630"/>
                    <a:pt x="5538" y="126"/>
                    <a:pt x="5538" y="126"/>
                  </a:cubicBezTo>
                  <a:lnTo>
                    <a:pt x="5538" y="126"/>
                  </a:lnTo>
                  <a:cubicBezTo>
                    <a:pt x="4703" y="377"/>
                    <a:pt x="3840" y="500"/>
                    <a:pt x="2978" y="500"/>
                  </a:cubicBezTo>
                  <a:cubicBezTo>
                    <a:pt x="1970" y="500"/>
                    <a:pt x="963" y="332"/>
                    <a:pt x="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19;p45"/>
            <p:cNvSpPr/>
            <p:nvPr/>
          </p:nvSpPr>
          <p:spPr>
            <a:xfrm>
              <a:off x="3865623" y="3253769"/>
              <a:ext cx="24973" cy="116142"/>
            </a:xfrm>
            <a:custGeom>
              <a:avLst/>
              <a:gdLst/>
              <a:ahLst/>
              <a:cxnLst/>
              <a:rect l="l" t="t" r="r" b="b"/>
              <a:pathLst>
                <a:path w="378" h="1758" extrusionOk="0">
                  <a:moveTo>
                    <a:pt x="349" y="0"/>
                  </a:moveTo>
                  <a:lnTo>
                    <a:pt x="1" y="1758"/>
                  </a:lnTo>
                  <a:lnTo>
                    <a:pt x="377" y="7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20;p45"/>
            <p:cNvSpPr/>
            <p:nvPr/>
          </p:nvSpPr>
          <p:spPr>
            <a:xfrm>
              <a:off x="3646288" y="3253769"/>
              <a:ext cx="7465" cy="109734"/>
            </a:xfrm>
            <a:custGeom>
              <a:avLst/>
              <a:gdLst/>
              <a:ahLst/>
              <a:cxnLst/>
              <a:rect l="l" t="t" r="r" b="b"/>
              <a:pathLst>
                <a:path w="113" h="1661" extrusionOk="0">
                  <a:moveTo>
                    <a:pt x="1" y="0"/>
                  </a:moveTo>
                  <a:lnTo>
                    <a:pt x="113" y="1660"/>
                  </a:lnTo>
                  <a:lnTo>
                    <a:pt x="7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21;p45"/>
            <p:cNvSpPr/>
            <p:nvPr/>
          </p:nvSpPr>
          <p:spPr>
            <a:xfrm>
              <a:off x="3419751" y="3072949"/>
              <a:ext cx="700289" cy="219204"/>
            </a:xfrm>
            <a:custGeom>
              <a:avLst/>
              <a:gdLst/>
              <a:ahLst/>
              <a:cxnLst/>
              <a:rect l="l" t="t" r="r" b="b"/>
              <a:pathLst>
                <a:path w="10600" h="3318" extrusionOk="0">
                  <a:moveTo>
                    <a:pt x="5169" y="582"/>
                  </a:moveTo>
                  <a:cubicBezTo>
                    <a:pt x="5801" y="582"/>
                    <a:pt x="6451" y="658"/>
                    <a:pt x="6945" y="813"/>
                  </a:cubicBezTo>
                  <a:cubicBezTo>
                    <a:pt x="8368" y="1245"/>
                    <a:pt x="7517" y="1873"/>
                    <a:pt x="7057" y="2138"/>
                  </a:cubicBezTo>
                  <a:cubicBezTo>
                    <a:pt x="6917" y="2207"/>
                    <a:pt x="6819" y="2263"/>
                    <a:pt x="6819" y="2263"/>
                  </a:cubicBezTo>
                  <a:cubicBezTo>
                    <a:pt x="6373" y="2500"/>
                    <a:pt x="5871" y="2668"/>
                    <a:pt x="5355" y="2737"/>
                  </a:cubicBezTo>
                  <a:cubicBezTo>
                    <a:pt x="5318" y="2740"/>
                    <a:pt x="5281" y="2742"/>
                    <a:pt x="5244" y="2742"/>
                  </a:cubicBezTo>
                  <a:cubicBezTo>
                    <a:pt x="4546" y="2742"/>
                    <a:pt x="3904" y="2263"/>
                    <a:pt x="3904" y="2263"/>
                  </a:cubicBezTo>
                  <a:cubicBezTo>
                    <a:pt x="3779" y="2193"/>
                    <a:pt x="3667" y="2124"/>
                    <a:pt x="3569" y="2054"/>
                  </a:cubicBezTo>
                  <a:cubicBezTo>
                    <a:pt x="2090" y="1074"/>
                    <a:pt x="3570" y="582"/>
                    <a:pt x="5169" y="582"/>
                  </a:cubicBezTo>
                  <a:close/>
                  <a:moveTo>
                    <a:pt x="5026" y="0"/>
                  </a:moveTo>
                  <a:cubicBezTo>
                    <a:pt x="2405" y="0"/>
                    <a:pt x="0" y="851"/>
                    <a:pt x="3081" y="2570"/>
                  </a:cubicBezTo>
                  <a:cubicBezTo>
                    <a:pt x="3081" y="2570"/>
                    <a:pt x="4065" y="3317"/>
                    <a:pt x="5138" y="3317"/>
                  </a:cubicBezTo>
                  <a:cubicBezTo>
                    <a:pt x="5201" y="3317"/>
                    <a:pt x="5264" y="3315"/>
                    <a:pt x="5327" y="3309"/>
                  </a:cubicBezTo>
                  <a:cubicBezTo>
                    <a:pt x="6485" y="3212"/>
                    <a:pt x="7573" y="2570"/>
                    <a:pt x="7573" y="2570"/>
                  </a:cubicBezTo>
                  <a:cubicBezTo>
                    <a:pt x="7573" y="2570"/>
                    <a:pt x="10600" y="1231"/>
                    <a:pt x="7768" y="352"/>
                  </a:cubicBezTo>
                  <a:cubicBezTo>
                    <a:pt x="7004" y="118"/>
                    <a:pt x="6000" y="0"/>
                    <a:pt x="5026" y="0"/>
                  </a:cubicBezTo>
                  <a:close/>
                </a:path>
              </a:pathLst>
            </a:custGeom>
            <a:solidFill>
              <a:srgbClr val="497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22;p45"/>
            <p:cNvSpPr/>
            <p:nvPr/>
          </p:nvSpPr>
          <p:spPr>
            <a:xfrm>
              <a:off x="3557760" y="3111332"/>
              <a:ext cx="414822" cy="102863"/>
            </a:xfrm>
            <a:custGeom>
              <a:avLst/>
              <a:gdLst/>
              <a:ahLst/>
              <a:cxnLst/>
              <a:rect l="l" t="t" r="r" b="b"/>
              <a:pathLst>
                <a:path w="6279" h="1557" extrusionOk="0">
                  <a:moveTo>
                    <a:pt x="3080" y="1"/>
                  </a:moveTo>
                  <a:cubicBezTo>
                    <a:pt x="1481" y="1"/>
                    <a:pt x="1" y="493"/>
                    <a:pt x="1480" y="1473"/>
                  </a:cubicBezTo>
                  <a:cubicBezTo>
                    <a:pt x="1467" y="1446"/>
                    <a:pt x="1254" y="635"/>
                    <a:pt x="2865" y="635"/>
                  </a:cubicBezTo>
                  <a:cubicBezTo>
                    <a:pt x="2904" y="635"/>
                    <a:pt x="2945" y="635"/>
                    <a:pt x="2987" y="636"/>
                  </a:cubicBezTo>
                  <a:cubicBezTo>
                    <a:pt x="4772" y="664"/>
                    <a:pt x="4968" y="1557"/>
                    <a:pt x="4968" y="1557"/>
                  </a:cubicBezTo>
                  <a:cubicBezTo>
                    <a:pt x="5428" y="1292"/>
                    <a:pt x="6279" y="664"/>
                    <a:pt x="4856" y="232"/>
                  </a:cubicBezTo>
                  <a:cubicBezTo>
                    <a:pt x="4362" y="77"/>
                    <a:pt x="3712" y="1"/>
                    <a:pt x="3080" y="1"/>
                  </a:cubicBezTo>
                  <a:close/>
                </a:path>
              </a:pathLst>
            </a:custGeom>
            <a:solidFill>
              <a:srgbClr val="386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23;p45"/>
            <p:cNvSpPr/>
            <p:nvPr/>
          </p:nvSpPr>
          <p:spPr>
            <a:xfrm>
              <a:off x="3548643" y="3081801"/>
              <a:ext cx="441446" cy="200243"/>
            </a:xfrm>
            <a:custGeom>
              <a:avLst/>
              <a:gdLst/>
              <a:ahLst/>
              <a:cxnLst/>
              <a:rect l="l" t="t" r="r" b="b"/>
              <a:pathLst>
                <a:path w="6682" h="3031" extrusionOk="0">
                  <a:moveTo>
                    <a:pt x="3358" y="119"/>
                  </a:moveTo>
                  <a:cubicBezTo>
                    <a:pt x="4974" y="119"/>
                    <a:pt x="5711" y="444"/>
                    <a:pt x="6054" y="776"/>
                  </a:cubicBezTo>
                  <a:cubicBezTo>
                    <a:pt x="6305" y="1027"/>
                    <a:pt x="6291" y="1446"/>
                    <a:pt x="6026" y="1697"/>
                  </a:cubicBezTo>
                  <a:lnTo>
                    <a:pt x="6040" y="1697"/>
                  </a:lnTo>
                  <a:cubicBezTo>
                    <a:pt x="5091" y="2541"/>
                    <a:pt x="4219" y="2750"/>
                    <a:pt x="3589" y="2750"/>
                  </a:cubicBezTo>
                  <a:cubicBezTo>
                    <a:pt x="2968" y="2750"/>
                    <a:pt x="2581" y="2548"/>
                    <a:pt x="2581" y="2548"/>
                  </a:cubicBezTo>
                  <a:cubicBezTo>
                    <a:pt x="489" y="1780"/>
                    <a:pt x="503" y="1055"/>
                    <a:pt x="754" y="637"/>
                  </a:cubicBezTo>
                  <a:cubicBezTo>
                    <a:pt x="893" y="413"/>
                    <a:pt x="1116" y="274"/>
                    <a:pt x="1367" y="246"/>
                  </a:cubicBezTo>
                  <a:cubicBezTo>
                    <a:pt x="2147" y="157"/>
                    <a:pt x="2804" y="119"/>
                    <a:pt x="3358" y="119"/>
                  </a:cubicBezTo>
                  <a:close/>
                  <a:moveTo>
                    <a:pt x="3294" y="1"/>
                  </a:moveTo>
                  <a:cubicBezTo>
                    <a:pt x="2656" y="1"/>
                    <a:pt x="1900" y="45"/>
                    <a:pt x="1005" y="148"/>
                  </a:cubicBezTo>
                  <a:cubicBezTo>
                    <a:pt x="712" y="190"/>
                    <a:pt x="461" y="358"/>
                    <a:pt x="307" y="595"/>
                  </a:cubicBezTo>
                  <a:cubicBezTo>
                    <a:pt x="0" y="1069"/>
                    <a:pt x="0" y="1906"/>
                    <a:pt x="2400" y="2799"/>
                  </a:cubicBezTo>
                  <a:cubicBezTo>
                    <a:pt x="2400" y="2799"/>
                    <a:pt x="2843" y="3031"/>
                    <a:pt x="3553" y="3031"/>
                  </a:cubicBezTo>
                  <a:cubicBezTo>
                    <a:pt x="4278" y="3031"/>
                    <a:pt x="5282" y="2788"/>
                    <a:pt x="6375" y="1808"/>
                  </a:cubicBezTo>
                  <a:cubicBezTo>
                    <a:pt x="6682" y="1529"/>
                    <a:pt x="6682" y="1041"/>
                    <a:pt x="6389" y="748"/>
                  </a:cubicBezTo>
                  <a:cubicBezTo>
                    <a:pt x="6005" y="375"/>
                    <a:pt x="5149" y="1"/>
                    <a:pt x="3294" y="1"/>
                  </a:cubicBezTo>
                  <a:close/>
                </a:path>
              </a:pathLst>
            </a:custGeom>
            <a:solidFill>
              <a:srgbClr val="C5E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24;p45"/>
            <p:cNvSpPr/>
            <p:nvPr/>
          </p:nvSpPr>
          <p:spPr>
            <a:xfrm>
              <a:off x="3452783" y="3093429"/>
              <a:ext cx="170580" cy="134574"/>
            </a:xfrm>
            <a:custGeom>
              <a:avLst/>
              <a:gdLst/>
              <a:ahLst/>
              <a:cxnLst/>
              <a:rect l="l" t="t" r="r" b="b"/>
              <a:pathLst>
                <a:path w="2582" h="2037" extrusionOk="0">
                  <a:moveTo>
                    <a:pt x="2302" y="0"/>
                  </a:moveTo>
                  <a:lnTo>
                    <a:pt x="2302" y="0"/>
                  </a:lnTo>
                  <a:cubicBezTo>
                    <a:pt x="2302" y="0"/>
                    <a:pt x="1" y="517"/>
                    <a:pt x="2581" y="2037"/>
                  </a:cubicBezTo>
                  <a:cubicBezTo>
                    <a:pt x="2581" y="2037"/>
                    <a:pt x="712" y="726"/>
                    <a:pt x="2302" y="0"/>
                  </a:cubicBezTo>
                  <a:close/>
                </a:path>
              </a:pathLst>
            </a:custGeom>
            <a:solidFill>
              <a:srgbClr val="A2C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25;p45"/>
            <p:cNvSpPr/>
            <p:nvPr/>
          </p:nvSpPr>
          <p:spPr>
            <a:xfrm>
              <a:off x="3748622" y="3337605"/>
              <a:ext cx="417465" cy="615660"/>
            </a:xfrm>
            <a:custGeom>
              <a:avLst/>
              <a:gdLst/>
              <a:ahLst/>
              <a:cxnLst/>
              <a:rect l="l" t="t" r="r" b="b"/>
              <a:pathLst>
                <a:path w="6319" h="9319" extrusionOk="0">
                  <a:moveTo>
                    <a:pt x="3222" y="1"/>
                  </a:moveTo>
                  <a:lnTo>
                    <a:pt x="6166" y="1270"/>
                  </a:lnTo>
                  <a:lnTo>
                    <a:pt x="4994" y="7226"/>
                  </a:lnTo>
                  <a:lnTo>
                    <a:pt x="0" y="9318"/>
                  </a:lnTo>
                  <a:lnTo>
                    <a:pt x="0" y="9318"/>
                  </a:lnTo>
                  <a:lnTo>
                    <a:pt x="5064" y="7268"/>
                  </a:lnTo>
                  <a:lnTo>
                    <a:pt x="6319" y="1200"/>
                  </a:lnTo>
                  <a:lnTo>
                    <a:pt x="3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26;p45"/>
            <p:cNvSpPr/>
            <p:nvPr/>
          </p:nvSpPr>
          <p:spPr>
            <a:xfrm>
              <a:off x="3865623" y="3369845"/>
              <a:ext cx="112509" cy="495884"/>
            </a:xfrm>
            <a:custGeom>
              <a:avLst/>
              <a:gdLst/>
              <a:ahLst/>
              <a:cxnLst/>
              <a:rect l="l" t="t" r="r" b="b"/>
              <a:pathLst>
                <a:path w="1703" h="7506" extrusionOk="0">
                  <a:moveTo>
                    <a:pt x="1" y="1"/>
                  </a:moveTo>
                  <a:lnTo>
                    <a:pt x="1563" y="1842"/>
                  </a:lnTo>
                  <a:lnTo>
                    <a:pt x="1396" y="7505"/>
                  </a:lnTo>
                  <a:lnTo>
                    <a:pt x="1702" y="17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27;p45"/>
            <p:cNvSpPr/>
            <p:nvPr/>
          </p:nvSpPr>
          <p:spPr>
            <a:xfrm>
              <a:off x="3403961" y="3132143"/>
              <a:ext cx="742835" cy="237768"/>
            </a:xfrm>
            <a:custGeom>
              <a:avLst/>
              <a:gdLst/>
              <a:ahLst/>
              <a:cxnLst/>
              <a:rect l="l" t="t" r="r" b="b"/>
              <a:pathLst>
                <a:path w="11244" h="3599" extrusionOk="0">
                  <a:moveTo>
                    <a:pt x="0" y="0"/>
                  </a:moveTo>
                  <a:lnTo>
                    <a:pt x="0" y="767"/>
                  </a:lnTo>
                  <a:lnTo>
                    <a:pt x="5371" y="3599"/>
                  </a:lnTo>
                  <a:lnTo>
                    <a:pt x="11243" y="544"/>
                  </a:lnTo>
                  <a:lnTo>
                    <a:pt x="1124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28;p45"/>
            <p:cNvSpPr/>
            <p:nvPr/>
          </p:nvSpPr>
          <p:spPr>
            <a:xfrm>
              <a:off x="3403961" y="3051940"/>
              <a:ext cx="742835" cy="256266"/>
            </a:xfrm>
            <a:custGeom>
              <a:avLst/>
              <a:gdLst/>
              <a:ahLst/>
              <a:cxnLst/>
              <a:rect l="l" t="t" r="r" b="b"/>
              <a:pathLst>
                <a:path w="11244" h="3879" extrusionOk="0">
                  <a:moveTo>
                    <a:pt x="5134" y="1"/>
                  </a:moveTo>
                  <a:lnTo>
                    <a:pt x="0" y="1214"/>
                  </a:lnTo>
                  <a:lnTo>
                    <a:pt x="5371" y="3878"/>
                  </a:lnTo>
                  <a:lnTo>
                    <a:pt x="11243" y="1228"/>
                  </a:lnTo>
                  <a:lnTo>
                    <a:pt x="5134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29;p45"/>
            <p:cNvSpPr/>
            <p:nvPr/>
          </p:nvSpPr>
          <p:spPr>
            <a:xfrm>
              <a:off x="3453708" y="2609635"/>
              <a:ext cx="633167" cy="632242"/>
            </a:xfrm>
            <a:custGeom>
              <a:avLst/>
              <a:gdLst/>
              <a:ahLst/>
              <a:cxnLst/>
              <a:rect l="l" t="t" r="r" b="b"/>
              <a:pathLst>
                <a:path w="9584" h="9570" extrusionOk="0">
                  <a:moveTo>
                    <a:pt x="7882" y="1702"/>
                  </a:moveTo>
                  <a:cubicBezTo>
                    <a:pt x="9583" y="3404"/>
                    <a:pt x="9583" y="6166"/>
                    <a:pt x="7882" y="7867"/>
                  </a:cubicBezTo>
                  <a:cubicBezTo>
                    <a:pt x="6180" y="9569"/>
                    <a:pt x="3418" y="9569"/>
                    <a:pt x="1702" y="7867"/>
                  </a:cubicBezTo>
                  <a:cubicBezTo>
                    <a:pt x="1" y="6166"/>
                    <a:pt x="1" y="3404"/>
                    <a:pt x="1702" y="1702"/>
                  </a:cubicBezTo>
                  <a:cubicBezTo>
                    <a:pt x="3418" y="0"/>
                    <a:pt x="6180" y="0"/>
                    <a:pt x="7882" y="1702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30;p45"/>
            <p:cNvSpPr/>
            <p:nvPr/>
          </p:nvSpPr>
          <p:spPr>
            <a:xfrm>
              <a:off x="3743073" y="2969953"/>
              <a:ext cx="41555" cy="190796"/>
            </a:xfrm>
            <a:custGeom>
              <a:avLst/>
              <a:gdLst/>
              <a:ahLst/>
              <a:cxnLst/>
              <a:rect l="l" t="t" r="r" b="b"/>
              <a:pathLst>
                <a:path w="629" h="2888" extrusionOk="0">
                  <a:moveTo>
                    <a:pt x="1" y="0"/>
                  </a:moveTo>
                  <a:cubicBezTo>
                    <a:pt x="168" y="949"/>
                    <a:pt x="224" y="1911"/>
                    <a:pt x="140" y="2874"/>
                  </a:cubicBezTo>
                  <a:lnTo>
                    <a:pt x="196" y="2888"/>
                  </a:lnTo>
                  <a:lnTo>
                    <a:pt x="349" y="2888"/>
                  </a:lnTo>
                  <a:lnTo>
                    <a:pt x="558" y="2818"/>
                  </a:lnTo>
                  <a:cubicBezTo>
                    <a:pt x="628" y="823"/>
                    <a:pt x="489" y="0"/>
                    <a:pt x="489" y="0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31;p45"/>
            <p:cNvSpPr/>
            <p:nvPr/>
          </p:nvSpPr>
          <p:spPr>
            <a:xfrm>
              <a:off x="3758730" y="3133068"/>
              <a:ext cx="388066" cy="236843"/>
            </a:xfrm>
            <a:custGeom>
              <a:avLst/>
              <a:gdLst/>
              <a:ahLst/>
              <a:cxnLst/>
              <a:rect l="l" t="t" r="r" b="b"/>
              <a:pathLst>
                <a:path w="5874" h="3585" extrusionOk="0">
                  <a:moveTo>
                    <a:pt x="5873" y="0"/>
                  </a:moveTo>
                  <a:lnTo>
                    <a:pt x="1" y="2650"/>
                  </a:lnTo>
                  <a:lnTo>
                    <a:pt x="1" y="3585"/>
                  </a:lnTo>
                  <a:lnTo>
                    <a:pt x="5873" y="530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32;p45"/>
            <p:cNvSpPr/>
            <p:nvPr/>
          </p:nvSpPr>
          <p:spPr>
            <a:xfrm>
              <a:off x="3686851" y="2812388"/>
              <a:ext cx="151223" cy="243317"/>
            </a:xfrm>
            <a:custGeom>
              <a:avLst/>
              <a:gdLst/>
              <a:ahLst/>
              <a:cxnLst/>
              <a:rect l="l" t="t" r="r" b="b"/>
              <a:pathLst>
                <a:path w="2289" h="3683" extrusionOk="0">
                  <a:moveTo>
                    <a:pt x="1200" y="0"/>
                  </a:moveTo>
                  <a:lnTo>
                    <a:pt x="824" y="391"/>
                  </a:lnTo>
                  <a:lnTo>
                    <a:pt x="573" y="1032"/>
                  </a:lnTo>
                  <a:lnTo>
                    <a:pt x="517" y="1730"/>
                  </a:lnTo>
                  <a:lnTo>
                    <a:pt x="1" y="2469"/>
                  </a:lnTo>
                  <a:lnTo>
                    <a:pt x="1033" y="3682"/>
                  </a:lnTo>
                  <a:lnTo>
                    <a:pt x="1465" y="3682"/>
                  </a:lnTo>
                  <a:lnTo>
                    <a:pt x="2288" y="2860"/>
                  </a:lnTo>
                  <a:lnTo>
                    <a:pt x="2107" y="2385"/>
                  </a:lnTo>
                  <a:lnTo>
                    <a:pt x="1647" y="1506"/>
                  </a:lnTo>
                  <a:lnTo>
                    <a:pt x="1786" y="935"/>
                  </a:lnTo>
                  <a:lnTo>
                    <a:pt x="1200" y="0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33;p45"/>
            <p:cNvSpPr/>
            <p:nvPr/>
          </p:nvSpPr>
          <p:spPr>
            <a:xfrm>
              <a:off x="3702509" y="2831679"/>
              <a:ext cx="119908" cy="224026"/>
            </a:xfrm>
            <a:custGeom>
              <a:avLst/>
              <a:gdLst/>
              <a:ahLst/>
              <a:cxnLst/>
              <a:rect l="l" t="t" r="r" b="b"/>
              <a:pathLst>
                <a:path w="1815" h="3391" extrusionOk="0">
                  <a:moveTo>
                    <a:pt x="963" y="1"/>
                  </a:moveTo>
                  <a:lnTo>
                    <a:pt x="726" y="210"/>
                  </a:lnTo>
                  <a:lnTo>
                    <a:pt x="503" y="740"/>
                  </a:lnTo>
                  <a:lnTo>
                    <a:pt x="447" y="1507"/>
                  </a:lnTo>
                  <a:lnTo>
                    <a:pt x="1" y="2177"/>
                  </a:lnTo>
                  <a:lnTo>
                    <a:pt x="796" y="3390"/>
                  </a:lnTo>
                  <a:lnTo>
                    <a:pt x="1131" y="3390"/>
                  </a:lnTo>
                  <a:lnTo>
                    <a:pt x="1814" y="2609"/>
                  </a:lnTo>
                  <a:lnTo>
                    <a:pt x="1675" y="2093"/>
                  </a:lnTo>
                  <a:lnTo>
                    <a:pt x="1200" y="1214"/>
                  </a:lnTo>
                  <a:lnTo>
                    <a:pt x="1368" y="629"/>
                  </a:lnTo>
                  <a:lnTo>
                    <a:pt x="963" y="1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34;p45"/>
            <p:cNvSpPr/>
            <p:nvPr/>
          </p:nvSpPr>
          <p:spPr>
            <a:xfrm>
              <a:off x="3724641" y="2859361"/>
              <a:ext cx="73795" cy="169589"/>
            </a:xfrm>
            <a:custGeom>
              <a:avLst/>
              <a:gdLst/>
              <a:ahLst/>
              <a:cxnLst/>
              <a:rect l="l" t="t" r="r" b="b"/>
              <a:pathLst>
                <a:path w="1117" h="2567" extrusionOk="0">
                  <a:moveTo>
                    <a:pt x="572" y="0"/>
                  </a:moveTo>
                  <a:lnTo>
                    <a:pt x="293" y="475"/>
                  </a:lnTo>
                  <a:lnTo>
                    <a:pt x="321" y="1284"/>
                  </a:lnTo>
                  <a:lnTo>
                    <a:pt x="1" y="1674"/>
                  </a:lnTo>
                  <a:lnTo>
                    <a:pt x="572" y="2567"/>
                  </a:lnTo>
                  <a:lnTo>
                    <a:pt x="768" y="2567"/>
                  </a:lnTo>
                  <a:lnTo>
                    <a:pt x="1116" y="2065"/>
                  </a:lnTo>
                  <a:lnTo>
                    <a:pt x="1116" y="1674"/>
                  </a:lnTo>
                  <a:lnTo>
                    <a:pt x="656" y="698"/>
                  </a:lnTo>
                  <a:lnTo>
                    <a:pt x="712" y="182"/>
                  </a:lnTo>
                  <a:lnTo>
                    <a:pt x="572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35;p45"/>
            <p:cNvSpPr/>
            <p:nvPr/>
          </p:nvSpPr>
          <p:spPr>
            <a:xfrm>
              <a:off x="3407661" y="1878097"/>
              <a:ext cx="717003" cy="834797"/>
            </a:xfrm>
            <a:custGeom>
              <a:avLst/>
              <a:gdLst/>
              <a:ahLst/>
              <a:cxnLst/>
              <a:rect l="l" t="t" r="r" b="b"/>
              <a:pathLst>
                <a:path w="10853" h="12636" extrusionOk="0">
                  <a:moveTo>
                    <a:pt x="5277" y="1"/>
                  </a:moveTo>
                  <a:cubicBezTo>
                    <a:pt x="4920" y="1"/>
                    <a:pt x="4562" y="33"/>
                    <a:pt x="4255" y="110"/>
                  </a:cubicBezTo>
                  <a:cubicBezTo>
                    <a:pt x="3181" y="389"/>
                    <a:pt x="4436" y="1281"/>
                    <a:pt x="4436" y="1281"/>
                  </a:cubicBezTo>
                  <a:lnTo>
                    <a:pt x="4255" y="1588"/>
                  </a:lnTo>
                  <a:lnTo>
                    <a:pt x="4310" y="5564"/>
                  </a:lnTo>
                  <a:lnTo>
                    <a:pt x="3697" y="6010"/>
                  </a:lnTo>
                  <a:lnTo>
                    <a:pt x="1674" y="7558"/>
                  </a:lnTo>
                  <a:lnTo>
                    <a:pt x="447" y="8842"/>
                  </a:lnTo>
                  <a:lnTo>
                    <a:pt x="0" y="10181"/>
                  </a:lnTo>
                  <a:lnTo>
                    <a:pt x="502" y="11366"/>
                  </a:lnTo>
                  <a:lnTo>
                    <a:pt x="1730" y="12203"/>
                  </a:lnTo>
                  <a:lnTo>
                    <a:pt x="4910" y="12636"/>
                  </a:lnTo>
                  <a:lnTo>
                    <a:pt x="8523" y="12371"/>
                  </a:lnTo>
                  <a:lnTo>
                    <a:pt x="10266" y="11617"/>
                  </a:lnTo>
                  <a:lnTo>
                    <a:pt x="10852" y="10613"/>
                  </a:lnTo>
                  <a:lnTo>
                    <a:pt x="10852" y="9637"/>
                  </a:lnTo>
                  <a:lnTo>
                    <a:pt x="9987" y="8312"/>
                  </a:lnTo>
                  <a:lnTo>
                    <a:pt x="8439" y="6945"/>
                  </a:lnTo>
                  <a:lnTo>
                    <a:pt x="6598" y="5578"/>
                  </a:lnTo>
                  <a:lnTo>
                    <a:pt x="6514" y="1281"/>
                  </a:lnTo>
                  <a:cubicBezTo>
                    <a:pt x="6514" y="1281"/>
                    <a:pt x="7128" y="682"/>
                    <a:pt x="7058" y="403"/>
                  </a:cubicBezTo>
                  <a:cubicBezTo>
                    <a:pt x="7009" y="195"/>
                    <a:pt x="6150" y="1"/>
                    <a:pt x="5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36;p45"/>
            <p:cNvSpPr/>
            <p:nvPr/>
          </p:nvSpPr>
          <p:spPr>
            <a:xfrm>
              <a:off x="3548643" y="2360900"/>
              <a:ext cx="440521" cy="88990"/>
            </a:xfrm>
            <a:custGeom>
              <a:avLst/>
              <a:gdLst/>
              <a:ahLst/>
              <a:cxnLst/>
              <a:rect l="l" t="t" r="r" b="b"/>
              <a:pathLst>
                <a:path w="6668" h="1347" extrusionOk="0">
                  <a:moveTo>
                    <a:pt x="3129" y="0"/>
                  </a:moveTo>
                  <a:cubicBezTo>
                    <a:pt x="1240" y="0"/>
                    <a:pt x="92" y="367"/>
                    <a:pt x="0" y="404"/>
                  </a:cubicBezTo>
                  <a:cubicBezTo>
                    <a:pt x="1284" y="1110"/>
                    <a:pt x="2452" y="1346"/>
                    <a:pt x="3440" y="1346"/>
                  </a:cubicBezTo>
                  <a:cubicBezTo>
                    <a:pt x="5416" y="1346"/>
                    <a:pt x="6668" y="404"/>
                    <a:pt x="6668" y="404"/>
                  </a:cubicBezTo>
                  <a:cubicBezTo>
                    <a:pt x="5314" y="101"/>
                    <a:pt x="4119" y="0"/>
                    <a:pt x="3129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437;p45"/>
            <p:cNvSpPr/>
            <p:nvPr/>
          </p:nvSpPr>
          <p:spPr>
            <a:xfrm>
              <a:off x="3426093" y="2387524"/>
              <a:ext cx="677364" cy="297755"/>
            </a:xfrm>
            <a:custGeom>
              <a:avLst/>
              <a:gdLst/>
              <a:ahLst/>
              <a:cxnLst/>
              <a:rect l="l" t="t" r="r" b="b"/>
              <a:pathLst>
                <a:path w="10253" h="4507" extrusionOk="0">
                  <a:moveTo>
                    <a:pt x="10113" y="2609"/>
                  </a:moveTo>
                  <a:cubicBezTo>
                    <a:pt x="10057" y="2986"/>
                    <a:pt x="9862" y="3334"/>
                    <a:pt x="9569" y="3572"/>
                  </a:cubicBezTo>
                  <a:cubicBezTo>
                    <a:pt x="8634" y="4353"/>
                    <a:pt x="6737" y="4381"/>
                    <a:pt x="5287" y="4450"/>
                  </a:cubicBezTo>
                  <a:cubicBezTo>
                    <a:pt x="3948" y="4506"/>
                    <a:pt x="2079" y="4199"/>
                    <a:pt x="1005" y="3599"/>
                  </a:cubicBezTo>
                  <a:cubicBezTo>
                    <a:pt x="544" y="3334"/>
                    <a:pt x="223" y="3014"/>
                    <a:pt x="168" y="2637"/>
                  </a:cubicBezTo>
                  <a:cubicBezTo>
                    <a:pt x="0" y="1410"/>
                    <a:pt x="1855" y="1"/>
                    <a:pt x="1855" y="1"/>
                  </a:cubicBezTo>
                  <a:lnTo>
                    <a:pt x="1869" y="1"/>
                  </a:lnTo>
                  <a:cubicBezTo>
                    <a:pt x="2023" y="84"/>
                    <a:pt x="2943" y="531"/>
                    <a:pt x="5287" y="587"/>
                  </a:cubicBezTo>
                  <a:cubicBezTo>
                    <a:pt x="7798" y="656"/>
                    <a:pt x="8509" y="15"/>
                    <a:pt x="8523" y="1"/>
                  </a:cubicBezTo>
                  <a:lnTo>
                    <a:pt x="8523" y="1"/>
                  </a:lnTo>
                  <a:cubicBezTo>
                    <a:pt x="8565" y="29"/>
                    <a:pt x="10252" y="1535"/>
                    <a:pt x="10113" y="2609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438;p45"/>
            <p:cNvSpPr/>
            <p:nvPr/>
          </p:nvSpPr>
          <p:spPr>
            <a:xfrm>
              <a:off x="3618210" y="2563323"/>
              <a:ext cx="26822" cy="20810"/>
            </a:xfrm>
            <a:custGeom>
              <a:avLst/>
              <a:gdLst/>
              <a:ahLst/>
              <a:cxnLst/>
              <a:rect l="l" t="t" r="r" b="b"/>
              <a:pathLst>
                <a:path w="406" h="315" extrusionOk="0">
                  <a:moveTo>
                    <a:pt x="203" y="0"/>
                  </a:moveTo>
                  <a:cubicBezTo>
                    <a:pt x="102" y="0"/>
                    <a:pt x="1" y="53"/>
                    <a:pt x="35" y="157"/>
                  </a:cubicBezTo>
                  <a:cubicBezTo>
                    <a:pt x="1" y="262"/>
                    <a:pt x="102" y="314"/>
                    <a:pt x="203" y="314"/>
                  </a:cubicBezTo>
                  <a:cubicBezTo>
                    <a:pt x="304" y="314"/>
                    <a:pt x="405" y="262"/>
                    <a:pt x="370" y="157"/>
                  </a:cubicBezTo>
                  <a:cubicBezTo>
                    <a:pt x="405" y="53"/>
                    <a:pt x="304" y="0"/>
                    <a:pt x="20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439;p45"/>
            <p:cNvSpPr/>
            <p:nvPr/>
          </p:nvSpPr>
          <p:spPr>
            <a:xfrm>
              <a:off x="3626997" y="2565371"/>
              <a:ext cx="9249" cy="9315"/>
            </a:xfrm>
            <a:custGeom>
              <a:avLst/>
              <a:gdLst/>
              <a:ahLst/>
              <a:cxnLst/>
              <a:rect l="l" t="t" r="r" b="b"/>
              <a:pathLst>
                <a:path w="140" h="141" extrusionOk="0">
                  <a:moveTo>
                    <a:pt x="70" y="1"/>
                  </a:moveTo>
                  <a:cubicBezTo>
                    <a:pt x="0" y="15"/>
                    <a:pt x="0" y="126"/>
                    <a:pt x="70" y="140"/>
                  </a:cubicBezTo>
                  <a:cubicBezTo>
                    <a:pt x="112" y="140"/>
                    <a:pt x="140" y="112"/>
                    <a:pt x="126" y="71"/>
                  </a:cubicBezTo>
                  <a:cubicBezTo>
                    <a:pt x="140" y="43"/>
                    <a:pt x="112" y="1"/>
                    <a:pt x="7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440;p45"/>
            <p:cNvSpPr/>
            <p:nvPr/>
          </p:nvSpPr>
          <p:spPr>
            <a:xfrm>
              <a:off x="3632480" y="2617893"/>
              <a:ext cx="12090" cy="11165"/>
            </a:xfrm>
            <a:custGeom>
              <a:avLst/>
              <a:gdLst/>
              <a:ahLst/>
              <a:cxnLst/>
              <a:rect l="l" t="t" r="r" b="b"/>
              <a:pathLst>
                <a:path w="183" h="169" extrusionOk="0">
                  <a:moveTo>
                    <a:pt x="91" y="1"/>
                  </a:moveTo>
                  <a:cubicBezTo>
                    <a:pt x="46" y="1"/>
                    <a:pt x="1" y="29"/>
                    <a:pt x="1" y="85"/>
                  </a:cubicBezTo>
                  <a:cubicBezTo>
                    <a:pt x="1" y="140"/>
                    <a:pt x="46" y="168"/>
                    <a:pt x="91" y="168"/>
                  </a:cubicBezTo>
                  <a:cubicBezTo>
                    <a:pt x="137" y="168"/>
                    <a:pt x="182" y="140"/>
                    <a:pt x="182" y="85"/>
                  </a:cubicBezTo>
                  <a:cubicBezTo>
                    <a:pt x="182" y="29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441;p45"/>
            <p:cNvSpPr/>
            <p:nvPr/>
          </p:nvSpPr>
          <p:spPr>
            <a:xfrm>
              <a:off x="3636180" y="2620668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1"/>
                  </a:moveTo>
                  <a:cubicBezTo>
                    <a:pt x="14" y="1"/>
                    <a:pt x="1" y="1"/>
                    <a:pt x="1" y="29"/>
                  </a:cubicBezTo>
                  <a:cubicBezTo>
                    <a:pt x="1" y="43"/>
                    <a:pt x="14" y="57"/>
                    <a:pt x="42" y="57"/>
                  </a:cubicBezTo>
                  <a:cubicBezTo>
                    <a:pt x="56" y="57"/>
                    <a:pt x="70" y="43"/>
                    <a:pt x="70" y="29"/>
                  </a:cubicBezTo>
                  <a:cubicBezTo>
                    <a:pt x="70" y="1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442;p45"/>
            <p:cNvSpPr/>
            <p:nvPr/>
          </p:nvSpPr>
          <p:spPr>
            <a:xfrm>
              <a:off x="3654612" y="2548789"/>
              <a:ext cx="11099" cy="12090"/>
            </a:xfrm>
            <a:custGeom>
              <a:avLst/>
              <a:gdLst/>
              <a:ahLst/>
              <a:cxnLst/>
              <a:rect l="l" t="t" r="r" b="b"/>
              <a:pathLst>
                <a:path w="168" h="183" extrusionOk="0">
                  <a:moveTo>
                    <a:pt x="84" y="1"/>
                  </a:moveTo>
                  <a:cubicBezTo>
                    <a:pt x="42" y="1"/>
                    <a:pt x="0" y="43"/>
                    <a:pt x="0" y="98"/>
                  </a:cubicBezTo>
                  <a:cubicBezTo>
                    <a:pt x="0" y="140"/>
                    <a:pt x="42" y="182"/>
                    <a:pt x="84" y="182"/>
                  </a:cubicBezTo>
                  <a:cubicBezTo>
                    <a:pt x="126" y="182"/>
                    <a:pt x="168" y="140"/>
                    <a:pt x="168" y="98"/>
                  </a:cubicBezTo>
                  <a:cubicBezTo>
                    <a:pt x="168" y="43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43;p45"/>
            <p:cNvSpPr/>
            <p:nvPr/>
          </p:nvSpPr>
          <p:spPr>
            <a:xfrm>
              <a:off x="3658311" y="2551564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8" y="1"/>
                  </a:moveTo>
                  <a:cubicBezTo>
                    <a:pt x="14" y="1"/>
                    <a:pt x="0" y="15"/>
                    <a:pt x="0" y="28"/>
                  </a:cubicBezTo>
                  <a:cubicBezTo>
                    <a:pt x="0" y="42"/>
                    <a:pt x="14" y="56"/>
                    <a:pt x="28" y="56"/>
                  </a:cubicBezTo>
                  <a:cubicBezTo>
                    <a:pt x="42" y="56"/>
                    <a:pt x="56" y="42"/>
                    <a:pt x="56" y="28"/>
                  </a:cubicBezTo>
                  <a:cubicBezTo>
                    <a:pt x="56" y="15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44;p45"/>
            <p:cNvSpPr/>
            <p:nvPr/>
          </p:nvSpPr>
          <p:spPr>
            <a:xfrm>
              <a:off x="3564301" y="2548789"/>
              <a:ext cx="12024" cy="12090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8" y="1"/>
                  </a:moveTo>
                  <a:cubicBezTo>
                    <a:pt x="42" y="1"/>
                    <a:pt x="1" y="43"/>
                    <a:pt x="1" y="98"/>
                  </a:cubicBezTo>
                  <a:cubicBezTo>
                    <a:pt x="1" y="140"/>
                    <a:pt x="42" y="182"/>
                    <a:pt x="98" y="182"/>
                  </a:cubicBezTo>
                  <a:cubicBezTo>
                    <a:pt x="140" y="182"/>
                    <a:pt x="182" y="140"/>
                    <a:pt x="182" y="98"/>
                  </a:cubicBezTo>
                  <a:cubicBezTo>
                    <a:pt x="182" y="43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45;p45"/>
            <p:cNvSpPr/>
            <p:nvPr/>
          </p:nvSpPr>
          <p:spPr>
            <a:xfrm>
              <a:off x="3568001" y="2551564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1"/>
                  </a:moveTo>
                  <a:cubicBezTo>
                    <a:pt x="14" y="1"/>
                    <a:pt x="0" y="15"/>
                    <a:pt x="0" y="28"/>
                  </a:cubicBezTo>
                  <a:cubicBezTo>
                    <a:pt x="0" y="42"/>
                    <a:pt x="14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5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46;p45"/>
            <p:cNvSpPr/>
            <p:nvPr/>
          </p:nvSpPr>
          <p:spPr>
            <a:xfrm>
              <a:off x="3943052" y="2461253"/>
              <a:ext cx="24907" cy="24973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96" y="1"/>
                  </a:moveTo>
                  <a:cubicBezTo>
                    <a:pt x="84" y="1"/>
                    <a:pt x="0" y="84"/>
                    <a:pt x="0" y="182"/>
                  </a:cubicBezTo>
                  <a:cubicBezTo>
                    <a:pt x="0" y="294"/>
                    <a:pt x="84" y="377"/>
                    <a:pt x="196" y="377"/>
                  </a:cubicBezTo>
                  <a:cubicBezTo>
                    <a:pt x="293" y="377"/>
                    <a:pt x="377" y="294"/>
                    <a:pt x="377" y="182"/>
                  </a:cubicBezTo>
                  <a:cubicBezTo>
                    <a:pt x="377" y="84"/>
                    <a:pt x="293" y="1"/>
                    <a:pt x="196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47;p45"/>
            <p:cNvSpPr/>
            <p:nvPr/>
          </p:nvSpPr>
          <p:spPr>
            <a:xfrm>
              <a:off x="3954084" y="2469577"/>
              <a:ext cx="8390" cy="8324"/>
            </a:xfrm>
            <a:custGeom>
              <a:avLst/>
              <a:gdLst/>
              <a:ahLst/>
              <a:cxnLst/>
              <a:rect l="l" t="t" r="r" b="b"/>
              <a:pathLst>
                <a:path w="127" h="126" extrusionOk="0">
                  <a:moveTo>
                    <a:pt x="71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8"/>
                    <a:pt x="29" y="126"/>
                    <a:pt x="71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1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48;p45"/>
            <p:cNvSpPr/>
            <p:nvPr/>
          </p:nvSpPr>
          <p:spPr>
            <a:xfrm>
              <a:off x="3989099" y="2569666"/>
              <a:ext cx="28672" cy="25303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51" y="1"/>
                  </a:moveTo>
                  <a:cubicBezTo>
                    <a:pt x="204" y="1"/>
                    <a:pt x="154" y="19"/>
                    <a:pt x="112" y="61"/>
                  </a:cubicBezTo>
                  <a:cubicBezTo>
                    <a:pt x="1" y="173"/>
                    <a:pt x="85" y="382"/>
                    <a:pt x="252" y="382"/>
                  </a:cubicBezTo>
                  <a:cubicBezTo>
                    <a:pt x="350" y="382"/>
                    <a:pt x="433" y="298"/>
                    <a:pt x="433" y="187"/>
                  </a:cubicBezTo>
                  <a:cubicBezTo>
                    <a:pt x="433" y="75"/>
                    <a:pt x="346" y="1"/>
                    <a:pt x="25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49;p45"/>
            <p:cNvSpPr/>
            <p:nvPr/>
          </p:nvSpPr>
          <p:spPr>
            <a:xfrm>
              <a:off x="4003897" y="2578320"/>
              <a:ext cx="8324" cy="8324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70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8"/>
                    <a:pt x="28" y="126"/>
                    <a:pt x="70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450;p45"/>
            <p:cNvSpPr/>
            <p:nvPr/>
          </p:nvSpPr>
          <p:spPr>
            <a:xfrm>
              <a:off x="3626072" y="2488009"/>
              <a:ext cx="12024" cy="12024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84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40"/>
                    <a:pt x="42" y="181"/>
                    <a:pt x="84" y="181"/>
                  </a:cubicBezTo>
                  <a:cubicBezTo>
                    <a:pt x="140" y="181"/>
                    <a:pt x="181" y="140"/>
                    <a:pt x="181" y="98"/>
                  </a:cubicBezTo>
                  <a:cubicBezTo>
                    <a:pt x="181" y="42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451;p45"/>
            <p:cNvSpPr/>
            <p:nvPr/>
          </p:nvSpPr>
          <p:spPr>
            <a:xfrm>
              <a:off x="3629705" y="2490718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cubicBezTo>
                    <a:pt x="43" y="57"/>
                    <a:pt x="57" y="43"/>
                    <a:pt x="57" y="29"/>
                  </a:cubicBezTo>
                  <a:cubicBezTo>
                    <a:pt x="57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452;p45"/>
            <p:cNvSpPr/>
            <p:nvPr/>
          </p:nvSpPr>
          <p:spPr>
            <a:xfrm>
              <a:off x="3570775" y="2488934"/>
              <a:ext cx="11099" cy="12024"/>
            </a:xfrm>
            <a:custGeom>
              <a:avLst/>
              <a:gdLst/>
              <a:ahLst/>
              <a:cxnLst/>
              <a:rect l="l" t="t" r="r" b="b"/>
              <a:pathLst>
                <a:path w="168" h="182" extrusionOk="0">
                  <a:moveTo>
                    <a:pt x="84" y="0"/>
                  </a:moveTo>
                  <a:cubicBezTo>
                    <a:pt x="28" y="0"/>
                    <a:pt x="0" y="42"/>
                    <a:pt x="0" y="84"/>
                  </a:cubicBezTo>
                  <a:cubicBezTo>
                    <a:pt x="0" y="140"/>
                    <a:pt x="28" y="181"/>
                    <a:pt x="84" y="181"/>
                  </a:cubicBezTo>
                  <a:cubicBezTo>
                    <a:pt x="126" y="181"/>
                    <a:pt x="168" y="140"/>
                    <a:pt x="168" y="84"/>
                  </a:cubicBezTo>
                  <a:cubicBezTo>
                    <a:pt x="168" y="42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453;p45"/>
            <p:cNvSpPr/>
            <p:nvPr/>
          </p:nvSpPr>
          <p:spPr>
            <a:xfrm>
              <a:off x="3573418" y="2491643"/>
              <a:ext cx="4757" cy="2841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44" y="1"/>
                  </a:moveTo>
                  <a:cubicBezTo>
                    <a:pt x="1" y="1"/>
                    <a:pt x="41" y="42"/>
                    <a:pt x="61" y="42"/>
                  </a:cubicBezTo>
                  <a:cubicBezTo>
                    <a:pt x="67" y="42"/>
                    <a:pt x="72" y="38"/>
                    <a:pt x="72" y="29"/>
                  </a:cubicBezTo>
                  <a:cubicBezTo>
                    <a:pt x="72" y="1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54;p45"/>
            <p:cNvSpPr/>
            <p:nvPr/>
          </p:nvSpPr>
          <p:spPr>
            <a:xfrm>
              <a:off x="3685927" y="2443746"/>
              <a:ext cx="12090" cy="12024"/>
            </a:xfrm>
            <a:custGeom>
              <a:avLst/>
              <a:gdLst/>
              <a:ahLst/>
              <a:cxnLst/>
              <a:rect l="l" t="t" r="r" b="b"/>
              <a:pathLst>
                <a:path w="183" h="182" extrusionOk="0">
                  <a:moveTo>
                    <a:pt x="98" y="1"/>
                  </a:moveTo>
                  <a:cubicBezTo>
                    <a:pt x="43" y="1"/>
                    <a:pt x="1" y="42"/>
                    <a:pt x="1" y="84"/>
                  </a:cubicBezTo>
                  <a:cubicBezTo>
                    <a:pt x="1" y="140"/>
                    <a:pt x="43" y="182"/>
                    <a:pt x="98" y="182"/>
                  </a:cubicBezTo>
                  <a:cubicBezTo>
                    <a:pt x="140" y="182"/>
                    <a:pt x="182" y="140"/>
                    <a:pt x="182" y="84"/>
                  </a:cubicBezTo>
                  <a:cubicBezTo>
                    <a:pt x="182" y="42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455;p45"/>
            <p:cNvSpPr/>
            <p:nvPr/>
          </p:nvSpPr>
          <p:spPr>
            <a:xfrm>
              <a:off x="3689626" y="2446520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0"/>
                  </a:moveTo>
                  <a:cubicBezTo>
                    <a:pt x="1" y="0"/>
                    <a:pt x="1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4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56;p45"/>
            <p:cNvSpPr/>
            <p:nvPr/>
          </p:nvSpPr>
          <p:spPr>
            <a:xfrm>
              <a:off x="3814027" y="2524873"/>
              <a:ext cx="35081" cy="30192"/>
            </a:xfrm>
            <a:custGeom>
              <a:avLst/>
              <a:gdLst/>
              <a:ahLst/>
              <a:cxnLst/>
              <a:rect l="l" t="t" r="r" b="b"/>
              <a:pathLst>
                <a:path w="531" h="457" extrusionOk="0">
                  <a:moveTo>
                    <a:pt x="294" y="0"/>
                  </a:moveTo>
                  <a:cubicBezTo>
                    <a:pt x="98" y="0"/>
                    <a:pt x="1" y="251"/>
                    <a:pt x="140" y="391"/>
                  </a:cubicBezTo>
                  <a:cubicBezTo>
                    <a:pt x="185" y="436"/>
                    <a:pt x="243" y="456"/>
                    <a:pt x="299" y="456"/>
                  </a:cubicBezTo>
                  <a:cubicBezTo>
                    <a:pt x="415" y="456"/>
                    <a:pt x="526" y="369"/>
                    <a:pt x="517" y="237"/>
                  </a:cubicBezTo>
                  <a:cubicBezTo>
                    <a:pt x="531" y="112"/>
                    <a:pt x="419" y="0"/>
                    <a:pt x="29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57;p45"/>
            <p:cNvSpPr/>
            <p:nvPr/>
          </p:nvSpPr>
          <p:spPr>
            <a:xfrm>
              <a:off x="3828759" y="2531282"/>
              <a:ext cx="10240" cy="1024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71" y="1"/>
                  </a:moveTo>
                  <a:cubicBezTo>
                    <a:pt x="29" y="1"/>
                    <a:pt x="1" y="43"/>
                    <a:pt x="1" y="84"/>
                  </a:cubicBezTo>
                  <a:cubicBezTo>
                    <a:pt x="1" y="112"/>
                    <a:pt x="29" y="154"/>
                    <a:pt x="71" y="154"/>
                  </a:cubicBezTo>
                  <a:cubicBezTo>
                    <a:pt x="112" y="154"/>
                    <a:pt x="154" y="112"/>
                    <a:pt x="154" y="84"/>
                  </a:cubicBezTo>
                  <a:cubicBezTo>
                    <a:pt x="154" y="29"/>
                    <a:pt x="112" y="1"/>
                    <a:pt x="7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58;p45"/>
            <p:cNvSpPr/>
            <p:nvPr/>
          </p:nvSpPr>
          <p:spPr>
            <a:xfrm>
              <a:off x="3539394" y="2439121"/>
              <a:ext cx="32372" cy="2979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45" y="1"/>
                  </a:moveTo>
                  <a:cubicBezTo>
                    <a:pt x="123" y="1"/>
                    <a:pt x="1" y="85"/>
                    <a:pt x="15" y="252"/>
                  </a:cubicBezTo>
                  <a:cubicBezTo>
                    <a:pt x="29" y="384"/>
                    <a:pt x="137" y="451"/>
                    <a:pt x="245" y="451"/>
                  </a:cubicBezTo>
                  <a:cubicBezTo>
                    <a:pt x="353" y="451"/>
                    <a:pt x="461" y="384"/>
                    <a:pt x="475" y="252"/>
                  </a:cubicBezTo>
                  <a:cubicBezTo>
                    <a:pt x="489" y="85"/>
                    <a:pt x="367" y="1"/>
                    <a:pt x="245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59;p45"/>
            <p:cNvSpPr/>
            <p:nvPr/>
          </p:nvSpPr>
          <p:spPr>
            <a:xfrm>
              <a:off x="3550493" y="2446520"/>
              <a:ext cx="10174" cy="10174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cubicBezTo>
                    <a:pt x="0" y="126"/>
                    <a:pt x="28" y="154"/>
                    <a:pt x="84" y="154"/>
                  </a:cubicBezTo>
                  <a:cubicBezTo>
                    <a:pt x="112" y="154"/>
                    <a:pt x="154" y="112"/>
                    <a:pt x="154" y="84"/>
                  </a:cubicBezTo>
                  <a:cubicBezTo>
                    <a:pt x="154" y="42"/>
                    <a:pt x="112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460;p45"/>
            <p:cNvSpPr/>
            <p:nvPr/>
          </p:nvSpPr>
          <p:spPr>
            <a:xfrm>
              <a:off x="3876590" y="2498844"/>
              <a:ext cx="12156" cy="8721"/>
            </a:xfrm>
            <a:custGeom>
              <a:avLst/>
              <a:gdLst/>
              <a:ahLst/>
              <a:cxnLst/>
              <a:rect l="l" t="t" r="r" b="b"/>
              <a:pathLst>
                <a:path w="184" h="132" extrusionOk="0">
                  <a:moveTo>
                    <a:pt x="120" y="1"/>
                  </a:moveTo>
                  <a:cubicBezTo>
                    <a:pt x="114" y="1"/>
                    <a:pt x="107" y="2"/>
                    <a:pt x="100" y="4"/>
                  </a:cubicBezTo>
                  <a:cubicBezTo>
                    <a:pt x="96" y="3"/>
                    <a:pt x="92" y="3"/>
                    <a:pt x="89" y="3"/>
                  </a:cubicBezTo>
                  <a:cubicBezTo>
                    <a:pt x="0" y="3"/>
                    <a:pt x="102" y="131"/>
                    <a:pt x="155" y="131"/>
                  </a:cubicBezTo>
                  <a:cubicBezTo>
                    <a:pt x="172" y="131"/>
                    <a:pt x="183" y="119"/>
                    <a:pt x="183" y="87"/>
                  </a:cubicBezTo>
                  <a:cubicBezTo>
                    <a:pt x="183" y="39"/>
                    <a:pt x="162" y="1"/>
                    <a:pt x="12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461;p45"/>
            <p:cNvSpPr/>
            <p:nvPr/>
          </p:nvSpPr>
          <p:spPr>
            <a:xfrm>
              <a:off x="3881281" y="2500892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3" y="56"/>
                    <a:pt x="57" y="42"/>
                    <a:pt x="57" y="28"/>
                  </a:cubicBezTo>
                  <a:cubicBezTo>
                    <a:pt x="57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462;p45"/>
            <p:cNvSpPr/>
            <p:nvPr/>
          </p:nvSpPr>
          <p:spPr>
            <a:xfrm>
              <a:off x="3750472" y="2623442"/>
              <a:ext cx="11099" cy="12024"/>
            </a:xfrm>
            <a:custGeom>
              <a:avLst/>
              <a:gdLst/>
              <a:ahLst/>
              <a:cxnLst/>
              <a:rect l="l" t="t" r="r" b="b"/>
              <a:pathLst>
                <a:path w="168" h="182" extrusionOk="0">
                  <a:moveTo>
                    <a:pt x="84" y="1"/>
                  </a:moveTo>
                  <a:cubicBezTo>
                    <a:pt x="28" y="1"/>
                    <a:pt x="0" y="42"/>
                    <a:pt x="0" y="84"/>
                  </a:cubicBezTo>
                  <a:cubicBezTo>
                    <a:pt x="0" y="140"/>
                    <a:pt x="28" y="182"/>
                    <a:pt x="84" y="182"/>
                  </a:cubicBezTo>
                  <a:cubicBezTo>
                    <a:pt x="126" y="182"/>
                    <a:pt x="168" y="140"/>
                    <a:pt x="168" y="84"/>
                  </a:cubicBezTo>
                  <a:cubicBezTo>
                    <a:pt x="168" y="42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463;p45"/>
            <p:cNvSpPr/>
            <p:nvPr/>
          </p:nvSpPr>
          <p:spPr>
            <a:xfrm>
              <a:off x="3754106" y="2626217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3" y="56"/>
                    <a:pt x="57" y="42"/>
                    <a:pt x="57" y="28"/>
                  </a:cubicBezTo>
                  <a:cubicBezTo>
                    <a:pt x="57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464;p45"/>
            <p:cNvSpPr/>
            <p:nvPr/>
          </p:nvSpPr>
          <p:spPr>
            <a:xfrm>
              <a:off x="3885905" y="2575413"/>
              <a:ext cx="42480" cy="36138"/>
            </a:xfrm>
            <a:custGeom>
              <a:avLst/>
              <a:gdLst/>
              <a:ahLst/>
              <a:cxnLst/>
              <a:rect l="l" t="t" r="r" b="b"/>
              <a:pathLst>
                <a:path w="643" h="547" extrusionOk="0">
                  <a:moveTo>
                    <a:pt x="372" y="0"/>
                  </a:moveTo>
                  <a:cubicBezTo>
                    <a:pt x="305" y="0"/>
                    <a:pt x="237" y="27"/>
                    <a:pt x="182" y="86"/>
                  </a:cubicBezTo>
                  <a:cubicBezTo>
                    <a:pt x="1" y="253"/>
                    <a:pt x="126" y="546"/>
                    <a:pt x="377" y="546"/>
                  </a:cubicBezTo>
                  <a:cubicBezTo>
                    <a:pt x="517" y="546"/>
                    <a:pt x="642" y="435"/>
                    <a:pt x="642" y="281"/>
                  </a:cubicBezTo>
                  <a:cubicBezTo>
                    <a:pt x="642" y="112"/>
                    <a:pt x="510" y="0"/>
                    <a:pt x="372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465;p45"/>
            <p:cNvSpPr/>
            <p:nvPr/>
          </p:nvSpPr>
          <p:spPr>
            <a:xfrm>
              <a:off x="3908962" y="2587503"/>
              <a:ext cx="12024" cy="12024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8" y="1"/>
                  </a:moveTo>
                  <a:cubicBezTo>
                    <a:pt x="42" y="1"/>
                    <a:pt x="0" y="42"/>
                    <a:pt x="0" y="98"/>
                  </a:cubicBezTo>
                  <a:cubicBezTo>
                    <a:pt x="0" y="140"/>
                    <a:pt x="42" y="182"/>
                    <a:pt x="98" y="182"/>
                  </a:cubicBezTo>
                  <a:cubicBezTo>
                    <a:pt x="140" y="182"/>
                    <a:pt x="182" y="140"/>
                    <a:pt x="182" y="98"/>
                  </a:cubicBezTo>
                  <a:cubicBezTo>
                    <a:pt x="182" y="42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466;p45"/>
            <p:cNvSpPr/>
            <p:nvPr/>
          </p:nvSpPr>
          <p:spPr>
            <a:xfrm>
              <a:off x="4000198" y="2481865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0"/>
                  </a:moveTo>
                  <a:cubicBezTo>
                    <a:pt x="205" y="0"/>
                    <a:pt x="161" y="16"/>
                    <a:pt x="126" y="51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7" y="288"/>
                    <a:pt x="447" y="191"/>
                  </a:cubicBezTo>
                  <a:cubicBezTo>
                    <a:pt x="447" y="76"/>
                    <a:pt x="348" y="0"/>
                    <a:pt x="25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467;p45"/>
            <p:cNvSpPr/>
            <p:nvPr/>
          </p:nvSpPr>
          <p:spPr>
            <a:xfrm>
              <a:off x="4014930" y="2490255"/>
              <a:ext cx="8324" cy="7928"/>
            </a:xfrm>
            <a:custGeom>
              <a:avLst/>
              <a:gdLst/>
              <a:ahLst/>
              <a:cxnLst/>
              <a:rect l="l" t="t" r="r" b="b"/>
              <a:pathLst>
                <a:path w="126" h="120" extrusionOk="0">
                  <a:moveTo>
                    <a:pt x="63" y="1"/>
                  </a:moveTo>
                  <a:cubicBezTo>
                    <a:pt x="32" y="1"/>
                    <a:pt x="0" y="22"/>
                    <a:pt x="0" y="64"/>
                  </a:cubicBezTo>
                  <a:cubicBezTo>
                    <a:pt x="0" y="92"/>
                    <a:pt x="28" y="120"/>
                    <a:pt x="70" y="120"/>
                  </a:cubicBezTo>
                  <a:cubicBezTo>
                    <a:pt x="98" y="120"/>
                    <a:pt x="126" y="92"/>
                    <a:pt x="126" y="64"/>
                  </a:cubicBezTo>
                  <a:cubicBezTo>
                    <a:pt x="126" y="22"/>
                    <a:pt x="95" y="1"/>
                    <a:pt x="6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468;p45"/>
            <p:cNvSpPr/>
            <p:nvPr/>
          </p:nvSpPr>
          <p:spPr>
            <a:xfrm>
              <a:off x="3824201" y="2629322"/>
              <a:ext cx="29531" cy="24576"/>
            </a:xfrm>
            <a:custGeom>
              <a:avLst/>
              <a:gdLst/>
              <a:ahLst/>
              <a:cxnLst/>
              <a:rect l="l" t="t" r="r" b="b"/>
              <a:pathLst>
                <a:path w="447" h="372" extrusionOk="0">
                  <a:moveTo>
                    <a:pt x="250" y="0"/>
                  </a:moveTo>
                  <a:cubicBezTo>
                    <a:pt x="205" y="0"/>
                    <a:pt x="161" y="16"/>
                    <a:pt x="126" y="51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6" y="288"/>
                    <a:pt x="446" y="191"/>
                  </a:cubicBezTo>
                  <a:cubicBezTo>
                    <a:pt x="446" y="76"/>
                    <a:pt x="348" y="0"/>
                    <a:pt x="25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69;p45"/>
            <p:cNvSpPr/>
            <p:nvPr/>
          </p:nvSpPr>
          <p:spPr>
            <a:xfrm>
              <a:off x="3839528" y="2639760"/>
              <a:ext cx="8655" cy="5880"/>
            </a:xfrm>
            <a:custGeom>
              <a:avLst/>
              <a:gdLst/>
              <a:ahLst/>
              <a:cxnLst/>
              <a:rect l="l" t="t" r="r" b="b"/>
              <a:pathLst>
                <a:path w="131" h="89" extrusionOk="0">
                  <a:moveTo>
                    <a:pt x="110" y="0"/>
                  </a:moveTo>
                  <a:cubicBezTo>
                    <a:pt x="71" y="0"/>
                    <a:pt x="1" y="88"/>
                    <a:pt x="75" y="88"/>
                  </a:cubicBezTo>
                  <a:cubicBezTo>
                    <a:pt x="103" y="88"/>
                    <a:pt x="131" y="60"/>
                    <a:pt x="131" y="33"/>
                  </a:cubicBezTo>
                  <a:cubicBezTo>
                    <a:pt x="131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70;p45"/>
            <p:cNvSpPr/>
            <p:nvPr/>
          </p:nvSpPr>
          <p:spPr>
            <a:xfrm>
              <a:off x="3480464" y="2547269"/>
              <a:ext cx="28606" cy="24642"/>
            </a:xfrm>
            <a:custGeom>
              <a:avLst/>
              <a:gdLst/>
              <a:ahLst/>
              <a:cxnLst/>
              <a:rect l="l" t="t" r="r" b="b"/>
              <a:pathLst>
                <a:path w="433" h="373" extrusionOk="0">
                  <a:moveTo>
                    <a:pt x="242" y="1"/>
                  </a:moveTo>
                  <a:cubicBezTo>
                    <a:pt x="197" y="1"/>
                    <a:pt x="151" y="17"/>
                    <a:pt x="112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49" y="372"/>
                    <a:pt x="433" y="289"/>
                    <a:pt x="433" y="191"/>
                  </a:cubicBezTo>
                  <a:cubicBezTo>
                    <a:pt x="433" y="76"/>
                    <a:pt x="341" y="1"/>
                    <a:pt x="2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471;p45"/>
            <p:cNvSpPr/>
            <p:nvPr/>
          </p:nvSpPr>
          <p:spPr>
            <a:xfrm>
              <a:off x="3496122" y="2555726"/>
              <a:ext cx="8324" cy="7862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91"/>
                    <a:pt x="28" y="119"/>
                    <a:pt x="56" y="119"/>
                  </a:cubicBezTo>
                  <a:cubicBezTo>
                    <a:pt x="98" y="119"/>
                    <a:pt x="126" y="91"/>
                    <a:pt x="126" y="63"/>
                  </a:cubicBezTo>
                  <a:cubicBezTo>
                    <a:pt x="126" y="21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472;p45"/>
            <p:cNvSpPr/>
            <p:nvPr/>
          </p:nvSpPr>
          <p:spPr>
            <a:xfrm>
              <a:off x="3526512" y="2592722"/>
              <a:ext cx="29531" cy="25237"/>
            </a:xfrm>
            <a:custGeom>
              <a:avLst/>
              <a:gdLst/>
              <a:ahLst/>
              <a:cxnLst/>
              <a:rect l="l" t="t" r="r" b="b"/>
              <a:pathLst>
                <a:path w="447" h="382" extrusionOk="0">
                  <a:moveTo>
                    <a:pt x="255" y="1"/>
                  </a:moveTo>
                  <a:cubicBezTo>
                    <a:pt x="205" y="1"/>
                    <a:pt x="154" y="19"/>
                    <a:pt x="112" y="61"/>
                  </a:cubicBezTo>
                  <a:cubicBezTo>
                    <a:pt x="1" y="173"/>
                    <a:pt x="84" y="382"/>
                    <a:pt x="252" y="382"/>
                  </a:cubicBezTo>
                  <a:cubicBezTo>
                    <a:pt x="349" y="382"/>
                    <a:pt x="447" y="298"/>
                    <a:pt x="447" y="187"/>
                  </a:cubicBezTo>
                  <a:cubicBezTo>
                    <a:pt x="447" y="75"/>
                    <a:pt x="354" y="1"/>
                    <a:pt x="255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473;p45"/>
            <p:cNvSpPr/>
            <p:nvPr/>
          </p:nvSpPr>
          <p:spPr>
            <a:xfrm>
              <a:off x="3541442" y="2601245"/>
              <a:ext cx="10042" cy="8522"/>
            </a:xfrm>
            <a:custGeom>
              <a:avLst/>
              <a:gdLst/>
              <a:ahLst/>
              <a:cxnLst/>
              <a:rect l="l" t="t" r="r" b="b"/>
              <a:pathLst>
                <a:path w="152" h="129" extrusionOk="0">
                  <a:moveTo>
                    <a:pt x="59" y="1"/>
                  </a:moveTo>
                  <a:cubicBezTo>
                    <a:pt x="1" y="1"/>
                    <a:pt x="1" y="128"/>
                    <a:pt x="59" y="128"/>
                  </a:cubicBezTo>
                  <a:cubicBezTo>
                    <a:pt x="62" y="128"/>
                    <a:pt x="65" y="128"/>
                    <a:pt x="68" y="127"/>
                  </a:cubicBezTo>
                  <a:cubicBezTo>
                    <a:pt x="151" y="113"/>
                    <a:pt x="151" y="16"/>
                    <a:pt x="68" y="2"/>
                  </a:cubicBezTo>
                  <a:cubicBezTo>
                    <a:pt x="65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474;p45"/>
            <p:cNvSpPr/>
            <p:nvPr/>
          </p:nvSpPr>
          <p:spPr>
            <a:xfrm>
              <a:off x="3483239" y="2460923"/>
              <a:ext cx="29531" cy="25303"/>
            </a:xfrm>
            <a:custGeom>
              <a:avLst/>
              <a:gdLst/>
              <a:ahLst/>
              <a:cxnLst/>
              <a:rect l="l" t="t" r="r" b="b"/>
              <a:pathLst>
                <a:path w="447" h="383" extrusionOk="0">
                  <a:moveTo>
                    <a:pt x="258" y="1"/>
                  </a:moveTo>
                  <a:cubicBezTo>
                    <a:pt x="211" y="1"/>
                    <a:pt x="163" y="20"/>
                    <a:pt x="126" y="61"/>
                  </a:cubicBezTo>
                  <a:cubicBezTo>
                    <a:pt x="0" y="173"/>
                    <a:pt x="84" y="382"/>
                    <a:pt x="251" y="382"/>
                  </a:cubicBezTo>
                  <a:cubicBezTo>
                    <a:pt x="363" y="382"/>
                    <a:pt x="446" y="299"/>
                    <a:pt x="446" y="187"/>
                  </a:cubicBezTo>
                  <a:cubicBezTo>
                    <a:pt x="446" y="75"/>
                    <a:pt x="353" y="1"/>
                    <a:pt x="25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475;p45"/>
            <p:cNvSpPr/>
            <p:nvPr/>
          </p:nvSpPr>
          <p:spPr>
            <a:xfrm>
              <a:off x="3498897" y="2469115"/>
              <a:ext cx="8324" cy="8787"/>
            </a:xfrm>
            <a:custGeom>
              <a:avLst/>
              <a:gdLst/>
              <a:ahLst/>
              <a:cxnLst/>
              <a:rect l="l" t="t" r="r" b="b"/>
              <a:pathLst>
                <a:path w="126" h="133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105"/>
                    <a:pt x="28" y="133"/>
                    <a:pt x="70" y="133"/>
                  </a:cubicBezTo>
                  <a:cubicBezTo>
                    <a:pt x="98" y="133"/>
                    <a:pt x="126" y="105"/>
                    <a:pt x="126" y="63"/>
                  </a:cubicBezTo>
                  <a:cubicBezTo>
                    <a:pt x="126" y="21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476;p45"/>
            <p:cNvSpPr/>
            <p:nvPr/>
          </p:nvSpPr>
          <p:spPr>
            <a:xfrm>
              <a:off x="3771613" y="2448701"/>
              <a:ext cx="29597" cy="24576"/>
            </a:xfrm>
            <a:custGeom>
              <a:avLst/>
              <a:gdLst/>
              <a:ahLst/>
              <a:cxnLst/>
              <a:rect l="l" t="t" r="r" b="b"/>
              <a:pathLst>
                <a:path w="448" h="372" extrusionOk="0">
                  <a:moveTo>
                    <a:pt x="257" y="0"/>
                  </a:moveTo>
                  <a:cubicBezTo>
                    <a:pt x="212" y="0"/>
                    <a:pt x="166" y="16"/>
                    <a:pt x="126" y="51"/>
                  </a:cubicBezTo>
                  <a:cubicBezTo>
                    <a:pt x="1" y="177"/>
                    <a:pt x="85" y="372"/>
                    <a:pt x="266" y="372"/>
                  </a:cubicBezTo>
                  <a:cubicBezTo>
                    <a:pt x="364" y="372"/>
                    <a:pt x="447" y="288"/>
                    <a:pt x="447" y="191"/>
                  </a:cubicBezTo>
                  <a:cubicBezTo>
                    <a:pt x="447" y="76"/>
                    <a:pt x="355" y="0"/>
                    <a:pt x="257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477;p45"/>
            <p:cNvSpPr/>
            <p:nvPr/>
          </p:nvSpPr>
          <p:spPr>
            <a:xfrm>
              <a:off x="3787336" y="2457091"/>
              <a:ext cx="8324" cy="8853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1"/>
                  </a:moveTo>
                  <a:cubicBezTo>
                    <a:pt x="31" y="1"/>
                    <a:pt x="0" y="22"/>
                    <a:pt x="0" y="64"/>
                  </a:cubicBezTo>
                  <a:cubicBezTo>
                    <a:pt x="0" y="92"/>
                    <a:pt x="28" y="133"/>
                    <a:pt x="70" y="133"/>
                  </a:cubicBezTo>
                  <a:cubicBezTo>
                    <a:pt x="98" y="133"/>
                    <a:pt x="126" y="92"/>
                    <a:pt x="126" y="64"/>
                  </a:cubicBezTo>
                  <a:cubicBezTo>
                    <a:pt x="126" y="22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478;p45"/>
            <p:cNvSpPr/>
            <p:nvPr/>
          </p:nvSpPr>
          <p:spPr>
            <a:xfrm>
              <a:off x="3963333" y="2421944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1"/>
                  </a:moveTo>
                  <a:cubicBezTo>
                    <a:pt x="205" y="1"/>
                    <a:pt x="161" y="17"/>
                    <a:pt x="126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7" y="289"/>
                    <a:pt x="447" y="191"/>
                  </a:cubicBezTo>
                  <a:cubicBezTo>
                    <a:pt x="447" y="76"/>
                    <a:pt x="348" y="1"/>
                    <a:pt x="25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479;p45"/>
            <p:cNvSpPr/>
            <p:nvPr/>
          </p:nvSpPr>
          <p:spPr>
            <a:xfrm>
              <a:off x="3978991" y="2430400"/>
              <a:ext cx="8324" cy="7862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91"/>
                    <a:pt x="28" y="119"/>
                    <a:pt x="70" y="119"/>
                  </a:cubicBezTo>
                  <a:cubicBezTo>
                    <a:pt x="98" y="119"/>
                    <a:pt x="126" y="91"/>
                    <a:pt x="126" y="63"/>
                  </a:cubicBezTo>
                  <a:cubicBezTo>
                    <a:pt x="126" y="21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80;p45"/>
            <p:cNvSpPr/>
            <p:nvPr/>
          </p:nvSpPr>
          <p:spPr>
            <a:xfrm>
              <a:off x="3951310" y="2605341"/>
              <a:ext cx="28672" cy="24642"/>
            </a:xfrm>
            <a:custGeom>
              <a:avLst/>
              <a:gdLst/>
              <a:ahLst/>
              <a:cxnLst/>
              <a:rect l="l" t="t" r="r" b="b"/>
              <a:pathLst>
                <a:path w="434" h="373" extrusionOk="0">
                  <a:moveTo>
                    <a:pt x="243" y="1"/>
                  </a:moveTo>
                  <a:cubicBezTo>
                    <a:pt x="198" y="1"/>
                    <a:pt x="152" y="16"/>
                    <a:pt x="113" y="51"/>
                  </a:cubicBezTo>
                  <a:cubicBezTo>
                    <a:pt x="1" y="177"/>
                    <a:pt x="85" y="372"/>
                    <a:pt x="252" y="372"/>
                  </a:cubicBezTo>
                  <a:cubicBezTo>
                    <a:pt x="350" y="372"/>
                    <a:pt x="433" y="289"/>
                    <a:pt x="433" y="191"/>
                  </a:cubicBezTo>
                  <a:cubicBezTo>
                    <a:pt x="433" y="76"/>
                    <a:pt x="341" y="1"/>
                    <a:pt x="24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81;p45"/>
            <p:cNvSpPr/>
            <p:nvPr/>
          </p:nvSpPr>
          <p:spPr>
            <a:xfrm>
              <a:off x="3967033" y="2613334"/>
              <a:ext cx="8324" cy="9249"/>
            </a:xfrm>
            <a:custGeom>
              <a:avLst/>
              <a:gdLst/>
              <a:ahLst/>
              <a:cxnLst/>
              <a:rect l="l" t="t" r="r" b="b"/>
              <a:pathLst>
                <a:path w="126" h="140" extrusionOk="0">
                  <a:moveTo>
                    <a:pt x="56" y="0"/>
                  </a:moveTo>
                  <a:cubicBezTo>
                    <a:pt x="28" y="0"/>
                    <a:pt x="0" y="28"/>
                    <a:pt x="0" y="70"/>
                  </a:cubicBezTo>
                  <a:cubicBezTo>
                    <a:pt x="0" y="98"/>
                    <a:pt x="28" y="126"/>
                    <a:pt x="56" y="140"/>
                  </a:cubicBezTo>
                  <a:cubicBezTo>
                    <a:pt x="98" y="126"/>
                    <a:pt x="126" y="98"/>
                    <a:pt x="126" y="70"/>
                  </a:cubicBezTo>
                  <a:cubicBezTo>
                    <a:pt x="126" y="28"/>
                    <a:pt x="98" y="0"/>
                    <a:pt x="56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82;p45"/>
            <p:cNvSpPr/>
            <p:nvPr/>
          </p:nvSpPr>
          <p:spPr>
            <a:xfrm>
              <a:off x="4037987" y="2528837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1"/>
                  </a:moveTo>
                  <a:cubicBezTo>
                    <a:pt x="205" y="1"/>
                    <a:pt x="161" y="17"/>
                    <a:pt x="126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6" y="289"/>
                    <a:pt x="446" y="191"/>
                  </a:cubicBezTo>
                  <a:cubicBezTo>
                    <a:pt x="446" y="76"/>
                    <a:pt x="348" y="1"/>
                    <a:pt x="25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83;p45"/>
            <p:cNvSpPr/>
            <p:nvPr/>
          </p:nvSpPr>
          <p:spPr>
            <a:xfrm>
              <a:off x="4053314" y="2539276"/>
              <a:ext cx="8655" cy="5880"/>
            </a:xfrm>
            <a:custGeom>
              <a:avLst/>
              <a:gdLst/>
              <a:ahLst/>
              <a:cxnLst/>
              <a:rect l="l" t="t" r="r" b="b"/>
              <a:pathLst>
                <a:path w="131" h="89" extrusionOk="0">
                  <a:moveTo>
                    <a:pt x="110" y="1"/>
                  </a:moveTo>
                  <a:cubicBezTo>
                    <a:pt x="71" y="1"/>
                    <a:pt x="1" y="89"/>
                    <a:pt x="75" y="89"/>
                  </a:cubicBezTo>
                  <a:cubicBezTo>
                    <a:pt x="103" y="89"/>
                    <a:pt x="131" y="61"/>
                    <a:pt x="131" y="33"/>
                  </a:cubicBezTo>
                  <a:cubicBezTo>
                    <a:pt x="131" y="10"/>
                    <a:pt x="122" y="1"/>
                    <a:pt x="11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84;p45"/>
            <p:cNvSpPr/>
            <p:nvPr/>
          </p:nvSpPr>
          <p:spPr>
            <a:xfrm>
              <a:off x="3714533" y="2525798"/>
              <a:ext cx="42414" cy="35807"/>
            </a:xfrm>
            <a:custGeom>
              <a:avLst/>
              <a:gdLst/>
              <a:ahLst/>
              <a:cxnLst/>
              <a:rect l="l" t="t" r="r" b="b"/>
              <a:pathLst>
                <a:path w="642" h="542" extrusionOk="0">
                  <a:moveTo>
                    <a:pt x="363" y="0"/>
                  </a:moveTo>
                  <a:cubicBezTo>
                    <a:pt x="126" y="0"/>
                    <a:pt x="0" y="251"/>
                    <a:pt x="140" y="432"/>
                  </a:cubicBezTo>
                  <a:cubicBezTo>
                    <a:pt x="197" y="507"/>
                    <a:pt x="281" y="542"/>
                    <a:pt x="363" y="542"/>
                  </a:cubicBezTo>
                  <a:cubicBezTo>
                    <a:pt x="480" y="542"/>
                    <a:pt x="595" y="472"/>
                    <a:pt x="628" y="349"/>
                  </a:cubicBezTo>
                  <a:cubicBezTo>
                    <a:pt x="642" y="167"/>
                    <a:pt x="530" y="14"/>
                    <a:pt x="3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85;p45"/>
            <p:cNvSpPr/>
            <p:nvPr/>
          </p:nvSpPr>
          <p:spPr>
            <a:xfrm>
              <a:off x="3731577" y="2536831"/>
              <a:ext cx="13874" cy="11099"/>
            </a:xfrm>
            <a:custGeom>
              <a:avLst/>
              <a:gdLst/>
              <a:ahLst/>
              <a:cxnLst/>
              <a:rect l="l" t="t" r="r" b="b"/>
              <a:pathLst>
                <a:path w="210" h="168" extrusionOk="0">
                  <a:moveTo>
                    <a:pt x="105" y="0"/>
                  </a:moveTo>
                  <a:cubicBezTo>
                    <a:pt x="53" y="0"/>
                    <a:pt x="0" y="28"/>
                    <a:pt x="21" y="84"/>
                  </a:cubicBezTo>
                  <a:cubicBezTo>
                    <a:pt x="0" y="140"/>
                    <a:pt x="53" y="168"/>
                    <a:pt x="105" y="168"/>
                  </a:cubicBezTo>
                  <a:cubicBezTo>
                    <a:pt x="157" y="168"/>
                    <a:pt x="209" y="140"/>
                    <a:pt x="188" y="84"/>
                  </a:cubicBezTo>
                  <a:cubicBezTo>
                    <a:pt x="209" y="28"/>
                    <a:pt x="157" y="0"/>
                    <a:pt x="10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86;p45"/>
            <p:cNvSpPr/>
            <p:nvPr/>
          </p:nvSpPr>
          <p:spPr>
            <a:xfrm>
              <a:off x="3675620" y="2601575"/>
              <a:ext cx="26228" cy="18895"/>
            </a:xfrm>
            <a:custGeom>
              <a:avLst/>
              <a:gdLst/>
              <a:ahLst/>
              <a:cxnLst/>
              <a:rect l="l" t="t" r="r" b="b"/>
              <a:pathLst>
                <a:path w="397" h="286" extrusionOk="0">
                  <a:moveTo>
                    <a:pt x="205" y="0"/>
                  </a:moveTo>
                  <a:cubicBezTo>
                    <a:pt x="185" y="0"/>
                    <a:pt x="164" y="8"/>
                    <a:pt x="143" y="25"/>
                  </a:cubicBezTo>
                  <a:cubicBezTo>
                    <a:pt x="0" y="48"/>
                    <a:pt x="91" y="285"/>
                    <a:pt x="198" y="285"/>
                  </a:cubicBezTo>
                  <a:cubicBezTo>
                    <a:pt x="217" y="285"/>
                    <a:pt x="236" y="278"/>
                    <a:pt x="254" y="262"/>
                  </a:cubicBezTo>
                  <a:cubicBezTo>
                    <a:pt x="396" y="226"/>
                    <a:pt x="318" y="0"/>
                    <a:pt x="20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87;p45"/>
            <p:cNvSpPr/>
            <p:nvPr/>
          </p:nvSpPr>
          <p:spPr>
            <a:xfrm>
              <a:off x="3687776" y="2606464"/>
              <a:ext cx="7465" cy="6342"/>
            </a:xfrm>
            <a:custGeom>
              <a:avLst/>
              <a:gdLst/>
              <a:ahLst/>
              <a:cxnLst/>
              <a:rect l="l" t="t" r="r" b="b"/>
              <a:pathLst>
                <a:path w="113" h="96" extrusionOk="0">
                  <a:moveTo>
                    <a:pt x="67" y="1"/>
                  </a:moveTo>
                  <a:cubicBezTo>
                    <a:pt x="59" y="1"/>
                    <a:pt x="51" y="2"/>
                    <a:pt x="42" y="6"/>
                  </a:cubicBezTo>
                  <a:cubicBezTo>
                    <a:pt x="1" y="20"/>
                    <a:pt x="1" y="48"/>
                    <a:pt x="1" y="76"/>
                  </a:cubicBezTo>
                  <a:cubicBezTo>
                    <a:pt x="10" y="86"/>
                    <a:pt x="34" y="96"/>
                    <a:pt x="57" y="96"/>
                  </a:cubicBezTo>
                  <a:cubicBezTo>
                    <a:pt x="67" y="96"/>
                    <a:pt x="76" y="94"/>
                    <a:pt x="84" y="90"/>
                  </a:cubicBezTo>
                  <a:cubicBezTo>
                    <a:pt x="98" y="76"/>
                    <a:pt x="112" y="48"/>
                    <a:pt x="112" y="20"/>
                  </a:cubicBezTo>
                  <a:cubicBezTo>
                    <a:pt x="102" y="11"/>
                    <a:pt x="86" y="1"/>
                    <a:pt x="67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88;p45"/>
            <p:cNvSpPr/>
            <p:nvPr/>
          </p:nvSpPr>
          <p:spPr>
            <a:xfrm>
              <a:off x="3868200" y="2446190"/>
              <a:ext cx="26426" cy="18498"/>
            </a:xfrm>
            <a:custGeom>
              <a:avLst/>
              <a:gdLst/>
              <a:ahLst/>
              <a:cxnLst/>
              <a:rect l="l" t="t" r="r" b="b"/>
              <a:pathLst>
                <a:path w="400" h="280" extrusionOk="0">
                  <a:moveTo>
                    <a:pt x="195" y="0"/>
                  </a:moveTo>
                  <a:cubicBezTo>
                    <a:pt x="178" y="0"/>
                    <a:pt x="160" y="6"/>
                    <a:pt x="143" y="19"/>
                  </a:cubicBezTo>
                  <a:cubicBezTo>
                    <a:pt x="0" y="43"/>
                    <a:pt x="91" y="280"/>
                    <a:pt x="198" y="280"/>
                  </a:cubicBezTo>
                  <a:cubicBezTo>
                    <a:pt x="217" y="280"/>
                    <a:pt x="236" y="273"/>
                    <a:pt x="255" y="257"/>
                  </a:cubicBezTo>
                  <a:cubicBezTo>
                    <a:pt x="399" y="232"/>
                    <a:pt x="304" y="0"/>
                    <a:pt x="19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89;p45"/>
            <p:cNvSpPr/>
            <p:nvPr/>
          </p:nvSpPr>
          <p:spPr>
            <a:xfrm>
              <a:off x="3879761" y="2451211"/>
              <a:ext cx="8060" cy="6144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67" y="1"/>
                  </a:moveTo>
                  <a:cubicBezTo>
                    <a:pt x="35" y="1"/>
                    <a:pt x="1" y="32"/>
                    <a:pt x="10" y="69"/>
                  </a:cubicBezTo>
                  <a:cubicBezTo>
                    <a:pt x="18" y="85"/>
                    <a:pt x="31" y="92"/>
                    <a:pt x="46" y="92"/>
                  </a:cubicBezTo>
                  <a:cubicBezTo>
                    <a:pt x="57" y="92"/>
                    <a:pt x="68" y="89"/>
                    <a:pt x="80" y="83"/>
                  </a:cubicBezTo>
                  <a:cubicBezTo>
                    <a:pt x="108" y="83"/>
                    <a:pt x="121" y="55"/>
                    <a:pt x="108" y="27"/>
                  </a:cubicBezTo>
                  <a:cubicBezTo>
                    <a:pt x="98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90;p45"/>
            <p:cNvSpPr/>
            <p:nvPr/>
          </p:nvSpPr>
          <p:spPr>
            <a:xfrm>
              <a:off x="3914908" y="2534717"/>
              <a:ext cx="18036" cy="16186"/>
            </a:xfrm>
            <a:custGeom>
              <a:avLst/>
              <a:gdLst/>
              <a:ahLst/>
              <a:cxnLst/>
              <a:rect l="l" t="t" r="r" b="b"/>
              <a:pathLst>
                <a:path w="273" h="245" extrusionOk="0">
                  <a:moveTo>
                    <a:pt x="191" y="1"/>
                  </a:moveTo>
                  <a:cubicBezTo>
                    <a:pt x="105" y="1"/>
                    <a:pt x="0" y="245"/>
                    <a:pt x="122" y="245"/>
                  </a:cubicBezTo>
                  <a:cubicBezTo>
                    <a:pt x="130" y="245"/>
                    <a:pt x="138" y="244"/>
                    <a:pt x="147" y="242"/>
                  </a:cubicBezTo>
                  <a:cubicBezTo>
                    <a:pt x="231" y="214"/>
                    <a:pt x="273" y="130"/>
                    <a:pt x="245" y="46"/>
                  </a:cubicBezTo>
                  <a:cubicBezTo>
                    <a:pt x="230" y="14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91;p45"/>
            <p:cNvSpPr/>
            <p:nvPr/>
          </p:nvSpPr>
          <p:spPr>
            <a:xfrm>
              <a:off x="3919070" y="2539011"/>
              <a:ext cx="8390" cy="5880"/>
            </a:xfrm>
            <a:custGeom>
              <a:avLst/>
              <a:gdLst/>
              <a:ahLst/>
              <a:cxnLst/>
              <a:rect l="l" t="t" r="r" b="b"/>
              <a:pathLst>
                <a:path w="127" h="89" extrusionOk="0">
                  <a:moveTo>
                    <a:pt x="77" y="0"/>
                  </a:moveTo>
                  <a:cubicBezTo>
                    <a:pt x="66" y="0"/>
                    <a:pt x="54" y="3"/>
                    <a:pt x="43" y="9"/>
                  </a:cubicBezTo>
                  <a:cubicBezTo>
                    <a:pt x="29" y="9"/>
                    <a:pt x="1" y="37"/>
                    <a:pt x="15" y="65"/>
                  </a:cubicBezTo>
                  <a:cubicBezTo>
                    <a:pt x="23" y="81"/>
                    <a:pt x="36" y="88"/>
                    <a:pt x="51" y="88"/>
                  </a:cubicBezTo>
                  <a:cubicBezTo>
                    <a:pt x="61" y="88"/>
                    <a:pt x="73" y="85"/>
                    <a:pt x="84" y="79"/>
                  </a:cubicBezTo>
                  <a:cubicBezTo>
                    <a:pt x="112" y="79"/>
                    <a:pt x="126" y="51"/>
                    <a:pt x="126" y="23"/>
                  </a:cubicBezTo>
                  <a:cubicBezTo>
                    <a:pt x="110" y="7"/>
                    <a:pt x="94" y="0"/>
                    <a:pt x="77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92;p45"/>
            <p:cNvSpPr/>
            <p:nvPr/>
          </p:nvSpPr>
          <p:spPr>
            <a:xfrm>
              <a:off x="3214156" y="1951694"/>
              <a:ext cx="1108637" cy="765825"/>
            </a:xfrm>
            <a:custGeom>
              <a:avLst/>
              <a:gdLst/>
              <a:ahLst/>
              <a:cxnLst/>
              <a:rect l="l" t="t" r="r" b="b"/>
              <a:pathLst>
                <a:path w="16781" h="11592" extrusionOk="0">
                  <a:moveTo>
                    <a:pt x="9429" y="502"/>
                  </a:moveTo>
                  <a:lnTo>
                    <a:pt x="9429" y="4575"/>
                  </a:lnTo>
                  <a:cubicBezTo>
                    <a:pt x="9429" y="4575"/>
                    <a:pt x="16780" y="8802"/>
                    <a:pt x="12205" y="10866"/>
                  </a:cubicBezTo>
                  <a:cubicBezTo>
                    <a:pt x="12205" y="10866"/>
                    <a:pt x="11006" y="11382"/>
                    <a:pt x="8383" y="11410"/>
                  </a:cubicBezTo>
                  <a:cubicBezTo>
                    <a:pt x="5775" y="11382"/>
                    <a:pt x="4575" y="10866"/>
                    <a:pt x="4575" y="10866"/>
                  </a:cubicBezTo>
                  <a:cubicBezTo>
                    <a:pt x="0" y="8788"/>
                    <a:pt x="7365" y="4575"/>
                    <a:pt x="7365" y="4575"/>
                  </a:cubicBezTo>
                  <a:lnTo>
                    <a:pt x="7365" y="502"/>
                  </a:lnTo>
                  <a:cubicBezTo>
                    <a:pt x="7686" y="690"/>
                    <a:pt x="8041" y="785"/>
                    <a:pt x="8397" y="785"/>
                  </a:cubicBezTo>
                  <a:cubicBezTo>
                    <a:pt x="8753" y="785"/>
                    <a:pt x="9108" y="690"/>
                    <a:pt x="9429" y="502"/>
                  </a:cubicBezTo>
                  <a:close/>
                  <a:moveTo>
                    <a:pt x="9694" y="0"/>
                  </a:moveTo>
                  <a:lnTo>
                    <a:pt x="9276" y="279"/>
                  </a:lnTo>
                  <a:cubicBezTo>
                    <a:pt x="9011" y="432"/>
                    <a:pt x="8704" y="516"/>
                    <a:pt x="8397" y="516"/>
                  </a:cubicBezTo>
                  <a:cubicBezTo>
                    <a:pt x="8076" y="516"/>
                    <a:pt x="7769" y="432"/>
                    <a:pt x="7477" y="265"/>
                  </a:cubicBezTo>
                  <a:lnTo>
                    <a:pt x="7100" y="56"/>
                  </a:lnTo>
                  <a:lnTo>
                    <a:pt x="7100" y="56"/>
                  </a:lnTo>
                  <a:lnTo>
                    <a:pt x="7239" y="4450"/>
                  </a:lnTo>
                  <a:cubicBezTo>
                    <a:pt x="6472" y="4896"/>
                    <a:pt x="2720" y="7156"/>
                    <a:pt x="2818" y="9192"/>
                  </a:cubicBezTo>
                  <a:cubicBezTo>
                    <a:pt x="2860" y="9987"/>
                    <a:pt x="3404" y="10629"/>
                    <a:pt x="4478" y="11117"/>
                  </a:cubicBezTo>
                  <a:cubicBezTo>
                    <a:pt x="4519" y="11131"/>
                    <a:pt x="5747" y="11563"/>
                    <a:pt x="8397" y="11591"/>
                  </a:cubicBezTo>
                  <a:cubicBezTo>
                    <a:pt x="11047" y="11563"/>
                    <a:pt x="12275" y="11131"/>
                    <a:pt x="12317" y="11117"/>
                  </a:cubicBezTo>
                  <a:cubicBezTo>
                    <a:pt x="13377" y="10629"/>
                    <a:pt x="13935" y="9987"/>
                    <a:pt x="13977" y="9192"/>
                  </a:cubicBezTo>
                  <a:cubicBezTo>
                    <a:pt x="14074" y="7156"/>
                    <a:pt x="10280" y="4924"/>
                    <a:pt x="9527" y="4464"/>
                  </a:cubicBezTo>
                  <a:lnTo>
                    <a:pt x="96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93;p45"/>
            <p:cNvSpPr/>
            <p:nvPr/>
          </p:nvSpPr>
          <p:spPr>
            <a:xfrm>
              <a:off x="3517329" y="2067770"/>
              <a:ext cx="242392" cy="577871"/>
            </a:xfrm>
            <a:custGeom>
              <a:avLst/>
              <a:gdLst/>
              <a:ahLst/>
              <a:cxnLst/>
              <a:rect l="l" t="t" r="r" b="b"/>
              <a:pathLst>
                <a:path w="3669" h="8747" extrusionOk="0">
                  <a:moveTo>
                    <a:pt x="3250" y="15"/>
                  </a:moveTo>
                  <a:lnTo>
                    <a:pt x="3097" y="3027"/>
                  </a:lnTo>
                  <a:lnTo>
                    <a:pt x="0" y="8188"/>
                  </a:lnTo>
                  <a:cubicBezTo>
                    <a:pt x="642" y="8523"/>
                    <a:pt x="1353" y="8704"/>
                    <a:pt x="2065" y="8746"/>
                  </a:cubicBezTo>
                  <a:lnTo>
                    <a:pt x="3669" y="3083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94;p45"/>
            <p:cNvSpPr/>
            <p:nvPr/>
          </p:nvSpPr>
          <p:spPr>
            <a:xfrm>
              <a:off x="3851816" y="2342402"/>
              <a:ext cx="215702" cy="286656"/>
            </a:xfrm>
            <a:custGeom>
              <a:avLst/>
              <a:gdLst/>
              <a:ahLst/>
              <a:cxnLst/>
              <a:rect l="l" t="t" r="r" b="b"/>
              <a:pathLst>
                <a:path w="3265" h="4339" extrusionOk="0">
                  <a:moveTo>
                    <a:pt x="0" y="0"/>
                  </a:moveTo>
                  <a:lnTo>
                    <a:pt x="2302" y="4338"/>
                  </a:lnTo>
                  <a:cubicBezTo>
                    <a:pt x="2302" y="4338"/>
                    <a:pt x="3111" y="4073"/>
                    <a:pt x="3264" y="3752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95;p45"/>
            <p:cNvSpPr/>
            <p:nvPr/>
          </p:nvSpPr>
          <p:spPr>
            <a:xfrm>
              <a:off x="3372646" y="2514699"/>
              <a:ext cx="93152" cy="138274"/>
            </a:xfrm>
            <a:custGeom>
              <a:avLst/>
              <a:gdLst/>
              <a:ahLst/>
              <a:cxnLst/>
              <a:rect l="l" t="t" r="r" b="b"/>
              <a:pathLst>
                <a:path w="1410" h="2093" extrusionOk="0">
                  <a:moveTo>
                    <a:pt x="642" y="1"/>
                  </a:moveTo>
                  <a:lnTo>
                    <a:pt x="642" y="1"/>
                  </a:lnTo>
                  <a:cubicBezTo>
                    <a:pt x="642" y="1"/>
                    <a:pt x="0" y="1200"/>
                    <a:pt x="1409" y="2093"/>
                  </a:cubicBezTo>
                  <a:cubicBezTo>
                    <a:pt x="1409" y="2093"/>
                    <a:pt x="209" y="1270"/>
                    <a:pt x="642" y="1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496;p45"/>
            <p:cNvSpPr/>
            <p:nvPr/>
          </p:nvSpPr>
          <p:spPr>
            <a:xfrm>
              <a:off x="3468441" y="2275082"/>
              <a:ext cx="186237" cy="154922"/>
            </a:xfrm>
            <a:custGeom>
              <a:avLst/>
              <a:gdLst/>
              <a:ahLst/>
              <a:cxnLst/>
              <a:rect l="l" t="t" r="r" b="b"/>
              <a:pathLst>
                <a:path w="2819" h="2345" extrusionOk="0">
                  <a:moveTo>
                    <a:pt x="2818" y="1"/>
                  </a:moveTo>
                  <a:lnTo>
                    <a:pt x="2818" y="1"/>
                  </a:lnTo>
                  <a:cubicBezTo>
                    <a:pt x="559" y="1242"/>
                    <a:pt x="1" y="2330"/>
                    <a:pt x="1" y="2344"/>
                  </a:cubicBezTo>
                  <a:cubicBezTo>
                    <a:pt x="615" y="1410"/>
                    <a:pt x="2818" y="1"/>
                    <a:pt x="2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497;p45"/>
            <p:cNvSpPr/>
            <p:nvPr/>
          </p:nvSpPr>
          <p:spPr>
            <a:xfrm>
              <a:off x="3708983" y="1964576"/>
              <a:ext cx="134574" cy="25435"/>
            </a:xfrm>
            <a:custGeom>
              <a:avLst/>
              <a:gdLst/>
              <a:ahLst/>
              <a:cxnLst/>
              <a:rect l="l" t="t" r="r" b="b"/>
              <a:pathLst>
                <a:path w="2037" h="385" extrusionOk="0">
                  <a:moveTo>
                    <a:pt x="2037" y="0"/>
                  </a:moveTo>
                  <a:cubicBezTo>
                    <a:pt x="1637" y="219"/>
                    <a:pt x="1278" y="292"/>
                    <a:pt x="976" y="292"/>
                  </a:cubicBezTo>
                  <a:cubicBezTo>
                    <a:pt x="373" y="292"/>
                    <a:pt x="1" y="0"/>
                    <a:pt x="0" y="0"/>
                  </a:cubicBezTo>
                  <a:lnTo>
                    <a:pt x="0" y="0"/>
                  </a:lnTo>
                  <a:cubicBezTo>
                    <a:pt x="307" y="289"/>
                    <a:pt x="636" y="385"/>
                    <a:pt x="938" y="385"/>
                  </a:cubicBezTo>
                  <a:cubicBezTo>
                    <a:pt x="1541" y="385"/>
                    <a:pt x="2037" y="0"/>
                    <a:pt x="2037" y="0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98;p45"/>
            <p:cNvSpPr/>
            <p:nvPr/>
          </p:nvSpPr>
          <p:spPr>
            <a:xfrm>
              <a:off x="3688701" y="1874331"/>
              <a:ext cx="162256" cy="18432"/>
            </a:xfrm>
            <a:custGeom>
              <a:avLst/>
              <a:gdLst/>
              <a:ahLst/>
              <a:cxnLst/>
              <a:rect l="l" t="t" r="r" b="b"/>
              <a:pathLst>
                <a:path w="2456" h="279" extrusionOk="0">
                  <a:moveTo>
                    <a:pt x="1084" y="0"/>
                  </a:moveTo>
                  <a:cubicBezTo>
                    <a:pt x="390" y="0"/>
                    <a:pt x="1" y="236"/>
                    <a:pt x="1" y="236"/>
                  </a:cubicBezTo>
                  <a:cubicBezTo>
                    <a:pt x="380" y="138"/>
                    <a:pt x="768" y="89"/>
                    <a:pt x="1156" y="89"/>
                  </a:cubicBezTo>
                  <a:cubicBezTo>
                    <a:pt x="1595" y="89"/>
                    <a:pt x="2033" y="152"/>
                    <a:pt x="2456" y="278"/>
                  </a:cubicBezTo>
                  <a:cubicBezTo>
                    <a:pt x="1919" y="69"/>
                    <a:pt x="1458" y="0"/>
                    <a:pt x="1084" y="0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99;p45"/>
            <p:cNvSpPr/>
            <p:nvPr/>
          </p:nvSpPr>
          <p:spPr>
            <a:xfrm>
              <a:off x="3548643" y="2360900"/>
              <a:ext cx="440521" cy="26690"/>
            </a:xfrm>
            <a:custGeom>
              <a:avLst/>
              <a:gdLst/>
              <a:ahLst/>
              <a:cxnLst/>
              <a:rect l="l" t="t" r="r" b="b"/>
              <a:pathLst>
                <a:path w="6668" h="404" extrusionOk="0">
                  <a:moveTo>
                    <a:pt x="3129" y="0"/>
                  </a:moveTo>
                  <a:cubicBezTo>
                    <a:pt x="1240" y="0"/>
                    <a:pt x="92" y="367"/>
                    <a:pt x="0" y="404"/>
                  </a:cubicBezTo>
                  <a:cubicBezTo>
                    <a:pt x="0" y="404"/>
                    <a:pt x="1911" y="208"/>
                    <a:pt x="3278" y="208"/>
                  </a:cubicBezTo>
                  <a:cubicBezTo>
                    <a:pt x="4659" y="208"/>
                    <a:pt x="6668" y="404"/>
                    <a:pt x="6668" y="404"/>
                  </a:cubicBezTo>
                  <a:cubicBezTo>
                    <a:pt x="5314" y="101"/>
                    <a:pt x="4119" y="0"/>
                    <a:pt x="3129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500;p45"/>
            <p:cNvSpPr/>
            <p:nvPr/>
          </p:nvSpPr>
          <p:spPr>
            <a:xfrm>
              <a:off x="3931052" y="2352684"/>
              <a:ext cx="80269" cy="61771"/>
            </a:xfrm>
            <a:custGeom>
              <a:avLst/>
              <a:gdLst/>
              <a:ahLst/>
              <a:cxnLst/>
              <a:rect l="l" t="t" r="r" b="b"/>
              <a:pathLst>
                <a:path w="1215" h="935" extrusionOk="0">
                  <a:moveTo>
                    <a:pt x="419" y="0"/>
                  </a:moveTo>
                  <a:cubicBezTo>
                    <a:pt x="419" y="0"/>
                    <a:pt x="935" y="642"/>
                    <a:pt x="1" y="935"/>
                  </a:cubicBezTo>
                  <a:cubicBezTo>
                    <a:pt x="336" y="907"/>
                    <a:pt x="643" y="767"/>
                    <a:pt x="880" y="530"/>
                  </a:cubicBezTo>
                  <a:cubicBezTo>
                    <a:pt x="1214" y="140"/>
                    <a:pt x="419" y="0"/>
                    <a:pt x="419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501;p45"/>
            <p:cNvSpPr/>
            <p:nvPr/>
          </p:nvSpPr>
          <p:spPr>
            <a:xfrm>
              <a:off x="3549568" y="2387524"/>
              <a:ext cx="439597" cy="45651"/>
            </a:xfrm>
            <a:custGeom>
              <a:avLst/>
              <a:gdLst/>
              <a:ahLst/>
              <a:cxnLst/>
              <a:rect l="l" t="t" r="r" b="b"/>
              <a:pathLst>
                <a:path w="6654" h="691" extrusionOk="0">
                  <a:moveTo>
                    <a:pt x="0" y="1"/>
                  </a:moveTo>
                  <a:lnTo>
                    <a:pt x="0" y="1"/>
                  </a:lnTo>
                  <a:cubicBezTo>
                    <a:pt x="98" y="98"/>
                    <a:pt x="781" y="601"/>
                    <a:pt x="3432" y="684"/>
                  </a:cubicBezTo>
                  <a:cubicBezTo>
                    <a:pt x="3582" y="689"/>
                    <a:pt x="3726" y="691"/>
                    <a:pt x="3863" y="691"/>
                  </a:cubicBezTo>
                  <a:cubicBezTo>
                    <a:pt x="6378" y="691"/>
                    <a:pt x="6654" y="1"/>
                    <a:pt x="6654" y="1"/>
                  </a:cubicBezTo>
                  <a:lnTo>
                    <a:pt x="6654" y="1"/>
                  </a:lnTo>
                  <a:cubicBezTo>
                    <a:pt x="6641" y="14"/>
                    <a:pt x="6000" y="592"/>
                    <a:pt x="3792" y="592"/>
                  </a:cubicBezTo>
                  <a:cubicBezTo>
                    <a:pt x="3672" y="592"/>
                    <a:pt x="3547" y="590"/>
                    <a:pt x="3418" y="587"/>
                  </a:cubicBezTo>
                  <a:cubicBezTo>
                    <a:pt x="1074" y="531"/>
                    <a:pt x="154" y="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502;p45"/>
            <p:cNvSpPr/>
            <p:nvPr/>
          </p:nvSpPr>
          <p:spPr>
            <a:xfrm>
              <a:off x="3563640" y="1867329"/>
              <a:ext cx="406168" cy="127109"/>
            </a:xfrm>
            <a:custGeom>
              <a:avLst/>
              <a:gdLst/>
              <a:ahLst/>
              <a:cxnLst/>
              <a:rect l="l" t="t" r="r" b="b"/>
              <a:pathLst>
                <a:path w="6148" h="1924" extrusionOk="0">
                  <a:moveTo>
                    <a:pt x="3015" y="338"/>
                  </a:moveTo>
                  <a:cubicBezTo>
                    <a:pt x="3380" y="338"/>
                    <a:pt x="3756" y="382"/>
                    <a:pt x="4042" y="468"/>
                  </a:cubicBezTo>
                  <a:cubicBezTo>
                    <a:pt x="4865" y="719"/>
                    <a:pt x="4362" y="1096"/>
                    <a:pt x="4097" y="1235"/>
                  </a:cubicBezTo>
                  <a:cubicBezTo>
                    <a:pt x="4028" y="1291"/>
                    <a:pt x="3958" y="1305"/>
                    <a:pt x="3958" y="1305"/>
                  </a:cubicBezTo>
                  <a:cubicBezTo>
                    <a:pt x="3707" y="1458"/>
                    <a:pt x="3414" y="1556"/>
                    <a:pt x="3121" y="1584"/>
                  </a:cubicBezTo>
                  <a:cubicBezTo>
                    <a:pt x="2814" y="1584"/>
                    <a:pt x="2521" y="1486"/>
                    <a:pt x="2270" y="1305"/>
                  </a:cubicBezTo>
                  <a:cubicBezTo>
                    <a:pt x="2200" y="1263"/>
                    <a:pt x="2131" y="1235"/>
                    <a:pt x="2075" y="1193"/>
                  </a:cubicBezTo>
                  <a:cubicBezTo>
                    <a:pt x="1212" y="622"/>
                    <a:pt x="2080" y="338"/>
                    <a:pt x="3015" y="338"/>
                  </a:cubicBezTo>
                  <a:close/>
                  <a:moveTo>
                    <a:pt x="2940" y="1"/>
                  </a:moveTo>
                  <a:cubicBezTo>
                    <a:pt x="1413" y="1"/>
                    <a:pt x="1" y="500"/>
                    <a:pt x="1796" y="1500"/>
                  </a:cubicBezTo>
                  <a:cubicBezTo>
                    <a:pt x="1796" y="1500"/>
                    <a:pt x="2368" y="1923"/>
                    <a:pt x="2984" y="1923"/>
                  </a:cubicBezTo>
                  <a:cubicBezTo>
                    <a:pt x="3020" y="1923"/>
                    <a:pt x="3057" y="1922"/>
                    <a:pt x="3093" y="1919"/>
                  </a:cubicBezTo>
                  <a:cubicBezTo>
                    <a:pt x="3553" y="1863"/>
                    <a:pt x="4000" y="1723"/>
                    <a:pt x="4404" y="1500"/>
                  </a:cubicBezTo>
                  <a:cubicBezTo>
                    <a:pt x="4404" y="1500"/>
                    <a:pt x="6148" y="705"/>
                    <a:pt x="4516" y="203"/>
                  </a:cubicBezTo>
                  <a:cubicBezTo>
                    <a:pt x="4077" y="68"/>
                    <a:pt x="3501" y="1"/>
                    <a:pt x="2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503;p45"/>
            <p:cNvSpPr/>
            <p:nvPr/>
          </p:nvSpPr>
          <p:spPr>
            <a:xfrm>
              <a:off x="3644636" y="1889658"/>
              <a:ext cx="240411" cy="59326"/>
            </a:xfrm>
            <a:custGeom>
              <a:avLst/>
              <a:gdLst/>
              <a:ahLst/>
              <a:cxnLst/>
              <a:rect l="l" t="t" r="r" b="b"/>
              <a:pathLst>
                <a:path w="3639" h="898" extrusionOk="0">
                  <a:moveTo>
                    <a:pt x="1792" y="0"/>
                  </a:moveTo>
                  <a:cubicBezTo>
                    <a:pt x="861" y="0"/>
                    <a:pt x="0" y="284"/>
                    <a:pt x="863" y="855"/>
                  </a:cubicBezTo>
                  <a:cubicBezTo>
                    <a:pt x="849" y="842"/>
                    <a:pt x="700" y="367"/>
                    <a:pt x="1685" y="367"/>
                  </a:cubicBezTo>
                  <a:cubicBezTo>
                    <a:pt x="1699" y="367"/>
                    <a:pt x="1713" y="367"/>
                    <a:pt x="1728" y="367"/>
                  </a:cubicBezTo>
                  <a:cubicBezTo>
                    <a:pt x="2760" y="381"/>
                    <a:pt x="2871" y="897"/>
                    <a:pt x="2871" y="897"/>
                  </a:cubicBezTo>
                  <a:cubicBezTo>
                    <a:pt x="3136" y="758"/>
                    <a:pt x="3639" y="395"/>
                    <a:pt x="2816" y="130"/>
                  </a:cubicBezTo>
                  <a:cubicBezTo>
                    <a:pt x="2530" y="44"/>
                    <a:pt x="2155" y="0"/>
                    <a:pt x="1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504;p45"/>
            <p:cNvSpPr/>
            <p:nvPr/>
          </p:nvSpPr>
          <p:spPr>
            <a:xfrm>
              <a:off x="3638954" y="1872746"/>
              <a:ext cx="256266" cy="115746"/>
            </a:xfrm>
            <a:custGeom>
              <a:avLst/>
              <a:gdLst/>
              <a:ahLst/>
              <a:cxnLst/>
              <a:rect l="l" t="t" r="r" b="b"/>
              <a:pathLst>
                <a:path w="3879" h="1752" extrusionOk="0">
                  <a:moveTo>
                    <a:pt x="1960" y="71"/>
                  </a:moveTo>
                  <a:cubicBezTo>
                    <a:pt x="2882" y="71"/>
                    <a:pt x="3306" y="256"/>
                    <a:pt x="3501" y="442"/>
                  </a:cubicBezTo>
                  <a:cubicBezTo>
                    <a:pt x="3655" y="595"/>
                    <a:pt x="3641" y="832"/>
                    <a:pt x="3488" y="986"/>
                  </a:cubicBezTo>
                  <a:cubicBezTo>
                    <a:pt x="2947" y="1471"/>
                    <a:pt x="2445" y="1591"/>
                    <a:pt x="2079" y="1591"/>
                  </a:cubicBezTo>
                  <a:cubicBezTo>
                    <a:pt x="1720" y="1591"/>
                    <a:pt x="1493" y="1474"/>
                    <a:pt x="1493" y="1474"/>
                  </a:cubicBezTo>
                  <a:cubicBezTo>
                    <a:pt x="279" y="1028"/>
                    <a:pt x="293" y="609"/>
                    <a:pt x="433" y="372"/>
                  </a:cubicBezTo>
                  <a:cubicBezTo>
                    <a:pt x="516" y="247"/>
                    <a:pt x="642" y="163"/>
                    <a:pt x="781" y="149"/>
                  </a:cubicBezTo>
                  <a:cubicBezTo>
                    <a:pt x="1245" y="94"/>
                    <a:pt x="1633" y="71"/>
                    <a:pt x="1960" y="71"/>
                  </a:cubicBezTo>
                  <a:close/>
                  <a:moveTo>
                    <a:pt x="1868" y="0"/>
                  </a:moveTo>
                  <a:cubicBezTo>
                    <a:pt x="1505" y="0"/>
                    <a:pt x="1077" y="24"/>
                    <a:pt x="572" y="79"/>
                  </a:cubicBezTo>
                  <a:cubicBezTo>
                    <a:pt x="405" y="107"/>
                    <a:pt x="265" y="205"/>
                    <a:pt x="168" y="344"/>
                  </a:cubicBezTo>
                  <a:cubicBezTo>
                    <a:pt x="0" y="623"/>
                    <a:pt x="0" y="1097"/>
                    <a:pt x="1395" y="1613"/>
                  </a:cubicBezTo>
                  <a:cubicBezTo>
                    <a:pt x="1395" y="1613"/>
                    <a:pt x="1654" y="1751"/>
                    <a:pt x="2067" y="1751"/>
                  </a:cubicBezTo>
                  <a:cubicBezTo>
                    <a:pt x="2487" y="1751"/>
                    <a:pt x="3065" y="1610"/>
                    <a:pt x="3697" y="1042"/>
                  </a:cubicBezTo>
                  <a:cubicBezTo>
                    <a:pt x="3864" y="874"/>
                    <a:pt x="3878" y="609"/>
                    <a:pt x="3697" y="428"/>
                  </a:cubicBezTo>
                  <a:cubicBezTo>
                    <a:pt x="3476" y="218"/>
                    <a:pt x="2972" y="0"/>
                    <a:pt x="1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505;p45"/>
            <p:cNvSpPr/>
            <p:nvPr/>
          </p:nvSpPr>
          <p:spPr>
            <a:xfrm>
              <a:off x="3856440" y="1885298"/>
              <a:ext cx="76503" cy="59987"/>
            </a:xfrm>
            <a:custGeom>
              <a:avLst/>
              <a:gdLst/>
              <a:ahLst/>
              <a:cxnLst/>
              <a:rect l="l" t="t" r="r" b="b"/>
              <a:pathLst>
                <a:path w="1158" h="908" extrusionOk="0">
                  <a:moveTo>
                    <a:pt x="0" y="1"/>
                  </a:moveTo>
                  <a:lnTo>
                    <a:pt x="0" y="1"/>
                  </a:lnTo>
                  <a:cubicBezTo>
                    <a:pt x="921" y="391"/>
                    <a:pt x="335" y="907"/>
                    <a:pt x="335" y="907"/>
                  </a:cubicBezTo>
                  <a:cubicBezTo>
                    <a:pt x="1158" y="32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506;p45"/>
            <p:cNvSpPr/>
            <p:nvPr/>
          </p:nvSpPr>
          <p:spPr>
            <a:xfrm>
              <a:off x="3694251" y="1964576"/>
              <a:ext cx="150232" cy="29201"/>
            </a:xfrm>
            <a:custGeom>
              <a:avLst/>
              <a:gdLst/>
              <a:ahLst/>
              <a:cxnLst/>
              <a:rect l="l" t="t" r="r" b="b"/>
              <a:pathLst>
                <a:path w="2274" h="442" extrusionOk="0">
                  <a:moveTo>
                    <a:pt x="0" y="0"/>
                  </a:moveTo>
                  <a:cubicBezTo>
                    <a:pt x="0" y="0"/>
                    <a:pt x="527" y="442"/>
                    <a:pt x="1233" y="442"/>
                  </a:cubicBezTo>
                  <a:cubicBezTo>
                    <a:pt x="1554" y="442"/>
                    <a:pt x="1912" y="350"/>
                    <a:pt x="2274" y="84"/>
                  </a:cubicBezTo>
                  <a:lnTo>
                    <a:pt x="2274" y="84"/>
                  </a:lnTo>
                  <a:cubicBezTo>
                    <a:pt x="2265" y="84"/>
                    <a:pt x="1861" y="321"/>
                    <a:pt x="1241" y="321"/>
                  </a:cubicBezTo>
                  <a:cubicBezTo>
                    <a:pt x="887" y="321"/>
                    <a:pt x="462" y="24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507;p45"/>
            <p:cNvSpPr/>
            <p:nvPr/>
          </p:nvSpPr>
          <p:spPr>
            <a:xfrm>
              <a:off x="2038265" y="1496440"/>
              <a:ext cx="224026" cy="191655"/>
            </a:xfrm>
            <a:custGeom>
              <a:avLst/>
              <a:gdLst/>
              <a:ahLst/>
              <a:cxnLst/>
              <a:rect l="l" t="t" r="r" b="b"/>
              <a:pathLst>
                <a:path w="3391" h="2901" extrusionOk="0">
                  <a:moveTo>
                    <a:pt x="1939" y="0"/>
                  </a:moveTo>
                  <a:cubicBezTo>
                    <a:pt x="642" y="0"/>
                    <a:pt x="1" y="1563"/>
                    <a:pt x="907" y="2469"/>
                  </a:cubicBezTo>
                  <a:cubicBezTo>
                    <a:pt x="1205" y="2767"/>
                    <a:pt x="1570" y="2900"/>
                    <a:pt x="1928" y="2900"/>
                  </a:cubicBezTo>
                  <a:cubicBezTo>
                    <a:pt x="2675" y="2900"/>
                    <a:pt x="3390" y="2319"/>
                    <a:pt x="3390" y="1451"/>
                  </a:cubicBezTo>
                  <a:cubicBezTo>
                    <a:pt x="3390" y="642"/>
                    <a:pt x="2735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508;p45"/>
            <p:cNvSpPr/>
            <p:nvPr/>
          </p:nvSpPr>
          <p:spPr>
            <a:xfrm>
              <a:off x="2136900" y="1983933"/>
              <a:ext cx="273707" cy="273707"/>
            </a:xfrm>
            <a:custGeom>
              <a:avLst/>
              <a:gdLst/>
              <a:ahLst/>
              <a:cxnLst/>
              <a:rect l="l" t="t" r="r" b="b"/>
              <a:pathLst>
                <a:path w="4143" h="4143" extrusionOk="0">
                  <a:moveTo>
                    <a:pt x="2078" y="0"/>
                  </a:moveTo>
                  <a:cubicBezTo>
                    <a:pt x="935" y="0"/>
                    <a:pt x="0" y="935"/>
                    <a:pt x="0" y="2079"/>
                  </a:cubicBezTo>
                  <a:cubicBezTo>
                    <a:pt x="0" y="3222"/>
                    <a:pt x="935" y="4143"/>
                    <a:pt x="2078" y="4143"/>
                  </a:cubicBezTo>
                  <a:cubicBezTo>
                    <a:pt x="3222" y="4143"/>
                    <a:pt x="4143" y="3222"/>
                    <a:pt x="4143" y="2079"/>
                  </a:cubicBezTo>
                  <a:cubicBezTo>
                    <a:pt x="4143" y="935"/>
                    <a:pt x="3222" y="0"/>
                    <a:pt x="2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509;p45"/>
            <p:cNvSpPr/>
            <p:nvPr/>
          </p:nvSpPr>
          <p:spPr>
            <a:xfrm>
              <a:off x="1728619" y="2043788"/>
              <a:ext cx="1881795" cy="174279"/>
            </a:xfrm>
            <a:custGeom>
              <a:avLst/>
              <a:gdLst/>
              <a:ahLst/>
              <a:cxnLst/>
              <a:rect l="l" t="t" r="r" b="b"/>
              <a:pathLst>
                <a:path w="28484" h="2638" extrusionOk="0">
                  <a:moveTo>
                    <a:pt x="20362" y="1"/>
                  </a:moveTo>
                  <a:cubicBezTo>
                    <a:pt x="10861" y="1"/>
                    <a:pt x="1" y="1703"/>
                    <a:pt x="1" y="1703"/>
                  </a:cubicBezTo>
                  <a:lnTo>
                    <a:pt x="280" y="2219"/>
                  </a:lnTo>
                  <a:lnTo>
                    <a:pt x="503" y="2637"/>
                  </a:lnTo>
                  <a:cubicBezTo>
                    <a:pt x="8306" y="1360"/>
                    <a:pt x="14461" y="994"/>
                    <a:pt x="18957" y="994"/>
                  </a:cubicBezTo>
                  <a:cubicBezTo>
                    <a:pt x="25020" y="994"/>
                    <a:pt x="28065" y="1661"/>
                    <a:pt x="28065" y="1661"/>
                  </a:cubicBezTo>
                  <a:lnTo>
                    <a:pt x="28289" y="1103"/>
                  </a:lnTo>
                  <a:lnTo>
                    <a:pt x="28484" y="601"/>
                  </a:lnTo>
                  <a:cubicBezTo>
                    <a:pt x="26156" y="166"/>
                    <a:pt x="23325" y="1"/>
                    <a:pt x="20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10;p45"/>
            <p:cNvSpPr/>
            <p:nvPr/>
          </p:nvSpPr>
          <p:spPr>
            <a:xfrm>
              <a:off x="1728619" y="2043788"/>
              <a:ext cx="1881795" cy="146598"/>
            </a:xfrm>
            <a:custGeom>
              <a:avLst/>
              <a:gdLst/>
              <a:ahLst/>
              <a:cxnLst/>
              <a:rect l="l" t="t" r="r" b="b"/>
              <a:pathLst>
                <a:path w="28484" h="2219" extrusionOk="0">
                  <a:moveTo>
                    <a:pt x="20362" y="1"/>
                  </a:moveTo>
                  <a:cubicBezTo>
                    <a:pt x="10861" y="1"/>
                    <a:pt x="1" y="1703"/>
                    <a:pt x="1" y="1703"/>
                  </a:cubicBezTo>
                  <a:lnTo>
                    <a:pt x="280" y="2219"/>
                  </a:lnTo>
                  <a:cubicBezTo>
                    <a:pt x="280" y="2219"/>
                    <a:pt x="11024" y="429"/>
                    <a:pt x="20259" y="429"/>
                  </a:cubicBezTo>
                  <a:cubicBezTo>
                    <a:pt x="23227" y="429"/>
                    <a:pt x="26039" y="614"/>
                    <a:pt x="28289" y="1103"/>
                  </a:cubicBezTo>
                  <a:lnTo>
                    <a:pt x="28484" y="601"/>
                  </a:lnTo>
                  <a:cubicBezTo>
                    <a:pt x="26156" y="166"/>
                    <a:pt x="23325" y="1"/>
                    <a:pt x="2036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511;p45"/>
            <p:cNvSpPr/>
            <p:nvPr/>
          </p:nvSpPr>
          <p:spPr>
            <a:xfrm>
              <a:off x="2074205" y="1366490"/>
              <a:ext cx="471902" cy="2396904"/>
            </a:xfrm>
            <a:custGeom>
              <a:avLst/>
              <a:gdLst/>
              <a:ahLst/>
              <a:cxnLst/>
              <a:rect l="l" t="t" r="r" b="b"/>
              <a:pathLst>
                <a:path w="7143" h="36281" extrusionOk="0">
                  <a:moveTo>
                    <a:pt x="1" y="1"/>
                  </a:moveTo>
                  <a:cubicBezTo>
                    <a:pt x="1" y="1"/>
                    <a:pt x="5566" y="18999"/>
                    <a:pt x="4157" y="36183"/>
                  </a:cubicBezTo>
                  <a:lnTo>
                    <a:pt x="4520" y="36225"/>
                  </a:lnTo>
                  <a:lnTo>
                    <a:pt x="5064" y="36281"/>
                  </a:lnTo>
                  <a:cubicBezTo>
                    <a:pt x="5064" y="36281"/>
                    <a:pt x="7142" y="20756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512;p45"/>
            <p:cNvSpPr/>
            <p:nvPr/>
          </p:nvSpPr>
          <p:spPr>
            <a:xfrm>
              <a:off x="2074205" y="1366490"/>
              <a:ext cx="367784" cy="2393271"/>
            </a:xfrm>
            <a:custGeom>
              <a:avLst/>
              <a:gdLst/>
              <a:ahLst/>
              <a:cxnLst/>
              <a:rect l="l" t="t" r="r" b="b"/>
              <a:pathLst>
                <a:path w="5567" h="36226" extrusionOk="0">
                  <a:moveTo>
                    <a:pt x="1" y="1"/>
                  </a:moveTo>
                  <a:cubicBezTo>
                    <a:pt x="1" y="1"/>
                    <a:pt x="5566" y="18999"/>
                    <a:pt x="4157" y="36183"/>
                  </a:cubicBezTo>
                  <a:lnTo>
                    <a:pt x="4520" y="36225"/>
                  </a:lnTo>
                  <a:cubicBezTo>
                    <a:pt x="5385" y="17688"/>
                    <a:pt x="377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513;p45"/>
            <p:cNvSpPr/>
            <p:nvPr/>
          </p:nvSpPr>
          <p:spPr>
            <a:xfrm>
              <a:off x="1893583" y="3750842"/>
              <a:ext cx="1110487" cy="124995"/>
            </a:xfrm>
            <a:custGeom>
              <a:avLst/>
              <a:gdLst/>
              <a:ahLst/>
              <a:cxnLst/>
              <a:rect l="l" t="t" r="r" b="b"/>
              <a:pathLst>
                <a:path w="16809" h="1892" extrusionOk="0">
                  <a:moveTo>
                    <a:pt x="8006" y="1"/>
                  </a:moveTo>
                  <a:cubicBezTo>
                    <a:pt x="3026" y="1"/>
                    <a:pt x="1" y="553"/>
                    <a:pt x="1" y="553"/>
                  </a:cubicBezTo>
                  <a:lnTo>
                    <a:pt x="210" y="1111"/>
                  </a:lnTo>
                  <a:lnTo>
                    <a:pt x="503" y="1892"/>
                  </a:lnTo>
                  <a:cubicBezTo>
                    <a:pt x="2230" y="1460"/>
                    <a:pt x="4848" y="1324"/>
                    <a:pt x="7467" y="1324"/>
                  </a:cubicBezTo>
                  <a:cubicBezTo>
                    <a:pt x="11956" y="1324"/>
                    <a:pt x="16446" y="1724"/>
                    <a:pt x="16446" y="1724"/>
                  </a:cubicBezTo>
                  <a:lnTo>
                    <a:pt x="16641" y="1111"/>
                  </a:lnTo>
                  <a:lnTo>
                    <a:pt x="16809" y="553"/>
                  </a:lnTo>
                  <a:cubicBezTo>
                    <a:pt x="13475" y="139"/>
                    <a:pt x="10496" y="1"/>
                    <a:pt x="8006" y="1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514;p45"/>
            <p:cNvSpPr/>
            <p:nvPr/>
          </p:nvSpPr>
          <p:spPr>
            <a:xfrm>
              <a:off x="1893583" y="3750842"/>
              <a:ext cx="1110487" cy="73398"/>
            </a:xfrm>
            <a:custGeom>
              <a:avLst/>
              <a:gdLst/>
              <a:ahLst/>
              <a:cxnLst/>
              <a:rect l="l" t="t" r="r" b="b"/>
              <a:pathLst>
                <a:path w="16809" h="1111" extrusionOk="0">
                  <a:moveTo>
                    <a:pt x="8006" y="1"/>
                  </a:moveTo>
                  <a:cubicBezTo>
                    <a:pt x="3026" y="1"/>
                    <a:pt x="1" y="553"/>
                    <a:pt x="1" y="553"/>
                  </a:cubicBezTo>
                  <a:lnTo>
                    <a:pt x="210" y="1111"/>
                  </a:lnTo>
                  <a:cubicBezTo>
                    <a:pt x="3483" y="650"/>
                    <a:pt x="6400" y="497"/>
                    <a:pt x="8834" y="497"/>
                  </a:cubicBezTo>
                  <a:cubicBezTo>
                    <a:pt x="13703" y="497"/>
                    <a:pt x="16641" y="1111"/>
                    <a:pt x="16641" y="1111"/>
                  </a:cubicBezTo>
                  <a:lnTo>
                    <a:pt x="16809" y="553"/>
                  </a:lnTo>
                  <a:cubicBezTo>
                    <a:pt x="13475" y="139"/>
                    <a:pt x="10496" y="1"/>
                    <a:pt x="8006" y="1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515;p45"/>
            <p:cNvSpPr/>
            <p:nvPr/>
          </p:nvSpPr>
          <p:spPr>
            <a:xfrm>
              <a:off x="3560601" y="2062220"/>
              <a:ext cx="427639" cy="163181"/>
            </a:xfrm>
            <a:custGeom>
              <a:avLst/>
              <a:gdLst/>
              <a:ahLst/>
              <a:cxnLst/>
              <a:rect l="l" t="t" r="r" b="b"/>
              <a:pathLst>
                <a:path w="6473" h="2470" extrusionOk="0">
                  <a:moveTo>
                    <a:pt x="1675" y="1"/>
                  </a:moveTo>
                  <a:cubicBezTo>
                    <a:pt x="754" y="1"/>
                    <a:pt x="1" y="545"/>
                    <a:pt x="1" y="1242"/>
                  </a:cubicBezTo>
                  <a:cubicBezTo>
                    <a:pt x="1" y="1926"/>
                    <a:pt x="754" y="2470"/>
                    <a:pt x="1675" y="2470"/>
                  </a:cubicBezTo>
                  <a:lnTo>
                    <a:pt x="4799" y="2470"/>
                  </a:lnTo>
                  <a:cubicBezTo>
                    <a:pt x="5734" y="2470"/>
                    <a:pt x="6473" y="1926"/>
                    <a:pt x="6473" y="1242"/>
                  </a:cubicBezTo>
                  <a:cubicBezTo>
                    <a:pt x="6473" y="545"/>
                    <a:pt x="5720" y="1"/>
                    <a:pt x="4799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516;p45"/>
            <p:cNvSpPr/>
            <p:nvPr/>
          </p:nvSpPr>
          <p:spPr>
            <a:xfrm>
              <a:off x="602541" y="1637422"/>
              <a:ext cx="439663" cy="648824"/>
            </a:xfrm>
            <a:custGeom>
              <a:avLst/>
              <a:gdLst/>
              <a:ahLst/>
              <a:cxnLst/>
              <a:rect l="l" t="t" r="r" b="b"/>
              <a:pathLst>
                <a:path w="6655" h="9821" extrusionOk="0">
                  <a:moveTo>
                    <a:pt x="3962" y="1"/>
                  </a:moveTo>
                  <a:lnTo>
                    <a:pt x="1954" y="56"/>
                  </a:lnTo>
                  <a:lnTo>
                    <a:pt x="1" y="949"/>
                  </a:lnTo>
                  <a:lnTo>
                    <a:pt x="921" y="1451"/>
                  </a:lnTo>
                  <a:lnTo>
                    <a:pt x="1828" y="4562"/>
                  </a:lnTo>
                  <a:lnTo>
                    <a:pt x="587" y="9248"/>
                  </a:lnTo>
                  <a:lnTo>
                    <a:pt x="1828" y="9695"/>
                  </a:lnTo>
                  <a:lnTo>
                    <a:pt x="2735" y="9820"/>
                  </a:lnTo>
                  <a:lnTo>
                    <a:pt x="3976" y="9751"/>
                  </a:lnTo>
                  <a:lnTo>
                    <a:pt x="5162" y="9290"/>
                  </a:lnTo>
                  <a:lnTo>
                    <a:pt x="6138" y="8649"/>
                  </a:lnTo>
                  <a:lnTo>
                    <a:pt x="6654" y="8202"/>
                  </a:lnTo>
                  <a:lnTo>
                    <a:pt x="3585" y="4297"/>
                  </a:lnTo>
                  <a:lnTo>
                    <a:pt x="3432" y="1019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517;p45"/>
            <p:cNvSpPr/>
            <p:nvPr/>
          </p:nvSpPr>
          <p:spPr>
            <a:xfrm>
              <a:off x="637555" y="1699193"/>
              <a:ext cx="408282" cy="591150"/>
            </a:xfrm>
            <a:custGeom>
              <a:avLst/>
              <a:gdLst/>
              <a:ahLst/>
              <a:cxnLst/>
              <a:rect l="l" t="t" r="r" b="b"/>
              <a:pathLst>
                <a:path w="6180" h="8948" extrusionOk="0">
                  <a:moveTo>
                    <a:pt x="2860" y="446"/>
                  </a:moveTo>
                  <a:lnTo>
                    <a:pt x="2986" y="3334"/>
                  </a:lnTo>
                  <a:lnTo>
                    <a:pt x="6040" y="7253"/>
                  </a:lnTo>
                  <a:cubicBezTo>
                    <a:pt x="6040" y="7253"/>
                    <a:pt x="4897" y="8481"/>
                    <a:pt x="3251" y="8760"/>
                  </a:cubicBezTo>
                  <a:cubicBezTo>
                    <a:pt x="2989" y="8807"/>
                    <a:pt x="2731" y="8827"/>
                    <a:pt x="2481" y="8827"/>
                  </a:cubicBezTo>
                  <a:cubicBezTo>
                    <a:pt x="1175" y="8827"/>
                    <a:pt x="112" y="8286"/>
                    <a:pt x="112" y="8286"/>
                  </a:cubicBezTo>
                  <a:lnTo>
                    <a:pt x="1354" y="3613"/>
                  </a:lnTo>
                  <a:lnTo>
                    <a:pt x="559" y="809"/>
                  </a:lnTo>
                  <a:lnTo>
                    <a:pt x="1828" y="977"/>
                  </a:lnTo>
                  <a:lnTo>
                    <a:pt x="2860" y="446"/>
                  </a:lnTo>
                  <a:close/>
                  <a:moveTo>
                    <a:pt x="2958" y="0"/>
                  </a:moveTo>
                  <a:lnTo>
                    <a:pt x="1814" y="879"/>
                  </a:lnTo>
                  <a:lnTo>
                    <a:pt x="433" y="781"/>
                  </a:lnTo>
                  <a:lnTo>
                    <a:pt x="1228" y="3627"/>
                  </a:lnTo>
                  <a:lnTo>
                    <a:pt x="1" y="8355"/>
                  </a:lnTo>
                  <a:lnTo>
                    <a:pt x="57" y="8383"/>
                  </a:lnTo>
                  <a:cubicBezTo>
                    <a:pt x="115" y="8407"/>
                    <a:pt x="1178" y="8947"/>
                    <a:pt x="2507" y="8947"/>
                  </a:cubicBezTo>
                  <a:cubicBezTo>
                    <a:pt x="2752" y="8947"/>
                    <a:pt x="3006" y="8929"/>
                    <a:pt x="3265" y="8885"/>
                  </a:cubicBezTo>
                  <a:cubicBezTo>
                    <a:pt x="4925" y="8592"/>
                    <a:pt x="6082" y="7393"/>
                    <a:pt x="6124" y="7337"/>
                  </a:cubicBezTo>
                  <a:lnTo>
                    <a:pt x="6180" y="7281"/>
                  </a:lnTo>
                  <a:lnTo>
                    <a:pt x="3097" y="330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518;p45"/>
            <p:cNvSpPr/>
            <p:nvPr/>
          </p:nvSpPr>
          <p:spPr>
            <a:xfrm>
              <a:off x="513155" y="1620906"/>
              <a:ext cx="423212" cy="151223"/>
            </a:xfrm>
            <a:custGeom>
              <a:avLst/>
              <a:gdLst/>
              <a:ahLst/>
              <a:cxnLst/>
              <a:rect l="l" t="t" r="r" b="b"/>
              <a:pathLst>
                <a:path w="6406" h="2289" extrusionOk="0">
                  <a:moveTo>
                    <a:pt x="4165" y="420"/>
                  </a:moveTo>
                  <a:cubicBezTo>
                    <a:pt x="4858" y="420"/>
                    <a:pt x="5281" y="656"/>
                    <a:pt x="4646" y="1269"/>
                  </a:cubicBezTo>
                  <a:cubicBezTo>
                    <a:pt x="4590" y="1325"/>
                    <a:pt x="4520" y="1380"/>
                    <a:pt x="4450" y="1436"/>
                  </a:cubicBezTo>
                  <a:cubicBezTo>
                    <a:pt x="4213" y="1687"/>
                    <a:pt x="3892" y="1855"/>
                    <a:pt x="3558" y="1910"/>
                  </a:cubicBezTo>
                  <a:cubicBezTo>
                    <a:pt x="3516" y="1912"/>
                    <a:pt x="3475" y="1913"/>
                    <a:pt x="3433" y="1913"/>
                  </a:cubicBezTo>
                  <a:cubicBezTo>
                    <a:pt x="3137" y="1913"/>
                    <a:pt x="2835" y="1869"/>
                    <a:pt x="2553" y="1771"/>
                  </a:cubicBezTo>
                  <a:cubicBezTo>
                    <a:pt x="2553" y="1771"/>
                    <a:pt x="2484" y="1743"/>
                    <a:pt x="2386" y="1715"/>
                  </a:cubicBezTo>
                  <a:cubicBezTo>
                    <a:pt x="2065" y="1590"/>
                    <a:pt x="1437" y="1283"/>
                    <a:pt x="2316" y="836"/>
                  </a:cubicBezTo>
                  <a:cubicBezTo>
                    <a:pt x="2807" y="588"/>
                    <a:pt x="3582" y="420"/>
                    <a:pt x="4165" y="420"/>
                  </a:cubicBezTo>
                  <a:close/>
                  <a:moveTo>
                    <a:pt x="4582" y="1"/>
                  </a:moveTo>
                  <a:cubicBezTo>
                    <a:pt x="3683" y="1"/>
                    <a:pt x="2487" y="257"/>
                    <a:pt x="1730" y="641"/>
                  </a:cubicBezTo>
                  <a:cubicBezTo>
                    <a:pt x="1" y="1520"/>
                    <a:pt x="2107" y="2064"/>
                    <a:pt x="2107" y="2064"/>
                  </a:cubicBezTo>
                  <a:cubicBezTo>
                    <a:pt x="2555" y="2217"/>
                    <a:pt x="3026" y="2289"/>
                    <a:pt x="3510" y="2289"/>
                  </a:cubicBezTo>
                  <a:cubicBezTo>
                    <a:pt x="3554" y="2289"/>
                    <a:pt x="3597" y="2288"/>
                    <a:pt x="3641" y="2287"/>
                  </a:cubicBezTo>
                  <a:cubicBezTo>
                    <a:pt x="4395" y="2217"/>
                    <a:pt x="5008" y="1548"/>
                    <a:pt x="5008" y="1548"/>
                  </a:cubicBezTo>
                  <a:cubicBezTo>
                    <a:pt x="6406" y="425"/>
                    <a:pt x="5740" y="1"/>
                    <a:pt x="4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519;p45"/>
            <p:cNvSpPr/>
            <p:nvPr/>
          </p:nvSpPr>
          <p:spPr>
            <a:xfrm>
              <a:off x="608090" y="1648984"/>
              <a:ext cx="254218" cy="85290"/>
            </a:xfrm>
            <a:custGeom>
              <a:avLst/>
              <a:gdLst/>
              <a:ahLst/>
              <a:cxnLst/>
              <a:rect l="l" t="t" r="r" b="b"/>
              <a:pathLst>
                <a:path w="3848" h="1291" extrusionOk="0">
                  <a:moveTo>
                    <a:pt x="2718" y="0"/>
                  </a:moveTo>
                  <a:cubicBezTo>
                    <a:pt x="2136" y="0"/>
                    <a:pt x="1368" y="164"/>
                    <a:pt x="879" y="411"/>
                  </a:cubicBezTo>
                  <a:cubicBezTo>
                    <a:pt x="0" y="858"/>
                    <a:pt x="628" y="1179"/>
                    <a:pt x="949" y="1290"/>
                  </a:cubicBezTo>
                  <a:cubicBezTo>
                    <a:pt x="949" y="1290"/>
                    <a:pt x="977" y="690"/>
                    <a:pt x="2135" y="467"/>
                  </a:cubicBezTo>
                  <a:cubicBezTo>
                    <a:pt x="2321" y="431"/>
                    <a:pt x="2474" y="416"/>
                    <a:pt x="2602" y="416"/>
                  </a:cubicBezTo>
                  <a:cubicBezTo>
                    <a:pt x="3257" y="416"/>
                    <a:pt x="3209" y="820"/>
                    <a:pt x="3209" y="844"/>
                  </a:cubicBezTo>
                  <a:cubicBezTo>
                    <a:pt x="3847" y="235"/>
                    <a:pt x="3417" y="0"/>
                    <a:pt x="2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520;p45"/>
            <p:cNvSpPr/>
            <p:nvPr/>
          </p:nvSpPr>
          <p:spPr>
            <a:xfrm>
              <a:off x="597057" y="1624407"/>
              <a:ext cx="292139" cy="144022"/>
            </a:xfrm>
            <a:custGeom>
              <a:avLst/>
              <a:gdLst/>
              <a:ahLst/>
              <a:cxnLst/>
              <a:rect l="l" t="t" r="r" b="b"/>
              <a:pathLst>
                <a:path w="4422" h="2180" extrusionOk="0">
                  <a:moveTo>
                    <a:pt x="3390" y="112"/>
                  </a:moveTo>
                  <a:cubicBezTo>
                    <a:pt x="3541" y="112"/>
                    <a:pt x="3678" y="179"/>
                    <a:pt x="3780" y="281"/>
                  </a:cubicBezTo>
                  <a:cubicBezTo>
                    <a:pt x="4003" y="518"/>
                    <a:pt x="4087" y="993"/>
                    <a:pt x="2818" y="1732"/>
                  </a:cubicBezTo>
                  <a:cubicBezTo>
                    <a:pt x="2818" y="1732"/>
                    <a:pt x="2471" y="1994"/>
                    <a:pt x="1878" y="1994"/>
                  </a:cubicBezTo>
                  <a:cubicBezTo>
                    <a:pt x="1504" y="1994"/>
                    <a:pt x="1033" y="1890"/>
                    <a:pt x="488" y="1551"/>
                  </a:cubicBezTo>
                  <a:cubicBezTo>
                    <a:pt x="293" y="1425"/>
                    <a:pt x="251" y="1160"/>
                    <a:pt x="377" y="965"/>
                  </a:cubicBezTo>
                  <a:cubicBezTo>
                    <a:pt x="614" y="630"/>
                    <a:pt x="1339" y="225"/>
                    <a:pt x="3348" y="114"/>
                  </a:cubicBezTo>
                  <a:cubicBezTo>
                    <a:pt x="3362" y="113"/>
                    <a:pt x="3376" y="112"/>
                    <a:pt x="3390" y="112"/>
                  </a:cubicBezTo>
                  <a:close/>
                  <a:moveTo>
                    <a:pt x="3613" y="1"/>
                  </a:moveTo>
                  <a:cubicBezTo>
                    <a:pt x="3599" y="1"/>
                    <a:pt x="3585" y="1"/>
                    <a:pt x="3571" y="2"/>
                  </a:cubicBezTo>
                  <a:cubicBezTo>
                    <a:pt x="1255" y="128"/>
                    <a:pt x="432" y="616"/>
                    <a:pt x="153" y="993"/>
                  </a:cubicBezTo>
                  <a:cubicBezTo>
                    <a:pt x="0" y="1216"/>
                    <a:pt x="56" y="1523"/>
                    <a:pt x="293" y="1676"/>
                  </a:cubicBezTo>
                  <a:cubicBezTo>
                    <a:pt x="907" y="2061"/>
                    <a:pt x="1444" y="2179"/>
                    <a:pt x="1872" y="2179"/>
                  </a:cubicBezTo>
                  <a:cubicBezTo>
                    <a:pt x="2562" y="2179"/>
                    <a:pt x="2971" y="1871"/>
                    <a:pt x="2971" y="1871"/>
                  </a:cubicBezTo>
                  <a:cubicBezTo>
                    <a:pt x="4422" y="1021"/>
                    <a:pt x="4324" y="490"/>
                    <a:pt x="4073" y="212"/>
                  </a:cubicBezTo>
                  <a:cubicBezTo>
                    <a:pt x="3957" y="82"/>
                    <a:pt x="3792" y="1"/>
                    <a:pt x="3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521;p45"/>
            <p:cNvSpPr/>
            <p:nvPr/>
          </p:nvSpPr>
          <p:spPr>
            <a:xfrm>
              <a:off x="839384" y="1624540"/>
              <a:ext cx="102335" cy="89452"/>
            </a:xfrm>
            <a:custGeom>
              <a:avLst/>
              <a:gdLst/>
              <a:ahLst/>
              <a:cxnLst/>
              <a:rect l="l" t="t" r="r" b="b"/>
              <a:pathLst>
                <a:path w="1549" h="1354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293"/>
                    <a:pt x="56" y="1353"/>
                    <a:pt x="56" y="1353"/>
                  </a:cubicBezTo>
                  <a:cubicBezTo>
                    <a:pt x="1549" y="7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522;p45"/>
            <p:cNvSpPr/>
            <p:nvPr/>
          </p:nvSpPr>
          <p:spPr>
            <a:xfrm>
              <a:off x="656912" y="1935970"/>
              <a:ext cx="366859" cy="333694"/>
            </a:xfrm>
            <a:custGeom>
              <a:avLst/>
              <a:gdLst/>
              <a:ahLst/>
              <a:cxnLst/>
              <a:rect l="l" t="t" r="r" b="b"/>
              <a:pathLst>
                <a:path w="5553" h="5051" extrusionOk="0">
                  <a:moveTo>
                    <a:pt x="1" y="4618"/>
                  </a:moveTo>
                  <a:lnTo>
                    <a:pt x="1" y="4618"/>
                  </a:lnTo>
                  <a:cubicBezTo>
                    <a:pt x="503" y="4785"/>
                    <a:pt x="1033" y="4911"/>
                    <a:pt x="1563" y="4981"/>
                  </a:cubicBezTo>
                  <a:lnTo>
                    <a:pt x="1563" y="4981"/>
                  </a:lnTo>
                  <a:cubicBezTo>
                    <a:pt x="2065" y="5050"/>
                    <a:pt x="2567" y="5036"/>
                    <a:pt x="3069" y="4967"/>
                  </a:cubicBezTo>
                  <a:cubicBezTo>
                    <a:pt x="3627" y="4869"/>
                    <a:pt x="4157" y="4660"/>
                    <a:pt x="4632" y="4353"/>
                  </a:cubicBezTo>
                  <a:cubicBezTo>
                    <a:pt x="4966" y="4144"/>
                    <a:pt x="5273" y="3907"/>
                    <a:pt x="5552" y="3628"/>
                  </a:cubicBezTo>
                  <a:lnTo>
                    <a:pt x="5552" y="3628"/>
                  </a:lnTo>
                  <a:lnTo>
                    <a:pt x="2707" y="1"/>
                  </a:lnTo>
                  <a:lnTo>
                    <a:pt x="1214" y="266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523;p45"/>
            <p:cNvSpPr/>
            <p:nvPr/>
          </p:nvSpPr>
          <p:spPr>
            <a:xfrm>
              <a:off x="770280" y="2034341"/>
              <a:ext cx="23585" cy="19357"/>
            </a:xfrm>
            <a:custGeom>
              <a:avLst/>
              <a:gdLst/>
              <a:ahLst/>
              <a:cxnLst/>
              <a:rect l="l" t="t" r="r" b="b"/>
              <a:pathLst>
                <a:path w="357" h="293" extrusionOk="0">
                  <a:moveTo>
                    <a:pt x="175" y="1"/>
                  </a:moveTo>
                  <a:cubicBezTo>
                    <a:pt x="164" y="1"/>
                    <a:pt x="152" y="2"/>
                    <a:pt x="140" y="4"/>
                  </a:cubicBezTo>
                  <a:cubicBezTo>
                    <a:pt x="56" y="18"/>
                    <a:pt x="0" y="88"/>
                    <a:pt x="28" y="172"/>
                  </a:cubicBezTo>
                  <a:cubicBezTo>
                    <a:pt x="37" y="247"/>
                    <a:pt x="100" y="292"/>
                    <a:pt x="168" y="292"/>
                  </a:cubicBezTo>
                  <a:cubicBezTo>
                    <a:pt x="213" y="292"/>
                    <a:pt x="260" y="272"/>
                    <a:pt x="293" y="228"/>
                  </a:cubicBezTo>
                  <a:cubicBezTo>
                    <a:pt x="357" y="126"/>
                    <a:pt x="293" y="1"/>
                    <a:pt x="17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524;p45"/>
            <p:cNvSpPr/>
            <p:nvPr/>
          </p:nvSpPr>
          <p:spPr>
            <a:xfrm>
              <a:off x="746298" y="2112694"/>
              <a:ext cx="23519" cy="19291"/>
            </a:xfrm>
            <a:custGeom>
              <a:avLst/>
              <a:gdLst/>
              <a:ahLst/>
              <a:cxnLst/>
              <a:rect l="l" t="t" r="r" b="b"/>
              <a:pathLst>
                <a:path w="356" h="292" extrusionOk="0">
                  <a:moveTo>
                    <a:pt x="173" y="0"/>
                  </a:moveTo>
                  <a:cubicBezTo>
                    <a:pt x="162" y="0"/>
                    <a:pt x="151" y="2"/>
                    <a:pt x="140" y="4"/>
                  </a:cubicBezTo>
                  <a:cubicBezTo>
                    <a:pt x="56" y="18"/>
                    <a:pt x="1" y="88"/>
                    <a:pt x="15" y="171"/>
                  </a:cubicBezTo>
                  <a:cubicBezTo>
                    <a:pt x="31" y="247"/>
                    <a:pt x="98" y="292"/>
                    <a:pt x="164" y="292"/>
                  </a:cubicBezTo>
                  <a:cubicBezTo>
                    <a:pt x="208" y="292"/>
                    <a:pt x="252" y="272"/>
                    <a:pt x="280" y="227"/>
                  </a:cubicBezTo>
                  <a:cubicBezTo>
                    <a:pt x="356" y="125"/>
                    <a:pt x="281" y="0"/>
                    <a:pt x="173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525;p45"/>
            <p:cNvSpPr/>
            <p:nvPr/>
          </p:nvSpPr>
          <p:spPr>
            <a:xfrm>
              <a:off x="737115" y="2204855"/>
              <a:ext cx="23585" cy="19753"/>
            </a:xfrm>
            <a:custGeom>
              <a:avLst/>
              <a:gdLst/>
              <a:ahLst/>
              <a:cxnLst/>
              <a:rect l="l" t="t" r="r" b="b"/>
              <a:pathLst>
                <a:path w="357" h="299" extrusionOk="0">
                  <a:moveTo>
                    <a:pt x="170" y="1"/>
                  </a:moveTo>
                  <a:cubicBezTo>
                    <a:pt x="160" y="1"/>
                    <a:pt x="150" y="2"/>
                    <a:pt x="140" y="4"/>
                  </a:cubicBezTo>
                  <a:cubicBezTo>
                    <a:pt x="56" y="18"/>
                    <a:pt x="0" y="102"/>
                    <a:pt x="14" y="171"/>
                  </a:cubicBezTo>
                  <a:cubicBezTo>
                    <a:pt x="31" y="255"/>
                    <a:pt x="98" y="299"/>
                    <a:pt x="165" y="299"/>
                  </a:cubicBezTo>
                  <a:cubicBezTo>
                    <a:pt x="208" y="299"/>
                    <a:pt x="251" y="280"/>
                    <a:pt x="279" y="241"/>
                  </a:cubicBezTo>
                  <a:cubicBezTo>
                    <a:pt x="356" y="138"/>
                    <a:pt x="280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526;p45"/>
            <p:cNvSpPr/>
            <p:nvPr/>
          </p:nvSpPr>
          <p:spPr>
            <a:xfrm>
              <a:off x="725091" y="2155174"/>
              <a:ext cx="12883" cy="10504"/>
            </a:xfrm>
            <a:custGeom>
              <a:avLst/>
              <a:gdLst/>
              <a:ahLst/>
              <a:cxnLst/>
              <a:rect l="l" t="t" r="r" b="b"/>
              <a:pathLst>
                <a:path w="195" h="159" extrusionOk="0">
                  <a:moveTo>
                    <a:pt x="104" y="1"/>
                  </a:moveTo>
                  <a:cubicBezTo>
                    <a:pt x="98" y="1"/>
                    <a:pt x="92" y="1"/>
                    <a:pt x="85" y="3"/>
                  </a:cubicBezTo>
                  <a:cubicBezTo>
                    <a:pt x="43" y="17"/>
                    <a:pt x="1" y="58"/>
                    <a:pt x="15" y="114"/>
                  </a:cubicBezTo>
                  <a:cubicBezTo>
                    <a:pt x="21" y="146"/>
                    <a:pt x="34" y="159"/>
                    <a:pt x="50" y="159"/>
                  </a:cubicBezTo>
                  <a:cubicBezTo>
                    <a:pt x="106" y="159"/>
                    <a:pt x="195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527;p45"/>
            <p:cNvSpPr/>
            <p:nvPr/>
          </p:nvSpPr>
          <p:spPr>
            <a:xfrm>
              <a:off x="715908" y="2183846"/>
              <a:ext cx="15393" cy="12288"/>
            </a:xfrm>
            <a:custGeom>
              <a:avLst/>
              <a:gdLst/>
              <a:ahLst/>
              <a:cxnLst/>
              <a:rect l="l" t="t" r="r" b="b"/>
              <a:pathLst>
                <a:path w="233" h="186" extrusionOk="0">
                  <a:moveTo>
                    <a:pt x="97" y="0"/>
                  </a:moveTo>
                  <a:cubicBezTo>
                    <a:pt x="93" y="0"/>
                    <a:pt x="89" y="1"/>
                    <a:pt x="84" y="1"/>
                  </a:cubicBezTo>
                  <a:cubicBezTo>
                    <a:pt x="28" y="1"/>
                    <a:pt x="0" y="57"/>
                    <a:pt x="0" y="113"/>
                  </a:cubicBezTo>
                  <a:cubicBezTo>
                    <a:pt x="12" y="149"/>
                    <a:pt x="45" y="185"/>
                    <a:pt x="90" y="185"/>
                  </a:cubicBezTo>
                  <a:cubicBezTo>
                    <a:pt x="97" y="185"/>
                    <a:pt x="104" y="184"/>
                    <a:pt x="112" y="182"/>
                  </a:cubicBezTo>
                  <a:cubicBezTo>
                    <a:pt x="233" y="156"/>
                    <a:pt x="199" y="0"/>
                    <a:pt x="9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528;p45"/>
            <p:cNvSpPr/>
            <p:nvPr/>
          </p:nvSpPr>
          <p:spPr>
            <a:xfrm>
              <a:off x="743524" y="2019873"/>
              <a:ext cx="13015" cy="13147"/>
            </a:xfrm>
            <a:custGeom>
              <a:avLst/>
              <a:gdLst/>
              <a:ahLst/>
              <a:cxnLst/>
              <a:rect l="l" t="t" r="r" b="b"/>
              <a:pathLst>
                <a:path w="197" h="199" extrusionOk="0">
                  <a:moveTo>
                    <a:pt x="85" y="0"/>
                  </a:moveTo>
                  <a:cubicBezTo>
                    <a:pt x="29" y="14"/>
                    <a:pt x="1" y="70"/>
                    <a:pt x="1" y="112"/>
                  </a:cubicBezTo>
                  <a:cubicBezTo>
                    <a:pt x="13" y="160"/>
                    <a:pt x="46" y="198"/>
                    <a:pt x="91" y="198"/>
                  </a:cubicBezTo>
                  <a:cubicBezTo>
                    <a:pt x="98" y="198"/>
                    <a:pt x="105" y="197"/>
                    <a:pt x="112" y="196"/>
                  </a:cubicBezTo>
                  <a:cubicBezTo>
                    <a:pt x="168" y="182"/>
                    <a:pt x="196" y="140"/>
                    <a:pt x="196" y="84"/>
                  </a:cubicBezTo>
                  <a:cubicBezTo>
                    <a:pt x="182" y="28"/>
                    <a:pt x="140" y="0"/>
                    <a:pt x="85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529;p45"/>
            <p:cNvSpPr/>
            <p:nvPr/>
          </p:nvSpPr>
          <p:spPr>
            <a:xfrm>
              <a:off x="736983" y="2079001"/>
              <a:ext cx="14006" cy="12817"/>
            </a:xfrm>
            <a:custGeom>
              <a:avLst/>
              <a:gdLst/>
              <a:ahLst/>
              <a:cxnLst/>
              <a:rect l="l" t="t" r="r" b="b"/>
              <a:pathLst>
                <a:path w="212" h="194" extrusionOk="0">
                  <a:moveTo>
                    <a:pt x="107" y="0"/>
                  </a:moveTo>
                  <a:cubicBezTo>
                    <a:pt x="54" y="0"/>
                    <a:pt x="1" y="40"/>
                    <a:pt x="16" y="110"/>
                  </a:cubicBezTo>
                  <a:cubicBezTo>
                    <a:pt x="30" y="165"/>
                    <a:pt x="72" y="193"/>
                    <a:pt x="128" y="193"/>
                  </a:cubicBezTo>
                  <a:cubicBezTo>
                    <a:pt x="184" y="179"/>
                    <a:pt x="211" y="123"/>
                    <a:pt x="197" y="82"/>
                  </a:cubicBezTo>
                  <a:cubicBezTo>
                    <a:pt x="191" y="26"/>
                    <a:pt x="149" y="0"/>
                    <a:pt x="10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530;p45"/>
            <p:cNvSpPr/>
            <p:nvPr/>
          </p:nvSpPr>
          <p:spPr>
            <a:xfrm>
              <a:off x="735133" y="1974882"/>
              <a:ext cx="14138" cy="12618"/>
            </a:xfrm>
            <a:custGeom>
              <a:avLst/>
              <a:gdLst/>
              <a:ahLst/>
              <a:cxnLst/>
              <a:rect l="l" t="t" r="r" b="b"/>
              <a:pathLst>
                <a:path w="214" h="191" extrusionOk="0">
                  <a:moveTo>
                    <a:pt x="107" y="0"/>
                  </a:moveTo>
                  <a:cubicBezTo>
                    <a:pt x="54" y="0"/>
                    <a:pt x="1" y="40"/>
                    <a:pt x="16" y="109"/>
                  </a:cubicBezTo>
                  <a:cubicBezTo>
                    <a:pt x="22" y="165"/>
                    <a:pt x="65" y="191"/>
                    <a:pt x="107" y="191"/>
                  </a:cubicBezTo>
                  <a:cubicBezTo>
                    <a:pt x="160" y="191"/>
                    <a:pt x="213" y="151"/>
                    <a:pt x="198" y="81"/>
                  </a:cubicBezTo>
                  <a:cubicBezTo>
                    <a:pt x="191" y="26"/>
                    <a:pt x="149" y="0"/>
                    <a:pt x="10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531;p45"/>
            <p:cNvSpPr/>
            <p:nvPr/>
          </p:nvSpPr>
          <p:spPr>
            <a:xfrm>
              <a:off x="692852" y="2219653"/>
              <a:ext cx="16120" cy="12420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22" y="0"/>
                  </a:moveTo>
                  <a:cubicBezTo>
                    <a:pt x="115" y="0"/>
                    <a:pt x="107" y="1"/>
                    <a:pt x="98" y="3"/>
                  </a:cubicBezTo>
                  <a:cubicBezTo>
                    <a:pt x="43" y="3"/>
                    <a:pt x="1" y="59"/>
                    <a:pt x="15" y="115"/>
                  </a:cubicBezTo>
                  <a:cubicBezTo>
                    <a:pt x="27" y="151"/>
                    <a:pt x="60" y="187"/>
                    <a:pt x="105" y="187"/>
                  </a:cubicBezTo>
                  <a:cubicBezTo>
                    <a:pt x="112" y="187"/>
                    <a:pt x="119" y="186"/>
                    <a:pt x="126" y="184"/>
                  </a:cubicBezTo>
                  <a:cubicBezTo>
                    <a:pt x="243" y="171"/>
                    <a:pt x="227" y="0"/>
                    <a:pt x="12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532;p45"/>
            <p:cNvSpPr/>
            <p:nvPr/>
          </p:nvSpPr>
          <p:spPr>
            <a:xfrm>
              <a:off x="696551" y="2127426"/>
              <a:ext cx="22726" cy="19621"/>
            </a:xfrm>
            <a:custGeom>
              <a:avLst/>
              <a:gdLst/>
              <a:ahLst/>
              <a:cxnLst/>
              <a:rect l="l" t="t" r="r" b="b"/>
              <a:pathLst>
                <a:path w="344" h="297" extrusionOk="0">
                  <a:moveTo>
                    <a:pt x="170" y="1"/>
                  </a:moveTo>
                  <a:cubicBezTo>
                    <a:pt x="160" y="1"/>
                    <a:pt x="150" y="2"/>
                    <a:pt x="140" y="4"/>
                  </a:cubicBezTo>
                  <a:cubicBezTo>
                    <a:pt x="56" y="18"/>
                    <a:pt x="0" y="88"/>
                    <a:pt x="14" y="172"/>
                  </a:cubicBezTo>
                  <a:cubicBezTo>
                    <a:pt x="31" y="253"/>
                    <a:pt x="94" y="296"/>
                    <a:pt x="158" y="296"/>
                  </a:cubicBezTo>
                  <a:cubicBezTo>
                    <a:pt x="204" y="296"/>
                    <a:pt x="250" y="274"/>
                    <a:pt x="279" y="227"/>
                  </a:cubicBezTo>
                  <a:cubicBezTo>
                    <a:pt x="344" y="138"/>
                    <a:pt x="278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533;p45"/>
            <p:cNvSpPr/>
            <p:nvPr/>
          </p:nvSpPr>
          <p:spPr>
            <a:xfrm>
              <a:off x="736190" y="1927316"/>
              <a:ext cx="100485" cy="36005"/>
            </a:xfrm>
            <a:custGeom>
              <a:avLst/>
              <a:gdLst/>
              <a:ahLst/>
              <a:cxnLst/>
              <a:rect l="l" t="t" r="r" b="b"/>
              <a:pathLst>
                <a:path w="1521" h="545" extrusionOk="0">
                  <a:moveTo>
                    <a:pt x="1049" y="1"/>
                  </a:moveTo>
                  <a:cubicBezTo>
                    <a:pt x="937" y="1"/>
                    <a:pt x="828" y="14"/>
                    <a:pt x="726" y="34"/>
                  </a:cubicBezTo>
                  <a:lnTo>
                    <a:pt x="698" y="34"/>
                  </a:lnTo>
                  <a:cubicBezTo>
                    <a:pt x="307" y="104"/>
                    <a:pt x="0" y="257"/>
                    <a:pt x="14" y="383"/>
                  </a:cubicBezTo>
                  <a:lnTo>
                    <a:pt x="14" y="397"/>
                  </a:lnTo>
                  <a:cubicBezTo>
                    <a:pt x="35" y="489"/>
                    <a:pt x="199" y="544"/>
                    <a:pt x="424" y="544"/>
                  </a:cubicBezTo>
                  <a:cubicBezTo>
                    <a:pt x="504" y="544"/>
                    <a:pt x="592" y="537"/>
                    <a:pt x="684" y="522"/>
                  </a:cubicBezTo>
                  <a:cubicBezTo>
                    <a:pt x="726" y="522"/>
                    <a:pt x="767" y="522"/>
                    <a:pt x="809" y="509"/>
                  </a:cubicBezTo>
                  <a:cubicBezTo>
                    <a:pt x="991" y="481"/>
                    <a:pt x="1172" y="425"/>
                    <a:pt x="1325" y="341"/>
                  </a:cubicBezTo>
                  <a:cubicBezTo>
                    <a:pt x="1451" y="271"/>
                    <a:pt x="1521" y="202"/>
                    <a:pt x="1507" y="132"/>
                  </a:cubicBezTo>
                  <a:cubicBezTo>
                    <a:pt x="1493" y="62"/>
                    <a:pt x="1353" y="20"/>
                    <a:pt x="1172" y="6"/>
                  </a:cubicBezTo>
                  <a:cubicBezTo>
                    <a:pt x="1131" y="3"/>
                    <a:pt x="1090" y="1"/>
                    <a:pt x="1049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534;p45"/>
            <p:cNvSpPr/>
            <p:nvPr/>
          </p:nvSpPr>
          <p:spPr>
            <a:xfrm>
              <a:off x="924608" y="2198644"/>
              <a:ext cx="14732" cy="9249"/>
            </a:xfrm>
            <a:custGeom>
              <a:avLst/>
              <a:gdLst/>
              <a:ahLst/>
              <a:cxnLst/>
              <a:rect l="l" t="t" r="r" b="b"/>
              <a:pathLst>
                <a:path w="223" h="140" extrusionOk="0">
                  <a:moveTo>
                    <a:pt x="36" y="0"/>
                  </a:moveTo>
                  <a:cubicBezTo>
                    <a:pt x="14" y="0"/>
                    <a:pt x="0" y="16"/>
                    <a:pt x="8" y="56"/>
                  </a:cubicBezTo>
                  <a:cubicBezTo>
                    <a:pt x="8" y="112"/>
                    <a:pt x="64" y="140"/>
                    <a:pt x="119" y="140"/>
                  </a:cubicBezTo>
                  <a:cubicBezTo>
                    <a:pt x="222" y="119"/>
                    <a:pt x="98" y="0"/>
                    <a:pt x="3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535;p45"/>
            <p:cNvSpPr/>
            <p:nvPr/>
          </p:nvSpPr>
          <p:spPr>
            <a:xfrm>
              <a:off x="938878" y="2157948"/>
              <a:ext cx="13081" cy="10174"/>
            </a:xfrm>
            <a:custGeom>
              <a:avLst/>
              <a:gdLst/>
              <a:ahLst/>
              <a:cxnLst/>
              <a:rect l="l" t="t" r="r" b="b"/>
              <a:pathLst>
                <a:path w="198" h="154" extrusionOk="0">
                  <a:moveTo>
                    <a:pt x="116" y="1"/>
                  </a:moveTo>
                  <a:cubicBezTo>
                    <a:pt x="111" y="1"/>
                    <a:pt x="105" y="1"/>
                    <a:pt x="99" y="3"/>
                  </a:cubicBezTo>
                  <a:cubicBezTo>
                    <a:pt x="43" y="16"/>
                    <a:pt x="1" y="58"/>
                    <a:pt x="15" y="114"/>
                  </a:cubicBezTo>
                  <a:cubicBezTo>
                    <a:pt x="21" y="142"/>
                    <a:pt x="33" y="153"/>
                    <a:pt x="48" y="153"/>
                  </a:cubicBezTo>
                  <a:cubicBezTo>
                    <a:pt x="104" y="153"/>
                    <a:pt x="198" y="1"/>
                    <a:pt x="11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536;p45"/>
            <p:cNvSpPr/>
            <p:nvPr/>
          </p:nvSpPr>
          <p:spPr>
            <a:xfrm>
              <a:off x="905713" y="2156957"/>
              <a:ext cx="13015" cy="13147"/>
            </a:xfrm>
            <a:custGeom>
              <a:avLst/>
              <a:gdLst/>
              <a:ahLst/>
              <a:cxnLst/>
              <a:rect l="l" t="t" r="r" b="b"/>
              <a:pathLst>
                <a:path w="197" h="199" extrusionOk="0">
                  <a:moveTo>
                    <a:pt x="106" y="1"/>
                  </a:moveTo>
                  <a:cubicBezTo>
                    <a:pt x="99" y="1"/>
                    <a:pt x="92" y="2"/>
                    <a:pt x="84" y="4"/>
                  </a:cubicBezTo>
                  <a:cubicBezTo>
                    <a:pt x="29" y="18"/>
                    <a:pt x="1" y="59"/>
                    <a:pt x="1" y="115"/>
                  </a:cubicBezTo>
                  <a:cubicBezTo>
                    <a:pt x="15" y="171"/>
                    <a:pt x="57" y="199"/>
                    <a:pt x="112" y="199"/>
                  </a:cubicBezTo>
                  <a:cubicBezTo>
                    <a:pt x="168" y="185"/>
                    <a:pt x="196" y="129"/>
                    <a:pt x="196" y="87"/>
                  </a:cubicBezTo>
                  <a:cubicBezTo>
                    <a:pt x="184" y="39"/>
                    <a:pt x="151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537;p45"/>
            <p:cNvSpPr/>
            <p:nvPr/>
          </p:nvSpPr>
          <p:spPr>
            <a:xfrm>
              <a:off x="882723" y="2121018"/>
              <a:ext cx="23519" cy="19555"/>
            </a:xfrm>
            <a:custGeom>
              <a:avLst/>
              <a:gdLst/>
              <a:ahLst/>
              <a:cxnLst/>
              <a:rect l="l" t="t" r="r" b="b"/>
              <a:pathLst>
                <a:path w="356" h="296" extrusionOk="0">
                  <a:moveTo>
                    <a:pt x="170" y="0"/>
                  </a:moveTo>
                  <a:cubicBezTo>
                    <a:pt x="160" y="0"/>
                    <a:pt x="150" y="1"/>
                    <a:pt x="140" y="4"/>
                  </a:cubicBezTo>
                  <a:cubicBezTo>
                    <a:pt x="56" y="18"/>
                    <a:pt x="0" y="87"/>
                    <a:pt x="14" y="171"/>
                  </a:cubicBezTo>
                  <a:cubicBezTo>
                    <a:pt x="30" y="252"/>
                    <a:pt x="94" y="296"/>
                    <a:pt x="158" y="296"/>
                  </a:cubicBezTo>
                  <a:cubicBezTo>
                    <a:pt x="204" y="296"/>
                    <a:pt x="250" y="273"/>
                    <a:pt x="279" y="227"/>
                  </a:cubicBezTo>
                  <a:cubicBezTo>
                    <a:pt x="356" y="137"/>
                    <a:pt x="280" y="0"/>
                    <a:pt x="170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538;p45"/>
            <p:cNvSpPr/>
            <p:nvPr/>
          </p:nvSpPr>
          <p:spPr>
            <a:xfrm>
              <a:off x="850417" y="2008575"/>
              <a:ext cx="23585" cy="19291"/>
            </a:xfrm>
            <a:custGeom>
              <a:avLst/>
              <a:gdLst/>
              <a:ahLst/>
              <a:cxnLst/>
              <a:rect l="l" t="t" r="r" b="b"/>
              <a:pathLst>
                <a:path w="357" h="292" extrusionOk="0">
                  <a:moveTo>
                    <a:pt x="170" y="1"/>
                  </a:moveTo>
                  <a:cubicBezTo>
                    <a:pt x="161" y="1"/>
                    <a:pt x="151" y="2"/>
                    <a:pt x="140" y="4"/>
                  </a:cubicBezTo>
                  <a:cubicBezTo>
                    <a:pt x="57" y="18"/>
                    <a:pt x="1" y="88"/>
                    <a:pt x="15" y="171"/>
                  </a:cubicBezTo>
                  <a:cubicBezTo>
                    <a:pt x="32" y="247"/>
                    <a:pt x="99" y="292"/>
                    <a:pt x="164" y="292"/>
                  </a:cubicBezTo>
                  <a:cubicBezTo>
                    <a:pt x="208" y="292"/>
                    <a:pt x="252" y="272"/>
                    <a:pt x="280" y="227"/>
                  </a:cubicBezTo>
                  <a:cubicBezTo>
                    <a:pt x="357" y="137"/>
                    <a:pt x="281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539;p45"/>
            <p:cNvSpPr/>
            <p:nvPr/>
          </p:nvSpPr>
          <p:spPr>
            <a:xfrm>
              <a:off x="810844" y="2152465"/>
              <a:ext cx="23783" cy="20084"/>
            </a:xfrm>
            <a:custGeom>
              <a:avLst/>
              <a:gdLst/>
              <a:ahLst/>
              <a:cxnLst/>
              <a:rect l="l" t="t" r="r" b="b"/>
              <a:pathLst>
                <a:path w="360" h="304" extrusionOk="0">
                  <a:moveTo>
                    <a:pt x="159" y="1"/>
                  </a:moveTo>
                  <a:cubicBezTo>
                    <a:pt x="152" y="1"/>
                    <a:pt x="146" y="1"/>
                    <a:pt x="140" y="2"/>
                  </a:cubicBezTo>
                  <a:cubicBezTo>
                    <a:pt x="56" y="16"/>
                    <a:pt x="0" y="99"/>
                    <a:pt x="28" y="183"/>
                  </a:cubicBezTo>
                  <a:cubicBezTo>
                    <a:pt x="36" y="258"/>
                    <a:pt x="100" y="304"/>
                    <a:pt x="168" y="304"/>
                  </a:cubicBezTo>
                  <a:cubicBezTo>
                    <a:pt x="213" y="304"/>
                    <a:pt x="260" y="284"/>
                    <a:pt x="293" y="239"/>
                  </a:cubicBezTo>
                  <a:cubicBezTo>
                    <a:pt x="359" y="133"/>
                    <a:pt x="287" y="1"/>
                    <a:pt x="159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540;p45"/>
            <p:cNvSpPr/>
            <p:nvPr/>
          </p:nvSpPr>
          <p:spPr>
            <a:xfrm>
              <a:off x="807144" y="2203005"/>
              <a:ext cx="22660" cy="19291"/>
            </a:xfrm>
            <a:custGeom>
              <a:avLst/>
              <a:gdLst/>
              <a:ahLst/>
              <a:cxnLst/>
              <a:rect l="l" t="t" r="r" b="b"/>
              <a:pathLst>
                <a:path w="343" h="292" extrusionOk="0">
                  <a:moveTo>
                    <a:pt x="172" y="0"/>
                  </a:moveTo>
                  <a:cubicBezTo>
                    <a:pt x="162" y="0"/>
                    <a:pt x="151" y="2"/>
                    <a:pt x="140" y="4"/>
                  </a:cubicBezTo>
                  <a:cubicBezTo>
                    <a:pt x="56" y="18"/>
                    <a:pt x="0" y="88"/>
                    <a:pt x="14" y="171"/>
                  </a:cubicBezTo>
                  <a:cubicBezTo>
                    <a:pt x="31" y="247"/>
                    <a:pt x="98" y="292"/>
                    <a:pt x="164" y="292"/>
                  </a:cubicBezTo>
                  <a:cubicBezTo>
                    <a:pt x="208" y="292"/>
                    <a:pt x="251" y="272"/>
                    <a:pt x="279" y="227"/>
                  </a:cubicBezTo>
                  <a:cubicBezTo>
                    <a:pt x="343" y="125"/>
                    <a:pt x="279" y="0"/>
                    <a:pt x="17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541;p45"/>
            <p:cNvSpPr/>
            <p:nvPr/>
          </p:nvSpPr>
          <p:spPr>
            <a:xfrm>
              <a:off x="955526" y="2175522"/>
              <a:ext cx="23717" cy="20084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57" y="1"/>
                  </a:moveTo>
                  <a:cubicBezTo>
                    <a:pt x="151" y="1"/>
                    <a:pt x="145" y="1"/>
                    <a:pt x="140" y="2"/>
                  </a:cubicBezTo>
                  <a:cubicBezTo>
                    <a:pt x="56" y="15"/>
                    <a:pt x="0" y="99"/>
                    <a:pt x="14" y="183"/>
                  </a:cubicBezTo>
                  <a:cubicBezTo>
                    <a:pt x="31" y="258"/>
                    <a:pt x="98" y="303"/>
                    <a:pt x="164" y="303"/>
                  </a:cubicBezTo>
                  <a:cubicBezTo>
                    <a:pt x="208" y="303"/>
                    <a:pt x="251" y="283"/>
                    <a:pt x="279" y="239"/>
                  </a:cubicBezTo>
                  <a:cubicBezTo>
                    <a:pt x="359" y="132"/>
                    <a:pt x="274" y="1"/>
                    <a:pt x="157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542;p45"/>
            <p:cNvSpPr/>
            <p:nvPr/>
          </p:nvSpPr>
          <p:spPr>
            <a:xfrm>
              <a:off x="941653" y="2113817"/>
              <a:ext cx="22925" cy="19621"/>
            </a:xfrm>
            <a:custGeom>
              <a:avLst/>
              <a:gdLst/>
              <a:ahLst/>
              <a:cxnLst/>
              <a:rect l="l" t="t" r="r" b="b"/>
              <a:pathLst>
                <a:path w="347" h="297" extrusionOk="0">
                  <a:moveTo>
                    <a:pt x="158" y="0"/>
                  </a:moveTo>
                  <a:cubicBezTo>
                    <a:pt x="152" y="0"/>
                    <a:pt x="146" y="0"/>
                    <a:pt x="140" y="1"/>
                  </a:cubicBezTo>
                  <a:cubicBezTo>
                    <a:pt x="57" y="15"/>
                    <a:pt x="1" y="99"/>
                    <a:pt x="15" y="182"/>
                  </a:cubicBezTo>
                  <a:cubicBezTo>
                    <a:pt x="31" y="257"/>
                    <a:pt x="97" y="297"/>
                    <a:pt x="162" y="297"/>
                  </a:cubicBezTo>
                  <a:cubicBezTo>
                    <a:pt x="207" y="297"/>
                    <a:pt x="251" y="278"/>
                    <a:pt x="280" y="238"/>
                  </a:cubicBezTo>
                  <a:cubicBezTo>
                    <a:pt x="346" y="132"/>
                    <a:pt x="273" y="0"/>
                    <a:pt x="158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543;p45"/>
            <p:cNvSpPr/>
            <p:nvPr/>
          </p:nvSpPr>
          <p:spPr>
            <a:xfrm>
              <a:off x="900230" y="2051914"/>
              <a:ext cx="22726" cy="19819"/>
            </a:xfrm>
            <a:custGeom>
              <a:avLst/>
              <a:gdLst/>
              <a:ahLst/>
              <a:cxnLst/>
              <a:rect l="l" t="t" r="r" b="b"/>
              <a:pathLst>
                <a:path w="344" h="300" extrusionOk="0">
                  <a:moveTo>
                    <a:pt x="158" y="0"/>
                  </a:moveTo>
                  <a:cubicBezTo>
                    <a:pt x="148" y="0"/>
                    <a:pt x="137" y="1"/>
                    <a:pt x="126" y="3"/>
                  </a:cubicBezTo>
                  <a:cubicBezTo>
                    <a:pt x="56" y="17"/>
                    <a:pt x="0" y="101"/>
                    <a:pt x="14" y="185"/>
                  </a:cubicBezTo>
                  <a:cubicBezTo>
                    <a:pt x="31" y="259"/>
                    <a:pt x="96" y="299"/>
                    <a:pt x="161" y="299"/>
                  </a:cubicBezTo>
                  <a:cubicBezTo>
                    <a:pt x="206" y="299"/>
                    <a:pt x="251" y="280"/>
                    <a:pt x="279" y="241"/>
                  </a:cubicBezTo>
                  <a:cubicBezTo>
                    <a:pt x="343" y="138"/>
                    <a:pt x="278" y="0"/>
                    <a:pt x="158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544;p45"/>
            <p:cNvSpPr/>
            <p:nvPr/>
          </p:nvSpPr>
          <p:spPr>
            <a:xfrm>
              <a:off x="857816" y="2175456"/>
              <a:ext cx="12817" cy="10174"/>
            </a:xfrm>
            <a:custGeom>
              <a:avLst/>
              <a:gdLst/>
              <a:ahLst/>
              <a:cxnLst/>
              <a:rect l="l" t="t" r="r" b="b"/>
              <a:pathLst>
                <a:path w="194" h="154" extrusionOk="0">
                  <a:moveTo>
                    <a:pt x="104" y="1"/>
                  </a:moveTo>
                  <a:cubicBezTo>
                    <a:pt x="98" y="1"/>
                    <a:pt x="92" y="1"/>
                    <a:pt x="84" y="3"/>
                  </a:cubicBezTo>
                  <a:cubicBezTo>
                    <a:pt x="28" y="16"/>
                    <a:pt x="0" y="58"/>
                    <a:pt x="0" y="114"/>
                  </a:cubicBezTo>
                  <a:cubicBezTo>
                    <a:pt x="6" y="142"/>
                    <a:pt x="19" y="153"/>
                    <a:pt x="35" y="153"/>
                  </a:cubicBezTo>
                  <a:cubicBezTo>
                    <a:pt x="94" y="153"/>
                    <a:pt x="194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545;p45"/>
            <p:cNvSpPr/>
            <p:nvPr/>
          </p:nvSpPr>
          <p:spPr>
            <a:xfrm>
              <a:off x="860987" y="2196927"/>
              <a:ext cx="14402" cy="12817"/>
            </a:xfrm>
            <a:custGeom>
              <a:avLst/>
              <a:gdLst/>
              <a:ahLst/>
              <a:cxnLst/>
              <a:rect l="l" t="t" r="r" b="b"/>
              <a:pathLst>
                <a:path w="218" h="194" extrusionOk="0">
                  <a:moveTo>
                    <a:pt x="106" y="1"/>
                  </a:moveTo>
                  <a:cubicBezTo>
                    <a:pt x="53" y="1"/>
                    <a:pt x="1" y="40"/>
                    <a:pt x="8" y="110"/>
                  </a:cubicBezTo>
                  <a:cubicBezTo>
                    <a:pt x="22" y="166"/>
                    <a:pt x="78" y="194"/>
                    <a:pt x="120" y="194"/>
                  </a:cubicBezTo>
                  <a:cubicBezTo>
                    <a:pt x="176" y="180"/>
                    <a:pt x="217" y="124"/>
                    <a:pt x="204" y="82"/>
                  </a:cubicBezTo>
                  <a:cubicBezTo>
                    <a:pt x="191" y="26"/>
                    <a:pt x="148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546;p45"/>
            <p:cNvSpPr/>
            <p:nvPr/>
          </p:nvSpPr>
          <p:spPr>
            <a:xfrm>
              <a:off x="849426" y="2142555"/>
              <a:ext cx="14006" cy="12817"/>
            </a:xfrm>
            <a:custGeom>
              <a:avLst/>
              <a:gdLst/>
              <a:ahLst/>
              <a:cxnLst/>
              <a:rect l="l" t="t" r="r" b="b"/>
              <a:pathLst>
                <a:path w="212" h="194" extrusionOk="0">
                  <a:moveTo>
                    <a:pt x="106" y="1"/>
                  </a:moveTo>
                  <a:cubicBezTo>
                    <a:pt x="54" y="1"/>
                    <a:pt x="0" y="40"/>
                    <a:pt x="16" y="110"/>
                  </a:cubicBezTo>
                  <a:cubicBezTo>
                    <a:pt x="16" y="166"/>
                    <a:pt x="72" y="194"/>
                    <a:pt x="127" y="194"/>
                  </a:cubicBezTo>
                  <a:cubicBezTo>
                    <a:pt x="169" y="180"/>
                    <a:pt x="211" y="138"/>
                    <a:pt x="197" y="82"/>
                  </a:cubicBezTo>
                  <a:cubicBezTo>
                    <a:pt x="191" y="26"/>
                    <a:pt x="149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547;p45"/>
            <p:cNvSpPr/>
            <p:nvPr/>
          </p:nvSpPr>
          <p:spPr>
            <a:xfrm>
              <a:off x="813552" y="2182855"/>
              <a:ext cx="12156" cy="10504"/>
            </a:xfrm>
            <a:custGeom>
              <a:avLst/>
              <a:gdLst/>
              <a:ahLst/>
              <a:cxnLst/>
              <a:rect l="l" t="t" r="r" b="b"/>
              <a:pathLst>
                <a:path w="184" h="159" extrusionOk="0">
                  <a:moveTo>
                    <a:pt x="102" y="0"/>
                  </a:moveTo>
                  <a:cubicBezTo>
                    <a:pt x="97" y="0"/>
                    <a:pt x="91" y="1"/>
                    <a:pt x="85" y="2"/>
                  </a:cubicBezTo>
                  <a:cubicBezTo>
                    <a:pt x="29" y="16"/>
                    <a:pt x="1" y="58"/>
                    <a:pt x="1" y="114"/>
                  </a:cubicBezTo>
                  <a:cubicBezTo>
                    <a:pt x="7" y="146"/>
                    <a:pt x="20" y="158"/>
                    <a:pt x="36" y="158"/>
                  </a:cubicBezTo>
                  <a:cubicBezTo>
                    <a:pt x="93" y="158"/>
                    <a:pt x="183" y="0"/>
                    <a:pt x="10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548;p45"/>
            <p:cNvSpPr/>
            <p:nvPr/>
          </p:nvSpPr>
          <p:spPr>
            <a:xfrm>
              <a:off x="767505" y="2178164"/>
              <a:ext cx="14799" cy="12420"/>
            </a:xfrm>
            <a:custGeom>
              <a:avLst/>
              <a:gdLst/>
              <a:ahLst/>
              <a:cxnLst/>
              <a:rect l="l" t="t" r="r" b="b"/>
              <a:pathLst>
                <a:path w="224" h="188" extrusionOk="0">
                  <a:moveTo>
                    <a:pt x="120" y="1"/>
                  </a:moveTo>
                  <a:cubicBezTo>
                    <a:pt x="113" y="1"/>
                    <a:pt x="106" y="2"/>
                    <a:pt x="98" y="3"/>
                  </a:cubicBezTo>
                  <a:cubicBezTo>
                    <a:pt x="42" y="3"/>
                    <a:pt x="1" y="59"/>
                    <a:pt x="14" y="115"/>
                  </a:cubicBezTo>
                  <a:cubicBezTo>
                    <a:pt x="27" y="151"/>
                    <a:pt x="60" y="187"/>
                    <a:pt x="104" y="187"/>
                  </a:cubicBezTo>
                  <a:cubicBezTo>
                    <a:pt x="111" y="187"/>
                    <a:pt x="119" y="187"/>
                    <a:pt x="126" y="185"/>
                  </a:cubicBezTo>
                  <a:cubicBezTo>
                    <a:pt x="182" y="185"/>
                    <a:pt x="224" y="129"/>
                    <a:pt x="210" y="73"/>
                  </a:cubicBezTo>
                  <a:cubicBezTo>
                    <a:pt x="198" y="37"/>
                    <a:pt x="165" y="1"/>
                    <a:pt x="12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549;p45"/>
            <p:cNvSpPr/>
            <p:nvPr/>
          </p:nvSpPr>
          <p:spPr>
            <a:xfrm>
              <a:off x="784087" y="2129342"/>
              <a:ext cx="13477" cy="12222"/>
            </a:xfrm>
            <a:custGeom>
              <a:avLst/>
              <a:gdLst/>
              <a:ahLst/>
              <a:cxnLst/>
              <a:rect l="l" t="t" r="r" b="b"/>
              <a:pathLst>
                <a:path w="204" h="185" extrusionOk="0">
                  <a:moveTo>
                    <a:pt x="106" y="0"/>
                  </a:moveTo>
                  <a:cubicBezTo>
                    <a:pt x="99" y="0"/>
                    <a:pt x="92" y="1"/>
                    <a:pt x="84" y="3"/>
                  </a:cubicBezTo>
                  <a:cubicBezTo>
                    <a:pt x="28" y="3"/>
                    <a:pt x="1" y="59"/>
                    <a:pt x="1" y="115"/>
                  </a:cubicBezTo>
                  <a:cubicBezTo>
                    <a:pt x="18" y="162"/>
                    <a:pt x="59" y="185"/>
                    <a:pt x="99" y="185"/>
                  </a:cubicBezTo>
                  <a:cubicBezTo>
                    <a:pt x="152" y="185"/>
                    <a:pt x="204" y="145"/>
                    <a:pt x="196" y="73"/>
                  </a:cubicBezTo>
                  <a:cubicBezTo>
                    <a:pt x="184" y="37"/>
                    <a:pt x="151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550;p45"/>
            <p:cNvSpPr/>
            <p:nvPr/>
          </p:nvSpPr>
          <p:spPr>
            <a:xfrm>
              <a:off x="822802" y="2097103"/>
              <a:ext cx="12949" cy="13147"/>
            </a:xfrm>
            <a:custGeom>
              <a:avLst/>
              <a:gdLst/>
              <a:ahLst/>
              <a:cxnLst/>
              <a:rect l="l" t="t" r="r" b="b"/>
              <a:pathLst>
                <a:path w="196" h="199" extrusionOk="0">
                  <a:moveTo>
                    <a:pt x="105" y="0"/>
                  </a:moveTo>
                  <a:cubicBezTo>
                    <a:pt x="99" y="0"/>
                    <a:pt x="91" y="1"/>
                    <a:pt x="84" y="3"/>
                  </a:cubicBezTo>
                  <a:cubicBezTo>
                    <a:pt x="28" y="3"/>
                    <a:pt x="0" y="59"/>
                    <a:pt x="0" y="115"/>
                  </a:cubicBezTo>
                  <a:cubicBezTo>
                    <a:pt x="14" y="170"/>
                    <a:pt x="56" y="198"/>
                    <a:pt x="112" y="198"/>
                  </a:cubicBezTo>
                  <a:cubicBezTo>
                    <a:pt x="168" y="184"/>
                    <a:pt x="196" y="128"/>
                    <a:pt x="196" y="87"/>
                  </a:cubicBezTo>
                  <a:cubicBezTo>
                    <a:pt x="184" y="38"/>
                    <a:pt x="150" y="0"/>
                    <a:pt x="105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551;p45"/>
            <p:cNvSpPr/>
            <p:nvPr/>
          </p:nvSpPr>
          <p:spPr>
            <a:xfrm>
              <a:off x="875720" y="2061494"/>
              <a:ext cx="14006" cy="12618"/>
            </a:xfrm>
            <a:custGeom>
              <a:avLst/>
              <a:gdLst/>
              <a:ahLst/>
              <a:cxnLst/>
              <a:rect l="l" t="t" r="r" b="b"/>
              <a:pathLst>
                <a:path w="212" h="191" extrusionOk="0">
                  <a:moveTo>
                    <a:pt x="106" y="0"/>
                  </a:moveTo>
                  <a:cubicBezTo>
                    <a:pt x="53" y="0"/>
                    <a:pt x="1" y="40"/>
                    <a:pt x="8" y="110"/>
                  </a:cubicBezTo>
                  <a:cubicBezTo>
                    <a:pt x="21" y="165"/>
                    <a:pt x="64" y="191"/>
                    <a:pt x="106" y="191"/>
                  </a:cubicBezTo>
                  <a:cubicBezTo>
                    <a:pt x="159" y="191"/>
                    <a:pt x="211" y="151"/>
                    <a:pt x="204" y="82"/>
                  </a:cubicBezTo>
                  <a:cubicBezTo>
                    <a:pt x="191" y="26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552;p45"/>
            <p:cNvSpPr/>
            <p:nvPr/>
          </p:nvSpPr>
          <p:spPr>
            <a:xfrm>
              <a:off x="932469" y="2081445"/>
              <a:ext cx="12883" cy="10174"/>
            </a:xfrm>
            <a:custGeom>
              <a:avLst/>
              <a:gdLst/>
              <a:ahLst/>
              <a:cxnLst/>
              <a:rect l="l" t="t" r="r" b="b"/>
              <a:pathLst>
                <a:path w="195" h="154" extrusionOk="0">
                  <a:moveTo>
                    <a:pt x="104" y="1"/>
                  </a:moveTo>
                  <a:cubicBezTo>
                    <a:pt x="98" y="1"/>
                    <a:pt x="91" y="1"/>
                    <a:pt x="84" y="3"/>
                  </a:cubicBezTo>
                  <a:cubicBezTo>
                    <a:pt x="42" y="3"/>
                    <a:pt x="0" y="59"/>
                    <a:pt x="14" y="114"/>
                  </a:cubicBezTo>
                  <a:cubicBezTo>
                    <a:pt x="20" y="143"/>
                    <a:pt x="32" y="154"/>
                    <a:pt x="47" y="154"/>
                  </a:cubicBezTo>
                  <a:cubicBezTo>
                    <a:pt x="103" y="154"/>
                    <a:pt x="195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553;p45"/>
            <p:cNvSpPr/>
            <p:nvPr/>
          </p:nvSpPr>
          <p:spPr>
            <a:xfrm>
              <a:off x="806616" y="2047686"/>
              <a:ext cx="14006" cy="12618"/>
            </a:xfrm>
            <a:custGeom>
              <a:avLst/>
              <a:gdLst/>
              <a:ahLst/>
              <a:cxnLst/>
              <a:rect l="l" t="t" r="r" b="b"/>
              <a:pathLst>
                <a:path w="212" h="191" extrusionOk="0">
                  <a:moveTo>
                    <a:pt x="106" y="0"/>
                  </a:moveTo>
                  <a:cubicBezTo>
                    <a:pt x="53" y="0"/>
                    <a:pt x="1" y="40"/>
                    <a:pt x="8" y="109"/>
                  </a:cubicBezTo>
                  <a:cubicBezTo>
                    <a:pt x="21" y="165"/>
                    <a:pt x="64" y="191"/>
                    <a:pt x="106" y="191"/>
                  </a:cubicBezTo>
                  <a:cubicBezTo>
                    <a:pt x="159" y="191"/>
                    <a:pt x="211" y="151"/>
                    <a:pt x="204" y="81"/>
                  </a:cubicBezTo>
                  <a:cubicBezTo>
                    <a:pt x="191" y="25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554;p45"/>
            <p:cNvSpPr/>
            <p:nvPr/>
          </p:nvSpPr>
          <p:spPr>
            <a:xfrm>
              <a:off x="778406" y="2078406"/>
              <a:ext cx="13147" cy="11627"/>
            </a:xfrm>
            <a:custGeom>
              <a:avLst/>
              <a:gdLst/>
              <a:ahLst/>
              <a:cxnLst/>
              <a:rect l="l" t="t" r="r" b="b"/>
              <a:pathLst>
                <a:path w="199" h="176" extrusionOk="0">
                  <a:moveTo>
                    <a:pt x="115" y="1"/>
                  </a:moveTo>
                  <a:cubicBezTo>
                    <a:pt x="60" y="1"/>
                    <a:pt x="1" y="46"/>
                    <a:pt x="17" y="119"/>
                  </a:cubicBezTo>
                  <a:lnTo>
                    <a:pt x="17" y="105"/>
                  </a:lnTo>
                  <a:cubicBezTo>
                    <a:pt x="29" y="154"/>
                    <a:pt x="65" y="176"/>
                    <a:pt x="102" y="176"/>
                  </a:cubicBezTo>
                  <a:cubicBezTo>
                    <a:pt x="150" y="176"/>
                    <a:pt x="198" y="139"/>
                    <a:pt x="198" y="77"/>
                  </a:cubicBezTo>
                  <a:cubicBezTo>
                    <a:pt x="192" y="24"/>
                    <a:pt x="155" y="1"/>
                    <a:pt x="11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555;p45"/>
            <p:cNvSpPr/>
            <p:nvPr/>
          </p:nvSpPr>
          <p:spPr>
            <a:xfrm>
              <a:off x="836609" y="1976534"/>
              <a:ext cx="12420" cy="10504"/>
            </a:xfrm>
            <a:custGeom>
              <a:avLst/>
              <a:gdLst/>
              <a:ahLst/>
              <a:cxnLst/>
              <a:rect l="l" t="t" r="r" b="b"/>
              <a:pathLst>
                <a:path w="188" h="159" extrusionOk="0">
                  <a:moveTo>
                    <a:pt x="94" y="0"/>
                  </a:moveTo>
                  <a:cubicBezTo>
                    <a:pt x="91" y="0"/>
                    <a:pt x="88" y="0"/>
                    <a:pt x="84" y="1"/>
                  </a:cubicBezTo>
                  <a:cubicBezTo>
                    <a:pt x="29" y="15"/>
                    <a:pt x="1" y="70"/>
                    <a:pt x="1" y="112"/>
                  </a:cubicBezTo>
                  <a:cubicBezTo>
                    <a:pt x="7" y="146"/>
                    <a:pt x="21" y="158"/>
                    <a:pt x="37" y="158"/>
                  </a:cubicBezTo>
                  <a:cubicBezTo>
                    <a:pt x="96" y="158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556;p45"/>
            <p:cNvSpPr/>
            <p:nvPr/>
          </p:nvSpPr>
          <p:spPr>
            <a:xfrm>
              <a:off x="793337" y="1964576"/>
              <a:ext cx="13874" cy="13147"/>
            </a:xfrm>
            <a:custGeom>
              <a:avLst/>
              <a:gdLst/>
              <a:ahLst/>
              <a:cxnLst/>
              <a:rect l="l" t="t" r="r" b="b"/>
              <a:pathLst>
                <a:path w="210" h="199" extrusionOk="0">
                  <a:moveTo>
                    <a:pt x="84" y="0"/>
                  </a:moveTo>
                  <a:cubicBezTo>
                    <a:pt x="28" y="14"/>
                    <a:pt x="0" y="70"/>
                    <a:pt x="0" y="112"/>
                  </a:cubicBezTo>
                  <a:cubicBezTo>
                    <a:pt x="12" y="160"/>
                    <a:pt x="56" y="198"/>
                    <a:pt x="95" y="198"/>
                  </a:cubicBezTo>
                  <a:cubicBezTo>
                    <a:pt x="100" y="198"/>
                    <a:pt x="106" y="197"/>
                    <a:pt x="112" y="196"/>
                  </a:cubicBezTo>
                  <a:cubicBezTo>
                    <a:pt x="167" y="182"/>
                    <a:pt x="209" y="140"/>
                    <a:pt x="195" y="84"/>
                  </a:cubicBezTo>
                  <a:cubicBezTo>
                    <a:pt x="181" y="28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557;p45"/>
            <p:cNvSpPr/>
            <p:nvPr/>
          </p:nvSpPr>
          <p:spPr>
            <a:xfrm>
              <a:off x="788184" y="2002497"/>
              <a:ext cx="14534" cy="12684"/>
            </a:xfrm>
            <a:custGeom>
              <a:avLst/>
              <a:gdLst/>
              <a:ahLst/>
              <a:cxnLst/>
              <a:rect l="l" t="t" r="r" b="b"/>
              <a:pathLst>
                <a:path w="220" h="192" extrusionOk="0">
                  <a:moveTo>
                    <a:pt x="106" y="1"/>
                  </a:moveTo>
                  <a:cubicBezTo>
                    <a:pt x="53" y="1"/>
                    <a:pt x="1" y="40"/>
                    <a:pt x="8" y="110"/>
                  </a:cubicBezTo>
                  <a:cubicBezTo>
                    <a:pt x="21" y="166"/>
                    <a:pt x="66" y="191"/>
                    <a:pt x="111" y="191"/>
                  </a:cubicBezTo>
                  <a:cubicBezTo>
                    <a:pt x="166" y="191"/>
                    <a:pt x="219" y="152"/>
                    <a:pt x="204" y="82"/>
                  </a:cubicBezTo>
                  <a:cubicBezTo>
                    <a:pt x="191" y="26"/>
                    <a:pt x="148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558;p45"/>
            <p:cNvSpPr/>
            <p:nvPr/>
          </p:nvSpPr>
          <p:spPr>
            <a:xfrm>
              <a:off x="762881" y="2229034"/>
              <a:ext cx="13874" cy="12949"/>
            </a:xfrm>
            <a:custGeom>
              <a:avLst/>
              <a:gdLst/>
              <a:ahLst/>
              <a:cxnLst/>
              <a:rect l="l" t="t" r="r" b="b"/>
              <a:pathLst>
                <a:path w="210" h="196" extrusionOk="0">
                  <a:moveTo>
                    <a:pt x="98" y="1"/>
                  </a:moveTo>
                  <a:cubicBezTo>
                    <a:pt x="43" y="15"/>
                    <a:pt x="1" y="56"/>
                    <a:pt x="15" y="112"/>
                  </a:cubicBezTo>
                  <a:cubicBezTo>
                    <a:pt x="29" y="168"/>
                    <a:pt x="71" y="196"/>
                    <a:pt x="126" y="196"/>
                  </a:cubicBezTo>
                  <a:cubicBezTo>
                    <a:pt x="182" y="182"/>
                    <a:pt x="210" y="140"/>
                    <a:pt x="210" y="84"/>
                  </a:cubicBezTo>
                  <a:cubicBezTo>
                    <a:pt x="196" y="28"/>
                    <a:pt x="154" y="1"/>
                    <a:pt x="98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559;p45"/>
            <p:cNvSpPr/>
            <p:nvPr/>
          </p:nvSpPr>
          <p:spPr>
            <a:xfrm>
              <a:off x="808069" y="2232602"/>
              <a:ext cx="12883" cy="10174"/>
            </a:xfrm>
            <a:custGeom>
              <a:avLst/>
              <a:gdLst/>
              <a:ahLst/>
              <a:cxnLst/>
              <a:rect l="l" t="t" r="r" b="b"/>
              <a:pathLst>
                <a:path w="195" h="154" extrusionOk="0">
                  <a:moveTo>
                    <a:pt x="104" y="0"/>
                  </a:moveTo>
                  <a:cubicBezTo>
                    <a:pt x="98" y="0"/>
                    <a:pt x="91" y="1"/>
                    <a:pt x="84" y="2"/>
                  </a:cubicBezTo>
                  <a:cubicBezTo>
                    <a:pt x="42" y="2"/>
                    <a:pt x="0" y="58"/>
                    <a:pt x="14" y="114"/>
                  </a:cubicBezTo>
                  <a:cubicBezTo>
                    <a:pt x="20" y="142"/>
                    <a:pt x="32" y="153"/>
                    <a:pt x="47" y="153"/>
                  </a:cubicBezTo>
                  <a:cubicBezTo>
                    <a:pt x="103" y="153"/>
                    <a:pt x="194" y="0"/>
                    <a:pt x="10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560;p45"/>
            <p:cNvSpPr/>
            <p:nvPr/>
          </p:nvSpPr>
          <p:spPr>
            <a:xfrm>
              <a:off x="851804" y="2231016"/>
              <a:ext cx="14468" cy="12684"/>
            </a:xfrm>
            <a:custGeom>
              <a:avLst/>
              <a:gdLst/>
              <a:ahLst/>
              <a:cxnLst/>
              <a:rect l="l" t="t" r="r" b="b"/>
              <a:pathLst>
                <a:path w="219" h="192" extrusionOk="0">
                  <a:moveTo>
                    <a:pt x="105" y="1"/>
                  </a:moveTo>
                  <a:cubicBezTo>
                    <a:pt x="52" y="1"/>
                    <a:pt x="0" y="40"/>
                    <a:pt x="8" y="110"/>
                  </a:cubicBezTo>
                  <a:cubicBezTo>
                    <a:pt x="20" y="166"/>
                    <a:pt x="66" y="191"/>
                    <a:pt x="110" y="191"/>
                  </a:cubicBezTo>
                  <a:cubicBezTo>
                    <a:pt x="165" y="191"/>
                    <a:pt x="219" y="152"/>
                    <a:pt x="203" y="82"/>
                  </a:cubicBezTo>
                  <a:cubicBezTo>
                    <a:pt x="191" y="26"/>
                    <a:pt x="148" y="1"/>
                    <a:pt x="10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561;p45"/>
            <p:cNvSpPr/>
            <p:nvPr/>
          </p:nvSpPr>
          <p:spPr>
            <a:xfrm>
              <a:off x="890056" y="2218002"/>
              <a:ext cx="14468" cy="13477"/>
            </a:xfrm>
            <a:custGeom>
              <a:avLst/>
              <a:gdLst/>
              <a:ahLst/>
              <a:cxnLst/>
              <a:rect l="l" t="t" r="r" b="b"/>
              <a:pathLst>
                <a:path w="219" h="204" extrusionOk="0">
                  <a:moveTo>
                    <a:pt x="84" y="0"/>
                  </a:moveTo>
                  <a:cubicBezTo>
                    <a:pt x="29" y="14"/>
                    <a:pt x="1" y="56"/>
                    <a:pt x="1" y="112"/>
                  </a:cubicBezTo>
                  <a:cubicBezTo>
                    <a:pt x="7" y="175"/>
                    <a:pt x="56" y="203"/>
                    <a:pt x="104" y="203"/>
                  </a:cubicBezTo>
                  <a:cubicBezTo>
                    <a:pt x="162" y="203"/>
                    <a:pt x="219" y="161"/>
                    <a:pt x="196" y="84"/>
                  </a:cubicBezTo>
                  <a:cubicBezTo>
                    <a:pt x="182" y="28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562;p45"/>
            <p:cNvSpPr/>
            <p:nvPr/>
          </p:nvSpPr>
          <p:spPr>
            <a:xfrm>
              <a:off x="992324" y="2167990"/>
              <a:ext cx="14072" cy="12684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12" y="0"/>
                  </a:moveTo>
                  <a:cubicBezTo>
                    <a:pt x="103" y="0"/>
                    <a:pt x="94" y="2"/>
                    <a:pt x="85" y="4"/>
                  </a:cubicBezTo>
                  <a:cubicBezTo>
                    <a:pt x="29" y="4"/>
                    <a:pt x="1" y="60"/>
                    <a:pt x="15" y="116"/>
                  </a:cubicBezTo>
                  <a:cubicBezTo>
                    <a:pt x="21" y="168"/>
                    <a:pt x="58" y="191"/>
                    <a:pt x="98" y="191"/>
                  </a:cubicBezTo>
                  <a:cubicBezTo>
                    <a:pt x="153" y="191"/>
                    <a:pt x="212" y="147"/>
                    <a:pt x="196" y="74"/>
                  </a:cubicBezTo>
                  <a:cubicBezTo>
                    <a:pt x="185" y="27"/>
                    <a:pt x="154" y="0"/>
                    <a:pt x="11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563;p45"/>
            <p:cNvSpPr/>
            <p:nvPr/>
          </p:nvSpPr>
          <p:spPr>
            <a:xfrm>
              <a:off x="736190" y="1929562"/>
              <a:ext cx="46113" cy="33759"/>
            </a:xfrm>
            <a:custGeom>
              <a:avLst/>
              <a:gdLst/>
              <a:ahLst/>
              <a:cxnLst/>
              <a:rect l="l" t="t" r="r" b="b"/>
              <a:pathLst>
                <a:path w="698" h="511" extrusionOk="0">
                  <a:moveTo>
                    <a:pt x="698" y="0"/>
                  </a:moveTo>
                  <a:lnTo>
                    <a:pt x="698" y="0"/>
                  </a:lnTo>
                  <a:cubicBezTo>
                    <a:pt x="307" y="84"/>
                    <a:pt x="0" y="237"/>
                    <a:pt x="14" y="363"/>
                  </a:cubicBezTo>
                  <a:cubicBezTo>
                    <a:pt x="35" y="455"/>
                    <a:pt x="199" y="510"/>
                    <a:pt x="424" y="510"/>
                  </a:cubicBezTo>
                  <a:cubicBezTo>
                    <a:pt x="504" y="510"/>
                    <a:pt x="592" y="503"/>
                    <a:pt x="684" y="488"/>
                  </a:cubicBezTo>
                  <a:cubicBezTo>
                    <a:pt x="251" y="349"/>
                    <a:pt x="698" y="0"/>
                    <a:pt x="698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564;p45"/>
            <p:cNvSpPr/>
            <p:nvPr/>
          </p:nvSpPr>
          <p:spPr>
            <a:xfrm>
              <a:off x="814477" y="1927712"/>
              <a:ext cx="209294" cy="295839"/>
            </a:xfrm>
            <a:custGeom>
              <a:avLst/>
              <a:gdLst/>
              <a:ahLst/>
              <a:cxnLst/>
              <a:rect l="l" t="t" r="r" b="b"/>
              <a:pathLst>
                <a:path w="3168" h="4478" extrusionOk="0">
                  <a:moveTo>
                    <a:pt x="182" y="154"/>
                  </a:moveTo>
                  <a:cubicBezTo>
                    <a:pt x="210" y="210"/>
                    <a:pt x="196" y="279"/>
                    <a:pt x="154" y="335"/>
                  </a:cubicBezTo>
                  <a:cubicBezTo>
                    <a:pt x="154" y="335"/>
                    <a:pt x="1870" y="3236"/>
                    <a:pt x="2247" y="4478"/>
                  </a:cubicBezTo>
                  <a:cubicBezTo>
                    <a:pt x="2581" y="4269"/>
                    <a:pt x="2888" y="4032"/>
                    <a:pt x="3167" y="3739"/>
                  </a:cubicBezTo>
                  <a:lnTo>
                    <a:pt x="322" y="126"/>
                  </a:lnTo>
                  <a:lnTo>
                    <a:pt x="322" y="126"/>
                  </a:lnTo>
                  <a:cubicBezTo>
                    <a:pt x="308" y="56"/>
                    <a:pt x="182" y="14"/>
                    <a:pt x="1" y="0"/>
                  </a:cubicBezTo>
                  <a:cubicBezTo>
                    <a:pt x="71" y="28"/>
                    <a:pt x="140" y="84"/>
                    <a:pt x="182" y="154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565;p45"/>
            <p:cNvSpPr/>
            <p:nvPr/>
          </p:nvSpPr>
          <p:spPr>
            <a:xfrm>
              <a:off x="656912" y="2175588"/>
              <a:ext cx="366859" cy="136424"/>
            </a:xfrm>
            <a:custGeom>
              <a:avLst/>
              <a:gdLst/>
              <a:ahLst/>
              <a:cxnLst/>
              <a:rect l="l" t="t" r="r" b="b"/>
              <a:pathLst>
                <a:path w="5553" h="2065" extrusionOk="0">
                  <a:moveTo>
                    <a:pt x="1" y="991"/>
                  </a:moveTo>
                  <a:cubicBezTo>
                    <a:pt x="503" y="1158"/>
                    <a:pt x="1033" y="1284"/>
                    <a:pt x="1563" y="1354"/>
                  </a:cubicBezTo>
                  <a:lnTo>
                    <a:pt x="1563" y="1354"/>
                  </a:lnTo>
                  <a:cubicBezTo>
                    <a:pt x="2065" y="1423"/>
                    <a:pt x="2567" y="1409"/>
                    <a:pt x="3069" y="1340"/>
                  </a:cubicBezTo>
                  <a:cubicBezTo>
                    <a:pt x="3627" y="1242"/>
                    <a:pt x="4157" y="1033"/>
                    <a:pt x="4632" y="726"/>
                  </a:cubicBezTo>
                  <a:cubicBezTo>
                    <a:pt x="4966" y="517"/>
                    <a:pt x="5273" y="280"/>
                    <a:pt x="5552" y="1"/>
                  </a:cubicBezTo>
                  <a:cubicBezTo>
                    <a:pt x="5510" y="42"/>
                    <a:pt x="3544" y="2065"/>
                    <a:pt x="1" y="99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566;p45"/>
            <p:cNvSpPr/>
            <p:nvPr/>
          </p:nvSpPr>
          <p:spPr>
            <a:xfrm>
              <a:off x="506747" y="1437444"/>
              <a:ext cx="222111" cy="165955"/>
            </a:xfrm>
            <a:custGeom>
              <a:avLst/>
              <a:gdLst/>
              <a:ahLst/>
              <a:cxnLst/>
              <a:rect l="l" t="t" r="r" b="b"/>
              <a:pathLst>
                <a:path w="3362" h="2512" extrusionOk="0">
                  <a:moveTo>
                    <a:pt x="251" y="1"/>
                  </a:moveTo>
                  <a:lnTo>
                    <a:pt x="0" y="335"/>
                  </a:lnTo>
                  <a:lnTo>
                    <a:pt x="1479" y="1423"/>
                  </a:lnTo>
                  <a:lnTo>
                    <a:pt x="2525" y="2191"/>
                  </a:lnTo>
                  <a:lnTo>
                    <a:pt x="2762" y="2316"/>
                  </a:lnTo>
                  <a:lnTo>
                    <a:pt x="3194" y="2470"/>
                  </a:lnTo>
                  <a:lnTo>
                    <a:pt x="3362" y="2511"/>
                  </a:lnTo>
                  <a:lnTo>
                    <a:pt x="3055" y="2065"/>
                  </a:lnTo>
                  <a:lnTo>
                    <a:pt x="2804" y="178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567;p45"/>
            <p:cNvSpPr/>
            <p:nvPr/>
          </p:nvSpPr>
          <p:spPr>
            <a:xfrm>
              <a:off x="504897" y="1434669"/>
              <a:ext cx="225810" cy="169655"/>
            </a:xfrm>
            <a:custGeom>
              <a:avLst/>
              <a:gdLst/>
              <a:ahLst/>
              <a:cxnLst/>
              <a:rect l="l" t="t" r="r" b="b"/>
              <a:pathLst>
                <a:path w="3418" h="2568" extrusionOk="0">
                  <a:moveTo>
                    <a:pt x="279" y="57"/>
                  </a:moveTo>
                  <a:lnTo>
                    <a:pt x="2832" y="1870"/>
                  </a:lnTo>
                  <a:cubicBezTo>
                    <a:pt x="3027" y="2051"/>
                    <a:pt x="3194" y="2261"/>
                    <a:pt x="3334" y="2498"/>
                  </a:cubicBezTo>
                  <a:lnTo>
                    <a:pt x="3334" y="2512"/>
                  </a:lnTo>
                  <a:cubicBezTo>
                    <a:pt x="3069" y="2456"/>
                    <a:pt x="2818" y="2358"/>
                    <a:pt x="2581" y="2233"/>
                  </a:cubicBezTo>
                  <a:lnTo>
                    <a:pt x="56" y="364"/>
                  </a:lnTo>
                  <a:lnTo>
                    <a:pt x="279" y="57"/>
                  </a:lnTo>
                  <a:close/>
                  <a:moveTo>
                    <a:pt x="265" y="1"/>
                  </a:moveTo>
                  <a:lnTo>
                    <a:pt x="0" y="377"/>
                  </a:lnTo>
                  <a:lnTo>
                    <a:pt x="2553" y="2261"/>
                  </a:lnTo>
                  <a:cubicBezTo>
                    <a:pt x="2790" y="2400"/>
                    <a:pt x="3055" y="2498"/>
                    <a:pt x="3334" y="2553"/>
                  </a:cubicBezTo>
                  <a:lnTo>
                    <a:pt x="3404" y="2567"/>
                  </a:lnTo>
                  <a:lnTo>
                    <a:pt x="3418" y="2553"/>
                  </a:lnTo>
                  <a:lnTo>
                    <a:pt x="3376" y="2498"/>
                  </a:lnTo>
                  <a:cubicBezTo>
                    <a:pt x="3236" y="2247"/>
                    <a:pt x="3055" y="2037"/>
                    <a:pt x="2860" y="1842"/>
                  </a:cubicBezTo>
                  <a:lnTo>
                    <a:pt x="2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568;p45"/>
            <p:cNvSpPr/>
            <p:nvPr/>
          </p:nvSpPr>
          <p:spPr>
            <a:xfrm>
              <a:off x="534362" y="1476158"/>
              <a:ext cx="188087" cy="121692"/>
            </a:xfrm>
            <a:custGeom>
              <a:avLst/>
              <a:gdLst/>
              <a:ahLst/>
              <a:cxnLst/>
              <a:rect l="l" t="t" r="r" b="b"/>
              <a:pathLst>
                <a:path w="2847" h="1842" extrusionOk="0">
                  <a:moveTo>
                    <a:pt x="2846" y="1842"/>
                  </a:moveTo>
                  <a:cubicBezTo>
                    <a:pt x="2707" y="1633"/>
                    <a:pt x="2539" y="1437"/>
                    <a:pt x="2358" y="1256"/>
                  </a:cubicBezTo>
                  <a:lnTo>
                    <a:pt x="600" y="1"/>
                  </a:lnTo>
                  <a:lnTo>
                    <a:pt x="1" y="1"/>
                  </a:lnTo>
                  <a:lnTo>
                    <a:pt x="2149" y="1591"/>
                  </a:lnTo>
                  <a:cubicBezTo>
                    <a:pt x="2372" y="1702"/>
                    <a:pt x="2609" y="1786"/>
                    <a:pt x="2846" y="1842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569;p45"/>
            <p:cNvSpPr/>
            <p:nvPr/>
          </p:nvSpPr>
          <p:spPr>
            <a:xfrm>
              <a:off x="703026" y="1581201"/>
              <a:ext cx="2775" cy="2312"/>
            </a:xfrm>
            <a:custGeom>
              <a:avLst/>
              <a:gdLst/>
              <a:ahLst/>
              <a:cxnLst/>
              <a:rect l="l" t="t" r="r" b="b"/>
              <a:pathLst>
                <a:path w="42" h="35" extrusionOk="0">
                  <a:moveTo>
                    <a:pt x="14" y="1"/>
                  </a:moveTo>
                  <a:cubicBezTo>
                    <a:pt x="14" y="15"/>
                    <a:pt x="0" y="15"/>
                    <a:pt x="14" y="29"/>
                  </a:cubicBezTo>
                  <a:cubicBezTo>
                    <a:pt x="14" y="29"/>
                    <a:pt x="20" y="35"/>
                    <a:pt x="24" y="35"/>
                  </a:cubicBezTo>
                  <a:cubicBezTo>
                    <a:pt x="26" y="35"/>
                    <a:pt x="28" y="33"/>
                    <a:pt x="28" y="29"/>
                  </a:cubicBezTo>
                  <a:cubicBezTo>
                    <a:pt x="42" y="29"/>
                    <a:pt x="42" y="15"/>
                    <a:pt x="42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570;p45"/>
            <p:cNvSpPr/>
            <p:nvPr/>
          </p:nvSpPr>
          <p:spPr>
            <a:xfrm>
              <a:off x="651957" y="1550943"/>
              <a:ext cx="9645" cy="7664"/>
            </a:xfrm>
            <a:custGeom>
              <a:avLst/>
              <a:gdLst/>
              <a:ahLst/>
              <a:cxnLst/>
              <a:rect l="l" t="t" r="r" b="b"/>
              <a:pathLst>
                <a:path w="146" h="116" extrusionOk="0">
                  <a:moveTo>
                    <a:pt x="86" y="0"/>
                  </a:moveTo>
                  <a:cubicBezTo>
                    <a:pt x="46" y="0"/>
                    <a:pt x="1" y="35"/>
                    <a:pt x="20" y="82"/>
                  </a:cubicBezTo>
                  <a:cubicBezTo>
                    <a:pt x="30" y="102"/>
                    <a:pt x="48" y="115"/>
                    <a:pt x="73" y="115"/>
                  </a:cubicBezTo>
                  <a:cubicBezTo>
                    <a:pt x="82" y="115"/>
                    <a:pt x="92" y="114"/>
                    <a:pt x="104" y="110"/>
                  </a:cubicBezTo>
                  <a:cubicBezTo>
                    <a:pt x="131" y="96"/>
                    <a:pt x="145" y="54"/>
                    <a:pt x="131" y="26"/>
                  </a:cubicBezTo>
                  <a:cubicBezTo>
                    <a:pt x="122" y="8"/>
                    <a:pt x="105" y="0"/>
                    <a:pt x="8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571;p45"/>
            <p:cNvSpPr/>
            <p:nvPr/>
          </p:nvSpPr>
          <p:spPr>
            <a:xfrm>
              <a:off x="673495" y="1555039"/>
              <a:ext cx="9315" cy="7201"/>
            </a:xfrm>
            <a:custGeom>
              <a:avLst/>
              <a:gdLst/>
              <a:ahLst/>
              <a:cxnLst/>
              <a:rect l="l" t="t" r="r" b="b"/>
              <a:pathLst>
                <a:path w="141" h="109" extrusionOk="0">
                  <a:moveTo>
                    <a:pt x="65" y="1"/>
                  </a:moveTo>
                  <a:cubicBezTo>
                    <a:pt x="58" y="1"/>
                    <a:pt x="50" y="2"/>
                    <a:pt x="43" y="6"/>
                  </a:cubicBezTo>
                  <a:cubicBezTo>
                    <a:pt x="15" y="20"/>
                    <a:pt x="1" y="48"/>
                    <a:pt x="15" y="76"/>
                  </a:cubicBezTo>
                  <a:cubicBezTo>
                    <a:pt x="19" y="99"/>
                    <a:pt x="36" y="108"/>
                    <a:pt x="56" y="108"/>
                  </a:cubicBezTo>
                  <a:cubicBezTo>
                    <a:pt x="94" y="108"/>
                    <a:pt x="140" y="71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572;p45"/>
            <p:cNvSpPr/>
            <p:nvPr/>
          </p:nvSpPr>
          <p:spPr>
            <a:xfrm>
              <a:off x="662462" y="1560589"/>
              <a:ext cx="8324" cy="8126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0" y="20"/>
                    <a:pt x="0" y="62"/>
                    <a:pt x="14" y="90"/>
                  </a:cubicBezTo>
                  <a:cubicBezTo>
                    <a:pt x="14" y="110"/>
                    <a:pt x="37" y="123"/>
                    <a:pt x="60" y="123"/>
                  </a:cubicBezTo>
                  <a:cubicBezTo>
                    <a:pt x="68" y="123"/>
                    <a:pt x="77" y="121"/>
                    <a:pt x="84" y="117"/>
                  </a:cubicBezTo>
                  <a:cubicBezTo>
                    <a:pt x="112" y="103"/>
                    <a:pt x="126" y="62"/>
                    <a:pt x="112" y="34"/>
                  </a:cubicBezTo>
                  <a:cubicBezTo>
                    <a:pt x="102" y="13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573;p45"/>
            <p:cNvSpPr/>
            <p:nvPr/>
          </p:nvSpPr>
          <p:spPr>
            <a:xfrm>
              <a:off x="677194" y="1567922"/>
              <a:ext cx="8390" cy="726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65" y="1"/>
                  </a:moveTo>
                  <a:cubicBezTo>
                    <a:pt x="57" y="1"/>
                    <a:pt x="50" y="3"/>
                    <a:pt x="42" y="6"/>
                  </a:cubicBezTo>
                  <a:cubicBezTo>
                    <a:pt x="1" y="20"/>
                    <a:pt x="1" y="48"/>
                    <a:pt x="1" y="76"/>
                  </a:cubicBezTo>
                  <a:cubicBezTo>
                    <a:pt x="11" y="97"/>
                    <a:pt x="36" y="110"/>
                    <a:pt x="60" y="110"/>
                  </a:cubicBezTo>
                  <a:cubicBezTo>
                    <a:pt x="68" y="110"/>
                    <a:pt x="77" y="108"/>
                    <a:pt x="84" y="104"/>
                  </a:cubicBezTo>
                  <a:cubicBezTo>
                    <a:pt x="112" y="90"/>
                    <a:pt x="126" y="62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574;p45"/>
            <p:cNvSpPr/>
            <p:nvPr/>
          </p:nvSpPr>
          <p:spPr>
            <a:xfrm>
              <a:off x="646540" y="1536475"/>
              <a:ext cx="9778" cy="7531"/>
            </a:xfrm>
            <a:custGeom>
              <a:avLst/>
              <a:gdLst/>
              <a:ahLst/>
              <a:cxnLst/>
              <a:rect l="l" t="t" r="r" b="b"/>
              <a:pathLst>
                <a:path w="148" h="114" extrusionOk="0">
                  <a:moveTo>
                    <a:pt x="77" y="0"/>
                  </a:moveTo>
                  <a:cubicBezTo>
                    <a:pt x="39" y="0"/>
                    <a:pt x="0" y="33"/>
                    <a:pt x="18" y="78"/>
                  </a:cubicBezTo>
                  <a:cubicBezTo>
                    <a:pt x="28" y="103"/>
                    <a:pt x="49" y="114"/>
                    <a:pt x="71" y="114"/>
                  </a:cubicBezTo>
                  <a:cubicBezTo>
                    <a:pt x="109" y="114"/>
                    <a:pt x="148" y="81"/>
                    <a:pt x="130" y="36"/>
                  </a:cubicBezTo>
                  <a:cubicBezTo>
                    <a:pt x="120" y="11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575;p45"/>
            <p:cNvSpPr/>
            <p:nvPr/>
          </p:nvSpPr>
          <p:spPr>
            <a:xfrm>
              <a:off x="627447" y="1534955"/>
              <a:ext cx="7003" cy="7135"/>
            </a:xfrm>
            <a:custGeom>
              <a:avLst/>
              <a:gdLst/>
              <a:ahLst/>
              <a:cxnLst/>
              <a:rect l="l" t="t" r="r" b="b"/>
              <a:pathLst>
                <a:path w="106" h="108" extrusionOk="0">
                  <a:moveTo>
                    <a:pt x="57" y="1"/>
                  </a:moveTo>
                  <a:cubicBezTo>
                    <a:pt x="53" y="1"/>
                    <a:pt x="48" y="1"/>
                    <a:pt x="42" y="3"/>
                  </a:cubicBezTo>
                  <a:cubicBezTo>
                    <a:pt x="14" y="17"/>
                    <a:pt x="0" y="59"/>
                    <a:pt x="14" y="87"/>
                  </a:cubicBezTo>
                  <a:cubicBezTo>
                    <a:pt x="22" y="102"/>
                    <a:pt x="30" y="108"/>
                    <a:pt x="38" y="108"/>
                  </a:cubicBezTo>
                  <a:cubicBezTo>
                    <a:pt x="73" y="108"/>
                    <a:pt x="105" y="1"/>
                    <a:pt x="57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576;p45"/>
            <p:cNvSpPr/>
            <p:nvPr/>
          </p:nvSpPr>
          <p:spPr>
            <a:xfrm>
              <a:off x="628372" y="1523724"/>
              <a:ext cx="9249" cy="8126"/>
            </a:xfrm>
            <a:custGeom>
              <a:avLst/>
              <a:gdLst/>
              <a:ahLst/>
              <a:cxnLst/>
              <a:rect l="l" t="t" r="r" b="b"/>
              <a:pathLst>
                <a:path w="140" h="123" extrusionOk="0">
                  <a:moveTo>
                    <a:pt x="65" y="1"/>
                  </a:moveTo>
                  <a:cubicBezTo>
                    <a:pt x="57" y="1"/>
                    <a:pt x="49" y="2"/>
                    <a:pt x="42" y="6"/>
                  </a:cubicBezTo>
                  <a:cubicBezTo>
                    <a:pt x="14" y="20"/>
                    <a:pt x="0" y="62"/>
                    <a:pt x="14" y="90"/>
                  </a:cubicBezTo>
                  <a:cubicBezTo>
                    <a:pt x="24" y="110"/>
                    <a:pt x="50" y="123"/>
                    <a:pt x="73" y="123"/>
                  </a:cubicBezTo>
                  <a:cubicBezTo>
                    <a:pt x="82" y="123"/>
                    <a:pt x="90" y="121"/>
                    <a:pt x="98" y="117"/>
                  </a:cubicBezTo>
                  <a:cubicBezTo>
                    <a:pt x="126" y="104"/>
                    <a:pt x="140" y="76"/>
                    <a:pt x="126" y="48"/>
                  </a:cubicBezTo>
                  <a:cubicBezTo>
                    <a:pt x="115" y="16"/>
                    <a:pt x="89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577;p45"/>
            <p:cNvSpPr/>
            <p:nvPr/>
          </p:nvSpPr>
          <p:spPr>
            <a:xfrm>
              <a:off x="611790" y="1509917"/>
              <a:ext cx="8060" cy="7664"/>
            </a:xfrm>
            <a:custGeom>
              <a:avLst/>
              <a:gdLst/>
              <a:ahLst/>
              <a:cxnLst/>
              <a:rect l="l" t="t" r="r" b="b"/>
              <a:pathLst>
                <a:path w="122" h="116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14" y="20"/>
                    <a:pt x="0" y="61"/>
                    <a:pt x="14" y="89"/>
                  </a:cubicBezTo>
                  <a:cubicBezTo>
                    <a:pt x="23" y="107"/>
                    <a:pt x="38" y="115"/>
                    <a:pt x="53" y="115"/>
                  </a:cubicBezTo>
                  <a:cubicBezTo>
                    <a:pt x="86" y="115"/>
                    <a:pt x="121" y="81"/>
                    <a:pt x="112" y="34"/>
                  </a:cubicBezTo>
                  <a:cubicBezTo>
                    <a:pt x="102" y="13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578;p45"/>
            <p:cNvSpPr/>
            <p:nvPr/>
          </p:nvSpPr>
          <p:spPr>
            <a:xfrm>
              <a:off x="602541" y="1517977"/>
              <a:ext cx="8390" cy="7465"/>
            </a:xfrm>
            <a:custGeom>
              <a:avLst/>
              <a:gdLst/>
              <a:ahLst/>
              <a:cxnLst/>
              <a:rect l="l" t="t" r="r" b="b"/>
              <a:pathLst>
                <a:path w="127" h="113" extrusionOk="0">
                  <a:moveTo>
                    <a:pt x="73" y="1"/>
                  </a:moveTo>
                  <a:cubicBezTo>
                    <a:pt x="63" y="1"/>
                    <a:pt x="53" y="4"/>
                    <a:pt x="43" y="9"/>
                  </a:cubicBezTo>
                  <a:cubicBezTo>
                    <a:pt x="15" y="9"/>
                    <a:pt x="1" y="51"/>
                    <a:pt x="15" y="79"/>
                  </a:cubicBezTo>
                  <a:cubicBezTo>
                    <a:pt x="15" y="99"/>
                    <a:pt x="37" y="112"/>
                    <a:pt x="60" y="112"/>
                  </a:cubicBezTo>
                  <a:cubicBezTo>
                    <a:pt x="68" y="112"/>
                    <a:pt x="77" y="111"/>
                    <a:pt x="84" y="107"/>
                  </a:cubicBezTo>
                  <a:cubicBezTo>
                    <a:pt x="112" y="93"/>
                    <a:pt x="126" y="65"/>
                    <a:pt x="112" y="37"/>
                  </a:cubicBezTo>
                  <a:cubicBezTo>
                    <a:pt x="103" y="11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579;p45"/>
            <p:cNvSpPr/>
            <p:nvPr/>
          </p:nvSpPr>
          <p:spPr>
            <a:xfrm>
              <a:off x="587808" y="1502518"/>
              <a:ext cx="8390" cy="726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65" y="1"/>
                  </a:moveTo>
                  <a:cubicBezTo>
                    <a:pt x="57" y="1"/>
                    <a:pt x="50" y="2"/>
                    <a:pt x="42" y="6"/>
                  </a:cubicBezTo>
                  <a:cubicBezTo>
                    <a:pt x="14" y="20"/>
                    <a:pt x="1" y="48"/>
                    <a:pt x="14" y="76"/>
                  </a:cubicBezTo>
                  <a:cubicBezTo>
                    <a:pt x="14" y="96"/>
                    <a:pt x="37" y="109"/>
                    <a:pt x="60" y="109"/>
                  </a:cubicBezTo>
                  <a:cubicBezTo>
                    <a:pt x="68" y="109"/>
                    <a:pt x="77" y="107"/>
                    <a:pt x="84" y="104"/>
                  </a:cubicBezTo>
                  <a:cubicBezTo>
                    <a:pt x="112" y="104"/>
                    <a:pt x="126" y="62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580;p45"/>
            <p:cNvSpPr/>
            <p:nvPr/>
          </p:nvSpPr>
          <p:spPr>
            <a:xfrm>
              <a:off x="573076" y="1497034"/>
              <a:ext cx="9712" cy="7201"/>
            </a:xfrm>
            <a:custGeom>
              <a:avLst/>
              <a:gdLst/>
              <a:ahLst/>
              <a:cxnLst/>
              <a:rect l="l" t="t" r="r" b="b"/>
              <a:pathLst>
                <a:path w="147" h="109" extrusionOk="0">
                  <a:moveTo>
                    <a:pt x="76" y="0"/>
                  </a:moveTo>
                  <a:cubicBezTo>
                    <a:pt x="70" y="0"/>
                    <a:pt x="63" y="2"/>
                    <a:pt x="56" y="5"/>
                  </a:cubicBezTo>
                  <a:cubicBezTo>
                    <a:pt x="14" y="19"/>
                    <a:pt x="0" y="47"/>
                    <a:pt x="14" y="75"/>
                  </a:cubicBezTo>
                  <a:cubicBezTo>
                    <a:pt x="25" y="96"/>
                    <a:pt x="50" y="108"/>
                    <a:pt x="73" y="108"/>
                  </a:cubicBezTo>
                  <a:cubicBezTo>
                    <a:pt x="82" y="108"/>
                    <a:pt x="91" y="107"/>
                    <a:pt x="98" y="103"/>
                  </a:cubicBezTo>
                  <a:cubicBezTo>
                    <a:pt x="147" y="79"/>
                    <a:pt x="121" y="0"/>
                    <a:pt x="7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581;p45"/>
            <p:cNvSpPr/>
            <p:nvPr/>
          </p:nvSpPr>
          <p:spPr>
            <a:xfrm>
              <a:off x="616348" y="1524055"/>
              <a:ext cx="5616" cy="4691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9" y="1"/>
                  </a:moveTo>
                  <a:cubicBezTo>
                    <a:pt x="15" y="15"/>
                    <a:pt x="1" y="29"/>
                    <a:pt x="15" y="57"/>
                  </a:cubicBezTo>
                  <a:cubicBezTo>
                    <a:pt x="29" y="71"/>
                    <a:pt x="43" y="71"/>
                    <a:pt x="57" y="71"/>
                  </a:cubicBezTo>
                  <a:cubicBezTo>
                    <a:pt x="85" y="57"/>
                    <a:pt x="85" y="43"/>
                    <a:pt x="85" y="15"/>
                  </a:cubicBezTo>
                  <a:cubicBezTo>
                    <a:pt x="71" y="1"/>
                    <a:pt x="57" y="1"/>
                    <a:pt x="29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582;p45"/>
            <p:cNvSpPr/>
            <p:nvPr/>
          </p:nvSpPr>
          <p:spPr>
            <a:xfrm>
              <a:off x="598841" y="1510776"/>
              <a:ext cx="5616" cy="5087"/>
            </a:xfrm>
            <a:custGeom>
              <a:avLst/>
              <a:gdLst/>
              <a:ahLst/>
              <a:cxnLst/>
              <a:rect l="l" t="t" r="r" b="b"/>
              <a:pathLst>
                <a:path w="85" h="77" extrusionOk="0">
                  <a:moveTo>
                    <a:pt x="41" y="1"/>
                  </a:moveTo>
                  <a:cubicBezTo>
                    <a:pt x="37" y="1"/>
                    <a:pt x="33" y="3"/>
                    <a:pt x="29" y="7"/>
                  </a:cubicBezTo>
                  <a:cubicBezTo>
                    <a:pt x="1" y="7"/>
                    <a:pt x="1" y="34"/>
                    <a:pt x="1" y="48"/>
                  </a:cubicBezTo>
                  <a:cubicBezTo>
                    <a:pt x="15" y="76"/>
                    <a:pt x="29" y="76"/>
                    <a:pt x="57" y="76"/>
                  </a:cubicBezTo>
                  <a:cubicBezTo>
                    <a:pt x="71" y="62"/>
                    <a:pt x="85" y="34"/>
                    <a:pt x="71" y="21"/>
                  </a:cubicBezTo>
                  <a:cubicBezTo>
                    <a:pt x="61" y="11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583;p45"/>
            <p:cNvSpPr/>
            <p:nvPr/>
          </p:nvSpPr>
          <p:spPr>
            <a:xfrm>
              <a:off x="587808" y="1493268"/>
              <a:ext cx="5616" cy="4558"/>
            </a:xfrm>
            <a:custGeom>
              <a:avLst/>
              <a:gdLst/>
              <a:ahLst/>
              <a:cxnLst/>
              <a:rect l="l" t="t" r="r" b="b"/>
              <a:pathLst>
                <a:path w="85" h="69" extrusionOk="0">
                  <a:moveTo>
                    <a:pt x="44" y="1"/>
                  </a:moveTo>
                  <a:cubicBezTo>
                    <a:pt x="38" y="1"/>
                    <a:pt x="33" y="2"/>
                    <a:pt x="28" y="7"/>
                  </a:cubicBezTo>
                  <a:cubicBezTo>
                    <a:pt x="14" y="7"/>
                    <a:pt x="1" y="34"/>
                    <a:pt x="14" y="48"/>
                  </a:cubicBezTo>
                  <a:cubicBezTo>
                    <a:pt x="14" y="58"/>
                    <a:pt x="28" y="68"/>
                    <a:pt x="42" y="68"/>
                  </a:cubicBezTo>
                  <a:cubicBezTo>
                    <a:pt x="47" y="68"/>
                    <a:pt x="52" y="66"/>
                    <a:pt x="56" y="62"/>
                  </a:cubicBezTo>
                  <a:cubicBezTo>
                    <a:pt x="84" y="62"/>
                    <a:pt x="84" y="34"/>
                    <a:pt x="84" y="21"/>
                  </a:cubicBezTo>
                  <a:cubicBezTo>
                    <a:pt x="74" y="11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584;p45"/>
            <p:cNvSpPr/>
            <p:nvPr/>
          </p:nvSpPr>
          <p:spPr>
            <a:xfrm>
              <a:off x="574001" y="1485407"/>
              <a:ext cx="5549" cy="5021"/>
            </a:xfrm>
            <a:custGeom>
              <a:avLst/>
              <a:gdLst/>
              <a:ahLst/>
              <a:cxnLst/>
              <a:rect l="l" t="t" r="r" b="b"/>
              <a:pathLst>
                <a:path w="84" h="76" extrusionOk="0">
                  <a:moveTo>
                    <a:pt x="28" y="0"/>
                  </a:moveTo>
                  <a:cubicBezTo>
                    <a:pt x="0" y="14"/>
                    <a:pt x="0" y="28"/>
                    <a:pt x="0" y="56"/>
                  </a:cubicBezTo>
                  <a:cubicBezTo>
                    <a:pt x="10" y="66"/>
                    <a:pt x="20" y="76"/>
                    <a:pt x="35" y="76"/>
                  </a:cubicBezTo>
                  <a:cubicBezTo>
                    <a:pt x="41" y="76"/>
                    <a:pt x="48" y="74"/>
                    <a:pt x="56" y="70"/>
                  </a:cubicBezTo>
                  <a:cubicBezTo>
                    <a:pt x="70" y="56"/>
                    <a:pt x="84" y="42"/>
                    <a:pt x="70" y="28"/>
                  </a:cubicBezTo>
                  <a:cubicBezTo>
                    <a:pt x="56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585;p45"/>
            <p:cNvSpPr/>
            <p:nvPr/>
          </p:nvSpPr>
          <p:spPr>
            <a:xfrm>
              <a:off x="559268" y="1487785"/>
              <a:ext cx="5549" cy="4492"/>
            </a:xfrm>
            <a:custGeom>
              <a:avLst/>
              <a:gdLst/>
              <a:ahLst/>
              <a:cxnLst/>
              <a:rect l="l" t="t" r="r" b="b"/>
              <a:pathLst>
                <a:path w="84" h="68" extrusionOk="0">
                  <a:moveTo>
                    <a:pt x="43" y="0"/>
                  </a:moveTo>
                  <a:cubicBezTo>
                    <a:pt x="37" y="0"/>
                    <a:pt x="32" y="2"/>
                    <a:pt x="28" y="6"/>
                  </a:cubicBezTo>
                  <a:cubicBezTo>
                    <a:pt x="14" y="6"/>
                    <a:pt x="0" y="34"/>
                    <a:pt x="14" y="48"/>
                  </a:cubicBezTo>
                  <a:cubicBezTo>
                    <a:pt x="14" y="58"/>
                    <a:pt x="28" y="67"/>
                    <a:pt x="41" y="67"/>
                  </a:cubicBezTo>
                  <a:cubicBezTo>
                    <a:pt x="47" y="67"/>
                    <a:pt x="52" y="66"/>
                    <a:pt x="56" y="62"/>
                  </a:cubicBezTo>
                  <a:cubicBezTo>
                    <a:pt x="70" y="62"/>
                    <a:pt x="84" y="34"/>
                    <a:pt x="70" y="20"/>
                  </a:cubicBezTo>
                  <a:cubicBezTo>
                    <a:pt x="70" y="10"/>
                    <a:pt x="56" y="0"/>
                    <a:pt x="43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586;p45"/>
            <p:cNvSpPr/>
            <p:nvPr/>
          </p:nvSpPr>
          <p:spPr>
            <a:xfrm>
              <a:off x="568451" y="1495515"/>
              <a:ext cx="4691" cy="4691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9" y="0"/>
                  </a:moveTo>
                  <a:cubicBezTo>
                    <a:pt x="1" y="14"/>
                    <a:pt x="1" y="28"/>
                    <a:pt x="1" y="56"/>
                  </a:cubicBezTo>
                  <a:cubicBezTo>
                    <a:pt x="15" y="70"/>
                    <a:pt x="29" y="70"/>
                    <a:pt x="56" y="70"/>
                  </a:cubicBezTo>
                  <a:cubicBezTo>
                    <a:pt x="70" y="56"/>
                    <a:pt x="70" y="42"/>
                    <a:pt x="70" y="28"/>
                  </a:cubicBezTo>
                  <a:cubicBezTo>
                    <a:pt x="56" y="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587;p45"/>
            <p:cNvSpPr/>
            <p:nvPr/>
          </p:nvSpPr>
          <p:spPr>
            <a:xfrm>
              <a:off x="567526" y="1487124"/>
              <a:ext cx="3898" cy="4492"/>
            </a:xfrm>
            <a:custGeom>
              <a:avLst/>
              <a:gdLst/>
              <a:ahLst/>
              <a:cxnLst/>
              <a:rect l="l" t="t" r="r" b="b"/>
              <a:pathLst>
                <a:path w="59" h="68" extrusionOk="0">
                  <a:moveTo>
                    <a:pt x="24" y="1"/>
                  </a:moveTo>
                  <a:cubicBezTo>
                    <a:pt x="21" y="1"/>
                    <a:pt x="18" y="1"/>
                    <a:pt x="15" y="2"/>
                  </a:cubicBezTo>
                  <a:cubicBezTo>
                    <a:pt x="1" y="16"/>
                    <a:pt x="1" y="30"/>
                    <a:pt x="1" y="58"/>
                  </a:cubicBezTo>
                  <a:cubicBezTo>
                    <a:pt x="5" y="64"/>
                    <a:pt x="10" y="67"/>
                    <a:pt x="15" y="67"/>
                  </a:cubicBezTo>
                  <a:cubicBezTo>
                    <a:pt x="38" y="67"/>
                    <a:pt x="58" y="1"/>
                    <a:pt x="2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588;p45"/>
            <p:cNvSpPr/>
            <p:nvPr/>
          </p:nvSpPr>
          <p:spPr>
            <a:xfrm>
              <a:off x="582259" y="1494458"/>
              <a:ext cx="6210" cy="4823"/>
            </a:xfrm>
            <a:custGeom>
              <a:avLst/>
              <a:gdLst/>
              <a:ahLst/>
              <a:cxnLst/>
              <a:rect l="l" t="t" r="r" b="b"/>
              <a:pathLst>
                <a:path w="94" h="73" extrusionOk="0">
                  <a:moveTo>
                    <a:pt x="42" y="0"/>
                  </a:moveTo>
                  <a:cubicBezTo>
                    <a:pt x="38" y="0"/>
                    <a:pt x="33" y="1"/>
                    <a:pt x="29" y="3"/>
                  </a:cubicBezTo>
                  <a:cubicBezTo>
                    <a:pt x="1" y="16"/>
                    <a:pt x="1" y="30"/>
                    <a:pt x="1" y="44"/>
                  </a:cubicBezTo>
                  <a:cubicBezTo>
                    <a:pt x="15" y="72"/>
                    <a:pt x="29" y="72"/>
                    <a:pt x="57" y="72"/>
                  </a:cubicBezTo>
                  <a:cubicBezTo>
                    <a:pt x="94" y="47"/>
                    <a:pt x="76" y="0"/>
                    <a:pt x="42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589;p45"/>
            <p:cNvSpPr/>
            <p:nvPr/>
          </p:nvSpPr>
          <p:spPr>
            <a:xfrm>
              <a:off x="554644" y="1481443"/>
              <a:ext cx="4426" cy="4030"/>
            </a:xfrm>
            <a:custGeom>
              <a:avLst/>
              <a:gdLst/>
              <a:ahLst/>
              <a:cxnLst/>
              <a:rect l="l" t="t" r="r" b="b"/>
              <a:pathLst>
                <a:path w="67" h="61" extrusionOk="0">
                  <a:moveTo>
                    <a:pt x="42" y="0"/>
                  </a:moveTo>
                  <a:cubicBezTo>
                    <a:pt x="39" y="0"/>
                    <a:pt x="34" y="1"/>
                    <a:pt x="28" y="4"/>
                  </a:cubicBezTo>
                  <a:cubicBezTo>
                    <a:pt x="14" y="18"/>
                    <a:pt x="0" y="32"/>
                    <a:pt x="14" y="46"/>
                  </a:cubicBezTo>
                  <a:cubicBezTo>
                    <a:pt x="17" y="56"/>
                    <a:pt x="21" y="61"/>
                    <a:pt x="25" y="61"/>
                  </a:cubicBezTo>
                  <a:cubicBezTo>
                    <a:pt x="43" y="61"/>
                    <a:pt x="67" y="0"/>
                    <a:pt x="42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590;p45"/>
            <p:cNvSpPr/>
            <p:nvPr/>
          </p:nvSpPr>
          <p:spPr>
            <a:xfrm>
              <a:off x="545395" y="1479461"/>
              <a:ext cx="5616" cy="4492"/>
            </a:xfrm>
            <a:custGeom>
              <a:avLst/>
              <a:gdLst/>
              <a:ahLst/>
              <a:cxnLst/>
              <a:rect l="l" t="t" r="r" b="b"/>
              <a:pathLst>
                <a:path w="85" h="68" extrusionOk="0">
                  <a:moveTo>
                    <a:pt x="44" y="1"/>
                  </a:moveTo>
                  <a:cubicBezTo>
                    <a:pt x="38" y="1"/>
                    <a:pt x="33" y="2"/>
                    <a:pt x="29" y="6"/>
                  </a:cubicBezTo>
                  <a:cubicBezTo>
                    <a:pt x="15" y="6"/>
                    <a:pt x="1" y="34"/>
                    <a:pt x="15" y="48"/>
                  </a:cubicBezTo>
                  <a:cubicBezTo>
                    <a:pt x="15" y="58"/>
                    <a:pt x="29" y="68"/>
                    <a:pt x="42" y="68"/>
                  </a:cubicBezTo>
                  <a:cubicBezTo>
                    <a:pt x="47" y="68"/>
                    <a:pt x="53" y="66"/>
                    <a:pt x="57" y="62"/>
                  </a:cubicBezTo>
                  <a:cubicBezTo>
                    <a:pt x="71" y="62"/>
                    <a:pt x="85" y="34"/>
                    <a:pt x="71" y="20"/>
                  </a:cubicBezTo>
                  <a:cubicBezTo>
                    <a:pt x="71" y="10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591;p45"/>
            <p:cNvSpPr/>
            <p:nvPr/>
          </p:nvSpPr>
          <p:spPr>
            <a:xfrm>
              <a:off x="620048" y="1531454"/>
              <a:ext cx="5616" cy="5021"/>
            </a:xfrm>
            <a:custGeom>
              <a:avLst/>
              <a:gdLst/>
              <a:ahLst/>
              <a:cxnLst/>
              <a:rect l="l" t="t" r="r" b="b"/>
              <a:pathLst>
                <a:path w="85" h="76" extrusionOk="0">
                  <a:moveTo>
                    <a:pt x="29" y="0"/>
                  </a:moveTo>
                  <a:cubicBezTo>
                    <a:pt x="15" y="14"/>
                    <a:pt x="1" y="28"/>
                    <a:pt x="15" y="56"/>
                  </a:cubicBezTo>
                  <a:cubicBezTo>
                    <a:pt x="15" y="66"/>
                    <a:pt x="29" y="76"/>
                    <a:pt x="42" y="76"/>
                  </a:cubicBezTo>
                  <a:cubicBezTo>
                    <a:pt x="47" y="76"/>
                    <a:pt x="52" y="74"/>
                    <a:pt x="57" y="70"/>
                  </a:cubicBezTo>
                  <a:cubicBezTo>
                    <a:pt x="70" y="56"/>
                    <a:pt x="84" y="42"/>
                    <a:pt x="70" y="28"/>
                  </a:cubicBezTo>
                  <a:cubicBezTo>
                    <a:pt x="70" y="0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592;p45"/>
            <p:cNvSpPr/>
            <p:nvPr/>
          </p:nvSpPr>
          <p:spPr>
            <a:xfrm>
              <a:off x="602541" y="1506548"/>
              <a:ext cx="6012" cy="4889"/>
            </a:xfrm>
            <a:custGeom>
              <a:avLst/>
              <a:gdLst/>
              <a:ahLst/>
              <a:cxnLst/>
              <a:rect l="l" t="t" r="r" b="b"/>
              <a:pathLst>
                <a:path w="91" h="74" extrusionOk="0">
                  <a:moveTo>
                    <a:pt x="29" y="1"/>
                  </a:moveTo>
                  <a:cubicBezTo>
                    <a:pt x="1" y="15"/>
                    <a:pt x="1" y="29"/>
                    <a:pt x="15" y="57"/>
                  </a:cubicBezTo>
                  <a:cubicBezTo>
                    <a:pt x="19" y="69"/>
                    <a:pt x="28" y="74"/>
                    <a:pt x="37" y="74"/>
                  </a:cubicBezTo>
                  <a:cubicBezTo>
                    <a:pt x="61" y="74"/>
                    <a:pt x="90" y="44"/>
                    <a:pt x="70" y="15"/>
                  </a:cubicBezTo>
                  <a:cubicBezTo>
                    <a:pt x="70" y="1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593;p45"/>
            <p:cNvSpPr/>
            <p:nvPr/>
          </p:nvSpPr>
          <p:spPr>
            <a:xfrm>
              <a:off x="639802" y="1539514"/>
              <a:ext cx="5946" cy="3039"/>
            </a:xfrm>
            <a:custGeom>
              <a:avLst/>
              <a:gdLst/>
              <a:ahLst/>
              <a:cxnLst/>
              <a:rect l="l" t="t" r="r" b="b"/>
              <a:pathLst>
                <a:path w="90" h="46" extrusionOk="0">
                  <a:moveTo>
                    <a:pt x="16" y="0"/>
                  </a:moveTo>
                  <a:cubicBezTo>
                    <a:pt x="6" y="0"/>
                    <a:pt x="0" y="5"/>
                    <a:pt x="9" y="18"/>
                  </a:cubicBezTo>
                  <a:cubicBezTo>
                    <a:pt x="9" y="46"/>
                    <a:pt x="36" y="46"/>
                    <a:pt x="50" y="46"/>
                  </a:cubicBezTo>
                  <a:cubicBezTo>
                    <a:pt x="89" y="26"/>
                    <a:pt x="40" y="0"/>
                    <a:pt x="1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594;p45"/>
            <p:cNvSpPr/>
            <p:nvPr/>
          </p:nvSpPr>
          <p:spPr>
            <a:xfrm>
              <a:off x="570301" y="1484680"/>
              <a:ext cx="10174" cy="13675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133" y="1"/>
                  </a:moveTo>
                  <a:cubicBezTo>
                    <a:pt x="130" y="1"/>
                    <a:pt x="126" y="4"/>
                    <a:pt x="126" y="11"/>
                  </a:cubicBezTo>
                  <a:lnTo>
                    <a:pt x="1" y="178"/>
                  </a:lnTo>
                  <a:lnTo>
                    <a:pt x="1" y="206"/>
                  </a:lnTo>
                  <a:lnTo>
                    <a:pt x="14" y="206"/>
                  </a:lnTo>
                  <a:lnTo>
                    <a:pt x="140" y="25"/>
                  </a:lnTo>
                  <a:cubicBezTo>
                    <a:pt x="154" y="25"/>
                    <a:pt x="154" y="11"/>
                    <a:pt x="140" y="11"/>
                  </a:cubicBezTo>
                  <a:cubicBezTo>
                    <a:pt x="140" y="4"/>
                    <a:pt x="13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595;p45"/>
            <p:cNvSpPr/>
            <p:nvPr/>
          </p:nvSpPr>
          <p:spPr>
            <a:xfrm>
              <a:off x="576776" y="1489965"/>
              <a:ext cx="10174" cy="13015"/>
            </a:xfrm>
            <a:custGeom>
              <a:avLst/>
              <a:gdLst/>
              <a:ahLst/>
              <a:cxnLst/>
              <a:rect l="l" t="t" r="r" b="b"/>
              <a:pathLst>
                <a:path w="154" h="197" extrusionOk="0">
                  <a:moveTo>
                    <a:pt x="126" y="1"/>
                  </a:moveTo>
                  <a:lnTo>
                    <a:pt x="0" y="182"/>
                  </a:lnTo>
                  <a:cubicBezTo>
                    <a:pt x="0" y="182"/>
                    <a:pt x="0" y="196"/>
                    <a:pt x="0" y="196"/>
                  </a:cubicBezTo>
                  <a:lnTo>
                    <a:pt x="28" y="196"/>
                  </a:lnTo>
                  <a:lnTo>
                    <a:pt x="154" y="29"/>
                  </a:lnTo>
                  <a:cubicBezTo>
                    <a:pt x="154" y="15"/>
                    <a:pt x="154" y="15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596;p45"/>
            <p:cNvSpPr/>
            <p:nvPr/>
          </p:nvSpPr>
          <p:spPr>
            <a:xfrm>
              <a:off x="584109" y="1494854"/>
              <a:ext cx="10240" cy="13411"/>
            </a:xfrm>
            <a:custGeom>
              <a:avLst/>
              <a:gdLst/>
              <a:ahLst/>
              <a:cxnLst/>
              <a:rect l="l" t="t" r="r" b="b"/>
              <a:pathLst>
                <a:path w="155" h="203" extrusionOk="0">
                  <a:moveTo>
                    <a:pt x="140" y="0"/>
                  </a:moveTo>
                  <a:cubicBezTo>
                    <a:pt x="137" y="0"/>
                    <a:pt x="133" y="3"/>
                    <a:pt x="126" y="10"/>
                  </a:cubicBezTo>
                  <a:lnTo>
                    <a:pt x="1" y="178"/>
                  </a:lnTo>
                  <a:cubicBezTo>
                    <a:pt x="1" y="178"/>
                    <a:pt x="1" y="192"/>
                    <a:pt x="1" y="192"/>
                  </a:cubicBezTo>
                  <a:cubicBezTo>
                    <a:pt x="1" y="199"/>
                    <a:pt x="4" y="202"/>
                    <a:pt x="9" y="202"/>
                  </a:cubicBezTo>
                  <a:cubicBezTo>
                    <a:pt x="15" y="202"/>
                    <a:pt x="22" y="199"/>
                    <a:pt x="29" y="192"/>
                  </a:cubicBezTo>
                  <a:lnTo>
                    <a:pt x="154" y="24"/>
                  </a:lnTo>
                  <a:cubicBezTo>
                    <a:pt x="154" y="24"/>
                    <a:pt x="154" y="10"/>
                    <a:pt x="154" y="10"/>
                  </a:cubicBezTo>
                  <a:cubicBezTo>
                    <a:pt x="147" y="3"/>
                    <a:pt x="144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597;p45"/>
            <p:cNvSpPr/>
            <p:nvPr/>
          </p:nvSpPr>
          <p:spPr>
            <a:xfrm>
              <a:off x="590583" y="1500139"/>
              <a:ext cx="11099" cy="13609"/>
            </a:xfrm>
            <a:custGeom>
              <a:avLst/>
              <a:gdLst/>
              <a:ahLst/>
              <a:cxnLst/>
              <a:rect l="l" t="t" r="r" b="b"/>
              <a:pathLst>
                <a:path w="168" h="206" extrusionOk="0">
                  <a:moveTo>
                    <a:pt x="140" y="0"/>
                  </a:moveTo>
                  <a:lnTo>
                    <a:pt x="14" y="182"/>
                  </a:lnTo>
                  <a:cubicBezTo>
                    <a:pt x="0" y="182"/>
                    <a:pt x="0" y="195"/>
                    <a:pt x="14" y="195"/>
                  </a:cubicBezTo>
                  <a:cubicBezTo>
                    <a:pt x="14" y="202"/>
                    <a:pt x="18" y="206"/>
                    <a:pt x="21" y="206"/>
                  </a:cubicBezTo>
                  <a:cubicBezTo>
                    <a:pt x="25" y="206"/>
                    <a:pt x="28" y="202"/>
                    <a:pt x="28" y="195"/>
                  </a:cubicBezTo>
                  <a:lnTo>
                    <a:pt x="154" y="28"/>
                  </a:lnTo>
                  <a:cubicBezTo>
                    <a:pt x="168" y="14"/>
                    <a:pt x="168" y="14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598;p45"/>
            <p:cNvSpPr/>
            <p:nvPr/>
          </p:nvSpPr>
          <p:spPr>
            <a:xfrm>
              <a:off x="597916" y="1505623"/>
              <a:ext cx="10240" cy="13015"/>
            </a:xfrm>
            <a:custGeom>
              <a:avLst/>
              <a:gdLst/>
              <a:ahLst/>
              <a:cxnLst/>
              <a:rect l="l" t="t" r="r" b="b"/>
              <a:pathLst>
                <a:path w="155" h="197" extrusionOk="0">
                  <a:moveTo>
                    <a:pt x="127" y="1"/>
                  </a:moveTo>
                  <a:lnTo>
                    <a:pt x="1" y="182"/>
                  </a:lnTo>
                  <a:cubicBezTo>
                    <a:pt x="1" y="182"/>
                    <a:pt x="1" y="196"/>
                    <a:pt x="1" y="196"/>
                  </a:cubicBezTo>
                  <a:lnTo>
                    <a:pt x="29" y="196"/>
                  </a:lnTo>
                  <a:lnTo>
                    <a:pt x="154" y="15"/>
                  </a:lnTo>
                  <a:cubicBezTo>
                    <a:pt x="154" y="15"/>
                    <a:pt x="154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599;p45"/>
            <p:cNvSpPr/>
            <p:nvPr/>
          </p:nvSpPr>
          <p:spPr>
            <a:xfrm>
              <a:off x="605316" y="1510247"/>
              <a:ext cx="10174" cy="13675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126" y="1"/>
                  </a:moveTo>
                  <a:lnTo>
                    <a:pt x="1" y="182"/>
                  </a:lnTo>
                  <a:cubicBezTo>
                    <a:pt x="1" y="182"/>
                    <a:pt x="1" y="196"/>
                    <a:pt x="1" y="196"/>
                  </a:cubicBezTo>
                  <a:cubicBezTo>
                    <a:pt x="1" y="203"/>
                    <a:pt x="4" y="206"/>
                    <a:pt x="8" y="206"/>
                  </a:cubicBezTo>
                  <a:cubicBezTo>
                    <a:pt x="11" y="206"/>
                    <a:pt x="15" y="203"/>
                    <a:pt x="15" y="196"/>
                  </a:cubicBezTo>
                  <a:lnTo>
                    <a:pt x="140" y="29"/>
                  </a:lnTo>
                  <a:cubicBezTo>
                    <a:pt x="154" y="15"/>
                    <a:pt x="154" y="15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600;p45"/>
            <p:cNvSpPr/>
            <p:nvPr/>
          </p:nvSpPr>
          <p:spPr>
            <a:xfrm>
              <a:off x="611790" y="1515797"/>
              <a:ext cx="10174" cy="12949"/>
            </a:xfrm>
            <a:custGeom>
              <a:avLst/>
              <a:gdLst/>
              <a:ahLst/>
              <a:cxnLst/>
              <a:rect l="l" t="t" r="r" b="b"/>
              <a:pathLst>
                <a:path w="154" h="196" extrusionOk="0">
                  <a:moveTo>
                    <a:pt x="140" y="0"/>
                  </a:moveTo>
                  <a:lnTo>
                    <a:pt x="14" y="182"/>
                  </a:lnTo>
                  <a:cubicBezTo>
                    <a:pt x="0" y="182"/>
                    <a:pt x="0" y="196"/>
                    <a:pt x="14" y="196"/>
                  </a:cubicBezTo>
                  <a:lnTo>
                    <a:pt x="28" y="196"/>
                  </a:lnTo>
                  <a:lnTo>
                    <a:pt x="154" y="14"/>
                  </a:lnTo>
                  <a:cubicBezTo>
                    <a:pt x="154" y="14"/>
                    <a:pt x="154" y="0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601;p45"/>
            <p:cNvSpPr/>
            <p:nvPr/>
          </p:nvSpPr>
          <p:spPr>
            <a:xfrm>
              <a:off x="535287" y="1473053"/>
              <a:ext cx="38780" cy="5351"/>
            </a:xfrm>
            <a:custGeom>
              <a:avLst/>
              <a:gdLst/>
              <a:ahLst/>
              <a:cxnLst/>
              <a:rect l="l" t="t" r="r" b="b"/>
              <a:pathLst>
                <a:path w="587" h="81" extrusionOk="0">
                  <a:moveTo>
                    <a:pt x="367" y="0"/>
                  </a:moveTo>
                  <a:cubicBezTo>
                    <a:pt x="342" y="0"/>
                    <a:pt x="318" y="2"/>
                    <a:pt x="293" y="6"/>
                  </a:cubicBezTo>
                  <a:cubicBezTo>
                    <a:pt x="196" y="6"/>
                    <a:pt x="98" y="20"/>
                    <a:pt x="0" y="48"/>
                  </a:cubicBezTo>
                  <a:cubicBezTo>
                    <a:pt x="72" y="68"/>
                    <a:pt x="143" y="81"/>
                    <a:pt x="215" y="81"/>
                  </a:cubicBezTo>
                  <a:cubicBezTo>
                    <a:pt x="241" y="81"/>
                    <a:pt x="267" y="79"/>
                    <a:pt x="293" y="75"/>
                  </a:cubicBezTo>
                  <a:cubicBezTo>
                    <a:pt x="320" y="79"/>
                    <a:pt x="346" y="81"/>
                    <a:pt x="372" y="81"/>
                  </a:cubicBezTo>
                  <a:cubicBezTo>
                    <a:pt x="443" y="81"/>
                    <a:pt x="515" y="68"/>
                    <a:pt x="586" y="48"/>
                  </a:cubicBezTo>
                  <a:cubicBezTo>
                    <a:pt x="513" y="16"/>
                    <a:pt x="440" y="0"/>
                    <a:pt x="367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602;p45"/>
            <p:cNvSpPr/>
            <p:nvPr/>
          </p:nvSpPr>
          <p:spPr>
            <a:xfrm>
              <a:off x="528812" y="1455876"/>
              <a:ext cx="188087" cy="137415"/>
            </a:xfrm>
            <a:custGeom>
              <a:avLst/>
              <a:gdLst/>
              <a:ahLst/>
              <a:cxnLst/>
              <a:rect l="l" t="t" r="r" b="b"/>
              <a:pathLst>
                <a:path w="2847" h="2080" extrusionOk="0">
                  <a:moveTo>
                    <a:pt x="2846" y="2079"/>
                  </a:moveTo>
                  <a:lnTo>
                    <a:pt x="2372" y="1661"/>
                  </a:lnTo>
                  <a:lnTo>
                    <a:pt x="71" y="1"/>
                  </a:lnTo>
                  <a:lnTo>
                    <a:pt x="1" y="98"/>
                  </a:lnTo>
                  <a:lnTo>
                    <a:pt x="2316" y="177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603;p45"/>
            <p:cNvSpPr/>
            <p:nvPr/>
          </p:nvSpPr>
          <p:spPr>
            <a:xfrm>
              <a:off x="494723" y="1419936"/>
              <a:ext cx="38780" cy="51663"/>
            </a:xfrm>
            <a:custGeom>
              <a:avLst/>
              <a:gdLst/>
              <a:ahLst/>
              <a:cxnLst/>
              <a:rect l="l" t="t" r="r" b="b"/>
              <a:pathLst>
                <a:path w="587" h="782" extrusionOk="0">
                  <a:moveTo>
                    <a:pt x="587" y="1"/>
                  </a:moveTo>
                  <a:lnTo>
                    <a:pt x="1" y="782"/>
                  </a:lnTo>
                  <a:cubicBezTo>
                    <a:pt x="335" y="656"/>
                    <a:pt x="559" y="349"/>
                    <a:pt x="587" y="1"/>
                  </a:cubicBezTo>
                  <a:close/>
                </a:path>
              </a:pathLst>
            </a:custGeom>
            <a:solidFill>
              <a:srgbClr val="056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604;p45"/>
            <p:cNvSpPr/>
            <p:nvPr/>
          </p:nvSpPr>
          <p:spPr>
            <a:xfrm>
              <a:off x="419144" y="1379637"/>
              <a:ext cx="114359" cy="91962"/>
            </a:xfrm>
            <a:custGeom>
              <a:avLst/>
              <a:gdLst/>
              <a:ahLst/>
              <a:cxnLst/>
              <a:rect l="l" t="t" r="r" b="b"/>
              <a:pathLst>
                <a:path w="1731" h="1392" extrusionOk="0">
                  <a:moveTo>
                    <a:pt x="601" y="1"/>
                  </a:moveTo>
                  <a:cubicBezTo>
                    <a:pt x="499" y="1"/>
                    <a:pt x="398" y="46"/>
                    <a:pt x="308" y="164"/>
                  </a:cubicBezTo>
                  <a:cubicBezTo>
                    <a:pt x="308" y="178"/>
                    <a:pt x="294" y="178"/>
                    <a:pt x="294" y="192"/>
                  </a:cubicBezTo>
                  <a:cubicBezTo>
                    <a:pt x="1" y="653"/>
                    <a:pt x="796" y="945"/>
                    <a:pt x="922" y="1015"/>
                  </a:cubicBezTo>
                  <a:cubicBezTo>
                    <a:pt x="1047" y="1085"/>
                    <a:pt x="1145" y="1392"/>
                    <a:pt x="1145" y="1392"/>
                  </a:cubicBezTo>
                  <a:cubicBezTo>
                    <a:pt x="1298" y="1322"/>
                    <a:pt x="1438" y="1210"/>
                    <a:pt x="1535" y="1071"/>
                  </a:cubicBezTo>
                  <a:cubicBezTo>
                    <a:pt x="1563" y="1043"/>
                    <a:pt x="1591" y="1001"/>
                    <a:pt x="1619" y="945"/>
                  </a:cubicBezTo>
                  <a:cubicBezTo>
                    <a:pt x="1675" y="848"/>
                    <a:pt x="1703" y="736"/>
                    <a:pt x="1731" y="611"/>
                  </a:cubicBezTo>
                  <a:cubicBezTo>
                    <a:pt x="1577" y="611"/>
                    <a:pt x="1438" y="569"/>
                    <a:pt x="1312" y="499"/>
                  </a:cubicBezTo>
                  <a:cubicBezTo>
                    <a:pt x="1228" y="415"/>
                    <a:pt x="908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605;p45"/>
            <p:cNvSpPr/>
            <p:nvPr/>
          </p:nvSpPr>
          <p:spPr>
            <a:xfrm>
              <a:off x="416436" y="1390471"/>
              <a:ext cx="84827" cy="81128"/>
            </a:xfrm>
            <a:custGeom>
              <a:avLst/>
              <a:gdLst/>
              <a:ahLst/>
              <a:cxnLst/>
              <a:rect l="l" t="t" r="r" b="b"/>
              <a:pathLst>
                <a:path w="1284" h="1228" extrusionOk="0">
                  <a:moveTo>
                    <a:pt x="349" y="0"/>
                  </a:moveTo>
                  <a:lnTo>
                    <a:pt x="349" y="0"/>
                  </a:lnTo>
                  <a:cubicBezTo>
                    <a:pt x="0" y="475"/>
                    <a:pt x="837" y="781"/>
                    <a:pt x="963" y="851"/>
                  </a:cubicBezTo>
                  <a:cubicBezTo>
                    <a:pt x="1088" y="935"/>
                    <a:pt x="1186" y="1228"/>
                    <a:pt x="1186" y="1228"/>
                  </a:cubicBezTo>
                  <a:cubicBezTo>
                    <a:pt x="1186" y="1116"/>
                    <a:pt x="1283" y="921"/>
                    <a:pt x="739" y="670"/>
                  </a:cubicBezTo>
                  <a:cubicBezTo>
                    <a:pt x="195" y="405"/>
                    <a:pt x="349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606;p45"/>
            <p:cNvSpPr/>
            <p:nvPr/>
          </p:nvSpPr>
          <p:spPr>
            <a:xfrm>
              <a:off x="451450" y="1406327"/>
              <a:ext cx="36005" cy="26690"/>
            </a:xfrm>
            <a:custGeom>
              <a:avLst/>
              <a:gdLst/>
              <a:ahLst/>
              <a:cxnLst/>
              <a:rect l="l" t="t" r="r" b="b"/>
              <a:pathLst>
                <a:path w="545" h="404" extrusionOk="0">
                  <a:moveTo>
                    <a:pt x="139" y="1"/>
                  </a:moveTo>
                  <a:cubicBezTo>
                    <a:pt x="101" y="1"/>
                    <a:pt x="72" y="13"/>
                    <a:pt x="56" y="39"/>
                  </a:cubicBezTo>
                  <a:cubicBezTo>
                    <a:pt x="0" y="95"/>
                    <a:pt x="70" y="221"/>
                    <a:pt x="195" y="318"/>
                  </a:cubicBezTo>
                  <a:cubicBezTo>
                    <a:pt x="276" y="372"/>
                    <a:pt x="363" y="403"/>
                    <a:pt x="426" y="403"/>
                  </a:cubicBezTo>
                  <a:cubicBezTo>
                    <a:pt x="460" y="403"/>
                    <a:pt x="487" y="394"/>
                    <a:pt x="502" y="374"/>
                  </a:cubicBezTo>
                  <a:cubicBezTo>
                    <a:pt x="544" y="304"/>
                    <a:pt x="488" y="179"/>
                    <a:pt x="363" y="95"/>
                  </a:cubicBezTo>
                  <a:cubicBezTo>
                    <a:pt x="285" y="34"/>
                    <a:pt x="201" y="1"/>
                    <a:pt x="13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607;p45"/>
            <p:cNvSpPr/>
            <p:nvPr/>
          </p:nvSpPr>
          <p:spPr>
            <a:xfrm>
              <a:off x="710359" y="1607957"/>
              <a:ext cx="56287" cy="82053"/>
            </a:xfrm>
            <a:custGeom>
              <a:avLst/>
              <a:gdLst/>
              <a:ahLst/>
              <a:cxnLst/>
              <a:rect l="l" t="t" r="r" b="b"/>
              <a:pathLst>
                <a:path w="852" h="1242" extrusionOk="0">
                  <a:moveTo>
                    <a:pt x="280" y="0"/>
                  </a:moveTo>
                  <a:cubicBezTo>
                    <a:pt x="280" y="0"/>
                    <a:pt x="322" y="84"/>
                    <a:pt x="98" y="656"/>
                  </a:cubicBezTo>
                  <a:cubicBezTo>
                    <a:pt x="1" y="935"/>
                    <a:pt x="98" y="1074"/>
                    <a:pt x="210" y="1144"/>
                  </a:cubicBezTo>
                  <a:cubicBezTo>
                    <a:pt x="377" y="1242"/>
                    <a:pt x="600" y="1214"/>
                    <a:pt x="726" y="1060"/>
                  </a:cubicBezTo>
                  <a:cubicBezTo>
                    <a:pt x="810" y="949"/>
                    <a:pt x="852" y="781"/>
                    <a:pt x="656" y="558"/>
                  </a:cubicBezTo>
                  <a:cubicBezTo>
                    <a:pt x="266" y="98"/>
                    <a:pt x="280" y="0"/>
                    <a:pt x="280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608;p45"/>
            <p:cNvSpPr/>
            <p:nvPr/>
          </p:nvSpPr>
          <p:spPr>
            <a:xfrm>
              <a:off x="879023" y="1555436"/>
              <a:ext cx="1711282" cy="276482"/>
            </a:xfrm>
            <a:custGeom>
              <a:avLst/>
              <a:gdLst/>
              <a:ahLst/>
              <a:cxnLst/>
              <a:rect l="l" t="t" r="r" b="b"/>
              <a:pathLst>
                <a:path w="25903" h="4185" extrusionOk="0">
                  <a:moveTo>
                    <a:pt x="23375" y="1"/>
                  </a:moveTo>
                  <a:cubicBezTo>
                    <a:pt x="19941" y="1"/>
                    <a:pt x="12721" y="476"/>
                    <a:pt x="0" y="3278"/>
                  </a:cubicBezTo>
                  <a:lnTo>
                    <a:pt x="210" y="3738"/>
                  </a:lnTo>
                  <a:lnTo>
                    <a:pt x="419" y="4185"/>
                  </a:lnTo>
                  <a:cubicBezTo>
                    <a:pt x="419" y="4185"/>
                    <a:pt x="12431" y="816"/>
                    <a:pt x="21342" y="816"/>
                  </a:cubicBezTo>
                  <a:cubicBezTo>
                    <a:pt x="22800" y="816"/>
                    <a:pt x="24175" y="906"/>
                    <a:pt x="25401" y="1116"/>
                  </a:cubicBezTo>
                  <a:lnTo>
                    <a:pt x="25708" y="530"/>
                  </a:lnTo>
                  <a:lnTo>
                    <a:pt x="25903" y="126"/>
                  </a:lnTo>
                  <a:cubicBezTo>
                    <a:pt x="25903" y="126"/>
                    <a:pt x="25138" y="1"/>
                    <a:pt x="233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609;p45"/>
            <p:cNvSpPr/>
            <p:nvPr/>
          </p:nvSpPr>
          <p:spPr>
            <a:xfrm>
              <a:off x="879023" y="1555436"/>
              <a:ext cx="1711282" cy="247017"/>
            </a:xfrm>
            <a:custGeom>
              <a:avLst/>
              <a:gdLst/>
              <a:ahLst/>
              <a:cxnLst/>
              <a:rect l="l" t="t" r="r" b="b"/>
              <a:pathLst>
                <a:path w="25903" h="3739" extrusionOk="0">
                  <a:moveTo>
                    <a:pt x="23375" y="1"/>
                  </a:moveTo>
                  <a:cubicBezTo>
                    <a:pt x="19941" y="1"/>
                    <a:pt x="12721" y="476"/>
                    <a:pt x="0" y="3278"/>
                  </a:cubicBezTo>
                  <a:lnTo>
                    <a:pt x="210" y="3738"/>
                  </a:lnTo>
                  <a:cubicBezTo>
                    <a:pt x="11266" y="882"/>
                    <a:pt x="18634" y="371"/>
                    <a:pt x="22493" y="371"/>
                  </a:cubicBezTo>
                  <a:cubicBezTo>
                    <a:pt x="24647" y="371"/>
                    <a:pt x="25708" y="530"/>
                    <a:pt x="25708" y="530"/>
                  </a:cubicBezTo>
                  <a:lnTo>
                    <a:pt x="25903" y="126"/>
                  </a:lnTo>
                  <a:cubicBezTo>
                    <a:pt x="25903" y="126"/>
                    <a:pt x="25138" y="1"/>
                    <a:pt x="2337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610;p45"/>
            <p:cNvSpPr/>
            <p:nvPr/>
          </p:nvSpPr>
          <p:spPr>
            <a:xfrm>
              <a:off x="598841" y="1746958"/>
              <a:ext cx="361309" cy="170844"/>
            </a:xfrm>
            <a:custGeom>
              <a:avLst/>
              <a:gdLst/>
              <a:ahLst/>
              <a:cxnLst/>
              <a:rect l="l" t="t" r="r" b="b"/>
              <a:pathLst>
                <a:path w="5469" h="2586" extrusionOk="0">
                  <a:moveTo>
                    <a:pt x="4416" y="0"/>
                  </a:moveTo>
                  <a:cubicBezTo>
                    <a:pt x="4358" y="0"/>
                    <a:pt x="4300" y="5"/>
                    <a:pt x="4241" y="16"/>
                  </a:cubicBezTo>
                  <a:lnTo>
                    <a:pt x="880" y="658"/>
                  </a:lnTo>
                  <a:cubicBezTo>
                    <a:pt x="350" y="756"/>
                    <a:pt x="1" y="1258"/>
                    <a:pt x="113" y="1788"/>
                  </a:cubicBezTo>
                  <a:cubicBezTo>
                    <a:pt x="199" y="2258"/>
                    <a:pt x="604" y="2585"/>
                    <a:pt x="1064" y="2585"/>
                  </a:cubicBezTo>
                  <a:cubicBezTo>
                    <a:pt x="1123" y="2585"/>
                    <a:pt x="1182" y="2580"/>
                    <a:pt x="1242" y="2569"/>
                  </a:cubicBezTo>
                  <a:lnTo>
                    <a:pt x="4590" y="1927"/>
                  </a:lnTo>
                  <a:cubicBezTo>
                    <a:pt x="5120" y="1830"/>
                    <a:pt x="5469" y="1314"/>
                    <a:pt x="5371" y="798"/>
                  </a:cubicBezTo>
                  <a:cubicBezTo>
                    <a:pt x="5285" y="327"/>
                    <a:pt x="4869" y="0"/>
                    <a:pt x="4416" y="0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611;p45"/>
            <p:cNvSpPr/>
            <p:nvPr/>
          </p:nvSpPr>
          <p:spPr>
            <a:xfrm>
              <a:off x="3540319" y="1429185"/>
              <a:ext cx="487560" cy="515505"/>
            </a:xfrm>
            <a:custGeom>
              <a:avLst/>
              <a:gdLst/>
              <a:ahLst/>
              <a:cxnLst/>
              <a:rect l="l" t="t" r="r" b="b"/>
              <a:pathLst>
                <a:path w="7380" h="7803" extrusionOk="0">
                  <a:moveTo>
                    <a:pt x="2930" y="0"/>
                  </a:moveTo>
                  <a:cubicBezTo>
                    <a:pt x="2470" y="0"/>
                    <a:pt x="2023" y="140"/>
                    <a:pt x="1647" y="391"/>
                  </a:cubicBezTo>
                  <a:cubicBezTo>
                    <a:pt x="1535" y="474"/>
                    <a:pt x="1438" y="558"/>
                    <a:pt x="1340" y="642"/>
                  </a:cubicBezTo>
                  <a:cubicBezTo>
                    <a:pt x="1131" y="670"/>
                    <a:pt x="935" y="725"/>
                    <a:pt x="768" y="837"/>
                  </a:cubicBezTo>
                  <a:cubicBezTo>
                    <a:pt x="280" y="1172"/>
                    <a:pt x="1" y="1716"/>
                    <a:pt x="15" y="2288"/>
                  </a:cubicBezTo>
                  <a:cubicBezTo>
                    <a:pt x="15" y="3125"/>
                    <a:pt x="545" y="3808"/>
                    <a:pt x="1228" y="3934"/>
                  </a:cubicBezTo>
                  <a:cubicBezTo>
                    <a:pt x="1200" y="4045"/>
                    <a:pt x="1186" y="4171"/>
                    <a:pt x="1186" y="4296"/>
                  </a:cubicBezTo>
                  <a:cubicBezTo>
                    <a:pt x="1186" y="5064"/>
                    <a:pt x="1717" y="5719"/>
                    <a:pt x="2470" y="5873"/>
                  </a:cubicBezTo>
                  <a:cubicBezTo>
                    <a:pt x="2358" y="6012"/>
                    <a:pt x="2288" y="6193"/>
                    <a:pt x="2288" y="6375"/>
                  </a:cubicBezTo>
                  <a:cubicBezTo>
                    <a:pt x="2288" y="6682"/>
                    <a:pt x="2470" y="6974"/>
                    <a:pt x="2749" y="7100"/>
                  </a:cubicBezTo>
                  <a:cubicBezTo>
                    <a:pt x="2735" y="7156"/>
                    <a:pt x="2735" y="7212"/>
                    <a:pt x="2735" y="7253"/>
                  </a:cubicBezTo>
                  <a:cubicBezTo>
                    <a:pt x="2735" y="7594"/>
                    <a:pt x="3002" y="7803"/>
                    <a:pt x="3277" y="7803"/>
                  </a:cubicBezTo>
                  <a:cubicBezTo>
                    <a:pt x="3442" y="7803"/>
                    <a:pt x="3610" y="7728"/>
                    <a:pt x="3725" y="7560"/>
                  </a:cubicBezTo>
                  <a:cubicBezTo>
                    <a:pt x="4060" y="7491"/>
                    <a:pt x="4311" y="7198"/>
                    <a:pt x="4325" y="6849"/>
                  </a:cubicBezTo>
                  <a:cubicBezTo>
                    <a:pt x="4576" y="6779"/>
                    <a:pt x="4813" y="6654"/>
                    <a:pt x="5008" y="6458"/>
                  </a:cubicBezTo>
                  <a:cubicBezTo>
                    <a:pt x="5232" y="6235"/>
                    <a:pt x="5385" y="5928"/>
                    <a:pt x="5427" y="5608"/>
                  </a:cubicBezTo>
                  <a:cubicBezTo>
                    <a:pt x="5650" y="5538"/>
                    <a:pt x="5859" y="5426"/>
                    <a:pt x="6041" y="5287"/>
                  </a:cubicBezTo>
                  <a:cubicBezTo>
                    <a:pt x="6585" y="4854"/>
                    <a:pt x="6822" y="4157"/>
                    <a:pt x="6682" y="3487"/>
                  </a:cubicBezTo>
                  <a:cubicBezTo>
                    <a:pt x="7087" y="3236"/>
                    <a:pt x="7352" y="2790"/>
                    <a:pt x="7380" y="2302"/>
                  </a:cubicBezTo>
                  <a:cubicBezTo>
                    <a:pt x="7380" y="1381"/>
                    <a:pt x="6347" y="642"/>
                    <a:pt x="5078" y="642"/>
                  </a:cubicBezTo>
                  <a:cubicBezTo>
                    <a:pt x="4911" y="642"/>
                    <a:pt x="4729" y="656"/>
                    <a:pt x="4562" y="684"/>
                  </a:cubicBezTo>
                  <a:cubicBezTo>
                    <a:pt x="4130" y="251"/>
                    <a:pt x="3544" y="0"/>
                    <a:pt x="2930" y="0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12;p45"/>
            <p:cNvSpPr/>
            <p:nvPr/>
          </p:nvSpPr>
          <p:spPr>
            <a:xfrm>
              <a:off x="3519178" y="1485407"/>
              <a:ext cx="352060" cy="459284"/>
            </a:xfrm>
            <a:custGeom>
              <a:avLst/>
              <a:gdLst/>
              <a:ahLst/>
              <a:cxnLst/>
              <a:rect l="l" t="t" r="r" b="b"/>
              <a:pathLst>
                <a:path w="5329" h="6952" extrusionOk="0">
                  <a:moveTo>
                    <a:pt x="1088" y="0"/>
                  </a:moveTo>
                  <a:cubicBezTo>
                    <a:pt x="614" y="321"/>
                    <a:pt x="335" y="865"/>
                    <a:pt x="349" y="1437"/>
                  </a:cubicBezTo>
                  <a:cubicBezTo>
                    <a:pt x="335" y="2274"/>
                    <a:pt x="865" y="2957"/>
                    <a:pt x="1548" y="3083"/>
                  </a:cubicBezTo>
                  <a:cubicBezTo>
                    <a:pt x="1520" y="3194"/>
                    <a:pt x="1506" y="3320"/>
                    <a:pt x="1506" y="3445"/>
                  </a:cubicBezTo>
                  <a:cubicBezTo>
                    <a:pt x="1506" y="4213"/>
                    <a:pt x="2037" y="4868"/>
                    <a:pt x="2790" y="5022"/>
                  </a:cubicBezTo>
                  <a:cubicBezTo>
                    <a:pt x="2678" y="5161"/>
                    <a:pt x="2608" y="5342"/>
                    <a:pt x="2608" y="5524"/>
                  </a:cubicBezTo>
                  <a:cubicBezTo>
                    <a:pt x="2608" y="5831"/>
                    <a:pt x="2790" y="6123"/>
                    <a:pt x="3069" y="6249"/>
                  </a:cubicBezTo>
                  <a:cubicBezTo>
                    <a:pt x="3055" y="6305"/>
                    <a:pt x="3055" y="6361"/>
                    <a:pt x="3055" y="6402"/>
                  </a:cubicBezTo>
                  <a:cubicBezTo>
                    <a:pt x="3055" y="6743"/>
                    <a:pt x="3322" y="6952"/>
                    <a:pt x="3597" y="6952"/>
                  </a:cubicBezTo>
                  <a:cubicBezTo>
                    <a:pt x="3762" y="6952"/>
                    <a:pt x="3930" y="6877"/>
                    <a:pt x="4045" y="6709"/>
                  </a:cubicBezTo>
                  <a:cubicBezTo>
                    <a:pt x="4380" y="6640"/>
                    <a:pt x="4631" y="6347"/>
                    <a:pt x="4645" y="5998"/>
                  </a:cubicBezTo>
                  <a:cubicBezTo>
                    <a:pt x="4896" y="5928"/>
                    <a:pt x="5133" y="5803"/>
                    <a:pt x="5328" y="5607"/>
                  </a:cubicBezTo>
                  <a:lnTo>
                    <a:pt x="5328" y="5607"/>
                  </a:lnTo>
                  <a:cubicBezTo>
                    <a:pt x="5311" y="5612"/>
                    <a:pt x="5189" y="5637"/>
                    <a:pt x="5016" y="5637"/>
                  </a:cubicBezTo>
                  <a:cubicBezTo>
                    <a:pt x="4624" y="5637"/>
                    <a:pt x="3968" y="5508"/>
                    <a:pt x="3669" y="4715"/>
                  </a:cubicBezTo>
                  <a:cubicBezTo>
                    <a:pt x="3669" y="4715"/>
                    <a:pt x="3511" y="4767"/>
                    <a:pt x="3307" y="4767"/>
                  </a:cubicBezTo>
                  <a:cubicBezTo>
                    <a:pt x="3117" y="4767"/>
                    <a:pt x="2887" y="4722"/>
                    <a:pt x="2706" y="4547"/>
                  </a:cubicBezTo>
                  <a:cubicBezTo>
                    <a:pt x="2706" y="4547"/>
                    <a:pt x="2455" y="3892"/>
                    <a:pt x="3236" y="3682"/>
                  </a:cubicBezTo>
                  <a:lnTo>
                    <a:pt x="3236" y="3682"/>
                  </a:lnTo>
                  <a:cubicBezTo>
                    <a:pt x="3236" y="3682"/>
                    <a:pt x="3235" y="3682"/>
                    <a:pt x="3232" y="3682"/>
                  </a:cubicBezTo>
                  <a:cubicBezTo>
                    <a:pt x="3147" y="3682"/>
                    <a:pt x="1752" y="3669"/>
                    <a:pt x="2037" y="2804"/>
                  </a:cubicBezTo>
                  <a:cubicBezTo>
                    <a:pt x="2037" y="2804"/>
                    <a:pt x="0" y="2776"/>
                    <a:pt x="1088" y="0"/>
                  </a:cubicBezTo>
                  <a:close/>
                </a:path>
              </a:pathLst>
            </a:custGeom>
            <a:solidFill>
              <a:srgbClr val="D1B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613;p45"/>
            <p:cNvSpPr/>
            <p:nvPr/>
          </p:nvSpPr>
          <p:spPr>
            <a:xfrm>
              <a:off x="3649062" y="1429185"/>
              <a:ext cx="378817" cy="349286"/>
            </a:xfrm>
            <a:custGeom>
              <a:avLst/>
              <a:gdLst/>
              <a:ahLst/>
              <a:cxnLst/>
              <a:rect l="l" t="t" r="r" b="b"/>
              <a:pathLst>
                <a:path w="5734" h="5287" extrusionOk="0">
                  <a:moveTo>
                    <a:pt x="1284" y="0"/>
                  </a:moveTo>
                  <a:cubicBezTo>
                    <a:pt x="824" y="0"/>
                    <a:pt x="377" y="140"/>
                    <a:pt x="1" y="391"/>
                  </a:cubicBezTo>
                  <a:cubicBezTo>
                    <a:pt x="355" y="253"/>
                    <a:pt x="687" y="197"/>
                    <a:pt x="992" y="197"/>
                  </a:cubicBezTo>
                  <a:cubicBezTo>
                    <a:pt x="2258" y="197"/>
                    <a:pt x="3056" y="1158"/>
                    <a:pt x="3056" y="1158"/>
                  </a:cubicBezTo>
                  <a:cubicBezTo>
                    <a:pt x="3290" y="1111"/>
                    <a:pt x="3495" y="1093"/>
                    <a:pt x="3673" y="1093"/>
                  </a:cubicBezTo>
                  <a:cubicBezTo>
                    <a:pt x="4290" y="1093"/>
                    <a:pt x="4576" y="1311"/>
                    <a:pt x="4576" y="1311"/>
                  </a:cubicBezTo>
                  <a:cubicBezTo>
                    <a:pt x="5734" y="2106"/>
                    <a:pt x="4604" y="3473"/>
                    <a:pt x="4604" y="3473"/>
                  </a:cubicBezTo>
                  <a:cubicBezTo>
                    <a:pt x="4869" y="4213"/>
                    <a:pt x="4409" y="5231"/>
                    <a:pt x="4395" y="5287"/>
                  </a:cubicBezTo>
                  <a:cubicBezTo>
                    <a:pt x="4939" y="4854"/>
                    <a:pt x="5176" y="4157"/>
                    <a:pt x="5022" y="3487"/>
                  </a:cubicBezTo>
                  <a:cubicBezTo>
                    <a:pt x="5441" y="3222"/>
                    <a:pt x="5706" y="2776"/>
                    <a:pt x="5720" y="2302"/>
                  </a:cubicBezTo>
                  <a:cubicBezTo>
                    <a:pt x="5720" y="1381"/>
                    <a:pt x="4701" y="642"/>
                    <a:pt x="3432" y="642"/>
                  </a:cubicBezTo>
                  <a:cubicBezTo>
                    <a:pt x="3265" y="642"/>
                    <a:pt x="3083" y="656"/>
                    <a:pt x="2916" y="684"/>
                  </a:cubicBezTo>
                  <a:cubicBezTo>
                    <a:pt x="2484" y="237"/>
                    <a:pt x="1898" y="0"/>
                    <a:pt x="1284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614;p45"/>
            <p:cNvSpPr/>
            <p:nvPr/>
          </p:nvSpPr>
          <p:spPr>
            <a:xfrm>
              <a:off x="3797444" y="1642972"/>
              <a:ext cx="105109" cy="72870"/>
            </a:xfrm>
            <a:custGeom>
              <a:avLst/>
              <a:gdLst/>
              <a:ahLst/>
              <a:cxnLst/>
              <a:rect l="l" t="t" r="r" b="b"/>
              <a:pathLst>
                <a:path w="1591" h="1103" extrusionOk="0">
                  <a:moveTo>
                    <a:pt x="768" y="0"/>
                  </a:moveTo>
                  <a:cubicBezTo>
                    <a:pt x="684" y="0"/>
                    <a:pt x="600" y="14"/>
                    <a:pt x="517" y="42"/>
                  </a:cubicBezTo>
                  <a:cubicBezTo>
                    <a:pt x="475" y="56"/>
                    <a:pt x="447" y="70"/>
                    <a:pt x="405" y="84"/>
                  </a:cubicBezTo>
                  <a:cubicBezTo>
                    <a:pt x="377" y="98"/>
                    <a:pt x="335" y="126"/>
                    <a:pt x="307" y="154"/>
                  </a:cubicBezTo>
                  <a:lnTo>
                    <a:pt x="224" y="209"/>
                  </a:lnTo>
                  <a:cubicBezTo>
                    <a:pt x="210" y="237"/>
                    <a:pt x="182" y="265"/>
                    <a:pt x="168" y="279"/>
                  </a:cubicBezTo>
                  <a:cubicBezTo>
                    <a:pt x="140" y="307"/>
                    <a:pt x="126" y="321"/>
                    <a:pt x="112" y="349"/>
                  </a:cubicBezTo>
                  <a:cubicBezTo>
                    <a:pt x="98" y="377"/>
                    <a:pt x="84" y="405"/>
                    <a:pt x="70" y="419"/>
                  </a:cubicBezTo>
                  <a:lnTo>
                    <a:pt x="42" y="488"/>
                  </a:lnTo>
                  <a:cubicBezTo>
                    <a:pt x="42" y="502"/>
                    <a:pt x="28" y="530"/>
                    <a:pt x="14" y="544"/>
                  </a:cubicBezTo>
                  <a:cubicBezTo>
                    <a:pt x="1" y="614"/>
                    <a:pt x="1" y="656"/>
                    <a:pt x="1" y="656"/>
                  </a:cubicBezTo>
                  <a:cubicBezTo>
                    <a:pt x="1" y="656"/>
                    <a:pt x="14" y="614"/>
                    <a:pt x="56" y="558"/>
                  </a:cubicBezTo>
                  <a:lnTo>
                    <a:pt x="70" y="502"/>
                  </a:lnTo>
                  <a:lnTo>
                    <a:pt x="126" y="461"/>
                  </a:lnTo>
                  <a:cubicBezTo>
                    <a:pt x="154" y="419"/>
                    <a:pt x="182" y="377"/>
                    <a:pt x="224" y="349"/>
                  </a:cubicBezTo>
                  <a:cubicBezTo>
                    <a:pt x="252" y="335"/>
                    <a:pt x="266" y="307"/>
                    <a:pt x="293" y="293"/>
                  </a:cubicBezTo>
                  <a:lnTo>
                    <a:pt x="377" y="251"/>
                  </a:lnTo>
                  <a:cubicBezTo>
                    <a:pt x="405" y="237"/>
                    <a:pt x="433" y="223"/>
                    <a:pt x="461" y="209"/>
                  </a:cubicBezTo>
                  <a:cubicBezTo>
                    <a:pt x="489" y="196"/>
                    <a:pt x="517" y="182"/>
                    <a:pt x="558" y="182"/>
                  </a:cubicBezTo>
                  <a:cubicBezTo>
                    <a:pt x="626" y="163"/>
                    <a:pt x="694" y="154"/>
                    <a:pt x="761" y="154"/>
                  </a:cubicBezTo>
                  <a:cubicBezTo>
                    <a:pt x="901" y="154"/>
                    <a:pt x="1036" y="194"/>
                    <a:pt x="1158" y="279"/>
                  </a:cubicBezTo>
                  <a:cubicBezTo>
                    <a:pt x="1214" y="307"/>
                    <a:pt x="1270" y="349"/>
                    <a:pt x="1326" y="405"/>
                  </a:cubicBezTo>
                  <a:cubicBezTo>
                    <a:pt x="1340" y="433"/>
                    <a:pt x="1354" y="461"/>
                    <a:pt x="1381" y="488"/>
                  </a:cubicBezTo>
                  <a:cubicBezTo>
                    <a:pt x="1395" y="502"/>
                    <a:pt x="1423" y="530"/>
                    <a:pt x="1437" y="558"/>
                  </a:cubicBezTo>
                  <a:cubicBezTo>
                    <a:pt x="1451" y="586"/>
                    <a:pt x="1465" y="614"/>
                    <a:pt x="1479" y="642"/>
                  </a:cubicBezTo>
                  <a:cubicBezTo>
                    <a:pt x="1479" y="670"/>
                    <a:pt x="1493" y="698"/>
                    <a:pt x="1507" y="726"/>
                  </a:cubicBezTo>
                  <a:cubicBezTo>
                    <a:pt x="1521" y="767"/>
                    <a:pt x="1521" y="823"/>
                    <a:pt x="1535" y="879"/>
                  </a:cubicBezTo>
                  <a:lnTo>
                    <a:pt x="1535" y="935"/>
                  </a:lnTo>
                  <a:lnTo>
                    <a:pt x="1535" y="991"/>
                  </a:lnTo>
                  <a:cubicBezTo>
                    <a:pt x="1535" y="1060"/>
                    <a:pt x="1535" y="1102"/>
                    <a:pt x="1535" y="1102"/>
                  </a:cubicBezTo>
                  <a:cubicBezTo>
                    <a:pt x="1535" y="1102"/>
                    <a:pt x="1549" y="1074"/>
                    <a:pt x="1563" y="1005"/>
                  </a:cubicBezTo>
                  <a:cubicBezTo>
                    <a:pt x="1563" y="991"/>
                    <a:pt x="1577" y="963"/>
                    <a:pt x="1577" y="949"/>
                  </a:cubicBezTo>
                  <a:cubicBezTo>
                    <a:pt x="1591" y="921"/>
                    <a:pt x="1577" y="907"/>
                    <a:pt x="1577" y="879"/>
                  </a:cubicBezTo>
                  <a:lnTo>
                    <a:pt x="1577" y="795"/>
                  </a:lnTo>
                  <a:cubicBezTo>
                    <a:pt x="1591" y="767"/>
                    <a:pt x="1591" y="740"/>
                    <a:pt x="1577" y="712"/>
                  </a:cubicBezTo>
                  <a:cubicBezTo>
                    <a:pt x="1577" y="670"/>
                    <a:pt x="1577" y="642"/>
                    <a:pt x="1563" y="614"/>
                  </a:cubicBezTo>
                  <a:cubicBezTo>
                    <a:pt x="1549" y="572"/>
                    <a:pt x="1549" y="544"/>
                    <a:pt x="1535" y="516"/>
                  </a:cubicBezTo>
                  <a:cubicBezTo>
                    <a:pt x="1521" y="474"/>
                    <a:pt x="1507" y="447"/>
                    <a:pt x="1479" y="405"/>
                  </a:cubicBezTo>
                  <a:cubicBezTo>
                    <a:pt x="1465" y="377"/>
                    <a:pt x="1437" y="349"/>
                    <a:pt x="1423" y="307"/>
                  </a:cubicBezTo>
                  <a:cubicBezTo>
                    <a:pt x="1367" y="251"/>
                    <a:pt x="1312" y="196"/>
                    <a:pt x="1242" y="140"/>
                  </a:cubicBezTo>
                  <a:cubicBezTo>
                    <a:pt x="1172" y="98"/>
                    <a:pt x="1089" y="56"/>
                    <a:pt x="1005" y="28"/>
                  </a:cubicBezTo>
                  <a:cubicBezTo>
                    <a:pt x="921" y="14"/>
                    <a:pt x="837" y="0"/>
                    <a:pt x="768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615;p45"/>
            <p:cNvSpPr/>
            <p:nvPr/>
          </p:nvSpPr>
          <p:spPr>
            <a:xfrm>
              <a:off x="3672119" y="1520421"/>
              <a:ext cx="106034" cy="73729"/>
            </a:xfrm>
            <a:custGeom>
              <a:avLst/>
              <a:gdLst/>
              <a:ahLst/>
              <a:cxnLst/>
              <a:rect l="l" t="t" r="r" b="b"/>
              <a:pathLst>
                <a:path w="1605" h="1116" extrusionOk="0">
                  <a:moveTo>
                    <a:pt x="768" y="0"/>
                  </a:moveTo>
                  <a:cubicBezTo>
                    <a:pt x="684" y="0"/>
                    <a:pt x="600" y="14"/>
                    <a:pt x="531" y="42"/>
                  </a:cubicBezTo>
                  <a:cubicBezTo>
                    <a:pt x="489" y="56"/>
                    <a:pt x="447" y="70"/>
                    <a:pt x="419" y="98"/>
                  </a:cubicBezTo>
                  <a:cubicBezTo>
                    <a:pt x="391" y="112"/>
                    <a:pt x="349" y="126"/>
                    <a:pt x="321" y="154"/>
                  </a:cubicBezTo>
                  <a:lnTo>
                    <a:pt x="238" y="209"/>
                  </a:lnTo>
                  <a:cubicBezTo>
                    <a:pt x="210" y="237"/>
                    <a:pt x="196" y="265"/>
                    <a:pt x="182" y="293"/>
                  </a:cubicBezTo>
                  <a:cubicBezTo>
                    <a:pt x="154" y="307"/>
                    <a:pt x="140" y="335"/>
                    <a:pt x="112" y="363"/>
                  </a:cubicBezTo>
                  <a:lnTo>
                    <a:pt x="84" y="432"/>
                  </a:lnTo>
                  <a:lnTo>
                    <a:pt x="42" y="488"/>
                  </a:lnTo>
                  <a:cubicBezTo>
                    <a:pt x="42" y="516"/>
                    <a:pt x="42" y="530"/>
                    <a:pt x="28" y="544"/>
                  </a:cubicBezTo>
                  <a:cubicBezTo>
                    <a:pt x="14" y="614"/>
                    <a:pt x="1" y="656"/>
                    <a:pt x="1" y="656"/>
                  </a:cubicBezTo>
                  <a:cubicBezTo>
                    <a:pt x="1" y="656"/>
                    <a:pt x="28" y="614"/>
                    <a:pt x="56" y="558"/>
                  </a:cubicBezTo>
                  <a:lnTo>
                    <a:pt x="84" y="516"/>
                  </a:lnTo>
                  <a:lnTo>
                    <a:pt x="126" y="460"/>
                  </a:lnTo>
                  <a:cubicBezTo>
                    <a:pt x="168" y="419"/>
                    <a:pt x="196" y="391"/>
                    <a:pt x="238" y="349"/>
                  </a:cubicBezTo>
                  <a:cubicBezTo>
                    <a:pt x="266" y="335"/>
                    <a:pt x="279" y="321"/>
                    <a:pt x="307" y="307"/>
                  </a:cubicBezTo>
                  <a:lnTo>
                    <a:pt x="391" y="251"/>
                  </a:lnTo>
                  <a:cubicBezTo>
                    <a:pt x="419" y="237"/>
                    <a:pt x="447" y="223"/>
                    <a:pt x="475" y="209"/>
                  </a:cubicBezTo>
                  <a:cubicBezTo>
                    <a:pt x="503" y="209"/>
                    <a:pt x="531" y="195"/>
                    <a:pt x="572" y="181"/>
                  </a:cubicBezTo>
                  <a:cubicBezTo>
                    <a:pt x="628" y="167"/>
                    <a:pt x="698" y="167"/>
                    <a:pt x="768" y="167"/>
                  </a:cubicBezTo>
                  <a:cubicBezTo>
                    <a:pt x="837" y="167"/>
                    <a:pt x="921" y="167"/>
                    <a:pt x="991" y="195"/>
                  </a:cubicBezTo>
                  <a:cubicBezTo>
                    <a:pt x="1047" y="209"/>
                    <a:pt x="1102" y="237"/>
                    <a:pt x="1158" y="279"/>
                  </a:cubicBezTo>
                  <a:cubicBezTo>
                    <a:pt x="1228" y="321"/>
                    <a:pt x="1270" y="363"/>
                    <a:pt x="1326" y="405"/>
                  </a:cubicBezTo>
                  <a:cubicBezTo>
                    <a:pt x="1354" y="432"/>
                    <a:pt x="1367" y="460"/>
                    <a:pt x="1381" y="488"/>
                  </a:cubicBezTo>
                  <a:cubicBezTo>
                    <a:pt x="1409" y="516"/>
                    <a:pt x="1423" y="544"/>
                    <a:pt x="1437" y="572"/>
                  </a:cubicBezTo>
                  <a:lnTo>
                    <a:pt x="1479" y="656"/>
                  </a:lnTo>
                  <a:cubicBezTo>
                    <a:pt x="1493" y="684"/>
                    <a:pt x="1493" y="711"/>
                    <a:pt x="1507" y="725"/>
                  </a:cubicBezTo>
                  <a:cubicBezTo>
                    <a:pt x="1521" y="781"/>
                    <a:pt x="1535" y="823"/>
                    <a:pt x="1535" y="879"/>
                  </a:cubicBezTo>
                  <a:lnTo>
                    <a:pt x="1535" y="949"/>
                  </a:lnTo>
                  <a:lnTo>
                    <a:pt x="1535" y="1004"/>
                  </a:lnTo>
                  <a:cubicBezTo>
                    <a:pt x="1535" y="1074"/>
                    <a:pt x="1535" y="1116"/>
                    <a:pt x="1535" y="1116"/>
                  </a:cubicBezTo>
                  <a:cubicBezTo>
                    <a:pt x="1535" y="1116"/>
                    <a:pt x="1549" y="1074"/>
                    <a:pt x="1577" y="1018"/>
                  </a:cubicBezTo>
                  <a:cubicBezTo>
                    <a:pt x="1577" y="1004"/>
                    <a:pt x="1577" y="976"/>
                    <a:pt x="1591" y="963"/>
                  </a:cubicBezTo>
                  <a:cubicBezTo>
                    <a:pt x="1591" y="935"/>
                    <a:pt x="1591" y="921"/>
                    <a:pt x="1591" y="893"/>
                  </a:cubicBezTo>
                  <a:cubicBezTo>
                    <a:pt x="1605" y="865"/>
                    <a:pt x="1591" y="837"/>
                    <a:pt x="1591" y="809"/>
                  </a:cubicBezTo>
                  <a:cubicBezTo>
                    <a:pt x="1591" y="781"/>
                    <a:pt x="1591" y="753"/>
                    <a:pt x="1591" y="725"/>
                  </a:cubicBezTo>
                  <a:cubicBezTo>
                    <a:pt x="1591" y="684"/>
                    <a:pt x="1591" y="656"/>
                    <a:pt x="1577" y="628"/>
                  </a:cubicBezTo>
                  <a:lnTo>
                    <a:pt x="1549" y="516"/>
                  </a:lnTo>
                  <a:cubicBezTo>
                    <a:pt x="1535" y="488"/>
                    <a:pt x="1521" y="446"/>
                    <a:pt x="1493" y="419"/>
                  </a:cubicBezTo>
                  <a:cubicBezTo>
                    <a:pt x="1479" y="391"/>
                    <a:pt x="1451" y="349"/>
                    <a:pt x="1423" y="321"/>
                  </a:cubicBezTo>
                  <a:cubicBezTo>
                    <a:pt x="1381" y="251"/>
                    <a:pt x="1326" y="195"/>
                    <a:pt x="1256" y="154"/>
                  </a:cubicBezTo>
                  <a:cubicBezTo>
                    <a:pt x="1186" y="98"/>
                    <a:pt x="1102" y="56"/>
                    <a:pt x="1019" y="28"/>
                  </a:cubicBezTo>
                  <a:cubicBezTo>
                    <a:pt x="935" y="14"/>
                    <a:pt x="851" y="0"/>
                    <a:pt x="768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3616;p45"/>
            <p:cNvGrpSpPr/>
            <p:nvPr/>
          </p:nvGrpSpPr>
          <p:grpSpPr>
            <a:xfrm>
              <a:off x="780253" y="1950751"/>
              <a:ext cx="1981440" cy="2177949"/>
              <a:chOff x="787822" y="2614666"/>
              <a:chExt cx="1989597" cy="2186916"/>
            </a:xfrm>
          </p:grpSpPr>
          <p:sp>
            <p:nvSpPr>
              <p:cNvPr id="273" name="Google Shape;3617;p45"/>
              <p:cNvSpPr/>
              <p:nvPr/>
            </p:nvSpPr>
            <p:spPr>
              <a:xfrm>
                <a:off x="2203019" y="3787097"/>
                <a:ext cx="145271" cy="59398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7646" extrusionOk="0">
                    <a:moveTo>
                      <a:pt x="924" y="0"/>
                    </a:moveTo>
                    <a:cubicBezTo>
                      <a:pt x="730" y="0"/>
                      <a:pt x="492" y="12"/>
                      <a:pt x="196" y="31"/>
                    </a:cubicBezTo>
                    <a:lnTo>
                      <a:pt x="15" y="296"/>
                    </a:lnTo>
                    <a:cubicBezTo>
                      <a:pt x="489" y="533"/>
                      <a:pt x="1" y="7186"/>
                      <a:pt x="447" y="7479"/>
                    </a:cubicBezTo>
                    <a:cubicBezTo>
                      <a:pt x="610" y="7598"/>
                      <a:pt x="781" y="7645"/>
                      <a:pt x="957" y="7645"/>
                    </a:cubicBezTo>
                    <a:cubicBezTo>
                      <a:pt x="1113" y="7645"/>
                      <a:pt x="1274" y="7608"/>
                      <a:pt x="1438" y="7549"/>
                    </a:cubicBezTo>
                    <a:lnTo>
                      <a:pt x="1605" y="7284"/>
                    </a:lnTo>
                    <a:cubicBezTo>
                      <a:pt x="1646" y="7090"/>
                      <a:pt x="1495" y="337"/>
                      <a:pt x="1862" y="337"/>
                    </a:cubicBezTo>
                    <a:cubicBezTo>
                      <a:pt x="1865" y="337"/>
                      <a:pt x="1867" y="337"/>
                      <a:pt x="1870" y="338"/>
                    </a:cubicBezTo>
                    <a:cubicBezTo>
                      <a:pt x="1657" y="84"/>
                      <a:pt x="1444" y="0"/>
                      <a:pt x="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618;p45"/>
              <p:cNvSpPr/>
              <p:nvPr/>
            </p:nvSpPr>
            <p:spPr>
              <a:xfrm>
                <a:off x="2187793" y="3791913"/>
                <a:ext cx="175024" cy="4094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527" extrusionOk="0">
                    <a:moveTo>
                      <a:pt x="1098" y="0"/>
                    </a:moveTo>
                    <a:cubicBezTo>
                      <a:pt x="541" y="0"/>
                      <a:pt x="0" y="167"/>
                      <a:pt x="546" y="499"/>
                    </a:cubicBezTo>
                    <a:cubicBezTo>
                      <a:pt x="497" y="299"/>
                      <a:pt x="723" y="220"/>
                      <a:pt x="989" y="220"/>
                    </a:cubicBezTo>
                    <a:cubicBezTo>
                      <a:pt x="1335" y="220"/>
                      <a:pt x="1749" y="353"/>
                      <a:pt x="1717" y="527"/>
                    </a:cubicBezTo>
                    <a:cubicBezTo>
                      <a:pt x="2253" y="174"/>
                      <a:pt x="1667" y="0"/>
                      <a:pt x="10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619;p45"/>
              <p:cNvSpPr/>
              <p:nvPr/>
            </p:nvSpPr>
            <p:spPr>
              <a:xfrm>
                <a:off x="2216071" y="3840389"/>
                <a:ext cx="119246" cy="545504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7022" extrusionOk="0">
                    <a:moveTo>
                      <a:pt x="238" y="98"/>
                    </a:moveTo>
                    <a:cubicBezTo>
                      <a:pt x="415" y="156"/>
                      <a:pt x="600" y="185"/>
                      <a:pt x="785" y="185"/>
                    </a:cubicBezTo>
                    <a:cubicBezTo>
                      <a:pt x="968" y="185"/>
                      <a:pt x="1152" y="157"/>
                      <a:pt x="1329" y="98"/>
                    </a:cubicBezTo>
                    <a:close/>
                    <a:moveTo>
                      <a:pt x="0" y="0"/>
                    </a:moveTo>
                    <a:cubicBezTo>
                      <a:pt x="0" y="1"/>
                      <a:pt x="56" y="6500"/>
                      <a:pt x="56" y="6500"/>
                    </a:cubicBezTo>
                    <a:cubicBezTo>
                      <a:pt x="0" y="6770"/>
                      <a:pt x="473" y="7022"/>
                      <a:pt x="891" y="7022"/>
                    </a:cubicBezTo>
                    <a:cubicBezTo>
                      <a:pt x="1207" y="7022"/>
                      <a:pt x="1493" y="6877"/>
                      <a:pt x="1493" y="6486"/>
                    </a:cubicBezTo>
                    <a:lnTo>
                      <a:pt x="1535" y="14"/>
                    </a:lnTo>
                    <a:lnTo>
                      <a:pt x="1535" y="14"/>
                    </a:lnTo>
                    <a:cubicBezTo>
                      <a:pt x="1467" y="47"/>
                      <a:pt x="1399" y="75"/>
                      <a:pt x="1329" y="98"/>
                    </a:cubicBezTo>
                    <a:lnTo>
                      <a:pt x="1381" y="98"/>
                    </a:lnTo>
                    <a:lnTo>
                      <a:pt x="1381" y="6500"/>
                    </a:lnTo>
                    <a:cubicBezTo>
                      <a:pt x="1381" y="6500"/>
                      <a:pt x="1465" y="6919"/>
                      <a:pt x="823" y="6919"/>
                    </a:cubicBezTo>
                    <a:cubicBezTo>
                      <a:pt x="195" y="6919"/>
                      <a:pt x="168" y="6500"/>
                      <a:pt x="168" y="6500"/>
                    </a:cubicBezTo>
                    <a:lnTo>
                      <a:pt x="168" y="98"/>
                    </a:lnTo>
                    <a:lnTo>
                      <a:pt x="238" y="98"/>
                    </a:lnTo>
                    <a:cubicBezTo>
                      <a:pt x="157" y="71"/>
                      <a:pt x="77" y="3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3620;p45"/>
              <p:cNvSpPr/>
              <p:nvPr/>
            </p:nvSpPr>
            <p:spPr>
              <a:xfrm>
                <a:off x="2132714" y="3775988"/>
                <a:ext cx="291474" cy="8941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1151" extrusionOk="0">
                    <a:moveTo>
                      <a:pt x="1782" y="209"/>
                    </a:moveTo>
                    <a:cubicBezTo>
                      <a:pt x="2384" y="209"/>
                      <a:pt x="3033" y="406"/>
                      <a:pt x="2356" y="774"/>
                    </a:cubicBezTo>
                    <a:cubicBezTo>
                      <a:pt x="2201" y="867"/>
                      <a:pt x="2028" y="913"/>
                      <a:pt x="1857" y="913"/>
                    </a:cubicBezTo>
                    <a:cubicBezTo>
                      <a:pt x="1646" y="913"/>
                      <a:pt x="1438" y="843"/>
                      <a:pt x="1268" y="704"/>
                    </a:cubicBezTo>
                    <a:cubicBezTo>
                      <a:pt x="741" y="367"/>
                      <a:pt x="1242" y="209"/>
                      <a:pt x="1782" y="209"/>
                    </a:cubicBezTo>
                    <a:close/>
                    <a:moveTo>
                      <a:pt x="1710" y="1"/>
                    </a:moveTo>
                    <a:cubicBezTo>
                      <a:pt x="502" y="1"/>
                      <a:pt x="1" y="689"/>
                      <a:pt x="1868" y="1150"/>
                    </a:cubicBezTo>
                    <a:cubicBezTo>
                      <a:pt x="2468" y="1108"/>
                      <a:pt x="3751" y="509"/>
                      <a:pt x="2677" y="132"/>
                    </a:cubicBezTo>
                    <a:cubicBezTo>
                      <a:pt x="2329" y="40"/>
                      <a:pt x="1999" y="1"/>
                      <a:pt x="1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3621;p45"/>
              <p:cNvSpPr/>
              <p:nvPr/>
            </p:nvSpPr>
            <p:spPr>
              <a:xfrm>
                <a:off x="2140482" y="3780726"/>
                <a:ext cx="226063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1015" extrusionOk="0">
                    <a:moveTo>
                      <a:pt x="1747" y="16"/>
                    </a:moveTo>
                    <a:cubicBezTo>
                      <a:pt x="2365" y="16"/>
                      <a:pt x="2910" y="259"/>
                      <a:pt x="2647" y="559"/>
                    </a:cubicBezTo>
                    <a:cubicBezTo>
                      <a:pt x="2370" y="814"/>
                      <a:pt x="2069" y="910"/>
                      <a:pt x="1795" y="910"/>
                    </a:cubicBezTo>
                    <a:cubicBezTo>
                      <a:pt x="1198" y="910"/>
                      <a:pt x="723" y="459"/>
                      <a:pt x="876" y="210"/>
                    </a:cubicBezTo>
                    <a:cubicBezTo>
                      <a:pt x="1127" y="73"/>
                      <a:pt x="1445" y="16"/>
                      <a:pt x="1747" y="16"/>
                    </a:cubicBezTo>
                    <a:close/>
                    <a:moveTo>
                      <a:pt x="1659" y="1"/>
                    </a:moveTo>
                    <a:cubicBezTo>
                      <a:pt x="811" y="1"/>
                      <a:pt x="1" y="243"/>
                      <a:pt x="1420" y="936"/>
                    </a:cubicBezTo>
                    <a:cubicBezTo>
                      <a:pt x="1420" y="936"/>
                      <a:pt x="1570" y="1014"/>
                      <a:pt x="1809" y="1014"/>
                    </a:cubicBezTo>
                    <a:cubicBezTo>
                      <a:pt x="2054" y="1014"/>
                      <a:pt x="2392" y="932"/>
                      <a:pt x="2759" y="601"/>
                    </a:cubicBezTo>
                    <a:cubicBezTo>
                      <a:pt x="2856" y="503"/>
                      <a:pt x="2856" y="350"/>
                      <a:pt x="2759" y="252"/>
                    </a:cubicBezTo>
                    <a:cubicBezTo>
                      <a:pt x="2781" y="104"/>
                      <a:pt x="2212" y="1"/>
                      <a:pt x="1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3622;p45"/>
              <p:cNvSpPr/>
              <p:nvPr/>
            </p:nvSpPr>
            <p:spPr>
              <a:xfrm>
                <a:off x="2233394" y="3956296"/>
                <a:ext cx="91125" cy="42921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5525" extrusionOk="0">
                    <a:moveTo>
                      <a:pt x="1074" y="4967"/>
                    </a:moveTo>
                    <a:cubicBezTo>
                      <a:pt x="1172" y="5525"/>
                      <a:pt x="0" y="5441"/>
                      <a:pt x="0" y="4967"/>
                    </a:cubicBezTo>
                    <a:lnTo>
                      <a:pt x="0" y="238"/>
                    </a:lnTo>
                    <a:cubicBezTo>
                      <a:pt x="349" y="1"/>
                      <a:pt x="837" y="112"/>
                      <a:pt x="1088" y="2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11E7FF"/>
                  </a:gs>
                  <a:gs pos="100000">
                    <a:srgbClr val="067B8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3623;p45"/>
              <p:cNvSpPr/>
              <p:nvPr/>
            </p:nvSpPr>
            <p:spPr>
              <a:xfrm>
                <a:off x="2233394" y="3964919"/>
                <a:ext cx="83511" cy="1965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53" extrusionOk="0">
                    <a:moveTo>
                      <a:pt x="465" y="0"/>
                    </a:moveTo>
                    <a:cubicBezTo>
                      <a:pt x="280" y="0"/>
                      <a:pt x="100" y="33"/>
                      <a:pt x="0" y="127"/>
                    </a:cubicBezTo>
                    <a:cubicBezTo>
                      <a:pt x="154" y="211"/>
                      <a:pt x="380" y="253"/>
                      <a:pt x="590" y="253"/>
                    </a:cubicBezTo>
                    <a:cubicBezTo>
                      <a:pt x="799" y="253"/>
                      <a:pt x="991" y="211"/>
                      <a:pt x="1074" y="127"/>
                    </a:cubicBezTo>
                    <a:cubicBezTo>
                      <a:pt x="1041" y="76"/>
                      <a:pt x="747" y="0"/>
                      <a:pt x="465" y="0"/>
                    </a:cubicBezTo>
                    <a:close/>
                  </a:path>
                </a:pathLst>
              </a:custGeom>
              <a:solidFill>
                <a:srgbClr val="2CD7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3624;p45"/>
              <p:cNvSpPr/>
              <p:nvPr/>
            </p:nvSpPr>
            <p:spPr>
              <a:xfrm>
                <a:off x="2270217" y="3963909"/>
                <a:ext cx="46689" cy="21286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74" extrusionOk="0">
                    <a:moveTo>
                      <a:pt x="15" y="1"/>
                    </a:moveTo>
                    <a:cubicBezTo>
                      <a:pt x="15" y="1"/>
                      <a:pt x="154" y="154"/>
                      <a:pt x="1" y="266"/>
                    </a:cubicBezTo>
                    <a:cubicBezTo>
                      <a:pt x="42" y="271"/>
                      <a:pt x="85" y="274"/>
                      <a:pt x="127" y="274"/>
                    </a:cubicBezTo>
                    <a:cubicBezTo>
                      <a:pt x="297" y="274"/>
                      <a:pt x="467" y="229"/>
                      <a:pt x="600" y="140"/>
                    </a:cubicBezTo>
                    <a:cubicBezTo>
                      <a:pt x="419" y="42"/>
                      <a:pt x="224" y="1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3625;p45"/>
              <p:cNvSpPr/>
              <p:nvPr/>
            </p:nvSpPr>
            <p:spPr>
              <a:xfrm>
                <a:off x="2233394" y="3964142"/>
                <a:ext cx="83511" cy="1173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51" extrusionOk="0">
                    <a:moveTo>
                      <a:pt x="496" y="1"/>
                    </a:moveTo>
                    <a:cubicBezTo>
                      <a:pt x="337" y="1"/>
                      <a:pt x="163" y="35"/>
                      <a:pt x="0" y="137"/>
                    </a:cubicBezTo>
                    <a:lnTo>
                      <a:pt x="28" y="137"/>
                    </a:lnTo>
                    <a:cubicBezTo>
                      <a:pt x="49" y="83"/>
                      <a:pt x="282" y="55"/>
                      <a:pt x="523" y="55"/>
                    </a:cubicBezTo>
                    <a:cubicBezTo>
                      <a:pt x="777" y="55"/>
                      <a:pt x="1039" y="86"/>
                      <a:pt x="1060" y="151"/>
                    </a:cubicBezTo>
                    <a:lnTo>
                      <a:pt x="1074" y="137"/>
                    </a:lnTo>
                    <a:cubicBezTo>
                      <a:pt x="1074" y="137"/>
                      <a:pt x="814" y="1"/>
                      <a:pt x="496" y="1"/>
                    </a:cubicBezTo>
                    <a:close/>
                  </a:path>
                </a:pathLst>
              </a:custGeom>
              <a:solidFill>
                <a:srgbClr val="0D91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3626;p45"/>
              <p:cNvSpPr/>
              <p:nvPr/>
            </p:nvSpPr>
            <p:spPr>
              <a:xfrm>
                <a:off x="2291348" y="4327710"/>
                <a:ext cx="1794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42" extrusionOk="0">
                    <a:moveTo>
                      <a:pt x="119" y="1"/>
                    </a:moveTo>
                    <a:cubicBezTo>
                      <a:pt x="63" y="1"/>
                      <a:pt x="8" y="39"/>
                      <a:pt x="8" y="116"/>
                    </a:cubicBezTo>
                    <a:cubicBezTo>
                      <a:pt x="1" y="200"/>
                      <a:pt x="56" y="241"/>
                      <a:pt x="114" y="241"/>
                    </a:cubicBezTo>
                    <a:cubicBezTo>
                      <a:pt x="171" y="241"/>
                      <a:pt x="231" y="200"/>
                      <a:pt x="231" y="116"/>
                    </a:cubicBezTo>
                    <a:cubicBezTo>
                      <a:pt x="231" y="39"/>
                      <a:pt x="175" y="1"/>
                      <a:pt x="11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3627;p45"/>
              <p:cNvSpPr/>
              <p:nvPr/>
            </p:nvSpPr>
            <p:spPr>
              <a:xfrm>
                <a:off x="2256156" y="4254841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19" y="1"/>
                    </a:moveTo>
                    <a:cubicBezTo>
                      <a:pt x="63" y="1"/>
                      <a:pt x="7" y="36"/>
                      <a:pt x="0" y="105"/>
                    </a:cubicBezTo>
                    <a:cubicBezTo>
                      <a:pt x="7" y="175"/>
                      <a:pt x="63" y="210"/>
                      <a:pt x="119" y="210"/>
                    </a:cubicBezTo>
                    <a:cubicBezTo>
                      <a:pt x="175" y="210"/>
                      <a:pt x="230" y="175"/>
                      <a:pt x="237" y="105"/>
                    </a:cubicBezTo>
                    <a:cubicBezTo>
                      <a:pt x="230" y="36"/>
                      <a:pt x="175" y="1"/>
                      <a:pt x="11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628;p45"/>
              <p:cNvSpPr/>
              <p:nvPr/>
            </p:nvSpPr>
            <p:spPr>
              <a:xfrm>
                <a:off x="2291348" y="4158977"/>
                <a:ext cx="17945" cy="18722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41" extrusionOk="0">
                    <a:moveTo>
                      <a:pt x="119" y="0"/>
                    </a:moveTo>
                    <a:cubicBezTo>
                      <a:pt x="63" y="0"/>
                      <a:pt x="8" y="42"/>
                      <a:pt x="8" y="126"/>
                    </a:cubicBezTo>
                    <a:cubicBezTo>
                      <a:pt x="1" y="203"/>
                      <a:pt x="56" y="241"/>
                      <a:pt x="114" y="241"/>
                    </a:cubicBezTo>
                    <a:cubicBezTo>
                      <a:pt x="171" y="241"/>
                      <a:pt x="231" y="203"/>
                      <a:pt x="231" y="126"/>
                    </a:cubicBezTo>
                    <a:cubicBezTo>
                      <a:pt x="231" y="42"/>
                      <a:pt x="175" y="0"/>
                      <a:pt x="11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629;p45"/>
              <p:cNvSpPr/>
              <p:nvPr/>
            </p:nvSpPr>
            <p:spPr>
              <a:xfrm>
                <a:off x="2249631" y="4066299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24" y="1"/>
                    </a:moveTo>
                    <a:cubicBezTo>
                      <a:pt x="70" y="1"/>
                      <a:pt x="15" y="36"/>
                      <a:pt x="1" y="105"/>
                    </a:cubicBezTo>
                    <a:cubicBezTo>
                      <a:pt x="15" y="175"/>
                      <a:pt x="70" y="210"/>
                      <a:pt x="124" y="210"/>
                    </a:cubicBezTo>
                    <a:cubicBezTo>
                      <a:pt x="178" y="210"/>
                      <a:pt x="231" y="175"/>
                      <a:pt x="238" y="105"/>
                    </a:cubicBezTo>
                    <a:cubicBezTo>
                      <a:pt x="231" y="36"/>
                      <a:pt x="178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630;p45"/>
              <p:cNvSpPr/>
              <p:nvPr/>
            </p:nvSpPr>
            <p:spPr>
              <a:xfrm>
                <a:off x="2282181" y="4038409"/>
                <a:ext cx="18489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1" extrusionOk="0">
                    <a:moveTo>
                      <a:pt x="119" y="0"/>
                    </a:moveTo>
                    <a:cubicBezTo>
                      <a:pt x="59" y="0"/>
                      <a:pt x="0" y="39"/>
                      <a:pt x="0" y="116"/>
                    </a:cubicBezTo>
                    <a:cubicBezTo>
                      <a:pt x="0" y="192"/>
                      <a:pt x="59" y="231"/>
                      <a:pt x="119" y="231"/>
                    </a:cubicBezTo>
                    <a:cubicBezTo>
                      <a:pt x="178" y="231"/>
                      <a:pt x="237" y="192"/>
                      <a:pt x="237" y="116"/>
                    </a:cubicBezTo>
                    <a:cubicBezTo>
                      <a:pt x="237" y="39"/>
                      <a:pt x="178" y="0"/>
                      <a:pt x="11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3631;p45"/>
              <p:cNvSpPr/>
              <p:nvPr/>
            </p:nvSpPr>
            <p:spPr>
              <a:xfrm>
                <a:off x="2287541" y="4003451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14" y="1"/>
                    </a:moveTo>
                    <a:cubicBezTo>
                      <a:pt x="60" y="1"/>
                      <a:pt x="8" y="36"/>
                      <a:pt x="1" y="105"/>
                    </a:cubicBezTo>
                    <a:cubicBezTo>
                      <a:pt x="8" y="175"/>
                      <a:pt x="60" y="210"/>
                      <a:pt x="114" y="210"/>
                    </a:cubicBezTo>
                    <a:cubicBezTo>
                      <a:pt x="168" y="210"/>
                      <a:pt x="224" y="175"/>
                      <a:pt x="238" y="105"/>
                    </a:cubicBezTo>
                    <a:cubicBezTo>
                      <a:pt x="224" y="36"/>
                      <a:pt x="168" y="1"/>
                      <a:pt x="11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3632;p45"/>
              <p:cNvSpPr/>
              <p:nvPr/>
            </p:nvSpPr>
            <p:spPr>
              <a:xfrm>
                <a:off x="2245280" y="3984263"/>
                <a:ext cx="17401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1" extrusionOk="0">
                    <a:moveTo>
                      <a:pt x="112" y="0"/>
                    </a:moveTo>
                    <a:cubicBezTo>
                      <a:pt x="57" y="0"/>
                      <a:pt x="1" y="38"/>
                      <a:pt x="1" y="115"/>
                    </a:cubicBezTo>
                    <a:cubicBezTo>
                      <a:pt x="1" y="192"/>
                      <a:pt x="57" y="230"/>
                      <a:pt x="112" y="230"/>
                    </a:cubicBezTo>
                    <a:cubicBezTo>
                      <a:pt x="168" y="230"/>
                      <a:pt x="224" y="192"/>
                      <a:pt x="224" y="115"/>
                    </a:cubicBezTo>
                    <a:cubicBezTo>
                      <a:pt x="224" y="38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633;p45"/>
              <p:cNvSpPr/>
              <p:nvPr/>
            </p:nvSpPr>
            <p:spPr>
              <a:xfrm>
                <a:off x="2270217" y="4308211"/>
                <a:ext cx="18489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1" extrusionOk="0">
                    <a:moveTo>
                      <a:pt x="124" y="1"/>
                    </a:moveTo>
                    <a:cubicBezTo>
                      <a:pt x="67" y="1"/>
                      <a:pt x="8" y="39"/>
                      <a:pt x="1" y="116"/>
                    </a:cubicBezTo>
                    <a:cubicBezTo>
                      <a:pt x="1" y="192"/>
                      <a:pt x="60" y="231"/>
                      <a:pt x="119" y="231"/>
                    </a:cubicBezTo>
                    <a:cubicBezTo>
                      <a:pt x="178" y="231"/>
                      <a:pt x="238" y="192"/>
                      <a:pt x="238" y="116"/>
                    </a:cubicBezTo>
                    <a:cubicBezTo>
                      <a:pt x="238" y="39"/>
                      <a:pt x="182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634;p45"/>
              <p:cNvSpPr/>
              <p:nvPr/>
            </p:nvSpPr>
            <p:spPr>
              <a:xfrm>
                <a:off x="2252893" y="4333148"/>
                <a:ext cx="13051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23"/>
                      <a:pt x="46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3635;p45"/>
              <p:cNvSpPr/>
              <p:nvPr/>
            </p:nvSpPr>
            <p:spPr>
              <a:xfrm>
                <a:off x="2259419" y="4289800"/>
                <a:ext cx="13051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8" extrusionOk="0">
                    <a:moveTo>
                      <a:pt x="84" y="1"/>
                    </a:moveTo>
                    <a:cubicBezTo>
                      <a:pt x="45" y="1"/>
                      <a:pt x="7" y="25"/>
                      <a:pt x="0" y="74"/>
                    </a:cubicBezTo>
                    <a:cubicBezTo>
                      <a:pt x="7" y="123"/>
                      <a:pt x="45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636;p45"/>
              <p:cNvSpPr/>
              <p:nvPr/>
            </p:nvSpPr>
            <p:spPr>
              <a:xfrm>
                <a:off x="2291348" y="4265174"/>
                <a:ext cx="12585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8" extrusionOk="0">
                    <a:moveTo>
                      <a:pt x="84" y="0"/>
                    </a:moveTo>
                    <a:cubicBezTo>
                      <a:pt x="46" y="0"/>
                      <a:pt x="8" y="28"/>
                      <a:pt x="8" y="84"/>
                    </a:cubicBezTo>
                    <a:cubicBezTo>
                      <a:pt x="1" y="140"/>
                      <a:pt x="39" y="168"/>
                      <a:pt x="79" y="168"/>
                    </a:cubicBezTo>
                    <a:cubicBezTo>
                      <a:pt x="119" y="168"/>
                      <a:pt x="161" y="140"/>
                      <a:pt x="161" y="84"/>
                    </a:cubicBezTo>
                    <a:cubicBezTo>
                      <a:pt x="161" y="28"/>
                      <a:pt x="123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637;p45"/>
              <p:cNvSpPr/>
              <p:nvPr/>
            </p:nvSpPr>
            <p:spPr>
              <a:xfrm>
                <a:off x="2275655" y="4191994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2"/>
                      <a:pt x="0" y="63"/>
                    </a:cubicBezTo>
                    <a:cubicBezTo>
                      <a:pt x="7" y="112"/>
                      <a:pt x="46" y="137"/>
                      <a:pt x="84" y="137"/>
                    </a:cubicBezTo>
                    <a:cubicBezTo>
                      <a:pt x="122" y="137"/>
                      <a:pt x="161" y="112"/>
                      <a:pt x="168" y="63"/>
                    </a:cubicBezTo>
                    <a:cubicBezTo>
                      <a:pt x="161" y="22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638;p45"/>
              <p:cNvSpPr/>
              <p:nvPr/>
            </p:nvSpPr>
            <p:spPr>
              <a:xfrm>
                <a:off x="2275655" y="4146781"/>
                <a:ext cx="13051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0"/>
                    </a:moveTo>
                    <a:cubicBezTo>
                      <a:pt x="46" y="0"/>
                      <a:pt x="7" y="25"/>
                      <a:pt x="0" y="74"/>
                    </a:cubicBezTo>
                    <a:cubicBezTo>
                      <a:pt x="7" y="122"/>
                      <a:pt x="46" y="147"/>
                      <a:pt x="84" y="147"/>
                    </a:cubicBezTo>
                    <a:cubicBezTo>
                      <a:pt x="122" y="147"/>
                      <a:pt x="161" y="122"/>
                      <a:pt x="168" y="74"/>
                    </a:cubicBezTo>
                    <a:cubicBezTo>
                      <a:pt x="161" y="25"/>
                      <a:pt x="122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639;p45"/>
              <p:cNvSpPr/>
              <p:nvPr/>
            </p:nvSpPr>
            <p:spPr>
              <a:xfrm>
                <a:off x="2257244" y="4155715"/>
                <a:ext cx="11963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8" extrusionOk="0">
                    <a:moveTo>
                      <a:pt x="77" y="0"/>
                    </a:moveTo>
                    <a:cubicBezTo>
                      <a:pt x="39" y="0"/>
                      <a:pt x="0" y="28"/>
                      <a:pt x="0" y="84"/>
                    </a:cubicBezTo>
                    <a:cubicBezTo>
                      <a:pt x="0" y="133"/>
                      <a:pt x="39" y="157"/>
                      <a:pt x="77" y="157"/>
                    </a:cubicBezTo>
                    <a:cubicBezTo>
                      <a:pt x="115" y="157"/>
                      <a:pt x="154" y="133"/>
                      <a:pt x="154" y="84"/>
                    </a:cubicBezTo>
                    <a:cubicBezTo>
                      <a:pt x="154" y="28"/>
                      <a:pt x="115" y="0"/>
                      <a:pt x="7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640;p45"/>
              <p:cNvSpPr/>
              <p:nvPr/>
            </p:nvSpPr>
            <p:spPr>
              <a:xfrm>
                <a:off x="2239920" y="4152452"/>
                <a:ext cx="1305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84" y="1"/>
                    </a:moveTo>
                    <a:cubicBezTo>
                      <a:pt x="42" y="1"/>
                      <a:pt x="0" y="28"/>
                      <a:pt x="0" y="84"/>
                    </a:cubicBezTo>
                    <a:cubicBezTo>
                      <a:pt x="0" y="140"/>
                      <a:pt x="42" y="168"/>
                      <a:pt x="84" y="168"/>
                    </a:cubicBezTo>
                    <a:cubicBezTo>
                      <a:pt x="126" y="168"/>
                      <a:pt x="167" y="140"/>
                      <a:pt x="167" y="84"/>
                    </a:cubicBezTo>
                    <a:cubicBezTo>
                      <a:pt x="167" y="28"/>
                      <a:pt x="126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641;p45"/>
              <p:cNvSpPr/>
              <p:nvPr/>
            </p:nvSpPr>
            <p:spPr>
              <a:xfrm>
                <a:off x="2246368" y="4118892"/>
                <a:ext cx="13129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40"/>
                      <a:pt x="43" y="168"/>
                      <a:pt x="84" y="168"/>
                    </a:cubicBezTo>
                    <a:cubicBezTo>
                      <a:pt x="126" y="168"/>
                      <a:pt x="168" y="140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642;p45"/>
              <p:cNvSpPr/>
              <p:nvPr/>
            </p:nvSpPr>
            <p:spPr>
              <a:xfrm>
                <a:off x="2275655" y="4113143"/>
                <a:ext cx="13051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8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23"/>
                      <a:pt x="46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643;p45"/>
              <p:cNvSpPr/>
              <p:nvPr/>
            </p:nvSpPr>
            <p:spPr>
              <a:xfrm>
                <a:off x="2257244" y="4020231"/>
                <a:ext cx="11963" cy="1312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69" extrusionOk="0">
                    <a:moveTo>
                      <a:pt x="77" y="1"/>
                    </a:moveTo>
                    <a:cubicBezTo>
                      <a:pt x="39" y="1"/>
                      <a:pt x="0" y="29"/>
                      <a:pt x="0" y="85"/>
                    </a:cubicBezTo>
                    <a:cubicBezTo>
                      <a:pt x="0" y="140"/>
                      <a:pt x="39" y="168"/>
                      <a:pt x="77" y="168"/>
                    </a:cubicBezTo>
                    <a:cubicBezTo>
                      <a:pt x="115" y="168"/>
                      <a:pt x="154" y="140"/>
                      <a:pt x="154" y="85"/>
                    </a:cubicBezTo>
                    <a:cubicBezTo>
                      <a:pt x="154" y="29"/>
                      <a:pt x="115" y="1"/>
                      <a:pt x="7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644;p45"/>
              <p:cNvSpPr/>
              <p:nvPr/>
            </p:nvSpPr>
            <p:spPr>
              <a:xfrm>
                <a:off x="2285366" y="4081991"/>
                <a:ext cx="12041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8" extrusionOk="0">
                    <a:moveTo>
                      <a:pt x="78" y="1"/>
                    </a:moveTo>
                    <a:cubicBezTo>
                      <a:pt x="39" y="1"/>
                      <a:pt x="1" y="29"/>
                      <a:pt x="1" y="85"/>
                    </a:cubicBezTo>
                    <a:cubicBezTo>
                      <a:pt x="1" y="133"/>
                      <a:pt x="39" y="158"/>
                      <a:pt x="78" y="158"/>
                    </a:cubicBezTo>
                    <a:cubicBezTo>
                      <a:pt x="116" y="158"/>
                      <a:pt x="154" y="133"/>
                      <a:pt x="154" y="85"/>
                    </a:cubicBezTo>
                    <a:cubicBezTo>
                      <a:pt x="154" y="29"/>
                      <a:pt x="116" y="1"/>
                      <a:pt x="7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645;p45"/>
              <p:cNvSpPr/>
              <p:nvPr/>
            </p:nvSpPr>
            <p:spPr>
              <a:xfrm>
                <a:off x="2269130" y="4351871"/>
                <a:ext cx="13129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33"/>
                      <a:pt x="43" y="157"/>
                      <a:pt x="84" y="157"/>
                    </a:cubicBezTo>
                    <a:cubicBezTo>
                      <a:pt x="126" y="157"/>
                      <a:pt x="168" y="133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646;p45"/>
              <p:cNvSpPr/>
              <p:nvPr/>
            </p:nvSpPr>
            <p:spPr>
              <a:xfrm>
                <a:off x="2246368" y="4301997"/>
                <a:ext cx="13129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40"/>
                      <a:pt x="43" y="168"/>
                      <a:pt x="84" y="168"/>
                    </a:cubicBezTo>
                    <a:cubicBezTo>
                      <a:pt x="126" y="168"/>
                      <a:pt x="168" y="140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647;p45"/>
              <p:cNvSpPr/>
              <p:nvPr/>
            </p:nvSpPr>
            <p:spPr>
              <a:xfrm>
                <a:off x="2243105" y="4213124"/>
                <a:ext cx="13129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8" extrusionOk="0">
                    <a:moveTo>
                      <a:pt x="90" y="1"/>
                    </a:moveTo>
                    <a:cubicBezTo>
                      <a:pt x="50" y="1"/>
                      <a:pt x="8" y="29"/>
                      <a:pt x="1" y="84"/>
                    </a:cubicBezTo>
                    <a:cubicBezTo>
                      <a:pt x="1" y="133"/>
                      <a:pt x="43" y="158"/>
                      <a:pt x="85" y="158"/>
                    </a:cubicBezTo>
                    <a:cubicBezTo>
                      <a:pt x="126" y="158"/>
                      <a:pt x="168" y="133"/>
                      <a:pt x="168" y="84"/>
                    </a:cubicBezTo>
                    <a:cubicBezTo>
                      <a:pt x="168" y="29"/>
                      <a:pt x="130" y="1"/>
                      <a:pt x="9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648;p45"/>
              <p:cNvSpPr/>
              <p:nvPr/>
            </p:nvSpPr>
            <p:spPr>
              <a:xfrm>
                <a:off x="2275655" y="4224777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16"/>
                      <a:pt x="46" y="137"/>
                      <a:pt x="84" y="137"/>
                    </a:cubicBezTo>
                    <a:cubicBezTo>
                      <a:pt x="122" y="137"/>
                      <a:pt x="161" y="116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649;p45"/>
              <p:cNvSpPr/>
              <p:nvPr/>
            </p:nvSpPr>
            <p:spPr>
              <a:xfrm>
                <a:off x="2296242" y="4230992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2"/>
                      <a:pt x="0" y="64"/>
                    </a:cubicBezTo>
                    <a:cubicBezTo>
                      <a:pt x="7" y="112"/>
                      <a:pt x="46" y="137"/>
                      <a:pt x="84" y="137"/>
                    </a:cubicBezTo>
                    <a:cubicBezTo>
                      <a:pt x="122" y="137"/>
                      <a:pt x="161" y="112"/>
                      <a:pt x="168" y="64"/>
                    </a:cubicBezTo>
                    <a:cubicBezTo>
                      <a:pt x="161" y="22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650;p45"/>
              <p:cNvSpPr/>
              <p:nvPr/>
            </p:nvSpPr>
            <p:spPr>
              <a:xfrm>
                <a:off x="2301680" y="4208541"/>
                <a:ext cx="543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53" extrusionOk="0">
                    <a:moveTo>
                      <a:pt x="35" y="0"/>
                    </a:moveTo>
                    <a:cubicBezTo>
                      <a:pt x="21" y="0"/>
                      <a:pt x="7" y="11"/>
                      <a:pt x="0" y="32"/>
                    </a:cubicBezTo>
                    <a:cubicBezTo>
                      <a:pt x="7" y="46"/>
                      <a:pt x="21" y="53"/>
                      <a:pt x="35" y="53"/>
                    </a:cubicBezTo>
                    <a:cubicBezTo>
                      <a:pt x="49" y="53"/>
                      <a:pt x="63" y="46"/>
                      <a:pt x="70" y="32"/>
                    </a:cubicBezTo>
                    <a:cubicBezTo>
                      <a:pt x="63" y="11"/>
                      <a:pt x="49" y="0"/>
                      <a:pt x="3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651;p45"/>
              <p:cNvSpPr/>
              <p:nvPr/>
            </p:nvSpPr>
            <p:spPr>
              <a:xfrm>
                <a:off x="2300592" y="4123708"/>
                <a:ext cx="4350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1"/>
                    </a:moveTo>
                    <a:cubicBezTo>
                      <a:pt x="14" y="1"/>
                      <a:pt x="0" y="8"/>
                      <a:pt x="0" y="22"/>
                    </a:cubicBezTo>
                    <a:cubicBezTo>
                      <a:pt x="0" y="36"/>
                      <a:pt x="14" y="43"/>
                      <a:pt x="28" y="43"/>
                    </a:cubicBezTo>
                    <a:cubicBezTo>
                      <a:pt x="42" y="43"/>
                      <a:pt x="56" y="36"/>
                      <a:pt x="56" y="22"/>
                    </a:cubicBezTo>
                    <a:cubicBezTo>
                      <a:pt x="56" y="8"/>
                      <a:pt x="42" y="1"/>
                      <a:pt x="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652;p45"/>
              <p:cNvSpPr/>
              <p:nvPr/>
            </p:nvSpPr>
            <p:spPr>
              <a:xfrm>
                <a:off x="2253981" y="4189042"/>
                <a:ext cx="442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57" h="53" extrusionOk="0">
                    <a:moveTo>
                      <a:pt x="34" y="0"/>
                    </a:moveTo>
                    <a:cubicBezTo>
                      <a:pt x="21" y="0"/>
                      <a:pt x="7" y="11"/>
                      <a:pt x="0" y="32"/>
                    </a:cubicBezTo>
                    <a:cubicBezTo>
                      <a:pt x="7" y="46"/>
                      <a:pt x="21" y="53"/>
                      <a:pt x="34" y="53"/>
                    </a:cubicBezTo>
                    <a:cubicBezTo>
                      <a:pt x="46" y="53"/>
                      <a:pt x="56" y="46"/>
                      <a:pt x="56" y="32"/>
                    </a:cubicBezTo>
                    <a:cubicBezTo>
                      <a:pt x="56" y="11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653;p45"/>
              <p:cNvSpPr/>
              <p:nvPr/>
            </p:nvSpPr>
            <p:spPr>
              <a:xfrm>
                <a:off x="2300592" y="4309066"/>
                <a:ext cx="4350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0"/>
                    </a:moveTo>
                    <a:cubicBezTo>
                      <a:pt x="14" y="0"/>
                      <a:pt x="0" y="7"/>
                      <a:pt x="0" y="21"/>
                    </a:cubicBezTo>
                    <a:cubicBezTo>
                      <a:pt x="0" y="35"/>
                      <a:pt x="14" y="42"/>
                      <a:pt x="28" y="42"/>
                    </a:cubicBezTo>
                    <a:cubicBezTo>
                      <a:pt x="42" y="42"/>
                      <a:pt x="56" y="35"/>
                      <a:pt x="56" y="21"/>
                    </a:cubicBezTo>
                    <a:cubicBezTo>
                      <a:pt x="56" y="7"/>
                      <a:pt x="42" y="0"/>
                      <a:pt x="2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654;p45"/>
              <p:cNvSpPr/>
              <p:nvPr/>
            </p:nvSpPr>
            <p:spPr>
              <a:xfrm>
                <a:off x="2238832" y="3974785"/>
                <a:ext cx="78073" cy="1025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32" extrusionOk="0">
                    <a:moveTo>
                      <a:pt x="1004" y="0"/>
                    </a:moveTo>
                    <a:cubicBezTo>
                      <a:pt x="1003" y="1"/>
                      <a:pt x="1002" y="2"/>
                      <a:pt x="999" y="3"/>
                    </a:cubicBezTo>
                    <a:lnTo>
                      <a:pt x="999" y="3"/>
                    </a:lnTo>
                    <a:cubicBezTo>
                      <a:pt x="1001" y="2"/>
                      <a:pt x="1003" y="1"/>
                      <a:pt x="1004" y="0"/>
                    </a:cubicBezTo>
                    <a:close/>
                    <a:moveTo>
                      <a:pt x="0" y="14"/>
                    </a:moveTo>
                    <a:cubicBezTo>
                      <a:pt x="27" y="26"/>
                      <a:pt x="65" y="41"/>
                      <a:pt x="110" y="55"/>
                    </a:cubicBezTo>
                    <a:lnTo>
                      <a:pt x="110" y="55"/>
                    </a:lnTo>
                    <a:cubicBezTo>
                      <a:pt x="75" y="43"/>
                      <a:pt x="38" y="30"/>
                      <a:pt x="0" y="14"/>
                    </a:cubicBezTo>
                    <a:close/>
                    <a:moveTo>
                      <a:pt x="999" y="3"/>
                    </a:moveTo>
                    <a:cubicBezTo>
                      <a:pt x="848" y="91"/>
                      <a:pt x="681" y="121"/>
                      <a:pt x="526" y="121"/>
                    </a:cubicBezTo>
                    <a:cubicBezTo>
                      <a:pt x="365" y="121"/>
                      <a:pt x="216" y="89"/>
                      <a:pt x="110" y="55"/>
                    </a:cubicBezTo>
                    <a:lnTo>
                      <a:pt x="110" y="55"/>
                    </a:lnTo>
                    <a:cubicBezTo>
                      <a:pt x="275" y="111"/>
                      <a:pt x="416" y="131"/>
                      <a:pt x="536" y="131"/>
                    </a:cubicBezTo>
                    <a:cubicBezTo>
                      <a:pt x="812" y="131"/>
                      <a:pt x="966" y="24"/>
                      <a:pt x="999" y="3"/>
                    </a:cubicBezTo>
                    <a:close/>
                  </a:path>
                </a:pathLst>
              </a:custGeom>
              <a:solidFill>
                <a:srgbClr val="A10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655;p45"/>
              <p:cNvSpPr/>
              <p:nvPr/>
            </p:nvSpPr>
            <p:spPr>
              <a:xfrm>
                <a:off x="2388377" y="3829513"/>
                <a:ext cx="228705" cy="59429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7650" extrusionOk="0">
                    <a:moveTo>
                      <a:pt x="1353" y="1"/>
                    </a:moveTo>
                    <a:lnTo>
                      <a:pt x="1116" y="238"/>
                    </a:lnTo>
                    <a:cubicBezTo>
                      <a:pt x="1562" y="545"/>
                      <a:pt x="0" y="7045"/>
                      <a:pt x="391" y="7394"/>
                    </a:cubicBezTo>
                    <a:cubicBezTo>
                      <a:pt x="577" y="7581"/>
                      <a:pt x="806" y="7649"/>
                      <a:pt x="1047" y="7649"/>
                    </a:cubicBezTo>
                    <a:cubicBezTo>
                      <a:pt x="1147" y="7649"/>
                      <a:pt x="1250" y="7637"/>
                      <a:pt x="1353" y="7617"/>
                    </a:cubicBezTo>
                    <a:lnTo>
                      <a:pt x="1562" y="7394"/>
                    </a:lnTo>
                    <a:cubicBezTo>
                      <a:pt x="1645" y="7201"/>
                      <a:pt x="2573" y="570"/>
                      <a:pt x="2931" y="570"/>
                    </a:cubicBezTo>
                    <a:cubicBezTo>
                      <a:pt x="2935" y="570"/>
                      <a:pt x="2939" y="571"/>
                      <a:pt x="2943" y="573"/>
                    </a:cubicBezTo>
                    <a:cubicBezTo>
                      <a:pt x="2720" y="182"/>
                      <a:pt x="2427" y="112"/>
                      <a:pt x="1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656;p45"/>
              <p:cNvSpPr/>
              <p:nvPr/>
            </p:nvSpPr>
            <p:spPr>
              <a:xfrm>
                <a:off x="2469714" y="3838058"/>
                <a:ext cx="174247" cy="50107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645" extrusionOk="0">
                    <a:moveTo>
                      <a:pt x="613" y="1"/>
                    </a:moveTo>
                    <a:cubicBezTo>
                      <a:pt x="237" y="1"/>
                      <a:pt x="0" y="120"/>
                      <a:pt x="362" y="435"/>
                    </a:cubicBezTo>
                    <a:cubicBezTo>
                      <a:pt x="353" y="272"/>
                      <a:pt x="490" y="210"/>
                      <a:pt x="674" y="210"/>
                    </a:cubicBezTo>
                    <a:cubicBezTo>
                      <a:pt x="1042" y="210"/>
                      <a:pt x="1594" y="458"/>
                      <a:pt x="1520" y="644"/>
                    </a:cubicBezTo>
                    <a:cubicBezTo>
                      <a:pt x="2242" y="331"/>
                      <a:pt x="1237" y="1"/>
                      <a:pt x="6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657;p45"/>
              <p:cNvSpPr/>
              <p:nvPr/>
            </p:nvSpPr>
            <p:spPr>
              <a:xfrm>
                <a:off x="2397389" y="3879387"/>
                <a:ext cx="202292" cy="550087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7081" extrusionOk="0">
                    <a:moveTo>
                      <a:pt x="1098" y="1"/>
                    </a:moveTo>
                    <a:cubicBezTo>
                      <a:pt x="1098" y="1"/>
                      <a:pt x="107" y="6431"/>
                      <a:pt x="107" y="6431"/>
                    </a:cubicBezTo>
                    <a:cubicBezTo>
                      <a:pt x="0" y="6707"/>
                      <a:pt x="555" y="7081"/>
                      <a:pt x="1005" y="7081"/>
                    </a:cubicBezTo>
                    <a:cubicBezTo>
                      <a:pt x="1259" y="7081"/>
                      <a:pt x="1480" y="6962"/>
                      <a:pt x="1530" y="6640"/>
                    </a:cubicBezTo>
                    <a:lnTo>
                      <a:pt x="2604" y="252"/>
                    </a:lnTo>
                    <a:lnTo>
                      <a:pt x="2604" y="252"/>
                    </a:lnTo>
                    <a:cubicBezTo>
                      <a:pt x="2522" y="276"/>
                      <a:pt x="2439" y="294"/>
                      <a:pt x="2356" y="306"/>
                    </a:cubicBezTo>
                    <a:lnTo>
                      <a:pt x="2356" y="306"/>
                    </a:lnTo>
                    <a:lnTo>
                      <a:pt x="1328" y="139"/>
                    </a:lnTo>
                    <a:lnTo>
                      <a:pt x="1328" y="139"/>
                    </a:lnTo>
                    <a:cubicBezTo>
                      <a:pt x="1571" y="260"/>
                      <a:pt x="1839" y="323"/>
                      <a:pt x="2111" y="323"/>
                    </a:cubicBezTo>
                    <a:cubicBezTo>
                      <a:pt x="2192" y="323"/>
                      <a:pt x="2274" y="317"/>
                      <a:pt x="2356" y="306"/>
                    </a:cubicBezTo>
                    <a:lnTo>
                      <a:pt x="2356" y="306"/>
                    </a:lnTo>
                    <a:lnTo>
                      <a:pt x="2451" y="321"/>
                    </a:lnTo>
                    <a:lnTo>
                      <a:pt x="1418" y="6626"/>
                    </a:lnTo>
                    <a:cubicBezTo>
                      <a:pt x="1418" y="6626"/>
                      <a:pt x="1430" y="6975"/>
                      <a:pt x="977" y="6975"/>
                    </a:cubicBezTo>
                    <a:cubicBezTo>
                      <a:pt x="925" y="6975"/>
                      <a:pt x="868" y="6971"/>
                      <a:pt x="805" y="6961"/>
                    </a:cubicBezTo>
                    <a:cubicBezTo>
                      <a:pt x="177" y="6863"/>
                      <a:pt x="219" y="6431"/>
                      <a:pt x="219" y="6431"/>
                    </a:cubicBezTo>
                    <a:lnTo>
                      <a:pt x="1251" y="126"/>
                    </a:lnTo>
                    <a:lnTo>
                      <a:pt x="1328" y="139"/>
                    </a:lnTo>
                    <a:lnTo>
                      <a:pt x="1328" y="139"/>
                    </a:lnTo>
                    <a:cubicBezTo>
                      <a:pt x="1248" y="99"/>
                      <a:pt x="1171" y="53"/>
                      <a:pt x="10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658;p45"/>
              <p:cNvSpPr/>
              <p:nvPr/>
            </p:nvSpPr>
            <p:spPr>
              <a:xfrm>
                <a:off x="2420772" y="3820346"/>
                <a:ext cx="266149" cy="94232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1213" extrusionOk="0">
                    <a:moveTo>
                      <a:pt x="1227" y="223"/>
                    </a:moveTo>
                    <a:cubicBezTo>
                      <a:pt x="1864" y="223"/>
                      <a:pt x="2957" y="596"/>
                      <a:pt x="2080" y="900"/>
                    </a:cubicBezTo>
                    <a:cubicBezTo>
                      <a:pt x="1962" y="948"/>
                      <a:pt x="1838" y="972"/>
                      <a:pt x="1716" y="972"/>
                    </a:cubicBezTo>
                    <a:cubicBezTo>
                      <a:pt x="1448" y="972"/>
                      <a:pt x="1188" y="860"/>
                      <a:pt x="1006" y="649"/>
                    </a:cubicBezTo>
                    <a:cubicBezTo>
                      <a:pt x="656" y="339"/>
                      <a:pt x="870" y="223"/>
                      <a:pt x="1227" y="223"/>
                    </a:cubicBezTo>
                    <a:close/>
                    <a:moveTo>
                      <a:pt x="1130" y="0"/>
                    </a:moveTo>
                    <a:cubicBezTo>
                      <a:pt x="255" y="0"/>
                      <a:pt x="1" y="542"/>
                      <a:pt x="1536" y="1207"/>
                    </a:cubicBezTo>
                    <a:cubicBezTo>
                      <a:pt x="1574" y="1210"/>
                      <a:pt x="1615" y="1212"/>
                      <a:pt x="1659" y="1212"/>
                    </a:cubicBezTo>
                    <a:cubicBezTo>
                      <a:pt x="2299" y="1212"/>
                      <a:pt x="3425" y="837"/>
                      <a:pt x="2498" y="328"/>
                    </a:cubicBezTo>
                    <a:cubicBezTo>
                      <a:pt x="1990" y="99"/>
                      <a:pt x="1503" y="0"/>
                      <a:pt x="1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659;p45"/>
              <p:cNvSpPr/>
              <p:nvPr/>
            </p:nvSpPr>
            <p:spPr>
              <a:xfrm>
                <a:off x="2437785" y="3825706"/>
                <a:ext cx="212002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80" extrusionOk="0">
                    <a:moveTo>
                      <a:pt x="1030" y="48"/>
                    </a:moveTo>
                    <a:cubicBezTo>
                      <a:pt x="1702" y="48"/>
                      <a:pt x="2728" y="383"/>
                      <a:pt x="2265" y="761"/>
                    </a:cubicBezTo>
                    <a:lnTo>
                      <a:pt x="2251" y="761"/>
                    </a:lnTo>
                    <a:cubicBezTo>
                      <a:pt x="1974" y="935"/>
                      <a:pt x="1732" y="989"/>
                      <a:pt x="1541" y="989"/>
                    </a:cubicBezTo>
                    <a:cubicBezTo>
                      <a:pt x="1242" y="989"/>
                      <a:pt x="1066" y="859"/>
                      <a:pt x="1066" y="859"/>
                    </a:cubicBezTo>
                    <a:cubicBezTo>
                      <a:pt x="174" y="267"/>
                      <a:pt x="486" y="48"/>
                      <a:pt x="1030" y="48"/>
                    </a:cubicBezTo>
                    <a:close/>
                    <a:moveTo>
                      <a:pt x="842" y="0"/>
                    </a:moveTo>
                    <a:cubicBezTo>
                      <a:pt x="278" y="0"/>
                      <a:pt x="1" y="222"/>
                      <a:pt x="996" y="929"/>
                    </a:cubicBezTo>
                    <a:cubicBezTo>
                      <a:pt x="996" y="929"/>
                      <a:pt x="1204" y="1079"/>
                      <a:pt x="1550" y="1079"/>
                    </a:cubicBezTo>
                    <a:cubicBezTo>
                      <a:pt x="1771" y="1079"/>
                      <a:pt x="2048" y="1018"/>
                      <a:pt x="2363" y="817"/>
                    </a:cubicBezTo>
                    <a:cubicBezTo>
                      <a:pt x="2489" y="733"/>
                      <a:pt x="2516" y="580"/>
                      <a:pt x="2433" y="468"/>
                    </a:cubicBezTo>
                    <a:cubicBezTo>
                      <a:pt x="2485" y="283"/>
                      <a:pt x="1480" y="0"/>
                      <a:pt x="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660;p45"/>
              <p:cNvSpPr/>
              <p:nvPr/>
            </p:nvSpPr>
            <p:spPr>
              <a:xfrm>
                <a:off x="2425200" y="3824153"/>
                <a:ext cx="61837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796" h="698" extrusionOk="0">
                    <a:moveTo>
                      <a:pt x="795" y="0"/>
                    </a:moveTo>
                    <a:lnTo>
                      <a:pt x="795" y="0"/>
                    </a:lnTo>
                    <a:cubicBezTo>
                      <a:pt x="795" y="0"/>
                      <a:pt x="0" y="42"/>
                      <a:pt x="781" y="698"/>
                    </a:cubicBezTo>
                    <a:cubicBezTo>
                      <a:pt x="781" y="684"/>
                      <a:pt x="223" y="154"/>
                      <a:pt x="7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661;p45"/>
              <p:cNvSpPr/>
              <p:nvPr/>
            </p:nvSpPr>
            <p:spPr>
              <a:xfrm>
                <a:off x="2413236" y="4000732"/>
                <a:ext cx="147446" cy="434648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595" extrusionOk="0">
                    <a:moveTo>
                      <a:pt x="1145" y="5022"/>
                    </a:moveTo>
                    <a:cubicBezTo>
                      <a:pt x="1145" y="5594"/>
                      <a:pt x="1" y="5315"/>
                      <a:pt x="85" y="4855"/>
                    </a:cubicBezTo>
                    <a:lnTo>
                      <a:pt x="838" y="182"/>
                    </a:lnTo>
                    <a:cubicBezTo>
                      <a:pt x="1214" y="1"/>
                      <a:pt x="1689" y="196"/>
                      <a:pt x="1898" y="3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BA42"/>
                  </a:gs>
                  <a:gs pos="100000">
                    <a:srgbClr val="B87707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662;p45"/>
              <p:cNvSpPr/>
              <p:nvPr/>
            </p:nvSpPr>
            <p:spPr>
              <a:xfrm>
                <a:off x="2452235" y="4018056"/>
                <a:ext cx="109536" cy="398369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128" extrusionOk="0">
                    <a:moveTo>
                      <a:pt x="1145" y="1"/>
                    </a:moveTo>
                    <a:lnTo>
                      <a:pt x="824" y="168"/>
                    </a:lnTo>
                    <a:cubicBezTo>
                      <a:pt x="810" y="168"/>
                      <a:pt x="1" y="5092"/>
                      <a:pt x="1" y="5092"/>
                    </a:cubicBezTo>
                    <a:cubicBezTo>
                      <a:pt x="78" y="5117"/>
                      <a:pt x="148" y="5128"/>
                      <a:pt x="211" y="5128"/>
                    </a:cubicBezTo>
                    <a:cubicBezTo>
                      <a:pt x="537" y="5128"/>
                      <a:pt x="678" y="4846"/>
                      <a:pt x="643" y="4799"/>
                    </a:cubicBezTo>
                    <a:lnTo>
                      <a:pt x="1410" y="140"/>
                    </a:lnTo>
                    <a:cubicBezTo>
                      <a:pt x="1326" y="85"/>
                      <a:pt x="1242" y="29"/>
                      <a:pt x="114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663;p45"/>
              <p:cNvSpPr/>
              <p:nvPr/>
            </p:nvSpPr>
            <p:spPr>
              <a:xfrm>
                <a:off x="2478259" y="4008501"/>
                <a:ext cx="82424" cy="2447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15" extrusionOk="0">
                    <a:moveTo>
                      <a:pt x="276" y="0"/>
                    </a:moveTo>
                    <a:cubicBezTo>
                      <a:pt x="168" y="0"/>
                      <a:pt x="70" y="20"/>
                      <a:pt x="1" y="68"/>
                    </a:cubicBezTo>
                    <a:cubicBezTo>
                      <a:pt x="191" y="220"/>
                      <a:pt x="524" y="314"/>
                      <a:pt x="779" y="314"/>
                    </a:cubicBezTo>
                    <a:cubicBezTo>
                      <a:pt x="897" y="314"/>
                      <a:pt x="999" y="294"/>
                      <a:pt x="1061" y="249"/>
                    </a:cubicBezTo>
                    <a:cubicBezTo>
                      <a:pt x="1029" y="176"/>
                      <a:pt x="604" y="0"/>
                      <a:pt x="276" y="0"/>
                    </a:cubicBezTo>
                    <a:close/>
                  </a:path>
                </a:pathLst>
              </a:custGeom>
              <a:solidFill>
                <a:srgbClr val="F9C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664;p45"/>
              <p:cNvSpPr/>
              <p:nvPr/>
            </p:nvSpPr>
            <p:spPr>
              <a:xfrm>
                <a:off x="2512985" y="4009433"/>
                <a:ext cx="47699" cy="2416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11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56" y="0"/>
                      <a:pt x="167" y="182"/>
                      <a:pt x="0" y="265"/>
                    </a:cubicBezTo>
                    <a:cubicBezTo>
                      <a:pt x="91" y="296"/>
                      <a:pt x="184" y="310"/>
                      <a:pt x="275" y="310"/>
                    </a:cubicBezTo>
                    <a:cubicBezTo>
                      <a:pt x="394" y="310"/>
                      <a:pt x="511" y="285"/>
                      <a:pt x="614" y="237"/>
                    </a:cubicBezTo>
                    <a:cubicBezTo>
                      <a:pt x="446" y="126"/>
                      <a:pt x="265" y="42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665;p45"/>
              <p:cNvSpPr/>
              <p:nvPr/>
            </p:nvSpPr>
            <p:spPr>
              <a:xfrm>
                <a:off x="2478259" y="4009044"/>
                <a:ext cx="82424" cy="1996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57" extrusionOk="0">
                    <a:moveTo>
                      <a:pt x="355" y="1"/>
                    </a:moveTo>
                    <a:cubicBezTo>
                      <a:pt x="241" y="1"/>
                      <a:pt x="121" y="21"/>
                      <a:pt x="1" y="75"/>
                    </a:cubicBezTo>
                    <a:lnTo>
                      <a:pt x="29" y="75"/>
                    </a:lnTo>
                    <a:cubicBezTo>
                      <a:pt x="42" y="48"/>
                      <a:pt x="107" y="37"/>
                      <a:pt x="197" y="37"/>
                    </a:cubicBezTo>
                    <a:cubicBezTo>
                      <a:pt x="482" y="37"/>
                      <a:pt x="1026" y="151"/>
                      <a:pt x="1047" y="256"/>
                    </a:cubicBezTo>
                    <a:lnTo>
                      <a:pt x="1061" y="242"/>
                    </a:lnTo>
                    <a:cubicBezTo>
                      <a:pt x="1061" y="242"/>
                      <a:pt x="744" y="1"/>
                      <a:pt x="35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666;p45"/>
              <p:cNvSpPr/>
              <p:nvPr/>
            </p:nvSpPr>
            <p:spPr>
              <a:xfrm>
                <a:off x="2419762" y="3969347"/>
                <a:ext cx="79161" cy="419421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5399" extrusionOk="0">
                    <a:moveTo>
                      <a:pt x="1019" y="0"/>
                    </a:moveTo>
                    <a:lnTo>
                      <a:pt x="1" y="5259"/>
                    </a:lnTo>
                    <a:cubicBezTo>
                      <a:pt x="56" y="5357"/>
                      <a:pt x="196" y="5398"/>
                      <a:pt x="293" y="5343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667;p45"/>
              <p:cNvSpPr/>
              <p:nvPr/>
            </p:nvSpPr>
            <p:spPr>
              <a:xfrm>
                <a:off x="2476006" y="4374244"/>
                <a:ext cx="19810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33" extrusionOk="0">
                    <a:moveTo>
                      <a:pt x="127" y="1"/>
                    </a:moveTo>
                    <a:cubicBezTo>
                      <a:pt x="75" y="1"/>
                      <a:pt x="22" y="33"/>
                      <a:pt x="16" y="103"/>
                    </a:cubicBezTo>
                    <a:cubicBezTo>
                      <a:pt x="1" y="186"/>
                      <a:pt x="64" y="233"/>
                      <a:pt x="127" y="233"/>
                    </a:cubicBezTo>
                    <a:cubicBezTo>
                      <a:pt x="180" y="233"/>
                      <a:pt x="233" y="200"/>
                      <a:pt x="239" y="131"/>
                    </a:cubicBezTo>
                    <a:cubicBezTo>
                      <a:pt x="254" y="47"/>
                      <a:pt x="191" y="1"/>
                      <a:pt x="12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668;p45"/>
              <p:cNvSpPr/>
              <p:nvPr/>
            </p:nvSpPr>
            <p:spPr>
              <a:xfrm>
                <a:off x="2453244" y="4295160"/>
                <a:ext cx="20897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33" extrusionOk="0">
                    <a:moveTo>
                      <a:pt x="139" y="0"/>
                    </a:moveTo>
                    <a:cubicBezTo>
                      <a:pt x="85" y="0"/>
                      <a:pt x="29" y="33"/>
                      <a:pt x="16" y="102"/>
                    </a:cubicBezTo>
                    <a:cubicBezTo>
                      <a:pt x="1" y="186"/>
                      <a:pt x="64" y="232"/>
                      <a:pt x="130" y="232"/>
                    </a:cubicBezTo>
                    <a:cubicBezTo>
                      <a:pt x="184" y="232"/>
                      <a:pt x="240" y="200"/>
                      <a:pt x="253" y="130"/>
                    </a:cubicBezTo>
                    <a:cubicBezTo>
                      <a:pt x="268" y="47"/>
                      <a:pt x="205" y="0"/>
                      <a:pt x="13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669;p45"/>
              <p:cNvSpPr/>
              <p:nvPr/>
            </p:nvSpPr>
            <p:spPr>
              <a:xfrm>
                <a:off x="2503662" y="4208152"/>
                <a:ext cx="19111" cy="1693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18" extrusionOk="0">
                    <a:moveTo>
                      <a:pt x="121" y="1"/>
                    </a:moveTo>
                    <a:cubicBezTo>
                      <a:pt x="70" y="1"/>
                      <a:pt x="21" y="30"/>
                      <a:pt x="9" y="93"/>
                    </a:cubicBezTo>
                    <a:cubicBezTo>
                      <a:pt x="1" y="170"/>
                      <a:pt x="63" y="218"/>
                      <a:pt x="126" y="218"/>
                    </a:cubicBezTo>
                    <a:cubicBezTo>
                      <a:pt x="176" y="218"/>
                      <a:pt x="227" y="188"/>
                      <a:pt x="246" y="121"/>
                    </a:cubicBezTo>
                    <a:cubicBezTo>
                      <a:pt x="246" y="44"/>
                      <a:pt x="182" y="1"/>
                      <a:pt x="12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670;p45"/>
              <p:cNvSpPr/>
              <p:nvPr/>
            </p:nvSpPr>
            <p:spPr>
              <a:xfrm>
                <a:off x="2477094" y="4108171"/>
                <a:ext cx="20276" cy="18567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39" extrusionOk="0">
                    <a:moveTo>
                      <a:pt x="127" y="0"/>
                    </a:moveTo>
                    <a:cubicBezTo>
                      <a:pt x="77" y="0"/>
                      <a:pt x="28" y="30"/>
                      <a:pt x="16" y="96"/>
                    </a:cubicBezTo>
                    <a:cubicBezTo>
                      <a:pt x="0" y="189"/>
                      <a:pt x="66" y="239"/>
                      <a:pt x="133" y="239"/>
                    </a:cubicBezTo>
                    <a:cubicBezTo>
                      <a:pt x="186" y="239"/>
                      <a:pt x="240" y="207"/>
                      <a:pt x="253" y="138"/>
                    </a:cubicBezTo>
                    <a:cubicBezTo>
                      <a:pt x="261" y="51"/>
                      <a:pt x="192" y="0"/>
                      <a:pt x="12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671;p45"/>
              <p:cNvSpPr/>
              <p:nvPr/>
            </p:nvSpPr>
            <p:spPr>
              <a:xfrm>
                <a:off x="2513917" y="4086497"/>
                <a:ext cx="19810" cy="1825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35" extrusionOk="0">
                    <a:moveTo>
                      <a:pt x="120" y="0"/>
                    </a:moveTo>
                    <a:cubicBezTo>
                      <a:pt x="70" y="0"/>
                      <a:pt x="22" y="30"/>
                      <a:pt x="16" y="96"/>
                    </a:cubicBezTo>
                    <a:cubicBezTo>
                      <a:pt x="0" y="183"/>
                      <a:pt x="70" y="234"/>
                      <a:pt x="135" y="234"/>
                    </a:cubicBezTo>
                    <a:cubicBezTo>
                      <a:pt x="185" y="234"/>
                      <a:pt x="233" y="205"/>
                      <a:pt x="239" y="138"/>
                    </a:cubicBezTo>
                    <a:cubicBezTo>
                      <a:pt x="255" y="51"/>
                      <a:pt x="186" y="0"/>
                      <a:pt x="12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672;p45"/>
              <p:cNvSpPr/>
              <p:nvPr/>
            </p:nvSpPr>
            <p:spPr>
              <a:xfrm>
                <a:off x="2524715" y="4051771"/>
                <a:ext cx="19887" cy="1833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6" extrusionOk="0">
                    <a:moveTo>
                      <a:pt x="121" y="1"/>
                    </a:moveTo>
                    <a:cubicBezTo>
                      <a:pt x="70" y="1"/>
                      <a:pt x="23" y="31"/>
                      <a:pt x="16" y="97"/>
                    </a:cubicBezTo>
                    <a:cubicBezTo>
                      <a:pt x="1" y="184"/>
                      <a:pt x="66" y="235"/>
                      <a:pt x="130" y="235"/>
                    </a:cubicBezTo>
                    <a:cubicBezTo>
                      <a:pt x="179" y="235"/>
                      <a:pt x="228" y="205"/>
                      <a:pt x="240" y="139"/>
                    </a:cubicBezTo>
                    <a:cubicBezTo>
                      <a:pt x="255" y="52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673;p45"/>
              <p:cNvSpPr/>
              <p:nvPr/>
            </p:nvSpPr>
            <p:spPr>
              <a:xfrm>
                <a:off x="2485717" y="4026834"/>
                <a:ext cx="19887" cy="1833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6" extrusionOk="0">
                    <a:moveTo>
                      <a:pt x="126" y="1"/>
                    </a:moveTo>
                    <a:cubicBezTo>
                      <a:pt x="77" y="1"/>
                      <a:pt x="28" y="31"/>
                      <a:pt x="16" y="97"/>
                    </a:cubicBezTo>
                    <a:cubicBezTo>
                      <a:pt x="1" y="184"/>
                      <a:pt x="70" y="235"/>
                      <a:pt x="135" y="235"/>
                    </a:cubicBezTo>
                    <a:cubicBezTo>
                      <a:pt x="186" y="235"/>
                      <a:pt x="233" y="205"/>
                      <a:pt x="240" y="139"/>
                    </a:cubicBezTo>
                    <a:cubicBezTo>
                      <a:pt x="255" y="52"/>
                      <a:pt x="190" y="1"/>
                      <a:pt x="126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674;p45"/>
              <p:cNvSpPr/>
              <p:nvPr/>
            </p:nvSpPr>
            <p:spPr>
              <a:xfrm>
                <a:off x="2458682" y="4351482"/>
                <a:ext cx="20276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33" extrusionOk="0">
                    <a:moveTo>
                      <a:pt x="134" y="1"/>
                    </a:moveTo>
                    <a:cubicBezTo>
                      <a:pt x="81" y="1"/>
                      <a:pt x="28" y="33"/>
                      <a:pt x="16" y="103"/>
                    </a:cubicBezTo>
                    <a:cubicBezTo>
                      <a:pt x="0" y="186"/>
                      <a:pt x="64" y="233"/>
                      <a:pt x="129" y="233"/>
                    </a:cubicBezTo>
                    <a:cubicBezTo>
                      <a:pt x="184" y="233"/>
                      <a:pt x="240" y="200"/>
                      <a:pt x="253" y="131"/>
                    </a:cubicBezTo>
                    <a:cubicBezTo>
                      <a:pt x="260" y="47"/>
                      <a:pt x="198" y="1"/>
                      <a:pt x="13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675;p45"/>
              <p:cNvSpPr/>
              <p:nvPr/>
            </p:nvSpPr>
            <p:spPr>
              <a:xfrm>
                <a:off x="2438173" y="4372690"/>
                <a:ext cx="1312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8" extrusionOk="0">
                    <a:moveTo>
                      <a:pt x="87" y="0"/>
                    </a:moveTo>
                    <a:cubicBezTo>
                      <a:pt x="51" y="0"/>
                      <a:pt x="14" y="22"/>
                      <a:pt x="1" y="67"/>
                    </a:cubicBezTo>
                    <a:cubicBezTo>
                      <a:pt x="1" y="119"/>
                      <a:pt x="41" y="147"/>
                      <a:pt x="82" y="147"/>
                    </a:cubicBezTo>
                    <a:cubicBezTo>
                      <a:pt x="118" y="147"/>
                      <a:pt x="155" y="126"/>
                      <a:pt x="168" y="81"/>
                    </a:cubicBezTo>
                    <a:cubicBezTo>
                      <a:pt x="168" y="29"/>
                      <a:pt x="128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676;p45"/>
              <p:cNvSpPr/>
              <p:nvPr/>
            </p:nvSpPr>
            <p:spPr>
              <a:xfrm>
                <a:off x="2451691" y="4329963"/>
                <a:ext cx="13750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0" extrusionOk="0">
                    <a:moveTo>
                      <a:pt x="88" y="1"/>
                    </a:moveTo>
                    <a:cubicBezTo>
                      <a:pt x="52" y="1"/>
                      <a:pt x="14" y="23"/>
                      <a:pt x="8" y="73"/>
                    </a:cubicBezTo>
                    <a:cubicBezTo>
                      <a:pt x="0" y="127"/>
                      <a:pt x="43" y="159"/>
                      <a:pt x="86" y="159"/>
                    </a:cubicBezTo>
                    <a:cubicBezTo>
                      <a:pt x="120" y="159"/>
                      <a:pt x="155" y="137"/>
                      <a:pt x="161" y="87"/>
                    </a:cubicBezTo>
                    <a:cubicBezTo>
                      <a:pt x="177" y="33"/>
                      <a:pt x="133" y="1"/>
                      <a:pt x="8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677;p45"/>
              <p:cNvSpPr/>
              <p:nvPr/>
            </p:nvSpPr>
            <p:spPr>
              <a:xfrm>
                <a:off x="2486805" y="4311630"/>
                <a:ext cx="13828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1" extrusionOk="0">
                    <a:moveTo>
                      <a:pt x="89" y="1"/>
                    </a:moveTo>
                    <a:cubicBezTo>
                      <a:pt x="55" y="1"/>
                      <a:pt x="22" y="23"/>
                      <a:pt x="16" y="72"/>
                    </a:cubicBezTo>
                    <a:cubicBezTo>
                      <a:pt x="1" y="134"/>
                      <a:pt x="47" y="171"/>
                      <a:pt x="92" y="171"/>
                    </a:cubicBezTo>
                    <a:cubicBezTo>
                      <a:pt x="128" y="171"/>
                      <a:pt x="164" y="149"/>
                      <a:pt x="170" y="100"/>
                    </a:cubicBezTo>
                    <a:cubicBezTo>
                      <a:pt x="178" y="37"/>
                      <a:pt x="133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678;p45"/>
              <p:cNvSpPr/>
              <p:nvPr/>
            </p:nvSpPr>
            <p:spPr>
              <a:xfrm>
                <a:off x="2483076" y="4235808"/>
                <a:ext cx="14294" cy="1281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5" extrusionOk="0">
                    <a:moveTo>
                      <a:pt x="87" y="0"/>
                    </a:moveTo>
                    <a:cubicBezTo>
                      <a:pt x="50" y="0"/>
                      <a:pt x="15" y="22"/>
                      <a:pt x="8" y="71"/>
                    </a:cubicBezTo>
                    <a:cubicBezTo>
                      <a:pt x="1" y="133"/>
                      <a:pt x="44" y="165"/>
                      <a:pt x="89" y="165"/>
                    </a:cubicBezTo>
                    <a:cubicBezTo>
                      <a:pt x="125" y="165"/>
                      <a:pt x="163" y="143"/>
                      <a:pt x="176" y="99"/>
                    </a:cubicBezTo>
                    <a:cubicBezTo>
                      <a:pt x="184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679;p45"/>
              <p:cNvSpPr/>
              <p:nvPr/>
            </p:nvSpPr>
            <p:spPr>
              <a:xfrm>
                <a:off x="2490689" y="4191372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87" y="0"/>
                    </a:moveTo>
                    <a:cubicBezTo>
                      <a:pt x="50" y="0"/>
                      <a:pt x="14" y="23"/>
                      <a:pt x="8" y="71"/>
                    </a:cubicBezTo>
                    <a:cubicBezTo>
                      <a:pt x="0" y="134"/>
                      <a:pt x="45" y="170"/>
                      <a:pt x="91" y="170"/>
                    </a:cubicBezTo>
                    <a:cubicBezTo>
                      <a:pt x="127" y="170"/>
                      <a:pt x="163" y="148"/>
                      <a:pt x="176" y="99"/>
                    </a:cubicBezTo>
                    <a:cubicBezTo>
                      <a:pt x="183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680;p45"/>
              <p:cNvSpPr/>
              <p:nvPr/>
            </p:nvSpPr>
            <p:spPr>
              <a:xfrm>
                <a:off x="2470568" y="4197898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89" y="0"/>
                    </a:moveTo>
                    <a:cubicBezTo>
                      <a:pt x="55" y="0"/>
                      <a:pt x="22" y="22"/>
                      <a:pt x="16" y="71"/>
                    </a:cubicBezTo>
                    <a:cubicBezTo>
                      <a:pt x="0" y="127"/>
                      <a:pt x="48" y="160"/>
                      <a:pt x="94" y="160"/>
                    </a:cubicBezTo>
                    <a:cubicBezTo>
                      <a:pt x="129" y="160"/>
                      <a:pt x="163" y="141"/>
                      <a:pt x="169" y="99"/>
                    </a:cubicBezTo>
                    <a:cubicBezTo>
                      <a:pt x="177" y="36"/>
                      <a:pt x="132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681;p45"/>
              <p:cNvSpPr/>
              <p:nvPr/>
            </p:nvSpPr>
            <p:spPr>
              <a:xfrm>
                <a:off x="2454254" y="4192227"/>
                <a:ext cx="14527" cy="1266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89" y="1"/>
                    </a:moveTo>
                    <a:cubicBezTo>
                      <a:pt x="55" y="1"/>
                      <a:pt x="23" y="20"/>
                      <a:pt x="17" y="60"/>
                    </a:cubicBezTo>
                    <a:cubicBezTo>
                      <a:pt x="1" y="125"/>
                      <a:pt x="51" y="162"/>
                      <a:pt x="98" y="162"/>
                    </a:cubicBezTo>
                    <a:cubicBezTo>
                      <a:pt x="132" y="162"/>
                      <a:pt x="164" y="143"/>
                      <a:pt x="170" y="102"/>
                    </a:cubicBezTo>
                    <a:cubicBezTo>
                      <a:pt x="186" y="37"/>
                      <a:pt x="137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682;p45"/>
              <p:cNvSpPr/>
              <p:nvPr/>
            </p:nvSpPr>
            <p:spPr>
              <a:xfrm>
                <a:off x="2466373" y="4160764"/>
                <a:ext cx="13051" cy="111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4" extrusionOk="0">
                    <a:moveTo>
                      <a:pt x="78" y="0"/>
                    </a:moveTo>
                    <a:cubicBezTo>
                      <a:pt x="45" y="0"/>
                      <a:pt x="12" y="19"/>
                      <a:pt x="0" y="61"/>
                    </a:cubicBezTo>
                    <a:cubicBezTo>
                      <a:pt x="0" y="115"/>
                      <a:pt x="44" y="144"/>
                      <a:pt x="87" y="144"/>
                    </a:cubicBezTo>
                    <a:cubicBezTo>
                      <a:pt x="121" y="144"/>
                      <a:pt x="155" y="126"/>
                      <a:pt x="168" y="89"/>
                    </a:cubicBezTo>
                    <a:cubicBezTo>
                      <a:pt x="168" y="33"/>
                      <a:pt x="122" y="0"/>
                      <a:pt x="7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683;p45"/>
              <p:cNvSpPr/>
              <p:nvPr/>
            </p:nvSpPr>
            <p:spPr>
              <a:xfrm>
                <a:off x="2496127" y="4158589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0" y="0"/>
                    </a:moveTo>
                    <a:cubicBezTo>
                      <a:pt x="55" y="0"/>
                      <a:pt x="20" y="19"/>
                      <a:pt x="8" y="61"/>
                    </a:cubicBezTo>
                    <a:cubicBezTo>
                      <a:pt x="0" y="124"/>
                      <a:pt x="49" y="160"/>
                      <a:pt x="97" y="160"/>
                    </a:cubicBezTo>
                    <a:cubicBezTo>
                      <a:pt x="134" y="160"/>
                      <a:pt x="169" y="138"/>
                      <a:pt x="175" y="89"/>
                    </a:cubicBezTo>
                    <a:cubicBezTo>
                      <a:pt x="183" y="33"/>
                      <a:pt x="137" y="0"/>
                      <a:pt x="9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684;p45"/>
              <p:cNvSpPr/>
              <p:nvPr/>
            </p:nvSpPr>
            <p:spPr>
              <a:xfrm>
                <a:off x="2492864" y="4065366"/>
                <a:ext cx="12585" cy="1126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45" extrusionOk="0">
                    <a:moveTo>
                      <a:pt x="75" y="1"/>
                    </a:moveTo>
                    <a:cubicBezTo>
                      <a:pt x="43" y="1"/>
                      <a:pt x="14" y="20"/>
                      <a:pt x="8" y="61"/>
                    </a:cubicBezTo>
                    <a:cubicBezTo>
                      <a:pt x="0" y="116"/>
                      <a:pt x="40" y="144"/>
                      <a:pt x="82" y="144"/>
                    </a:cubicBezTo>
                    <a:cubicBezTo>
                      <a:pt x="115" y="144"/>
                      <a:pt x="149" y="126"/>
                      <a:pt x="161" y="89"/>
                    </a:cubicBezTo>
                    <a:cubicBezTo>
                      <a:pt x="161" y="34"/>
                      <a:pt x="116" y="1"/>
                      <a:pt x="7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685;p45"/>
              <p:cNvSpPr/>
              <p:nvPr/>
            </p:nvSpPr>
            <p:spPr>
              <a:xfrm>
                <a:off x="2510188" y="4129612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87" y="0"/>
                    </a:moveTo>
                    <a:cubicBezTo>
                      <a:pt x="50" y="0"/>
                      <a:pt x="14" y="22"/>
                      <a:pt x="8" y="71"/>
                    </a:cubicBezTo>
                    <a:cubicBezTo>
                      <a:pt x="0" y="127"/>
                      <a:pt x="47" y="160"/>
                      <a:pt x="93" y="160"/>
                    </a:cubicBezTo>
                    <a:cubicBezTo>
                      <a:pt x="128" y="160"/>
                      <a:pt x="164" y="141"/>
                      <a:pt x="176" y="99"/>
                    </a:cubicBezTo>
                    <a:cubicBezTo>
                      <a:pt x="183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686;p45"/>
              <p:cNvSpPr/>
              <p:nvPr/>
            </p:nvSpPr>
            <p:spPr>
              <a:xfrm>
                <a:off x="2451069" y="4392889"/>
                <a:ext cx="13828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1" extrusionOk="0">
                    <a:moveTo>
                      <a:pt x="89" y="1"/>
                    </a:moveTo>
                    <a:cubicBezTo>
                      <a:pt x="55" y="1"/>
                      <a:pt x="22" y="23"/>
                      <a:pt x="16" y="72"/>
                    </a:cubicBezTo>
                    <a:cubicBezTo>
                      <a:pt x="0" y="135"/>
                      <a:pt x="46" y="171"/>
                      <a:pt x="92" y="171"/>
                    </a:cubicBezTo>
                    <a:cubicBezTo>
                      <a:pt x="128" y="171"/>
                      <a:pt x="163" y="149"/>
                      <a:pt x="169" y="100"/>
                    </a:cubicBezTo>
                    <a:cubicBezTo>
                      <a:pt x="177" y="37"/>
                      <a:pt x="132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687;p45"/>
              <p:cNvSpPr/>
              <p:nvPr/>
            </p:nvSpPr>
            <p:spPr>
              <a:xfrm>
                <a:off x="2437086" y="4341228"/>
                <a:ext cx="1312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8" extrusionOk="0">
                    <a:moveTo>
                      <a:pt x="87" y="1"/>
                    </a:moveTo>
                    <a:cubicBezTo>
                      <a:pt x="51" y="1"/>
                      <a:pt x="14" y="22"/>
                      <a:pt x="1" y="67"/>
                    </a:cubicBezTo>
                    <a:cubicBezTo>
                      <a:pt x="1" y="120"/>
                      <a:pt x="41" y="148"/>
                      <a:pt x="82" y="148"/>
                    </a:cubicBezTo>
                    <a:cubicBezTo>
                      <a:pt x="118" y="148"/>
                      <a:pt x="155" y="127"/>
                      <a:pt x="168" y="81"/>
                    </a:cubicBezTo>
                    <a:cubicBezTo>
                      <a:pt x="168" y="29"/>
                      <a:pt x="128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688;p45"/>
              <p:cNvSpPr/>
              <p:nvPr/>
            </p:nvSpPr>
            <p:spPr>
              <a:xfrm>
                <a:off x="2448428" y="4252045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87" y="1"/>
                    </a:moveTo>
                    <a:cubicBezTo>
                      <a:pt x="50" y="1"/>
                      <a:pt x="14" y="23"/>
                      <a:pt x="8" y="72"/>
                    </a:cubicBezTo>
                    <a:cubicBezTo>
                      <a:pt x="0" y="134"/>
                      <a:pt x="45" y="171"/>
                      <a:pt x="91" y="171"/>
                    </a:cubicBezTo>
                    <a:cubicBezTo>
                      <a:pt x="127" y="171"/>
                      <a:pt x="163" y="148"/>
                      <a:pt x="176" y="99"/>
                    </a:cubicBezTo>
                    <a:cubicBezTo>
                      <a:pt x="183" y="37"/>
                      <a:pt x="134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689;p45"/>
              <p:cNvSpPr/>
              <p:nvPr/>
            </p:nvSpPr>
            <p:spPr>
              <a:xfrm>
                <a:off x="2477715" y="4268203"/>
                <a:ext cx="14216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5" y="1"/>
                    </a:moveTo>
                    <a:cubicBezTo>
                      <a:pt x="58" y="1"/>
                      <a:pt x="20" y="23"/>
                      <a:pt x="8" y="73"/>
                    </a:cubicBezTo>
                    <a:cubicBezTo>
                      <a:pt x="0" y="126"/>
                      <a:pt x="47" y="159"/>
                      <a:pt x="93" y="159"/>
                    </a:cubicBezTo>
                    <a:cubicBezTo>
                      <a:pt x="131" y="159"/>
                      <a:pt x="169" y="137"/>
                      <a:pt x="175" y="87"/>
                    </a:cubicBezTo>
                    <a:cubicBezTo>
                      <a:pt x="183" y="33"/>
                      <a:pt x="140" y="1"/>
                      <a:pt x="9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690;p45"/>
              <p:cNvSpPr/>
              <p:nvPr/>
            </p:nvSpPr>
            <p:spPr>
              <a:xfrm>
                <a:off x="2497681" y="4277759"/>
                <a:ext cx="13828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1" extrusionOk="0">
                    <a:moveTo>
                      <a:pt x="87" y="1"/>
                    </a:moveTo>
                    <a:cubicBezTo>
                      <a:pt x="54" y="1"/>
                      <a:pt x="22" y="19"/>
                      <a:pt x="16" y="61"/>
                    </a:cubicBezTo>
                    <a:cubicBezTo>
                      <a:pt x="0" y="124"/>
                      <a:pt x="46" y="160"/>
                      <a:pt x="92" y="160"/>
                    </a:cubicBezTo>
                    <a:cubicBezTo>
                      <a:pt x="127" y="160"/>
                      <a:pt x="163" y="138"/>
                      <a:pt x="169" y="89"/>
                    </a:cubicBezTo>
                    <a:cubicBezTo>
                      <a:pt x="177" y="34"/>
                      <a:pt x="131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691;p45"/>
              <p:cNvSpPr/>
              <p:nvPr/>
            </p:nvSpPr>
            <p:spPr>
              <a:xfrm>
                <a:off x="2480901" y="4338431"/>
                <a:ext cx="5671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59" extrusionOk="0">
                    <a:moveTo>
                      <a:pt x="37" y="0"/>
                    </a:moveTo>
                    <a:cubicBezTo>
                      <a:pt x="23" y="0"/>
                      <a:pt x="9" y="7"/>
                      <a:pt x="9" y="20"/>
                    </a:cubicBezTo>
                    <a:cubicBezTo>
                      <a:pt x="0" y="44"/>
                      <a:pt x="21" y="59"/>
                      <a:pt x="39" y="59"/>
                    </a:cubicBezTo>
                    <a:cubicBezTo>
                      <a:pt x="52" y="59"/>
                      <a:pt x="64" y="51"/>
                      <a:pt x="64" y="34"/>
                    </a:cubicBezTo>
                    <a:cubicBezTo>
                      <a:pt x="72" y="11"/>
                      <a:pt x="54" y="0"/>
                      <a:pt x="3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692;p45"/>
              <p:cNvSpPr/>
              <p:nvPr/>
            </p:nvSpPr>
            <p:spPr>
              <a:xfrm>
                <a:off x="2507547" y="4256628"/>
                <a:ext cx="5516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1" h="53" extrusionOk="0">
                    <a:moveTo>
                      <a:pt x="31" y="0"/>
                    </a:moveTo>
                    <a:cubicBezTo>
                      <a:pt x="19" y="0"/>
                      <a:pt x="7" y="8"/>
                      <a:pt x="0" y="27"/>
                    </a:cubicBezTo>
                    <a:cubicBezTo>
                      <a:pt x="0" y="42"/>
                      <a:pt x="17" y="53"/>
                      <a:pt x="35" y="53"/>
                    </a:cubicBezTo>
                    <a:cubicBezTo>
                      <a:pt x="49" y="53"/>
                      <a:pt x="64" y="45"/>
                      <a:pt x="70" y="27"/>
                    </a:cubicBezTo>
                    <a:cubicBezTo>
                      <a:pt x="62" y="11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693;p45"/>
              <p:cNvSpPr/>
              <p:nvPr/>
            </p:nvSpPr>
            <p:spPr>
              <a:xfrm>
                <a:off x="2520520" y="4172106"/>
                <a:ext cx="5050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3" extrusionOk="0">
                    <a:moveTo>
                      <a:pt x="29" y="0"/>
                    </a:moveTo>
                    <a:cubicBezTo>
                      <a:pt x="15" y="0"/>
                      <a:pt x="1" y="8"/>
                      <a:pt x="1" y="27"/>
                    </a:cubicBezTo>
                    <a:cubicBezTo>
                      <a:pt x="1" y="42"/>
                      <a:pt x="13" y="53"/>
                      <a:pt x="27" y="53"/>
                    </a:cubicBezTo>
                    <a:cubicBezTo>
                      <a:pt x="38" y="53"/>
                      <a:pt x="50" y="45"/>
                      <a:pt x="57" y="27"/>
                    </a:cubicBezTo>
                    <a:cubicBezTo>
                      <a:pt x="64" y="11"/>
                      <a:pt x="47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694;p45"/>
              <p:cNvSpPr/>
              <p:nvPr/>
            </p:nvSpPr>
            <p:spPr>
              <a:xfrm>
                <a:off x="2532484" y="4143518"/>
                <a:ext cx="4350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56" h="53" extrusionOk="0">
                    <a:moveTo>
                      <a:pt x="28" y="1"/>
                    </a:moveTo>
                    <a:cubicBezTo>
                      <a:pt x="14" y="1"/>
                      <a:pt x="0" y="11"/>
                      <a:pt x="0" y="32"/>
                    </a:cubicBezTo>
                    <a:cubicBezTo>
                      <a:pt x="0" y="46"/>
                      <a:pt x="14" y="53"/>
                      <a:pt x="28" y="53"/>
                    </a:cubicBezTo>
                    <a:cubicBezTo>
                      <a:pt x="42" y="53"/>
                      <a:pt x="56" y="46"/>
                      <a:pt x="56" y="32"/>
                    </a:cubicBezTo>
                    <a:cubicBezTo>
                      <a:pt x="56" y="11"/>
                      <a:pt x="42" y="1"/>
                      <a:pt x="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695;p45"/>
              <p:cNvSpPr/>
              <p:nvPr/>
            </p:nvSpPr>
            <p:spPr>
              <a:xfrm>
                <a:off x="2532484" y="4114075"/>
                <a:ext cx="4350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56" h="54" extrusionOk="0">
                    <a:moveTo>
                      <a:pt x="30" y="1"/>
                    </a:moveTo>
                    <a:cubicBezTo>
                      <a:pt x="18" y="1"/>
                      <a:pt x="6" y="8"/>
                      <a:pt x="0" y="20"/>
                    </a:cubicBezTo>
                    <a:cubicBezTo>
                      <a:pt x="0" y="43"/>
                      <a:pt x="13" y="54"/>
                      <a:pt x="27" y="54"/>
                    </a:cubicBezTo>
                    <a:cubicBezTo>
                      <a:pt x="38" y="54"/>
                      <a:pt x="50" y="47"/>
                      <a:pt x="56" y="34"/>
                    </a:cubicBezTo>
                    <a:cubicBezTo>
                      <a:pt x="56" y="11"/>
                      <a:pt x="43" y="1"/>
                      <a:pt x="3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696;p45"/>
              <p:cNvSpPr/>
              <p:nvPr/>
            </p:nvSpPr>
            <p:spPr>
              <a:xfrm>
                <a:off x="2509722" y="4107627"/>
                <a:ext cx="4972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59" extrusionOk="0">
                    <a:moveTo>
                      <a:pt x="29" y="0"/>
                    </a:moveTo>
                    <a:cubicBezTo>
                      <a:pt x="14" y="0"/>
                      <a:pt x="0" y="7"/>
                      <a:pt x="0" y="20"/>
                    </a:cubicBezTo>
                    <a:cubicBezTo>
                      <a:pt x="0" y="44"/>
                      <a:pt x="19" y="59"/>
                      <a:pt x="35" y="59"/>
                    </a:cubicBezTo>
                    <a:cubicBezTo>
                      <a:pt x="46" y="59"/>
                      <a:pt x="56" y="51"/>
                      <a:pt x="56" y="34"/>
                    </a:cubicBezTo>
                    <a:cubicBezTo>
                      <a:pt x="64" y="11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697;p45"/>
              <p:cNvSpPr/>
              <p:nvPr/>
            </p:nvSpPr>
            <p:spPr>
              <a:xfrm>
                <a:off x="2489135" y="4090847"/>
                <a:ext cx="543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53" extrusionOk="0">
                    <a:moveTo>
                      <a:pt x="31" y="0"/>
                    </a:moveTo>
                    <a:cubicBezTo>
                      <a:pt x="19" y="0"/>
                      <a:pt x="7" y="8"/>
                      <a:pt x="0" y="26"/>
                    </a:cubicBezTo>
                    <a:cubicBezTo>
                      <a:pt x="0" y="42"/>
                      <a:pt x="17" y="53"/>
                      <a:pt x="34" y="53"/>
                    </a:cubicBezTo>
                    <a:cubicBezTo>
                      <a:pt x="49" y="53"/>
                      <a:pt x="64" y="45"/>
                      <a:pt x="70" y="26"/>
                    </a:cubicBezTo>
                    <a:cubicBezTo>
                      <a:pt x="62" y="11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698;p45"/>
              <p:cNvSpPr/>
              <p:nvPr/>
            </p:nvSpPr>
            <p:spPr>
              <a:xfrm>
                <a:off x="2464198" y="4229904"/>
                <a:ext cx="5516" cy="3807"/>
              </a:xfrm>
              <a:custGeom>
                <a:avLst/>
                <a:gdLst/>
                <a:ahLst/>
                <a:cxnLst/>
                <a:rect l="l" t="t" r="r" b="b"/>
                <a:pathLst>
                  <a:path w="71" h="49" extrusionOk="0">
                    <a:moveTo>
                      <a:pt x="41" y="1"/>
                    </a:moveTo>
                    <a:cubicBezTo>
                      <a:pt x="25" y="1"/>
                      <a:pt x="7" y="8"/>
                      <a:pt x="0" y="22"/>
                    </a:cubicBezTo>
                    <a:cubicBezTo>
                      <a:pt x="0" y="37"/>
                      <a:pt x="17" y="48"/>
                      <a:pt x="35" y="48"/>
                    </a:cubicBezTo>
                    <a:cubicBezTo>
                      <a:pt x="49" y="48"/>
                      <a:pt x="64" y="41"/>
                      <a:pt x="70" y="22"/>
                    </a:cubicBezTo>
                    <a:cubicBezTo>
                      <a:pt x="70" y="8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699;p45"/>
              <p:cNvSpPr/>
              <p:nvPr/>
            </p:nvSpPr>
            <p:spPr>
              <a:xfrm>
                <a:off x="2466373" y="4272165"/>
                <a:ext cx="4428" cy="3807"/>
              </a:xfrm>
              <a:custGeom>
                <a:avLst/>
                <a:gdLst/>
                <a:ahLst/>
                <a:cxnLst/>
                <a:rect l="l" t="t" r="r" b="b"/>
                <a:pathLst>
                  <a:path w="57" h="49" extrusionOk="0">
                    <a:moveTo>
                      <a:pt x="33" y="1"/>
                    </a:moveTo>
                    <a:cubicBezTo>
                      <a:pt x="21" y="1"/>
                      <a:pt x="7" y="8"/>
                      <a:pt x="0" y="22"/>
                    </a:cubicBezTo>
                    <a:cubicBezTo>
                      <a:pt x="0" y="37"/>
                      <a:pt x="13" y="48"/>
                      <a:pt x="27" y="48"/>
                    </a:cubicBezTo>
                    <a:cubicBezTo>
                      <a:pt x="38" y="48"/>
                      <a:pt x="50" y="41"/>
                      <a:pt x="56" y="22"/>
                    </a:cubicBezTo>
                    <a:cubicBezTo>
                      <a:pt x="56" y="8"/>
                      <a:pt x="46" y="1"/>
                      <a:pt x="3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700;p45"/>
              <p:cNvSpPr/>
              <p:nvPr/>
            </p:nvSpPr>
            <p:spPr>
              <a:xfrm>
                <a:off x="2439261" y="4298345"/>
                <a:ext cx="5516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6" y="0"/>
                    </a:moveTo>
                    <a:cubicBezTo>
                      <a:pt x="22" y="0"/>
                      <a:pt x="7" y="7"/>
                      <a:pt x="1" y="20"/>
                    </a:cubicBezTo>
                    <a:cubicBezTo>
                      <a:pt x="1" y="44"/>
                      <a:pt x="19" y="59"/>
                      <a:pt x="38" y="59"/>
                    </a:cubicBezTo>
                    <a:cubicBezTo>
                      <a:pt x="51" y="59"/>
                      <a:pt x="65" y="51"/>
                      <a:pt x="70" y="34"/>
                    </a:cubicBezTo>
                    <a:cubicBezTo>
                      <a:pt x="70" y="11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701;p45"/>
              <p:cNvSpPr/>
              <p:nvPr/>
            </p:nvSpPr>
            <p:spPr>
              <a:xfrm>
                <a:off x="2490223" y="4355755"/>
                <a:ext cx="4350" cy="3884"/>
              </a:xfrm>
              <a:custGeom>
                <a:avLst/>
                <a:gdLst/>
                <a:ahLst/>
                <a:cxnLst/>
                <a:rect l="l" t="t" r="r" b="b"/>
                <a:pathLst>
                  <a:path w="56" h="50" extrusionOk="0">
                    <a:moveTo>
                      <a:pt x="30" y="0"/>
                    </a:moveTo>
                    <a:cubicBezTo>
                      <a:pt x="18" y="0"/>
                      <a:pt x="6" y="7"/>
                      <a:pt x="0" y="20"/>
                    </a:cubicBezTo>
                    <a:cubicBezTo>
                      <a:pt x="0" y="37"/>
                      <a:pt x="21" y="49"/>
                      <a:pt x="38" y="49"/>
                    </a:cubicBezTo>
                    <a:cubicBezTo>
                      <a:pt x="48" y="49"/>
                      <a:pt x="56" y="44"/>
                      <a:pt x="56" y="34"/>
                    </a:cubicBezTo>
                    <a:cubicBezTo>
                      <a:pt x="56" y="11"/>
                      <a:pt x="43" y="0"/>
                      <a:pt x="3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702;p45"/>
              <p:cNvSpPr/>
              <p:nvPr/>
            </p:nvSpPr>
            <p:spPr>
              <a:xfrm>
                <a:off x="2482610" y="4017046"/>
                <a:ext cx="78073" cy="1608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0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9" y="162"/>
                      <a:pt x="509" y="207"/>
                      <a:pt x="679" y="207"/>
                    </a:cubicBezTo>
                    <a:cubicBezTo>
                      <a:pt x="875" y="207"/>
                      <a:pt x="990" y="147"/>
                      <a:pt x="1005" y="139"/>
                    </a:cubicBezTo>
                    <a:lnTo>
                      <a:pt x="1005" y="139"/>
                    </a:lnTo>
                    <a:cubicBezTo>
                      <a:pt x="900" y="183"/>
                      <a:pt x="791" y="200"/>
                      <a:pt x="686" y="200"/>
                    </a:cubicBezTo>
                    <a:cubicBezTo>
                      <a:pt x="388" y="200"/>
                      <a:pt x="114" y="62"/>
                      <a:pt x="1" y="0"/>
                    </a:cubicBezTo>
                    <a:close/>
                  </a:path>
                </a:pathLst>
              </a:custGeom>
              <a:solidFill>
                <a:srgbClr val="F976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703;p45"/>
              <p:cNvSpPr/>
              <p:nvPr/>
            </p:nvSpPr>
            <p:spPr>
              <a:xfrm>
                <a:off x="1918069" y="3832232"/>
                <a:ext cx="214644" cy="58893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7581" extrusionOk="0">
                    <a:moveTo>
                      <a:pt x="1252" y="1"/>
                    </a:moveTo>
                    <a:cubicBezTo>
                      <a:pt x="1001" y="1"/>
                      <a:pt x="663" y="71"/>
                      <a:pt x="140" y="203"/>
                    </a:cubicBezTo>
                    <a:lnTo>
                      <a:pt x="0" y="482"/>
                    </a:lnTo>
                    <a:cubicBezTo>
                      <a:pt x="516" y="649"/>
                      <a:pt x="1158" y="7275"/>
                      <a:pt x="1646" y="7484"/>
                    </a:cubicBezTo>
                    <a:cubicBezTo>
                      <a:pt x="1771" y="7552"/>
                      <a:pt x="1897" y="7581"/>
                      <a:pt x="2021" y="7581"/>
                    </a:cubicBezTo>
                    <a:cubicBezTo>
                      <a:pt x="2229" y="7581"/>
                      <a:pt x="2436" y="7500"/>
                      <a:pt x="2637" y="7387"/>
                    </a:cubicBezTo>
                    <a:lnTo>
                      <a:pt x="2748" y="7108"/>
                    </a:lnTo>
                    <a:cubicBezTo>
                      <a:pt x="2762" y="6899"/>
                      <a:pt x="1470" y="217"/>
                      <a:pt x="1839" y="217"/>
                    </a:cubicBezTo>
                    <a:cubicBezTo>
                      <a:pt x="1840" y="217"/>
                      <a:pt x="1841" y="217"/>
                      <a:pt x="1842" y="217"/>
                    </a:cubicBezTo>
                    <a:cubicBezTo>
                      <a:pt x="1667" y="71"/>
                      <a:pt x="1503" y="1"/>
                      <a:pt x="1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704;p45"/>
              <p:cNvSpPr/>
              <p:nvPr/>
            </p:nvSpPr>
            <p:spPr>
              <a:xfrm>
                <a:off x="1890257" y="3837204"/>
                <a:ext cx="175335" cy="48786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628" extrusionOk="0">
                    <a:moveTo>
                      <a:pt x="1612" y="1"/>
                    </a:moveTo>
                    <a:cubicBezTo>
                      <a:pt x="980" y="1"/>
                      <a:pt x="0" y="325"/>
                      <a:pt x="735" y="627"/>
                    </a:cubicBezTo>
                    <a:cubicBezTo>
                      <a:pt x="631" y="371"/>
                      <a:pt x="1033" y="248"/>
                      <a:pt x="1394" y="248"/>
                    </a:cubicBezTo>
                    <a:cubicBezTo>
                      <a:pt x="1662" y="248"/>
                      <a:pt x="1907" y="315"/>
                      <a:pt x="1907" y="446"/>
                    </a:cubicBezTo>
                    <a:cubicBezTo>
                      <a:pt x="2257" y="122"/>
                      <a:pt x="2000" y="1"/>
                      <a:pt x="1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705;p45"/>
              <p:cNvSpPr/>
              <p:nvPr/>
            </p:nvSpPr>
            <p:spPr>
              <a:xfrm>
                <a:off x="1935393" y="3878300"/>
                <a:ext cx="205632" cy="546592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7036" extrusionOk="0">
                    <a:moveTo>
                      <a:pt x="1507" y="1"/>
                    </a:moveTo>
                    <a:cubicBezTo>
                      <a:pt x="1432" y="56"/>
                      <a:pt x="1353" y="105"/>
                      <a:pt x="1272" y="146"/>
                    </a:cubicBezTo>
                    <a:lnTo>
                      <a:pt x="1272" y="146"/>
                    </a:lnTo>
                    <a:lnTo>
                      <a:pt x="1395" y="126"/>
                    </a:lnTo>
                    <a:lnTo>
                      <a:pt x="2469" y="6417"/>
                    </a:lnTo>
                    <a:cubicBezTo>
                      <a:pt x="2469" y="6417"/>
                      <a:pt x="2609" y="6821"/>
                      <a:pt x="1995" y="6933"/>
                    </a:cubicBezTo>
                    <a:cubicBezTo>
                      <a:pt x="1928" y="6944"/>
                      <a:pt x="1866" y="6948"/>
                      <a:pt x="1810" y="6948"/>
                    </a:cubicBezTo>
                    <a:cubicBezTo>
                      <a:pt x="1348" y="6948"/>
                      <a:pt x="1270" y="6626"/>
                      <a:pt x="1270" y="6626"/>
                    </a:cubicBezTo>
                    <a:lnTo>
                      <a:pt x="182" y="321"/>
                    </a:lnTo>
                    <a:lnTo>
                      <a:pt x="261" y="309"/>
                    </a:lnTo>
                    <a:lnTo>
                      <a:pt x="261" y="309"/>
                    </a:lnTo>
                    <a:cubicBezTo>
                      <a:pt x="344" y="320"/>
                      <a:pt x="426" y="326"/>
                      <a:pt x="509" y="326"/>
                    </a:cubicBezTo>
                    <a:cubicBezTo>
                      <a:pt x="773" y="326"/>
                      <a:pt x="1035" y="266"/>
                      <a:pt x="1272" y="146"/>
                    </a:cubicBezTo>
                    <a:lnTo>
                      <a:pt x="1272" y="146"/>
                    </a:lnTo>
                    <a:lnTo>
                      <a:pt x="261" y="309"/>
                    </a:lnTo>
                    <a:lnTo>
                      <a:pt x="261" y="309"/>
                    </a:lnTo>
                    <a:cubicBezTo>
                      <a:pt x="174" y="296"/>
                      <a:pt x="87" y="277"/>
                      <a:pt x="0" y="252"/>
                    </a:cubicBezTo>
                    <a:lnTo>
                      <a:pt x="0" y="252"/>
                    </a:lnTo>
                    <a:cubicBezTo>
                      <a:pt x="1" y="252"/>
                      <a:pt x="1158" y="6654"/>
                      <a:pt x="1158" y="6654"/>
                    </a:cubicBezTo>
                    <a:cubicBezTo>
                      <a:pt x="1152" y="6881"/>
                      <a:pt x="1510" y="7035"/>
                      <a:pt x="1869" y="7035"/>
                    </a:cubicBezTo>
                    <a:cubicBezTo>
                      <a:pt x="2258" y="7035"/>
                      <a:pt x="2647" y="6854"/>
                      <a:pt x="2567" y="6389"/>
                    </a:cubicBez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706;p45"/>
              <p:cNvSpPr/>
              <p:nvPr/>
            </p:nvSpPr>
            <p:spPr>
              <a:xfrm>
                <a:off x="1828886" y="3821744"/>
                <a:ext cx="307011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1161" extrusionOk="0">
                    <a:moveTo>
                      <a:pt x="2390" y="205"/>
                    </a:moveTo>
                    <a:cubicBezTo>
                      <a:pt x="2804" y="205"/>
                      <a:pt x="3076" y="340"/>
                      <a:pt x="2627" y="701"/>
                    </a:cubicBezTo>
                    <a:cubicBezTo>
                      <a:pt x="2446" y="865"/>
                      <a:pt x="2222" y="947"/>
                      <a:pt x="1998" y="947"/>
                    </a:cubicBezTo>
                    <a:cubicBezTo>
                      <a:pt x="1840" y="947"/>
                      <a:pt x="1682" y="907"/>
                      <a:pt x="1539" y="826"/>
                    </a:cubicBezTo>
                    <a:cubicBezTo>
                      <a:pt x="808" y="515"/>
                      <a:pt x="1762" y="205"/>
                      <a:pt x="2390" y="205"/>
                    </a:cubicBezTo>
                    <a:close/>
                    <a:moveTo>
                      <a:pt x="2465" y="0"/>
                    </a:moveTo>
                    <a:cubicBezTo>
                      <a:pt x="841" y="0"/>
                      <a:pt x="1" y="992"/>
                      <a:pt x="2222" y="1161"/>
                    </a:cubicBezTo>
                    <a:cubicBezTo>
                      <a:pt x="2794" y="1008"/>
                      <a:pt x="3952" y="212"/>
                      <a:pt x="2836" y="17"/>
                    </a:cubicBezTo>
                    <a:cubicBezTo>
                      <a:pt x="2709" y="6"/>
                      <a:pt x="2585" y="0"/>
                      <a:pt x="2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707;p45"/>
              <p:cNvSpPr/>
              <p:nvPr/>
            </p:nvSpPr>
            <p:spPr>
              <a:xfrm>
                <a:off x="1820806" y="3824930"/>
                <a:ext cx="255506" cy="81569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1050" extrusionOk="0">
                    <a:moveTo>
                      <a:pt x="2493" y="31"/>
                    </a:moveTo>
                    <a:cubicBezTo>
                      <a:pt x="2934" y="31"/>
                      <a:pt x="3255" y="179"/>
                      <a:pt x="3094" y="450"/>
                    </a:cubicBezTo>
                    <a:cubicBezTo>
                      <a:pt x="2807" y="820"/>
                      <a:pt x="2439" y="952"/>
                      <a:pt x="2109" y="952"/>
                    </a:cubicBezTo>
                    <a:cubicBezTo>
                      <a:pt x="1604" y="952"/>
                      <a:pt x="1187" y="645"/>
                      <a:pt x="1280" y="409"/>
                    </a:cubicBezTo>
                    <a:cubicBezTo>
                      <a:pt x="1604" y="151"/>
                      <a:pt x="2097" y="31"/>
                      <a:pt x="2493" y="31"/>
                    </a:cubicBezTo>
                    <a:close/>
                    <a:moveTo>
                      <a:pt x="2715" y="0"/>
                    </a:moveTo>
                    <a:cubicBezTo>
                      <a:pt x="1818" y="0"/>
                      <a:pt x="0" y="456"/>
                      <a:pt x="1950" y="1022"/>
                    </a:cubicBezTo>
                    <a:cubicBezTo>
                      <a:pt x="1950" y="1022"/>
                      <a:pt x="2033" y="1049"/>
                      <a:pt x="2168" y="1049"/>
                    </a:cubicBezTo>
                    <a:cubicBezTo>
                      <a:pt x="2411" y="1049"/>
                      <a:pt x="2820" y="963"/>
                      <a:pt x="3205" y="478"/>
                    </a:cubicBezTo>
                    <a:cubicBezTo>
                      <a:pt x="3289" y="367"/>
                      <a:pt x="3261" y="199"/>
                      <a:pt x="3149" y="116"/>
                    </a:cubicBezTo>
                    <a:cubicBezTo>
                      <a:pt x="3146" y="36"/>
                      <a:pt x="2967" y="0"/>
                      <a:pt x="2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708;p45"/>
              <p:cNvSpPr/>
              <p:nvPr/>
            </p:nvSpPr>
            <p:spPr>
              <a:xfrm>
                <a:off x="1975478" y="4003995"/>
                <a:ext cx="158322" cy="421596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5427" extrusionOk="0">
                    <a:moveTo>
                      <a:pt x="1856" y="4785"/>
                    </a:moveTo>
                    <a:cubicBezTo>
                      <a:pt x="2037" y="5315"/>
                      <a:pt x="879" y="5427"/>
                      <a:pt x="796" y="4952"/>
                    </a:cubicBezTo>
                    <a:lnTo>
                      <a:pt x="1" y="280"/>
                    </a:lnTo>
                    <a:cubicBezTo>
                      <a:pt x="294" y="1"/>
                      <a:pt x="796" y="29"/>
                      <a:pt x="1061" y="9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709;p45"/>
              <p:cNvSpPr/>
              <p:nvPr/>
            </p:nvSpPr>
            <p:spPr>
              <a:xfrm>
                <a:off x="1975478" y="4008734"/>
                <a:ext cx="82424" cy="21752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0" extrusionOk="0">
                    <a:moveTo>
                      <a:pt x="761" y="1"/>
                    </a:moveTo>
                    <a:cubicBezTo>
                      <a:pt x="493" y="1"/>
                      <a:pt x="126" y="54"/>
                      <a:pt x="1" y="233"/>
                    </a:cubicBezTo>
                    <a:cubicBezTo>
                      <a:pt x="96" y="264"/>
                      <a:pt x="212" y="279"/>
                      <a:pt x="333" y="279"/>
                    </a:cubicBezTo>
                    <a:cubicBezTo>
                      <a:pt x="634" y="279"/>
                      <a:pt x="961" y="187"/>
                      <a:pt x="1061" y="37"/>
                    </a:cubicBezTo>
                    <a:cubicBezTo>
                      <a:pt x="1031" y="17"/>
                      <a:pt x="911" y="1"/>
                      <a:pt x="76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710;p45"/>
              <p:cNvSpPr/>
              <p:nvPr/>
            </p:nvSpPr>
            <p:spPr>
              <a:xfrm>
                <a:off x="2011214" y="4008267"/>
                <a:ext cx="46689" cy="2182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81" extrusionOk="0">
                    <a:moveTo>
                      <a:pt x="212" y="1"/>
                    </a:moveTo>
                    <a:cubicBezTo>
                      <a:pt x="141" y="1"/>
                      <a:pt x="70" y="5"/>
                      <a:pt x="1" y="15"/>
                    </a:cubicBezTo>
                    <a:cubicBezTo>
                      <a:pt x="1" y="15"/>
                      <a:pt x="154" y="155"/>
                      <a:pt x="29" y="280"/>
                    </a:cubicBezTo>
                    <a:cubicBezTo>
                      <a:pt x="238" y="280"/>
                      <a:pt x="447" y="197"/>
                      <a:pt x="601" y="43"/>
                    </a:cubicBezTo>
                    <a:cubicBezTo>
                      <a:pt x="475" y="16"/>
                      <a:pt x="343" y="1"/>
                      <a:pt x="21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711;p45"/>
              <p:cNvSpPr/>
              <p:nvPr/>
            </p:nvSpPr>
            <p:spPr>
              <a:xfrm>
                <a:off x="1975478" y="4007801"/>
                <a:ext cx="82424" cy="1903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45" extrusionOk="0">
                    <a:moveTo>
                      <a:pt x="693" y="0"/>
                    </a:moveTo>
                    <a:cubicBezTo>
                      <a:pt x="482" y="0"/>
                      <a:pt x="217" y="49"/>
                      <a:pt x="1" y="245"/>
                    </a:cubicBezTo>
                    <a:lnTo>
                      <a:pt x="15" y="245"/>
                    </a:lnTo>
                    <a:cubicBezTo>
                      <a:pt x="36" y="150"/>
                      <a:pt x="576" y="39"/>
                      <a:pt x="862" y="39"/>
                    </a:cubicBezTo>
                    <a:cubicBezTo>
                      <a:pt x="954" y="39"/>
                      <a:pt x="1019" y="50"/>
                      <a:pt x="1033" y="77"/>
                    </a:cubicBezTo>
                    <a:lnTo>
                      <a:pt x="1061" y="49"/>
                    </a:lnTo>
                    <a:cubicBezTo>
                      <a:pt x="1061" y="49"/>
                      <a:pt x="904" y="0"/>
                      <a:pt x="6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712;p45"/>
              <p:cNvSpPr/>
              <p:nvPr/>
            </p:nvSpPr>
            <p:spPr>
              <a:xfrm>
                <a:off x="2082141" y="4245208"/>
                <a:ext cx="5050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65" h="60" extrusionOk="0">
                    <a:moveTo>
                      <a:pt x="36" y="1"/>
                    </a:moveTo>
                    <a:cubicBezTo>
                      <a:pt x="19" y="1"/>
                      <a:pt x="1" y="11"/>
                      <a:pt x="9" y="34"/>
                    </a:cubicBezTo>
                    <a:cubicBezTo>
                      <a:pt x="9" y="52"/>
                      <a:pt x="18" y="59"/>
                      <a:pt x="30" y="59"/>
                    </a:cubicBezTo>
                    <a:cubicBezTo>
                      <a:pt x="45" y="59"/>
                      <a:pt x="64" y="44"/>
                      <a:pt x="64" y="20"/>
                    </a:cubicBezTo>
                    <a:cubicBezTo>
                      <a:pt x="64" y="8"/>
                      <a:pt x="50" y="1"/>
                      <a:pt x="36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713;p45"/>
              <p:cNvSpPr/>
              <p:nvPr/>
            </p:nvSpPr>
            <p:spPr>
              <a:xfrm>
                <a:off x="2093560" y="4365155"/>
                <a:ext cx="18567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9" extrusionOk="0">
                    <a:moveTo>
                      <a:pt x="125" y="0"/>
                    </a:moveTo>
                    <a:cubicBezTo>
                      <a:pt x="63" y="0"/>
                      <a:pt x="1" y="43"/>
                      <a:pt x="1" y="122"/>
                    </a:cubicBezTo>
                    <a:cubicBezTo>
                      <a:pt x="19" y="182"/>
                      <a:pt x="65" y="208"/>
                      <a:pt x="111" y="208"/>
                    </a:cubicBezTo>
                    <a:cubicBezTo>
                      <a:pt x="174" y="208"/>
                      <a:pt x="238" y="160"/>
                      <a:pt x="238" y="80"/>
                    </a:cubicBezTo>
                    <a:cubicBezTo>
                      <a:pt x="220" y="26"/>
                      <a:pt x="173" y="0"/>
                      <a:pt x="12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14;p45"/>
              <p:cNvSpPr/>
              <p:nvPr/>
            </p:nvSpPr>
            <p:spPr>
              <a:xfrm>
                <a:off x="2046405" y="4297102"/>
                <a:ext cx="18644" cy="1740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4" extrusionOk="0">
                    <a:moveTo>
                      <a:pt x="123" y="1"/>
                    </a:moveTo>
                    <a:cubicBezTo>
                      <a:pt x="62" y="1"/>
                      <a:pt x="0" y="47"/>
                      <a:pt x="8" y="133"/>
                    </a:cubicBezTo>
                    <a:cubicBezTo>
                      <a:pt x="21" y="195"/>
                      <a:pt x="68" y="224"/>
                      <a:pt x="116" y="224"/>
                    </a:cubicBezTo>
                    <a:cubicBezTo>
                      <a:pt x="177" y="224"/>
                      <a:pt x="239" y="177"/>
                      <a:pt x="231" y="91"/>
                    </a:cubicBezTo>
                    <a:cubicBezTo>
                      <a:pt x="219" y="30"/>
                      <a:pt x="172" y="1"/>
                      <a:pt x="12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5;p45"/>
              <p:cNvSpPr/>
              <p:nvPr/>
            </p:nvSpPr>
            <p:spPr>
              <a:xfrm>
                <a:off x="2064817" y="4198209"/>
                <a:ext cx="18644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14" extrusionOk="0">
                    <a:moveTo>
                      <a:pt x="120" y="1"/>
                    </a:moveTo>
                    <a:cubicBezTo>
                      <a:pt x="59" y="1"/>
                      <a:pt x="0" y="44"/>
                      <a:pt x="8" y="123"/>
                    </a:cubicBezTo>
                    <a:cubicBezTo>
                      <a:pt x="27" y="184"/>
                      <a:pt x="75" y="213"/>
                      <a:pt x="122" y="213"/>
                    </a:cubicBezTo>
                    <a:cubicBezTo>
                      <a:pt x="182" y="213"/>
                      <a:pt x="239" y="167"/>
                      <a:pt x="232" y="81"/>
                    </a:cubicBezTo>
                    <a:cubicBezTo>
                      <a:pt x="213" y="27"/>
                      <a:pt x="166" y="1"/>
                      <a:pt x="12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16;p45"/>
              <p:cNvSpPr/>
              <p:nvPr/>
            </p:nvSpPr>
            <p:spPr>
              <a:xfrm>
                <a:off x="2008029" y="4113687"/>
                <a:ext cx="19111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09" extrusionOk="0">
                    <a:moveTo>
                      <a:pt x="124" y="1"/>
                    </a:moveTo>
                    <a:cubicBezTo>
                      <a:pt x="62" y="1"/>
                      <a:pt x="0" y="44"/>
                      <a:pt x="0" y="123"/>
                    </a:cubicBezTo>
                    <a:cubicBezTo>
                      <a:pt x="18" y="182"/>
                      <a:pt x="66" y="209"/>
                      <a:pt x="115" y="209"/>
                    </a:cubicBezTo>
                    <a:cubicBezTo>
                      <a:pt x="180" y="209"/>
                      <a:pt x="245" y="161"/>
                      <a:pt x="237" y="81"/>
                    </a:cubicBezTo>
                    <a:cubicBezTo>
                      <a:pt x="219" y="27"/>
                      <a:pt x="172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17;p45"/>
              <p:cNvSpPr/>
              <p:nvPr/>
            </p:nvSpPr>
            <p:spPr>
              <a:xfrm>
                <a:off x="2035063" y="4080748"/>
                <a:ext cx="19111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09" extrusionOk="0">
                    <a:moveTo>
                      <a:pt x="128" y="1"/>
                    </a:moveTo>
                    <a:cubicBezTo>
                      <a:pt x="65" y="1"/>
                      <a:pt x="1" y="49"/>
                      <a:pt x="1" y="129"/>
                    </a:cubicBezTo>
                    <a:cubicBezTo>
                      <a:pt x="19" y="183"/>
                      <a:pt x="69" y="209"/>
                      <a:pt x="118" y="209"/>
                    </a:cubicBezTo>
                    <a:cubicBezTo>
                      <a:pt x="182" y="209"/>
                      <a:pt x="246" y="165"/>
                      <a:pt x="238" y="87"/>
                    </a:cubicBezTo>
                    <a:cubicBezTo>
                      <a:pt x="220" y="27"/>
                      <a:pt x="174" y="1"/>
                      <a:pt x="1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18;p45"/>
              <p:cNvSpPr/>
              <p:nvPr/>
            </p:nvSpPr>
            <p:spPr>
              <a:xfrm>
                <a:off x="2033354" y="4043148"/>
                <a:ext cx="20353" cy="18644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40" extrusionOk="0">
                    <a:moveTo>
                      <a:pt x="135" y="0"/>
                    </a:moveTo>
                    <a:cubicBezTo>
                      <a:pt x="69" y="0"/>
                      <a:pt x="1" y="51"/>
                      <a:pt x="9" y="138"/>
                    </a:cubicBezTo>
                    <a:cubicBezTo>
                      <a:pt x="21" y="207"/>
                      <a:pt x="75" y="239"/>
                      <a:pt x="129" y="239"/>
                    </a:cubicBezTo>
                    <a:cubicBezTo>
                      <a:pt x="196" y="239"/>
                      <a:pt x="261" y="189"/>
                      <a:pt x="246" y="96"/>
                    </a:cubicBezTo>
                    <a:cubicBezTo>
                      <a:pt x="234" y="30"/>
                      <a:pt x="185" y="0"/>
                      <a:pt x="13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19;p45"/>
              <p:cNvSpPr/>
              <p:nvPr/>
            </p:nvSpPr>
            <p:spPr>
              <a:xfrm>
                <a:off x="1988374" y="4032894"/>
                <a:ext cx="20897" cy="1779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29" extrusionOk="0">
                    <a:moveTo>
                      <a:pt x="130" y="1"/>
                    </a:moveTo>
                    <a:cubicBezTo>
                      <a:pt x="64" y="1"/>
                      <a:pt x="1" y="47"/>
                      <a:pt x="16" y="131"/>
                    </a:cubicBezTo>
                    <a:cubicBezTo>
                      <a:pt x="28" y="199"/>
                      <a:pt x="81" y="228"/>
                      <a:pt x="134" y="228"/>
                    </a:cubicBezTo>
                    <a:cubicBezTo>
                      <a:pt x="202" y="228"/>
                      <a:pt x="269" y="181"/>
                      <a:pt x="253" y="103"/>
                    </a:cubicBezTo>
                    <a:cubicBezTo>
                      <a:pt x="240" y="33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20;p45"/>
              <p:cNvSpPr/>
              <p:nvPr/>
            </p:nvSpPr>
            <p:spPr>
              <a:xfrm>
                <a:off x="2068546" y="4348064"/>
                <a:ext cx="20975" cy="17868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30" extrusionOk="0">
                    <a:moveTo>
                      <a:pt x="135" y="1"/>
                    </a:moveTo>
                    <a:cubicBezTo>
                      <a:pt x="68" y="1"/>
                      <a:pt x="1" y="47"/>
                      <a:pt x="16" y="133"/>
                    </a:cubicBezTo>
                    <a:cubicBezTo>
                      <a:pt x="28" y="199"/>
                      <a:pt x="80" y="229"/>
                      <a:pt x="132" y="229"/>
                    </a:cubicBezTo>
                    <a:cubicBezTo>
                      <a:pt x="200" y="229"/>
                      <a:pt x="269" y="178"/>
                      <a:pt x="253" y="91"/>
                    </a:cubicBezTo>
                    <a:cubicBezTo>
                      <a:pt x="241" y="29"/>
                      <a:pt x="188" y="1"/>
                      <a:pt x="13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21;p45"/>
              <p:cNvSpPr/>
              <p:nvPr/>
            </p:nvSpPr>
            <p:spPr>
              <a:xfrm>
                <a:off x="2055028" y="4375565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8" y="1"/>
                    </a:moveTo>
                    <a:cubicBezTo>
                      <a:pt x="50" y="1"/>
                      <a:pt x="1" y="37"/>
                      <a:pt x="9" y="100"/>
                    </a:cubicBezTo>
                    <a:cubicBezTo>
                      <a:pt x="21" y="142"/>
                      <a:pt x="56" y="160"/>
                      <a:pt x="91" y="160"/>
                    </a:cubicBezTo>
                    <a:cubicBezTo>
                      <a:pt x="138" y="160"/>
                      <a:pt x="184" y="127"/>
                      <a:pt x="176" y="72"/>
                    </a:cubicBezTo>
                    <a:cubicBezTo>
                      <a:pt x="170" y="23"/>
                      <a:pt x="134" y="1"/>
                      <a:pt x="9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22;p45"/>
              <p:cNvSpPr/>
              <p:nvPr/>
            </p:nvSpPr>
            <p:spPr>
              <a:xfrm>
                <a:off x="2053941" y="4331983"/>
                <a:ext cx="14372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0" extrusionOk="0">
                    <a:moveTo>
                      <a:pt x="100" y="0"/>
                    </a:moveTo>
                    <a:cubicBezTo>
                      <a:pt x="52" y="0"/>
                      <a:pt x="1" y="33"/>
                      <a:pt x="9" y="89"/>
                    </a:cubicBezTo>
                    <a:cubicBezTo>
                      <a:pt x="21" y="138"/>
                      <a:pt x="57" y="160"/>
                      <a:pt x="93" y="160"/>
                    </a:cubicBezTo>
                    <a:cubicBezTo>
                      <a:pt x="139" y="160"/>
                      <a:pt x="184" y="124"/>
                      <a:pt x="176" y="61"/>
                    </a:cubicBezTo>
                    <a:cubicBezTo>
                      <a:pt x="170" y="19"/>
                      <a:pt x="136" y="0"/>
                      <a:pt x="10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23;p45"/>
              <p:cNvSpPr/>
              <p:nvPr/>
            </p:nvSpPr>
            <p:spPr>
              <a:xfrm>
                <a:off x="2082141" y="4303006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89" y="0"/>
                    </a:moveTo>
                    <a:cubicBezTo>
                      <a:pt x="46" y="0"/>
                      <a:pt x="1" y="36"/>
                      <a:pt x="9" y="99"/>
                    </a:cubicBezTo>
                    <a:cubicBezTo>
                      <a:pt x="15" y="141"/>
                      <a:pt x="49" y="160"/>
                      <a:pt x="84" y="160"/>
                    </a:cubicBezTo>
                    <a:cubicBezTo>
                      <a:pt x="130" y="160"/>
                      <a:pt x="178" y="127"/>
                      <a:pt x="162" y="71"/>
                    </a:cubicBezTo>
                    <a:cubicBezTo>
                      <a:pt x="156" y="22"/>
                      <a:pt x="123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724;p45"/>
              <p:cNvSpPr/>
              <p:nvPr/>
            </p:nvSpPr>
            <p:spPr>
              <a:xfrm>
                <a:off x="2053941" y="4232235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4" y="1"/>
                    </a:moveTo>
                    <a:cubicBezTo>
                      <a:pt x="47" y="1"/>
                      <a:pt x="1" y="34"/>
                      <a:pt x="9" y="89"/>
                    </a:cubicBezTo>
                    <a:cubicBezTo>
                      <a:pt x="15" y="138"/>
                      <a:pt x="51" y="161"/>
                      <a:pt x="87" y="161"/>
                    </a:cubicBezTo>
                    <a:cubicBezTo>
                      <a:pt x="135" y="161"/>
                      <a:pt x="184" y="124"/>
                      <a:pt x="176" y="62"/>
                    </a:cubicBezTo>
                    <a:cubicBezTo>
                      <a:pt x="164" y="20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725;p45"/>
              <p:cNvSpPr/>
              <p:nvPr/>
            </p:nvSpPr>
            <p:spPr>
              <a:xfrm>
                <a:off x="2046405" y="4187799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3" y="1"/>
                    </a:moveTo>
                    <a:cubicBezTo>
                      <a:pt x="47" y="1"/>
                      <a:pt x="0" y="34"/>
                      <a:pt x="8" y="90"/>
                    </a:cubicBezTo>
                    <a:cubicBezTo>
                      <a:pt x="14" y="139"/>
                      <a:pt x="50" y="161"/>
                      <a:pt x="87" y="161"/>
                    </a:cubicBezTo>
                    <a:cubicBezTo>
                      <a:pt x="134" y="161"/>
                      <a:pt x="183" y="124"/>
                      <a:pt x="176" y="62"/>
                    </a:cubicBezTo>
                    <a:cubicBezTo>
                      <a:pt x="164" y="20"/>
                      <a:pt x="128" y="1"/>
                      <a:pt x="9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726;p45"/>
              <p:cNvSpPr/>
              <p:nvPr/>
            </p:nvSpPr>
            <p:spPr>
              <a:xfrm>
                <a:off x="2029081" y="4200073"/>
                <a:ext cx="14294" cy="132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0" extrusionOk="0">
                    <a:moveTo>
                      <a:pt x="97" y="0"/>
                    </a:moveTo>
                    <a:cubicBezTo>
                      <a:pt x="50" y="0"/>
                      <a:pt x="0" y="36"/>
                      <a:pt x="8" y="99"/>
                    </a:cubicBezTo>
                    <a:cubicBezTo>
                      <a:pt x="20" y="148"/>
                      <a:pt x="57" y="170"/>
                      <a:pt x="92" y="170"/>
                    </a:cubicBezTo>
                    <a:cubicBezTo>
                      <a:pt x="138" y="170"/>
                      <a:pt x="183" y="134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727;p45"/>
              <p:cNvSpPr/>
              <p:nvPr/>
            </p:nvSpPr>
            <p:spPr>
              <a:xfrm>
                <a:off x="2011758" y="4200073"/>
                <a:ext cx="14216" cy="128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5" extrusionOk="0">
                    <a:moveTo>
                      <a:pt x="97" y="0"/>
                    </a:moveTo>
                    <a:cubicBezTo>
                      <a:pt x="49" y="0"/>
                      <a:pt x="0" y="36"/>
                      <a:pt x="8" y="99"/>
                    </a:cubicBezTo>
                    <a:cubicBezTo>
                      <a:pt x="20" y="143"/>
                      <a:pt x="58" y="164"/>
                      <a:pt x="95" y="164"/>
                    </a:cubicBezTo>
                    <a:cubicBezTo>
                      <a:pt x="140" y="164"/>
                      <a:pt x="183" y="132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728;p45"/>
              <p:cNvSpPr/>
              <p:nvPr/>
            </p:nvSpPr>
            <p:spPr>
              <a:xfrm>
                <a:off x="2012767" y="4166124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4" y="1"/>
                    </a:moveTo>
                    <a:cubicBezTo>
                      <a:pt x="47" y="1"/>
                      <a:pt x="1" y="34"/>
                      <a:pt x="9" y="90"/>
                    </a:cubicBezTo>
                    <a:cubicBezTo>
                      <a:pt x="15" y="139"/>
                      <a:pt x="51" y="161"/>
                      <a:pt x="87" y="161"/>
                    </a:cubicBezTo>
                    <a:cubicBezTo>
                      <a:pt x="135" y="161"/>
                      <a:pt x="184" y="124"/>
                      <a:pt x="176" y="62"/>
                    </a:cubicBezTo>
                    <a:cubicBezTo>
                      <a:pt x="164" y="20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729;p45"/>
              <p:cNvSpPr/>
              <p:nvPr/>
            </p:nvSpPr>
            <p:spPr>
              <a:xfrm>
                <a:off x="2040346" y="4154549"/>
                <a:ext cx="14449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71" extrusionOk="0">
                    <a:moveTo>
                      <a:pt x="92" y="0"/>
                    </a:moveTo>
                    <a:cubicBezTo>
                      <a:pt x="47" y="0"/>
                      <a:pt x="1" y="36"/>
                      <a:pt x="16" y="99"/>
                    </a:cubicBezTo>
                    <a:cubicBezTo>
                      <a:pt x="23" y="148"/>
                      <a:pt x="58" y="170"/>
                      <a:pt x="94" y="170"/>
                    </a:cubicBezTo>
                    <a:cubicBezTo>
                      <a:pt x="140" y="170"/>
                      <a:pt x="186" y="134"/>
                      <a:pt x="170" y="71"/>
                    </a:cubicBezTo>
                    <a:cubicBezTo>
                      <a:pt x="164" y="22"/>
                      <a:pt x="128" y="0"/>
                      <a:pt x="9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730;p45"/>
              <p:cNvSpPr/>
              <p:nvPr/>
            </p:nvSpPr>
            <p:spPr>
              <a:xfrm>
                <a:off x="2006320" y="4066765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7" y="0"/>
                    </a:moveTo>
                    <a:cubicBezTo>
                      <a:pt x="50" y="0"/>
                      <a:pt x="0" y="37"/>
                      <a:pt x="8" y="99"/>
                    </a:cubicBezTo>
                    <a:cubicBezTo>
                      <a:pt x="20" y="148"/>
                      <a:pt x="57" y="170"/>
                      <a:pt x="93" y="170"/>
                    </a:cubicBezTo>
                    <a:cubicBezTo>
                      <a:pt x="138" y="170"/>
                      <a:pt x="183" y="134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731;p45"/>
              <p:cNvSpPr/>
              <p:nvPr/>
            </p:nvSpPr>
            <p:spPr>
              <a:xfrm>
                <a:off x="2044230" y="4122854"/>
                <a:ext cx="14294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0" extrusionOk="0">
                    <a:moveTo>
                      <a:pt x="99" y="0"/>
                    </a:moveTo>
                    <a:cubicBezTo>
                      <a:pt x="51" y="0"/>
                      <a:pt x="0" y="33"/>
                      <a:pt x="8" y="89"/>
                    </a:cubicBezTo>
                    <a:cubicBezTo>
                      <a:pt x="21" y="138"/>
                      <a:pt x="57" y="160"/>
                      <a:pt x="93" y="160"/>
                    </a:cubicBezTo>
                    <a:cubicBezTo>
                      <a:pt x="139" y="160"/>
                      <a:pt x="184" y="123"/>
                      <a:pt x="176" y="61"/>
                    </a:cubicBezTo>
                    <a:cubicBezTo>
                      <a:pt x="170" y="19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732;p45"/>
              <p:cNvSpPr/>
              <p:nvPr/>
            </p:nvSpPr>
            <p:spPr>
              <a:xfrm>
                <a:off x="2074605" y="4390713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1" y="1"/>
                    </a:moveTo>
                    <a:cubicBezTo>
                      <a:pt x="45" y="1"/>
                      <a:pt x="0" y="37"/>
                      <a:pt x="8" y="100"/>
                    </a:cubicBezTo>
                    <a:cubicBezTo>
                      <a:pt x="14" y="149"/>
                      <a:pt x="50" y="171"/>
                      <a:pt x="86" y="171"/>
                    </a:cubicBezTo>
                    <a:cubicBezTo>
                      <a:pt x="134" y="171"/>
                      <a:pt x="183" y="135"/>
                      <a:pt x="175" y="72"/>
                    </a:cubicBezTo>
                    <a:cubicBezTo>
                      <a:pt x="163" y="23"/>
                      <a:pt x="127" y="1"/>
                      <a:pt x="9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733;p45"/>
              <p:cNvSpPr/>
              <p:nvPr/>
            </p:nvSpPr>
            <p:spPr>
              <a:xfrm>
                <a:off x="2043609" y="4346355"/>
                <a:ext cx="14449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0" extrusionOk="0">
                    <a:moveTo>
                      <a:pt x="92" y="0"/>
                    </a:moveTo>
                    <a:cubicBezTo>
                      <a:pt x="47" y="0"/>
                      <a:pt x="1" y="36"/>
                      <a:pt x="16" y="99"/>
                    </a:cubicBezTo>
                    <a:cubicBezTo>
                      <a:pt x="22" y="141"/>
                      <a:pt x="57" y="160"/>
                      <a:pt x="92" y="160"/>
                    </a:cubicBezTo>
                    <a:cubicBezTo>
                      <a:pt x="138" y="160"/>
                      <a:pt x="186" y="127"/>
                      <a:pt x="170" y="71"/>
                    </a:cubicBezTo>
                    <a:cubicBezTo>
                      <a:pt x="164" y="22"/>
                      <a:pt x="128" y="0"/>
                      <a:pt x="9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734;p45"/>
              <p:cNvSpPr/>
              <p:nvPr/>
            </p:nvSpPr>
            <p:spPr>
              <a:xfrm>
                <a:off x="2025819" y="4258570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7" y="0"/>
                    </a:moveTo>
                    <a:cubicBezTo>
                      <a:pt x="50" y="0"/>
                      <a:pt x="0" y="37"/>
                      <a:pt x="8" y="99"/>
                    </a:cubicBezTo>
                    <a:cubicBezTo>
                      <a:pt x="20" y="148"/>
                      <a:pt x="57" y="170"/>
                      <a:pt x="93" y="170"/>
                    </a:cubicBezTo>
                    <a:cubicBezTo>
                      <a:pt x="138" y="170"/>
                      <a:pt x="183" y="134"/>
                      <a:pt x="176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735;p45"/>
              <p:cNvSpPr/>
              <p:nvPr/>
            </p:nvSpPr>
            <p:spPr>
              <a:xfrm>
                <a:off x="2059379" y="4263931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2" y="1"/>
                    </a:moveTo>
                    <a:cubicBezTo>
                      <a:pt x="46" y="1"/>
                      <a:pt x="1" y="37"/>
                      <a:pt x="9" y="100"/>
                    </a:cubicBezTo>
                    <a:cubicBezTo>
                      <a:pt x="15" y="149"/>
                      <a:pt x="50" y="171"/>
                      <a:pt x="87" y="171"/>
                    </a:cubicBezTo>
                    <a:cubicBezTo>
                      <a:pt x="134" y="171"/>
                      <a:pt x="184" y="135"/>
                      <a:pt x="176" y="72"/>
                    </a:cubicBezTo>
                    <a:cubicBezTo>
                      <a:pt x="164" y="23"/>
                      <a:pt x="127" y="1"/>
                      <a:pt x="9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736;p45"/>
              <p:cNvSpPr/>
              <p:nvPr/>
            </p:nvSpPr>
            <p:spPr>
              <a:xfrm>
                <a:off x="2081053" y="4266960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91" y="0"/>
                    </a:moveTo>
                    <a:cubicBezTo>
                      <a:pt x="47" y="0"/>
                      <a:pt x="1" y="33"/>
                      <a:pt x="9" y="89"/>
                    </a:cubicBezTo>
                    <a:cubicBezTo>
                      <a:pt x="15" y="138"/>
                      <a:pt x="50" y="160"/>
                      <a:pt x="86" y="160"/>
                    </a:cubicBezTo>
                    <a:cubicBezTo>
                      <a:pt x="132" y="160"/>
                      <a:pt x="178" y="124"/>
                      <a:pt x="162" y="61"/>
                    </a:cubicBezTo>
                    <a:cubicBezTo>
                      <a:pt x="156" y="19"/>
                      <a:pt x="124" y="0"/>
                      <a:pt x="9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737;p45"/>
              <p:cNvSpPr/>
              <p:nvPr/>
            </p:nvSpPr>
            <p:spPr>
              <a:xfrm>
                <a:off x="2083850" y="4331439"/>
                <a:ext cx="5516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71" h="60" extrusionOk="0">
                    <a:moveTo>
                      <a:pt x="38" y="1"/>
                    </a:moveTo>
                    <a:cubicBezTo>
                      <a:pt x="19" y="1"/>
                      <a:pt x="0" y="16"/>
                      <a:pt x="0" y="40"/>
                    </a:cubicBezTo>
                    <a:cubicBezTo>
                      <a:pt x="7" y="52"/>
                      <a:pt x="21" y="59"/>
                      <a:pt x="36" y="59"/>
                    </a:cubicBezTo>
                    <a:cubicBezTo>
                      <a:pt x="53" y="59"/>
                      <a:pt x="70" y="49"/>
                      <a:pt x="70" y="26"/>
                    </a:cubicBezTo>
                    <a:cubicBezTo>
                      <a:pt x="64" y="8"/>
                      <a:pt x="51" y="1"/>
                      <a:pt x="3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738;p45"/>
              <p:cNvSpPr/>
              <p:nvPr/>
            </p:nvSpPr>
            <p:spPr>
              <a:xfrm>
                <a:off x="2066526" y="4160842"/>
                <a:ext cx="497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64" h="69" extrusionOk="0">
                    <a:moveTo>
                      <a:pt x="33" y="1"/>
                    </a:moveTo>
                    <a:cubicBezTo>
                      <a:pt x="18" y="1"/>
                      <a:pt x="0" y="11"/>
                      <a:pt x="0" y="32"/>
                    </a:cubicBezTo>
                    <a:cubicBezTo>
                      <a:pt x="7" y="58"/>
                      <a:pt x="22" y="69"/>
                      <a:pt x="36" y="69"/>
                    </a:cubicBezTo>
                    <a:cubicBezTo>
                      <a:pt x="51" y="69"/>
                      <a:pt x="64" y="54"/>
                      <a:pt x="56" y="32"/>
                    </a:cubicBezTo>
                    <a:cubicBezTo>
                      <a:pt x="63" y="11"/>
                      <a:pt x="49" y="1"/>
                      <a:pt x="3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739;p45"/>
              <p:cNvSpPr/>
              <p:nvPr/>
            </p:nvSpPr>
            <p:spPr>
              <a:xfrm>
                <a:off x="2068080" y="4130389"/>
                <a:ext cx="4972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64" h="53" extrusionOk="0">
                    <a:moveTo>
                      <a:pt x="30" y="0"/>
                    </a:moveTo>
                    <a:cubicBezTo>
                      <a:pt x="14" y="0"/>
                      <a:pt x="0" y="10"/>
                      <a:pt x="8" y="34"/>
                    </a:cubicBezTo>
                    <a:cubicBezTo>
                      <a:pt x="8" y="46"/>
                      <a:pt x="19" y="53"/>
                      <a:pt x="32" y="53"/>
                    </a:cubicBezTo>
                    <a:cubicBezTo>
                      <a:pt x="47" y="53"/>
                      <a:pt x="64" y="43"/>
                      <a:pt x="64" y="20"/>
                    </a:cubicBezTo>
                    <a:cubicBezTo>
                      <a:pt x="58" y="7"/>
                      <a:pt x="43" y="0"/>
                      <a:pt x="3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740;p45"/>
              <p:cNvSpPr/>
              <p:nvPr/>
            </p:nvSpPr>
            <p:spPr>
              <a:xfrm>
                <a:off x="2058913" y="4102189"/>
                <a:ext cx="5050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65" h="60" extrusionOk="0">
                    <a:moveTo>
                      <a:pt x="33" y="0"/>
                    </a:moveTo>
                    <a:cubicBezTo>
                      <a:pt x="18" y="0"/>
                      <a:pt x="1" y="11"/>
                      <a:pt x="1" y="34"/>
                    </a:cubicBezTo>
                    <a:cubicBezTo>
                      <a:pt x="6" y="51"/>
                      <a:pt x="20" y="59"/>
                      <a:pt x="32" y="59"/>
                    </a:cubicBezTo>
                    <a:cubicBezTo>
                      <a:pt x="49" y="59"/>
                      <a:pt x="65" y="44"/>
                      <a:pt x="56" y="20"/>
                    </a:cubicBezTo>
                    <a:cubicBezTo>
                      <a:pt x="56" y="7"/>
                      <a:pt x="45" y="0"/>
                      <a:pt x="33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741;p45"/>
              <p:cNvSpPr/>
              <p:nvPr/>
            </p:nvSpPr>
            <p:spPr>
              <a:xfrm>
                <a:off x="2035529" y="4103898"/>
                <a:ext cx="5050" cy="5127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9" y="1"/>
                    </a:moveTo>
                    <a:cubicBezTo>
                      <a:pt x="21" y="1"/>
                      <a:pt x="1" y="15"/>
                      <a:pt x="9" y="40"/>
                    </a:cubicBezTo>
                    <a:cubicBezTo>
                      <a:pt x="9" y="57"/>
                      <a:pt x="19" y="65"/>
                      <a:pt x="30" y="65"/>
                    </a:cubicBezTo>
                    <a:cubicBezTo>
                      <a:pt x="46" y="65"/>
                      <a:pt x="65" y="50"/>
                      <a:pt x="65" y="26"/>
                    </a:cubicBezTo>
                    <a:cubicBezTo>
                      <a:pt x="65" y="8"/>
                      <a:pt x="52" y="1"/>
                      <a:pt x="3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742;p45"/>
              <p:cNvSpPr/>
              <p:nvPr/>
            </p:nvSpPr>
            <p:spPr>
              <a:xfrm>
                <a:off x="2011214" y="4094576"/>
                <a:ext cx="4428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4" extrusionOk="0">
                    <a:moveTo>
                      <a:pt x="27" y="1"/>
                    </a:moveTo>
                    <a:cubicBezTo>
                      <a:pt x="14" y="1"/>
                      <a:pt x="1" y="11"/>
                      <a:pt x="1" y="34"/>
                    </a:cubicBezTo>
                    <a:cubicBezTo>
                      <a:pt x="7" y="47"/>
                      <a:pt x="19" y="54"/>
                      <a:pt x="30" y="54"/>
                    </a:cubicBezTo>
                    <a:cubicBezTo>
                      <a:pt x="44" y="54"/>
                      <a:pt x="57" y="43"/>
                      <a:pt x="57" y="20"/>
                    </a:cubicBezTo>
                    <a:cubicBezTo>
                      <a:pt x="50" y="8"/>
                      <a:pt x="39" y="1"/>
                      <a:pt x="2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743;p45"/>
              <p:cNvSpPr/>
              <p:nvPr/>
            </p:nvSpPr>
            <p:spPr>
              <a:xfrm>
                <a:off x="2031800" y="4233944"/>
                <a:ext cx="5516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65" extrusionOk="0">
                    <a:moveTo>
                      <a:pt x="38" y="0"/>
                    </a:moveTo>
                    <a:cubicBezTo>
                      <a:pt x="20" y="0"/>
                      <a:pt x="1" y="15"/>
                      <a:pt x="1" y="40"/>
                    </a:cubicBezTo>
                    <a:cubicBezTo>
                      <a:pt x="7" y="57"/>
                      <a:pt x="20" y="65"/>
                      <a:pt x="33" y="65"/>
                    </a:cubicBezTo>
                    <a:cubicBezTo>
                      <a:pt x="52" y="65"/>
                      <a:pt x="71" y="50"/>
                      <a:pt x="71" y="26"/>
                    </a:cubicBezTo>
                    <a:cubicBezTo>
                      <a:pt x="65" y="8"/>
                      <a:pt x="52" y="0"/>
                      <a:pt x="3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3744;p45"/>
              <p:cNvSpPr/>
              <p:nvPr/>
            </p:nvSpPr>
            <p:spPr>
              <a:xfrm>
                <a:off x="2048114" y="4272942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5" y="1"/>
                    </a:moveTo>
                    <a:cubicBezTo>
                      <a:pt x="19" y="1"/>
                      <a:pt x="0" y="15"/>
                      <a:pt x="0" y="40"/>
                    </a:cubicBezTo>
                    <a:cubicBezTo>
                      <a:pt x="6" y="57"/>
                      <a:pt x="19" y="65"/>
                      <a:pt x="32" y="65"/>
                    </a:cubicBezTo>
                    <a:cubicBezTo>
                      <a:pt x="49" y="65"/>
                      <a:pt x="64" y="50"/>
                      <a:pt x="56" y="26"/>
                    </a:cubicBezTo>
                    <a:cubicBezTo>
                      <a:pt x="56" y="8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3745;p45"/>
              <p:cNvSpPr/>
              <p:nvPr/>
            </p:nvSpPr>
            <p:spPr>
              <a:xfrm>
                <a:off x="2031800" y="4307279"/>
                <a:ext cx="4428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57" h="56" extrusionOk="0">
                    <a:moveTo>
                      <a:pt x="32" y="1"/>
                    </a:moveTo>
                    <a:cubicBezTo>
                      <a:pt x="17" y="1"/>
                      <a:pt x="1" y="13"/>
                      <a:pt x="1" y="30"/>
                    </a:cubicBezTo>
                    <a:cubicBezTo>
                      <a:pt x="7" y="48"/>
                      <a:pt x="18" y="55"/>
                      <a:pt x="28" y="55"/>
                    </a:cubicBezTo>
                    <a:cubicBezTo>
                      <a:pt x="43" y="55"/>
                      <a:pt x="57" y="41"/>
                      <a:pt x="57" y="16"/>
                    </a:cubicBezTo>
                    <a:cubicBezTo>
                      <a:pt x="51" y="6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3746;p45"/>
              <p:cNvSpPr/>
              <p:nvPr/>
            </p:nvSpPr>
            <p:spPr>
              <a:xfrm>
                <a:off x="2098998" y="4344491"/>
                <a:ext cx="4428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29" y="0"/>
                    </a:moveTo>
                    <a:cubicBezTo>
                      <a:pt x="15" y="0"/>
                      <a:pt x="1" y="15"/>
                      <a:pt x="1" y="39"/>
                    </a:cubicBezTo>
                    <a:cubicBezTo>
                      <a:pt x="6" y="50"/>
                      <a:pt x="15" y="55"/>
                      <a:pt x="25" y="55"/>
                    </a:cubicBezTo>
                    <a:cubicBezTo>
                      <a:pt x="41" y="55"/>
                      <a:pt x="57" y="43"/>
                      <a:pt x="57" y="25"/>
                    </a:cubicBezTo>
                    <a:cubicBezTo>
                      <a:pt x="51" y="8"/>
                      <a:pt x="40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3747;p45"/>
              <p:cNvSpPr/>
              <p:nvPr/>
            </p:nvSpPr>
            <p:spPr>
              <a:xfrm>
                <a:off x="1980916" y="4012696"/>
                <a:ext cx="76986" cy="1802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32" extrusionOk="0">
                    <a:moveTo>
                      <a:pt x="991" y="0"/>
                    </a:moveTo>
                    <a:cubicBezTo>
                      <a:pt x="785" y="180"/>
                      <a:pt x="521" y="223"/>
                      <a:pt x="310" y="223"/>
                    </a:cubicBezTo>
                    <a:cubicBezTo>
                      <a:pt x="177" y="223"/>
                      <a:pt x="65" y="206"/>
                      <a:pt x="0" y="195"/>
                    </a:cubicBezTo>
                    <a:lnTo>
                      <a:pt x="0" y="195"/>
                    </a:lnTo>
                    <a:cubicBezTo>
                      <a:pt x="123" y="221"/>
                      <a:pt x="234" y="232"/>
                      <a:pt x="332" y="232"/>
                    </a:cubicBezTo>
                    <a:cubicBezTo>
                      <a:pt x="769" y="232"/>
                      <a:pt x="968" y="23"/>
                      <a:pt x="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3748;p45"/>
              <p:cNvSpPr/>
              <p:nvPr/>
            </p:nvSpPr>
            <p:spPr>
              <a:xfrm>
                <a:off x="1788023" y="3933922"/>
                <a:ext cx="110701" cy="561196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224" extrusionOk="0">
                    <a:moveTo>
                      <a:pt x="146" y="1"/>
                    </a:moveTo>
                    <a:cubicBezTo>
                      <a:pt x="92" y="1"/>
                      <a:pt x="36" y="26"/>
                      <a:pt x="0" y="80"/>
                    </a:cubicBezTo>
                    <a:lnTo>
                      <a:pt x="1130" y="7096"/>
                    </a:lnTo>
                    <a:cubicBezTo>
                      <a:pt x="1143" y="7183"/>
                      <a:pt x="1205" y="7223"/>
                      <a:pt x="1268" y="7223"/>
                    </a:cubicBezTo>
                    <a:cubicBezTo>
                      <a:pt x="1346" y="7223"/>
                      <a:pt x="1425" y="7162"/>
                      <a:pt x="1409" y="7054"/>
                    </a:cubicBezTo>
                    <a:lnTo>
                      <a:pt x="307" y="135"/>
                    </a:lnTo>
                    <a:cubicBezTo>
                      <a:pt x="291" y="47"/>
                      <a:pt x="22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3749;p45"/>
              <p:cNvSpPr/>
              <p:nvPr/>
            </p:nvSpPr>
            <p:spPr>
              <a:xfrm>
                <a:off x="2624541" y="3922036"/>
                <a:ext cx="110623" cy="560497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7215" extrusionOk="0">
                    <a:moveTo>
                      <a:pt x="1277" y="0"/>
                    </a:moveTo>
                    <a:cubicBezTo>
                      <a:pt x="1201" y="0"/>
                      <a:pt x="1127" y="47"/>
                      <a:pt x="1103" y="135"/>
                    </a:cubicBezTo>
                    <a:lnTo>
                      <a:pt x="1" y="7054"/>
                    </a:lnTo>
                    <a:cubicBezTo>
                      <a:pt x="1" y="7157"/>
                      <a:pt x="82" y="7215"/>
                      <a:pt x="160" y="7215"/>
                    </a:cubicBezTo>
                    <a:cubicBezTo>
                      <a:pt x="219" y="7215"/>
                      <a:pt x="276" y="7181"/>
                      <a:pt x="294" y="7109"/>
                    </a:cubicBezTo>
                    <a:lnTo>
                      <a:pt x="1424" y="79"/>
                    </a:lnTo>
                    <a:cubicBezTo>
                      <a:pt x="1388" y="26"/>
                      <a:pt x="1332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3750;p45"/>
              <p:cNvSpPr/>
              <p:nvPr/>
            </p:nvSpPr>
            <p:spPr>
              <a:xfrm>
                <a:off x="1935393" y="4494890"/>
                <a:ext cx="114974" cy="3363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433" extrusionOk="0">
                    <a:moveTo>
                      <a:pt x="1409" y="0"/>
                    </a:moveTo>
                    <a:lnTo>
                      <a:pt x="0" y="224"/>
                    </a:lnTo>
                    <a:lnTo>
                      <a:pt x="56" y="433"/>
                    </a:lnTo>
                    <a:lnTo>
                      <a:pt x="1479" y="321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3751;p45"/>
              <p:cNvSpPr/>
              <p:nvPr/>
            </p:nvSpPr>
            <p:spPr>
              <a:xfrm>
                <a:off x="2512985" y="4494890"/>
                <a:ext cx="111633" cy="33638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433" extrusionOk="0">
                    <a:moveTo>
                      <a:pt x="98" y="0"/>
                    </a:moveTo>
                    <a:lnTo>
                      <a:pt x="0" y="307"/>
                    </a:lnTo>
                    <a:lnTo>
                      <a:pt x="1437" y="433"/>
                    </a:lnTo>
                    <a:lnTo>
                      <a:pt x="1437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3752;p45"/>
              <p:cNvSpPr/>
              <p:nvPr/>
            </p:nvSpPr>
            <p:spPr>
              <a:xfrm>
                <a:off x="1741800" y="3960879"/>
                <a:ext cx="1035619" cy="51894"/>
              </a:xfrm>
              <a:custGeom>
                <a:avLst/>
                <a:gdLst/>
                <a:ahLst/>
                <a:cxnLst/>
                <a:rect l="l" t="t" r="r" b="b"/>
                <a:pathLst>
                  <a:path w="13331" h="668" extrusionOk="0">
                    <a:moveTo>
                      <a:pt x="7340" y="1"/>
                    </a:moveTo>
                    <a:cubicBezTo>
                      <a:pt x="4389" y="1"/>
                      <a:pt x="1678" y="297"/>
                      <a:pt x="177" y="388"/>
                    </a:cubicBezTo>
                    <a:cubicBezTo>
                      <a:pt x="0" y="402"/>
                      <a:pt x="49" y="668"/>
                      <a:pt x="194" y="668"/>
                    </a:cubicBezTo>
                    <a:cubicBezTo>
                      <a:pt x="198" y="668"/>
                      <a:pt x="201" y="668"/>
                      <a:pt x="205" y="667"/>
                    </a:cubicBezTo>
                    <a:cubicBezTo>
                      <a:pt x="2834" y="408"/>
                      <a:pt x="5031" y="325"/>
                      <a:pt x="6832" y="325"/>
                    </a:cubicBezTo>
                    <a:cubicBezTo>
                      <a:pt x="10039" y="325"/>
                      <a:pt x="11995" y="588"/>
                      <a:pt x="12916" y="588"/>
                    </a:cubicBezTo>
                    <a:cubicBezTo>
                      <a:pt x="13091" y="588"/>
                      <a:pt x="13229" y="578"/>
                      <a:pt x="13331" y="556"/>
                    </a:cubicBezTo>
                    <a:cubicBezTo>
                      <a:pt x="11422" y="135"/>
                      <a:pt x="9327" y="1"/>
                      <a:pt x="73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3753;p45"/>
              <p:cNvSpPr/>
              <p:nvPr/>
            </p:nvSpPr>
            <p:spPr>
              <a:xfrm>
                <a:off x="1822671" y="4448822"/>
                <a:ext cx="874578" cy="79705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1026" extrusionOk="0">
                    <a:moveTo>
                      <a:pt x="7238" y="1"/>
                    </a:moveTo>
                    <a:cubicBezTo>
                      <a:pt x="3670" y="1"/>
                      <a:pt x="1" y="440"/>
                      <a:pt x="1" y="440"/>
                    </a:cubicBezTo>
                    <a:lnTo>
                      <a:pt x="266" y="1026"/>
                    </a:lnTo>
                    <a:cubicBezTo>
                      <a:pt x="1878" y="660"/>
                      <a:pt x="3880" y="548"/>
                      <a:pt x="5719" y="548"/>
                    </a:cubicBezTo>
                    <a:cubicBezTo>
                      <a:pt x="8573" y="548"/>
                      <a:pt x="11034" y="817"/>
                      <a:pt x="11034" y="817"/>
                    </a:cubicBezTo>
                    <a:lnTo>
                      <a:pt x="11257" y="273"/>
                    </a:lnTo>
                    <a:cubicBezTo>
                      <a:pt x="10099" y="72"/>
                      <a:pt x="8677" y="1"/>
                      <a:pt x="72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3754;p45"/>
              <p:cNvSpPr/>
              <p:nvPr/>
            </p:nvSpPr>
            <p:spPr>
              <a:xfrm>
                <a:off x="1819408" y="3964297"/>
                <a:ext cx="861604" cy="20276"/>
              </a:xfrm>
              <a:custGeom>
                <a:avLst/>
                <a:gdLst/>
                <a:ahLst/>
                <a:cxnLst/>
                <a:rect l="l" t="t" r="r" b="b"/>
                <a:pathLst>
                  <a:path w="11091" h="261" extrusionOk="0">
                    <a:moveTo>
                      <a:pt x="5717" y="1"/>
                    </a:moveTo>
                    <a:cubicBezTo>
                      <a:pt x="3808" y="1"/>
                      <a:pt x="1901" y="88"/>
                      <a:pt x="1" y="261"/>
                    </a:cubicBezTo>
                    <a:cubicBezTo>
                      <a:pt x="181" y="251"/>
                      <a:pt x="3511" y="94"/>
                      <a:pt x="6793" y="94"/>
                    </a:cubicBezTo>
                    <a:cubicBezTo>
                      <a:pt x="8350" y="94"/>
                      <a:pt x="9896" y="129"/>
                      <a:pt x="11090" y="233"/>
                    </a:cubicBezTo>
                    <a:cubicBezTo>
                      <a:pt x="9301" y="77"/>
                      <a:pt x="7508" y="1"/>
                      <a:pt x="571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3755;p45"/>
              <p:cNvSpPr/>
              <p:nvPr/>
            </p:nvSpPr>
            <p:spPr>
              <a:xfrm>
                <a:off x="1822671" y="4448822"/>
                <a:ext cx="874578" cy="46145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594" extrusionOk="0">
                    <a:moveTo>
                      <a:pt x="7238" y="1"/>
                    </a:moveTo>
                    <a:cubicBezTo>
                      <a:pt x="3670" y="1"/>
                      <a:pt x="1" y="440"/>
                      <a:pt x="1" y="440"/>
                    </a:cubicBezTo>
                    <a:lnTo>
                      <a:pt x="57" y="593"/>
                    </a:lnTo>
                    <a:cubicBezTo>
                      <a:pt x="57" y="593"/>
                      <a:pt x="3000" y="160"/>
                      <a:pt x="5482" y="160"/>
                    </a:cubicBezTo>
                    <a:cubicBezTo>
                      <a:pt x="5557" y="160"/>
                      <a:pt x="5632" y="160"/>
                      <a:pt x="5706" y="161"/>
                    </a:cubicBezTo>
                    <a:cubicBezTo>
                      <a:pt x="8231" y="189"/>
                      <a:pt x="11188" y="440"/>
                      <a:pt x="11188" y="440"/>
                    </a:cubicBezTo>
                    <a:lnTo>
                      <a:pt x="11257" y="273"/>
                    </a:lnTo>
                    <a:cubicBezTo>
                      <a:pt x="10099" y="72"/>
                      <a:pt x="8677" y="1"/>
                      <a:pt x="723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3756;p45"/>
              <p:cNvSpPr/>
              <p:nvPr/>
            </p:nvSpPr>
            <p:spPr>
              <a:xfrm>
                <a:off x="1798821" y="4007258"/>
                <a:ext cx="2719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19" extrusionOk="0">
                    <a:moveTo>
                      <a:pt x="308" y="0"/>
                    </a:moveTo>
                    <a:lnTo>
                      <a:pt x="1" y="28"/>
                    </a:lnTo>
                    <a:lnTo>
                      <a:pt x="71" y="419"/>
                    </a:lnTo>
                    <a:lnTo>
                      <a:pt x="350" y="279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3757;p45"/>
              <p:cNvSpPr/>
              <p:nvPr/>
            </p:nvSpPr>
            <p:spPr>
              <a:xfrm>
                <a:off x="2693914" y="4003995"/>
                <a:ext cx="29365" cy="42338"/>
              </a:xfrm>
              <a:custGeom>
                <a:avLst/>
                <a:gdLst/>
                <a:ahLst/>
                <a:cxnLst/>
                <a:rect l="l" t="t" r="r" b="b"/>
                <a:pathLst>
                  <a:path w="378" h="545" extrusionOk="0">
                    <a:moveTo>
                      <a:pt x="70" y="1"/>
                    </a:moveTo>
                    <a:lnTo>
                      <a:pt x="1" y="405"/>
                    </a:lnTo>
                    <a:lnTo>
                      <a:pt x="293" y="545"/>
                    </a:lnTo>
                    <a:lnTo>
                      <a:pt x="377" y="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3758;p45"/>
              <p:cNvSpPr/>
              <p:nvPr/>
            </p:nvSpPr>
            <p:spPr>
              <a:xfrm>
                <a:off x="1936480" y="4499240"/>
                <a:ext cx="11171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68" extrusionOk="0">
                    <a:moveTo>
                      <a:pt x="1409" y="0"/>
                    </a:moveTo>
                    <a:lnTo>
                      <a:pt x="0" y="168"/>
                    </a:lnTo>
                    <a:lnTo>
                      <a:pt x="1437" y="168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3759;p45"/>
              <p:cNvSpPr/>
              <p:nvPr/>
            </p:nvSpPr>
            <p:spPr>
              <a:xfrm>
                <a:off x="2518345" y="4499240"/>
                <a:ext cx="106273" cy="21752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80" extrusionOk="0">
                    <a:moveTo>
                      <a:pt x="1" y="0"/>
                    </a:moveTo>
                    <a:lnTo>
                      <a:pt x="1368" y="279"/>
                    </a:lnTo>
                    <a:lnTo>
                      <a:pt x="1368" y="9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3760;p45"/>
              <p:cNvSpPr/>
              <p:nvPr/>
            </p:nvSpPr>
            <p:spPr>
              <a:xfrm>
                <a:off x="1804259" y="4039730"/>
                <a:ext cx="75976" cy="4368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623" extrusionOk="0">
                    <a:moveTo>
                      <a:pt x="1" y="1"/>
                    </a:moveTo>
                    <a:lnTo>
                      <a:pt x="907" y="5622"/>
                    </a:lnTo>
                    <a:lnTo>
                      <a:pt x="977" y="56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3761;p45"/>
              <p:cNvSpPr/>
              <p:nvPr/>
            </p:nvSpPr>
            <p:spPr>
              <a:xfrm>
                <a:off x="2626716" y="4035457"/>
                <a:ext cx="67275" cy="42586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5482" extrusionOk="0">
                    <a:moveTo>
                      <a:pt x="866" y="0"/>
                    </a:moveTo>
                    <a:lnTo>
                      <a:pt x="1" y="5468"/>
                    </a:lnTo>
                    <a:lnTo>
                      <a:pt x="84" y="5482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3762;p45"/>
              <p:cNvSpPr/>
              <p:nvPr/>
            </p:nvSpPr>
            <p:spPr>
              <a:xfrm>
                <a:off x="2702615" y="3930349"/>
                <a:ext cx="8701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8" extrusionOk="0">
                    <a:moveTo>
                      <a:pt x="112" y="0"/>
                    </a:moveTo>
                    <a:lnTo>
                      <a:pt x="0" y="684"/>
                    </a:lnTo>
                    <a:lnTo>
                      <a:pt x="42" y="698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3763;p45"/>
              <p:cNvSpPr/>
              <p:nvPr/>
            </p:nvSpPr>
            <p:spPr>
              <a:xfrm>
                <a:off x="1788023" y="3940060"/>
                <a:ext cx="9866" cy="4668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01" extrusionOk="0">
                    <a:moveTo>
                      <a:pt x="0" y="1"/>
                    </a:moveTo>
                    <a:lnTo>
                      <a:pt x="98" y="600"/>
                    </a:lnTo>
                    <a:lnTo>
                      <a:pt x="126" y="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3764;p45"/>
              <p:cNvSpPr/>
              <p:nvPr/>
            </p:nvSpPr>
            <p:spPr>
              <a:xfrm>
                <a:off x="787822" y="3366818"/>
                <a:ext cx="1184463" cy="1434764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18469" extrusionOk="0">
                    <a:moveTo>
                      <a:pt x="6543" y="1"/>
                    </a:moveTo>
                    <a:lnTo>
                      <a:pt x="2121" y="3335"/>
                    </a:lnTo>
                    <a:lnTo>
                      <a:pt x="2121" y="5915"/>
                    </a:lnTo>
                    <a:lnTo>
                      <a:pt x="1842" y="6278"/>
                    </a:lnTo>
                    <a:lnTo>
                      <a:pt x="1968" y="12164"/>
                    </a:lnTo>
                    <a:lnTo>
                      <a:pt x="1619" y="12276"/>
                    </a:lnTo>
                    <a:lnTo>
                      <a:pt x="1619" y="12527"/>
                    </a:lnTo>
                    <a:lnTo>
                      <a:pt x="1" y="13573"/>
                    </a:lnTo>
                    <a:lnTo>
                      <a:pt x="1" y="14675"/>
                    </a:lnTo>
                    <a:lnTo>
                      <a:pt x="8272" y="18469"/>
                    </a:lnTo>
                    <a:lnTo>
                      <a:pt x="10658" y="17869"/>
                    </a:lnTo>
                    <a:lnTo>
                      <a:pt x="10937" y="18009"/>
                    </a:lnTo>
                    <a:lnTo>
                      <a:pt x="14033" y="16851"/>
                    </a:lnTo>
                    <a:lnTo>
                      <a:pt x="14033" y="16614"/>
                    </a:lnTo>
                    <a:lnTo>
                      <a:pt x="15247" y="15888"/>
                    </a:lnTo>
                    <a:lnTo>
                      <a:pt x="15247" y="14717"/>
                    </a:lnTo>
                    <a:lnTo>
                      <a:pt x="7868" y="12206"/>
                    </a:lnTo>
                    <a:lnTo>
                      <a:pt x="7910" y="6292"/>
                    </a:lnTo>
                    <a:lnTo>
                      <a:pt x="6055" y="5762"/>
                    </a:lnTo>
                    <a:lnTo>
                      <a:pt x="5999" y="4171"/>
                    </a:lnTo>
                    <a:lnTo>
                      <a:pt x="7938" y="1521"/>
                    </a:lnTo>
                    <a:lnTo>
                      <a:pt x="8063" y="1382"/>
                    </a:lnTo>
                    <a:lnTo>
                      <a:pt x="65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3765;p45"/>
              <p:cNvSpPr/>
              <p:nvPr/>
            </p:nvSpPr>
            <p:spPr>
              <a:xfrm>
                <a:off x="1097787" y="3453515"/>
                <a:ext cx="316489" cy="966634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2443" extrusionOk="0">
                    <a:moveTo>
                      <a:pt x="2539" y="1"/>
                    </a:moveTo>
                    <a:lnTo>
                      <a:pt x="42" y="3293"/>
                    </a:lnTo>
                    <a:lnTo>
                      <a:pt x="0" y="5148"/>
                    </a:lnTo>
                    <a:lnTo>
                      <a:pt x="991" y="5720"/>
                    </a:lnTo>
                    <a:lnTo>
                      <a:pt x="991" y="12443"/>
                    </a:lnTo>
                    <a:lnTo>
                      <a:pt x="3878" y="11090"/>
                    </a:lnTo>
                    <a:lnTo>
                      <a:pt x="3934" y="5176"/>
                    </a:lnTo>
                    <a:lnTo>
                      <a:pt x="2079" y="4646"/>
                    </a:lnTo>
                    <a:lnTo>
                      <a:pt x="2009" y="3055"/>
                    </a:lnTo>
                    <a:lnTo>
                      <a:pt x="4073" y="266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3766;p45"/>
              <p:cNvSpPr/>
              <p:nvPr/>
            </p:nvSpPr>
            <p:spPr>
              <a:xfrm>
                <a:off x="917867" y="3611760"/>
                <a:ext cx="256904" cy="765042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9848" extrusionOk="0">
                    <a:moveTo>
                      <a:pt x="684" y="0"/>
                    </a:moveTo>
                    <a:lnTo>
                      <a:pt x="447" y="182"/>
                    </a:lnTo>
                    <a:cubicBezTo>
                      <a:pt x="1" y="447"/>
                      <a:pt x="3209" y="9374"/>
                      <a:pt x="3307" y="9848"/>
                    </a:cubicBezTo>
                    <a:lnTo>
                      <a:pt x="3307" y="7784"/>
                    </a:lnTo>
                    <a:lnTo>
                      <a:pt x="684" y="0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3767;p45"/>
              <p:cNvSpPr/>
              <p:nvPr/>
            </p:nvSpPr>
            <p:spPr>
              <a:xfrm>
                <a:off x="1378387" y="3453981"/>
                <a:ext cx="373976" cy="118858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1530" extrusionOk="0">
                    <a:moveTo>
                      <a:pt x="3914" y="1"/>
                    </a:moveTo>
                    <a:cubicBezTo>
                      <a:pt x="2846" y="1"/>
                      <a:pt x="1157" y="205"/>
                      <a:pt x="228" y="205"/>
                    </a:cubicBezTo>
                    <a:cubicBezTo>
                      <a:pt x="183" y="205"/>
                      <a:pt x="140" y="205"/>
                      <a:pt x="99" y="204"/>
                    </a:cubicBezTo>
                    <a:cubicBezTo>
                      <a:pt x="1" y="497"/>
                      <a:pt x="57" y="1208"/>
                      <a:pt x="99" y="1529"/>
                    </a:cubicBezTo>
                    <a:lnTo>
                      <a:pt x="4813" y="985"/>
                    </a:lnTo>
                    <a:lnTo>
                      <a:pt x="4729" y="148"/>
                    </a:lnTo>
                    <a:cubicBezTo>
                      <a:pt x="4729" y="120"/>
                      <a:pt x="4674" y="92"/>
                      <a:pt x="4660" y="64"/>
                    </a:cubicBezTo>
                    <a:cubicBezTo>
                      <a:pt x="4489" y="19"/>
                      <a:pt x="4228" y="1"/>
                      <a:pt x="3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3768;p45"/>
              <p:cNvSpPr/>
              <p:nvPr/>
            </p:nvSpPr>
            <p:spPr>
              <a:xfrm>
                <a:off x="1656890" y="3444892"/>
                <a:ext cx="64012" cy="75898"/>
              </a:xfrm>
              <a:custGeom>
                <a:avLst/>
                <a:gdLst/>
                <a:ahLst/>
                <a:cxnLst/>
                <a:rect l="l" t="t" r="r" b="b"/>
                <a:pathLst>
                  <a:path w="824" h="977" extrusionOk="0">
                    <a:moveTo>
                      <a:pt x="754" y="0"/>
                    </a:moveTo>
                    <a:lnTo>
                      <a:pt x="1" y="70"/>
                    </a:lnTo>
                    <a:lnTo>
                      <a:pt x="29" y="963"/>
                    </a:lnTo>
                    <a:lnTo>
                      <a:pt x="824" y="977"/>
                    </a:lnTo>
                    <a:lnTo>
                      <a:pt x="824" y="977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3769;p45"/>
              <p:cNvSpPr/>
              <p:nvPr/>
            </p:nvSpPr>
            <p:spPr>
              <a:xfrm>
                <a:off x="1377067" y="3518460"/>
                <a:ext cx="383919" cy="65877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848" extrusionOk="0">
                    <a:moveTo>
                      <a:pt x="4070" y="1"/>
                    </a:moveTo>
                    <a:cubicBezTo>
                      <a:pt x="2716" y="1"/>
                      <a:pt x="1" y="397"/>
                      <a:pt x="116" y="699"/>
                    </a:cubicBezTo>
                    <a:cubicBezTo>
                      <a:pt x="102" y="804"/>
                      <a:pt x="400" y="848"/>
                      <a:pt x="853" y="848"/>
                    </a:cubicBezTo>
                    <a:cubicBezTo>
                      <a:pt x="2208" y="848"/>
                      <a:pt x="4942" y="458"/>
                      <a:pt x="4816" y="155"/>
                    </a:cubicBezTo>
                    <a:cubicBezTo>
                      <a:pt x="4830" y="46"/>
                      <a:pt x="4528" y="1"/>
                      <a:pt x="4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3770;p45"/>
              <p:cNvSpPr/>
              <p:nvPr/>
            </p:nvSpPr>
            <p:spPr>
              <a:xfrm>
                <a:off x="1492352" y="3528248"/>
                <a:ext cx="172228" cy="237405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3056" extrusionOk="0">
                    <a:moveTo>
                      <a:pt x="1469" y="1"/>
                    </a:moveTo>
                    <a:cubicBezTo>
                      <a:pt x="937" y="1"/>
                      <a:pt x="0" y="155"/>
                      <a:pt x="40" y="294"/>
                    </a:cubicBezTo>
                    <a:lnTo>
                      <a:pt x="515" y="3056"/>
                    </a:lnTo>
                    <a:lnTo>
                      <a:pt x="2216" y="2763"/>
                    </a:lnTo>
                    <a:lnTo>
                      <a:pt x="1826" y="85"/>
                    </a:lnTo>
                    <a:cubicBezTo>
                      <a:pt x="1830" y="25"/>
                      <a:pt x="1682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3771;p45"/>
              <p:cNvSpPr/>
              <p:nvPr/>
            </p:nvSpPr>
            <p:spPr>
              <a:xfrm>
                <a:off x="1528165" y="3737223"/>
                <a:ext cx="140454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431" extrusionOk="0">
                    <a:moveTo>
                      <a:pt x="1492" y="1"/>
                    </a:moveTo>
                    <a:cubicBezTo>
                      <a:pt x="1001" y="1"/>
                      <a:pt x="1" y="204"/>
                      <a:pt x="54" y="352"/>
                    </a:cubicBezTo>
                    <a:cubicBezTo>
                      <a:pt x="54" y="407"/>
                      <a:pt x="162" y="430"/>
                      <a:pt x="325" y="430"/>
                    </a:cubicBezTo>
                    <a:cubicBezTo>
                      <a:pt x="818" y="430"/>
                      <a:pt x="1808" y="220"/>
                      <a:pt x="1755" y="73"/>
                    </a:cubicBezTo>
                    <a:cubicBezTo>
                      <a:pt x="1755" y="22"/>
                      <a:pt x="1650" y="1"/>
                      <a:pt x="14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3772;p45"/>
              <p:cNvSpPr/>
              <p:nvPr/>
            </p:nvSpPr>
            <p:spPr>
              <a:xfrm>
                <a:off x="1630865" y="3531589"/>
                <a:ext cx="33715" cy="21138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721" extrusionOk="0">
                    <a:moveTo>
                      <a:pt x="1" y="0"/>
                    </a:moveTo>
                    <a:lnTo>
                      <a:pt x="392" y="2678"/>
                    </a:lnTo>
                    <a:lnTo>
                      <a:pt x="433" y="2720"/>
                    </a:lnTo>
                    <a:lnTo>
                      <a:pt x="43" y="4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3773;p45"/>
              <p:cNvSpPr/>
              <p:nvPr/>
            </p:nvSpPr>
            <p:spPr>
              <a:xfrm>
                <a:off x="1739237" y="3458953"/>
                <a:ext cx="12041" cy="7271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36" extrusionOk="0"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37" y="60"/>
                      <a:pt x="53" y="69"/>
                    </a:cubicBezTo>
                    <a:lnTo>
                      <a:pt x="53" y="69"/>
                    </a:lnTo>
                    <a:cubicBezTo>
                      <a:pt x="39" y="26"/>
                      <a:pt x="22" y="0"/>
                      <a:pt x="3" y="0"/>
                    </a:cubicBezTo>
                    <a:close/>
                    <a:moveTo>
                      <a:pt x="53" y="69"/>
                    </a:moveTo>
                    <a:cubicBezTo>
                      <a:pt x="55" y="74"/>
                      <a:pt x="56" y="80"/>
                      <a:pt x="58" y="85"/>
                    </a:cubicBezTo>
                    <a:lnTo>
                      <a:pt x="58" y="85"/>
                    </a:lnTo>
                    <a:lnTo>
                      <a:pt x="57" y="70"/>
                    </a:lnTo>
                    <a:cubicBezTo>
                      <a:pt x="56" y="70"/>
                      <a:pt x="54" y="70"/>
                      <a:pt x="53" y="69"/>
                    </a:cubicBezTo>
                    <a:close/>
                    <a:moveTo>
                      <a:pt x="58" y="85"/>
                    </a:moveTo>
                    <a:lnTo>
                      <a:pt x="140" y="893"/>
                    </a:lnTo>
                    <a:lnTo>
                      <a:pt x="154" y="935"/>
                    </a:lnTo>
                    <a:cubicBezTo>
                      <a:pt x="143" y="879"/>
                      <a:pt x="123" y="305"/>
                      <a:pt x="58" y="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3774;p45"/>
              <p:cNvSpPr/>
              <p:nvPr/>
            </p:nvSpPr>
            <p:spPr>
              <a:xfrm>
                <a:off x="1097787" y="3818637"/>
                <a:ext cx="305613" cy="79239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1020" extrusionOk="0">
                    <a:moveTo>
                      <a:pt x="2020" y="0"/>
                    </a:moveTo>
                    <a:cubicBezTo>
                      <a:pt x="1572" y="0"/>
                      <a:pt x="1159" y="171"/>
                      <a:pt x="0" y="448"/>
                    </a:cubicBezTo>
                    <a:lnTo>
                      <a:pt x="991" y="1020"/>
                    </a:lnTo>
                    <a:lnTo>
                      <a:pt x="3934" y="476"/>
                    </a:lnTo>
                    <a:cubicBezTo>
                      <a:pt x="2868" y="143"/>
                      <a:pt x="2429" y="0"/>
                      <a:pt x="2020" y="0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3775;p45"/>
              <p:cNvSpPr/>
              <p:nvPr/>
            </p:nvSpPr>
            <p:spPr>
              <a:xfrm>
                <a:off x="787822" y="4421166"/>
                <a:ext cx="1184463" cy="379336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4883" extrusionOk="0">
                    <a:moveTo>
                      <a:pt x="1" y="1"/>
                    </a:moveTo>
                    <a:lnTo>
                      <a:pt x="1" y="1103"/>
                    </a:lnTo>
                    <a:lnTo>
                      <a:pt x="8272" y="4883"/>
                    </a:lnTo>
                    <a:lnTo>
                      <a:pt x="10672" y="4283"/>
                    </a:lnTo>
                    <a:lnTo>
                      <a:pt x="10951" y="4423"/>
                    </a:lnTo>
                    <a:lnTo>
                      <a:pt x="14033" y="3265"/>
                    </a:lnTo>
                    <a:lnTo>
                      <a:pt x="14033" y="3042"/>
                    </a:lnTo>
                    <a:lnTo>
                      <a:pt x="15247" y="2316"/>
                    </a:lnTo>
                    <a:lnTo>
                      <a:pt x="15247" y="11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3776;p45"/>
              <p:cNvSpPr/>
              <p:nvPr/>
            </p:nvSpPr>
            <p:spPr>
              <a:xfrm>
                <a:off x="1066324" y="3967172"/>
                <a:ext cx="943873" cy="164071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2112" extrusionOk="0">
                    <a:moveTo>
                      <a:pt x="12150" y="0"/>
                    </a:moveTo>
                    <a:lnTo>
                      <a:pt x="1" y="28"/>
                    </a:lnTo>
                    <a:lnTo>
                      <a:pt x="405" y="837"/>
                    </a:lnTo>
                    <a:cubicBezTo>
                      <a:pt x="3448" y="1735"/>
                      <a:pt x="4738" y="2112"/>
                      <a:pt x="5833" y="2112"/>
                    </a:cubicBezTo>
                    <a:cubicBezTo>
                      <a:pt x="7187" y="2112"/>
                      <a:pt x="8244" y="1535"/>
                      <a:pt x="11955" y="656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3777;p45"/>
              <p:cNvSpPr/>
              <p:nvPr/>
            </p:nvSpPr>
            <p:spPr>
              <a:xfrm>
                <a:off x="1066324" y="3868822"/>
                <a:ext cx="943873" cy="215421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2773" extrusionOk="0">
                    <a:moveTo>
                      <a:pt x="6236" y="1"/>
                    </a:moveTo>
                    <a:cubicBezTo>
                      <a:pt x="4858" y="1"/>
                      <a:pt x="3607" y="475"/>
                      <a:pt x="1" y="1294"/>
                    </a:cubicBezTo>
                    <a:lnTo>
                      <a:pt x="5706" y="2773"/>
                    </a:lnTo>
                    <a:lnTo>
                      <a:pt x="12150" y="1266"/>
                    </a:lnTo>
                    <a:cubicBezTo>
                      <a:pt x="8840" y="391"/>
                      <a:pt x="7486" y="1"/>
                      <a:pt x="6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3778;p45"/>
              <p:cNvSpPr/>
              <p:nvPr/>
            </p:nvSpPr>
            <p:spPr>
              <a:xfrm>
                <a:off x="1043562" y="2616220"/>
                <a:ext cx="466032" cy="571917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362" extrusionOk="0">
                    <a:moveTo>
                      <a:pt x="1786" y="0"/>
                    </a:moveTo>
                    <a:cubicBezTo>
                      <a:pt x="1306" y="0"/>
                      <a:pt x="52" y="897"/>
                      <a:pt x="1" y="1280"/>
                    </a:cubicBezTo>
                    <a:cubicBezTo>
                      <a:pt x="15" y="1308"/>
                      <a:pt x="3781" y="7319"/>
                      <a:pt x="3795" y="7361"/>
                    </a:cubicBezTo>
                    <a:lnTo>
                      <a:pt x="5999" y="6176"/>
                    </a:lnTo>
                    <a:lnTo>
                      <a:pt x="1898" y="24"/>
                    </a:lnTo>
                    <a:cubicBezTo>
                      <a:pt x="1868" y="8"/>
                      <a:pt x="1830" y="0"/>
                      <a:pt x="17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3779;p45"/>
              <p:cNvSpPr/>
              <p:nvPr/>
            </p:nvSpPr>
            <p:spPr>
              <a:xfrm>
                <a:off x="929831" y="3826328"/>
                <a:ext cx="22839" cy="48553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6250" extrusionOk="0">
                    <a:moveTo>
                      <a:pt x="293" y="0"/>
                    </a:moveTo>
                    <a:lnTo>
                      <a:pt x="0" y="363"/>
                    </a:lnTo>
                    <a:lnTo>
                      <a:pt x="126" y="6249"/>
                    </a:lnTo>
                    <a:lnTo>
                      <a:pt x="70" y="36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3780;p45"/>
              <p:cNvSpPr/>
              <p:nvPr/>
            </p:nvSpPr>
            <p:spPr>
              <a:xfrm>
                <a:off x="1126997" y="2614899"/>
                <a:ext cx="382599" cy="50821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6542" extrusionOk="0">
                    <a:moveTo>
                      <a:pt x="723" y="0"/>
                    </a:moveTo>
                    <a:cubicBezTo>
                      <a:pt x="580" y="0"/>
                      <a:pt x="314" y="115"/>
                      <a:pt x="1" y="292"/>
                    </a:cubicBezTo>
                    <a:lnTo>
                      <a:pt x="4297" y="6541"/>
                    </a:lnTo>
                    <a:lnTo>
                      <a:pt x="4925" y="6193"/>
                    </a:lnTo>
                    <a:lnTo>
                      <a:pt x="824" y="41"/>
                    </a:lnTo>
                    <a:cubicBezTo>
                      <a:pt x="806" y="13"/>
                      <a:pt x="772" y="0"/>
                      <a:pt x="723" y="0"/>
                    </a:cubicBez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3781;p45"/>
              <p:cNvSpPr/>
              <p:nvPr/>
            </p:nvSpPr>
            <p:spPr>
              <a:xfrm>
                <a:off x="1289593" y="3091578"/>
                <a:ext cx="481181" cy="402098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5176" extrusionOk="0">
                    <a:moveTo>
                      <a:pt x="3766" y="1"/>
                    </a:moveTo>
                    <a:lnTo>
                      <a:pt x="1465" y="154"/>
                    </a:lnTo>
                    <a:lnTo>
                      <a:pt x="335" y="1661"/>
                    </a:lnTo>
                    <a:lnTo>
                      <a:pt x="335" y="1912"/>
                    </a:lnTo>
                    <a:lnTo>
                      <a:pt x="14" y="2163"/>
                    </a:lnTo>
                    <a:cubicBezTo>
                      <a:pt x="0" y="2275"/>
                      <a:pt x="84" y="4478"/>
                      <a:pt x="84" y="4660"/>
                    </a:cubicBezTo>
                    <a:lnTo>
                      <a:pt x="2999" y="5176"/>
                    </a:lnTo>
                    <a:lnTo>
                      <a:pt x="6193" y="4660"/>
                    </a:lnTo>
                    <a:lnTo>
                      <a:pt x="6193" y="2247"/>
                    </a:lnTo>
                    <a:lnTo>
                      <a:pt x="5928" y="2079"/>
                    </a:lnTo>
                    <a:lnTo>
                      <a:pt x="5859" y="1731"/>
                    </a:lnTo>
                    <a:lnTo>
                      <a:pt x="37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3782;p45"/>
              <p:cNvSpPr/>
              <p:nvPr/>
            </p:nvSpPr>
            <p:spPr>
              <a:xfrm>
                <a:off x="1290680" y="3235762"/>
                <a:ext cx="240590" cy="25791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320" extrusionOk="0">
                    <a:moveTo>
                      <a:pt x="1786" y="0"/>
                    </a:moveTo>
                    <a:lnTo>
                      <a:pt x="0" y="307"/>
                    </a:lnTo>
                    <a:lnTo>
                      <a:pt x="56" y="2804"/>
                    </a:lnTo>
                    <a:lnTo>
                      <a:pt x="2999" y="3320"/>
                    </a:lnTo>
                    <a:lnTo>
                      <a:pt x="3097" y="544"/>
                    </a:lnTo>
                    <a:lnTo>
                      <a:pt x="1786" y="0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3783;p45"/>
              <p:cNvSpPr/>
              <p:nvPr/>
            </p:nvSpPr>
            <p:spPr>
              <a:xfrm>
                <a:off x="1315540" y="3102454"/>
                <a:ext cx="237405" cy="137658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1772" extrusionOk="0">
                    <a:moveTo>
                      <a:pt x="1131" y="0"/>
                    </a:moveTo>
                    <a:lnTo>
                      <a:pt x="1" y="1507"/>
                    </a:lnTo>
                    <a:lnTo>
                      <a:pt x="3056" y="1772"/>
                    </a:lnTo>
                    <a:lnTo>
                      <a:pt x="3056" y="1772"/>
                    </a:lnTo>
                    <a:lnTo>
                      <a:pt x="1131" y="0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3784;p45"/>
              <p:cNvSpPr/>
              <p:nvPr/>
            </p:nvSpPr>
            <p:spPr>
              <a:xfrm>
                <a:off x="1290680" y="3219138"/>
                <a:ext cx="262265" cy="58963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759" extrusionOk="0">
                    <a:moveTo>
                      <a:pt x="766" y="1"/>
                    </a:moveTo>
                    <a:cubicBezTo>
                      <a:pt x="625" y="1"/>
                      <a:pt x="477" y="2"/>
                      <a:pt x="321" y="5"/>
                    </a:cubicBezTo>
                    <a:lnTo>
                      <a:pt x="321" y="270"/>
                    </a:lnTo>
                    <a:lnTo>
                      <a:pt x="0" y="521"/>
                    </a:lnTo>
                    <a:lnTo>
                      <a:pt x="0" y="521"/>
                    </a:lnTo>
                    <a:cubicBezTo>
                      <a:pt x="275" y="499"/>
                      <a:pt x="551" y="487"/>
                      <a:pt x="827" y="487"/>
                    </a:cubicBezTo>
                    <a:cubicBezTo>
                      <a:pt x="1586" y="487"/>
                      <a:pt x="2346" y="574"/>
                      <a:pt x="3083" y="758"/>
                    </a:cubicBezTo>
                    <a:lnTo>
                      <a:pt x="3306" y="577"/>
                    </a:lnTo>
                    <a:lnTo>
                      <a:pt x="3376" y="270"/>
                    </a:lnTo>
                    <a:cubicBezTo>
                      <a:pt x="3376" y="270"/>
                      <a:pt x="2838" y="1"/>
                      <a:pt x="766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3785;p45"/>
              <p:cNvSpPr/>
              <p:nvPr/>
            </p:nvSpPr>
            <p:spPr>
              <a:xfrm>
                <a:off x="1531195" y="3225974"/>
                <a:ext cx="239581" cy="5212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671" extrusionOk="0">
                    <a:moveTo>
                      <a:pt x="2749" y="1"/>
                    </a:moveTo>
                    <a:lnTo>
                      <a:pt x="280" y="182"/>
                    </a:lnTo>
                    <a:lnTo>
                      <a:pt x="210" y="489"/>
                    </a:lnTo>
                    <a:lnTo>
                      <a:pt x="1" y="670"/>
                    </a:lnTo>
                    <a:lnTo>
                      <a:pt x="3083" y="517"/>
                    </a:lnTo>
                    <a:lnTo>
                      <a:pt x="2818" y="349"/>
                    </a:lnTo>
                    <a:lnTo>
                      <a:pt x="2749" y="1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3786;p45"/>
              <p:cNvSpPr/>
              <p:nvPr/>
            </p:nvSpPr>
            <p:spPr>
              <a:xfrm>
                <a:off x="1290680" y="3897799"/>
                <a:ext cx="497417" cy="138823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1787" extrusionOk="0">
                    <a:moveTo>
                      <a:pt x="3362" y="1"/>
                    </a:moveTo>
                    <a:lnTo>
                      <a:pt x="0" y="1019"/>
                    </a:lnTo>
                    <a:lnTo>
                      <a:pt x="3180" y="1786"/>
                    </a:lnTo>
                    <a:lnTo>
                      <a:pt x="6402" y="796"/>
                    </a:lnTo>
                    <a:lnTo>
                      <a:pt x="3362" y="1"/>
                    </a:lnTo>
                    <a:close/>
                  </a:path>
                </a:pathLst>
              </a:custGeom>
              <a:gradFill>
                <a:gsLst>
                  <a:gs pos="0">
                    <a:srgbClr val="11E7FF"/>
                  </a:gs>
                  <a:gs pos="100000">
                    <a:srgbClr val="067B8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3787;p45"/>
              <p:cNvSpPr/>
              <p:nvPr/>
            </p:nvSpPr>
            <p:spPr>
              <a:xfrm>
                <a:off x="1052263" y="3496863"/>
                <a:ext cx="119246" cy="212468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735" extrusionOk="0">
                    <a:moveTo>
                      <a:pt x="935" y="1"/>
                    </a:moveTo>
                    <a:lnTo>
                      <a:pt x="0" y="698"/>
                    </a:lnTo>
                    <a:lnTo>
                      <a:pt x="628" y="2735"/>
                    </a:lnTo>
                    <a:lnTo>
                      <a:pt x="1535" y="1549"/>
                    </a:lnTo>
                    <a:lnTo>
                      <a:pt x="935" y="1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3788;p45"/>
              <p:cNvSpPr/>
              <p:nvPr/>
            </p:nvSpPr>
            <p:spPr>
              <a:xfrm>
                <a:off x="1145408" y="3991021"/>
                <a:ext cx="57565" cy="6937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93" extrusionOk="0">
                    <a:moveTo>
                      <a:pt x="1" y="0"/>
                    </a:moveTo>
                    <a:lnTo>
                      <a:pt x="280" y="767"/>
                    </a:lnTo>
                    <a:lnTo>
                      <a:pt x="740" y="893"/>
                    </a:lnTo>
                    <a:lnTo>
                      <a:pt x="489" y="1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3789;p45"/>
              <p:cNvSpPr/>
              <p:nvPr/>
            </p:nvSpPr>
            <p:spPr>
              <a:xfrm>
                <a:off x="1202896" y="4005082"/>
                <a:ext cx="3472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838" extrusionOk="0">
                    <a:moveTo>
                      <a:pt x="0" y="1"/>
                    </a:moveTo>
                    <a:lnTo>
                      <a:pt x="196" y="768"/>
                    </a:lnTo>
                    <a:lnTo>
                      <a:pt x="447" y="837"/>
                    </a:lnTo>
                    <a:lnTo>
                      <a:pt x="447" y="837"/>
                    </a:lnTo>
                    <a:lnTo>
                      <a:pt x="223" y="5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3790;p45"/>
              <p:cNvSpPr/>
              <p:nvPr/>
            </p:nvSpPr>
            <p:spPr>
              <a:xfrm>
                <a:off x="952593" y="3370081"/>
                <a:ext cx="340260" cy="456322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5874" extrusionOk="0">
                    <a:moveTo>
                      <a:pt x="4380" y="1"/>
                    </a:moveTo>
                    <a:lnTo>
                      <a:pt x="0" y="3293"/>
                    </a:lnTo>
                    <a:lnTo>
                      <a:pt x="0" y="5873"/>
                    </a:lnTo>
                    <a:lnTo>
                      <a:pt x="56" y="3334"/>
                    </a:lnTo>
                    <a:lnTo>
                      <a:pt x="43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3791;p45"/>
              <p:cNvSpPr/>
              <p:nvPr/>
            </p:nvSpPr>
            <p:spPr>
              <a:xfrm>
                <a:off x="1146496" y="2614666"/>
                <a:ext cx="363100" cy="481336"/>
              </a:xfrm>
              <a:custGeom>
                <a:avLst/>
                <a:gdLst/>
                <a:ahLst/>
                <a:cxnLst/>
                <a:rect l="l" t="t" r="r" b="b"/>
                <a:pathLst>
                  <a:path w="4674" h="6196" extrusionOk="0">
                    <a:moveTo>
                      <a:pt x="473" y="0"/>
                    </a:moveTo>
                    <a:cubicBezTo>
                      <a:pt x="394" y="0"/>
                      <a:pt x="253" y="33"/>
                      <a:pt x="1" y="156"/>
                    </a:cubicBezTo>
                    <a:cubicBezTo>
                      <a:pt x="1" y="156"/>
                      <a:pt x="272" y="59"/>
                      <a:pt x="435" y="59"/>
                    </a:cubicBezTo>
                    <a:cubicBezTo>
                      <a:pt x="468" y="59"/>
                      <a:pt x="496" y="63"/>
                      <a:pt x="517" y="72"/>
                    </a:cubicBezTo>
                    <a:lnTo>
                      <a:pt x="4660" y="6196"/>
                    </a:lnTo>
                    <a:lnTo>
                      <a:pt x="4674" y="6196"/>
                    </a:lnTo>
                    <a:lnTo>
                      <a:pt x="573" y="44"/>
                    </a:lnTo>
                    <a:cubicBezTo>
                      <a:pt x="573" y="44"/>
                      <a:pt x="565" y="0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3792;p45"/>
              <p:cNvSpPr/>
              <p:nvPr/>
            </p:nvSpPr>
            <p:spPr>
              <a:xfrm>
                <a:off x="1315540" y="3090490"/>
                <a:ext cx="455234" cy="175646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2261" extrusionOk="0">
                    <a:moveTo>
                      <a:pt x="3432" y="1"/>
                    </a:moveTo>
                    <a:lnTo>
                      <a:pt x="1131" y="154"/>
                    </a:lnTo>
                    <a:lnTo>
                      <a:pt x="1" y="1661"/>
                    </a:lnTo>
                    <a:lnTo>
                      <a:pt x="1159" y="182"/>
                    </a:lnTo>
                    <a:lnTo>
                      <a:pt x="3418" y="71"/>
                    </a:lnTo>
                    <a:lnTo>
                      <a:pt x="5455" y="1745"/>
                    </a:lnTo>
                    <a:lnTo>
                      <a:pt x="5538" y="2107"/>
                    </a:lnTo>
                    <a:lnTo>
                      <a:pt x="5859" y="2261"/>
                    </a:lnTo>
                    <a:lnTo>
                      <a:pt x="5594" y="2093"/>
                    </a:lnTo>
                    <a:lnTo>
                      <a:pt x="5525" y="1745"/>
                    </a:lnTo>
                    <a:lnTo>
                      <a:pt x="3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3793;p45"/>
              <p:cNvSpPr/>
              <p:nvPr/>
            </p:nvSpPr>
            <p:spPr>
              <a:xfrm>
                <a:off x="1765261" y="3266060"/>
                <a:ext cx="5516" cy="188619"/>
              </a:xfrm>
              <a:custGeom>
                <a:avLst/>
                <a:gdLst/>
                <a:ahLst/>
                <a:cxnLst/>
                <a:rect l="l" t="t" r="r" b="b"/>
                <a:pathLst>
                  <a:path w="71" h="2428" extrusionOk="0">
                    <a:moveTo>
                      <a:pt x="70" y="1"/>
                    </a:moveTo>
                    <a:lnTo>
                      <a:pt x="1" y="2428"/>
                    </a:lnTo>
                    <a:lnTo>
                      <a:pt x="70" y="2414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3794;p45"/>
              <p:cNvSpPr/>
              <p:nvPr/>
            </p:nvSpPr>
            <p:spPr>
              <a:xfrm>
                <a:off x="1403324" y="3855538"/>
                <a:ext cx="606875" cy="163682"/>
              </a:xfrm>
              <a:custGeom>
                <a:avLst/>
                <a:gdLst/>
                <a:ahLst/>
                <a:cxnLst/>
                <a:rect l="l" t="t" r="r" b="b"/>
                <a:pathLst>
                  <a:path w="7812" h="2107" extrusionOk="0">
                    <a:moveTo>
                      <a:pt x="2009" y="1"/>
                    </a:moveTo>
                    <a:lnTo>
                      <a:pt x="1" y="475"/>
                    </a:lnTo>
                    <a:lnTo>
                      <a:pt x="2009" y="43"/>
                    </a:lnTo>
                    <a:lnTo>
                      <a:pt x="7756" y="1451"/>
                    </a:lnTo>
                    <a:lnTo>
                      <a:pt x="7617" y="2107"/>
                    </a:lnTo>
                    <a:lnTo>
                      <a:pt x="7812" y="1437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3795;p45"/>
              <p:cNvSpPr/>
              <p:nvPr/>
            </p:nvSpPr>
            <p:spPr>
              <a:xfrm>
                <a:off x="1174696" y="4314970"/>
                <a:ext cx="797592" cy="286192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3684" extrusionOk="0">
                    <a:moveTo>
                      <a:pt x="2888" y="1"/>
                    </a:moveTo>
                    <a:lnTo>
                      <a:pt x="1" y="1354"/>
                    </a:lnTo>
                    <a:lnTo>
                      <a:pt x="1" y="1354"/>
                    </a:lnTo>
                    <a:lnTo>
                      <a:pt x="2902" y="57"/>
                    </a:lnTo>
                    <a:lnTo>
                      <a:pt x="10169" y="2540"/>
                    </a:lnTo>
                    <a:lnTo>
                      <a:pt x="10267" y="3683"/>
                    </a:lnTo>
                    <a:lnTo>
                      <a:pt x="10267" y="251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3796;p45"/>
              <p:cNvSpPr/>
              <p:nvPr/>
            </p:nvSpPr>
            <p:spPr>
              <a:xfrm>
                <a:off x="1066324" y="3967172"/>
                <a:ext cx="943873" cy="108837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1401" extrusionOk="0">
                    <a:moveTo>
                      <a:pt x="12150" y="0"/>
                    </a:moveTo>
                    <a:lnTo>
                      <a:pt x="12150" y="0"/>
                    </a:lnTo>
                    <a:cubicBezTo>
                      <a:pt x="8464" y="829"/>
                      <a:pt x="7241" y="1332"/>
                      <a:pt x="5858" y="1332"/>
                    </a:cubicBezTo>
                    <a:cubicBezTo>
                      <a:pt x="4635" y="1332"/>
                      <a:pt x="3288" y="938"/>
                      <a:pt x="1" y="28"/>
                    </a:cubicBezTo>
                    <a:lnTo>
                      <a:pt x="1" y="28"/>
                    </a:lnTo>
                    <a:cubicBezTo>
                      <a:pt x="3305" y="988"/>
                      <a:pt x="4647" y="1401"/>
                      <a:pt x="5856" y="1401"/>
                    </a:cubicBezTo>
                    <a:cubicBezTo>
                      <a:pt x="7230" y="1401"/>
                      <a:pt x="8433" y="868"/>
                      <a:pt x="1215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3797;p45"/>
              <p:cNvSpPr/>
              <p:nvPr/>
            </p:nvSpPr>
            <p:spPr>
              <a:xfrm>
                <a:off x="1495459" y="3902149"/>
                <a:ext cx="88949" cy="13121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689" extrusionOk="0">
                    <a:moveTo>
                      <a:pt x="907" y="0"/>
                    </a:moveTo>
                    <a:lnTo>
                      <a:pt x="0" y="1591"/>
                    </a:lnTo>
                    <a:lnTo>
                      <a:pt x="363" y="1688"/>
                    </a:lnTo>
                    <a:lnTo>
                      <a:pt x="1144" y="56"/>
                    </a:lnTo>
                    <a:lnTo>
                      <a:pt x="907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3798;p45"/>
              <p:cNvSpPr/>
              <p:nvPr/>
            </p:nvSpPr>
            <p:spPr>
              <a:xfrm>
                <a:off x="1537720" y="3908675"/>
                <a:ext cx="74811" cy="12794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647" extrusionOk="0">
                    <a:moveTo>
                      <a:pt x="726" y="0"/>
                    </a:moveTo>
                    <a:lnTo>
                      <a:pt x="0" y="1646"/>
                    </a:lnTo>
                    <a:lnTo>
                      <a:pt x="0" y="1646"/>
                    </a:lnTo>
                    <a:lnTo>
                      <a:pt x="405" y="1534"/>
                    </a:lnTo>
                    <a:lnTo>
                      <a:pt x="963" y="70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3799;p45"/>
              <p:cNvSpPr/>
              <p:nvPr/>
            </p:nvSpPr>
            <p:spPr>
              <a:xfrm>
                <a:off x="952593" y="3990944"/>
                <a:ext cx="146902" cy="23748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3057" extrusionOk="0">
                    <a:moveTo>
                      <a:pt x="1204" y="1"/>
                    </a:moveTo>
                    <a:cubicBezTo>
                      <a:pt x="1198" y="1"/>
                      <a:pt x="1192" y="1"/>
                      <a:pt x="1186" y="1"/>
                    </a:cubicBezTo>
                    <a:lnTo>
                      <a:pt x="0" y="1"/>
                    </a:lnTo>
                    <a:lnTo>
                      <a:pt x="0" y="3056"/>
                    </a:lnTo>
                    <a:lnTo>
                      <a:pt x="1186" y="3056"/>
                    </a:lnTo>
                    <a:cubicBezTo>
                      <a:pt x="1192" y="3056"/>
                      <a:pt x="1198" y="3057"/>
                      <a:pt x="1204" y="3057"/>
                    </a:cubicBezTo>
                    <a:cubicBezTo>
                      <a:pt x="1891" y="3057"/>
                      <a:pt x="1891" y="1"/>
                      <a:pt x="1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3800;p45"/>
              <p:cNvSpPr/>
              <p:nvPr/>
            </p:nvSpPr>
            <p:spPr>
              <a:xfrm>
                <a:off x="1174696" y="4053869"/>
                <a:ext cx="3340" cy="366285"/>
              </a:xfrm>
              <a:custGeom>
                <a:avLst/>
                <a:gdLst/>
                <a:ahLst/>
                <a:cxnLst/>
                <a:rect l="l" t="t" r="r" b="b"/>
                <a:pathLst>
                  <a:path w="43" h="4715" extrusionOk="0">
                    <a:moveTo>
                      <a:pt x="1" y="0"/>
                    </a:moveTo>
                    <a:lnTo>
                      <a:pt x="1" y="4715"/>
                    </a:lnTo>
                    <a:lnTo>
                      <a:pt x="42" y="470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3801;p45"/>
              <p:cNvSpPr/>
              <p:nvPr/>
            </p:nvSpPr>
            <p:spPr>
              <a:xfrm>
                <a:off x="1097787" y="3453515"/>
                <a:ext cx="197242" cy="492057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6334" extrusionOk="0">
                    <a:moveTo>
                      <a:pt x="2539" y="1"/>
                    </a:moveTo>
                    <a:lnTo>
                      <a:pt x="42" y="3293"/>
                    </a:lnTo>
                    <a:lnTo>
                      <a:pt x="0" y="5148"/>
                    </a:lnTo>
                    <a:lnTo>
                      <a:pt x="991" y="5720"/>
                    </a:lnTo>
                    <a:lnTo>
                      <a:pt x="991" y="6333"/>
                    </a:lnTo>
                    <a:lnTo>
                      <a:pt x="1005" y="6319"/>
                    </a:lnTo>
                    <a:lnTo>
                      <a:pt x="1046" y="5706"/>
                    </a:lnTo>
                    <a:lnTo>
                      <a:pt x="56" y="5120"/>
                    </a:lnTo>
                    <a:lnTo>
                      <a:pt x="98" y="3293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3802;p45"/>
              <p:cNvSpPr/>
              <p:nvPr/>
            </p:nvSpPr>
            <p:spPr>
              <a:xfrm>
                <a:off x="913517" y="4319320"/>
                <a:ext cx="1051233" cy="347951"/>
              </a:xfrm>
              <a:custGeom>
                <a:avLst/>
                <a:gdLst/>
                <a:ahLst/>
                <a:cxnLst/>
                <a:rect l="l" t="t" r="r" b="b"/>
                <a:pathLst>
                  <a:path w="13532" h="4479" extrusionOk="0">
                    <a:moveTo>
                      <a:pt x="6264" y="1"/>
                    </a:moveTo>
                    <a:lnTo>
                      <a:pt x="3363" y="1298"/>
                    </a:lnTo>
                    <a:lnTo>
                      <a:pt x="1" y="266"/>
                    </a:lnTo>
                    <a:lnTo>
                      <a:pt x="2986" y="2484"/>
                    </a:lnTo>
                    <a:lnTo>
                      <a:pt x="8105" y="4478"/>
                    </a:lnTo>
                    <a:lnTo>
                      <a:pt x="13531" y="2484"/>
                    </a:lnTo>
                    <a:lnTo>
                      <a:pt x="6264" y="1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3803;p45"/>
              <p:cNvSpPr/>
              <p:nvPr/>
            </p:nvSpPr>
            <p:spPr>
              <a:xfrm>
                <a:off x="1635216" y="3585736"/>
                <a:ext cx="346864" cy="257992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3321" extrusionOk="0">
                    <a:moveTo>
                      <a:pt x="4130" y="0"/>
                    </a:moveTo>
                    <a:cubicBezTo>
                      <a:pt x="3418" y="572"/>
                      <a:pt x="336" y="2428"/>
                      <a:pt x="1" y="3320"/>
                    </a:cubicBezTo>
                    <a:cubicBezTo>
                      <a:pt x="391" y="3223"/>
                      <a:pt x="768" y="3097"/>
                      <a:pt x="1117" y="2902"/>
                    </a:cubicBezTo>
                    <a:cubicBezTo>
                      <a:pt x="1912" y="2316"/>
                      <a:pt x="3641" y="1033"/>
                      <a:pt x="4464" y="433"/>
                    </a:cubicBez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3804;p45"/>
              <p:cNvSpPr/>
              <p:nvPr/>
            </p:nvSpPr>
            <p:spPr>
              <a:xfrm>
                <a:off x="1633040" y="3581385"/>
                <a:ext cx="352301" cy="264517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405" extrusionOk="0">
                    <a:moveTo>
                      <a:pt x="4171" y="84"/>
                    </a:moveTo>
                    <a:lnTo>
                      <a:pt x="4464" y="489"/>
                    </a:lnTo>
                    <a:lnTo>
                      <a:pt x="1117" y="2958"/>
                    </a:lnTo>
                    <a:cubicBezTo>
                      <a:pt x="810" y="3125"/>
                      <a:pt x="475" y="3251"/>
                      <a:pt x="126" y="3334"/>
                    </a:cubicBezTo>
                    <a:lnTo>
                      <a:pt x="112" y="3306"/>
                    </a:lnTo>
                    <a:cubicBezTo>
                      <a:pt x="545" y="2372"/>
                      <a:pt x="3446" y="698"/>
                      <a:pt x="4171" y="84"/>
                    </a:cubicBezTo>
                    <a:close/>
                    <a:moveTo>
                      <a:pt x="4171" y="1"/>
                    </a:moveTo>
                    <a:cubicBezTo>
                      <a:pt x="3362" y="684"/>
                      <a:pt x="475" y="2302"/>
                      <a:pt x="1" y="3376"/>
                    </a:cubicBezTo>
                    <a:lnTo>
                      <a:pt x="15" y="3404"/>
                    </a:lnTo>
                    <a:cubicBezTo>
                      <a:pt x="1173" y="3306"/>
                      <a:pt x="3641" y="1047"/>
                      <a:pt x="4534" y="503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3805;p45"/>
              <p:cNvSpPr/>
              <p:nvPr/>
            </p:nvSpPr>
            <p:spPr>
              <a:xfrm>
                <a:off x="1645004" y="3646408"/>
                <a:ext cx="292639" cy="18970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442" extrusionOk="0">
                    <a:moveTo>
                      <a:pt x="0" y="2442"/>
                    </a:moveTo>
                    <a:cubicBezTo>
                      <a:pt x="168" y="1842"/>
                      <a:pt x="2469" y="377"/>
                      <a:pt x="2985" y="1"/>
                    </a:cubicBezTo>
                    <a:lnTo>
                      <a:pt x="3766" y="1"/>
                    </a:lnTo>
                    <a:cubicBezTo>
                      <a:pt x="3027" y="475"/>
                      <a:pt x="949" y="2344"/>
                      <a:pt x="0" y="24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3806;p45"/>
              <p:cNvSpPr/>
              <p:nvPr/>
            </p:nvSpPr>
            <p:spPr>
              <a:xfrm>
                <a:off x="1671417" y="3809470"/>
                <a:ext cx="4661" cy="396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1" extrusionOk="0">
                    <a:moveTo>
                      <a:pt x="32" y="0"/>
                    </a:moveTo>
                    <a:cubicBezTo>
                      <a:pt x="23" y="0"/>
                      <a:pt x="14" y="6"/>
                      <a:pt x="9" y="22"/>
                    </a:cubicBezTo>
                    <a:cubicBezTo>
                      <a:pt x="0" y="39"/>
                      <a:pt x="13" y="51"/>
                      <a:pt x="27" y="51"/>
                    </a:cubicBezTo>
                    <a:cubicBezTo>
                      <a:pt x="36" y="51"/>
                      <a:pt x="46" y="46"/>
                      <a:pt x="51" y="36"/>
                    </a:cubicBezTo>
                    <a:cubicBezTo>
                      <a:pt x="60" y="18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3807;p45"/>
              <p:cNvSpPr/>
              <p:nvPr/>
            </p:nvSpPr>
            <p:spPr>
              <a:xfrm>
                <a:off x="1741023" y="3762936"/>
                <a:ext cx="13828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37" extrusionOk="0">
                    <a:moveTo>
                      <a:pt x="89" y="0"/>
                    </a:moveTo>
                    <a:cubicBezTo>
                      <a:pt x="64" y="0"/>
                      <a:pt x="39" y="11"/>
                      <a:pt x="20" y="35"/>
                    </a:cubicBezTo>
                    <a:cubicBezTo>
                      <a:pt x="1" y="92"/>
                      <a:pt x="53" y="136"/>
                      <a:pt x="102" y="136"/>
                    </a:cubicBezTo>
                    <a:cubicBezTo>
                      <a:pt x="124" y="136"/>
                      <a:pt x="146" y="127"/>
                      <a:pt x="159" y="105"/>
                    </a:cubicBezTo>
                    <a:cubicBezTo>
                      <a:pt x="177" y="40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3808;p45"/>
              <p:cNvSpPr/>
              <p:nvPr/>
            </p:nvSpPr>
            <p:spPr>
              <a:xfrm>
                <a:off x="1708628" y="3770006"/>
                <a:ext cx="13673" cy="10332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33" extrusionOk="0">
                    <a:moveTo>
                      <a:pt x="89" y="0"/>
                    </a:moveTo>
                    <a:cubicBezTo>
                      <a:pt x="64" y="0"/>
                      <a:pt x="38" y="12"/>
                      <a:pt x="18" y="42"/>
                    </a:cubicBezTo>
                    <a:cubicBezTo>
                      <a:pt x="0" y="96"/>
                      <a:pt x="47" y="133"/>
                      <a:pt x="93" y="133"/>
                    </a:cubicBezTo>
                    <a:cubicBezTo>
                      <a:pt x="118" y="133"/>
                      <a:pt x="143" y="122"/>
                      <a:pt x="158" y="97"/>
                    </a:cubicBezTo>
                    <a:cubicBezTo>
                      <a:pt x="176" y="43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3809;p45"/>
              <p:cNvSpPr/>
              <p:nvPr/>
            </p:nvSpPr>
            <p:spPr>
              <a:xfrm>
                <a:off x="1726652" y="3778629"/>
                <a:ext cx="13051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0" extrusionOk="0">
                    <a:moveTo>
                      <a:pt x="80" y="1"/>
                    </a:moveTo>
                    <a:cubicBezTo>
                      <a:pt x="55" y="1"/>
                      <a:pt x="29" y="13"/>
                      <a:pt x="9" y="42"/>
                    </a:cubicBezTo>
                    <a:cubicBezTo>
                      <a:pt x="0" y="97"/>
                      <a:pt x="44" y="139"/>
                      <a:pt x="88" y="139"/>
                    </a:cubicBezTo>
                    <a:cubicBezTo>
                      <a:pt x="111" y="139"/>
                      <a:pt x="134" y="127"/>
                      <a:pt x="149" y="98"/>
                    </a:cubicBezTo>
                    <a:cubicBezTo>
                      <a:pt x="167" y="43"/>
                      <a:pt x="126" y="1"/>
                      <a:pt x="8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3810;p45"/>
              <p:cNvSpPr/>
              <p:nvPr/>
            </p:nvSpPr>
            <p:spPr>
              <a:xfrm>
                <a:off x="1703190" y="3789505"/>
                <a:ext cx="13750" cy="1079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9" extrusionOk="0">
                    <a:moveTo>
                      <a:pt x="89" y="0"/>
                    </a:moveTo>
                    <a:cubicBezTo>
                      <a:pt x="64" y="0"/>
                      <a:pt x="38" y="12"/>
                      <a:pt x="18" y="42"/>
                    </a:cubicBezTo>
                    <a:cubicBezTo>
                      <a:pt x="0" y="96"/>
                      <a:pt x="47" y="139"/>
                      <a:pt x="94" y="139"/>
                    </a:cubicBezTo>
                    <a:cubicBezTo>
                      <a:pt x="119" y="139"/>
                      <a:pt x="143" y="127"/>
                      <a:pt x="158" y="97"/>
                    </a:cubicBezTo>
                    <a:cubicBezTo>
                      <a:pt x="176" y="43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3811;p45"/>
              <p:cNvSpPr/>
              <p:nvPr/>
            </p:nvSpPr>
            <p:spPr>
              <a:xfrm>
                <a:off x="1749802" y="3740718"/>
                <a:ext cx="13673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0" extrusionOk="0">
                    <a:moveTo>
                      <a:pt x="82" y="1"/>
                    </a:moveTo>
                    <a:cubicBezTo>
                      <a:pt x="58" y="1"/>
                      <a:pt x="33" y="13"/>
                      <a:pt x="18" y="42"/>
                    </a:cubicBezTo>
                    <a:cubicBezTo>
                      <a:pt x="0" y="96"/>
                      <a:pt x="47" y="139"/>
                      <a:pt x="93" y="139"/>
                    </a:cubicBezTo>
                    <a:cubicBezTo>
                      <a:pt x="118" y="139"/>
                      <a:pt x="143" y="127"/>
                      <a:pt x="158" y="98"/>
                    </a:cubicBezTo>
                    <a:cubicBezTo>
                      <a:pt x="176" y="43"/>
                      <a:pt x="129" y="1"/>
                      <a:pt x="8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3812;p45"/>
              <p:cNvSpPr/>
              <p:nvPr/>
            </p:nvSpPr>
            <p:spPr>
              <a:xfrm>
                <a:off x="1779400" y="3738621"/>
                <a:ext cx="15149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2" extrusionOk="0">
                    <a:moveTo>
                      <a:pt x="94" y="0"/>
                    </a:moveTo>
                    <a:cubicBezTo>
                      <a:pt x="68" y="0"/>
                      <a:pt x="42" y="13"/>
                      <a:pt x="28" y="41"/>
                    </a:cubicBezTo>
                    <a:cubicBezTo>
                      <a:pt x="0" y="105"/>
                      <a:pt x="51" y="152"/>
                      <a:pt x="102" y="152"/>
                    </a:cubicBezTo>
                    <a:cubicBezTo>
                      <a:pt x="127" y="152"/>
                      <a:pt x="153" y="139"/>
                      <a:pt x="167" y="111"/>
                    </a:cubicBezTo>
                    <a:cubicBezTo>
                      <a:pt x="195" y="46"/>
                      <a:pt x="144" y="0"/>
                      <a:pt x="9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3813;p45"/>
              <p:cNvSpPr/>
              <p:nvPr/>
            </p:nvSpPr>
            <p:spPr>
              <a:xfrm>
                <a:off x="1778934" y="3721763"/>
                <a:ext cx="13129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37" extrusionOk="0">
                    <a:moveTo>
                      <a:pt x="79" y="0"/>
                    </a:moveTo>
                    <a:cubicBezTo>
                      <a:pt x="57" y="0"/>
                      <a:pt x="34" y="11"/>
                      <a:pt x="20" y="35"/>
                    </a:cubicBezTo>
                    <a:cubicBezTo>
                      <a:pt x="1" y="92"/>
                      <a:pt x="47" y="136"/>
                      <a:pt x="96" y="136"/>
                    </a:cubicBezTo>
                    <a:cubicBezTo>
                      <a:pt x="118" y="136"/>
                      <a:pt x="142" y="127"/>
                      <a:pt x="159" y="105"/>
                    </a:cubicBezTo>
                    <a:cubicBezTo>
                      <a:pt x="169" y="40"/>
                      <a:pt x="123" y="0"/>
                      <a:pt x="7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3814;p45"/>
              <p:cNvSpPr/>
              <p:nvPr/>
            </p:nvSpPr>
            <p:spPr>
              <a:xfrm>
                <a:off x="1805036" y="3699545"/>
                <a:ext cx="13750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0" extrusionOk="0">
                    <a:moveTo>
                      <a:pt x="89" y="1"/>
                    </a:moveTo>
                    <a:cubicBezTo>
                      <a:pt x="64" y="1"/>
                      <a:pt x="38" y="13"/>
                      <a:pt x="19" y="42"/>
                    </a:cubicBezTo>
                    <a:cubicBezTo>
                      <a:pt x="0" y="96"/>
                      <a:pt x="47" y="139"/>
                      <a:pt x="94" y="139"/>
                    </a:cubicBezTo>
                    <a:cubicBezTo>
                      <a:pt x="119" y="139"/>
                      <a:pt x="144" y="127"/>
                      <a:pt x="158" y="98"/>
                    </a:cubicBezTo>
                    <a:cubicBezTo>
                      <a:pt x="176" y="43"/>
                      <a:pt x="135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3815;p45"/>
              <p:cNvSpPr/>
              <p:nvPr/>
            </p:nvSpPr>
            <p:spPr>
              <a:xfrm>
                <a:off x="1819486" y="3710965"/>
                <a:ext cx="15149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2" extrusionOk="0">
                    <a:moveTo>
                      <a:pt x="95" y="1"/>
                    </a:moveTo>
                    <a:cubicBezTo>
                      <a:pt x="69" y="1"/>
                      <a:pt x="42" y="14"/>
                      <a:pt x="28" y="48"/>
                    </a:cubicBezTo>
                    <a:cubicBezTo>
                      <a:pt x="1" y="103"/>
                      <a:pt x="51" y="152"/>
                      <a:pt x="100" y="152"/>
                    </a:cubicBezTo>
                    <a:cubicBezTo>
                      <a:pt x="127" y="152"/>
                      <a:pt x="153" y="138"/>
                      <a:pt x="167" y="104"/>
                    </a:cubicBezTo>
                    <a:cubicBezTo>
                      <a:pt x="195" y="49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3816;p45"/>
              <p:cNvSpPr/>
              <p:nvPr/>
            </p:nvSpPr>
            <p:spPr>
              <a:xfrm>
                <a:off x="1842947" y="3688747"/>
                <a:ext cx="13750" cy="1079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9" extrusionOk="0">
                    <a:moveTo>
                      <a:pt x="83" y="0"/>
                    </a:moveTo>
                    <a:cubicBezTo>
                      <a:pt x="58" y="0"/>
                      <a:pt x="33" y="12"/>
                      <a:pt x="19" y="41"/>
                    </a:cubicBezTo>
                    <a:cubicBezTo>
                      <a:pt x="1" y="96"/>
                      <a:pt x="48" y="139"/>
                      <a:pt x="94" y="139"/>
                    </a:cubicBezTo>
                    <a:cubicBezTo>
                      <a:pt x="119" y="139"/>
                      <a:pt x="144" y="126"/>
                      <a:pt x="158" y="97"/>
                    </a:cubicBezTo>
                    <a:cubicBezTo>
                      <a:pt x="176" y="43"/>
                      <a:pt x="130" y="0"/>
                      <a:pt x="83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3817;p45"/>
              <p:cNvSpPr/>
              <p:nvPr/>
            </p:nvSpPr>
            <p:spPr>
              <a:xfrm>
                <a:off x="1864621" y="3678958"/>
                <a:ext cx="13750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0" extrusionOk="0">
                    <a:moveTo>
                      <a:pt x="83" y="0"/>
                    </a:moveTo>
                    <a:cubicBezTo>
                      <a:pt x="58" y="0"/>
                      <a:pt x="33" y="13"/>
                      <a:pt x="19" y="42"/>
                    </a:cubicBezTo>
                    <a:cubicBezTo>
                      <a:pt x="1" y="96"/>
                      <a:pt x="48" y="139"/>
                      <a:pt x="94" y="139"/>
                    </a:cubicBezTo>
                    <a:cubicBezTo>
                      <a:pt x="119" y="139"/>
                      <a:pt x="144" y="127"/>
                      <a:pt x="158" y="98"/>
                    </a:cubicBezTo>
                    <a:cubicBezTo>
                      <a:pt x="176" y="43"/>
                      <a:pt x="130" y="0"/>
                      <a:pt x="83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3818;p45"/>
              <p:cNvSpPr/>
              <p:nvPr/>
            </p:nvSpPr>
            <p:spPr>
              <a:xfrm>
                <a:off x="1802473" y="3721297"/>
                <a:ext cx="8002" cy="637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82" extrusionOk="0">
                    <a:moveTo>
                      <a:pt x="48" y="0"/>
                    </a:moveTo>
                    <a:cubicBezTo>
                      <a:pt x="34" y="0"/>
                      <a:pt x="19" y="8"/>
                      <a:pt x="10" y="27"/>
                    </a:cubicBezTo>
                    <a:cubicBezTo>
                      <a:pt x="1" y="54"/>
                      <a:pt x="27" y="82"/>
                      <a:pt x="55" y="82"/>
                    </a:cubicBezTo>
                    <a:cubicBezTo>
                      <a:pt x="69" y="82"/>
                      <a:pt x="84" y="74"/>
                      <a:pt x="93" y="55"/>
                    </a:cubicBezTo>
                    <a:cubicBezTo>
                      <a:pt x="103" y="27"/>
                      <a:pt x="76" y="0"/>
                      <a:pt x="48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3819;p45"/>
              <p:cNvSpPr/>
              <p:nvPr/>
            </p:nvSpPr>
            <p:spPr>
              <a:xfrm>
                <a:off x="1829896" y="370047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64" y="0"/>
                    </a:moveTo>
                    <a:cubicBezTo>
                      <a:pt x="47" y="0"/>
                      <a:pt x="30" y="9"/>
                      <a:pt x="19" y="30"/>
                    </a:cubicBezTo>
                    <a:cubicBezTo>
                      <a:pt x="1" y="67"/>
                      <a:pt x="32" y="98"/>
                      <a:pt x="63" y="98"/>
                    </a:cubicBezTo>
                    <a:cubicBezTo>
                      <a:pt x="78" y="98"/>
                      <a:pt x="94" y="90"/>
                      <a:pt x="103" y="72"/>
                    </a:cubicBezTo>
                    <a:cubicBezTo>
                      <a:pt x="121" y="28"/>
                      <a:pt x="94" y="0"/>
                      <a:pt x="6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3820;p45"/>
              <p:cNvSpPr/>
              <p:nvPr/>
            </p:nvSpPr>
            <p:spPr>
              <a:xfrm>
                <a:off x="1846909" y="3672511"/>
                <a:ext cx="8701" cy="644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83" extrusionOk="0">
                    <a:moveTo>
                      <a:pt x="52" y="0"/>
                    </a:moveTo>
                    <a:cubicBezTo>
                      <a:pt x="36" y="0"/>
                      <a:pt x="19" y="8"/>
                      <a:pt x="10" y="27"/>
                    </a:cubicBezTo>
                    <a:cubicBezTo>
                      <a:pt x="1" y="55"/>
                      <a:pt x="27" y="82"/>
                      <a:pt x="55" y="82"/>
                    </a:cubicBezTo>
                    <a:cubicBezTo>
                      <a:pt x="69" y="82"/>
                      <a:pt x="84" y="74"/>
                      <a:pt x="93" y="55"/>
                    </a:cubicBezTo>
                    <a:cubicBezTo>
                      <a:pt x="112" y="28"/>
                      <a:pt x="82" y="0"/>
                      <a:pt x="52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3821;p45"/>
              <p:cNvSpPr/>
              <p:nvPr/>
            </p:nvSpPr>
            <p:spPr>
              <a:xfrm>
                <a:off x="1868894" y="3660625"/>
                <a:ext cx="9478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6" extrusionOk="0">
                    <a:moveTo>
                      <a:pt x="60" y="0"/>
                    </a:moveTo>
                    <a:cubicBezTo>
                      <a:pt x="44" y="0"/>
                      <a:pt x="29" y="8"/>
                      <a:pt x="20" y="27"/>
                    </a:cubicBezTo>
                    <a:cubicBezTo>
                      <a:pt x="1" y="64"/>
                      <a:pt x="32" y="95"/>
                      <a:pt x="63" y="95"/>
                    </a:cubicBezTo>
                    <a:cubicBezTo>
                      <a:pt x="78" y="95"/>
                      <a:pt x="94" y="87"/>
                      <a:pt x="103" y="69"/>
                    </a:cubicBezTo>
                    <a:cubicBezTo>
                      <a:pt x="122" y="31"/>
                      <a:pt x="91" y="0"/>
                      <a:pt x="60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3822;p45"/>
              <p:cNvSpPr/>
              <p:nvPr/>
            </p:nvSpPr>
            <p:spPr>
              <a:xfrm>
                <a:off x="1891733" y="366388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53" y="0"/>
                    </a:moveTo>
                    <a:cubicBezTo>
                      <a:pt x="37" y="0"/>
                      <a:pt x="23" y="8"/>
                      <a:pt x="19" y="27"/>
                    </a:cubicBezTo>
                    <a:cubicBezTo>
                      <a:pt x="1" y="71"/>
                      <a:pt x="28" y="98"/>
                      <a:pt x="57" y="98"/>
                    </a:cubicBezTo>
                    <a:cubicBezTo>
                      <a:pt x="74" y="98"/>
                      <a:pt x="92" y="89"/>
                      <a:pt x="102" y="69"/>
                    </a:cubicBezTo>
                    <a:cubicBezTo>
                      <a:pt x="121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3823;p45"/>
              <p:cNvSpPr/>
              <p:nvPr/>
            </p:nvSpPr>
            <p:spPr>
              <a:xfrm>
                <a:off x="1877672" y="3676084"/>
                <a:ext cx="9322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64" y="1"/>
                    </a:moveTo>
                    <a:cubicBezTo>
                      <a:pt x="47" y="1"/>
                      <a:pt x="29" y="11"/>
                      <a:pt x="18" y="37"/>
                    </a:cubicBezTo>
                    <a:cubicBezTo>
                      <a:pt x="1" y="72"/>
                      <a:pt x="26" y="95"/>
                      <a:pt x="55" y="95"/>
                    </a:cubicBezTo>
                    <a:cubicBezTo>
                      <a:pt x="72" y="95"/>
                      <a:pt x="91" y="86"/>
                      <a:pt x="102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3824;p45"/>
              <p:cNvSpPr/>
              <p:nvPr/>
            </p:nvSpPr>
            <p:spPr>
              <a:xfrm>
                <a:off x="1878682" y="366357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64" y="1"/>
                    </a:moveTo>
                    <a:cubicBezTo>
                      <a:pt x="47" y="1"/>
                      <a:pt x="29" y="10"/>
                      <a:pt x="19" y="31"/>
                    </a:cubicBezTo>
                    <a:cubicBezTo>
                      <a:pt x="1" y="68"/>
                      <a:pt x="32" y="99"/>
                      <a:pt x="63" y="99"/>
                    </a:cubicBezTo>
                    <a:cubicBezTo>
                      <a:pt x="78" y="99"/>
                      <a:pt x="94" y="91"/>
                      <a:pt x="103" y="73"/>
                    </a:cubicBezTo>
                    <a:cubicBezTo>
                      <a:pt x="120" y="28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3825;p45"/>
              <p:cNvSpPr/>
              <p:nvPr/>
            </p:nvSpPr>
            <p:spPr>
              <a:xfrm>
                <a:off x="1855920" y="3674686"/>
                <a:ext cx="9478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6" extrusionOk="0">
                    <a:moveTo>
                      <a:pt x="59" y="1"/>
                    </a:moveTo>
                    <a:cubicBezTo>
                      <a:pt x="44" y="1"/>
                      <a:pt x="28" y="9"/>
                      <a:pt x="19" y="27"/>
                    </a:cubicBezTo>
                    <a:cubicBezTo>
                      <a:pt x="1" y="64"/>
                      <a:pt x="32" y="95"/>
                      <a:pt x="63" y="95"/>
                    </a:cubicBezTo>
                    <a:cubicBezTo>
                      <a:pt x="78" y="95"/>
                      <a:pt x="94" y="88"/>
                      <a:pt x="103" y="69"/>
                    </a:cubicBezTo>
                    <a:cubicBezTo>
                      <a:pt x="121" y="32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3826;p45"/>
              <p:cNvSpPr/>
              <p:nvPr/>
            </p:nvSpPr>
            <p:spPr>
              <a:xfrm>
                <a:off x="1898259" y="3655187"/>
                <a:ext cx="9400" cy="714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" extrusionOk="0">
                    <a:moveTo>
                      <a:pt x="60" y="0"/>
                    </a:moveTo>
                    <a:cubicBezTo>
                      <a:pt x="44" y="0"/>
                      <a:pt x="28" y="8"/>
                      <a:pt x="18" y="27"/>
                    </a:cubicBezTo>
                    <a:cubicBezTo>
                      <a:pt x="1" y="62"/>
                      <a:pt x="33" y="92"/>
                      <a:pt x="62" y="92"/>
                    </a:cubicBezTo>
                    <a:cubicBezTo>
                      <a:pt x="80" y="92"/>
                      <a:pt x="97" y="81"/>
                      <a:pt x="102" y="55"/>
                    </a:cubicBezTo>
                    <a:cubicBezTo>
                      <a:pt x="120" y="28"/>
                      <a:pt x="91" y="0"/>
                      <a:pt x="6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3827;p45"/>
              <p:cNvSpPr/>
              <p:nvPr/>
            </p:nvSpPr>
            <p:spPr>
              <a:xfrm>
                <a:off x="1913408" y="3650836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53" y="1"/>
                    </a:moveTo>
                    <a:cubicBezTo>
                      <a:pt x="37" y="1"/>
                      <a:pt x="23" y="9"/>
                      <a:pt x="18" y="27"/>
                    </a:cubicBezTo>
                    <a:cubicBezTo>
                      <a:pt x="1" y="71"/>
                      <a:pt x="28" y="99"/>
                      <a:pt x="57" y="99"/>
                    </a:cubicBezTo>
                    <a:cubicBezTo>
                      <a:pt x="74" y="99"/>
                      <a:pt x="92" y="90"/>
                      <a:pt x="102" y="69"/>
                    </a:cubicBezTo>
                    <a:cubicBezTo>
                      <a:pt x="121" y="32"/>
                      <a:pt x="84" y="1"/>
                      <a:pt x="53" y="1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3828;p45"/>
              <p:cNvSpPr/>
              <p:nvPr/>
            </p:nvSpPr>
            <p:spPr>
              <a:xfrm>
                <a:off x="1796413" y="3732406"/>
                <a:ext cx="9322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2" extrusionOk="0">
                    <a:moveTo>
                      <a:pt x="64" y="1"/>
                    </a:moveTo>
                    <a:cubicBezTo>
                      <a:pt x="47" y="1"/>
                      <a:pt x="28" y="11"/>
                      <a:pt x="18" y="37"/>
                    </a:cubicBezTo>
                    <a:cubicBezTo>
                      <a:pt x="1" y="72"/>
                      <a:pt x="27" y="102"/>
                      <a:pt x="56" y="102"/>
                    </a:cubicBezTo>
                    <a:cubicBezTo>
                      <a:pt x="73" y="102"/>
                      <a:pt x="91" y="91"/>
                      <a:pt x="102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3829;p45"/>
              <p:cNvSpPr/>
              <p:nvPr/>
            </p:nvSpPr>
            <p:spPr>
              <a:xfrm>
                <a:off x="1824613" y="3693408"/>
                <a:ext cx="9245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2" extrusionOk="0">
                    <a:moveTo>
                      <a:pt x="64" y="1"/>
                    </a:moveTo>
                    <a:cubicBezTo>
                      <a:pt x="46" y="1"/>
                      <a:pt x="28" y="11"/>
                      <a:pt x="18" y="37"/>
                    </a:cubicBezTo>
                    <a:cubicBezTo>
                      <a:pt x="0" y="72"/>
                      <a:pt x="27" y="102"/>
                      <a:pt x="55" y="102"/>
                    </a:cubicBezTo>
                    <a:cubicBezTo>
                      <a:pt x="73" y="102"/>
                      <a:pt x="91" y="91"/>
                      <a:pt x="101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3830;p45"/>
              <p:cNvSpPr/>
              <p:nvPr/>
            </p:nvSpPr>
            <p:spPr>
              <a:xfrm>
                <a:off x="1766737" y="3742350"/>
                <a:ext cx="8002" cy="6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90" extrusionOk="0">
                    <a:moveTo>
                      <a:pt x="47" y="1"/>
                    </a:moveTo>
                    <a:cubicBezTo>
                      <a:pt x="33" y="1"/>
                      <a:pt x="19" y="7"/>
                      <a:pt x="9" y="21"/>
                    </a:cubicBezTo>
                    <a:cubicBezTo>
                      <a:pt x="0" y="58"/>
                      <a:pt x="28" y="89"/>
                      <a:pt x="56" y="89"/>
                    </a:cubicBezTo>
                    <a:cubicBezTo>
                      <a:pt x="70" y="89"/>
                      <a:pt x="84" y="81"/>
                      <a:pt x="93" y="63"/>
                    </a:cubicBezTo>
                    <a:cubicBezTo>
                      <a:pt x="102" y="26"/>
                      <a:pt x="75" y="1"/>
                      <a:pt x="4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3831;p45"/>
              <p:cNvSpPr/>
              <p:nvPr/>
            </p:nvSpPr>
            <p:spPr>
              <a:xfrm>
                <a:off x="1876352" y="3642757"/>
                <a:ext cx="63003" cy="699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0" extrusionOk="0">
                    <a:moveTo>
                      <a:pt x="375" y="0"/>
                    </a:moveTo>
                    <a:cubicBezTo>
                      <a:pt x="184" y="0"/>
                      <a:pt x="1" y="15"/>
                      <a:pt x="7" y="48"/>
                    </a:cubicBezTo>
                    <a:cubicBezTo>
                      <a:pt x="0" y="75"/>
                      <a:pt x="196" y="89"/>
                      <a:pt x="393" y="89"/>
                    </a:cubicBezTo>
                    <a:cubicBezTo>
                      <a:pt x="590" y="89"/>
                      <a:pt x="788" y="75"/>
                      <a:pt x="788" y="48"/>
                    </a:cubicBezTo>
                    <a:cubicBezTo>
                      <a:pt x="810" y="18"/>
                      <a:pt x="588" y="0"/>
                      <a:pt x="37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3832;p45"/>
              <p:cNvSpPr/>
              <p:nvPr/>
            </p:nvSpPr>
            <p:spPr>
              <a:xfrm>
                <a:off x="1556132" y="3851187"/>
                <a:ext cx="120334" cy="140998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815" extrusionOk="0">
                    <a:moveTo>
                      <a:pt x="1033" y="1"/>
                    </a:moveTo>
                    <a:cubicBezTo>
                      <a:pt x="1033" y="1"/>
                      <a:pt x="977" y="126"/>
                      <a:pt x="1256" y="880"/>
                    </a:cubicBezTo>
                    <a:cubicBezTo>
                      <a:pt x="1549" y="1563"/>
                      <a:pt x="796" y="1814"/>
                      <a:pt x="447" y="1424"/>
                    </a:cubicBezTo>
                    <a:cubicBezTo>
                      <a:pt x="0" y="1047"/>
                      <a:pt x="1172" y="57"/>
                      <a:pt x="10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9" name="Google Shape;3833;p45"/>
              <p:cNvGrpSpPr/>
              <p:nvPr/>
            </p:nvGrpSpPr>
            <p:grpSpPr>
              <a:xfrm>
                <a:off x="1800064" y="3660314"/>
                <a:ext cx="85454" cy="67586"/>
                <a:chOff x="1800064" y="3660314"/>
                <a:chExt cx="85454" cy="67586"/>
              </a:xfrm>
            </p:grpSpPr>
            <p:sp>
              <p:nvSpPr>
                <p:cNvPr id="497" name="Google Shape;3834;p45"/>
                <p:cNvSpPr/>
                <p:nvPr/>
              </p:nvSpPr>
              <p:spPr>
                <a:xfrm>
                  <a:off x="1866175" y="3660314"/>
                  <a:ext cx="19344" cy="1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56" extrusionOk="0">
                      <a:moveTo>
                        <a:pt x="32" y="1"/>
                      </a:moveTo>
                      <a:cubicBezTo>
                        <a:pt x="30" y="1"/>
                        <a:pt x="28" y="2"/>
                        <a:pt x="27" y="3"/>
                      </a:cubicBezTo>
                      <a:cubicBezTo>
                        <a:pt x="0" y="3"/>
                        <a:pt x="189" y="256"/>
                        <a:pt x="219" y="256"/>
                      </a:cubicBezTo>
                      <a:cubicBezTo>
                        <a:pt x="220" y="256"/>
                        <a:pt x="221" y="255"/>
                        <a:pt x="222" y="254"/>
                      </a:cubicBezTo>
                      <a:cubicBezTo>
                        <a:pt x="249" y="254"/>
                        <a:pt x="73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3835;p45"/>
                <p:cNvSpPr/>
                <p:nvPr/>
              </p:nvSpPr>
              <p:spPr>
                <a:xfrm>
                  <a:off x="1855299" y="3667927"/>
                  <a:ext cx="19421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70" extrusionOk="0">
                      <a:moveTo>
                        <a:pt x="32" y="1"/>
                      </a:moveTo>
                      <a:cubicBezTo>
                        <a:pt x="30" y="1"/>
                        <a:pt x="29" y="1"/>
                        <a:pt x="27" y="3"/>
                      </a:cubicBezTo>
                      <a:cubicBezTo>
                        <a:pt x="1" y="16"/>
                        <a:pt x="177" y="270"/>
                        <a:pt x="217" y="270"/>
                      </a:cubicBezTo>
                      <a:cubicBezTo>
                        <a:pt x="219" y="270"/>
                        <a:pt x="221" y="269"/>
                        <a:pt x="222" y="268"/>
                      </a:cubicBezTo>
                      <a:cubicBezTo>
                        <a:pt x="249" y="254"/>
                        <a:pt x="73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3836;p45"/>
                <p:cNvSpPr/>
                <p:nvPr/>
              </p:nvSpPr>
              <p:spPr>
                <a:xfrm>
                  <a:off x="1844501" y="3675540"/>
                  <a:ext cx="19344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70" extrusionOk="0">
                      <a:moveTo>
                        <a:pt x="32" y="0"/>
                      </a:moveTo>
                      <a:cubicBezTo>
                        <a:pt x="30" y="0"/>
                        <a:pt x="28" y="1"/>
                        <a:pt x="27" y="2"/>
                      </a:cubicBezTo>
                      <a:cubicBezTo>
                        <a:pt x="0" y="15"/>
                        <a:pt x="176" y="269"/>
                        <a:pt x="217" y="269"/>
                      </a:cubicBezTo>
                      <a:cubicBezTo>
                        <a:pt x="219" y="269"/>
                        <a:pt x="221" y="269"/>
                        <a:pt x="222" y="267"/>
                      </a:cubicBezTo>
                      <a:cubicBezTo>
                        <a:pt x="249" y="254"/>
                        <a:pt x="73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3837;p45"/>
                <p:cNvSpPr/>
                <p:nvPr/>
              </p:nvSpPr>
              <p:spPr>
                <a:xfrm>
                  <a:off x="1833625" y="3684163"/>
                  <a:ext cx="19421" cy="1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56" extrusionOk="0">
                      <a:moveTo>
                        <a:pt x="31" y="1"/>
                      </a:moveTo>
                      <a:cubicBezTo>
                        <a:pt x="29" y="1"/>
                        <a:pt x="28" y="1"/>
                        <a:pt x="27" y="3"/>
                      </a:cubicBezTo>
                      <a:cubicBezTo>
                        <a:pt x="1" y="3"/>
                        <a:pt x="177" y="256"/>
                        <a:pt x="217" y="256"/>
                      </a:cubicBezTo>
                      <a:cubicBezTo>
                        <a:pt x="219" y="256"/>
                        <a:pt x="221" y="255"/>
                        <a:pt x="223" y="254"/>
                      </a:cubicBezTo>
                      <a:cubicBezTo>
                        <a:pt x="249" y="254"/>
                        <a:pt x="61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3838;p45"/>
                <p:cNvSpPr/>
                <p:nvPr/>
              </p:nvSpPr>
              <p:spPr>
                <a:xfrm>
                  <a:off x="1822826" y="3691777"/>
                  <a:ext cx="19266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70" extrusionOk="0">
                      <a:moveTo>
                        <a:pt x="30" y="0"/>
                      </a:moveTo>
                      <a:cubicBezTo>
                        <a:pt x="29" y="0"/>
                        <a:pt x="27" y="1"/>
                        <a:pt x="27" y="2"/>
                      </a:cubicBezTo>
                      <a:cubicBezTo>
                        <a:pt x="0" y="16"/>
                        <a:pt x="176" y="269"/>
                        <a:pt x="205" y="269"/>
                      </a:cubicBezTo>
                      <a:cubicBezTo>
                        <a:pt x="206" y="269"/>
                        <a:pt x="207" y="269"/>
                        <a:pt x="208" y="267"/>
                      </a:cubicBezTo>
                      <a:cubicBezTo>
                        <a:pt x="248" y="254"/>
                        <a:pt x="60" y="0"/>
                        <a:pt x="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3839;p45"/>
                <p:cNvSpPr/>
                <p:nvPr/>
              </p:nvSpPr>
              <p:spPr>
                <a:xfrm>
                  <a:off x="1810940" y="3699390"/>
                  <a:ext cx="20353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270" extrusionOk="0">
                      <a:moveTo>
                        <a:pt x="44" y="0"/>
                      </a:moveTo>
                      <a:cubicBezTo>
                        <a:pt x="42" y="0"/>
                        <a:pt x="41" y="1"/>
                        <a:pt x="40" y="2"/>
                      </a:cubicBezTo>
                      <a:cubicBezTo>
                        <a:pt x="0" y="15"/>
                        <a:pt x="188" y="269"/>
                        <a:pt x="218" y="269"/>
                      </a:cubicBezTo>
                      <a:cubicBezTo>
                        <a:pt x="220" y="269"/>
                        <a:pt x="221" y="268"/>
                        <a:pt x="222" y="267"/>
                      </a:cubicBezTo>
                      <a:cubicBezTo>
                        <a:pt x="261" y="254"/>
                        <a:pt x="74" y="0"/>
                        <a:pt x="4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3840;p45"/>
                <p:cNvSpPr/>
                <p:nvPr/>
              </p:nvSpPr>
              <p:spPr>
                <a:xfrm>
                  <a:off x="1800064" y="3706925"/>
                  <a:ext cx="19344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70" extrusionOk="0">
                      <a:moveTo>
                        <a:pt x="44" y="1"/>
                      </a:moveTo>
                      <a:cubicBezTo>
                        <a:pt x="43" y="1"/>
                        <a:pt x="41" y="1"/>
                        <a:pt x="41" y="3"/>
                      </a:cubicBezTo>
                      <a:cubicBezTo>
                        <a:pt x="1" y="16"/>
                        <a:pt x="189" y="270"/>
                        <a:pt x="219" y="270"/>
                      </a:cubicBezTo>
                      <a:cubicBezTo>
                        <a:pt x="220" y="270"/>
                        <a:pt x="221" y="269"/>
                        <a:pt x="222" y="268"/>
                      </a:cubicBezTo>
                      <a:cubicBezTo>
                        <a:pt x="249" y="254"/>
                        <a:pt x="73" y="1"/>
                        <a:pt x="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0" name="Google Shape;3841;p45"/>
              <p:cNvSpPr/>
              <p:nvPr/>
            </p:nvSpPr>
            <p:spPr>
              <a:xfrm>
                <a:off x="1940831" y="3495854"/>
                <a:ext cx="187532" cy="14301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41" extrusionOk="0">
                    <a:moveTo>
                      <a:pt x="1480" y="1"/>
                    </a:moveTo>
                    <a:cubicBezTo>
                      <a:pt x="997" y="1"/>
                      <a:pt x="582" y="826"/>
                      <a:pt x="115" y="826"/>
                    </a:cubicBezTo>
                    <a:cubicBezTo>
                      <a:pt x="77" y="826"/>
                      <a:pt x="39" y="821"/>
                      <a:pt x="0" y="809"/>
                    </a:cubicBezTo>
                    <a:lnTo>
                      <a:pt x="0" y="809"/>
                    </a:lnTo>
                    <a:cubicBezTo>
                      <a:pt x="168" y="1367"/>
                      <a:pt x="154" y="1450"/>
                      <a:pt x="767" y="1841"/>
                    </a:cubicBezTo>
                    <a:cubicBezTo>
                      <a:pt x="753" y="1185"/>
                      <a:pt x="2413" y="1102"/>
                      <a:pt x="1883" y="209"/>
                    </a:cubicBezTo>
                    <a:cubicBezTo>
                      <a:pt x="1742" y="60"/>
                      <a:pt x="1609" y="1"/>
                      <a:pt x="1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3842;p45"/>
              <p:cNvSpPr/>
              <p:nvPr/>
            </p:nvSpPr>
            <p:spPr>
              <a:xfrm>
                <a:off x="1984179" y="3512012"/>
                <a:ext cx="144183" cy="12686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633" extrusionOk="0">
                    <a:moveTo>
                      <a:pt x="1325" y="1"/>
                    </a:moveTo>
                    <a:lnTo>
                      <a:pt x="1325" y="1"/>
                    </a:lnTo>
                    <a:cubicBezTo>
                      <a:pt x="1646" y="824"/>
                      <a:pt x="0" y="963"/>
                      <a:pt x="209" y="1633"/>
                    </a:cubicBezTo>
                    <a:cubicBezTo>
                      <a:pt x="209" y="977"/>
                      <a:pt x="1855" y="908"/>
                      <a:pt x="132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3843;p45"/>
              <p:cNvSpPr/>
              <p:nvPr/>
            </p:nvSpPr>
            <p:spPr>
              <a:xfrm>
                <a:off x="2010204" y="3537493"/>
                <a:ext cx="60672" cy="4132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532" extrusionOk="0">
                    <a:moveTo>
                      <a:pt x="564" y="0"/>
                    </a:moveTo>
                    <a:cubicBezTo>
                      <a:pt x="490" y="0"/>
                      <a:pt x="391" y="35"/>
                      <a:pt x="279" y="119"/>
                    </a:cubicBezTo>
                    <a:cubicBezTo>
                      <a:pt x="1" y="318"/>
                      <a:pt x="41" y="531"/>
                      <a:pt x="224" y="531"/>
                    </a:cubicBezTo>
                    <a:cubicBezTo>
                      <a:pt x="297" y="531"/>
                      <a:pt x="394" y="496"/>
                      <a:pt x="502" y="412"/>
                    </a:cubicBezTo>
                    <a:cubicBezTo>
                      <a:pt x="780" y="213"/>
                      <a:pt x="747" y="0"/>
                      <a:pt x="56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3844;p45"/>
              <p:cNvSpPr/>
              <p:nvPr/>
            </p:nvSpPr>
            <p:spPr>
              <a:xfrm>
                <a:off x="952593" y="3990944"/>
                <a:ext cx="146902" cy="23748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3057" extrusionOk="0">
                    <a:moveTo>
                      <a:pt x="1204" y="1"/>
                    </a:moveTo>
                    <a:cubicBezTo>
                      <a:pt x="1198" y="1"/>
                      <a:pt x="1192" y="1"/>
                      <a:pt x="1186" y="1"/>
                    </a:cubicBezTo>
                    <a:lnTo>
                      <a:pt x="0" y="1"/>
                    </a:lnTo>
                    <a:lnTo>
                      <a:pt x="0" y="3056"/>
                    </a:lnTo>
                    <a:lnTo>
                      <a:pt x="1186" y="3056"/>
                    </a:lnTo>
                    <a:cubicBezTo>
                      <a:pt x="1192" y="3056"/>
                      <a:pt x="1198" y="3057"/>
                      <a:pt x="1204" y="3057"/>
                    </a:cubicBezTo>
                    <a:cubicBezTo>
                      <a:pt x="1891" y="3057"/>
                      <a:pt x="1891" y="1"/>
                      <a:pt x="1204" y="1"/>
                    </a:cubicBez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3845;p45"/>
              <p:cNvSpPr/>
              <p:nvPr/>
            </p:nvSpPr>
            <p:spPr>
              <a:xfrm>
                <a:off x="908700" y="3993740"/>
                <a:ext cx="87862" cy="231657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2982" extrusionOk="0">
                    <a:moveTo>
                      <a:pt x="565" y="0"/>
                    </a:moveTo>
                    <a:cubicBezTo>
                      <a:pt x="283" y="0"/>
                      <a:pt x="0" y="495"/>
                      <a:pt x="7" y="1486"/>
                    </a:cubicBezTo>
                    <a:cubicBezTo>
                      <a:pt x="0" y="2483"/>
                      <a:pt x="283" y="2982"/>
                      <a:pt x="565" y="2982"/>
                    </a:cubicBezTo>
                    <a:cubicBezTo>
                      <a:pt x="848" y="2982"/>
                      <a:pt x="1130" y="2483"/>
                      <a:pt x="1123" y="1486"/>
                    </a:cubicBezTo>
                    <a:cubicBezTo>
                      <a:pt x="1130" y="495"/>
                      <a:pt x="848" y="0"/>
                      <a:pt x="5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3846;p45"/>
              <p:cNvSpPr/>
              <p:nvPr/>
            </p:nvSpPr>
            <p:spPr>
              <a:xfrm>
                <a:off x="1528165" y="3737223"/>
                <a:ext cx="140454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431" extrusionOk="0">
                    <a:moveTo>
                      <a:pt x="1492" y="1"/>
                    </a:moveTo>
                    <a:cubicBezTo>
                      <a:pt x="1001" y="1"/>
                      <a:pt x="1" y="204"/>
                      <a:pt x="54" y="352"/>
                    </a:cubicBezTo>
                    <a:cubicBezTo>
                      <a:pt x="54" y="407"/>
                      <a:pt x="162" y="430"/>
                      <a:pt x="325" y="430"/>
                    </a:cubicBezTo>
                    <a:cubicBezTo>
                      <a:pt x="818" y="430"/>
                      <a:pt x="1808" y="220"/>
                      <a:pt x="1755" y="73"/>
                    </a:cubicBezTo>
                    <a:cubicBezTo>
                      <a:pt x="1755" y="22"/>
                      <a:pt x="1650" y="1"/>
                      <a:pt x="1492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3847;p45"/>
              <p:cNvSpPr/>
              <p:nvPr/>
            </p:nvSpPr>
            <p:spPr>
              <a:xfrm>
                <a:off x="1377067" y="3518460"/>
                <a:ext cx="383919" cy="65877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848" extrusionOk="0">
                    <a:moveTo>
                      <a:pt x="4070" y="1"/>
                    </a:moveTo>
                    <a:cubicBezTo>
                      <a:pt x="2716" y="1"/>
                      <a:pt x="1" y="397"/>
                      <a:pt x="116" y="699"/>
                    </a:cubicBezTo>
                    <a:cubicBezTo>
                      <a:pt x="102" y="804"/>
                      <a:pt x="400" y="848"/>
                      <a:pt x="853" y="848"/>
                    </a:cubicBezTo>
                    <a:cubicBezTo>
                      <a:pt x="2208" y="848"/>
                      <a:pt x="4942" y="458"/>
                      <a:pt x="4816" y="155"/>
                    </a:cubicBezTo>
                    <a:cubicBezTo>
                      <a:pt x="4830" y="46"/>
                      <a:pt x="4528" y="1"/>
                      <a:pt x="4070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8683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Google Shape;2885;p41"/>
          <p:cNvSpPr txBox="1">
            <a:spLocks noGrp="1"/>
          </p:cNvSpPr>
          <p:nvPr>
            <p:ph type="title"/>
          </p:nvPr>
        </p:nvSpPr>
        <p:spPr>
          <a:xfrm>
            <a:off x="720000" y="39927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Классификация по агрегатному состоянию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47" name="Google Shape;2947;p4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026A3B-E2A4-4F2D-BC22-611FF3A467FC}"/>
              </a:ext>
            </a:extLst>
          </p:cNvPr>
          <p:cNvSpPr txBox="1"/>
          <p:nvPr/>
        </p:nvSpPr>
        <p:spPr>
          <a:xfrm>
            <a:off x="784384" y="1596629"/>
            <a:ext cx="7620000" cy="2841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зависимости от агрегатного состояния дисперсной фазы и дисперсной среды все дисперсные системы можно разделить на восемь типов. </a:t>
            </a:r>
            <a:endParaRPr lang="en-US" sz="16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Их обозначают в виде обычной дроби начальными буквами названий агрегатного состояния: в числителе – дисперсная фаза, в знаменателе – дисперсионная среда. </a:t>
            </a:r>
            <a:r>
              <a:rPr lang="ru-RU" sz="16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Например, обозначения Ж/Т означает «жидкая фаза в твердой среде»; Т/Г – «твердая фаза в газообразной среде».</a:t>
            </a:r>
          </a:p>
        </p:txBody>
      </p:sp>
    </p:spTree>
    <p:extLst>
      <p:ext uri="{BB962C8B-B14F-4D97-AF65-F5344CB8AC3E}">
        <p14:creationId xmlns:p14="http://schemas.microsoft.com/office/powerpoint/2010/main" val="7714332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76225" y="266700"/>
            <a:ext cx="8543925" cy="463867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Структурно-механический барьер -  это важный фактор устойчивости, поэтому его используют для получения высокоустойчивых, концентрированных дисперсных систем (эмульсий, суспензий), однако для этого необходима сравнительно высокая концентрация стабилизатора.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Таким образом, к факторам, обеспечивающим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агрегативную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устойчивость, относятся следующие: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70</a:t>
            </a:fld>
            <a:endParaRPr lang="en"/>
          </a:p>
        </p:txBody>
      </p:sp>
      <p:pic>
        <p:nvPicPr>
          <p:cNvPr id="12290" name="Picture 2" descr="https://thepresentation.ru/img/tmb/4/386777/7282ab4d233207580a1b6db50791bfca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19274"/>
            <a:ext cx="42799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6797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электростатический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обусловлен силами электростатического отталкивания (наличие </a:t>
            </a:r>
            <a:r>
              <a:rPr lang="ru-RU" dirty="0" err="1"/>
              <a:t>φ</a:t>
            </a:r>
            <a:r>
              <a:rPr lang="ru-RU" baseline="-25000" dirty="0" err="1"/>
              <a:t>мф</a:t>
            </a:r>
            <a:r>
              <a:rPr lang="ru-RU" dirty="0"/>
              <a:t>- и ζ-потенциала)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ru-RU" sz="2000" dirty="0"/>
              <a:t>адсорбционно-сольватный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ru-RU" dirty="0"/>
              <a:t>сольватные оболочки ионов диффузного слоя обладают упругими свойствами и создают расклинивающее давление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 idx="4"/>
          </p:nvPr>
        </p:nvSpPr>
        <p:spPr>
          <a:xfrm>
            <a:off x="4937382" y="3691250"/>
            <a:ext cx="3882768" cy="527700"/>
          </a:xfrm>
        </p:spPr>
        <p:txBody>
          <a:bodyPr/>
          <a:lstStyle/>
          <a:p>
            <a:r>
              <a:rPr lang="ru-RU" sz="2000" dirty="0" err="1"/>
              <a:t>энтропийный</a:t>
            </a:r>
            <a:endParaRPr lang="ru-RU" sz="2000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5"/>
          </p:nvPr>
        </p:nvSpPr>
        <p:spPr>
          <a:xfrm>
            <a:off x="523875" y="4152901"/>
            <a:ext cx="8334375" cy="895350"/>
          </a:xfrm>
        </p:spPr>
        <p:txBody>
          <a:bodyPr/>
          <a:lstStyle/>
          <a:p>
            <a:r>
              <a:rPr lang="ru-RU" dirty="0"/>
              <a:t>является дополнительным к двум первым факторам, проявляется, когда частицы сближаются друг с другом на такие расстояния, при которых адсорбированные на них вещества находятся в состоянии </a:t>
            </a:r>
            <a:r>
              <a:rPr lang="ru-RU" dirty="0" err="1"/>
              <a:t>микроброуновского</a:t>
            </a:r>
            <a:r>
              <a:rPr lang="ru-RU" dirty="0"/>
              <a:t> движения. Он способствует равномерному распределению частиц по объему системы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71</a:t>
            </a:fld>
            <a:endParaRPr lang="en"/>
          </a:p>
        </p:txBody>
      </p:sp>
      <p:grpSp>
        <p:nvGrpSpPr>
          <p:cNvPr id="12" name="Google Shape;6886;p67"/>
          <p:cNvGrpSpPr/>
          <p:nvPr/>
        </p:nvGrpSpPr>
        <p:grpSpPr>
          <a:xfrm>
            <a:off x="1443823" y="1172017"/>
            <a:ext cx="484714" cy="484751"/>
            <a:chOff x="5604882" y="3973751"/>
            <a:chExt cx="376828" cy="376828"/>
          </a:xfrm>
        </p:grpSpPr>
        <p:sp>
          <p:nvSpPr>
            <p:cNvPr id="13" name="Google Shape;6887;p67"/>
            <p:cNvSpPr/>
            <p:nvPr/>
          </p:nvSpPr>
          <p:spPr>
            <a:xfrm>
              <a:off x="5652875" y="4273008"/>
              <a:ext cx="148213" cy="22190"/>
            </a:xfrm>
            <a:custGeom>
              <a:avLst/>
              <a:gdLst/>
              <a:ahLst/>
              <a:cxnLst/>
              <a:rect l="l" t="t" r="r" b="b"/>
              <a:pathLst>
                <a:path w="5497" h="823" extrusionOk="0">
                  <a:moveTo>
                    <a:pt x="277" y="1"/>
                  </a:moveTo>
                  <a:lnTo>
                    <a:pt x="1" y="412"/>
                  </a:lnTo>
                  <a:lnTo>
                    <a:pt x="277" y="823"/>
                  </a:lnTo>
                  <a:lnTo>
                    <a:pt x="5208" y="823"/>
                  </a:lnTo>
                  <a:lnTo>
                    <a:pt x="5497" y="412"/>
                  </a:lnTo>
                  <a:lnTo>
                    <a:pt x="5208" y="1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88;p67"/>
            <p:cNvSpPr/>
            <p:nvPr/>
          </p:nvSpPr>
          <p:spPr>
            <a:xfrm>
              <a:off x="5793296" y="4273008"/>
              <a:ext cx="138695" cy="22190"/>
            </a:xfrm>
            <a:custGeom>
              <a:avLst/>
              <a:gdLst/>
              <a:ahLst/>
              <a:cxnLst/>
              <a:rect l="l" t="t" r="r" b="b"/>
              <a:pathLst>
                <a:path w="5144" h="823" extrusionOk="0">
                  <a:moveTo>
                    <a:pt x="0" y="1"/>
                  </a:moveTo>
                  <a:lnTo>
                    <a:pt x="0" y="823"/>
                  </a:lnTo>
                  <a:lnTo>
                    <a:pt x="4932" y="823"/>
                  </a:lnTo>
                  <a:lnTo>
                    <a:pt x="5144" y="412"/>
                  </a:lnTo>
                  <a:lnTo>
                    <a:pt x="4932" y="1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89;p67"/>
            <p:cNvSpPr/>
            <p:nvPr/>
          </p:nvSpPr>
          <p:spPr>
            <a:xfrm>
              <a:off x="5633597" y="4018050"/>
              <a:ext cx="82128" cy="188468"/>
            </a:xfrm>
            <a:custGeom>
              <a:avLst/>
              <a:gdLst/>
              <a:ahLst/>
              <a:cxnLst/>
              <a:rect l="l" t="t" r="r" b="b"/>
              <a:pathLst>
                <a:path w="3046" h="6990" extrusionOk="0">
                  <a:moveTo>
                    <a:pt x="1812" y="0"/>
                  </a:moveTo>
                  <a:lnTo>
                    <a:pt x="1812" y="2197"/>
                  </a:lnTo>
                  <a:cubicBezTo>
                    <a:pt x="679" y="2598"/>
                    <a:pt x="0" y="3755"/>
                    <a:pt x="204" y="4940"/>
                  </a:cubicBezTo>
                  <a:cubicBezTo>
                    <a:pt x="407" y="6123"/>
                    <a:pt x="1433" y="6990"/>
                    <a:pt x="2634" y="6990"/>
                  </a:cubicBezTo>
                  <a:lnTo>
                    <a:pt x="3045" y="3852"/>
                  </a:lnTo>
                  <a:lnTo>
                    <a:pt x="2634" y="0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90;p67"/>
            <p:cNvSpPr/>
            <p:nvPr/>
          </p:nvSpPr>
          <p:spPr>
            <a:xfrm>
              <a:off x="5704617" y="4018050"/>
              <a:ext cx="71046" cy="188468"/>
            </a:xfrm>
            <a:custGeom>
              <a:avLst/>
              <a:gdLst/>
              <a:ahLst/>
              <a:cxnLst/>
              <a:rect l="l" t="t" r="r" b="b"/>
              <a:pathLst>
                <a:path w="2635" h="6990" extrusionOk="0">
                  <a:moveTo>
                    <a:pt x="0" y="0"/>
                  </a:moveTo>
                  <a:lnTo>
                    <a:pt x="0" y="6990"/>
                  </a:lnTo>
                  <a:cubicBezTo>
                    <a:pt x="1201" y="6990"/>
                    <a:pt x="2229" y="6123"/>
                    <a:pt x="2431" y="4940"/>
                  </a:cubicBezTo>
                  <a:cubicBezTo>
                    <a:pt x="2634" y="3755"/>
                    <a:pt x="1955" y="2598"/>
                    <a:pt x="823" y="2197"/>
                  </a:cubicBezTo>
                  <a:lnTo>
                    <a:pt x="823" y="0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891;p67"/>
            <p:cNvSpPr/>
            <p:nvPr/>
          </p:nvSpPr>
          <p:spPr>
            <a:xfrm>
              <a:off x="5815459" y="4051295"/>
              <a:ext cx="57241" cy="160777"/>
            </a:xfrm>
            <a:custGeom>
              <a:avLst/>
              <a:gdLst/>
              <a:ahLst/>
              <a:cxnLst/>
              <a:rect l="l" t="t" r="r" b="b"/>
              <a:pathLst>
                <a:path w="2123" h="5963" extrusionOk="0">
                  <a:moveTo>
                    <a:pt x="1" y="1"/>
                  </a:moveTo>
                  <a:lnTo>
                    <a:pt x="1" y="1645"/>
                  </a:lnTo>
                  <a:lnTo>
                    <a:pt x="337" y="2057"/>
                  </a:lnTo>
                  <a:lnTo>
                    <a:pt x="1" y="2468"/>
                  </a:lnTo>
                  <a:lnTo>
                    <a:pt x="1" y="3290"/>
                  </a:lnTo>
                  <a:lnTo>
                    <a:pt x="311" y="3701"/>
                  </a:lnTo>
                  <a:lnTo>
                    <a:pt x="1" y="4112"/>
                  </a:lnTo>
                  <a:lnTo>
                    <a:pt x="1" y="4783"/>
                  </a:lnTo>
                  <a:cubicBezTo>
                    <a:pt x="1" y="5322"/>
                    <a:pt x="436" y="5757"/>
                    <a:pt x="972" y="5757"/>
                  </a:cubicBezTo>
                  <a:lnTo>
                    <a:pt x="1412" y="5962"/>
                  </a:lnTo>
                  <a:lnTo>
                    <a:pt x="1851" y="5757"/>
                  </a:lnTo>
                  <a:lnTo>
                    <a:pt x="2123" y="2879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892;p67"/>
            <p:cNvSpPr/>
            <p:nvPr/>
          </p:nvSpPr>
          <p:spPr>
            <a:xfrm>
              <a:off x="5865340" y="4051295"/>
              <a:ext cx="60962" cy="160777"/>
            </a:xfrm>
            <a:custGeom>
              <a:avLst/>
              <a:gdLst/>
              <a:ahLst/>
              <a:cxnLst/>
              <a:rect l="l" t="t" r="r" b="b"/>
              <a:pathLst>
                <a:path w="2261" h="5963" extrusionOk="0">
                  <a:moveTo>
                    <a:pt x="1" y="1"/>
                  </a:moveTo>
                  <a:lnTo>
                    <a:pt x="1" y="5757"/>
                  </a:lnTo>
                  <a:lnTo>
                    <a:pt x="438" y="5962"/>
                  </a:lnTo>
                  <a:lnTo>
                    <a:pt x="878" y="5757"/>
                  </a:lnTo>
                  <a:cubicBezTo>
                    <a:pt x="1414" y="5757"/>
                    <a:pt x="1849" y="5322"/>
                    <a:pt x="1849" y="4783"/>
                  </a:cubicBezTo>
                  <a:lnTo>
                    <a:pt x="1849" y="123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893;p67"/>
            <p:cNvSpPr/>
            <p:nvPr/>
          </p:nvSpPr>
          <p:spPr>
            <a:xfrm>
              <a:off x="5638154" y="4242864"/>
              <a:ext cx="22190" cy="107715"/>
            </a:xfrm>
            <a:custGeom>
              <a:avLst/>
              <a:gdLst/>
              <a:ahLst/>
              <a:cxnLst/>
              <a:rect l="l" t="t" r="r" b="b"/>
              <a:pathLst>
                <a:path w="823" h="3995" extrusionOk="0">
                  <a:moveTo>
                    <a:pt x="412" y="0"/>
                  </a:moveTo>
                  <a:lnTo>
                    <a:pt x="0" y="294"/>
                  </a:lnTo>
                  <a:lnTo>
                    <a:pt x="0" y="3995"/>
                  </a:lnTo>
                  <a:lnTo>
                    <a:pt x="823" y="3995"/>
                  </a:lnTo>
                  <a:lnTo>
                    <a:pt x="823" y="294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894;p67"/>
            <p:cNvSpPr/>
            <p:nvPr/>
          </p:nvSpPr>
          <p:spPr>
            <a:xfrm>
              <a:off x="5926275" y="4241974"/>
              <a:ext cx="22190" cy="108605"/>
            </a:xfrm>
            <a:custGeom>
              <a:avLst/>
              <a:gdLst/>
              <a:ahLst/>
              <a:cxnLst/>
              <a:rect l="l" t="t" r="r" b="b"/>
              <a:pathLst>
                <a:path w="823" h="4028" extrusionOk="0">
                  <a:moveTo>
                    <a:pt x="411" y="1"/>
                  </a:moveTo>
                  <a:lnTo>
                    <a:pt x="0" y="327"/>
                  </a:lnTo>
                  <a:lnTo>
                    <a:pt x="0" y="4028"/>
                  </a:lnTo>
                  <a:lnTo>
                    <a:pt x="822" y="4028"/>
                  </a:lnTo>
                  <a:lnTo>
                    <a:pt x="822" y="327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895;p67"/>
            <p:cNvSpPr/>
            <p:nvPr/>
          </p:nvSpPr>
          <p:spPr>
            <a:xfrm>
              <a:off x="5815459" y="4139975"/>
              <a:ext cx="33299" cy="22217"/>
            </a:xfrm>
            <a:custGeom>
              <a:avLst/>
              <a:gdLst/>
              <a:ahLst/>
              <a:cxnLst/>
              <a:rect l="l" t="t" r="r" b="b"/>
              <a:pathLst>
                <a:path w="1235" h="824" extrusionOk="0">
                  <a:moveTo>
                    <a:pt x="1" y="1"/>
                  </a:moveTo>
                  <a:lnTo>
                    <a:pt x="1" y="823"/>
                  </a:lnTo>
                  <a:lnTo>
                    <a:pt x="1234" y="823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896;p67"/>
            <p:cNvSpPr/>
            <p:nvPr/>
          </p:nvSpPr>
          <p:spPr>
            <a:xfrm>
              <a:off x="5815459" y="4095648"/>
              <a:ext cx="33299" cy="22190"/>
            </a:xfrm>
            <a:custGeom>
              <a:avLst/>
              <a:gdLst/>
              <a:ahLst/>
              <a:cxnLst/>
              <a:rect l="l" t="t" r="r" b="b"/>
              <a:pathLst>
                <a:path w="1235" h="823" extrusionOk="0">
                  <a:moveTo>
                    <a:pt x="1" y="0"/>
                  </a:moveTo>
                  <a:lnTo>
                    <a:pt x="1" y="823"/>
                  </a:lnTo>
                  <a:lnTo>
                    <a:pt x="1234" y="823"/>
                  </a:lnTo>
                  <a:lnTo>
                    <a:pt x="1234" y="0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897;p67"/>
            <p:cNvSpPr/>
            <p:nvPr/>
          </p:nvSpPr>
          <p:spPr>
            <a:xfrm>
              <a:off x="5604882" y="4206437"/>
              <a:ext cx="197689" cy="44380"/>
            </a:xfrm>
            <a:custGeom>
              <a:avLst/>
              <a:gdLst/>
              <a:ahLst/>
              <a:cxnLst/>
              <a:rect l="l" t="t" r="r" b="b"/>
              <a:pathLst>
                <a:path w="7332" h="1646" extrusionOk="0">
                  <a:moveTo>
                    <a:pt x="6988" y="1"/>
                  </a:moveTo>
                  <a:lnTo>
                    <a:pt x="1" y="3"/>
                  </a:lnTo>
                  <a:lnTo>
                    <a:pt x="1" y="1645"/>
                  </a:lnTo>
                  <a:lnTo>
                    <a:pt x="6988" y="1645"/>
                  </a:lnTo>
                  <a:lnTo>
                    <a:pt x="7331" y="823"/>
                  </a:lnTo>
                  <a:lnTo>
                    <a:pt x="6988" y="1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898;p67"/>
            <p:cNvSpPr/>
            <p:nvPr/>
          </p:nvSpPr>
          <p:spPr>
            <a:xfrm>
              <a:off x="5793296" y="4206491"/>
              <a:ext cx="188414" cy="44380"/>
            </a:xfrm>
            <a:custGeom>
              <a:avLst/>
              <a:gdLst/>
              <a:ahLst/>
              <a:cxnLst/>
              <a:rect l="l" t="t" r="r" b="b"/>
              <a:pathLst>
                <a:path w="6988" h="1646" extrusionOk="0">
                  <a:moveTo>
                    <a:pt x="0" y="1"/>
                  </a:moveTo>
                  <a:lnTo>
                    <a:pt x="0" y="1645"/>
                  </a:lnTo>
                  <a:lnTo>
                    <a:pt x="6988" y="1645"/>
                  </a:lnTo>
                  <a:lnTo>
                    <a:pt x="6988" y="1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899;p67"/>
            <p:cNvSpPr/>
            <p:nvPr/>
          </p:nvSpPr>
          <p:spPr>
            <a:xfrm>
              <a:off x="5837650" y="3995941"/>
              <a:ext cx="22190" cy="22190"/>
            </a:xfrm>
            <a:custGeom>
              <a:avLst/>
              <a:gdLst/>
              <a:ahLst/>
              <a:cxnLst/>
              <a:rect l="l" t="t" r="r" b="b"/>
              <a:pathLst>
                <a:path w="823" h="823" extrusionOk="0">
                  <a:moveTo>
                    <a:pt x="0" y="0"/>
                  </a:moveTo>
                  <a:lnTo>
                    <a:pt x="0" y="822"/>
                  </a:lnTo>
                  <a:lnTo>
                    <a:pt x="822" y="822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00;p67"/>
            <p:cNvSpPr/>
            <p:nvPr/>
          </p:nvSpPr>
          <p:spPr>
            <a:xfrm>
              <a:off x="5881922" y="3973751"/>
              <a:ext cx="22190" cy="22217"/>
            </a:xfrm>
            <a:custGeom>
              <a:avLst/>
              <a:gdLst/>
              <a:ahLst/>
              <a:cxnLst/>
              <a:rect l="l" t="t" r="r" b="b"/>
              <a:pathLst>
                <a:path w="823" h="824" extrusionOk="0">
                  <a:moveTo>
                    <a:pt x="1" y="1"/>
                  </a:moveTo>
                  <a:lnTo>
                    <a:pt x="1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901;p67"/>
            <p:cNvSpPr/>
            <p:nvPr/>
          </p:nvSpPr>
          <p:spPr>
            <a:xfrm>
              <a:off x="5655059" y="4130160"/>
              <a:ext cx="55381" cy="54195"/>
            </a:xfrm>
            <a:custGeom>
              <a:avLst/>
              <a:gdLst/>
              <a:ahLst/>
              <a:cxnLst/>
              <a:rect l="l" t="t" r="r" b="b"/>
              <a:pathLst>
                <a:path w="2054" h="2010" extrusionOk="0">
                  <a:moveTo>
                    <a:pt x="236" y="0"/>
                  </a:moveTo>
                  <a:lnTo>
                    <a:pt x="236" y="0"/>
                  </a:lnTo>
                  <a:cubicBezTo>
                    <a:pt x="0" y="1034"/>
                    <a:pt x="792" y="2010"/>
                    <a:pt x="1838" y="2010"/>
                  </a:cubicBezTo>
                  <a:lnTo>
                    <a:pt x="2054" y="1187"/>
                  </a:lnTo>
                  <a:lnTo>
                    <a:pt x="1838" y="365"/>
                  </a:lnTo>
                  <a:cubicBezTo>
                    <a:pt x="1284" y="365"/>
                    <a:pt x="736" y="240"/>
                    <a:pt x="236" y="0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902;p67"/>
            <p:cNvSpPr/>
            <p:nvPr/>
          </p:nvSpPr>
          <p:spPr>
            <a:xfrm>
              <a:off x="5704617" y="4130160"/>
              <a:ext cx="49638" cy="54195"/>
            </a:xfrm>
            <a:custGeom>
              <a:avLst/>
              <a:gdLst/>
              <a:ahLst/>
              <a:cxnLst/>
              <a:rect l="l" t="t" r="r" b="b"/>
              <a:pathLst>
                <a:path w="1841" h="2010" extrusionOk="0">
                  <a:moveTo>
                    <a:pt x="1605" y="0"/>
                  </a:moveTo>
                  <a:lnTo>
                    <a:pt x="1605" y="0"/>
                  </a:lnTo>
                  <a:cubicBezTo>
                    <a:pt x="1103" y="240"/>
                    <a:pt x="557" y="365"/>
                    <a:pt x="0" y="365"/>
                  </a:cubicBezTo>
                  <a:lnTo>
                    <a:pt x="0" y="2010"/>
                  </a:lnTo>
                  <a:cubicBezTo>
                    <a:pt x="1048" y="2010"/>
                    <a:pt x="1840" y="1032"/>
                    <a:pt x="1605" y="0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7160;p70"/>
          <p:cNvGrpSpPr/>
          <p:nvPr/>
        </p:nvGrpSpPr>
        <p:grpSpPr>
          <a:xfrm>
            <a:off x="2513175" y="2524658"/>
            <a:ext cx="716071" cy="923436"/>
            <a:chOff x="8566847" y="3194783"/>
            <a:chExt cx="1022142" cy="1330810"/>
          </a:xfrm>
        </p:grpSpPr>
        <p:sp>
          <p:nvSpPr>
            <p:cNvPr id="30" name="Google Shape;7161;p70"/>
            <p:cNvSpPr/>
            <p:nvPr/>
          </p:nvSpPr>
          <p:spPr>
            <a:xfrm>
              <a:off x="8743011" y="3731331"/>
              <a:ext cx="666875" cy="789035"/>
            </a:xfrm>
            <a:custGeom>
              <a:avLst/>
              <a:gdLst/>
              <a:ahLst/>
              <a:cxnLst/>
              <a:rect l="l" t="t" r="r" b="b"/>
              <a:pathLst>
                <a:path w="6125" h="7247" extrusionOk="0">
                  <a:moveTo>
                    <a:pt x="3462" y="1"/>
                  </a:moveTo>
                  <a:cubicBezTo>
                    <a:pt x="3409" y="1"/>
                    <a:pt x="3357" y="3"/>
                    <a:pt x="3306" y="8"/>
                  </a:cubicBezTo>
                  <a:cubicBezTo>
                    <a:pt x="2693" y="49"/>
                    <a:pt x="3306" y="677"/>
                    <a:pt x="3306" y="677"/>
                  </a:cubicBezTo>
                  <a:lnTo>
                    <a:pt x="3181" y="831"/>
                  </a:lnTo>
                  <a:lnTo>
                    <a:pt x="2832" y="3062"/>
                  </a:lnTo>
                  <a:lnTo>
                    <a:pt x="2456" y="3258"/>
                  </a:lnTo>
                  <a:lnTo>
                    <a:pt x="1172" y="3941"/>
                  </a:lnTo>
                  <a:lnTo>
                    <a:pt x="377" y="4541"/>
                  </a:lnTo>
                  <a:lnTo>
                    <a:pt x="1" y="5252"/>
                  </a:lnTo>
                  <a:lnTo>
                    <a:pt x="168" y="5964"/>
                  </a:lnTo>
                  <a:lnTo>
                    <a:pt x="782" y="6536"/>
                  </a:lnTo>
                  <a:lnTo>
                    <a:pt x="2525" y="7066"/>
                  </a:lnTo>
                  <a:lnTo>
                    <a:pt x="4576" y="7247"/>
                  </a:lnTo>
                  <a:lnTo>
                    <a:pt x="5622" y="6996"/>
                  </a:lnTo>
                  <a:lnTo>
                    <a:pt x="6026" y="6480"/>
                  </a:lnTo>
                  <a:lnTo>
                    <a:pt x="6124" y="5936"/>
                  </a:lnTo>
                  <a:lnTo>
                    <a:pt x="5761" y="5113"/>
                  </a:lnTo>
                  <a:lnTo>
                    <a:pt x="5008" y="4220"/>
                  </a:lnTo>
                  <a:lnTo>
                    <a:pt x="4115" y="3272"/>
                  </a:lnTo>
                  <a:lnTo>
                    <a:pt x="4464" y="872"/>
                  </a:lnTo>
                  <a:cubicBezTo>
                    <a:pt x="4464" y="872"/>
                    <a:pt x="4855" y="579"/>
                    <a:pt x="4855" y="412"/>
                  </a:cubicBezTo>
                  <a:cubicBezTo>
                    <a:pt x="4842" y="271"/>
                    <a:pt x="4064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162;p70"/>
            <p:cNvSpPr/>
            <p:nvPr/>
          </p:nvSpPr>
          <p:spPr>
            <a:xfrm>
              <a:off x="8897944" y="4168583"/>
              <a:ext cx="407093" cy="101256"/>
            </a:xfrm>
            <a:custGeom>
              <a:avLst/>
              <a:gdLst/>
              <a:ahLst/>
              <a:cxnLst/>
              <a:rect l="l" t="t" r="r" b="b"/>
              <a:pathLst>
                <a:path w="3739" h="930" extrusionOk="0">
                  <a:moveTo>
                    <a:pt x="604" y="0"/>
                  </a:moveTo>
                  <a:cubicBezTo>
                    <a:pt x="244" y="0"/>
                    <a:pt x="30" y="32"/>
                    <a:pt x="0" y="37"/>
                  </a:cubicBezTo>
                  <a:cubicBezTo>
                    <a:pt x="891" y="738"/>
                    <a:pt x="1742" y="930"/>
                    <a:pt x="2407" y="930"/>
                  </a:cubicBezTo>
                  <a:cubicBezTo>
                    <a:pt x="3209" y="930"/>
                    <a:pt x="3739" y="650"/>
                    <a:pt x="3739" y="650"/>
                  </a:cubicBezTo>
                  <a:cubicBezTo>
                    <a:pt x="2374" y="103"/>
                    <a:pt x="1253" y="0"/>
                    <a:pt x="604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163;p70"/>
            <p:cNvSpPr/>
            <p:nvPr/>
          </p:nvSpPr>
          <p:spPr>
            <a:xfrm>
              <a:off x="8768815" y="4172503"/>
              <a:ext cx="625828" cy="332730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5566" y="2219"/>
                  </a:moveTo>
                  <a:cubicBezTo>
                    <a:pt x="5510" y="2428"/>
                    <a:pt x="5357" y="2609"/>
                    <a:pt x="5176" y="2707"/>
                  </a:cubicBezTo>
                  <a:cubicBezTo>
                    <a:pt x="4590" y="3055"/>
                    <a:pt x="3516" y="2916"/>
                    <a:pt x="2693" y="2804"/>
                  </a:cubicBezTo>
                  <a:cubicBezTo>
                    <a:pt x="1954" y="2721"/>
                    <a:pt x="935" y="2372"/>
                    <a:pt x="391" y="1940"/>
                  </a:cubicBezTo>
                  <a:cubicBezTo>
                    <a:pt x="154" y="1744"/>
                    <a:pt x="1" y="1535"/>
                    <a:pt x="1" y="1326"/>
                  </a:cubicBezTo>
                  <a:cubicBezTo>
                    <a:pt x="29" y="628"/>
                    <a:pt x="1186" y="1"/>
                    <a:pt x="1186" y="1"/>
                  </a:cubicBezTo>
                  <a:lnTo>
                    <a:pt x="1200" y="15"/>
                  </a:lnTo>
                  <a:cubicBezTo>
                    <a:pt x="1270" y="70"/>
                    <a:pt x="1758" y="391"/>
                    <a:pt x="3055" y="642"/>
                  </a:cubicBezTo>
                  <a:cubicBezTo>
                    <a:pt x="4450" y="921"/>
                    <a:pt x="4911" y="628"/>
                    <a:pt x="4925" y="614"/>
                  </a:cubicBezTo>
                  <a:lnTo>
                    <a:pt x="4925" y="614"/>
                  </a:lnTo>
                  <a:cubicBezTo>
                    <a:pt x="4939" y="642"/>
                    <a:pt x="5748" y="1633"/>
                    <a:pt x="5566" y="2219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164;p70"/>
            <p:cNvSpPr/>
            <p:nvPr/>
          </p:nvSpPr>
          <p:spPr>
            <a:xfrm>
              <a:off x="8925707" y="4343223"/>
              <a:ext cx="32663" cy="27110"/>
            </a:xfrm>
            <a:custGeom>
              <a:avLst/>
              <a:gdLst/>
              <a:ahLst/>
              <a:cxnLst/>
              <a:rect l="l" t="t" r="r" b="b"/>
              <a:pathLst>
                <a:path w="300" h="249" extrusionOk="0">
                  <a:moveTo>
                    <a:pt x="165" y="0"/>
                  </a:moveTo>
                  <a:cubicBezTo>
                    <a:pt x="136" y="0"/>
                    <a:pt x="105" y="12"/>
                    <a:pt x="80" y="37"/>
                  </a:cubicBezTo>
                  <a:cubicBezTo>
                    <a:pt x="0" y="104"/>
                    <a:pt x="48" y="247"/>
                    <a:pt x="162" y="247"/>
                  </a:cubicBezTo>
                  <a:cubicBezTo>
                    <a:pt x="167" y="247"/>
                    <a:pt x="172" y="247"/>
                    <a:pt x="178" y="246"/>
                  </a:cubicBezTo>
                  <a:cubicBezTo>
                    <a:pt x="183" y="248"/>
                    <a:pt x="189" y="249"/>
                    <a:pt x="195" y="249"/>
                  </a:cubicBezTo>
                  <a:cubicBezTo>
                    <a:pt x="233" y="249"/>
                    <a:pt x="277" y="209"/>
                    <a:pt x="289" y="148"/>
                  </a:cubicBezTo>
                  <a:cubicBezTo>
                    <a:pt x="299" y="61"/>
                    <a:pt x="234" y="0"/>
                    <a:pt x="1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165;p70"/>
            <p:cNvSpPr/>
            <p:nvPr/>
          </p:nvSpPr>
          <p:spPr>
            <a:xfrm>
              <a:off x="8943454" y="4350191"/>
              <a:ext cx="7730" cy="9255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43" y="1"/>
                  </a:moveTo>
                  <a:cubicBezTo>
                    <a:pt x="29" y="1"/>
                    <a:pt x="1" y="15"/>
                    <a:pt x="1" y="29"/>
                  </a:cubicBezTo>
                  <a:cubicBezTo>
                    <a:pt x="1" y="56"/>
                    <a:pt x="15" y="70"/>
                    <a:pt x="29" y="84"/>
                  </a:cubicBezTo>
                  <a:cubicBezTo>
                    <a:pt x="43" y="70"/>
                    <a:pt x="71" y="56"/>
                    <a:pt x="71" y="43"/>
                  </a:cubicBezTo>
                  <a:cubicBezTo>
                    <a:pt x="71" y="29"/>
                    <a:pt x="57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166;p70"/>
            <p:cNvSpPr/>
            <p:nvPr/>
          </p:nvSpPr>
          <p:spPr>
            <a:xfrm>
              <a:off x="8969258" y="4339194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5" y="0"/>
                  </a:moveTo>
                  <a:cubicBezTo>
                    <a:pt x="33" y="0"/>
                    <a:pt x="15" y="23"/>
                    <a:pt x="15" y="46"/>
                  </a:cubicBezTo>
                  <a:cubicBezTo>
                    <a:pt x="1" y="60"/>
                    <a:pt x="29" y="88"/>
                    <a:pt x="57" y="102"/>
                  </a:cubicBezTo>
                  <a:cubicBezTo>
                    <a:pt x="85" y="102"/>
                    <a:pt x="99" y="88"/>
                    <a:pt x="113" y="60"/>
                  </a:cubicBezTo>
                  <a:cubicBezTo>
                    <a:pt x="113" y="32"/>
                    <a:pt x="99" y="4"/>
                    <a:pt x="71" y="4"/>
                  </a:cubicBezTo>
                  <a:cubicBezTo>
                    <a:pt x="66" y="1"/>
                    <a:pt x="60" y="0"/>
                    <a:pt x="5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167;p70"/>
            <p:cNvSpPr/>
            <p:nvPr/>
          </p:nvSpPr>
          <p:spPr>
            <a:xfrm>
              <a:off x="9247223" y="4302285"/>
              <a:ext cx="28635" cy="23844"/>
            </a:xfrm>
            <a:custGeom>
              <a:avLst/>
              <a:gdLst/>
              <a:ahLst/>
              <a:cxnLst/>
              <a:rect l="l" t="t" r="r" b="b"/>
              <a:pathLst>
                <a:path w="263" h="219" extrusionOk="0">
                  <a:moveTo>
                    <a:pt x="119" y="1"/>
                  </a:moveTo>
                  <a:cubicBezTo>
                    <a:pt x="70" y="1"/>
                    <a:pt x="23" y="34"/>
                    <a:pt x="14" y="92"/>
                  </a:cubicBezTo>
                  <a:cubicBezTo>
                    <a:pt x="1" y="148"/>
                    <a:pt x="42" y="204"/>
                    <a:pt x="98" y="217"/>
                  </a:cubicBezTo>
                  <a:cubicBezTo>
                    <a:pt x="104" y="218"/>
                    <a:pt x="109" y="219"/>
                    <a:pt x="115" y="219"/>
                  </a:cubicBezTo>
                  <a:cubicBezTo>
                    <a:pt x="203" y="219"/>
                    <a:pt x="262" y="116"/>
                    <a:pt x="210" y="50"/>
                  </a:cubicBezTo>
                  <a:cubicBezTo>
                    <a:pt x="187" y="16"/>
                    <a:pt x="153" y="1"/>
                    <a:pt x="11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68;p70"/>
            <p:cNvSpPr/>
            <p:nvPr/>
          </p:nvSpPr>
          <p:spPr>
            <a:xfrm>
              <a:off x="9259417" y="4310668"/>
              <a:ext cx="7621" cy="7730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42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57"/>
                    <a:pt x="14" y="71"/>
                    <a:pt x="28" y="71"/>
                  </a:cubicBezTo>
                  <a:cubicBezTo>
                    <a:pt x="42" y="71"/>
                    <a:pt x="70" y="57"/>
                    <a:pt x="70" y="43"/>
                  </a:cubicBezTo>
                  <a:cubicBezTo>
                    <a:pt x="70" y="29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69;p70"/>
            <p:cNvSpPr/>
            <p:nvPr/>
          </p:nvSpPr>
          <p:spPr>
            <a:xfrm>
              <a:off x="9277599" y="4410618"/>
              <a:ext cx="28526" cy="23300"/>
            </a:xfrm>
            <a:custGeom>
              <a:avLst/>
              <a:gdLst/>
              <a:ahLst/>
              <a:cxnLst/>
              <a:rect l="l" t="t" r="r" b="b"/>
              <a:pathLst>
                <a:path w="262" h="214" extrusionOk="0">
                  <a:moveTo>
                    <a:pt x="104" y="1"/>
                  </a:moveTo>
                  <a:cubicBezTo>
                    <a:pt x="56" y="1"/>
                    <a:pt x="13" y="39"/>
                    <a:pt x="1" y="87"/>
                  </a:cubicBezTo>
                  <a:cubicBezTo>
                    <a:pt x="1" y="143"/>
                    <a:pt x="28" y="199"/>
                    <a:pt x="98" y="213"/>
                  </a:cubicBezTo>
                  <a:cubicBezTo>
                    <a:pt x="103" y="213"/>
                    <a:pt x="107" y="214"/>
                    <a:pt x="111" y="214"/>
                  </a:cubicBezTo>
                  <a:cubicBezTo>
                    <a:pt x="239" y="214"/>
                    <a:pt x="261" y="17"/>
                    <a:pt x="126" y="4"/>
                  </a:cubicBezTo>
                  <a:cubicBezTo>
                    <a:pt x="119" y="2"/>
                    <a:pt x="111" y="1"/>
                    <a:pt x="1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70;p70"/>
            <p:cNvSpPr/>
            <p:nvPr/>
          </p:nvSpPr>
          <p:spPr>
            <a:xfrm>
              <a:off x="8952600" y="4278876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70" y="0"/>
                  </a:moveTo>
                  <a:cubicBezTo>
                    <a:pt x="42" y="0"/>
                    <a:pt x="14" y="14"/>
                    <a:pt x="14" y="42"/>
                  </a:cubicBezTo>
                  <a:cubicBezTo>
                    <a:pt x="1" y="70"/>
                    <a:pt x="28" y="98"/>
                    <a:pt x="56" y="98"/>
                  </a:cubicBezTo>
                  <a:cubicBezTo>
                    <a:pt x="59" y="100"/>
                    <a:pt x="62" y="101"/>
                    <a:pt x="65" y="101"/>
                  </a:cubicBezTo>
                  <a:cubicBezTo>
                    <a:pt x="80" y="101"/>
                    <a:pt x="101" y="79"/>
                    <a:pt x="112" y="56"/>
                  </a:cubicBezTo>
                  <a:cubicBezTo>
                    <a:pt x="112" y="28"/>
                    <a:pt x="98" y="14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71;p70"/>
            <p:cNvSpPr/>
            <p:nvPr/>
          </p:nvSpPr>
          <p:spPr>
            <a:xfrm>
              <a:off x="8957173" y="4280400"/>
              <a:ext cx="4682" cy="4573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14"/>
                  </a:cubicBezTo>
                  <a:cubicBezTo>
                    <a:pt x="0" y="28"/>
                    <a:pt x="0" y="42"/>
                    <a:pt x="14" y="42"/>
                  </a:cubicBezTo>
                  <a:cubicBezTo>
                    <a:pt x="28" y="42"/>
                    <a:pt x="28" y="28"/>
                    <a:pt x="28" y="28"/>
                  </a:cubicBezTo>
                  <a:cubicBezTo>
                    <a:pt x="42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72;p70"/>
            <p:cNvSpPr/>
            <p:nvPr/>
          </p:nvSpPr>
          <p:spPr>
            <a:xfrm>
              <a:off x="8902081" y="4271146"/>
              <a:ext cx="11106" cy="8384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49" y="0"/>
                  </a:moveTo>
                  <a:cubicBezTo>
                    <a:pt x="0" y="0"/>
                    <a:pt x="53" y="77"/>
                    <a:pt x="84" y="77"/>
                  </a:cubicBezTo>
                  <a:cubicBezTo>
                    <a:pt x="92" y="77"/>
                    <a:pt x="99" y="71"/>
                    <a:pt x="102" y="57"/>
                  </a:cubicBezTo>
                  <a:cubicBezTo>
                    <a:pt x="102" y="29"/>
                    <a:pt x="88" y="1"/>
                    <a:pt x="60" y="1"/>
                  </a:cubicBezTo>
                  <a:cubicBezTo>
                    <a:pt x="56" y="1"/>
                    <a:pt x="52" y="0"/>
                    <a:pt x="4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73;p70"/>
            <p:cNvSpPr/>
            <p:nvPr/>
          </p:nvSpPr>
          <p:spPr>
            <a:xfrm>
              <a:off x="9013898" y="4246757"/>
              <a:ext cx="13174" cy="10888"/>
            </a:xfrm>
            <a:custGeom>
              <a:avLst/>
              <a:gdLst/>
              <a:ahLst/>
              <a:cxnLst/>
              <a:rect l="l" t="t" r="r" b="b"/>
              <a:pathLst>
                <a:path w="121" h="100" extrusionOk="0">
                  <a:moveTo>
                    <a:pt x="66" y="1"/>
                  </a:moveTo>
                  <a:cubicBezTo>
                    <a:pt x="8" y="1"/>
                    <a:pt x="0" y="87"/>
                    <a:pt x="65" y="100"/>
                  </a:cubicBezTo>
                  <a:cubicBezTo>
                    <a:pt x="93" y="100"/>
                    <a:pt x="107" y="86"/>
                    <a:pt x="121" y="58"/>
                  </a:cubicBezTo>
                  <a:cubicBezTo>
                    <a:pt x="121" y="30"/>
                    <a:pt x="107" y="2"/>
                    <a:pt x="79" y="2"/>
                  </a:cubicBezTo>
                  <a:cubicBezTo>
                    <a:pt x="75" y="1"/>
                    <a:pt x="70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74;p70"/>
            <p:cNvSpPr/>
            <p:nvPr/>
          </p:nvSpPr>
          <p:spPr>
            <a:xfrm>
              <a:off x="9119618" y="4342896"/>
              <a:ext cx="33208" cy="27437"/>
            </a:xfrm>
            <a:custGeom>
              <a:avLst/>
              <a:gdLst/>
              <a:ahLst/>
              <a:cxnLst/>
              <a:rect l="l" t="t" r="r" b="b"/>
              <a:pathLst>
                <a:path w="305" h="252" extrusionOk="0">
                  <a:moveTo>
                    <a:pt x="167" y="0"/>
                  </a:moveTo>
                  <a:cubicBezTo>
                    <a:pt x="144" y="0"/>
                    <a:pt x="120" y="8"/>
                    <a:pt x="98" y="26"/>
                  </a:cubicBezTo>
                  <a:cubicBezTo>
                    <a:pt x="1" y="96"/>
                    <a:pt x="43" y="235"/>
                    <a:pt x="154" y="249"/>
                  </a:cubicBezTo>
                  <a:cubicBezTo>
                    <a:pt x="163" y="251"/>
                    <a:pt x="172" y="252"/>
                    <a:pt x="181" y="252"/>
                  </a:cubicBezTo>
                  <a:cubicBezTo>
                    <a:pt x="238" y="252"/>
                    <a:pt x="282" y="212"/>
                    <a:pt x="294" y="151"/>
                  </a:cubicBezTo>
                  <a:cubicBezTo>
                    <a:pt x="304" y="68"/>
                    <a:pt x="237" y="0"/>
                    <a:pt x="16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5;p70"/>
            <p:cNvSpPr/>
            <p:nvPr/>
          </p:nvSpPr>
          <p:spPr>
            <a:xfrm>
              <a:off x="9133337" y="4348667"/>
              <a:ext cx="10779" cy="9690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56" y="1"/>
                  </a:moveTo>
                  <a:cubicBezTo>
                    <a:pt x="28" y="1"/>
                    <a:pt x="14" y="15"/>
                    <a:pt x="0" y="43"/>
                  </a:cubicBezTo>
                  <a:cubicBezTo>
                    <a:pt x="0" y="57"/>
                    <a:pt x="14" y="84"/>
                    <a:pt x="42" y="84"/>
                  </a:cubicBezTo>
                  <a:cubicBezTo>
                    <a:pt x="48" y="87"/>
                    <a:pt x="52" y="88"/>
                    <a:pt x="57" y="88"/>
                  </a:cubicBezTo>
                  <a:cubicBezTo>
                    <a:pt x="75" y="88"/>
                    <a:pt x="87" y="68"/>
                    <a:pt x="98" y="57"/>
                  </a:cubicBezTo>
                  <a:cubicBezTo>
                    <a:pt x="98" y="29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76;p70"/>
            <p:cNvSpPr/>
            <p:nvPr/>
          </p:nvSpPr>
          <p:spPr>
            <a:xfrm>
              <a:off x="9183420" y="4325911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6" y="0"/>
                  </a:moveTo>
                  <a:cubicBezTo>
                    <a:pt x="29" y="0"/>
                    <a:pt x="1" y="14"/>
                    <a:pt x="1" y="42"/>
                  </a:cubicBezTo>
                  <a:cubicBezTo>
                    <a:pt x="1" y="70"/>
                    <a:pt x="15" y="98"/>
                    <a:pt x="43" y="98"/>
                  </a:cubicBezTo>
                  <a:cubicBezTo>
                    <a:pt x="48" y="101"/>
                    <a:pt x="53" y="102"/>
                    <a:pt x="58" y="102"/>
                  </a:cubicBezTo>
                  <a:cubicBezTo>
                    <a:pt x="80" y="102"/>
                    <a:pt x="98" y="79"/>
                    <a:pt x="98" y="56"/>
                  </a:cubicBezTo>
                  <a:cubicBezTo>
                    <a:pt x="112" y="28"/>
                    <a:pt x="84" y="0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77;p70"/>
            <p:cNvSpPr/>
            <p:nvPr/>
          </p:nvSpPr>
          <p:spPr>
            <a:xfrm>
              <a:off x="9046779" y="4421614"/>
              <a:ext cx="12194" cy="11106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56" y="0"/>
                  </a:moveTo>
                  <a:cubicBezTo>
                    <a:pt x="28" y="0"/>
                    <a:pt x="14" y="14"/>
                    <a:pt x="0" y="42"/>
                  </a:cubicBezTo>
                  <a:cubicBezTo>
                    <a:pt x="0" y="80"/>
                    <a:pt x="30" y="102"/>
                    <a:pt x="56" y="102"/>
                  </a:cubicBezTo>
                  <a:cubicBezTo>
                    <a:pt x="78" y="102"/>
                    <a:pt x="98" y="87"/>
                    <a:pt x="98" y="56"/>
                  </a:cubicBezTo>
                  <a:cubicBezTo>
                    <a:pt x="112" y="28"/>
                    <a:pt x="84" y="14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178;p70"/>
            <p:cNvSpPr/>
            <p:nvPr/>
          </p:nvSpPr>
          <p:spPr>
            <a:xfrm>
              <a:off x="9177323" y="4401472"/>
              <a:ext cx="40720" cy="33861"/>
            </a:xfrm>
            <a:custGeom>
              <a:avLst/>
              <a:gdLst/>
              <a:ahLst/>
              <a:cxnLst/>
              <a:rect l="l" t="t" r="r" b="b"/>
              <a:pathLst>
                <a:path w="374" h="311" extrusionOk="0">
                  <a:moveTo>
                    <a:pt x="204" y="1"/>
                  </a:moveTo>
                  <a:cubicBezTo>
                    <a:pt x="173" y="1"/>
                    <a:pt x="141" y="10"/>
                    <a:pt x="112" y="32"/>
                  </a:cubicBezTo>
                  <a:cubicBezTo>
                    <a:pt x="1" y="116"/>
                    <a:pt x="43" y="283"/>
                    <a:pt x="182" y="311"/>
                  </a:cubicBezTo>
                  <a:cubicBezTo>
                    <a:pt x="266" y="311"/>
                    <a:pt x="350" y="255"/>
                    <a:pt x="364" y="171"/>
                  </a:cubicBezTo>
                  <a:cubicBezTo>
                    <a:pt x="374" y="78"/>
                    <a:pt x="292" y="1"/>
                    <a:pt x="2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179;p70"/>
            <p:cNvSpPr/>
            <p:nvPr/>
          </p:nvSpPr>
          <p:spPr>
            <a:xfrm>
              <a:off x="9113957" y="4446765"/>
              <a:ext cx="27437" cy="16223"/>
            </a:xfrm>
            <a:custGeom>
              <a:avLst/>
              <a:gdLst/>
              <a:ahLst/>
              <a:cxnLst/>
              <a:rect l="l" t="t" r="r" b="b"/>
              <a:pathLst>
                <a:path w="252" h="149" extrusionOk="0">
                  <a:moveTo>
                    <a:pt x="205" y="0"/>
                  </a:moveTo>
                  <a:cubicBezTo>
                    <a:pt x="132" y="0"/>
                    <a:pt x="0" y="125"/>
                    <a:pt x="123" y="146"/>
                  </a:cubicBezTo>
                  <a:cubicBezTo>
                    <a:pt x="130" y="148"/>
                    <a:pt x="137" y="149"/>
                    <a:pt x="145" y="149"/>
                  </a:cubicBezTo>
                  <a:cubicBezTo>
                    <a:pt x="192" y="149"/>
                    <a:pt x="236" y="111"/>
                    <a:pt x="248" y="62"/>
                  </a:cubicBezTo>
                  <a:cubicBezTo>
                    <a:pt x="252" y="17"/>
                    <a:pt x="233" y="0"/>
                    <a:pt x="20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180;p70"/>
            <p:cNvSpPr/>
            <p:nvPr/>
          </p:nvSpPr>
          <p:spPr>
            <a:xfrm>
              <a:off x="9127566" y="4448725"/>
              <a:ext cx="8928" cy="7948"/>
            </a:xfrm>
            <a:custGeom>
              <a:avLst/>
              <a:gdLst/>
              <a:ahLst/>
              <a:cxnLst/>
              <a:rect l="l" t="t" r="r" b="b"/>
              <a:pathLst>
                <a:path w="82" h="73" extrusionOk="0">
                  <a:moveTo>
                    <a:pt x="44" y="1"/>
                  </a:moveTo>
                  <a:cubicBezTo>
                    <a:pt x="10" y="1"/>
                    <a:pt x="1" y="72"/>
                    <a:pt x="39" y="72"/>
                  </a:cubicBezTo>
                  <a:cubicBezTo>
                    <a:pt x="53" y="72"/>
                    <a:pt x="81" y="58"/>
                    <a:pt x="81" y="44"/>
                  </a:cubicBezTo>
                  <a:cubicBezTo>
                    <a:pt x="81" y="16"/>
                    <a:pt x="67" y="2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181;p70"/>
            <p:cNvSpPr/>
            <p:nvPr/>
          </p:nvSpPr>
          <p:spPr>
            <a:xfrm>
              <a:off x="8810188" y="4319161"/>
              <a:ext cx="26348" cy="16223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200" y="1"/>
                  </a:moveTo>
                  <a:cubicBezTo>
                    <a:pt x="132" y="1"/>
                    <a:pt x="0" y="126"/>
                    <a:pt x="123" y="146"/>
                  </a:cubicBezTo>
                  <a:cubicBezTo>
                    <a:pt x="130" y="148"/>
                    <a:pt x="138" y="149"/>
                    <a:pt x="145" y="149"/>
                  </a:cubicBezTo>
                  <a:cubicBezTo>
                    <a:pt x="192" y="149"/>
                    <a:pt x="234" y="111"/>
                    <a:pt x="234" y="62"/>
                  </a:cubicBezTo>
                  <a:cubicBezTo>
                    <a:pt x="242" y="18"/>
                    <a:pt x="225" y="1"/>
                    <a:pt x="20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182;p70"/>
            <p:cNvSpPr/>
            <p:nvPr/>
          </p:nvSpPr>
          <p:spPr>
            <a:xfrm>
              <a:off x="8821947" y="4319814"/>
              <a:ext cx="9255" cy="925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56"/>
                    <a:pt x="15" y="84"/>
                    <a:pt x="43" y="84"/>
                  </a:cubicBezTo>
                  <a:cubicBezTo>
                    <a:pt x="71" y="84"/>
                    <a:pt x="85" y="70"/>
                    <a:pt x="85" y="43"/>
                  </a:cubicBezTo>
                  <a:cubicBezTo>
                    <a:pt x="85" y="29"/>
                    <a:pt x="71" y="1"/>
                    <a:pt x="5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183;p70"/>
            <p:cNvSpPr/>
            <p:nvPr/>
          </p:nvSpPr>
          <p:spPr>
            <a:xfrm>
              <a:off x="8844811" y="4368700"/>
              <a:ext cx="28199" cy="16549"/>
            </a:xfrm>
            <a:custGeom>
              <a:avLst/>
              <a:gdLst/>
              <a:ahLst/>
              <a:cxnLst/>
              <a:rect l="l" t="t" r="r" b="b"/>
              <a:pathLst>
                <a:path w="259" h="152" extrusionOk="0">
                  <a:moveTo>
                    <a:pt x="219" y="0"/>
                  </a:moveTo>
                  <a:cubicBezTo>
                    <a:pt x="148" y="0"/>
                    <a:pt x="0" y="131"/>
                    <a:pt x="126" y="151"/>
                  </a:cubicBezTo>
                  <a:cubicBezTo>
                    <a:pt x="181" y="151"/>
                    <a:pt x="237" y="124"/>
                    <a:pt x="251" y="54"/>
                  </a:cubicBezTo>
                  <a:cubicBezTo>
                    <a:pt x="258" y="15"/>
                    <a:pt x="243" y="0"/>
                    <a:pt x="21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184;p70"/>
            <p:cNvSpPr/>
            <p:nvPr/>
          </p:nvSpPr>
          <p:spPr>
            <a:xfrm>
              <a:off x="8858421" y="4369898"/>
              <a:ext cx="9255" cy="7730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5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3"/>
                    <a:pt x="15" y="71"/>
                    <a:pt x="43" y="71"/>
                  </a:cubicBezTo>
                  <a:cubicBezTo>
                    <a:pt x="56" y="71"/>
                    <a:pt x="70" y="57"/>
                    <a:pt x="84" y="43"/>
                  </a:cubicBezTo>
                  <a:cubicBezTo>
                    <a:pt x="84" y="15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185;p70"/>
            <p:cNvSpPr/>
            <p:nvPr/>
          </p:nvSpPr>
          <p:spPr>
            <a:xfrm>
              <a:off x="9093597" y="4272343"/>
              <a:ext cx="27002" cy="17203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0" y="1"/>
                    <a:pt x="0" y="137"/>
                    <a:pt x="114" y="158"/>
                  </a:cubicBezTo>
                  <a:cubicBezTo>
                    <a:pt x="184" y="158"/>
                    <a:pt x="226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186;p70"/>
            <p:cNvSpPr/>
            <p:nvPr/>
          </p:nvSpPr>
          <p:spPr>
            <a:xfrm>
              <a:off x="9106117" y="4276481"/>
              <a:ext cx="9037" cy="5444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66" y="1"/>
                  </a:moveTo>
                  <a:cubicBezTo>
                    <a:pt x="41" y="1"/>
                    <a:pt x="1" y="40"/>
                    <a:pt x="41" y="50"/>
                  </a:cubicBezTo>
                  <a:cubicBezTo>
                    <a:pt x="55" y="50"/>
                    <a:pt x="83" y="36"/>
                    <a:pt x="83" y="22"/>
                  </a:cubicBezTo>
                  <a:cubicBezTo>
                    <a:pt x="83" y="7"/>
                    <a:pt x="75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187;p70"/>
            <p:cNvSpPr/>
            <p:nvPr/>
          </p:nvSpPr>
          <p:spPr>
            <a:xfrm>
              <a:off x="9234811" y="4443934"/>
              <a:ext cx="27002" cy="17203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1" y="1"/>
                    <a:pt x="1" y="137"/>
                    <a:pt x="115" y="158"/>
                  </a:cubicBezTo>
                  <a:cubicBezTo>
                    <a:pt x="184" y="158"/>
                    <a:pt x="240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188;p70"/>
            <p:cNvSpPr/>
            <p:nvPr/>
          </p:nvSpPr>
          <p:spPr>
            <a:xfrm>
              <a:off x="9028597" y="4328960"/>
              <a:ext cx="39523" cy="36038"/>
            </a:xfrm>
            <a:custGeom>
              <a:avLst/>
              <a:gdLst/>
              <a:ahLst/>
              <a:cxnLst/>
              <a:rect l="l" t="t" r="r" b="b"/>
              <a:pathLst>
                <a:path w="363" h="331" extrusionOk="0">
                  <a:moveTo>
                    <a:pt x="209" y="0"/>
                  </a:moveTo>
                  <a:cubicBezTo>
                    <a:pt x="139" y="0"/>
                    <a:pt x="56" y="70"/>
                    <a:pt x="42" y="168"/>
                  </a:cubicBezTo>
                  <a:cubicBezTo>
                    <a:pt x="1" y="266"/>
                    <a:pt x="114" y="331"/>
                    <a:pt x="211" y="331"/>
                  </a:cubicBezTo>
                  <a:cubicBezTo>
                    <a:pt x="280" y="331"/>
                    <a:pt x="340" y="299"/>
                    <a:pt x="335" y="224"/>
                  </a:cubicBezTo>
                  <a:cubicBezTo>
                    <a:pt x="363" y="126"/>
                    <a:pt x="307" y="28"/>
                    <a:pt x="20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189;p70"/>
            <p:cNvSpPr/>
            <p:nvPr/>
          </p:nvSpPr>
          <p:spPr>
            <a:xfrm>
              <a:off x="9043731" y="4338105"/>
              <a:ext cx="12194" cy="14698"/>
            </a:xfrm>
            <a:custGeom>
              <a:avLst/>
              <a:gdLst/>
              <a:ahLst/>
              <a:cxnLst/>
              <a:rect l="l" t="t" r="r" b="b"/>
              <a:pathLst>
                <a:path w="112" h="135" extrusionOk="0">
                  <a:moveTo>
                    <a:pt x="70" y="0"/>
                  </a:moveTo>
                  <a:cubicBezTo>
                    <a:pt x="42" y="0"/>
                    <a:pt x="0" y="14"/>
                    <a:pt x="0" y="56"/>
                  </a:cubicBezTo>
                  <a:cubicBezTo>
                    <a:pt x="0" y="84"/>
                    <a:pt x="14" y="112"/>
                    <a:pt x="42" y="126"/>
                  </a:cubicBezTo>
                  <a:cubicBezTo>
                    <a:pt x="52" y="132"/>
                    <a:pt x="60" y="135"/>
                    <a:pt x="66" y="135"/>
                  </a:cubicBezTo>
                  <a:cubicBezTo>
                    <a:pt x="90" y="135"/>
                    <a:pt x="98" y="102"/>
                    <a:pt x="98" y="70"/>
                  </a:cubicBezTo>
                  <a:cubicBezTo>
                    <a:pt x="112" y="42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190;p70"/>
            <p:cNvSpPr/>
            <p:nvPr/>
          </p:nvSpPr>
          <p:spPr>
            <a:xfrm>
              <a:off x="8982977" y="4391455"/>
              <a:ext cx="21340" cy="17094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121" y="1"/>
                  </a:moveTo>
                  <a:cubicBezTo>
                    <a:pt x="109" y="1"/>
                    <a:pt x="96" y="4"/>
                    <a:pt x="84" y="12"/>
                  </a:cubicBezTo>
                  <a:cubicBezTo>
                    <a:pt x="28" y="12"/>
                    <a:pt x="0" y="54"/>
                    <a:pt x="14" y="110"/>
                  </a:cubicBezTo>
                  <a:cubicBezTo>
                    <a:pt x="25" y="141"/>
                    <a:pt x="51" y="157"/>
                    <a:pt x="87" y="157"/>
                  </a:cubicBezTo>
                  <a:cubicBezTo>
                    <a:pt x="99" y="157"/>
                    <a:pt x="112" y="155"/>
                    <a:pt x="126" y="152"/>
                  </a:cubicBezTo>
                  <a:cubicBezTo>
                    <a:pt x="168" y="138"/>
                    <a:pt x="196" y="96"/>
                    <a:pt x="196" y="54"/>
                  </a:cubicBezTo>
                  <a:cubicBezTo>
                    <a:pt x="186" y="24"/>
                    <a:pt x="154" y="1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191;p70"/>
            <p:cNvSpPr/>
            <p:nvPr/>
          </p:nvSpPr>
          <p:spPr>
            <a:xfrm>
              <a:off x="8993647" y="4396682"/>
              <a:ext cx="6097" cy="5879"/>
            </a:xfrm>
            <a:custGeom>
              <a:avLst/>
              <a:gdLst/>
              <a:ahLst/>
              <a:cxnLst/>
              <a:rect l="l" t="t" r="r" b="b"/>
              <a:pathLst>
                <a:path w="56" h="54" extrusionOk="0">
                  <a:moveTo>
                    <a:pt x="29" y="0"/>
                  </a:moveTo>
                  <a:cubicBezTo>
                    <a:pt x="23" y="0"/>
                    <a:pt x="18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4"/>
                    <a:pt x="7" y="54"/>
                    <a:pt x="16" y="54"/>
                  </a:cubicBezTo>
                  <a:cubicBezTo>
                    <a:pt x="20" y="54"/>
                    <a:pt x="24" y="52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192;p70"/>
            <p:cNvSpPr/>
            <p:nvPr/>
          </p:nvSpPr>
          <p:spPr>
            <a:xfrm>
              <a:off x="9184945" y="4278114"/>
              <a:ext cx="19816" cy="16549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95" y="0"/>
                  </a:moveTo>
                  <a:cubicBezTo>
                    <a:pt x="47" y="0"/>
                    <a:pt x="1" y="37"/>
                    <a:pt x="1" y="105"/>
                  </a:cubicBezTo>
                  <a:cubicBezTo>
                    <a:pt x="11" y="136"/>
                    <a:pt x="45" y="152"/>
                    <a:pt x="79" y="152"/>
                  </a:cubicBezTo>
                  <a:cubicBezTo>
                    <a:pt x="90" y="152"/>
                    <a:pt x="102" y="150"/>
                    <a:pt x="112" y="147"/>
                  </a:cubicBezTo>
                  <a:cubicBezTo>
                    <a:pt x="154" y="133"/>
                    <a:pt x="182" y="91"/>
                    <a:pt x="182" y="49"/>
                  </a:cubicBezTo>
                  <a:cubicBezTo>
                    <a:pt x="160" y="16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193;p70"/>
            <p:cNvSpPr/>
            <p:nvPr/>
          </p:nvSpPr>
          <p:spPr>
            <a:xfrm>
              <a:off x="9194090" y="4282796"/>
              <a:ext cx="6206" cy="5226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35" y="0"/>
                  </a:moveTo>
                  <a:cubicBezTo>
                    <a:pt x="29" y="0"/>
                    <a:pt x="22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8"/>
                    <a:pt x="14" y="48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194;p70"/>
            <p:cNvSpPr/>
            <p:nvPr/>
          </p:nvSpPr>
          <p:spPr>
            <a:xfrm>
              <a:off x="8566847" y="3795895"/>
              <a:ext cx="1022142" cy="729697"/>
            </a:xfrm>
            <a:custGeom>
              <a:avLst/>
              <a:gdLst/>
              <a:ahLst/>
              <a:cxnLst/>
              <a:rect l="l" t="t" r="r" b="b"/>
              <a:pathLst>
                <a:path w="9388" h="6702" extrusionOk="0">
                  <a:moveTo>
                    <a:pt x="4883" y="279"/>
                  </a:moveTo>
                  <a:cubicBezTo>
                    <a:pt x="5091" y="451"/>
                    <a:pt x="5351" y="541"/>
                    <a:pt x="5616" y="541"/>
                  </a:cubicBezTo>
                  <a:cubicBezTo>
                    <a:pt x="5759" y="541"/>
                    <a:pt x="5903" y="515"/>
                    <a:pt x="6040" y="461"/>
                  </a:cubicBezTo>
                  <a:lnTo>
                    <a:pt x="6040" y="461"/>
                  </a:lnTo>
                  <a:lnTo>
                    <a:pt x="5664" y="2734"/>
                  </a:lnTo>
                  <a:cubicBezTo>
                    <a:pt x="5664" y="2734"/>
                    <a:pt x="9388" y="5775"/>
                    <a:pt x="6640" y="6500"/>
                  </a:cubicBezTo>
                  <a:cubicBezTo>
                    <a:pt x="6640" y="6500"/>
                    <a:pt x="6367" y="6570"/>
                    <a:pt x="5812" y="6570"/>
                  </a:cubicBezTo>
                  <a:cubicBezTo>
                    <a:pt x="5471" y="6570"/>
                    <a:pt x="5022" y="6544"/>
                    <a:pt x="4464" y="6459"/>
                  </a:cubicBezTo>
                  <a:cubicBezTo>
                    <a:pt x="3000" y="6208"/>
                    <a:pt x="2372" y="5803"/>
                    <a:pt x="2372" y="5803"/>
                  </a:cubicBezTo>
                  <a:cubicBezTo>
                    <a:pt x="1" y="4241"/>
                    <a:pt x="4506" y="2539"/>
                    <a:pt x="4506" y="2539"/>
                  </a:cubicBezTo>
                  <a:lnTo>
                    <a:pt x="4883" y="279"/>
                  </a:lnTo>
                  <a:close/>
                  <a:moveTo>
                    <a:pt x="4771" y="0"/>
                  </a:moveTo>
                  <a:lnTo>
                    <a:pt x="4450" y="2455"/>
                  </a:lnTo>
                  <a:cubicBezTo>
                    <a:pt x="3976" y="2651"/>
                    <a:pt x="1674" y="3557"/>
                    <a:pt x="1535" y="4715"/>
                  </a:cubicBezTo>
                  <a:cubicBezTo>
                    <a:pt x="1493" y="5161"/>
                    <a:pt x="1744" y="5566"/>
                    <a:pt x="2288" y="5929"/>
                  </a:cubicBezTo>
                  <a:cubicBezTo>
                    <a:pt x="2316" y="5943"/>
                    <a:pt x="2958" y="6305"/>
                    <a:pt x="4436" y="6570"/>
                  </a:cubicBezTo>
                  <a:cubicBezTo>
                    <a:pt x="5121" y="6673"/>
                    <a:pt x="5642" y="6702"/>
                    <a:pt x="6009" y="6702"/>
                  </a:cubicBezTo>
                  <a:cubicBezTo>
                    <a:pt x="6441" y="6702"/>
                    <a:pt x="6659" y="6661"/>
                    <a:pt x="6682" y="6654"/>
                  </a:cubicBezTo>
                  <a:cubicBezTo>
                    <a:pt x="7324" y="6487"/>
                    <a:pt x="7686" y="6180"/>
                    <a:pt x="7784" y="5733"/>
                  </a:cubicBezTo>
                  <a:cubicBezTo>
                    <a:pt x="8035" y="4603"/>
                    <a:pt x="6124" y="3013"/>
                    <a:pt x="5733" y="2679"/>
                  </a:cubicBezTo>
                  <a:lnTo>
                    <a:pt x="6236" y="196"/>
                  </a:lnTo>
                  <a:lnTo>
                    <a:pt x="5985" y="321"/>
                  </a:lnTo>
                  <a:cubicBezTo>
                    <a:pt x="5873" y="358"/>
                    <a:pt x="5761" y="383"/>
                    <a:pt x="5646" y="383"/>
                  </a:cubicBezTo>
                  <a:cubicBezTo>
                    <a:pt x="5588" y="383"/>
                    <a:pt x="5529" y="377"/>
                    <a:pt x="5468" y="363"/>
                  </a:cubicBezTo>
                  <a:cubicBezTo>
                    <a:pt x="5287" y="335"/>
                    <a:pt x="5120" y="265"/>
                    <a:pt x="4980" y="154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195;p70"/>
            <p:cNvSpPr/>
            <p:nvPr/>
          </p:nvSpPr>
          <p:spPr>
            <a:xfrm>
              <a:off x="8705122" y="4271255"/>
              <a:ext cx="77521" cy="133702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460" y="0"/>
                  </a:moveTo>
                  <a:cubicBezTo>
                    <a:pt x="460" y="1"/>
                    <a:pt x="0" y="600"/>
                    <a:pt x="711" y="1228"/>
                  </a:cubicBezTo>
                  <a:cubicBezTo>
                    <a:pt x="711" y="1228"/>
                    <a:pt x="111" y="656"/>
                    <a:pt x="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196;p70"/>
            <p:cNvSpPr/>
            <p:nvPr/>
          </p:nvSpPr>
          <p:spPr>
            <a:xfrm>
              <a:off x="8817483" y="4085945"/>
              <a:ext cx="195979" cy="113995"/>
            </a:xfrm>
            <a:custGeom>
              <a:avLst/>
              <a:gdLst/>
              <a:ahLst/>
              <a:cxnLst/>
              <a:rect l="l" t="t" r="r" b="b"/>
              <a:pathLst>
                <a:path w="1800" h="1047" extrusionOk="0">
                  <a:moveTo>
                    <a:pt x="1799" y="1"/>
                  </a:moveTo>
                  <a:cubicBezTo>
                    <a:pt x="419" y="489"/>
                    <a:pt x="0" y="1047"/>
                    <a:pt x="0" y="1047"/>
                  </a:cubicBezTo>
                  <a:cubicBezTo>
                    <a:pt x="432" y="587"/>
                    <a:pt x="1799" y="1"/>
                    <a:pt x="1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197;p70"/>
            <p:cNvSpPr/>
            <p:nvPr/>
          </p:nvSpPr>
          <p:spPr>
            <a:xfrm>
              <a:off x="9110581" y="3808090"/>
              <a:ext cx="123032" cy="33317"/>
            </a:xfrm>
            <a:custGeom>
              <a:avLst/>
              <a:gdLst/>
              <a:ahLst/>
              <a:cxnLst/>
              <a:rect l="l" t="t" r="r" b="b"/>
              <a:pathLst>
                <a:path w="1130" h="306" extrusionOk="0">
                  <a:moveTo>
                    <a:pt x="0" y="0"/>
                  </a:moveTo>
                  <a:lnTo>
                    <a:pt x="0" y="0"/>
                  </a:lnTo>
                  <a:cubicBezTo>
                    <a:pt x="184" y="237"/>
                    <a:pt x="416" y="306"/>
                    <a:pt x="622" y="306"/>
                  </a:cubicBezTo>
                  <a:cubicBezTo>
                    <a:pt x="900" y="306"/>
                    <a:pt x="1130" y="181"/>
                    <a:pt x="1130" y="181"/>
                  </a:cubicBezTo>
                  <a:lnTo>
                    <a:pt x="1130" y="181"/>
                  </a:lnTo>
                  <a:cubicBezTo>
                    <a:pt x="967" y="238"/>
                    <a:pt x="820" y="260"/>
                    <a:pt x="690" y="260"/>
                  </a:cubicBezTo>
                  <a:cubicBezTo>
                    <a:pt x="243" y="2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198;p70"/>
            <p:cNvSpPr/>
            <p:nvPr/>
          </p:nvSpPr>
          <p:spPr>
            <a:xfrm>
              <a:off x="9102960" y="3729480"/>
              <a:ext cx="148944" cy="33099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364" y="0"/>
                  </a:moveTo>
                  <a:cubicBezTo>
                    <a:pt x="135" y="0"/>
                    <a:pt x="0" y="52"/>
                    <a:pt x="0" y="52"/>
                  </a:cubicBezTo>
                  <a:cubicBezTo>
                    <a:pt x="79" y="46"/>
                    <a:pt x="159" y="42"/>
                    <a:pt x="237" y="42"/>
                  </a:cubicBezTo>
                  <a:cubicBezTo>
                    <a:pt x="631" y="42"/>
                    <a:pt x="1019" y="129"/>
                    <a:pt x="1367" y="304"/>
                  </a:cubicBezTo>
                  <a:cubicBezTo>
                    <a:pt x="958" y="59"/>
                    <a:pt x="607" y="0"/>
                    <a:pt x="36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199;p70"/>
            <p:cNvSpPr/>
            <p:nvPr/>
          </p:nvSpPr>
          <p:spPr>
            <a:xfrm>
              <a:off x="8899468" y="4168583"/>
              <a:ext cx="405569" cy="70879"/>
            </a:xfrm>
            <a:custGeom>
              <a:avLst/>
              <a:gdLst/>
              <a:ahLst/>
              <a:cxnLst/>
              <a:rect l="l" t="t" r="r" b="b"/>
              <a:pathLst>
                <a:path w="3725" h="651" extrusionOk="0">
                  <a:moveTo>
                    <a:pt x="594" y="0"/>
                  </a:moveTo>
                  <a:cubicBezTo>
                    <a:pt x="236" y="0"/>
                    <a:pt x="25" y="32"/>
                    <a:pt x="0" y="37"/>
                  </a:cubicBezTo>
                  <a:cubicBezTo>
                    <a:pt x="0" y="37"/>
                    <a:pt x="1074" y="106"/>
                    <a:pt x="1842" y="232"/>
                  </a:cubicBezTo>
                  <a:cubicBezTo>
                    <a:pt x="2609" y="357"/>
                    <a:pt x="3725" y="650"/>
                    <a:pt x="3725" y="650"/>
                  </a:cubicBezTo>
                  <a:cubicBezTo>
                    <a:pt x="2360" y="103"/>
                    <a:pt x="1239" y="0"/>
                    <a:pt x="594" y="0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200;p70"/>
            <p:cNvSpPr/>
            <p:nvPr/>
          </p:nvSpPr>
          <p:spPr>
            <a:xfrm>
              <a:off x="9242653" y="4206630"/>
              <a:ext cx="82094" cy="52043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321" y="1"/>
                  </a:moveTo>
                  <a:cubicBezTo>
                    <a:pt x="321" y="1"/>
                    <a:pt x="558" y="405"/>
                    <a:pt x="0" y="475"/>
                  </a:cubicBezTo>
                  <a:cubicBezTo>
                    <a:pt x="23" y="477"/>
                    <a:pt x="45" y="478"/>
                    <a:pt x="68" y="478"/>
                  </a:cubicBezTo>
                  <a:cubicBezTo>
                    <a:pt x="229" y="478"/>
                    <a:pt x="396" y="434"/>
                    <a:pt x="530" y="336"/>
                  </a:cubicBezTo>
                  <a:cubicBezTo>
                    <a:pt x="754" y="154"/>
                    <a:pt x="321" y="1"/>
                    <a:pt x="32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201;p70"/>
            <p:cNvSpPr/>
            <p:nvPr/>
          </p:nvSpPr>
          <p:spPr>
            <a:xfrm>
              <a:off x="8899468" y="4172503"/>
              <a:ext cx="405569" cy="89497"/>
            </a:xfrm>
            <a:custGeom>
              <a:avLst/>
              <a:gdLst/>
              <a:ahLst/>
              <a:cxnLst/>
              <a:rect l="l" t="t" r="r" b="b"/>
              <a:pathLst>
                <a:path w="3725" h="822" extrusionOk="0">
                  <a:moveTo>
                    <a:pt x="0" y="1"/>
                  </a:moveTo>
                  <a:cubicBezTo>
                    <a:pt x="42" y="70"/>
                    <a:pt x="377" y="419"/>
                    <a:pt x="1855" y="698"/>
                  </a:cubicBezTo>
                  <a:cubicBezTo>
                    <a:pt x="2315" y="789"/>
                    <a:pt x="2664" y="822"/>
                    <a:pt x="2929" y="822"/>
                  </a:cubicBezTo>
                  <a:cubicBezTo>
                    <a:pt x="3596" y="822"/>
                    <a:pt x="3725" y="614"/>
                    <a:pt x="3725" y="614"/>
                  </a:cubicBezTo>
                  <a:lnTo>
                    <a:pt x="3725" y="614"/>
                  </a:lnTo>
                  <a:cubicBezTo>
                    <a:pt x="3715" y="614"/>
                    <a:pt x="3494" y="753"/>
                    <a:pt x="2902" y="753"/>
                  </a:cubicBezTo>
                  <a:cubicBezTo>
                    <a:pt x="2634" y="753"/>
                    <a:pt x="2290" y="725"/>
                    <a:pt x="1855" y="642"/>
                  </a:cubicBezTo>
                  <a:cubicBezTo>
                    <a:pt x="558" y="391"/>
                    <a:pt x="70" y="56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202;p70"/>
            <p:cNvSpPr/>
            <p:nvPr/>
          </p:nvSpPr>
          <p:spPr>
            <a:xfrm>
              <a:off x="9007474" y="3720008"/>
              <a:ext cx="350694" cy="124556"/>
            </a:xfrm>
            <a:custGeom>
              <a:avLst/>
              <a:gdLst/>
              <a:ahLst/>
              <a:cxnLst/>
              <a:rect l="l" t="t" r="r" b="b"/>
              <a:pathLst>
                <a:path w="3221" h="1144" extrusionOk="0">
                  <a:moveTo>
                    <a:pt x="1144" y="219"/>
                  </a:moveTo>
                  <a:cubicBezTo>
                    <a:pt x="1434" y="219"/>
                    <a:pt x="1817" y="299"/>
                    <a:pt x="2063" y="418"/>
                  </a:cubicBezTo>
                  <a:cubicBezTo>
                    <a:pt x="2495" y="642"/>
                    <a:pt x="2189" y="795"/>
                    <a:pt x="2021" y="851"/>
                  </a:cubicBezTo>
                  <a:lnTo>
                    <a:pt x="1951" y="879"/>
                  </a:lnTo>
                  <a:cubicBezTo>
                    <a:pt x="1784" y="935"/>
                    <a:pt x="1617" y="962"/>
                    <a:pt x="1449" y="962"/>
                  </a:cubicBezTo>
                  <a:cubicBezTo>
                    <a:pt x="1282" y="921"/>
                    <a:pt x="1115" y="851"/>
                    <a:pt x="1003" y="725"/>
                  </a:cubicBezTo>
                  <a:cubicBezTo>
                    <a:pt x="961" y="697"/>
                    <a:pt x="933" y="670"/>
                    <a:pt x="905" y="642"/>
                  </a:cubicBezTo>
                  <a:cubicBezTo>
                    <a:pt x="577" y="336"/>
                    <a:pt x="792" y="219"/>
                    <a:pt x="1144" y="219"/>
                  </a:cubicBezTo>
                  <a:close/>
                  <a:moveTo>
                    <a:pt x="948" y="0"/>
                  </a:moveTo>
                  <a:cubicBezTo>
                    <a:pt x="352" y="0"/>
                    <a:pt x="1" y="215"/>
                    <a:pt x="710" y="781"/>
                  </a:cubicBezTo>
                  <a:cubicBezTo>
                    <a:pt x="905" y="976"/>
                    <a:pt x="1142" y="1102"/>
                    <a:pt x="1407" y="1144"/>
                  </a:cubicBezTo>
                  <a:cubicBezTo>
                    <a:pt x="1672" y="1144"/>
                    <a:pt x="1938" y="1116"/>
                    <a:pt x="2175" y="1018"/>
                  </a:cubicBezTo>
                  <a:cubicBezTo>
                    <a:pt x="2175" y="1018"/>
                    <a:pt x="3221" y="739"/>
                    <a:pt x="2356" y="307"/>
                  </a:cubicBezTo>
                  <a:cubicBezTo>
                    <a:pt x="1979" y="121"/>
                    <a:pt x="1395" y="0"/>
                    <a:pt x="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03;p70"/>
            <p:cNvSpPr/>
            <p:nvPr/>
          </p:nvSpPr>
          <p:spPr>
            <a:xfrm>
              <a:off x="9069970" y="3743199"/>
              <a:ext cx="210787" cy="69464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577" y="0"/>
                  </a:moveTo>
                  <a:cubicBezTo>
                    <a:pt x="221" y="0"/>
                    <a:pt x="1" y="121"/>
                    <a:pt x="331" y="429"/>
                  </a:cubicBezTo>
                  <a:cubicBezTo>
                    <a:pt x="331" y="405"/>
                    <a:pt x="302" y="207"/>
                    <a:pt x="625" y="207"/>
                  </a:cubicBezTo>
                  <a:cubicBezTo>
                    <a:pt x="689" y="207"/>
                    <a:pt x="767" y="215"/>
                    <a:pt x="861" y="233"/>
                  </a:cubicBezTo>
                  <a:cubicBezTo>
                    <a:pt x="1433" y="345"/>
                    <a:pt x="1461" y="638"/>
                    <a:pt x="1461" y="638"/>
                  </a:cubicBezTo>
                  <a:cubicBezTo>
                    <a:pt x="1615" y="582"/>
                    <a:pt x="1935" y="415"/>
                    <a:pt x="1489" y="205"/>
                  </a:cubicBezTo>
                  <a:cubicBezTo>
                    <a:pt x="1245" y="80"/>
                    <a:pt x="866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204;p70"/>
            <p:cNvSpPr/>
            <p:nvPr/>
          </p:nvSpPr>
          <p:spPr>
            <a:xfrm>
              <a:off x="9046779" y="3722948"/>
              <a:ext cx="243123" cy="118350"/>
            </a:xfrm>
            <a:custGeom>
              <a:avLst/>
              <a:gdLst/>
              <a:ahLst/>
              <a:cxnLst/>
              <a:rect l="l" t="t" r="r" b="b"/>
              <a:pathLst>
                <a:path w="2233" h="1087" extrusionOk="0">
                  <a:moveTo>
                    <a:pt x="544" y="57"/>
                  </a:moveTo>
                  <a:cubicBezTo>
                    <a:pt x="1549" y="99"/>
                    <a:pt x="1911" y="308"/>
                    <a:pt x="2023" y="475"/>
                  </a:cubicBezTo>
                  <a:cubicBezTo>
                    <a:pt x="2093" y="573"/>
                    <a:pt x="2079" y="698"/>
                    <a:pt x="1981" y="768"/>
                  </a:cubicBezTo>
                  <a:cubicBezTo>
                    <a:pt x="1709" y="942"/>
                    <a:pt x="1471" y="995"/>
                    <a:pt x="1281" y="995"/>
                  </a:cubicBezTo>
                  <a:cubicBezTo>
                    <a:pt x="986" y="995"/>
                    <a:pt x="809" y="866"/>
                    <a:pt x="809" y="866"/>
                  </a:cubicBezTo>
                  <a:cubicBezTo>
                    <a:pt x="182" y="503"/>
                    <a:pt x="210" y="266"/>
                    <a:pt x="321" y="154"/>
                  </a:cubicBezTo>
                  <a:cubicBezTo>
                    <a:pt x="377" y="85"/>
                    <a:pt x="461" y="57"/>
                    <a:pt x="544" y="57"/>
                  </a:cubicBezTo>
                  <a:close/>
                  <a:moveTo>
                    <a:pt x="433" y="1"/>
                  </a:moveTo>
                  <a:cubicBezTo>
                    <a:pt x="335" y="1"/>
                    <a:pt x="251" y="43"/>
                    <a:pt x="182" y="112"/>
                  </a:cubicBezTo>
                  <a:cubicBezTo>
                    <a:pt x="56" y="252"/>
                    <a:pt x="0" y="517"/>
                    <a:pt x="740" y="935"/>
                  </a:cubicBezTo>
                  <a:cubicBezTo>
                    <a:pt x="740" y="935"/>
                    <a:pt x="942" y="1086"/>
                    <a:pt x="1281" y="1086"/>
                  </a:cubicBezTo>
                  <a:cubicBezTo>
                    <a:pt x="1497" y="1086"/>
                    <a:pt x="1769" y="1025"/>
                    <a:pt x="2079" y="824"/>
                  </a:cubicBezTo>
                  <a:cubicBezTo>
                    <a:pt x="2204" y="754"/>
                    <a:pt x="2232" y="601"/>
                    <a:pt x="2148" y="489"/>
                  </a:cubicBezTo>
                  <a:cubicBezTo>
                    <a:pt x="2009" y="294"/>
                    <a:pt x="1590" y="57"/>
                    <a:pt x="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205;p70"/>
            <p:cNvSpPr/>
            <p:nvPr/>
          </p:nvSpPr>
          <p:spPr>
            <a:xfrm>
              <a:off x="9004208" y="3722948"/>
              <a:ext cx="85142" cy="74581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782" y="1"/>
                  </a:moveTo>
                  <a:cubicBezTo>
                    <a:pt x="782" y="1"/>
                    <a:pt x="1" y="43"/>
                    <a:pt x="754" y="684"/>
                  </a:cubicBezTo>
                  <a:cubicBezTo>
                    <a:pt x="754" y="684"/>
                    <a:pt x="224" y="154"/>
                    <a:pt x="78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206;p70"/>
            <p:cNvSpPr/>
            <p:nvPr/>
          </p:nvSpPr>
          <p:spPr>
            <a:xfrm>
              <a:off x="9257893" y="3756373"/>
              <a:ext cx="66851" cy="59338"/>
            </a:xfrm>
            <a:custGeom>
              <a:avLst/>
              <a:gdLst/>
              <a:ahLst/>
              <a:cxnLst/>
              <a:rect l="l" t="t" r="r" b="b"/>
              <a:pathLst>
                <a:path w="614" h="545" extrusionOk="0">
                  <a:moveTo>
                    <a:pt x="0" y="1"/>
                  </a:moveTo>
                  <a:lnTo>
                    <a:pt x="0" y="1"/>
                  </a:lnTo>
                  <a:cubicBezTo>
                    <a:pt x="488" y="308"/>
                    <a:pt x="112" y="545"/>
                    <a:pt x="112" y="545"/>
                  </a:cubicBezTo>
                  <a:cubicBezTo>
                    <a:pt x="614" y="2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207;p70"/>
            <p:cNvSpPr/>
            <p:nvPr/>
          </p:nvSpPr>
          <p:spPr>
            <a:xfrm>
              <a:off x="9096863" y="3805041"/>
              <a:ext cx="136750" cy="41156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20" y="378"/>
                    <a:pt x="801" y="378"/>
                  </a:cubicBezTo>
                  <a:cubicBezTo>
                    <a:pt x="941" y="378"/>
                    <a:pt x="1093" y="346"/>
                    <a:pt x="1256" y="265"/>
                  </a:cubicBezTo>
                  <a:lnTo>
                    <a:pt x="1256" y="265"/>
                  </a:lnTo>
                  <a:cubicBezTo>
                    <a:pt x="1128" y="301"/>
                    <a:pt x="999" y="319"/>
                    <a:pt x="872" y="319"/>
                  </a:cubicBezTo>
                  <a:cubicBezTo>
                    <a:pt x="555" y="319"/>
                    <a:pt x="249" y="20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208;p70"/>
            <p:cNvSpPr/>
            <p:nvPr/>
          </p:nvSpPr>
          <p:spPr>
            <a:xfrm>
              <a:off x="8937466" y="3194892"/>
              <a:ext cx="558977" cy="592729"/>
            </a:xfrm>
            <a:custGeom>
              <a:avLst/>
              <a:gdLst/>
              <a:ahLst/>
              <a:cxnLst/>
              <a:rect l="l" t="t" r="r" b="b"/>
              <a:pathLst>
                <a:path w="5134" h="5444" extrusionOk="0">
                  <a:moveTo>
                    <a:pt x="2038" y="1"/>
                  </a:moveTo>
                  <a:cubicBezTo>
                    <a:pt x="1729" y="1"/>
                    <a:pt x="1417" y="91"/>
                    <a:pt x="1144" y="276"/>
                  </a:cubicBezTo>
                  <a:cubicBezTo>
                    <a:pt x="1074" y="332"/>
                    <a:pt x="1004" y="387"/>
                    <a:pt x="935" y="457"/>
                  </a:cubicBezTo>
                  <a:cubicBezTo>
                    <a:pt x="795" y="471"/>
                    <a:pt x="656" y="513"/>
                    <a:pt x="544" y="597"/>
                  </a:cubicBezTo>
                  <a:cubicBezTo>
                    <a:pt x="209" y="820"/>
                    <a:pt x="14" y="1196"/>
                    <a:pt x="14" y="1601"/>
                  </a:cubicBezTo>
                  <a:cubicBezTo>
                    <a:pt x="0" y="2131"/>
                    <a:pt x="335" y="2605"/>
                    <a:pt x="851" y="2745"/>
                  </a:cubicBezTo>
                  <a:cubicBezTo>
                    <a:pt x="837" y="2828"/>
                    <a:pt x="823" y="2912"/>
                    <a:pt x="823" y="2996"/>
                  </a:cubicBezTo>
                  <a:cubicBezTo>
                    <a:pt x="823" y="3526"/>
                    <a:pt x="1186" y="3986"/>
                    <a:pt x="1716" y="4084"/>
                  </a:cubicBezTo>
                  <a:cubicBezTo>
                    <a:pt x="1632" y="4195"/>
                    <a:pt x="1590" y="4307"/>
                    <a:pt x="1590" y="4432"/>
                  </a:cubicBezTo>
                  <a:cubicBezTo>
                    <a:pt x="1590" y="4656"/>
                    <a:pt x="1716" y="4851"/>
                    <a:pt x="1911" y="4949"/>
                  </a:cubicBezTo>
                  <a:cubicBezTo>
                    <a:pt x="1897" y="4990"/>
                    <a:pt x="1897" y="5018"/>
                    <a:pt x="1897" y="5060"/>
                  </a:cubicBezTo>
                  <a:cubicBezTo>
                    <a:pt x="1888" y="5295"/>
                    <a:pt x="2081" y="5443"/>
                    <a:pt x="2278" y="5443"/>
                  </a:cubicBezTo>
                  <a:cubicBezTo>
                    <a:pt x="2396" y="5443"/>
                    <a:pt x="2516" y="5390"/>
                    <a:pt x="2594" y="5269"/>
                  </a:cubicBezTo>
                  <a:cubicBezTo>
                    <a:pt x="2818" y="5214"/>
                    <a:pt x="2999" y="5018"/>
                    <a:pt x="2999" y="4767"/>
                  </a:cubicBezTo>
                  <a:cubicBezTo>
                    <a:pt x="3180" y="4725"/>
                    <a:pt x="3348" y="4628"/>
                    <a:pt x="3473" y="4502"/>
                  </a:cubicBezTo>
                  <a:cubicBezTo>
                    <a:pt x="3641" y="4349"/>
                    <a:pt x="3738" y="4140"/>
                    <a:pt x="3780" y="3902"/>
                  </a:cubicBezTo>
                  <a:cubicBezTo>
                    <a:pt x="3934" y="3861"/>
                    <a:pt x="4073" y="3791"/>
                    <a:pt x="4199" y="3679"/>
                  </a:cubicBezTo>
                  <a:cubicBezTo>
                    <a:pt x="4575" y="3386"/>
                    <a:pt x="4743" y="2898"/>
                    <a:pt x="4645" y="2438"/>
                  </a:cubicBezTo>
                  <a:cubicBezTo>
                    <a:pt x="4924" y="2256"/>
                    <a:pt x="5119" y="1950"/>
                    <a:pt x="5133" y="1601"/>
                  </a:cubicBezTo>
                  <a:cubicBezTo>
                    <a:pt x="5133" y="959"/>
                    <a:pt x="4408" y="443"/>
                    <a:pt x="3529" y="443"/>
                  </a:cubicBezTo>
                  <a:cubicBezTo>
                    <a:pt x="3417" y="457"/>
                    <a:pt x="3306" y="457"/>
                    <a:pt x="3180" y="485"/>
                  </a:cubicBezTo>
                  <a:cubicBezTo>
                    <a:pt x="2868" y="165"/>
                    <a:pt x="2455" y="1"/>
                    <a:pt x="2038" y="1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209;p70"/>
            <p:cNvSpPr/>
            <p:nvPr/>
          </p:nvSpPr>
          <p:spPr>
            <a:xfrm>
              <a:off x="8913078" y="3259783"/>
              <a:ext cx="402629" cy="527838"/>
            </a:xfrm>
            <a:custGeom>
              <a:avLst/>
              <a:gdLst/>
              <a:ahLst/>
              <a:cxnLst/>
              <a:rect l="l" t="t" r="r" b="b"/>
              <a:pathLst>
                <a:path w="3698" h="4848" extrusionOk="0">
                  <a:moveTo>
                    <a:pt x="754" y="1"/>
                  </a:moveTo>
                  <a:cubicBezTo>
                    <a:pt x="419" y="224"/>
                    <a:pt x="224" y="600"/>
                    <a:pt x="238" y="1005"/>
                  </a:cubicBezTo>
                  <a:cubicBezTo>
                    <a:pt x="210" y="1535"/>
                    <a:pt x="559" y="2009"/>
                    <a:pt x="1075" y="2149"/>
                  </a:cubicBezTo>
                  <a:cubicBezTo>
                    <a:pt x="1061" y="2232"/>
                    <a:pt x="1047" y="2316"/>
                    <a:pt x="1047" y="2400"/>
                  </a:cubicBezTo>
                  <a:cubicBezTo>
                    <a:pt x="1047" y="2930"/>
                    <a:pt x="1410" y="3390"/>
                    <a:pt x="1940" y="3488"/>
                  </a:cubicBezTo>
                  <a:cubicBezTo>
                    <a:pt x="1856" y="3599"/>
                    <a:pt x="1814" y="3711"/>
                    <a:pt x="1814" y="3836"/>
                  </a:cubicBezTo>
                  <a:cubicBezTo>
                    <a:pt x="1814" y="4060"/>
                    <a:pt x="1940" y="4255"/>
                    <a:pt x="2135" y="4353"/>
                  </a:cubicBezTo>
                  <a:cubicBezTo>
                    <a:pt x="2121" y="4394"/>
                    <a:pt x="2121" y="4422"/>
                    <a:pt x="2121" y="4464"/>
                  </a:cubicBezTo>
                  <a:cubicBezTo>
                    <a:pt x="2112" y="4699"/>
                    <a:pt x="2305" y="4847"/>
                    <a:pt x="2502" y="4847"/>
                  </a:cubicBezTo>
                  <a:cubicBezTo>
                    <a:pt x="2620" y="4847"/>
                    <a:pt x="2740" y="4794"/>
                    <a:pt x="2818" y="4673"/>
                  </a:cubicBezTo>
                  <a:cubicBezTo>
                    <a:pt x="3042" y="4618"/>
                    <a:pt x="3223" y="4422"/>
                    <a:pt x="3223" y="4171"/>
                  </a:cubicBezTo>
                  <a:cubicBezTo>
                    <a:pt x="3404" y="4129"/>
                    <a:pt x="3572" y="4032"/>
                    <a:pt x="3697" y="3906"/>
                  </a:cubicBezTo>
                  <a:lnTo>
                    <a:pt x="3697" y="3906"/>
                  </a:lnTo>
                  <a:cubicBezTo>
                    <a:pt x="3689" y="3906"/>
                    <a:pt x="3605" y="3924"/>
                    <a:pt x="3485" y="3924"/>
                  </a:cubicBezTo>
                  <a:cubicBezTo>
                    <a:pt x="3217" y="3924"/>
                    <a:pt x="2765" y="3837"/>
                    <a:pt x="2553" y="3278"/>
                  </a:cubicBezTo>
                  <a:cubicBezTo>
                    <a:pt x="2553" y="3278"/>
                    <a:pt x="2441" y="3317"/>
                    <a:pt x="2297" y="3317"/>
                  </a:cubicBezTo>
                  <a:cubicBezTo>
                    <a:pt x="2166" y="3317"/>
                    <a:pt x="2009" y="3286"/>
                    <a:pt x="1884" y="3167"/>
                  </a:cubicBezTo>
                  <a:cubicBezTo>
                    <a:pt x="1884" y="3167"/>
                    <a:pt x="1703" y="2707"/>
                    <a:pt x="2247" y="2567"/>
                  </a:cubicBezTo>
                  <a:lnTo>
                    <a:pt x="2247" y="2567"/>
                  </a:lnTo>
                  <a:cubicBezTo>
                    <a:pt x="2247" y="2567"/>
                    <a:pt x="2245" y="2567"/>
                    <a:pt x="2241" y="2567"/>
                  </a:cubicBezTo>
                  <a:cubicBezTo>
                    <a:pt x="2161" y="2567"/>
                    <a:pt x="1223" y="2554"/>
                    <a:pt x="1410" y="1953"/>
                  </a:cubicBezTo>
                  <a:cubicBezTo>
                    <a:pt x="1410" y="1953"/>
                    <a:pt x="1" y="1925"/>
                    <a:pt x="754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210;p70"/>
            <p:cNvSpPr/>
            <p:nvPr/>
          </p:nvSpPr>
          <p:spPr>
            <a:xfrm>
              <a:off x="9061913" y="3194783"/>
              <a:ext cx="433006" cy="400778"/>
            </a:xfrm>
            <a:custGeom>
              <a:avLst/>
              <a:gdLst/>
              <a:ahLst/>
              <a:cxnLst/>
              <a:rect l="l" t="t" r="r" b="b"/>
              <a:pathLst>
                <a:path w="3977" h="3681" extrusionOk="0">
                  <a:moveTo>
                    <a:pt x="901" y="1"/>
                  </a:moveTo>
                  <a:cubicBezTo>
                    <a:pt x="590" y="1"/>
                    <a:pt x="276" y="91"/>
                    <a:pt x="1" y="277"/>
                  </a:cubicBezTo>
                  <a:cubicBezTo>
                    <a:pt x="249" y="178"/>
                    <a:pt x="481" y="139"/>
                    <a:pt x="695" y="139"/>
                  </a:cubicBezTo>
                  <a:cubicBezTo>
                    <a:pt x="1571" y="139"/>
                    <a:pt x="2121" y="807"/>
                    <a:pt x="2121" y="807"/>
                  </a:cubicBezTo>
                  <a:cubicBezTo>
                    <a:pt x="2291" y="771"/>
                    <a:pt x="2439" y="757"/>
                    <a:pt x="2567" y="757"/>
                  </a:cubicBezTo>
                  <a:cubicBezTo>
                    <a:pt x="2985" y="757"/>
                    <a:pt x="3181" y="904"/>
                    <a:pt x="3181" y="904"/>
                  </a:cubicBezTo>
                  <a:cubicBezTo>
                    <a:pt x="3976" y="1476"/>
                    <a:pt x="3195" y="2425"/>
                    <a:pt x="3195" y="2425"/>
                  </a:cubicBezTo>
                  <a:cubicBezTo>
                    <a:pt x="3376" y="2927"/>
                    <a:pt x="3069" y="3638"/>
                    <a:pt x="3056" y="3680"/>
                  </a:cubicBezTo>
                  <a:cubicBezTo>
                    <a:pt x="3432" y="3373"/>
                    <a:pt x="3600" y="2899"/>
                    <a:pt x="3488" y="2425"/>
                  </a:cubicBezTo>
                  <a:cubicBezTo>
                    <a:pt x="3781" y="2243"/>
                    <a:pt x="3962" y="1937"/>
                    <a:pt x="3976" y="1602"/>
                  </a:cubicBezTo>
                  <a:cubicBezTo>
                    <a:pt x="3976" y="960"/>
                    <a:pt x="3265" y="444"/>
                    <a:pt x="2386" y="444"/>
                  </a:cubicBezTo>
                  <a:cubicBezTo>
                    <a:pt x="2274" y="444"/>
                    <a:pt x="2149" y="458"/>
                    <a:pt x="2037" y="472"/>
                  </a:cubicBezTo>
                  <a:cubicBezTo>
                    <a:pt x="1727" y="161"/>
                    <a:pt x="1316" y="1"/>
                    <a:pt x="901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211;p70"/>
            <p:cNvSpPr/>
            <p:nvPr/>
          </p:nvSpPr>
          <p:spPr>
            <a:xfrm>
              <a:off x="9229040" y="3440519"/>
              <a:ext cx="123032" cy="83618"/>
            </a:xfrm>
            <a:custGeom>
              <a:avLst/>
              <a:gdLst/>
              <a:ahLst/>
              <a:cxnLst/>
              <a:rect l="l" t="t" r="r" b="b"/>
              <a:pathLst>
                <a:path w="1130" h="768" extrusionOk="0">
                  <a:moveTo>
                    <a:pt x="530" y="0"/>
                  </a:moveTo>
                  <a:cubicBezTo>
                    <a:pt x="474" y="0"/>
                    <a:pt x="419" y="14"/>
                    <a:pt x="363" y="28"/>
                  </a:cubicBezTo>
                  <a:cubicBezTo>
                    <a:pt x="335" y="28"/>
                    <a:pt x="307" y="56"/>
                    <a:pt x="293" y="56"/>
                  </a:cubicBezTo>
                  <a:cubicBezTo>
                    <a:pt x="265" y="70"/>
                    <a:pt x="237" y="84"/>
                    <a:pt x="223" y="98"/>
                  </a:cubicBezTo>
                  <a:lnTo>
                    <a:pt x="168" y="140"/>
                  </a:lnTo>
                  <a:cubicBezTo>
                    <a:pt x="140" y="168"/>
                    <a:pt x="126" y="182"/>
                    <a:pt x="112" y="196"/>
                  </a:cubicBezTo>
                  <a:cubicBezTo>
                    <a:pt x="98" y="210"/>
                    <a:pt x="84" y="224"/>
                    <a:pt x="84" y="252"/>
                  </a:cubicBezTo>
                  <a:lnTo>
                    <a:pt x="56" y="293"/>
                  </a:lnTo>
                  <a:lnTo>
                    <a:pt x="28" y="335"/>
                  </a:lnTo>
                  <a:lnTo>
                    <a:pt x="14" y="377"/>
                  </a:lnTo>
                  <a:cubicBezTo>
                    <a:pt x="0" y="433"/>
                    <a:pt x="0" y="447"/>
                    <a:pt x="0" y="447"/>
                  </a:cubicBezTo>
                  <a:cubicBezTo>
                    <a:pt x="0" y="447"/>
                    <a:pt x="14" y="433"/>
                    <a:pt x="42" y="391"/>
                  </a:cubicBezTo>
                  <a:lnTo>
                    <a:pt x="56" y="349"/>
                  </a:lnTo>
                  <a:lnTo>
                    <a:pt x="84" y="321"/>
                  </a:lnTo>
                  <a:cubicBezTo>
                    <a:pt x="112" y="293"/>
                    <a:pt x="140" y="265"/>
                    <a:pt x="168" y="238"/>
                  </a:cubicBezTo>
                  <a:cubicBezTo>
                    <a:pt x="181" y="224"/>
                    <a:pt x="195" y="224"/>
                    <a:pt x="209" y="210"/>
                  </a:cubicBezTo>
                  <a:lnTo>
                    <a:pt x="265" y="168"/>
                  </a:lnTo>
                  <a:cubicBezTo>
                    <a:pt x="279" y="168"/>
                    <a:pt x="307" y="154"/>
                    <a:pt x="321" y="140"/>
                  </a:cubicBezTo>
                  <a:cubicBezTo>
                    <a:pt x="349" y="140"/>
                    <a:pt x="363" y="126"/>
                    <a:pt x="391" y="126"/>
                  </a:cubicBezTo>
                  <a:cubicBezTo>
                    <a:pt x="433" y="112"/>
                    <a:pt x="488" y="112"/>
                    <a:pt x="530" y="112"/>
                  </a:cubicBezTo>
                  <a:cubicBezTo>
                    <a:pt x="586" y="112"/>
                    <a:pt x="628" y="112"/>
                    <a:pt x="684" y="126"/>
                  </a:cubicBezTo>
                  <a:cubicBezTo>
                    <a:pt x="725" y="140"/>
                    <a:pt x="767" y="168"/>
                    <a:pt x="809" y="196"/>
                  </a:cubicBezTo>
                  <a:cubicBezTo>
                    <a:pt x="851" y="224"/>
                    <a:pt x="893" y="252"/>
                    <a:pt x="921" y="279"/>
                  </a:cubicBezTo>
                  <a:cubicBezTo>
                    <a:pt x="935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4" y="391"/>
                  </a:cubicBezTo>
                  <a:lnTo>
                    <a:pt x="1032" y="447"/>
                  </a:lnTo>
                  <a:cubicBezTo>
                    <a:pt x="1032" y="461"/>
                    <a:pt x="1046" y="489"/>
                    <a:pt x="1046" y="503"/>
                  </a:cubicBezTo>
                  <a:cubicBezTo>
                    <a:pt x="1060" y="544"/>
                    <a:pt x="1060" y="572"/>
                    <a:pt x="1074" y="614"/>
                  </a:cubicBezTo>
                  <a:lnTo>
                    <a:pt x="1074" y="656"/>
                  </a:lnTo>
                  <a:lnTo>
                    <a:pt x="1074" y="698"/>
                  </a:lnTo>
                  <a:cubicBezTo>
                    <a:pt x="1088" y="740"/>
                    <a:pt x="1088" y="768"/>
                    <a:pt x="1088" y="768"/>
                  </a:cubicBezTo>
                  <a:cubicBezTo>
                    <a:pt x="1088" y="768"/>
                    <a:pt x="1102" y="740"/>
                    <a:pt x="1116" y="698"/>
                  </a:cubicBezTo>
                  <a:lnTo>
                    <a:pt x="1130" y="656"/>
                  </a:lnTo>
                  <a:lnTo>
                    <a:pt x="1130" y="614"/>
                  </a:lnTo>
                  <a:lnTo>
                    <a:pt x="1130" y="558"/>
                  </a:lnTo>
                  <a:lnTo>
                    <a:pt x="1130" y="489"/>
                  </a:lnTo>
                  <a:cubicBezTo>
                    <a:pt x="1116" y="475"/>
                    <a:pt x="1116" y="447"/>
                    <a:pt x="1116" y="419"/>
                  </a:cubicBezTo>
                  <a:lnTo>
                    <a:pt x="1088" y="363"/>
                  </a:lnTo>
                  <a:cubicBezTo>
                    <a:pt x="1088" y="335"/>
                    <a:pt x="1074" y="307"/>
                    <a:pt x="1060" y="293"/>
                  </a:cubicBezTo>
                  <a:cubicBezTo>
                    <a:pt x="1046" y="265"/>
                    <a:pt x="1032" y="238"/>
                    <a:pt x="1018" y="224"/>
                  </a:cubicBezTo>
                  <a:cubicBezTo>
                    <a:pt x="977" y="168"/>
                    <a:pt x="935" y="140"/>
                    <a:pt x="879" y="98"/>
                  </a:cubicBezTo>
                  <a:cubicBezTo>
                    <a:pt x="837" y="70"/>
                    <a:pt x="767" y="42"/>
                    <a:pt x="712" y="28"/>
                  </a:cubicBezTo>
                  <a:cubicBezTo>
                    <a:pt x="656" y="0"/>
                    <a:pt x="600" y="0"/>
                    <a:pt x="530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212;p70"/>
            <p:cNvSpPr/>
            <p:nvPr/>
          </p:nvSpPr>
          <p:spPr>
            <a:xfrm>
              <a:off x="9086193" y="3300829"/>
              <a:ext cx="121616" cy="83618"/>
            </a:xfrm>
            <a:custGeom>
              <a:avLst/>
              <a:gdLst/>
              <a:ahLst/>
              <a:cxnLst/>
              <a:rect l="l" t="t" r="r" b="b"/>
              <a:pathLst>
                <a:path w="1117" h="768" extrusionOk="0">
                  <a:moveTo>
                    <a:pt x="531" y="0"/>
                  </a:moveTo>
                  <a:cubicBezTo>
                    <a:pt x="475" y="0"/>
                    <a:pt x="419" y="14"/>
                    <a:pt x="364" y="28"/>
                  </a:cubicBezTo>
                  <a:cubicBezTo>
                    <a:pt x="336" y="28"/>
                    <a:pt x="308" y="56"/>
                    <a:pt x="294" y="70"/>
                  </a:cubicBezTo>
                  <a:cubicBezTo>
                    <a:pt x="266" y="70"/>
                    <a:pt x="238" y="84"/>
                    <a:pt x="224" y="98"/>
                  </a:cubicBezTo>
                  <a:lnTo>
                    <a:pt x="168" y="154"/>
                  </a:lnTo>
                  <a:cubicBezTo>
                    <a:pt x="140" y="168"/>
                    <a:pt x="127" y="182"/>
                    <a:pt x="113" y="195"/>
                  </a:cubicBezTo>
                  <a:cubicBezTo>
                    <a:pt x="99" y="209"/>
                    <a:pt x="85" y="223"/>
                    <a:pt x="85" y="251"/>
                  </a:cubicBezTo>
                  <a:lnTo>
                    <a:pt x="57" y="293"/>
                  </a:lnTo>
                  <a:lnTo>
                    <a:pt x="29" y="335"/>
                  </a:lnTo>
                  <a:cubicBezTo>
                    <a:pt x="29" y="349"/>
                    <a:pt x="29" y="363"/>
                    <a:pt x="15" y="377"/>
                  </a:cubicBezTo>
                  <a:cubicBezTo>
                    <a:pt x="1" y="433"/>
                    <a:pt x="1" y="460"/>
                    <a:pt x="1" y="460"/>
                  </a:cubicBezTo>
                  <a:cubicBezTo>
                    <a:pt x="1" y="460"/>
                    <a:pt x="15" y="433"/>
                    <a:pt x="43" y="391"/>
                  </a:cubicBezTo>
                  <a:lnTo>
                    <a:pt x="57" y="349"/>
                  </a:lnTo>
                  <a:lnTo>
                    <a:pt x="85" y="321"/>
                  </a:lnTo>
                  <a:cubicBezTo>
                    <a:pt x="113" y="293"/>
                    <a:pt x="127" y="265"/>
                    <a:pt x="168" y="251"/>
                  </a:cubicBezTo>
                  <a:cubicBezTo>
                    <a:pt x="182" y="237"/>
                    <a:pt x="196" y="223"/>
                    <a:pt x="210" y="209"/>
                  </a:cubicBezTo>
                  <a:lnTo>
                    <a:pt x="266" y="168"/>
                  </a:lnTo>
                  <a:cubicBezTo>
                    <a:pt x="280" y="168"/>
                    <a:pt x="308" y="154"/>
                    <a:pt x="322" y="154"/>
                  </a:cubicBezTo>
                  <a:cubicBezTo>
                    <a:pt x="350" y="140"/>
                    <a:pt x="364" y="126"/>
                    <a:pt x="392" y="126"/>
                  </a:cubicBezTo>
                  <a:cubicBezTo>
                    <a:pt x="433" y="112"/>
                    <a:pt x="489" y="112"/>
                    <a:pt x="531" y="112"/>
                  </a:cubicBezTo>
                  <a:cubicBezTo>
                    <a:pt x="587" y="112"/>
                    <a:pt x="629" y="112"/>
                    <a:pt x="684" y="126"/>
                  </a:cubicBezTo>
                  <a:cubicBezTo>
                    <a:pt x="726" y="154"/>
                    <a:pt x="768" y="168"/>
                    <a:pt x="810" y="195"/>
                  </a:cubicBezTo>
                  <a:cubicBezTo>
                    <a:pt x="852" y="223"/>
                    <a:pt x="894" y="251"/>
                    <a:pt x="922" y="279"/>
                  </a:cubicBezTo>
                  <a:cubicBezTo>
                    <a:pt x="936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5" y="391"/>
                  </a:cubicBezTo>
                  <a:lnTo>
                    <a:pt x="1033" y="447"/>
                  </a:lnTo>
                  <a:cubicBezTo>
                    <a:pt x="1033" y="460"/>
                    <a:pt x="1047" y="488"/>
                    <a:pt x="1047" y="502"/>
                  </a:cubicBezTo>
                  <a:cubicBezTo>
                    <a:pt x="1061" y="544"/>
                    <a:pt x="1061" y="572"/>
                    <a:pt x="1075" y="614"/>
                  </a:cubicBezTo>
                  <a:lnTo>
                    <a:pt x="1075" y="656"/>
                  </a:lnTo>
                  <a:lnTo>
                    <a:pt x="1075" y="698"/>
                  </a:lnTo>
                  <a:cubicBezTo>
                    <a:pt x="1089" y="739"/>
                    <a:pt x="1089" y="767"/>
                    <a:pt x="1089" y="767"/>
                  </a:cubicBezTo>
                  <a:lnTo>
                    <a:pt x="1103" y="698"/>
                  </a:lnTo>
                  <a:lnTo>
                    <a:pt x="1117" y="656"/>
                  </a:lnTo>
                  <a:lnTo>
                    <a:pt x="1117" y="614"/>
                  </a:lnTo>
                  <a:lnTo>
                    <a:pt x="1117" y="558"/>
                  </a:lnTo>
                  <a:cubicBezTo>
                    <a:pt x="1117" y="530"/>
                    <a:pt x="1117" y="516"/>
                    <a:pt x="1117" y="488"/>
                  </a:cubicBezTo>
                  <a:cubicBezTo>
                    <a:pt x="1117" y="474"/>
                    <a:pt x="1117" y="447"/>
                    <a:pt x="1117" y="433"/>
                  </a:cubicBezTo>
                  <a:lnTo>
                    <a:pt x="1089" y="363"/>
                  </a:lnTo>
                  <a:cubicBezTo>
                    <a:pt x="1075" y="335"/>
                    <a:pt x="1061" y="307"/>
                    <a:pt x="1047" y="293"/>
                  </a:cubicBezTo>
                  <a:cubicBezTo>
                    <a:pt x="1005" y="209"/>
                    <a:pt x="949" y="154"/>
                    <a:pt x="880" y="98"/>
                  </a:cubicBezTo>
                  <a:cubicBezTo>
                    <a:pt x="824" y="70"/>
                    <a:pt x="768" y="42"/>
                    <a:pt x="712" y="28"/>
                  </a:cubicBezTo>
                  <a:cubicBezTo>
                    <a:pt x="657" y="14"/>
                    <a:pt x="601" y="0"/>
                    <a:pt x="531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213;p70"/>
            <p:cNvSpPr/>
            <p:nvPr/>
          </p:nvSpPr>
          <p:spPr>
            <a:xfrm>
              <a:off x="8824016" y="4233148"/>
              <a:ext cx="32119" cy="23300"/>
            </a:xfrm>
            <a:custGeom>
              <a:avLst/>
              <a:gdLst/>
              <a:ahLst/>
              <a:cxnLst/>
              <a:rect l="l" t="t" r="r" b="b"/>
              <a:pathLst>
                <a:path w="295" h="214" extrusionOk="0">
                  <a:moveTo>
                    <a:pt x="150" y="1"/>
                  </a:moveTo>
                  <a:cubicBezTo>
                    <a:pt x="22" y="1"/>
                    <a:pt x="0" y="197"/>
                    <a:pt x="135" y="211"/>
                  </a:cubicBezTo>
                  <a:cubicBezTo>
                    <a:pt x="144" y="213"/>
                    <a:pt x="152" y="213"/>
                    <a:pt x="160" y="213"/>
                  </a:cubicBezTo>
                  <a:cubicBezTo>
                    <a:pt x="278" y="213"/>
                    <a:pt x="294" y="28"/>
                    <a:pt x="163" y="2"/>
                  </a:cubicBezTo>
                  <a:cubicBezTo>
                    <a:pt x="159" y="1"/>
                    <a:pt x="154" y="1"/>
                    <a:pt x="15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214;p70"/>
            <p:cNvSpPr/>
            <p:nvPr/>
          </p:nvSpPr>
          <p:spPr>
            <a:xfrm>
              <a:off x="8879543" y="4223240"/>
              <a:ext cx="30812" cy="27764"/>
            </a:xfrm>
            <a:custGeom>
              <a:avLst/>
              <a:gdLst/>
              <a:ahLst/>
              <a:cxnLst/>
              <a:rect l="l" t="t" r="r" b="b"/>
              <a:pathLst>
                <a:path w="283" h="255" extrusionOk="0">
                  <a:moveTo>
                    <a:pt x="133" y="0"/>
                  </a:moveTo>
                  <a:cubicBezTo>
                    <a:pt x="76" y="0"/>
                    <a:pt x="22" y="33"/>
                    <a:pt x="16" y="107"/>
                  </a:cubicBezTo>
                  <a:cubicBezTo>
                    <a:pt x="0" y="201"/>
                    <a:pt x="68" y="255"/>
                    <a:pt x="138" y="255"/>
                  </a:cubicBezTo>
                  <a:cubicBezTo>
                    <a:pt x="193" y="255"/>
                    <a:pt x="249" y="222"/>
                    <a:pt x="267" y="148"/>
                  </a:cubicBezTo>
                  <a:cubicBezTo>
                    <a:pt x="283" y="54"/>
                    <a:pt x="20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6692;p65"/>
          <p:cNvGrpSpPr/>
          <p:nvPr/>
        </p:nvGrpSpPr>
        <p:grpSpPr>
          <a:xfrm>
            <a:off x="3255438" y="3732780"/>
            <a:ext cx="757882" cy="591243"/>
            <a:chOff x="329400" y="468750"/>
            <a:chExt cx="1373132" cy="1024825"/>
          </a:xfrm>
        </p:grpSpPr>
        <p:sp>
          <p:nvSpPr>
            <p:cNvPr id="85" name="Google Shape;6693;p65"/>
            <p:cNvSpPr/>
            <p:nvPr/>
          </p:nvSpPr>
          <p:spPr>
            <a:xfrm>
              <a:off x="329400" y="765190"/>
              <a:ext cx="1373132" cy="728382"/>
            </a:xfrm>
            <a:custGeom>
              <a:avLst/>
              <a:gdLst/>
              <a:ahLst/>
              <a:cxnLst/>
              <a:rect l="l" t="t" r="r" b="b"/>
              <a:pathLst>
                <a:path w="12150" h="6445" extrusionOk="0">
                  <a:moveTo>
                    <a:pt x="628" y="0"/>
                  </a:moveTo>
                  <a:cubicBezTo>
                    <a:pt x="628" y="0"/>
                    <a:pt x="0" y="656"/>
                    <a:pt x="558" y="1186"/>
                  </a:cubicBezTo>
                  <a:lnTo>
                    <a:pt x="6319" y="5635"/>
                  </a:lnTo>
                  <a:lnTo>
                    <a:pt x="7365" y="6444"/>
                  </a:lnTo>
                  <a:lnTo>
                    <a:pt x="7407" y="6416"/>
                  </a:lnTo>
                  <a:lnTo>
                    <a:pt x="12122" y="2413"/>
                  </a:lnTo>
                  <a:lnTo>
                    <a:pt x="12122" y="2343"/>
                  </a:lnTo>
                  <a:lnTo>
                    <a:pt x="12122" y="2302"/>
                  </a:lnTo>
                  <a:lnTo>
                    <a:pt x="12122" y="2190"/>
                  </a:lnTo>
                  <a:lnTo>
                    <a:pt x="12136" y="2051"/>
                  </a:lnTo>
                  <a:lnTo>
                    <a:pt x="12136" y="1939"/>
                  </a:lnTo>
                  <a:lnTo>
                    <a:pt x="12150" y="1799"/>
                  </a:lnTo>
                  <a:lnTo>
                    <a:pt x="12150" y="1702"/>
                  </a:lnTo>
                  <a:lnTo>
                    <a:pt x="12150" y="1548"/>
                  </a:lnTo>
                  <a:lnTo>
                    <a:pt x="12150" y="1451"/>
                  </a:lnTo>
                  <a:lnTo>
                    <a:pt x="12150" y="1339"/>
                  </a:lnTo>
                  <a:lnTo>
                    <a:pt x="12150" y="1269"/>
                  </a:lnTo>
                  <a:lnTo>
                    <a:pt x="12150" y="1200"/>
                  </a:lnTo>
                  <a:lnTo>
                    <a:pt x="12150" y="1060"/>
                  </a:lnTo>
                  <a:lnTo>
                    <a:pt x="12150" y="949"/>
                  </a:lnTo>
                  <a:lnTo>
                    <a:pt x="12150" y="893"/>
                  </a:lnTo>
                  <a:lnTo>
                    <a:pt x="8537" y="600"/>
                  </a:lnTo>
                  <a:lnTo>
                    <a:pt x="6207" y="419"/>
                  </a:lnTo>
                  <a:lnTo>
                    <a:pt x="5580" y="377"/>
                  </a:lnTo>
                  <a:lnTo>
                    <a:pt x="5301" y="349"/>
                  </a:lnTo>
                  <a:lnTo>
                    <a:pt x="4562" y="293"/>
                  </a:lnTo>
                  <a:lnTo>
                    <a:pt x="4073" y="265"/>
                  </a:lnTo>
                  <a:lnTo>
                    <a:pt x="698" y="0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694;p65"/>
            <p:cNvSpPr/>
            <p:nvPr/>
          </p:nvSpPr>
          <p:spPr>
            <a:xfrm>
              <a:off x="1149096" y="866000"/>
              <a:ext cx="553434" cy="627572"/>
            </a:xfrm>
            <a:custGeom>
              <a:avLst/>
              <a:gdLst/>
              <a:ahLst/>
              <a:cxnLst/>
              <a:rect l="l" t="t" r="r" b="b"/>
              <a:pathLst>
                <a:path w="4897" h="5553" extrusionOk="0">
                  <a:moveTo>
                    <a:pt x="4897" y="1"/>
                  </a:moveTo>
                  <a:lnTo>
                    <a:pt x="98" y="4158"/>
                  </a:lnTo>
                  <a:cubicBezTo>
                    <a:pt x="84" y="4171"/>
                    <a:pt x="98" y="4171"/>
                    <a:pt x="84" y="4213"/>
                  </a:cubicBezTo>
                  <a:cubicBezTo>
                    <a:pt x="84" y="4255"/>
                    <a:pt x="70" y="4283"/>
                    <a:pt x="70" y="4339"/>
                  </a:cubicBezTo>
                  <a:cubicBezTo>
                    <a:pt x="56" y="4395"/>
                    <a:pt x="42" y="4464"/>
                    <a:pt x="42" y="4492"/>
                  </a:cubicBezTo>
                  <a:cubicBezTo>
                    <a:pt x="29" y="4534"/>
                    <a:pt x="29" y="4562"/>
                    <a:pt x="29" y="4618"/>
                  </a:cubicBezTo>
                  <a:cubicBezTo>
                    <a:pt x="15" y="4660"/>
                    <a:pt x="1" y="4715"/>
                    <a:pt x="1" y="4757"/>
                  </a:cubicBezTo>
                  <a:lnTo>
                    <a:pt x="1" y="4869"/>
                  </a:lnTo>
                  <a:lnTo>
                    <a:pt x="1" y="5008"/>
                  </a:lnTo>
                  <a:lnTo>
                    <a:pt x="1" y="5106"/>
                  </a:lnTo>
                  <a:cubicBezTo>
                    <a:pt x="1" y="5162"/>
                    <a:pt x="1" y="5204"/>
                    <a:pt x="1" y="5245"/>
                  </a:cubicBezTo>
                  <a:cubicBezTo>
                    <a:pt x="15" y="5273"/>
                    <a:pt x="15" y="5301"/>
                    <a:pt x="15" y="5329"/>
                  </a:cubicBezTo>
                  <a:cubicBezTo>
                    <a:pt x="29" y="5371"/>
                    <a:pt x="29" y="5413"/>
                    <a:pt x="42" y="5441"/>
                  </a:cubicBezTo>
                  <a:cubicBezTo>
                    <a:pt x="56" y="5469"/>
                    <a:pt x="70" y="5497"/>
                    <a:pt x="84" y="5511"/>
                  </a:cubicBezTo>
                  <a:cubicBezTo>
                    <a:pt x="84" y="5524"/>
                    <a:pt x="98" y="5538"/>
                    <a:pt x="112" y="5552"/>
                  </a:cubicBezTo>
                  <a:lnTo>
                    <a:pt x="4869" y="1451"/>
                  </a:lnTo>
                  <a:lnTo>
                    <a:pt x="4869" y="1410"/>
                  </a:lnTo>
                  <a:lnTo>
                    <a:pt x="4869" y="1298"/>
                  </a:lnTo>
                  <a:lnTo>
                    <a:pt x="4883" y="1159"/>
                  </a:lnTo>
                  <a:lnTo>
                    <a:pt x="4883" y="1061"/>
                  </a:lnTo>
                  <a:lnTo>
                    <a:pt x="4897" y="907"/>
                  </a:lnTo>
                  <a:lnTo>
                    <a:pt x="4897" y="810"/>
                  </a:lnTo>
                  <a:lnTo>
                    <a:pt x="4897" y="656"/>
                  </a:lnTo>
                  <a:lnTo>
                    <a:pt x="4897" y="559"/>
                  </a:lnTo>
                  <a:lnTo>
                    <a:pt x="4897" y="419"/>
                  </a:lnTo>
                  <a:lnTo>
                    <a:pt x="4897" y="308"/>
                  </a:lnTo>
                  <a:lnTo>
                    <a:pt x="4897" y="168"/>
                  </a:lnTo>
                  <a:lnTo>
                    <a:pt x="4897" y="57"/>
                  </a:lnTo>
                  <a:lnTo>
                    <a:pt x="48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695;p65"/>
            <p:cNvSpPr/>
            <p:nvPr/>
          </p:nvSpPr>
          <p:spPr>
            <a:xfrm>
              <a:off x="1150678" y="872329"/>
              <a:ext cx="551852" cy="484043"/>
            </a:xfrm>
            <a:custGeom>
              <a:avLst/>
              <a:gdLst/>
              <a:ahLst/>
              <a:cxnLst/>
              <a:rect l="l" t="t" r="r" b="b"/>
              <a:pathLst>
                <a:path w="4883" h="4283" extrusionOk="0">
                  <a:moveTo>
                    <a:pt x="4883" y="1"/>
                  </a:moveTo>
                  <a:lnTo>
                    <a:pt x="15" y="4157"/>
                  </a:lnTo>
                  <a:cubicBezTo>
                    <a:pt x="15" y="4199"/>
                    <a:pt x="1" y="4241"/>
                    <a:pt x="1" y="4283"/>
                  </a:cubicBezTo>
                  <a:lnTo>
                    <a:pt x="4883" y="112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696;p65"/>
            <p:cNvSpPr/>
            <p:nvPr/>
          </p:nvSpPr>
          <p:spPr>
            <a:xfrm>
              <a:off x="1145931" y="900696"/>
              <a:ext cx="555017" cy="487208"/>
            </a:xfrm>
            <a:custGeom>
              <a:avLst/>
              <a:gdLst/>
              <a:ahLst/>
              <a:cxnLst/>
              <a:rect l="l" t="t" r="r" b="b"/>
              <a:pathLst>
                <a:path w="4911" h="4311" extrusionOk="0">
                  <a:moveTo>
                    <a:pt x="4911" y="1"/>
                  </a:moveTo>
                  <a:lnTo>
                    <a:pt x="29" y="4185"/>
                  </a:lnTo>
                  <a:cubicBezTo>
                    <a:pt x="15" y="4227"/>
                    <a:pt x="1" y="4269"/>
                    <a:pt x="1" y="4311"/>
                  </a:cubicBezTo>
                  <a:lnTo>
                    <a:pt x="4911" y="112"/>
                  </a:lnTo>
                  <a:lnTo>
                    <a:pt x="491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697;p65"/>
            <p:cNvSpPr/>
            <p:nvPr/>
          </p:nvSpPr>
          <p:spPr>
            <a:xfrm>
              <a:off x="1142767" y="929063"/>
              <a:ext cx="556599" cy="487208"/>
            </a:xfrm>
            <a:custGeom>
              <a:avLst/>
              <a:gdLst/>
              <a:ahLst/>
              <a:cxnLst/>
              <a:rect l="l" t="t" r="r" b="b"/>
              <a:pathLst>
                <a:path w="4925" h="4311" extrusionOk="0">
                  <a:moveTo>
                    <a:pt x="4925" y="1"/>
                  </a:moveTo>
                  <a:lnTo>
                    <a:pt x="1" y="4199"/>
                  </a:lnTo>
                  <a:lnTo>
                    <a:pt x="1" y="4311"/>
                  </a:lnTo>
                  <a:lnTo>
                    <a:pt x="4925" y="112"/>
                  </a:lnTo>
                  <a:lnTo>
                    <a:pt x="4925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698;p65"/>
            <p:cNvSpPr/>
            <p:nvPr/>
          </p:nvSpPr>
          <p:spPr>
            <a:xfrm>
              <a:off x="1142767" y="957430"/>
              <a:ext cx="555017" cy="485625"/>
            </a:xfrm>
            <a:custGeom>
              <a:avLst/>
              <a:gdLst/>
              <a:ahLst/>
              <a:cxnLst/>
              <a:rect l="l" t="t" r="r" b="b"/>
              <a:pathLst>
                <a:path w="4911" h="4297" extrusionOk="0">
                  <a:moveTo>
                    <a:pt x="4911" y="1"/>
                  </a:moveTo>
                  <a:lnTo>
                    <a:pt x="1" y="4199"/>
                  </a:lnTo>
                  <a:lnTo>
                    <a:pt x="1" y="4297"/>
                  </a:lnTo>
                  <a:lnTo>
                    <a:pt x="4911" y="98"/>
                  </a:lnTo>
                  <a:lnTo>
                    <a:pt x="491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699;p65"/>
            <p:cNvSpPr/>
            <p:nvPr/>
          </p:nvSpPr>
          <p:spPr>
            <a:xfrm>
              <a:off x="1142767" y="985797"/>
              <a:ext cx="551852" cy="482574"/>
            </a:xfrm>
            <a:custGeom>
              <a:avLst/>
              <a:gdLst/>
              <a:ahLst/>
              <a:cxnLst/>
              <a:rect l="l" t="t" r="r" b="b"/>
              <a:pathLst>
                <a:path w="4883" h="4270" extrusionOk="0">
                  <a:moveTo>
                    <a:pt x="4883" y="1"/>
                  </a:moveTo>
                  <a:lnTo>
                    <a:pt x="1" y="4185"/>
                  </a:lnTo>
                  <a:cubicBezTo>
                    <a:pt x="15" y="4213"/>
                    <a:pt x="15" y="4241"/>
                    <a:pt x="15" y="4269"/>
                  </a:cubicBezTo>
                  <a:lnTo>
                    <a:pt x="4883" y="99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00;p65"/>
            <p:cNvSpPr/>
            <p:nvPr/>
          </p:nvSpPr>
          <p:spPr>
            <a:xfrm>
              <a:off x="1147513" y="1012695"/>
              <a:ext cx="545523" cy="476132"/>
            </a:xfrm>
            <a:custGeom>
              <a:avLst/>
              <a:gdLst/>
              <a:ahLst/>
              <a:cxnLst/>
              <a:rect l="l" t="t" r="r" b="b"/>
              <a:pathLst>
                <a:path w="4827" h="4213" extrusionOk="0">
                  <a:moveTo>
                    <a:pt x="4827" y="0"/>
                  </a:moveTo>
                  <a:lnTo>
                    <a:pt x="1" y="4143"/>
                  </a:lnTo>
                  <a:cubicBezTo>
                    <a:pt x="15" y="4171"/>
                    <a:pt x="29" y="4199"/>
                    <a:pt x="29" y="4213"/>
                  </a:cubicBezTo>
                  <a:lnTo>
                    <a:pt x="4827" y="112"/>
                  </a:lnTo>
                  <a:lnTo>
                    <a:pt x="4827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01;p65"/>
            <p:cNvSpPr/>
            <p:nvPr/>
          </p:nvSpPr>
          <p:spPr>
            <a:xfrm>
              <a:off x="392462" y="468750"/>
              <a:ext cx="1310070" cy="867164"/>
            </a:xfrm>
            <a:custGeom>
              <a:avLst/>
              <a:gdLst/>
              <a:ahLst/>
              <a:cxnLst/>
              <a:rect l="l" t="t" r="r" b="b"/>
              <a:pathLst>
                <a:path w="11592" h="7673" extrusionOk="0">
                  <a:moveTo>
                    <a:pt x="4394" y="1"/>
                  </a:moveTo>
                  <a:lnTo>
                    <a:pt x="0" y="2623"/>
                  </a:lnTo>
                  <a:lnTo>
                    <a:pt x="6737" y="7673"/>
                  </a:lnTo>
                  <a:lnTo>
                    <a:pt x="11592" y="3502"/>
                  </a:lnTo>
                  <a:lnTo>
                    <a:pt x="4394" y="1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02;p65"/>
            <p:cNvSpPr/>
            <p:nvPr/>
          </p:nvSpPr>
          <p:spPr>
            <a:xfrm>
              <a:off x="392462" y="468750"/>
              <a:ext cx="1310070" cy="867164"/>
            </a:xfrm>
            <a:custGeom>
              <a:avLst/>
              <a:gdLst/>
              <a:ahLst/>
              <a:cxnLst/>
              <a:rect l="l" t="t" r="r" b="b"/>
              <a:pathLst>
                <a:path w="11592" h="7673" extrusionOk="0">
                  <a:moveTo>
                    <a:pt x="4394" y="1"/>
                  </a:moveTo>
                  <a:lnTo>
                    <a:pt x="0" y="2623"/>
                  </a:lnTo>
                  <a:lnTo>
                    <a:pt x="6737" y="7673"/>
                  </a:lnTo>
                  <a:lnTo>
                    <a:pt x="11592" y="3502"/>
                  </a:lnTo>
                  <a:lnTo>
                    <a:pt x="6724" y="7603"/>
                  </a:lnTo>
                  <a:lnTo>
                    <a:pt x="56" y="2623"/>
                  </a:lnTo>
                  <a:lnTo>
                    <a:pt x="43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03;p65"/>
            <p:cNvSpPr/>
            <p:nvPr/>
          </p:nvSpPr>
          <p:spPr>
            <a:xfrm>
              <a:off x="1123893" y="1331060"/>
              <a:ext cx="30062" cy="162516"/>
            </a:xfrm>
            <a:custGeom>
              <a:avLst/>
              <a:gdLst/>
              <a:ahLst/>
              <a:cxnLst/>
              <a:rect l="l" t="t" r="r" b="b"/>
              <a:pathLst>
                <a:path w="266" h="1438" extrusionOk="0">
                  <a:moveTo>
                    <a:pt x="210" y="1"/>
                  </a:moveTo>
                  <a:lnTo>
                    <a:pt x="210" y="1"/>
                  </a:lnTo>
                  <a:cubicBezTo>
                    <a:pt x="210" y="1"/>
                    <a:pt x="0" y="1144"/>
                    <a:pt x="265" y="1437"/>
                  </a:cubicBezTo>
                  <a:cubicBezTo>
                    <a:pt x="265" y="1437"/>
                    <a:pt x="28" y="1172"/>
                    <a:pt x="265" y="43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04;p65"/>
            <p:cNvSpPr/>
            <p:nvPr/>
          </p:nvSpPr>
          <p:spPr>
            <a:xfrm>
              <a:off x="736140" y="569673"/>
              <a:ext cx="682611" cy="622826"/>
            </a:xfrm>
            <a:custGeom>
              <a:avLst/>
              <a:gdLst/>
              <a:ahLst/>
              <a:cxnLst/>
              <a:rect l="l" t="t" r="r" b="b"/>
              <a:pathLst>
                <a:path w="6040" h="5511" extrusionOk="0">
                  <a:moveTo>
                    <a:pt x="1200" y="168"/>
                  </a:moveTo>
                  <a:lnTo>
                    <a:pt x="2316" y="614"/>
                  </a:lnTo>
                  <a:lnTo>
                    <a:pt x="2413" y="1646"/>
                  </a:lnTo>
                  <a:lnTo>
                    <a:pt x="1395" y="2232"/>
                  </a:lnTo>
                  <a:lnTo>
                    <a:pt x="279" y="1786"/>
                  </a:lnTo>
                  <a:lnTo>
                    <a:pt x="181" y="754"/>
                  </a:lnTo>
                  <a:lnTo>
                    <a:pt x="1200" y="168"/>
                  </a:lnTo>
                  <a:close/>
                  <a:moveTo>
                    <a:pt x="2525" y="1772"/>
                  </a:moveTo>
                  <a:lnTo>
                    <a:pt x="2622" y="2790"/>
                  </a:lnTo>
                  <a:lnTo>
                    <a:pt x="3822" y="3278"/>
                  </a:lnTo>
                  <a:lnTo>
                    <a:pt x="4826" y="2693"/>
                  </a:lnTo>
                  <a:lnTo>
                    <a:pt x="5817" y="3139"/>
                  </a:lnTo>
                  <a:lnTo>
                    <a:pt x="4980" y="3739"/>
                  </a:lnTo>
                  <a:lnTo>
                    <a:pt x="3822" y="3278"/>
                  </a:lnTo>
                  <a:lnTo>
                    <a:pt x="2790" y="3878"/>
                  </a:lnTo>
                  <a:lnTo>
                    <a:pt x="1660" y="3432"/>
                  </a:lnTo>
                  <a:lnTo>
                    <a:pt x="1479" y="2372"/>
                  </a:lnTo>
                  <a:lnTo>
                    <a:pt x="2525" y="1772"/>
                  </a:lnTo>
                  <a:close/>
                  <a:moveTo>
                    <a:pt x="1186" y="0"/>
                  </a:moveTo>
                  <a:lnTo>
                    <a:pt x="0" y="684"/>
                  </a:lnTo>
                  <a:lnTo>
                    <a:pt x="112" y="1884"/>
                  </a:lnTo>
                  <a:lnTo>
                    <a:pt x="1311" y="2358"/>
                  </a:lnTo>
                  <a:lnTo>
                    <a:pt x="1562" y="3529"/>
                  </a:lnTo>
                  <a:lnTo>
                    <a:pt x="2720" y="3948"/>
                  </a:lnTo>
                  <a:lnTo>
                    <a:pt x="2818" y="5022"/>
                  </a:lnTo>
                  <a:lnTo>
                    <a:pt x="4017" y="5510"/>
                  </a:lnTo>
                  <a:lnTo>
                    <a:pt x="5119" y="4869"/>
                  </a:lnTo>
                  <a:lnTo>
                    <a:pt x="5022" y="3822"/>
                  </a:lnTo>
                  <a:lnTo>
                    <a:pt x="6040" y="3125"/>
                  </a:lnTo>
                  <a:lnTo>
                    <a:pt x="4910" y="2595"/>
                  </a:lnTo>
                  <a:lnTo>
                    <a:pt x="4798" y="1535"/>
                  </a:lnTo>
                  <a:lnTo>
                    <a:pt x="3599" y="1047"/>
                  </a:lnTo>
                  <a:lnTo>
                    <a:pt x="2581" y="1632"/>
                  </a:lnTo>
                  <a:lnTo>
                    <a:pt x="2483" y="517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08035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57175" y="238124"/>
            <a:ext cx="8667750" cy="469582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Седиментационная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устойчивость характеризует способность частиц дисперсной фазы находиться во взвешенном состоянии и не оседать под действием сил тяжести.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Основными факторами устойчивости являются высокая дисперсность и участие частиц дисперсной фазы в броуновском движении. Также эта способность зависит от вязкости дисперсионной среды, разности плотностей дисперсной фазы и дисперсионной среды, температуры. Кинетическая (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седиментационная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устойчивость золя тем выше, чем меньше размер частиц, чем ближе значения плотностей фазы и среды, чем выше вязкость дисперсионной среды, причем степень дисперсности частиц оказывает наибольшее влияние. Поэтому высокодисперсные системы, в которых скорость осаждения взвешенных частиц под влиянием силы тяжести настолько мала, что ею можно пренебречь, принято называть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седиментационно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(кинетически) устойчивыми</a:t>
            </a:r>
          </a:p>
        </p:txBody>
      </p:sp>
      <p:grpSp>
        <p:nvGrpSpPr>
          <p:cNvPr id="11" name="Google Shape;3349;p45"/>
          <p:cNvGrpSpPr/>
          <p:nvPr/>
        </p:nvGrpSpPr>
        <p:grpSpPr>
          <a:xfrm>
            <a:off x="5943075" y="3328591"/>
            <a:ext cx="2496368" cy="1722967"/>
            <a:chOff x="416436" y="1366490"/>
            <a:chExt cx="3906357" cy="2762211"/>
          </a:xfrm>
        </p:grpSpPr>
        <p:sp>
          <p:nvSpPr>
            <p:cNvPr id="12" name="Google Shape;3350;p45"/>
            <p:cNvSpPr/>
            <p:nvPr/>
          </p:nvSpPr>
          <p:spPr>
            <a:xfrm>
              <a:off x="1596885" y="1849359"/>
              <a:ext cx="4625" cy="1916"/>
            </a:xfrm>
            <a:custGeom>
              <a:avLst/>
              <a:gdLst/>
              <a:ahLst/>
              <a:cxnLst/>
              <a:rect l="l" t="t" r="r" b="b"/>
              <a:pathLst>
                <a:path w="70" h="29" extrusionOk="0">
                  <a:moveTo>
                    <a:pt x="0" y="29"/>
                  </a:moveTo>
                  <a:cubicBezTo>
                    <a:pt x="28" y="15"/>
                    <a:pt x="42" y="15"/>
                    <a:pt x="70" y="1"/>
                  </a:cubicBezTo>
                  <a:cubicBezTo>
                    <a:pt x="42" y="15"/>
                    <a:pt x="28" y="15"/>
                    <a:pt x="0" y="29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51;p45"/>
            <p:cNvSpPr/>
            <p:nvPr/>
          </p:nvSpPr>
          <p:spPr>
            <a:xfrm>
              <a:off x="1787615" y="1755348"/>
              <a:ext cx="48888" cy="64612"/>
            </a:xfrm>
            <a:custGeom>
              <a:avLst/>
              <a:gdLst/>
              <a:ahLst/>
              <a:cxnLst/>
              <a:rect l="l" t="t" r="r" b="b"/>
              <a:pathLst>
                <a:path w="740" h="978" extrusionOk="0">
                  <a:moveTo>
                    <a:pt x="559" y="1"/>
                  </a:moveTo>
                  <a:cubicBezTo>
                    <a:pt x="377" y="57"/>
                    <a:pt x="196" y="99"/>
                    <a:pt x="1" y="127"/>
                  </a:cubicBezTo>
                  <a:cubicBezTo>
                    <a:pt x="29" y="252"/>
                    <a:pt x="56" y="419"/>
                    <a:pt x="98" y="657"/>
                  </a:cubicBezTo>
                  <a:cubicBezTo>
                    <a:pt x="140" y="601"/>
                    <a:pt x="182" y="573"/>
                    <a:pt x="238" y="545"/>
                  </a:cubicBezTo>
                  <a:cubicBezTo>
                    <a:pt x="263" y="540"/>
                    <a:pt x="287" y="538"/>
                    <a:pt x="309" y="538"/>
                  </a:cubicBezTo>
                  <a:cubicBezTo>
                    <a:pt x="409" y="538"/>
                    <a:pt x="475" y="585"/>
                    <a:pt x="475" y="643"/>
                  </a:cubicBezTo>
                  <a:cubicBezTo>
                    <a:pt x="475" y="689"/>
                    <a:pt x="446" y="716"/>
                    <a:pt x="389" y="716"/>
                  </a:cubicBezTo>
                  <a:cubicBezTo>
                    <a:pt x="377" y="716"/>
                    <a:pt x="364" y="715"/>
                    <a:pt x="349" y="712"/>
                  </a:cubicBezTo>
                  <a:cubicBezTo>
                    <a:pt x="294" y="712"/>
                    <a:pt x="252" y="684"/>
                    <a:pt x="210" y="643"/>
                  </a:cubicBezTo>
                  <a:cubicBezTo>
                    <a:pt x="168" y="712"/>
                    <a:pt x="112" y="768"/>
                    <a:pt x="56" y="824"/>
                  </a:cubicBezTo>
                  <a:cubicBezTo>
                    <a:pt x="154" y="908"/>
                    <a:pt x="294" y="963"/>
                    <a:pt x="419" y="977"/>
                  </a:cubicBezTo>
                  <a:cubicBezTo>
                    <a:pt x="503" y="977"/>
                    <a:pt x="586" y="936"/>
                    <a:pt x="642" y="880"/>
                  </a:cubicBezTo>
                  <a:cubicBezTo>
                    <a:pt x="712" y="796"/>
                    <a:pt x="740" y="698"/>
                    <a:pt x="740" y="587"/>
                  </a:cubicBezTo>
                  <a:cubicBezTo>
                    <a:pt x="726" y="517"/>
                    <a:pt x="698" y="447"/>
                    <a:pt x="642" y="392"/>
                  </a:cubicBezTo>
                  <a:cubicBezTo>
                    <a:pt x="559" y="336"/>
                    <a:pt x="461" y="308"/>
                    <a:pt x="363" y="308"/>
                  </a:cubicBezTo>
                  <a:cubicBezTo>
                    <a:pt x="335" y="308"/>
                    <a:pt x="294" y="308"/>
                    <a:pt x="266" y="322"/>
                  </a:cubicBezTo>
                  <a:lnTo>
                    <a:pt x="266" y="294"/>
                  </a:lnTo>
                  <a:cubicBezTo>
                    <a:pt x="377" y="252"/>
                    <a:pt x="503" y="238"/>
                    <a:pt x="614" y="238"/>
                  </a:cubicBezTo>
                  <a:cubicBezTo>
                    <a:pt x="586" y="154"/>
                    <a:pt x="573" y="71"/>
                    <a:pt x="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2;p45"/>
            <p:cNvSpPr/>
            <p:nvPr/>
          </p:nvSpPr>
          <p:spPr>
            <a:xfrm>
              <a:off x="1588561" y="1697343"/>
              <a:ext cx="67320" cy="101674"/>
            </a:xfrm>
            <a:custGeom>
              <a:avLst/>
              <a:gdLst/>
              <a:ahLst/>
              <a:cxnLst/>
              <a:rect l="l" t="t" r="r" b="b"/>
              <a:pathLst>
                <a:path w="1019" h="1539" extrusionOk="0">
                  <a:moveTo>
                    <a:pt x="796" y="0"/>
                  </a:moveTo>
                  <a:cubicBezTo>
                    <a:pt x="740" y="14"/>
                    <a:pt x="684" y="42"/>
                    <a:pt x="628" y="70"/>
                  </a:cubicBezTo>
                  <a:cubicBezTo>
                    <a:pt x="545" y="112"/>
                    <a:pt x="475" y="182"/>
                    <a:pt x="405" y="251"/>
                  </a:cubicBezTo>
                  <a:cubicBezTo>
                    <a:pt x="308" y="335"/>
                    <a:pt x="224" y="447"/>
                    <a:pt x="154" y="558"/>
                  </a:cubicBezTo>
                  <a:cubicBezTo>
                    <a:pt x="98" y="642"/>
                    <a:pt x="70" y="726"/>
                    <a:pt x="43" y="809"/>
                  </a:cubicBezTo>
                  <a:cubicBezTo>
                    <a:pt x="1" y="963"/>
                    <a:pt x="1" y="1116"/>
                    <a:pt x="43" y="1256"/>
                  </a:cubicBezTo>
                  <a:cubicBezTo>
                    <a:pt x="57" y="1311"/>
                    <a:pt x="84" y="1353"/>
                    <a:pt x="112" y="1395"/>
                  </a:cubicBezTo>
                  <a:cubicBezTo>
                    <a:pt x="140" y="1423"/>
                    <a:pt x="168" y="1451"/>
                    <a:pt x="210" y="1465"/>
                  </a:cubicBezTo>
                  <a:cubicBezTo>
                    <a:pt x="291" y="1511"/>
                    <a:pt x="381" y="1538"/>
                    <a:pt x="473" y="1538"/>
                  </a:cubicBezTo>
                  <a:cubicBezTo>
                    <a:pt x="492" y="1538"/>
                    <a:pt x="512" y="1537"/>
                    <a:pt x="531" y="1535"/>
                  </a:cubicBezTo>
                  <a:cubicBezTo>
                    <a:pt x="628" y="1521"/>
                    <a:pt x="726" y="1479"/>
                    <a:pt x="810" y="1423"/>
                  </a:cubicBezTo>
                  <a:cubicBezTo>
                    <a:pt x="893" y="1381"/>
                    <a:pt x="963" y="1325"/>
                    <a:pt x="1019" y="1270"/>
                  </a:cubicBezTo>
                  <a:lnTo>
                    <a:pt x="852" y="935"/>
                  </a:lnTo>
                  <a:cubicBezTo>
                    <a:pt x="838" y="963"/>
                    <a:pt x="824" y="991"/>
                    <a:pt x="810" y="1005"/>
                  </a:cubicBezTo>
                  <a:cubicBezTo>
                    <a:pt x="754" y="1074"/>
                    <a:pt x="670" y="1130"/>
                    <a:pt x="587" y="1158"/>
                  </a:cubicBezTo>
                  <a:lnTo>
                    <a:pt x="531" y="1158"/>
                  </a:lnTo>
                  <a:cubicBezTo>
                    <a:pt x="447" y="1116"/>
                    <a:pt x="419" y="1032"/>
                    <a:pt x="447" y="893"/>
                  </a:cubicBezTo>
                  <a:cubicBezTo>
                    <a:pt x="475" y="809"/>
                    <a:pt x="517" y="726"/>
                    <a:pt x="587" y="656"/>
                  </a:cubicBezTo>
                  <a:cubicBezTo>
                    <a:pt x="656" y="600"/>
                    <a:pt x="726" y="572"/>
                    <a:pt x="824" y="544"/>
                  </a:cubicBezTo>
                  <a:lnTo>
                    <a:pt x="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3;p45"/>
            <p:cNvSpPr/>
            <p:nvPr/>
          </p:nvSpPr>
          <p:spPr>
            <a:xfrm>
              <a:off x="1704703" y="1664179"/>
              <a:ext cx="62696" cy="124466"/>
            </a:xfrm>
            <a:custGeom>
              <a:avLst/>
              <a:gdLst/>
              <a:ahLst/>
              <a:cxnLst/>
              <a:rect l="l" t="t" r="r" b="b"/>
              <a:pathLst>
                <a:path w="949" h="1884" extrusionOk="0">
                  <a:moveTo>
                    <a:pt x="363" y="0"/>
                  </a:moveTo>
                  <a:cubicBezTo>
                    <a:pt x="237" y="70"/>
                    <a:pt x="126" y="126"/>
                    <a:pt x="0" y="167"/>
                  </a:cubicBezTo>
                  <a:cubicBezTo>
                    <a:pt x="56" y="697"/>
                    <a:pt x="98" y="1269"/>
                    <a:pt x="126" y="1869"/>
                  </a:cubicBezTo>
                  <a:lnTo>
                    <a:pt x="279" y="1785"/>
                  </a:lnTo>
                  <a:lnTo>
                    <a:pt x="461" y="1674"/>
                  </a:lnTo>
                  <a:cubicBezTo>
                    <a:pt x="433" y="1465"/>
                    <a:pt x="433" y="1325"/>
                    <a:pt x="433" y="1283"/>
                  </a:cubicBezTo>
                  <a:lnTo>
                    <a:pt x="600" y="1186"/>
                  </a:lnTo>
                  <a:cubicBezTo>
                    <a:pt x="614" y="1520"/>
                    <a:pt x="642" y="1744"/>
                    <a:pt x="656" y="1883"/>
                  </a:cubicBezTo>
                  <a:cubicBezTo>
                    <a:pt x="740" y="1813"/>
                    <a:pt x="823" y="1744"/>
                    <a:pt x="921" y="1674"/>
                  </a:cubicBezTo>
                  <a:lnTo>
                    <a:pt x="949" y="1660"/>
                  </a:lnTo>
                  <a:cubicBezTo>
                    <a:pt x="907" y="1325"/>
                    <a:pt x="893" y="767"/>
                    <a:pt x="879" y="0"/>
                  </a:cubicBezTo>
                  <a:cubicBezTo>
                    <a:pt x="767" y="70"/>
                    <a:pt x="642" y="140"/>
                    <a:pt x="530" y="181"/>
                  </a:cubicBezTo>
                  <a:cubicBezTo>
                    <a:pt x="558" y="446"/>
                    <a:pt x="586" y="656"/>
                    <a:pt x="586" y="795"/>
                  </a:cubicBezTo>
                  <a:lnTo>
                    <a:pt x="488" y="851"/>
                  </a:lnTo>
                  <a:cubicBezTo>
                    <a:pt x="461" y="865"/>
                    <a:pt x="433" y="893"/>
                    <a:pt x="419" y="907"/>
                  </a:cubicBezTo>
                  <a:cubicBezTo>
                    <a:pt x="391" y="600"/>
                    <a:pt x="363" y="307"/>
                    <a:pt x="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4;p45"/>
            <p:cNvSpPr/>
            <p:nvPr/>
          </p:nvSpPr>
          <p:spPr>
            <a:xfrm>
              <a:off x="1658590" y="1771270"/>
              <a:ext cx="48954" cy="57873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363" y="1"/>
                  </a:moveTo>
                  <a:cubicBezTo>
                    <a:pt x="336" y="1"/>
                    <a:pt x="308" y="4"/>
                    <a:pt x="280" y="11"/>
                  </a:cubicBezTo>
                  <a:cubicBezTo>
                    <a:pt x="140" y="25"/>
                    <a:pt x="43" y="137"/>
                    <a:pt x="1" y="262"/>
                  </a:cubicBezTo>
                  <a:cubicBezTo>
                    <a:pt x="1" y="332"/>
                    <a:pt x="15" y="416"/>
                    <a:pt x="57" y="471"/>
                  </a:cubicBezTo>
                  <a:cubicBezTo>
                    <a:pt x="126" y="430"/>
                    <a:pt x="196" y="402"/>
                    <a:pt x="280" y="388"/>
                  </a:cubicBezTo>
                  <a:cubicBezTo>
                    <a:pt x="266" y="374"/>
                    <a:pt x="266" y="360"/>
                    <a:pt x="252" y="332"/>
                  </a:cubicBezTo>
                  <a:cubicBezTo>
                    <a:pt x="238" y="304"/>
                    <a:pt x="252" y="276"/>
                    <a:pt x="280" y="248"/>
                  </a:cubicBezTo>
                  <a:cubicBezTo>
                    <a:pt x="322" y="248"/>
                    <a:pt x="350" y="262"/>
                    <a:pt x="350" y="290"/>
                  </a:cubicBezTo>
                  <a:cubicBezTo>
                    <a:pt x="350" y="304"/>
                    <a:pt x="350" y="318"/>
                    <a:pt x="350" y="346"/>
                  </a:cubicBezTo>
                  <a:cubicBezTo>
                    <a:pt x="322" y="443"/>
                    <a:pt x="266" y="541"/>
                    <a:pt x="196" y="639"/>
                  </a:cubicBezTo>
                  <a:cubicBezTo>
                    <a:pt x="140" y="708"/>
                    <a:pt x="126" y="806"/>
                    <a:pt x="182" y="876"/>
                  </a:cubicBezTo>
                  <a:cubicBezTo>
                    <a:pt x="238" y="806"/>
                    <a:pt x="405" y="778"/>
                    <a:pt x="684" y="778"/>
                  </a:cubicBezTo>
                  <a:cubicBezTo>
                    <a:pt x="684" y="695"/>
                    <a:pt x="698" y="611"/>
                    <a:pt x="740" y="541"/>
                  </a:cubicBezTo>
                  <a:cubicBezTo>
                    <a:pt x="714" y="537"/>
                    <a:pt x="689" y="536"/>
                    <a:pt x="664" y="536"/>
                  </a:cubicBezTo>
                  <a:cubicBezTo>
                    <a:pt x="598" y="536"/>
                    <a:pt x="536" y="549"/>
                    <a:pt x="475" y="569"/>
                  </a:cubicBezTo>
                  <a:cubicBezTo>
                    <a:pt x="573" y="471"/>
                    <a:pt x="615" y="332"/>
                    <a:pt x="615" y="192"/>
                  </a:cubicBezTo>
                  <a:cubicBezTo>
                    <a:pt x="601" y="109"/>
                    <a:pt x="531" y="39"/>
                    <a:pt x="447" y="11"/>
                  </a:cubicBezTo>
                  <a:cubicBezTo>
                    <a:pt x="419" y="4"/>
                    <a:pt x="391" y="1"/>
                    <a:pt x="3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5;p45"/>
            <p:cNvSpPr/>
            <p:nvPr/>
          </p:nvSpPr>
          <p:spPr>
            <a:xfrm>
              <a:off x="647729" y="1893622"/>
              <a:ext cx="87602" cy="164105"/>
            </a:xfrm>
            <a:custGeom>
              <a:avLst/>
              <a:gdLst/>
              <a:ahLst/>
              <a:cxnLst/>
              <a:rect l="l" t="t" r="r" b="b"/>
              <a:pathLst>
                <a:path w="1326" h="2484" extrusionOk="0">
                  <a:moveTo>
                    <a:pt x="670" y="0"/>
                  </a:moveTo>
                  <a:lnTo>
                    <a:pt x="670" y="0"/>
                  </a:lnTo>
                  <a:cubicBezTo>
                    <a:pt x="502" y="70"/>
                    <a:pt x="335" y="112"/>
                    <a:pt x="168" y="140"/>
                  </a:cubicBezTo>
                  <a:cubicBezTo>
                    <a:pt x="140" y="837"/>
                    <a:pt x="84" y="1576"/>
                    <a:pt x="0" y="2358"/>
                  </a:cubicBezTo>
                  <a:lnTo>
                    <a:pt x="209" y="2274"/>
                  </a:lnTo>
                  <a:lnTo>
                    <a:pt x="447" y="2176"/>
                  </a:lnTo>
                  <a:cubicBezTo>
                    <a:pt x="460" y="1883"/>
                    <a:pt x="488" y="1716"/>
                    <a:pt x="488" y="1660"/>
                  </a:cubicBezTo>
                  <a:lnTo>
                    <a:pt x="726" y="1576"/>
                  </a:lnTo>
                  <a:lnTo>
                    <a:pt x="726" y="1576"/>
                  </a:lnTo>
                  <a:cubicBezTo>
                    <a:pt x="684" y="1995"/>
                    <a:pt x="656" y="2302"/>
                    <a:pt x="656" y="2483"/>
                  </a:cubicBezTo>
                  <a:cubicBezTo>
                    <a:pt x="712" y="2441"/>
                    <a:pt x="809" y="2399"/>
                    <a:pt x="851" y="2372"/>
                  </a:cubicBezTo>
                  <a:cubicBezTo>
                    <a:pt x="893" y="2344"/>
                    <a:pt x="949" y="2302"/>
                    <a:pt x="1032" y="2274"/>
                  </a:cubicBezTo>
                  <a:lnTo>
                    <a:pt x="1074" y="2246"/>
                  </a:lnTo>
                  <a:cubicBezTo>
                    <a:pt x="1088" y="1814"/>
                    <a:pt x="1172" y="1102"/>
                    <a:pt x="1325" y="98"/>
                  </a:cubicBezTo>
                  <a:lnTo>
                    <a:pt x="1325" y="98"/>
                  </a:lnTo>
                  <a:cubicBezTo>
                    <a:pt x="1172" y="168"/>
                    <a:pt x="1004" y="237"/>
                    <a:pt x="837" y="265"/>
                  </a:cubicBezTo>
                  <a:cubicBezTo>
                    <a:pt x="823" y="614"/>
                    <a:pt x="809" y="879"/>
                    <a:pt x="781" y="1074"/>
                  </a:cubicBezTo>
                  <a:lnTo>
                    <a:pt x="656" y="1130"/>
                  </a:lnTo>
                  <a:cubicBezTo>
                    <a:pt x="614" y="1144"/>
                    <a:pt x="586" y="1158"/>
                    <a:pt x="544" y="1186"/>
                  </a:cubicBezTo>
                  <a:cubicBezTo>
                    <a:pt x="572" y="781"/>
                    <a:pt x="614" y="391"/>
                    <a:pt x="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6;p45"/>
            <p:cNvSpPr/>
            <p:nvPr/>
          </p:nvSpPr>
          <p:spPr>
            <a:xfrm>
              <a:off x="734341" y="1987633"/>
              <a:ext cx="47038" cy="57146"/>
            </a:xfrm>
            <a:custGeom>
              <a:avLst/>
              <a:gdLst/>
              <a:ahLst/>
              <a:cxnLst/>
              <a:rect l="l" t="t" r="r" b="b"/>
              <a:pathLst>
                <a:path w="712" h="865" extrusionOk="0">
                  <a:moveTo>
                    <a:pt x="349" y="0"/>
                  </a:moveTo>
                  <a:cubicBezTo>
                    <a:pt x="210" y="0"/>
                    <a:pt x="84" y="84"/>
                    <a:pt x="28" y="209"/>
                  </a:cubicBezTo>
                  <a:cubicBezTo>
                    <a:pt x="0" y="279"/>
                    <a:pt x="14" y="363"/>
                    <a:pt x="42" y="432"/>
                  </a:cubicBezTo>
                  <a:cubicBezTo>
                    <a:pt x="112" y="391"/>
                    <a:pt x="196" y="377"/>
                    <a:pt x="279" y="377"/>
                  </a:cubicBezTo>
                  <a:cubicBezTo>
                    <a:pt x="279" y="363"/>
                    <a:pt x="279" y="335"/>
                    <a:pt x="265" y="321"/>
                  </a:cubicBezTo>
                  <a:cubicBezTo>
                    <a:pt x="265" y="293"/>
                    <a:pt x="279" y="251"/>
                    <a:pt x="307" y="237"/>
                  </a:cubicBezTo>
                  <a:cubicBezTo>
                    <a:pt x="349" y="237"/>
                    <a:pt x="377" y="265"/>
                    <a:pt x="377" y="293"/>
                  </a:cubicBezTo>
                  <a:cubicBezTo>
                    <a:pt x="377" y="307"/>
                    <a:pt x="363" y="321"/>
                    <a:pt x="363" y="349"/>
                  </a:cubicBezTo>
                  <a:cubicBezTo>
                    <a:pt x="307" y="446"/>
                    <a:pt x="237" y="530"/>
                    <a:pt x="154" y="614"/>
                  </a:cubicBezTo>
                  <a:cubicBezTo>
                    <a:pt x="84" y="670"/>
                    <a:pt x="70" y="767"/>
                    <a:pt x="98" y="865"/>
                  </a:cubicBezTo>
                  <a:cubicBezTo>
                    <a:pt x="137" y="826"/>
                    <a:pt x="212" y="808"/>
                    <a:pt x="317" y="808"/>
                  </a:cubicBezTo>
                  <a:cubicBezTo>
                    <a:pt x="399" y="808"/>
                    <a:pt x="498" y="819"/>
                    <a:pt x="614" y="837"/>
                  </a:cubicBezTo>
                  <a:cubicBezTo>
                    <a:pt x="628" y="753"/>
                    <a:pt x="656" y="670"/>
                    <a:pt x="712" y="614"/>
                  </a:cubicBezTo>
                  <a:cubicBezTo>
                    <a:pt x="650" y="593"/>
                    <a:pt x="582" y="580"/>
                    <a:pt x="516" y="580"/>
                  </a:cubicBezTo>
                  <a:cubicBezTo>
                    <a:pt x="493" y="580"/>
                    <a:pt x="469" y="582"/>
                    <a:pt x="447" y="586"/>
                  </a:cubicBezTo>
                  <a:cubicBezTo>
                    <a:pt x="558" y="502"/>
                    <a:pt x="628" y="377"/>
                    <a:pt x="642" y="237"/>
                  </a:cubicBezTo>
                  <a:cubicBezTo>
                    <a:pt x="642" y="153"/>
                    <a:pt x="586" y="70"/>
                    <a:pt x="503" y="28"/>
                  </a:cubicBezTo>
                  <a:cubicBezTo>
                    <a:pt x="461" y="0"/>
                    <a:pt x="405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7;p45"/>
            <p:cNvSpPr/>
            <p:nvPr/>
          </p:nvSpPr>
          <p:spPr>
            <a:xfrm>
              <a:off x="785937" y="1933261"/>
              <a:ext cx="101410" cy="112839"/>
            </a:xfrm>
            <a:custGeom>
              <a:avLst/>
              <a:gdLst/>
              <a:ahLst/>
              <a:cxnLst/>
              <a:rect l="l" t="t" r="r" b="b"/>
              <a:pathLst>
                <a:path w="1535" h="1708" extrusionOk="0">
                  <a:moveTo>
                    <a:pt x="907" y="684"/>
                  </a:moveTo>
                  <a:cubicBezTo>
                    <a:pt x="1033" y="684"/>
                    <a:pt x="1088" y="739"/>
                    <a:pt x="1075" y="851"/>
                  </a:cubicBezTo>
                  <a:cubicBezTo>
                    <a:pt x="1061" y="935"/>
                    <a:pt x="1033" y="1018"/>
                    <a:pt x="991" y="1088"/>
                  </a:cubicBezTo>
                  <a:cubicBezTo>
                    <a:pt x="893" y="1241"/>
                    <a:pt x="740" y="1339"/>
                    <a:pt x="572" y="1367"/>
                  </a:cubicBezTo>
                  <a:cubicBezTo>
                    <a:pt x="503" y="1353"/>
                    <a:pt x="461" y="1297"/>
                    <a:pt x="447" y="1200"/>
                  </a:cubicBezTo>
                  <a:cubicBezTo>
                    <a:pt x="461" y="949"/>
                    <a:pt x="656" y="725"/>
                    <a:pt x="907" y="684"/>
                  </a:cubicBezTo>
                  <a:close/>
                  <a:moveTo>
                    <a:pt x="1102" y="0"/>
                  </a:moveTo>
                  <a:cubicBezTo>
                    <a:pt x="991" y="0"/>
                    <a:pt x="893" y="28"/>
                    <a:pt x="796" y="56"/>
                  </a:cubicBezTo>
                  <a:cubicBezTo>
                    <a:pt x="656" y="112"/>
                    <a:pt x="531" y="181"/>
                    <a:pt x="419" y="265"/>
                  </a:cubicBezTo>
                  <a:cubicBezTo>
                    <a:pt x="307" y="391"/>
                    <a:pt x="196" y="530"/>
                    <a:pt x="112" y="684"/>
                  </a:cubicBezTo>
                  <a:cubicBezTo>
                    <a:pt x="42" y="851"/>
                    <a:pt x="0" y="1046"/>
                    <a:pt x="14" y="1228"/>
                  </a:cubicBezTo>
                  <a:cubicBezTo>
                    <a:pt x="28" y="1353"/>
                    <a:pt x="98" y="1479"/>
                    <a:pt x="182" y="1576"/>
                  </a:cubicBezTo>
                  <a:cubicBezTo>
                    <a:pt x="252" y="1646"/>
                    <a:pt x="349" y="1688"/>
                    <a:pt x="447" y="1702"/>
                  </a:cubicBezTo>
                  <a:cubicBezTo>
                    <a:pt x="478" y="1705"/>
                    <a:pt x="510" y="1707"/>
                    <a:pt x="541" y="1707"/>
                  </a:cubicBezTo>
                  <a:cubicBezTo>
                    <a:pt x="635" y="1707"/>
                    <a:pt x="729" y="1691"/>
                    <a:pt x="823" y="1660"/>
                  </a:cubicBezTo>
                  <a:cubicBezTo>
                    <a:pt x="949" y="1590"/>
                    <a:pt x="1061" y="1507"/>
                    <a:pt x="1172" y="1409"/>
                  </a:cubicBezTo>
                  <a:cubicBezTo>
                    <a:pt x="1214" y="1367"/>
                    <a:pt x="1256" y="1311"/>
                    <a:pt x="1284" y="1255"/>
                  </a:cubicBezTo>
                  <a:cubicBezTo>
                    <a:pt x="1353" y="1172"/>
                    <a:pt x="1395" y="1074"/>
                    <a:pt x="1437" y="976"/>
                  </a:cubicBezTo>
                  <a:cubicBezTo>
                    <a:pt x="1493" y="851"/>
                    <a:pt x="1535" y="697"/>
                    <a:pt x="1535" y="558"/>
                  </a:cubicBezTo>
                  <a:cubicBezTo>
                    <a:pt x="1535" y="446"/>
                    <a:pt x="1507" y="321"/>
                    <a:pt x="1451" y="223"/>
                  </a:cubicBezTo>
                  <a:cubicBezTo>
                    <a:pt x="1381" y="98"/>
                    <a:pt x="1242" y="14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8;p45"/>
            <p:cNvSpPr/>
            <p:nvPr/>
          </p:nvSpPr>
          <p:spPr>
            <a:xfrm>
              <a:off x="801595" y="1465125"/>
              <a:ext cx="102335" cy="153733"/>
            </a:xfrm>
            <a:custGeom>
              <a:avLst/>
              <a:gdLst/>
              <a:ahLst/>
              <a:cxnLst/>
              <a:rect l="l" t="t" r="r" b="b"/>
              <a:pathLst>
                <a:path w="1549" h="2327" extrusionOk="0">
                  <a:moveTo>
                    <a:pt x="1089" y="0"/>
                  </a:moveTo>
                  <a:cubicBezTo>
                    <a:pt x="1005" y="28"/>
                    <a:pt x="921" y="70"/>
                    <a:pt x="851" y="126"/>
                  </a:cubicBezTo>
                  <a:cubicBezTo>
                    <a:pt x="740" y="195"/>
                    <a:pt x="628" y="293"/>
                    <a:pt x="545" y="391"/>
                  </a:cubicBezTo>
                  <a:cubicBezTo>
                    <a:pt x="405" y="544"/>
                    <a:pt x="280" y="712"/>
                    <a:pt x="196" y="893"/>
                  </a:cubicBezTo>
                  <a:cubicBezTo>
                    <a:pt x="126" y="1018"/>
                    <a:pt x="84" y="1144"/>
                    <a:pt x="56" y="1283"/>
                  </a:cubicBezTo>
                  <a:cubicBezTo>
                    <a:pt x="1" y="1507"/>
                    <a:pt x="15" y="1744"/>
                    <a:pt x="84" y="1953"/>
                  </a:cubicBezTo>
                  <a:cubicBezTo>
                    <a:pt x="126" y="2023"/>
                    <a:pt x="168" y="2092"/>
                    <a:pt x="210" y="2148"/>
                  </a:cubicBezTo>
                  <a:cubicBezTo>
                    <a:pt x="252" y="2190"/>
                    <a:pt x="307" y="2232"/>
                    <a:pt x="349" y="2246"/>
                  </a:cubicBezTo>
                  <a:cubicBezTo>
                    <a:pt x="463" y="2298"/>
                    <a:pt x="585" y="2326"/>
                    <a:pt x="708" y="2326"/>
                  </a:cubicBezTo>
                  <a:cubicBezTo>
                    <a:pt x="751" y="2326"/>
                    <a:pt x="794" y="2323"/>
                    <a:pt x="838" y="2316"/>
                  </a:cubicBezTo>
                  <a:cubicBezTo>
                    <a:pt x="991" y="2274"/>
                    <a:pt x="1130" y="2218"/>
                    <a:pt x="1256" y="2120"/>
                  </a:cubicBezTo>
                  <a:cubicBezTo>
                    <a:pt x="1368" y="2051"/>
                    <a:pt x="1465" y="1953"/>
                    <a:pt x="1549" y="1855"/>
                  </a:cubicBezTo>
                  <a:lnTo>
                    <a:pt x="1242" y="1395"/>
                  </a:lnTo>
                  <a:cubicBezTo>
                    <a:pt x="1242" y="1423"/>
                    <a:pt x="1228" y="1465"/>
                    <a:pt x="1200" y="1493"/>
                  </a:cubicBezTo>
                  <a:cubicBezTo>
                    <a:pt x="1116" y="1618"/>
                    <a:pt x="1005" y="1702"/>
                    <a:pt x="879" y="1744"/>
                  </a:cubicBezTo>
                  <a:lnTo>
                    <a:pt x="782" y="1744"/>
                  </a:lnTo>
                  <a:cubicBezTo>
                    <a:pt x="656" y="1702"/>
                    <a:pt x="614" y="1562"/>
                    <a:pt x="628" y="1353"/>
                  </a:cubicBezTo>
                  <a:cubicBezTo>
                    <a:pt x="670" y="1228"/>
                    <a:pt x="740" y="1102"/>
                    <a:pt x="824" y="1004"/>
                  </a:cubicBezTo>
                  <a:cubicBezTo>
                    <a:pt x="921" y="921"/>
                    <a:pt x="1033" y="851"/>
                    <a:pt x="1158" y="809"/>
                  </a:cubicBezTo>
                  <a:lnTo>
                    <a:pt x="1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9;p45"/>
            <p:cNvSpPr/>
            <p:nvPr/>
          </p:nvSpPr>
          <p:spPr>
            <a:xfrm>
              <a:off x="891906" y="1419011"/>
              <a:ext cx="102335" cy="189937"/>
            </a:xfrm>
            <a:custGeom>
              <a:avLst/>
              <a:gdLst/>
              <a:ahLst/>
              <a:cxnLst/>
              <a:rect l="l" t="t" r="r" b="b"/>
              <a:pathLst>
                <a:path w="1549" h="2875" extrusionOk="0">
                  <a:moveTo>
                    <a:pt x="1270" y="1"/>
                  </a:moveTo>
                  <a:cubicBezTo>
                    <a:pt x="1116" y="126"/>
                    <a:pt x="949" y="238"/>
                    <a:pt x="768" y="322"/>
                  </a:cubicBezTo>
                  <a:cubicBezTo>
                    <a:pt x="837" y="712"/>
                    <a:pt x="893" y="1019"/>
                    <a:pt x="921" y="1228"/>
                  </a:cubicBezTo>
                  <a:cubicBezTo>
                    <a:pt x="879" y="1270"/>
                    <a:pt x="824" y="1298"/>
                    <a:pt x="796" y="1326"/>
                  </a:cubicBezTo>
                  <a:cubicBezTo>
                    <a:pt x="782" y="1326"/>
                    <a:pt x="754" y="1354"/>
                    <a:pt x="684" y="1410"/>
                  </a:cubicBezTo>
                  <a:cubicBezTo>
                    <a:pt x="614" y="963"/>
                    <a:pt x="545" y="517"/>
                    <a:pt x="503" y="70"/>
                  </a:cubicBezTo>
                  <a:cubicBezTo>
                    <a:pt x="349" y="182"/>
                    <a:pt x="182" y="280"/>
                    <a:pt x="1" y="349"/>
                  </a:cubicBezTo>
                  <a:cubicBezTo>
                    <a:pt x="140" y="1145"/>
                    <a:pt x="266" y="1981"/>
                    <a:pt x="377" y="2874"/>
                  </a:cubicBezTo>
                  <a:lnTo>
                    <a:pt x="600" y="2735"/>
                  </a:lnTo>
                  <a:cubicBezTo>
                    <a:pt x="656" y="2693"/>
                    <a:pt x="740" y="2637"/>
                    <a:pt x="837" y="2567"/>
                  </a:cubicBezTo>
                  <a:cubicBezTo>
                    <a:pt x="782" y="2233"/>
                    <a:pt x="754" y="2037"/>
                    <a:pt x="754" y="1981"/>
                  </a:cubicBezTo>
                  <a:lnTo>
                    <a:pt x="991" y="1814"/>
                  </a:lnTo>
                  <a:cubicBezTo>
                    <a:pt x="1047" y="2302"/>
                    <a:pt x="1103" y="2651"/>
                    <a:pt x="1158" y="2846"/>
                  </a:cubicBezTo>
                  <a:cubicBezTo>
                    <a:pt x="1200" y="2790"/>
                    <a:pt x="1284" y="2707"/>
                    <a:pt x="1326" y="2665"/>
                  </a:cubicBezTo>
                  <a:cubicBezTo>
                    <a:pt x="1368" y="2623"/>
                    <a:pt x="1437" y="2581"/>
                    <a:pt x="1521" y="2511"/>
                  </a:cubicBezTo>
                  <a:lnTo>
                    <a:pt x="1549" y="2484"/>
                  </a:lnTo>
                  <a:cubicBezTo>
                    <a:pt x="1465" y="1995"/>
                    <a:pt x="1368" y="1172"/>
                    <a:pt x="1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60;p45"/>
            <p:cNvSpPr/>
            <p:nvPr/>
          </p:nvSpPr>
          <p:spPr>
            <a:xfrm>
              <a:off x="1016306" y="1537928"/>
              <a:ext cx="60912" cy="71945"/>
            </a:xfrm>
            <a:custGeom>
              <a:avLst/>
              <a:gdLst/>
              <a:ahLst/>
              <a:cxnLst/>
              <a:rect l="l" t="t" r="r" b="b"/>
              <a:pathLst>
                <a:path w="922" h="1089" extrusionOk="0">
                  <a:moveTo>
                    <a:pt x="475" y="0"/>
                  </a:moveTo>
                  <a:cubicBezTo>
                    <a:pt x="294" y="28"/>
                    <a:pt x="126" y="112"/>
                    <a:pt x="1" y="237"/>
                  </a:cubicBezTo>
                  <a:cubicBezTo>
                    <a:pt x="29" y="321"/>
                    <a:pt x="84" y="405"/>
                    <a:pt x="154" y="460"/>
                  </a:cubicBezTo>
                  <a:cubicBezTo>
                    <a:pt x="252" y="349"/>
                    <a:pt x="335" y="293"/>
                    <a:pt x="391" y="293"/>
                  </a:cubicBezTo>
                  <a:cubicBezTo>
                    <a:pt x="433" y="307"/>
                    <a:pt x="461" y="363"/>
                    <a:pt x="433" y="405"/>
                  </a:cubicBezTo>
                  <a:cubicBezTo>
                    <a:pt x="391" y="446"/>
                    <a:pt x="335" y="474"/>
                    <a:pt x="280" y="488"/>
                  </a:cubicBezTo>
                  <a:cubicBezTo>
                    <a:pt x="280" y="544"/>
                    <a:pt x="294" y="600"/>
                    <a:pt x="321" y="656"/>
                  </a:cubicBezTo>
                  <a:cubicBezTo>
                    <a:pt x="379" y="640"/>
                    <a:pt x="427" y="632"/>
                    <a:pt x="465" y="632"/>
                  </a:cubicBezTo>
                  <a:cubicBezTo>
                    <a:pt x="530" y="632"/>
                    <a:pt x="569" y="654"/>
                    <a:pt x="586" y="698"/>
                  </a:cubicBezTo>
                  <a:cubicBezTo>
                    <a:pt x="599" y="795"/>
                    <a:pt x="557" y="840"/>
                    <a:pt x="443" y="840"/>
                  </a:cubicBezTo>
                  <a:cubicBezTo>
                    <a:pt x="427" y="840"/>
                    <a:pt x="410" y="839"/>
                    <a:pt x="391" y="837"/>
                  </a:cubicBezTo>
                  <a:cubicBezTo>
                    <a:pt x="321" y="823"/>
                    <a:pt x="252" y="781"/>
                    <a:pt x="196" y="711"/>
                  </a:cubicBezTo>
                  <a:cubicBezTo>
                    <a:pt x="140" y="781"/>
                    <a:pt x="98" y="851"/>
                    <a:pt x="84" y="935"/>
                  </a:cubicBezTo>
                  <a:cubicBezTo>
                    <a:pt x="210" y="1032"/>
                    <a:pt x="363" y="1088"/>
                    <a:pt x="531" y="1088"/>
                  </a:cubicBezTo>
                  <a:cubicBezTo>
                    <a:pt x="642" y="1074"/>
                    <a:pt x="754" y="1018"/>
                    <a:pt x="824" y="935"/>
                  </a:cubicBezTo>
                  <a:cubicBezTo>
                    <a:pt x="921" y="823"/>
                    <a:pt x="921" y="656"/>
                    <a:pt x="824" y="544"/>
                  </a:cubicBezTo>
                  <a:cubicBezTo>
                    <a:pt x="782" y="502"/>
                    <a:pt x="712" y="460"/>
                    <a:pt x="656" y="446"/>
                  </a:cubicBezTo>
                  <a:cubicBezTo>
                    <a:pt x="712" y="391"/>
                    <a:pt x="754" y="307"/>
                    <a:pt x="768" y="223"/>
                  </a:cubicBezTo>
                  <a:cubicBezTo>
                    <a:pt x="740" y="70"/>
                    <a:pt x="642" y="0"/>
                    <a:pt x="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61;p45"/>
            <p:cNvSpPr/>
            <p:nvPr/>
          </p:nvSpPr>
          <p:spPr>
            <a:xfrm>
              <a:off x="3341265" y="3090654"/>
              <a:ext cx="814714" cy="851578"/>
            </a:xfrm>
            <a:custGeom>
              <a:avLst/>
              <a:gdLst/>
              <a:ahLst/>
              <a:cxnLst/>
              <a:rect l="l" t="t" r="r" b="b"/>
              <a:pathLst>
                <a:path w="12332" h="12890" extrusionOk="0">
                  <a:moveTo>
                    <a:pt x="5818" y="1"/>
                  </a:moveTo>
                  <a:lnTo>
                    <a:pt x="3377" y="572"/>
                  </a:lnTo>
                  <a:lnTo>
                    <a:pt x="3293" y="1646"/>
                  </a:lnTo>
                  <a:lnTo>
                    <a:pt x="3418" y="3697"/>
                  </a:lnTo>
                  <a:lnTo>
                    <a:pt x="1" y="5817"/>
                  </a:lnTo>
                  <a:lnTo>
                    <a:pt x="1703" y="11369"/>
                  </a:lnTo>
                  <a:lnTo>
                    <a:pt x="6152" y="12889"/>
                  </a:lnTo>
                  <a:lnTo>
                    <a:pt x="11104" y="10880"/>
                  </a:lnTo>
                  <a:lnTo>
                    <a:pt x="12332" y="5050"/>
                  </a:lnTo>
                  <a:lnTo>
                    <a:pt x="9263" y="3808"/>
                  </a:lnTo>
                  <a:lnTo>
                    <a:pt x="9723" y="1395"/>
                  </a:lnTo>
                  <a:lnTo>
                    <a:pt x="8565" y="279"/>
                  </a:lnTo>
                  <a:lnTo>
                    <a:pt x="5818" y="1"/>
                  </a:lnTo>
                  <a:close/>
                </a:path>
              </a:pathLst>
            </a:custGeom>
            <a:solidFill>
              <a:srgbClr val="C1D9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2;p45"/>
            <p:cNvSpPr/>
            <p:nvPr/>
          </p:nvSpPr>
          <p:spPr>
            <a:xfrm>
              <a:off x="3403961" y="3470330"/>
              <a:ext cx="685689" cy="442371"/>
            </a:xfrm>
            <a:custGeom>
              <a:avLst/>
              <a:gdLst/>
              <a:ahLst/>
              <a:cxnLst/>
              <a:rect l="l" t="t" r="r" b="b"/>
              <a:pathLst>
                <a:path w="10379" h="6696" extrusionOk="0">
                  <a:moveTo>
                    <a:pt x="0" y="1563"/>
                  </a:moveTo>
                  <a:lnTo>
                    <a:pt x="1186" y="5329"/>
                  </a:lnTo>
                  <a:lnTo>
                    <a:pt x="5217" y="6696"/>
                  </a:lnTo>
                  <a:lnTo>
                    <a:pt x="9792" y="4966"/>
                  </a:lnTo>
                  <a:lnTo>
                    <a:pt x="10378" y="1298"/>
                  </a:lnTo>
                  <a:lnTo>
                    <a:pt x="5217" y="0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3;p45"/>
            <p:cNvSpPr/>
            <p:nvPr/>
          </p:nvSpPr>
          <p:spPr>
            <a:xfrm>
              <a:off x="3403961" y="3470330"/>
              <a:ext cx="685689" cy="188946"/>
            </a:xfrm>
            <a:custGeom>
              <a:avLst/>
              <a:gdLst/>
              <a:ahLst/>
              <a:cxnLst/>
              <a:rect l="l" t="t" r="r" b="b"/>
              <a:pathLst>
                <a:path w="10379" h="2860" extrusionOk="0">
                  <a:moveTo>
                    <a:pt x="5217" y="0"/>
                  </a:moveTo>
                  <a:lnTo>
                    <a:pt x="0" y="1563"/>
                  </a:lnTo>
                  <a:lnTo>
                    <a:pt x="14" y="1618"/>
                  </a:lnTo>
                  <a:lnTo>
                    <a:pt x="5189" y="2860"/>
                  </a:lnTo>
                  <a:lnTo>
                    <a:pt x="10378" y="1298"/>
                  </a:lnTo>
                  <a:lnTo>
                    <a:pt x="5217" y="0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4;p45"/>
            <p:cNvSpPr/>
            <p:nvPr/>
          </p:nvSpPr>
          <p:spPr>
            <a:xfrm>
              <a:off x="3500746" y="376887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54"/>
                    <a:pt x="98" y="252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5"/>
                    <a:pt x="349" y="140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5;p45"/>
            <p:cNvSpPr/>
            <p:nvPr/>
          </p:nvSpPr>
          <p:spPr>
            <a:xfrm>
              <a:off x="3457672" y="3697858"/>
              <a:ext cx="22858" cy="19357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77" y="1"/>
                  </a:moveTo>
                  <a:cubicBezTo>
                    <a:pt x="61" y="1"/>
                    <a:pt x="0" y="159"/>
                    <a:pt x="94" y="253"/>
                  </a:cubicBezTo>
                  <a:cubicBezTo>
                    <a:pt x="121" y="280"/>
                    <a:pt x="156" y="292"/>
                    <a:pt x="192" y="292"/>
                  </a:cubicBezTo>
                  <a:cubicBezTo>
                    <a:pt x="268" y="292"/>
                    <a:pt x="345" y="236"/>
                    <a:pt x="345" y="141"/>
                  </a:cubicBezTo>
                  <a:cubicBezTo>
                    <a:pt x="345" y="57"/>
                    <a:pt x="275" y="2"/>
                    <a:pt x="192" y="2"/>
                  </a:cubicBezTo>
                  <a:cubicBezTo>
                    <a:pt x="187" y="1"/>
                    <a:pt x="182" y="1"/>
                    <a:pt x="17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6;p45"/>
            <p:cNvSpPr/>
            <p:nvPr/>
          </p:nvSpPr>
          <p:spPr>
            <a:xfrm>
              <a:off x="3535761" y="380481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7;p45"/>
            <p:cNvSpPr/>
            <p:nvPr/>
          </p:nvSpPr>
          <p:spPr>
            <a:xfrm>
              <a:off x="3571700" y="380481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8;p45"/>
            <p:cNvSpPr/>
            <p:nvPr/>
          </p:nvSpPr>
          <p:spPr>
            <a:xfrm>
              <a:off x="3570775" y="3765178"/>
              <a:ext cx="20348" cy="19423"/>
            </a:xfrm>
            <a:custGeom>
              <a:avLst/>
              <a:gdLst/>
              <a:ahLst/>
              <a:cxnLst/>
              <a:rect l="l" t="t" r="r" b="b"/>
              <a:pathLst>
                <a:path w="308" h="294" extrusionOk="0">
                  <a:moveTo>
                    <a:pt x="154" y="1"/>
                  </a:moveTo>
                  <a:cubicBezTo>
                    <a:pt x="70" y="1"/>
                    <a:pt x="0" y="71"/>
                    <a:pt x="0" y="154"/>
                  </a:cubicBezTo>
                  <a:cubicBezTo>
                    <a:pt x="0" y="224"/>
                    <a:pt x="70" y="294"/>
                    <a:pt x="154" y="294"/>
                  </a:cubicBezTo>
                  <a:cubicBezTo>
                    <a:pt x="237" y="294"/>
                    <a:pt x="307" y="224"/>
                    <a:pt x="307" y="154"/>
                  </a:cubicBezTo>
                  <a:cubicBezTo>
                    <a:pt x="307" y="71"/>
                    <a:pt x="237" y="1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9;p45"/>
            <p:cNvSpPr/>
            <p:nvPr/>
          </p:nvSpPr>
          <p:spPr>
            <a:xfrm>
              <a:off x="3557827" y="3707173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54"/>
                    <a:pt x="99" y="251"/>
                  </a:cubicBezTo>
                  <a:cubicBezTo>
                    <a:pt x="126" y="283"/>
                    <a:pt x="162" y="297"/>
                    <a:pt x="199" y="297"/>
                  </a:cubicBezTo>
                  <a:cubicBezTo>
                    <a:pt x="274" y="297"/>
                    <a:pt x="350" y="238"/>
                    <a:pt x="350" y="154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70;p45"/>
            <p:cNvSpPr/>
            <p:nvPr/>
          </p:nvSpPr>
          <p:spPr>
            <a:xfrm>
              <a:off x="3581808" y="3655576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56" y="0"/>
                    <a:pt x="1" y="167"/>
                    <a:pt x="84" y="251"/>
                  </a:cubicBezTo>
                  <a:cubicBezTo>
                    <a:pt x="116" y="283"/>
                    <a:pt x="154" y="297"/>
                    <a:pt x="191" y="297"/>
                  </a:cubicBezTo>
                  <a:cubicBezTo>
                    <a:pt x="267" y="297"/>
                    <a:pt x="340" y="238"/>
                    <a:pt x="349" y="153"/>
                  </a:cubicBezTo>
                  <a:cubicBezTo>
                    <a:pt x="349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71;p45"/>
            <p:cNvSpPr/>
            <p:nvPr/>
          </p:nvSpPr>
          <p:spPr>
            <a:xfrm>
              <a:off x="3500746" y="3630669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2" y="291"/>
                    <a:pt x="349" y="235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2;p45"/>
            <p:cNvSpPr/>
            <p:nvPr/>
          </p:nvSpPr>
          <p:spPr>
            <a:xfrm>
              <a:off x="3453708" y="3605763"/>
              <a:ext cx="23123" cy="20018"/>
            </a:xfrm>
            <a:custGeom>
              <a:avLst/>
              <a:gdLst/>
              <a:ahLst/>
              <a:cxnLst/>
              <a:rect l="l" t="t" r="r" b="b"/>
              <a:pathLst>
                <a:path w="350" h="303" extrusionOk="0">
                  <a:moveTo>
                    <a:pt x="196" y="1"/>
                  </a:moveTo>
                  <a:cubicBezTo>
                    <a:pt x="70" y="1"/>
                    <a:pt x="1" y="168"/>
                    <a:pt x="98" y="266"/>
                  </a:cubicBezTo>
                  <a:cubicBezTo>
                    <a:pt x="128" y="291"/>
                    <a:pt x="162" y="302"/>
                    <a:pt x="196" y="302"/>
                  </a:cubicBezTo>
                  <a:cubicBezTo>
                    <a:pt x="275" y="302"/>
                    <a:pt x="349" y="242"/>
                    <a:pt x="349" y="154"/>
                  </a:cubicBezTo>
                  <a:cubicBezTo>
                    <a:pt x="349" y="71"/>
                    <a:pt x="280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3;p45"/>
            <p:cNvSpPr/>
            <p:nvPr/>
          </p:nvSpPr>
          <p:spPr>
            <a:xfrm>
              <a:off x="3677668" y="3841681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30" y="284"/>
                    <a:pt x="168" y="298"/>
                    <a:pt x="204" y="298"/>
                  </a:cubicBezTo>
                  <a:cubicBezTo>
                    <a:pt x="280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74;p45"/>
            <p:cNvSpPr/>
            <p:nvPr/>
          </p:nvSpPr>
          <p:spPr>
            <a:xfrm>
              <a:off x="3715458" y="3851855"/>
              <a:ext cx="23057" cy="19621"/>
            </a:xfrm>
            <a:custGeom>
              <a:avLst/>
              <a:gdLst/>
              <a:ahLst/>
              <a:cxnLst/>
              <a:rect l="l" t="t" r="r" b="b"/>
              <a:pathLst>
                <a:path w="349" h="297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5;p45"/>
            <p:cNvSpPr/>
            <p:nvPr/>
          </p:nvSpPr>
          <p:spPr>
            <a:xfrm>
              <a:off x="3715458" y="3795634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2" y="291"/>
                    <a:pt x="349" y="234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6;p45"/>
            <p:cNvSpPr/>
            <p:nvPr/>
          </p:nvSpPr>
          <p:spPr>
            <a:xfrm>
              <a:off x="3883131" y="3717281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210" y="1"/>
                  </a:moveTo>
                  <a:cubicBezTo>
                    <a:pt x="70" y="1"/>
                    <a:pt x="1" y="154"/>
                    <a:pt x="98" y="252"/>
                  </a:cubicBezTo>
                  <a:cubicBezTo>
                    <a:pt x="130" y="283"/>
                    <a:pt x="167" y="297"/>
                    <a:pt x="203" y="297"/>
                  </a:cubicBezTo>
                  <a:cubicBezTo>
                    <a:pt x="279" y="297"/>
                    <a:pt x="349" y="235"/>
                    <a:pt x="349" y="140"/>
                  </a:cubicBezTo>
                  <a:cubicBezTo>
                    <a:pt x="349" y="70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7;p45"/>
            <p:cNvSpPr/>
            <p:nvPr/>
          </p:nvSpPr>
          <p:spPr>
            <a:xfrm>
              <a:off x="3805768" y="3650026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1" y="291"/>
                    <a:pt x="349" y="235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8;p45"/>
            <p:cNvSpPr/>
            <p:nvPr/>
          </p:nvSpPr>
          <p:spPr>
            <a:xfrm>
              <a:off x="3752322" y="3697924"/>
              <a:ext cx="23057" cy="19291"/>
            </a:xfrm>
            <a:custGeom>
              <a:avLst/>
              <a:gdLst/>
              <a:ahLst/>
              <a:cxnLst/>
              <a:rect l="l" t="t" r="r" b="b"/>
              <a:pathLst>
                <a:path w="349" h="292" extrusionOk="0">
                  <a:moveTo>
                    <a:pt x="195" y="1"/>
                  </a:moveTo>
                  <a:cubicBezTo>
                    <a:pt x="70" y="1"/>
                    <a:pt x="0" y="154"/>
                    <a:pt x="84" y="252"/>
                  </a:cubicBezTo>
                  <a:cubicBezTo>
                    <a:pt x="115" y="279"/>
                    <a:pt x="153" y="291"/>
                    <a:pt x="191" y="291"/>
                  </a:cubicBezTo>
                  <a:cubicBezTo>
                    <a:pt x="271" y="291"/>
                    <a:pt x="349" y="235"/>
                    <a:pt x="349" y="140"/>
                  </a:cubicBezTo>
                  <a:cubicBezTo>
                    <a:pt x="349" y="56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9;p45"/>
            <p:cNvSpPr/>
            <p:nvPr/>
          </p:nvSpPr>
          <p:spPr>
            <a:xfrm>
              <a:off x="3674233" y="3697858"/>
              <a:ext cx="22858" cy="19357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89" y="1"/>
                  </a:moveTo>
                  <a:cubicBezTo>
                    <a:pt x="61" y="1"/>
                    <a:pt x="0" y="159"/>
                    <a:pt x="94" y="253"/>
                  </a:cubicBezTo>
                  <a:cubicBezTo>
                    <a:pt x="125" y="280"/>
                    <a:pt x="162" y="292"/>
                    <a:pt x="198" y="292"/>
                  </a:cubicBezTo>
                  <a:cubicBezTo>
                    <a:pt x="274" y="292"/>
                    <a:pt x="345" y="236"/>
                    <a:pt x="345" y="141"/>
                  </a:cubicBezTo>
                  <a:cubicBezTo>
                    <a:pt x="345" y="57"/>
                    <a:pt x="275" y="2"/>
                    <a:pt x="206" y="2"/>
                  </a:cubicBezTo>
                  <a:cubicBezTo>
                    <a:pt x="200" y="1"/>
                    <a:pt x="195" y="1"/>
                    <a:pt x="18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80;p45"/>
            <p:cNvSpPr/>
            <p:nvPr/>
          </p:nvSpPr>
          <p:spPr>
            <a:xfrm>
              <a:off x="3965183" y="3681341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8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81;p45"/>
            <p:cNvSpPr/>
            <p:nvPr/>
          </p:nvSpPr>
          <p:spPr>
            <a:xfrm>
              <a:off x="3723716" y="3745821"/>
              <a:ext cx="19423" cy="19423"/>
            </a:xfrm>
            <a:custGeom>
              <a:avLst/>
              <a:gdLst/>
              <a:ahLst/>
              <a:cxnLst/>
              <a:rect l="l" t="t" r="r" b="b"/>
              <a:pathLst>
                <a:path w="294" h="294" extrusionOk="0">
                  <a:moveTo>
                    <a:pt x="154" y="1"/>
                  </a:moveTo>
                  <a:cubicBezTo>
                    <a:pt x="70" y="1"/>
                    <a:pt x="1" y="71"/>
                    <a:pt x="1" y="140"/>
                  </a:cubicBezTo>
                  <a:cubicBezTo>
                    <a:pt x="1" y="224"/>
                    <a:pt x="70" y="294"/>
                    <a:pt x="154" y="294"/>
                  </a:cubicBezTo>
                  <a:cubicBezTo>
                    <a:pt x="224" y="294"/>
                    <a:pt x="294" y="224"/>
                    <a:pt x="294" y="140"/>
                  </a:cubicBezTo>
                  <a:cubicBezTo>
                    <a:pt x="294" y="71"/>
                    <a:pt x="224" y="1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2;p45"/>
            <p:cNvSpPr/>
            <p:nvPr/>
          </p:nvSpPr>
          <p:spPr>
            <a:xfrm>
              <a:off x="3610348" y="3761544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67"/>
                    <a:pt x="85" y="251"/>
                  </a:cubicBezTo>
                  <a:cubicBezTo>
                    <a:pt x="117" y="283"/>
                    <a:pt x="155" y="297"/>
                    <a:pt x="191" y="297"/>
                  </a:cubicBezTo>
                  <a:cubicBezTo>
                    <a:pt x="266" y="297"/>
                    <a:pt x="336" y="238"/>
                    <a:pt x="336" y="154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3;p45"/>
            <p:cNvSpPr/>
            <p:nvPr/>
          </p:nvSpPr>
          <p:spPr>
            <a:xfrm>
              <a:off x="3530211" y="3687816"/>
              <a:ext cx="23123" cy="19423"/>
            </a:xfrm>
            <a:custGeom>
              <a:avLst/>
              <a:gdLst/>
              <a:ahLst/>
              <a:cxnLst/>
              <a:rect l="l" t="t" r="r" b="b"/>
              <a:pathLst>
                <a:path w="350" h="294" extrusionOk="0">
                  <a:moveTo>
                    <a:pt x="196" y="0"/>
                  </a:moveTo>
                  <a:cubicBezTo>
                    <a:pt x="0" y="0"/>
                    <a:pt x="0" y="293"/>
                    <a:pt x="196" y="293"/>
                  </a:cubicBezTo>
                  <a:cubicBezTo>
                    <a:pt x="279" y="293"/>
                    <a:pt x="349" y="223"/>
                    <a:pt x="349" y="154"/>
                  </a:cubicBezTo>
                  <a:cubicBezTo>
                    <a:pt x="349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4;p45"/>
            <p:cNvSpPr/>
            <p:nvPr/>
          </p:nvSpPr>
          <p:spPr>
            <a:xfrm>
              <a:off x="3494272" y="3726992"/>
              <a:ext cx="19423" cy="19357"/>
            </a:xfrm>
            <a:custGeom>
              <a:avLst/>
              <a:gdLst/>
              <a:ahLst/>
              <a:cxnLst/>
              <a:rect l="l" t="t" r="r" b="b"/>
              <a:pathLst>
                <a:path w="294" h="293" extrusionOk="0">
                  <a:moveTo>
                    <a:pt x="147" y="0"/>
                  </a:moveTo>
                  <a:cubicBezTo>
                    <a:pt x="74" y="0"/>
                    <a:pt x="0" y="49"/>
                    <a:pt x="0" y="146"/>
                  </a:cubicBezTo>
                  <a:cubicBezTo>
                    <a:pt x="0" y="244"/>
                    <a:pt x="74" y="293"/>
                    <a:pt x="147" y="293"/>
                  </a:cubicBezTo>
                  <a:cubicBezTo>
                    <a:pt x="220" y="293"/>
                    <a:pt x="293" y="244"/>
                    <a:pt x="293" y="146"/>
                  </a:cubicBezTo>
                  <a:cubicBezTo>
                    <a:pt x="293" y="49"/>
                    <a:pt x="22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5;p45"/>
            <p:cNvSpPr/>
            <p:nvPr/>
          </p:nvSpPr>
          <p:spPr>
            <a:xfrm>
              <a:off x="3828759" y="3768877"/>
              <a:ext cx="22198" cy="19687"/>
            </a:xfrm>
            <a:custGeom>
              <a:avLst/>
              <a:gdLst/>
              <a:ahLst/>
              <a:cxnLst/>
              <a:rect l="l" t="t" r="r" b="b"/>
              <a:pathLst>
                <a:path w="336" h="298" extrusionOk="0">
                  <a:moveTo>
                    <a:pt x="196" y="1"/>
                  </a:moveTo>
                  <a:cubicBezTo>
                    <a:pt x="57" y="1"/>
                    <a:pt x="1" y="154"/>
                    <a:pt x="84" y="252"/>
                  </a:cubicBezTo>
                  <a:cubicBezTo>
                    <a:pt x="116" y="283"/>
                    <a:pt x="153" y="297"/>
                    <a:pt x="189" y="297"/>
                  </a:cubicBezTo>
                  <a:cubicBezTo>
                    <a:pt x="265" y="297"/>
                    <a:pt x="336" y="235"/>
                    <a:pt x="336" y="140"/>
                  </a:cubicBezTo>
                  <a:cubicBezTo>
                    <a:pt x="336" y="70"/>
                    <a:pt x="280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6;p45"/>
            <p:cNvSpPr/>
            <p:nvPr/>
          </p:nvSpPr>
          <p:spPr>
            <a:xfrm>
              <a:off x="3926469" y="3755995"/>
              <a:ext cx="23123" cy="19621"/>
            </a:xfrm>
            <a:custGeom>
              <a:avLst/>
              <a:gdLst/>
              <a:ahLst/>
              <a:cxnLst/>
              <a:rect l="l" t="t" r="r" b="b"/>
              <a:pathLst>
                <a:path w="350" h="297" extrusionOk="0">
                  <a:moveTo>
                    <a:pt x="210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9" y="283"/>
                    <a:pt x="167" y="297"/>
                    <a:pt x="203" y="297"/>
                  </a:cubicBezTo>
                  <a:cubicBezTo>
                    <a:pt x="278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7;p45"/>
            <p:cNvSpPr/>
            <p:nvPr/>
          </p:nvSpPr>
          <p:spPr>
            <a:xfrm>
              <a:off x="3984540" y="3722830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0"/>
                  </a:moveTo>
                  <a:cubicBezTo>
                    <a:pt x="70" y="0"/>
                    <a:pt x="0" y="168"/>
                    <a:pt x="98" y="251"/>
                  </a:cubicBezTo>
                  <a:cubicBezTo>
                    <a:pt x="130" y="283"/>
                    <a:pt x="168" y="297"/>
                    <a:pt x="204" y="297"/>
                  </a:cubicBezTo>
                  <a:cubicBezTo>
                    <a:pt x="279" y="297"/>
                    <a:pt x="349" y="238"/>
                    <a:pt x="349" y="154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88;p45"/>
            <p:cNvSpPr/>
            <p:nvPr/>
          </p:nvSpPr>
          <p:spPr>
            <a:xfrm>
              <a:off x="3955009" y="3791934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210" y="0"/>
                  </a:moveTo>
                  <a:cubicBezTo>
                    <a:pt x="70" y="0"/>
                    <a:pt x="1" y="154"/>
                    <a:pt x="98" y="251"/>
                  </a:cubicBezTo>
                  <a:cubicBezTo>
                    <a:pt x="130" y="283"/>
                    <a:pt x="168" y="297"/>
                    <a:pt x="205" y="297"/>
                  </a:cubicBezTo>
                  <a:cubicBezTo>
                    <a:pt x="280" y="297"/>
                    <a:pt x="349" y="238"/>
                    <a:pt x="349" y="154"/>
                  </a:cubicBezTo>
                  <a:cubicBezTo>
                    <a:pt x="349" y="70"/>
                    <a:pt x="280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89;p45"/>
            <p:cNvSpPr/>
            <p:nvPr/>
          </p:nvSpPr>
          <p:spPr>
            <a:xfrm>
              <a:off x="4033362" y="3707173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0" y="0"/>
                    <a:pt x="0" y="168"/>
                    <a:pt x="98" y="251"/>
                  </a:cubicBezTo>
                  <a:cubicBezTo>
                    <a:pt x="130" y="283"/>
                    <a:pt x="168" y="297"/>
                    <a:pt x="205" y="297"/>
                  </a:cubicBezTo>
                  <a:cubicBezTo>
                    <a:pt x="280" y="297"/>
                    <a:pt x="349" y="238"/>
                    <a:pt x="349" y="154"/>
                  </a:cubicBezTo>
                  <a:cubicBezTo>
                    <a:pt x="349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90;p45"/>
            <p:cNvSpPr/>
            <p:nvPr/>
          </p:nvSpPr>
          <p:spPr>
            <a:xfrm>
              <a:off x="3975291" y="3615937"/>
              <a:ext cx="22198" cy="19225"/>
            </a:xfrm>
            <a:custGeom>
              <a:avLst/>
              <a:gdLst/>
              <a:ahLst/>
              <a:cxnLst/>
              <a:rect l="l" t="t" r="r" b="b"/>
              <a:pathLst>
                <a:path w="336" h="291" extrusionOk="0">
                  <a:moveTo>
                    <a:pt x="196" y="0"/>
                  </a:moveTo>
                  <a:cubicBezTo>
                    <a:pt x="56" y="0"/>
                    <a:pt x="1" y="154"/>
                    <a:pt x="84" y="251"/>
                  </a:cubicBezTo>
                  <a:cubicBezTo>
                    <a:pt x="116" y="278"/>
                    <a:pt x="153" y="291"/>
                    <a:pt x="188" y="291"/>
                  </a:cubicBezTo>
                  <a:cubicBezTo>
                    <a:pt x="265" y="291"/>
                    <a:pt x="335" y="234"/>
                    <a:pt x="335" y="140"/>
                  </a:cubicBezTo>
                  <a:cubicBezTo>
                    <a:pt x="335" y="56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91;p45"/>
            <p:cNvSpPr/>
            <p:nvPr/>
          </p:nvSpPr>
          <p:spPr>
            <a:xfrm>
              <a:off x="3861924" y="3650026"/>
              <a:ext cx="23123" cy="19225"/>
            </a:xfrm>
            <a:custGeom>
              <a:avLst/>
              <a:gdLst/>
              <a:ahLst/>
              <a:cxnLst/>
              <a:rect l="l" t="t" r="r" b="b"/>
              <a:pathLst>
                <a:path w="350" h="291" extrusionOk="0">
                  <a:moveTo>
                    <a:pt x="210" y="0"/>
                  </a:moveTo>
                  <a:cubicBezTo>
                    <a:pt x="71" y="0"/>
                    <a:pt x="1" y="154"/>
                    <a:pt x="99" y="251"/>
                  </a:cubicBezTo>
                  <a:cubicBezTo>
                    <a:pt x="130" y="278"/>
                    <a:pt x="167" y="291"/>
                    <a:pt x="203" y="291"/>
                  </a:cubicBezTo>
                  <a:cubicBezTo>
                    <a:pt x="279" y="291"/>
                    <a:pt x="350" y="235"/>
                    <a:pt x="350" y="140"/>
                  </a:cubicBezTo>
                  <a:cubicBezTo>
                    <a:pt x="350" y="56"/>
                    <a:pt x="280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2;p45"/>
            <p:cNvSpPr/>
            <p:nvPr/>
          </p:nvSpPr>
          <p:spPr>
            <a:xfrm>
              <a:off x="3909887" y="3791934"/>
              <a:ext cx="22132" cy="19687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96" y="0"/>
                  </a:moveTo>
                  <a:cubicBezTo>
                    <a:pt x="56" y="0"/>
                    <a:pt x="0" y="154"/>
                    <a:pt x="84" y="251"/>
                  </a:cubicBezTo>
                  <a:cubicBezTo>
                    <a:pt x="116" y="283"/>
                    <a:pt x="154" y="297"/>
                    <a:pt x="190" y="297"/>
                  </a:cubicBezTo>
                  <a:cubicBezTo>
                    <a:pt x="266" y="297"/>
                    <a:pt x="335" y="238"/>
                    <a:pt x="335" y="154"/>
                  </a:cubicBezTo>
                  <a:cubicBezTo>
                    <a:pt x="335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3;p45"/>
            <p:cNvSpPr/>
            <p:nvPr/>
          </p:nvSpPr>
          <p:spPr>
            <a:xfrm>
              <a:off x="3802994" y="3851855"/>
              <a:ext cx="23057" cy="19621"/>
            </a:xfrm>
            <a:custGeom>
              <a:avLst/>
              <a:gdLst/>
              <a:ahLst/>
              <a:cxnLst/>
              <a:rect l="l" t="t" r="r" b="b"/>
              <a:pathLst>
                <a:path w="349" h="297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4;p45"/>
            <p:cNvSpPr/>
            <p:nvPr/>
          </p:nvSpPr>
          <p:spPr>
            <a:xfrm>
              <a:off x="3610348" y="3691515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53"/>
                    <a:pt x="85" y="251"/>
                  </a:cubicBezTo>
                  <a:cubicBezTo>
                    <a:pt x="117" y="283"/>
                    <a:pt x="155" y="297"/>
                    <a:pt x="191" y="297"/>
                  </a:cubicBezTo>
                  <a:cubicBezTo>
                    <a:pt x="266" y="297"/>
                    <a:pt x="336" y="238"/>
                    <a:pt x="336" y="153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5;p45"/>
            <p:cNvSpPr/>
            <p:nvPr/>
          </p:nvSpPr>
          <p:spPr>
            <a:xfrm>
              <a:off x="3659236" y="3795634"/>
              <a:ext cx="25831" cy="25831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196" y="0"/>
                  </a:moveTo>
                  <a:cubicBezTo>
                    <a:pt x="84" y="0"/>
                    <a:pt x="0" y="84"/>
                    <a:pt x="0" y="195"/>
                  </a:cubicBezTo>
                  <a:cubicBezTo>
                    <a:pt x="0" y="293"/>
                    <a:pt x="84" y="391"/>
                    <a:pt x="196" y="391"/>
                  </a:cubicBezTo>
                  <a:cubicBezTo>
                    <a:pt x="293" y="391"/>
                    <a:pt x="391" y="293"/>
                    <a:pt x="391" y="195"/>
                  </a:cubicBezTo>
                  <a:cubicBezTo>
                    <a:pt x="391" y="84"/>
                    <a:pt x="293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6;p45"/>
            <p:cNvSpPr/>
            <p:nvPr/>
          </p:nvSpPr>
          <p:spPr>
            <a:xfrm>
              <a:off x="3609489" y="3821399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6"/>
                  </a:cubicBezTo>
                  <a:cubicBezTo>
                    <a:pt x="151" y="371"/>
                    <a:pt x="199" y="386"/>
                    <a:pt x="245" y="386"/>
                  </a:cubicBezTo>
                  <a:cubicBezTo>
                    <a:pt x="348" y="386"/>
                    <a:pt x="446" y="311"/>
                    <a:pt x="446" y="196"/>
                  </a:cubicBezTo>
                  <a:cubicBezTo>
                    <a:pt x="446" y="84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7;p45"/>
            <p:cNvSpPr/>
            <p:nvPr/>
          </p:nvSpPr>
          <p:spPr>
            <a:xfrm>
              <a:off x="3525587" y="3742187"/>
              <a:ext cx="30456" cy="26096"/>
            </a:xfrm>
            <a:custGeom>
              <a:avLst/>
              <a:gdLst/>
              <a:ahLst/>
              <a:cxnLst/>
              <a:rect l="l" t="t" r="r" b="b"/>
              <a:pathLst>
                <a:path w="461" h="395" extrusionOk="0">
                  <a:moveTo>
                    <a:pt x="266" y="0"/>
                  </a:moveTo>
                  <a:cubicBezTo>
                    <a:pt x="84" y="0"/>
                    <a:pt x="1" y="209"/>
                    <a:pt x="126" y="335"/>
                  </a:cubicBezTo>
                  <a:cubicBezTo>
                    <a:pt x="167" y="376"/>
                    <a:pt x="218" y="395"/>
                    <a:pt x="267" y="395"/>
                  </a:cubicBezTo>
                  <a:cubicBezTo>
                    <a:pt x="367" y="395"/>
                    <a:pt x="461" y="317"/>
                    <a:pt x="461" y="195"/>
                  </a:cubicBezTo>
                  <a:cubicBezTo>
                    <a:pt x="461" y="98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8;p45"/>
            <p:cNvSpPr/>
            <p:nvPr/>
          </p:nvSpPr>
          <p:spPr>
            <a:xfrm>
              <a:off x="3490572" y="3669582"/>
              <a:ext cx="27747" cy="26360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205" y="1"/>
                  </a:moveTo>
                  <a:cubicBezTo>
                    <a:pt x="112" y="1"/>
                    <a:pt x="22" y="60"/>
                    <a:pt x="15" y="179"/>
                  </a:cubicBezTo>
                  <a:cubicBezTo>
                    <a:pt x="1" y="325"/>
                    <a:pt x="105" y="398"/>
                    <a:pt x="210" y="398"/>
                  </a:cubicBezTo>
                  <a:cubicBezTo>
                    <a:pt x="314" y="398"/>
                    <a:pt x="419" y="325"/>
                    <a:pt x="405" y="179"/>
                  </a:cubicBezTo>
                  <a:cubicBezTo>
                    <a:pt x="391" y="60"/>
                    <a:pt x="297" y="1"/>
                    <a:pt x="20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9;p45"/>
            <p:cNvSpPr/>
            <p:nvPr/>
          </p:nvSpPr>
          <p:spPr>
            <a:xfrm>
              <a:off x="3439900" y="3637144"/>
              <a:ext cx="30456" cy="25897"/>
            </a:xfrm>
            <a:custGeom>
              <a:avLst/>
              <a:gdLst/>
              <a:ahLst/>
              <a:cxnLst/>
              <a:rect l="l" t="t" r="r" b="b"/>
              <a:pathLst>
                <a:path w="461" h="392" extrusionOk="0">
                  <a:moveTo>
                    <a:pt x="265" y="0"/>
                  </a:moveTo>
                  <a:cubicBezTo>
                    <a:pt x="84" y="0"/>
                    <a:pt x="0" y="209"/>
                    <a:pt x="126" y="335"/>
                  </a:cubicBezTo>
                  <a:cubicBezTo>
                    <a:pt x="166" y="374"/>
                    <a:pt x="214" y="392"/>
                    <a:pt x="261" y="392"/>
                  </a:cubicBezTo>
                  <a:cubicBezTo>
                    <a:pt x="363" y="392"/>
                    <a:pt x="461" y="310"/>
                    <a:pt x="461" y="195"/>
                  </a:cubicBezTo>
                  <a:cubicBezTo>
                    <a:pt x="461" y="84"/>
                    <a:pt x="377" y="0"/>
                    <a:pt x="2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00;p45"/>
            <p:cNvSpPr/>
            <p:nvPr/>
          </p:nvSpPr>
          <p:spPr>
            <a:xfrm>
              <a:off x="3673969" y="3745821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6"/>
                  </a:cubicBezTo>
                  <a:cubicBezTo>
                    <a:pt x="151" y="371"/>
                    <a:pt x="199" y="387"/>
                    <a:pt x="246" y="387"/>
                  </a:cubicBezTo>
                  <a:cubicBezTo>
                    <a:pt x="348" y="387"/>
                    <a:pt x="447" y="311"/>
                    <a:pt x="447" y="196"/>
                  </a:cubicBezTo>
                  <a:cubicBezTo>
                    <a:pt x="447" y="85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01;p45"/>
            <p:cNvSpPr/>
            <p:nvPr/>
          </p:nvSpPr>
          <p:spPr>
            <a:xfrm>
              <a:off x="3747697" y="3765178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5" y="1"/>
                  </a:moveTo>
                  <a:cubicBezTo>
                    <a:pt x="98" y="1"/>
                    <a:pt x="0" y="210"/>
                    <a:pt x="126" y="336"/>
                  </a:cubicBezTo>
                  <a:cubicBezTo>
                    <a:pt x="167" y="377"/>
                    <a:pt x="217" y="396"/>
                    <a:pt x="266" y="396"/>
                  </a:cubicBezTo>
                  <a:cubicBezTo>
                    <a:pt x="366" y="396"/>
                    <a:pt x="461" y="318"/>
                    <a:pt x="461" y="196"/>
                  </a:cubicBezTo>
                  <a:cubicBezTo>
                    <a:pt x="461" y="99"/>
                    <a:pt x="377" y="1"/>
                    <a:pt x="26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02;p45"/>
            <p:cNvSpPr/>
            <p:nvPr/>
          </p:nvSpPr>
          <p:spPr>
            <a:xfrm>
              <a:off x="3799294" y="3732938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5"/>
                  </a:cubicBezTo>
                  <a:cubicBezTo>
                    <a:pt x="151" y="370"/>
                    <a:pt x="199" y="386"/>
                    <a:pt x="246" y="386"/>
                  </a:cubicBezTo>
                  <a:cubicBezTo>
                    <a:pt x="348" y="386"/>
                    <a:pt x="447" y="311"/>
                    <a:pt x="447" y="196"/>
                  </a:cubicBezTo>
                  <a:cubicBezTo>
                    <a:pt x="447" y="84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03;p45"/>
            <p:cNvSpPr/>
            <p:nvPr/>
          </p:nvSpPr>
          <p:spPr>
            <a:xfrm>
              <a:off x="3811252" y="3688608"/>
              <a:ext cx="30522" cy="26030"/>
            </a:xfrm>
            <a:custGeom>
              <a:avLst/>
              <a:gdLst/>
              <a:ahLst/>
              <a:cxnLst/>
              <a:rect l="l" t="t" r="r" b="b"/>
              <a:pathLst>
                <a:path w="462" h="394" extrusionOk="0">
                  <a:moveTo>
                    <a:pt x="287" y="1"/>
                  </a:moveTo>
                  <a:cubicBezTo>
                    <a:pt x="280" y="1"/>
                    <a:pt x="273" y="1"/>
                    <a:pt x="266" y="2"/>
                  </a:cubicBezTo>
                  <a:cubicBezTo>
                    <a:pt x="98" y="2"/>
                    <a:pt x="1" y="211"/>
                    <a:pt x="126" y="337"/>
                  </a:cubicBezTo>
                  <a:cubicBezTo>
                    <a:pt x="166" y="377"/>
                    <a:pt x="214" y="394"/>
                    <a:pt x="261" y="394"/>
                  </a:cubicBezTo>
                  <a:cubicBezTo>
                    <a:pt x="363" y="394"/>
                    <a:pt x="461" y="312"/>
                    <a:pt x="461" y="197"/>
                  </a:cubicBezTo>
                  <a:cubicBezTo>
                    <a:pt x="461" y="93"/>
                    <a:pt x="388" y="1"/>
                    <a:pt x="28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04;p45"/>
            <p:cNvSpPr/>
            <p:nvPr/>
          </p:nvSpPr>
          <p:spPr>
            <a:xfrm>
              <a:off x="3760580" y="3828798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6" y="0"/>
                  </a:moveTo>
                  <a:cubicBezTo>
                    <a:pt x="84" y="0"/>
                    <a:pt x="1" y="210"/>
                    <a:pt x="126" y="335"/>
                  </a:cubicBezTo>
                  <a:cubicBezTo>
                    <a:pt x="167" y="376"/>
                    <a:pt x="218" y="395"/>
                    <a:pt x="267" y="395"/>
                  </a:cubicBezTo>
                  <a:cubicBezTo>
                    <a:pt x="367" y="395"/>
                    <a:pt x="461" y="317"/>
                    <a:pt x="461" y="196"/>
                  </a:cubicBezTo>
                  <a:cubicBezTo>
                    <a:pt x="461" y="84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405;p45"/>
            <p:cNvSpPr/>
            <p:nvPr/>
          </p:nvSpPr>
          <p:spPr>
            <a:xfrm>
              <a:off x="3865623" y="3802042"/>
              <a:ext cx="25897" cy="25897"/>
            </a:xfrm>
            <a:custGeom>
              <a:avLst/>
              <a:gdLst/>
              <a:ahLst/>
              <a:cxnLst/>
              <a:rect l="l" t="t" r="r" b="b"/>
              <a:pathLst>
                <a:path w="392" h="392" extrusionOk="0">
                  <a:moveTo>
                    <a:pt x="196" y="1"/>
                  </a:moveTo>
                  <a:cubicBezTo>
                    <a:pt x="84" y="1"/>
                    <a:pt x="1" y="85"/>
                    <a:pt x="1" y="196"/>
                  </a:cubicBezTo>
                  <a:cubicBezTo>
                    <a:pt x="1" y="294"/>
                    <a:pt x="84" y="391"/>
                    <a:pt x="196" y="391"/>
                  </a:cubicBezTo>
                  <a:cubicBezTo>
                    <a:pt x="308" y="391"/>
                    <a:pt x="391" y="294"/>
                    <a:pt x="391" y="196"/>
                  </a:cubicBezTo>
                  <a:cubicBezTo>
                    <a:pt x="391" y="85"/>
                    <a:pt x="308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06;p45"/>
            <p:cNvSpPr/>
            <p:nvPr/>
          </p:nvSpPr>
          <p:spPr>
            <a:xfrm>
              <a:off x="3922770" y="3665684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6" y="0"/>
                  </a:moveTo>
                  <a:cubicBezTo>
                    <a:pt x="84" y="0"/>
                    <a:pt x="1" y="210"/>
                    <a:pt x="126" y="335"/>
                  </a:cubicBezTo>
                  <a:cubicBezTo>
                    <a:pt x="163" y="376"/>
                    <a:pt x="212" y="395"/>
                    <a:pt x="260" y="395"/>
                  </a:cubicBezTo>
                  <a:cubicBezTo>
                    <a:pt x="360" y="395"/>
                    <a:pt x="461" y="317"/>
                    <a:pt x="461" y="196"/>
                  </a:cubicBezTo>
                  <a:cubicBezTo>
                    <a:pt x="461" y="84"/>
                    <a:pt x="363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07;p45"/>
            <p:cNvSpPr/>
            <p:nvPr/>
          </p:nvSpPr>
          <p:spPr>
            <a:xfrm>
              <a:off x="4006606" y="3776475"/>
              <a:ext cx="27747" cy="26360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215" y="1"/>
                  </a:moveTo>
                  <a:cubicBezTo>
                    <a:pt x="123" y="1"/>
                    <a:pt x="29" y="60"/>
                    <a:pt x="15" y="179"/>
                  </a:cubicBezTo>
                  <a:cubicBezTo>
                    <a:pt x="1" y="325"/>
                    <a:pt x="105" y="398"/>
                    <a:pt x="210" y="398"/>
                  </a:cubicBezTo>
                  <a:cubicBezTo>
                    <a:pt x="315" y="398"/>
                    <a:pt x="419" y="325"/>
                    <a:pt x="405" y="179"/>
                  </a:cubicBezTo>
                  <a:cubicBezTo>
                    <a:pt x="398" y="60"/>
                    <a:pt x="308" y="1"/>
                    <a:pt x="21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08;p45"/>
            <p:cNvSpPr/>
            <p:nvPr/>
          </p:nvSpPr>
          <p:spPr>
            <a:xfrm>
              <a:off x="3896079" y="3753484"/>
              <a:ext cx="27681" cy="26294"/>
            </a:xfrm>
            <a:custGeom>
              <a:avLst/>
              <a:gdLst/>
              <a:ahLst/>
              <a:cxnLst/>
              <a:rect l="l" t="t" r="r" b="b"/>
              <a:pathLst>
                <a:path w="419" h="398" extrusionOk="0">
                  <a:moveTo>
                    <a:pt x="204" y="0"/>
                  </a:moveTo>
                  <a:cubicBezTo>
                    <a:pt x="112" y="0"/>
                    <a:pt x="21" y="59"/>
                    <a:pt x="14" y="178"/>
                  </a:cubicBezTo>
                  <a:cubicBezTo>
                    <a:pt x="0" y="324"/>
                    <a:pt x="105" y="398"/>
                    <a:pt x="209" y="398"/>
                  </a:cubicBezTo>
                  <a:cubicBezTo>
                    <a:pt x="314" y="398"/>
                    <a:pt x="418" y="324"/>
                    <a:pt x="405" y="178"/>
                  </a:cubicBezTo>
                  <a:cubicBezTo>
                    <a:pt x="391" y="59"/>
                    <a:pt x="296" y="0"/>
                    <a:pt x="20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09;p45"/>
            <p:cNvSpPr/>
            <p:nvPr/>
          </p:nvSpPr>
          <p:spPr>
            <a:xfrm>
              <a:off x="4037062" y="3612237"/>
              <a:ext cx="25831" cy="25831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195" y="0"/>
                  </a:moveTo>
                  <a:cubicBezTo>
                    <a:pt x="84" y="0"/>
                    <a:pt x="0" y="84"/>
                    <a:pt x="0" y="196"/>
                  </a:cubicBezTo>
                  <a:cubicBezTo>
                    <a:pt x="0" y="307"/>
                    <a:pt x="84" y="391"/>
                    <a:pt x="195" y="391"/>
                  </a:cubicBezTo>
                  <a:cubicBezTo>
                    <a:pt x="307" y="391"/>
                    <a:pt x="391" y="307"/>
                    <a:pt x="391" y="196"/>
                  </a:cubicBezTo>
                  <a:cubicBezTo>
                    <a:pt x="391" y="84"/>
                    <a:pt x="307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10;p45"/>
            <p:cNvSpPr/>
            <p:nvPr/>
          </p:nvSpPr>
          <p:spPr>
            <a:xfrm>
              <a:off x="3792820" y="3802042"/>
              <a:ext cx="25897" cy="25897"/>
            </a:xfrm>
            <a:custGeom>
              <a:avLst/>
              <a:gdLst/>
              <a:ahLst/>
              <a:cxnLst/>
              <a:rect l="l" t="t" r="r" b="b"/>
              <a:pathLst>
                <a:path w="392" h="392" extrusionOk="0">
                  <a:moveTo>
                    <a:pt x="196" y="1"/>
                  </a:moveTo>
                  <a:cubicBezTo>
                    <a:pt x="98" y="1"/>
                    <a:pt x="1" y="85"/>
                    <a:pt x="1" y="196"/>
                  </a:cubicBezTo>
                  <a:cubicBezTo>
                    <a:pt x="1" y="294"/>
                    <a:pt x="98" y="391"/>
                    <a:pt x="196" y="391"/>
                  </a:cubicBezTo>
                  <a:cubicBezTo>
                    <a:pt x="308" y="391"/>
                    <a:pt x="391" y="294"/>
                    <a:pt x="391" y="196"/>
                  </a:cubicBezTo>
                  <a:cubicBezTo>
                    <a:pt x="391" y="85"/>
                    <a:pt x="308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11;p45"/>
            <p:cNvSpPr/>
            <p:nvPr/>
          </p:nvSpPr>
          <p:spPr>
            <a:xfrm>
              <a:off x="3693326" y="3272003"/>
              <a:ext cx="91302" cy="326493"/>
            </a:xfrm>
            <a:custGeom>
              <a:avLst/>
              <a:gdLst/>
              <a:ahLst/>
              <a:cxnLst/>
              <a:rect l="l" t="t" r="r" b="b"/>
              <a:pathLst>
                <a:path w="1382" h="4942" extrusionOk="0">
                  <a:moveTo>
                    <a:pt x="993" y="1"/>
                  </a:moveTo>
                  <a:cubicBezTo>
                    <a:pt x="888" y="1"/>
                    <a:pt x="804" y="73"/>
                    <a:pt x="809" y="310"/>
                  </a:cubicBezTo>
                  <a:cubicBezTo>
                    <a:pt x="795" y="757"/>
                    <a:pt x="726" y="1217"/>
                    <a:pt x="614" y="1649"/>
                  </a:cubicBezTo>
                  <a:cubicBezTo>
                    <a:pt x="0" y="3588"/>
                    <a:pt x="461" y="4941"/>
                    <a:pt x="461" y="4941"/>
                  </a:cubicBezTo>
                  <a:lnTo>
                    <a:pt x="991" y="4941"/>
                  </a:lnTo>
                  <a:cubicBezTo>
                    <a:pt x="656" y="3198"/>
                    <a:pt x="767" y="2905"/>
                    <a:pt x="991" y="2054"/>
                  </a:cubicBezTo>
                  <a:cubicBezTo>
                    <a:pt x="1102" y="1649"/>
                    <a:pt x="1381" y="185"/>
                    <a:pt x="1381" y="185"/>
                  </a:cubicBezTo>
                  <a:cubicBezTo>
                    <a:pt x="1381" y="185"/>
                    <a:pt x="1160" y="1"/>
                    <a:pt x="9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12;p45"/>
            <p:cNvSpPr/>
            <p:nvPr/>
          </p:nvSpPr>
          <p:spPr>
            <a:xfrm>
              <a:off x="3330233" y="3168082"/>
              <a:ext cx="835854" cy="785183"/>
            </a:xfrm>
            <a:custGeom>
              <a:avLst/>
              <a:gdLst/>
              <a:ahLst/>
              <a:cxnLst/>
              <a:rect l="l" t="t" r="r" b="b"/>
              <a:pathLst>
                <a:path w="12652" h="11885" extrusionOk="0">
                  <a:moveTo>
                    <a:pt x="9611" y="321"/>
                  </a:moveTo>
                  <a:lnTo>
                    <a:pt x="9262" y="2720"/>
                  </a:lnTo>
                  <a:lnTo>
                    <a:pt x="12359" y="3920"/>
                  </a:lnTo>
                  <a:lnTo>
                    <a:pt x="11173" y="9653"/>
                  </a:lnTo>
                  <a:lnTo>
                    <a:pt x="6333" y="11605"/>
                  </a:lnTo>
                  <a:lnTo>
                    <a:pt x="2009" y="10099"/>
                  </a:lnTo>
                  <a:lnTo>
                    <a:pt x="293" y="4715"/>
                  </a:lnTo>
                  <a:lnTo>
                    <a:pt x="3725" y="2595"/>
                  </a:lnTo>
                  <a:lnTo>
                    <a:pt x="3627" y="572"/>
                  </a:lnTo>
                  <a:lnTo>
                    <a:pt x="3627" y="572"/>
                  </a:lnTo>
                  <a:lnTo>
                    <a:pt x="3725" y="628"/>
                  </a:lnTo>
                  <a:lnTo>
                    <a:pt x="6598" y="1590"/>
                  </a:lnTo>
                  <a:lnTo>
                    <a:pt x="9611" y="321"/>
                  </a:lnTo>
                  <a:close/>
                  <a:moveTo>
                    <a:pt x="9904" y="0"/>
                  </a:moveTo>
                  <a:lnTo>
                    <a:pt x="6598" y="1325"/>
                  </a:lnTo>
                  <a:lnTo>
                    <a:pt x="3836" y="405"/>
                  </a:lnTo>
                  <a:lnTo>
                    <a:pt x="3362" y="70"/>
                  </a:lnTo>
                  <a:lnTo>
                    <a:pt x="3460" y="2455"/>
                  </a:lnTo>
                  <a:lnTo>
                    <a:pt x="1" y="4603"/>
                  </a:lnTo>
                  <a:lnTo>
                    <a:pt x="1814" y="10294"/>
                  </a:lnTo>
                  <a:lnTo>
                    <a:pt x="6347" y="11884"/>
                  </a:lnTo>
                  <a:lnTo>
                    <a:pt x="11397" y="9834"/>
                  </a:lnTo>
                  <a:lnTo>
                    <a:pt x="12652" y="3766"/>
                  </a:lnTo>
                  <a:lnTo>
                    <a:pt x="9555" y="2567"/>
                  </a:lnTo>
                  <a:lnTo>
                    <a:pt x="9904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13;p45"/>
            <p:cNvSpPr/>
            <p:nvPr/>
          </p:nvSpPr>
          <p:spPr>
            <a:xfrm>
              <a:off x="3349590" y="3426991"/>
              <a:ext cx="797206" cy="161331"/>
            </a:xfrm>
            <a:custGeom>
              <a:avLst/>
              <a:gdLst/>
              <a:ahLst/>
              <a:cxnLst/>
              <a:rect l="l" t="t" r="r" b="b"/>
              <a:pathLst>
                <a:path w="12067" h="2442" extrusionOk="0">
                  <a:moveTo>
                    <a:pt x="12066" y="1"/>
                  </a:moveTo>
                  <a:lnTo>
                    <a:pt x="6012" y="2191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6040" y="2442"/>
                  </a:lnTo>
                  <a:lnTo>
                    <a:pt x="12066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14;p45"/>
            <p:cNvSpPr/>
            <p:nvPr/>
          </p:nvSpPr>
          <p:spPr>
            <a:xfrm>
              <a:off x="3748622" y="3289708"/>
              <a:ext cx="7399" cy="86677"/>
            </a:xfrm>
            <a:custGeom>
              <a:avLst/>
              <a:gdLst/>
              <a:ahLst/>
              <a:cxnLst/>
              <a:rect l="l" t="t" r="r" b="b"/>
              <a:pathLst>
                <a:path w="112" h="1312" extrusionOk="0">
                  <a:moveTo>
                    <a:pt x="112" y="0"/>
                  </a:moveTo>
                  <a:lnTo>
                    <a:pt x="0" y="14"/>
                  </a:lnTo>
                  <a:lnTo>
                    <a:pt x="0" y="13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15;p45"/>
            <p:cNvSpPr/>
            <p:nvPr/>
          </p:nvSpPr>
          <p:spPr>
            <a:xfrm>
              <a:off x="3543094" y="3368920"/>
              <a:ext cx="111584" cy="507842"/>
            </a:xfrm>
            <a:custGeom>
              <a:avLst/>
              <a:gdLst/>
              <a:ahLst/>
              <a:cxnLst/>
              <a:rect l="l" t="t" r="r" b="b"/>
              <a:pathLst>
                <a:path w="1689" h="7687" extrusionOk="0">
                  <a:moveTo>
                    <a:pt x="1688" y="1"/>
                  </a:moveTo>
                  <a:lnTo>
                    <a:pt x="1" y="2470"/>
                  </a:lnTo>
                  <a:lnTo>
                    <a:pt x="573" y="7687"/>
                  </a:lnTo>
                  <a:lnTo>
                    <a:pt x="154" y="242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16;p45"/>
            <p:cNvSpPr/>
            <p:nvPr/>
          </p:nvSpPr>
          <p:spPr>
            <a:xfrm>
              <a:off x="3330233" y="3330272"/>
              <a:ext cx="418456" cy="622993"/>
            </a:xfrm>
            <a:custGeom>
              <a:avLst/>
              <a:gdLst/>
              <a:ahLst/>
              <a:cxnLst/>
              <a:rect l="l" t="t" r="r" b="b"/>
              <a:pathLst>
                <a:path w="6334" h="9430" extrusionOk="0">
                  <a:moveTo>
                    <a:pt x="3460" y="0"/>
                  </a:moveTo>
                  <a:lnTo>
                    <a:pt x="1" y="2148"/>
                  </a:lnTo>
                  <a:lnTo>
                    <a:pt x="1800" y="7839"/>
                  </a:lnTo>
                  <a:lnTo>
                    <a:pt x="6333" y="9429"/>
                  </a:lnTo>
                  <a:lnTo>
                    <a:pt x="6333" y="9429"/>
                  </a:lnTo>
                  <a:lnTo>
                    <a:pt x="1870" y="7742"/>
                  </a:lnTo>
                  <a:lnTo>
                    <a:pt x="168" y="219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17;p45"/>
            <p:cNvSpPr/>
            <p:nvPr/>
          </p:nvSpPr>
          <p:spPr>
            <a:xfrm>
              <a:off x="3738448" y="3372620"/>
              <a:ext cx="17573" cy="562213"/>
            </a:xfrm>
            <a:custGeom>
              <a:avLst/>
              <a:gdLst/>
              <a:ahLst/>
              <a:cxnLst/>
              <a:rect l="l" t="t" r="r" b="b"/>
              <a:pathLst>
                <a:path w="266" h="8510" extrusionOk="0">
                  <a:moveTo>
                    <a:pt x="154" y="1"/>
                  </a:moveTo>
                  <a:lnTo>
                    <a:pt x="1" y="3223"/>
                  </a:lnTo>
                  <a:lnTo>
                    <a:pt x="154" y="8509"/>
                  </a:lnTo>
                  <a:lnTo>
                    <a:pt x="266" y="322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18;p45"/>
            <p:cNvSpPr/>
            <p:nvPr/>
          </p:nvSpPr>
          <p:spPr>
            <a:xfrm>
              <a:off x="3576259" y="3339455"/>
              <a:ext cx="365934" cy="41687"/>
            </a:xfrm>
            <a:custGeom>
              <a:avLst/>
              <a:gdLst/>
              <a:ahLst/>
              <a:cxnLst/>
              <a:rect l="l" t="t" r="r" b="b"/>
              <a:pathLst>
                <a:path w="5539" h="631" extrusionOk="0">
                  <a:moveTo>
                    <a:pt x="1" y="1"/>
                  </a:moveTo>
                  <a:lnTo>
                    <a:pt x="1" y="1"/>
                  </a:lnTo>
                  <a:cubicBezTo>
                    <a:pt x="903" y="477"/>
                    <a:pt x="1864" y="630"/>
                    <a:pt x="2728" y="630"/>
                  </a:cubicBezTo>
                  <a:cubicBezTo>
                    <a:pt x="4293" y="630"/>
                    <a:pt x="5538" y="126"/>
                    <a:pt x="5538" y="126"/>
                  </a:cubicBezTo>
                  <a:lnTo>
                    <a:pt x="5538" y="126"/>
                  </a:lnTo>
                  <a:cubicBezTo>
                    <a:pt x="4703" y="377"/>
                    <a:pt x="3840" y="500"/>
                    <a:pt x="2978" y="500"/>
                  </a:cubicBezTo>
                  <a:cubicBezTo>
                    <a:pt x="1970" y="500"/>
                    <a:pt x="963" y="332"/>
                    <a:pt x="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19;p45"/>
            <p:cNvSpPr/>
            <p:nvPr/>
          </p:nvSpPr>
          <p:spPr>
            <a:xfrm>
              <a:off x="3865623" y="3253769"/>
              <a:ext cx="24973" cy="116142"/>
            </a:xfrm>
            <a:custGeom>
              <a:avLst/>
              <a:gdLst/>
              <a:ahLst/>
              <a:cxnLst/>
              <a:rect l="l" t="t" r="r" b="b"/>
              <a:pathLst>
                <a:path w="378" h="1758" extrusionOk="0">
                  <a:moveTo>
                    <a:pt x="349" y="0"/>
                  </a:moveTo>
                  <a:lnTo>
                    <a:pt x="1" y="1758"/>
                  </a:lnTo>
                  <a:lnTo>
                    <a:pt x="377" y="7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20;p45"/>
            <p:cNvSpPr/>
            <p:nvPr/>
          </p:nvSpPr>
          <p:spPr>
            <a:xfrm>
              <a:off x="3646288" y="3253769"/>
              <a:ext cx="7465" cy="109734"/>
            </a:xfrm>
            <a:custGeom>
              <a:avLst/>
              <a:gdLst/>
              <a:ahLst/>
              <a:cxnLst/>
              <a:rect l="l" t="t" r="r" b="b"/>
              <a:pathLst>
                <a:path w="113" h="1661" extrusionOk="0">
                  <a:moveTo>
                    <a:pt x="1" y="0"/>
                  </a:moveTo>
                  <a:lnTo>
                    <a:pt x="113" y="1660"/>
                  </a:lnTo>
                  <a:lnTo>
                    <a:pt x="7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21;p45"/>
            <p:cNvSpPr/>
            <p:nvPr/>
          </p:nvSpPr>
          <p:spPr>
            <a:xfrm>
              <a:off x="3419751" y="3072949"/>
              <a:ext cx="700289" cy="219204"/>
            </a:xfrm>
            <a:custGeom>
              <a:avLst/>
              <a:gdLst/>
              <a:ahLst/>
              <a:cxnLst/>
              <a:rect l="l" t="t" r="r" b="b"/>
              <a:pathLst>
                <a:path w="10600" h="3318" extrusionOk="0">
                  <a:moveTo>
                    <a:pt x="5169" y="582"/>
                  </a:moveTo>
                  <a:cubicBezTo>
                    <a:pt x="5801" y="582"/>
                    <a:pt x="6451" y="658"/>
                    <a:pt x="6945" y="813"/>
                  </a:cubicBezTo>
                  <a:cubicBezTo>
                    <a:pt x="8368" y="1245"/>
                    <a:pt x="7517" y="1873"/>
                    <a:pt x="7057" y="2138"/>
                  </a:cubicBezTo>
                  <a:cubicBezTo>
                    <a:pt x="6917" y="2207"/>
                    <a:pt x="6819" y="2263"/>
                    <a:pt x="6819" y="2263"/>
                  </a:cubicBezTo>
                  <a:cubicBezTo>
                    <a:pt x="6373" y="2500"/>
                    <a:pt x="5871" y="2668"/>
                    <a:pt x="5355" y="2737"/>
                  </a:cubicBezTo>
                  <a:cubicBezTo>
                    <a:pt x="5318" y="2740"/>
                    <a:pt x="5281" y="2742"/>
                    <a:pt x="5244" y="2742"/>
                  </a:cubicBezTo>
                  <a:cubicBezTo>
                    <a:pt x="4546" y="2742"/>
                    <a:pt x="3904" y="2263"/>
                    <a:pt x="3904" y="2263"/>
                  </a:cubicBezTo>
                  <a:cubicBezTo>
                    <a:pt x="3779" y="2193"/>
                    <a:pt x="3667" y="2124"/>
                    <a:pt x="3569" y="2054"/>
                  </a:cubicBezTo>
                  <a:cubicBezTo>
                    <a:pt x="2090" y="1074"/>
                    <a:pt x="3570" y="582"/>
                    <a:pt x="5169" y="582"/>
                  </a:cubicBezTo>
                  <a:close/>
                  <a:moveTo>
                    <a:pt x="5026" y="0"/>
                  </a:moveTo>
                  <a:cubicBezTo>
                    <a:pt x="2405" y="0"/>
                    <a:pt x="0" y="851"/>
                    <a:pt x="3081" y="2570"/>
                  </a:cubicBezTo>
                  <a:cubicBezTo>
                    <a:pt x="3081" y="2570"/>
                    <a:pt x="4065" y="3317"/>
                    <a:pt x="5138" y="3317"/>
                  </a:cubicBezTo>
                  <a:cubicBezTo>
                    <a:pt x="5201" y="3317"/>
                    <a:pt x="5264" y="3315"/>
                    <a:pt x="5327" y="3309"/>
                  </a:cubicBezTo>
                  <a:cubicBezTo>
                    <a:pt x="6485" y="3212"/>
                    <a:pt x="7573" y="2570"/>
                    <a:pt x="7573" y="2570"/>
                  </a:cubicBezTo>
                  <a:cubicBezTo>
                    <a:pt x="7573" y="2570"/>
                    <a:pt x="10600" y="1231"/>
                    <a:pt x="7768" y="352"/>
                  </a:cubicBezTo>
                  <a:cubicBezTo>
                    <a:pt x="7004" y="118"/>
                    <a:pt x="6000" y="0"/>
                    <a:pt x="5026" y="0"/>
                  </a:cubicBezTo>
                  <a:close/>
                </a:path>
              </a:pathLst>
            </a:custGeom>
            <a:solidFill>
              <a:srgbClr val="497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22;p45"/>
            <p:cNvSpPr/>
            <p:nvPr/>
          </p:nvSpPr>
          <p:spPr>
            <a:xfrm>
              <a:off x="3557760" y="3111332"/>
              <a:ext cx="414822" cy="102863"/>
            </a:xfrm>
            <a:custGeom>
              <a:avLst/>
              <a:gdLst/>
              <a:ahLst/>
              <a:cxnLst/>
              <a:rect l="l" t="t" r="r" b="b"/>
              <a:pathLst>
                <a:path w="6279" h="1557" extrusionOk="0">
                  <a:moveTo>
                    <a:pt x="3080" y="1"/>
                  </a:moveTo>
                  <a:cubicBezTo>
                    <a:pt x="1481" y="1"/>
                    <a:pt x="1" y="493"/>
                    <a:pt x="1480" y="1473"/>
                  </a:cubicBezTo>
                  <a:cubicBezTo>
                    <a:pt x="1467" y="1446"/>
                    <a:pt x="1254" y="635"/>
                    <a:pt x="2865" y="635"/>
                  </a:cubicBezTo>
                  <a:cubicBezTo>
                    <a:pt x="2904" y="635"/>
                    <a:pt x="2945" y="635"/>
                    <a:pt x="2987" y="636"/>
                  </a:cubicBezTo>
                  <a:cubicBezTo>
                    <a:pt x="4772" y="664"/>
                    <a:pt x="4968" y="1557"/>
                    <a:pt x="4968" y="1557"/>
                  </a:cubicBezTo>
                  <a:cubicBezTo>
                    <a:pt x="5428" y="1292"/>
                    <a:pt x="6279" y="664"/>
                    <a:pt x="4856" y="232"/>
                  </a:cubicBezTo>
                  <a:cubicBezTo>
                    <a:pt x="4362" y="77"/>
                    <a:pt x="3712" y="1"/>
                    <a:pt x="3080" y="1"/>
                  </a:cubicBezTo>
                  <a:close/>
                </a:path>
              </a:pathLst>
            </a:custGeom>
            <a:solidFill>
              <a:srgbClr val="386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23;p45"/>
            <p:cNvSpPr/>
            <p:nvPr/>
          </p:nvSpPr>
          <p:spPr>
            <a:xfrm>
              <a:off x="3548643" y="3081801"/>
              <a:ext cx="441446" cy="200243"/>
            </a:xfrm>
            <a:custGeom>
              <a:avLst/>
              <a:gdLst/>
              <a:ahLst/>
              <a:cxnLst/>
              <a:rect l="l" t="t" r="r" b="b"/>
              <a:pathLst>
                <a:path w="6682" h="3031" extrusionOk="0">
                  <a:moveTo>
                    <a:pt x="3358" y="119"/>
                  </a:moveTo>
                  <a:cubicBezTo>
                    <a:pt x="4974" y="119"/>
                    <a:pt x="5711" y="444"/>
                    <a:pt x="6054" y="776"/>
                  </a:cubicBezTo>
                  <a:cubicBezTo>
                    <a:pt x="6305" y="1027"/>
                    <a:pt x="6291" y="1446"/>
                    <a:pt x="6026" y="1697"/>
                  </a:cubicBezTo>
                  <a:lnTo>
                    <a:pt x="6040" y="1697"/>
                  </a:lnTo>
                  <a:cubicBezTo>
                    <a:pt x="5091" y="2541"/>
                    <a:pt x="4219" y="2750"/>
                    <a:pt x="3589" y="2750"/>
                  </a:cubicBezTo>
                  <a:cubicBezTo>
                    <a:pt x="2968" y="2750"/>
                    <a:pt x="2581" y="2548"/>
                    <a:pt x="2581" y="2548"/>
                  </a:cubicBezTo>
                  <a:cubicBezTo>
                    <a:pt x="489" y="1780"/>
                    <a:pt x="503" y="1055"/>
                    <a:pt x="754" y="637"/>
                  </a:cubicBezTo>
                  <a:cubicBezTo>
                    <a:pt x="893" y="413"/>
                    <a:pt x="1116" y="274"/>
                    <a:pt x="1367" y="246"/>
                  </a:cubicBezTo>
                  <a:cubicBezTo>
                    <a:pt x="2147" y="157"/>
                    <a:pt x="2804" y="119"/>
                    <a:pt x="3358" y="119"/>
                  </a:cubicBezTo>
                  <a:close/>
                  <a:moveTo>
                    <a:pt x="3294" y="1"/>
                  </a:moveTo>
                  <a:cubicBezTo>
                    <a:pt x="2656" y="1"/>
                    <a:pt x="1900" y="45"/>
                    <a:pt x="1005" y="148"/>
                  </a:cubicBezTo>
                  <a:cubicBezTo>
                    <a:pt x="712" y="190"/>
                    <a:pt x="461" y="358"/>
                    <a:pt x="307" y="595"/>
                  </a:cubicBezTo>
                  <a:cubicBezTo>
                    <a:pt x="0" y="1069"/>
                    <a:pt x="0" y="1906"/>
                    <a:pt x="2400" y="2799"/>
                  </a:cubicBezTo>
                  <a:cubicBezTo>
                    <a:pt x="2400" y="2799"/>
                    <a:pt x="2843" y="3031"/>
                    <a:pt x="3553" y="3031"/>
                  </a:cubicBezTo>
                  <a:cubicBezTo>
                    <a:pt x="4278" y="3031"/>
                    <a:pt x="5282" y="2788"/>
                    <a:pt x="6375" y="1808"/>
                  </a:cubicBezTo>
                  <a:cubicBezTo>
                    <a:pt x="6682" y="1529"/>
                    <a:pt x="6682" y="1041"/>
                    <a:pt x="6389" y="748"/>
                  </a:cubicBezTo>
                  <a:cubicBezTo>
                    <a:pt x="6005" y="375"/>
                    <a:pt x="5149" y="1"/>
                    <a:pt x="3294" y="1"/>
                  </a:cubicBezTo>
                  <a:close/>
                </a:path>
              </a:pathLst>
            </a:custGeom>
            <a:solidFill>
              <a:srgbClr val="C5E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24;p45"/>
            <p:cNvSpPr/>
            <p:nvPr/>
          </p:nvSpPr>
          <p:spPr>
            <a:xfrm>
              <a:off x="3452783" y="3093429"/>
              <a:ext cx="170580" cy="134574"/>
            </a:xfrm>
            <a:custGeom>
              <a:avLst/>
              <a:gdLst/>
              <a:ahLst/>
              <a:cxnLst/>
              <a:rect l="l" t="t" r="r" b="b"/>
              <a:pathLst>
                <a:path w="2582" h="2037" extrusionOk="0">
                  <a:moveTo>
                    <a:pt x="2302" y="0"/>
                  </a:moveTo>
                  <a:lnTo>
                    <a:pt x="2302" y="0"/>
                  </a:lnTo>
                  <a:cubicBezTo>
                    <a:pt x="2302" y="0"/>
                    <a:pt x="1" y="517"/>
                    <a:pt x="2581" y="2037"/>
                  </a:cubicBezTo>
                  <a:cubicBezTo>
                    <a:pt x="2581" y="2037"/>
                    <a:pt x="712" y="726"/>
                    <a:pt x="2302" y="0"/>
                  </a:cubicBezTo>
                  <a:close/>
                </a:path>
              </a:pathLst>
            </a:custGeom>
            <a:solidFill>
              <a:srgbClr val="A2C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25;p45"/>
            <p:cNvSpPr/>
            <p:nvPr/>
          </p:nvSpPr>
          <p:spPr>
            <a:xfrm>
              <a:off x="3748622" y="3337605"/>
              <a:ext cx="417465" cy="615660"/>
            </a:xfrm>
            <a:custGeom>
              <a:avLst/>
              <a:gdLst/>
              <a:ahLst/>
              <a:cxnLst/>
              <a:rect l="l" t="t" r="r" b="b"/>
              <a:pathLst>
                <a:path w="6319" h="9319" extrusionOk="0">
                  <a:moveTo>
                    <a:pt x="3222" y="1"/>
                  </a:moveTo>
                  <a:lnTo>
                    <a:pt x="6166" y="1270"/>
                  </a:lnTo>
                  <a:lnTo>
                    <a:pt x="4994" y="7226"/>
                  </a:lnTo>
                  <a:lnTo>
                    <a:pt x="0" y="9318"/>
                  </a:lnTo>
                  <a:lnTo>
                    <a:pt x="0" y="9318"/>
                  </a:lnTo>
                  <a:lnTo>
                    <a:pt x="5064" y="7268"/>
                  </a:lnTo>
                  <a:lnTo>
                    <a:pt x="6319" y="1200"/>
                  </a:lnTo>
                  <a:lnTo>
                    <a:pt x="3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26;p45"/>
            <p:cNvSpPr/>
            <p:nvPr/>
          </p:nvSpPr>
          <p:spPr>
            <a:xfrm>
              <a:off x="3865623" y="3369845"/>
              <a:ext cx="112509" cy="495884"/>
            </a:xfrm>
            <a:custGeom>
              <a:avLst/>
              <a:gdLst/>
              <a:ahLst/>
              <a:cxnLst/>
              <a:rect l="l" t="t" r="r" b="b"/>
              <a:pathLst>
                <a:path w="1703" h="7506" extrusionOk="0">
                  <a:moveTo>
                    <a:pt x="1" y="1"/>
                  </a:moveTo>
                  <a:lnTo>
                    <a:pt x="1563" y="1842"/>
                  </a:lnTo>
                  <a:lnTo>
                    <a:pt x="1396" y="7505"/>
                  </a:lnTo>
                  <a:lnTo>
                    <a:pt x="1702" y="17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27;p45"/>
            <p:cNvSpPr/>
            <p:nvPr/>
          </p:nvSpPr>
          <p:spPr>
            <a:xfrm>
              <a:off x="3403961" y="3132143"/>
              <a:ext cx="742835" cy="237768"/>
            </a:xfrm>
            <a:custGeom>
              <a:avLst/>
              <a:gdLst/>
              <a:ahLst/>
              <a:cxnLst/>
              <a:rect l="l" t="t" r="r" b="b"/>
              <a:pathLst>
                <a:path w="11244" h="3599" extrusionOk="0">
                  <a:moveTo>
                    <a:pt x="0" y="0"/>
                  </a:moveTo>
                  <a:lnTo>
                    <a:pt x="0" y="767"/>
                  </a:lnTo>
                  <a:lnTo>
                    <a:pt x="5371" y="3599"/>
                  </a:lnTo>
                  <a:lnTo>
                    <a:pt x="11243" y="544"/>
                  </a:lnTo>
                  <a:lnTo>
                    <a:pt x="1124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28;p45"/>
            <p:cNvSpPr/>
            <p:nvPr/>
          </p:nvSpPr>
          <p:spPr>
            <a:xfrm>
              <a:off x="3403961" y="3051940"/>
              <a:ext cx="742835" cy="256266"/>
            </a:xfrm>
            <a:custGeom>
              <a:avLst/>
              <a:gdLst/>
              <a:ahLst/>
              <a:cxnLst/>
              <a:rect l="l" t="t" r="r" b="b"/>
              <a:pathLst>
                <a:path w="11244" h="3879" extrusionOk="0">
                  <a:moveTo>
                    <a:pt x="5134" y="1"/>
                  </a:moveTo>
                  <a:lnTo>
                    <a:pt x="0" y="1214"/>
                  </a:lnTo>
                  <a:lnTo>
                    <a:pt x="5371" y="3878"/>
                  </a:lnTo>
                  <a:lnTo>
                    <a:pt x="11243" y="1228"/>
                  </a:lnTo>
                  <a:lnTo>
                    <a:pt x="5134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29;p45"/>
            <p:cNvSpPr/>
            <p:nvPr/>
          </p:nvSpPr>
          <p:spPr>
            <a:xfrm>
              <a:off x="3453708" y="2609635"/>
              <a:ext cx="633167" cy="632242"/>
            </a:xfrm>
            <a:custGeom>
              <a:avLst/>
              <a:gdLst/>
              <a:ahLst/>
              <a:cxnLst/>
              <a:rect l="l" t="t" r="r" b="b"/>
              <a:pathLst>
                <a:path w="9584" h="9570" extrusionOk="0">
                  <a:moveTo>
                    <a:pt x="7882" y="1702"/>
                  </a:moveTo>
                  <a:cubicBezTo>
                    <a:pt x="9583" y="3404"/>
                    <a:pt x="9583" y="6166"/>
                    <a:pt x="7882" y="7867"/>
                  </a:cubicBezTo>
                  <a:cubicBezTo>
                    <a:pt x="6180" y="9569"/>
                    <a:pt x="3418" y="9569"/>
                    <a:pt x="1702" y="7867"/>
                  </a:cubicBezTo>
                  <a:cubicBezTo>
                    <a:pt x="1" y="6166"/>
                    <a:pt x="1" y="3404"/>
                    <a:pt x="1702" y="1702"/>
                  </a:cubicBezTo>
                  <a:cubicBezTo>
                    <a:pt x="3418" y="0"/>
                    <a:pt x="6180" y="0"/>
                    <a:pt x="7882" y="1702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30;p45"/>
            <p:cNvSpPr/>
            <p:nvPr/>
          </p:nvSpPr>
          <p:spPr>
            <a:xfrm>
              <a:off x="3743073" y="2969953"/>
              <a:ext cx="41555" cy="190796"/>
            </a:xfrm>
            <a:custGeom>
              <a:avLst/>
              <a:gdLst/>
              <a:ahLst/>
              <a:cxnLst/>
              <a:rect l="l" t="t" r="r" b="b"/>
              <a:pathLst>
                <a:path w="629" h="2888" extrusionOk="0">
                  <a:moveTo>
                    <a:pt x="1" y="0"/>
                  </a:moveTo>
                  <a:cubicBezTo>
                    <a:pt x="168" y="949"/>
                    <a:pt x="224" y="1911"/>
                    <a:pt x="140" y="2874"/>
                  </a:cubicBezTo>
                  <a:lnTo>
                    <a:pt x="196" y="2888"/>
                  </a:lnTo>
                  <a:lnTo>
                    <a:pt x="349" y="2888"/>
                  </a:lnTo>
                  <a:lnTo>
                    <a:pt x="558" y="2818"/>
                  </a:lnTo>
                  <a:cubicBezTo>
                    <a:pt x="628" y="823"/>
                    <a:pt x="489" y="0"/>
                    <a:pt x="489" y="0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431;p45"/>
            <p:cNvSpPr/>
            <p:nvPr/>
          </p:nvSpPr>
          <p:spPr>
            <a:xfrm>
              <a:off x="3758730" y="3133068"/>
              <a:ext cx="388066" cy="236843"/>
            </a:xfrm>
            <a:custGeom>
              <a:avLst/>
              <a:gdLst/>
              <a:ahLst/>
              <a:cxnLst/>
              <a:rect l="l" t="t" r="r" b="b"/>
              <a:pathLst>
                <a:path w="5874" h="3585" extrusionOk="0">
                  <a:moveTo>
                    <a:pt x="5873" y="0"/>
                  </a:moveTo>
                  <a:lnTo>
                    <a:pt x="1" y="2650"/>
                  </a:lnTo>
                  <a:lnTo>
                    <a:pt x="1" y="3585"/>
                  </a:lnTo>
                  <a:lnTo>
                    <a:pt x="5873" y="530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432;p45"/>
            <p:cNvSpPr/>
            <p:nvPr/>
          </p:nvSpPr>
          <p:spPr>
            <a:xfrm>
              <a:off x="3686851" y="2812388"/>
              <a:ext cx="151223" cy="243317"/>
            </a:xfrm>
            <a:custGeom>
              <a:avLst/>
              <a:gdLst/>
              <a:ahLst/>
              <a:cxnLst/>
              <a:rect l="l" t="t" r="r" b="b"/>
              <a:pathLst>
                <a:path w="2289" h="3683" extrusionOk="0">
                  <a:moveTo>
                    <a:pt x="1200" y="0"/>
                  </a:moveTo>
                  <a:lnTo>
                    <a:pt x="824" y="391"/>
                  </a:lnTo>
                  <a:lnTo>
                    <a:pt x="573" y="1032"/>
                  </a:lnTo>
                  <a:lnTo>
                    <a:pt x="517" y="1730"/>
                  </a:lnTo>
                  <a:lnTo>
                    <a:pt x="1" y="2469"/>
                  </a:lnTo>
                  <a:lnTo>
                    <a:pt x="1033" y="3682"/>
                  </a:lnTo>
                  <a:lnTo>
                    <a:pt x="1465" y="3682"/>
                  </a:lnTo>
                  <a:lnTo>
                    <a:pt x="2288" y="2860"/>
                  </a:lnTo>
                  <a:lnTo>
                    <a:pt x="2107" y="2385"/>
                  </a:lnTo>
                  <a:lnTo>
                    <a:pt x="1647" y="1506"/>
                  </a:lnTo>
                  <a:lnTo>
                    <a:pt x="1786" y="935"/>
                  </a:lnTo>
                  <a:lnTo>
                    <a:pt x="1200" y="0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433;p45"/>
            <p:cNvSpPr/>
            <p:nvPr/>
          </p:nvSpPr>
          <p:spPr>
            <a:xfrm>
              <a:off x="3702509" y="2831679"/>
              <a:ext cx="119908" cy="224026"/>
            </a:xfrm>
            <a:custGeom>
              <a:avLst/>
              <a:gdLst/>
              <a:ahLst/>
              <a:cxnLst/>
              <a:rect l="l" t="t" r="r" b="b"/>
              <a:pathLst>
                <a:path w="1815" h="3391" extrusionOk="0">
                  <a:moveTo>
                    <a:pt x="963" y="1"/>
                  </a:moveTo>
                  <a:lnTo>
                    <a:pt x="726" y="210"/>
                  </a:lnTo>
                  <a:lnTo>
                    <a:pt x="503" y="740"/>
                  </a:lnTo>
                  <a:lnTo>
                    <a:pt x="447" y="1507"/>
                  </a:lnTo>
                  <a:lnTo>
                    <a:pt x="1" y="2177"/>
                  </a:lnTo>
                  <a:lnTo>
                    <a:pt x="796" y="3390"/>
                  </a:lnTo>
                  <a:lnTo>
                    <a:pt x="1131" y="3390"/>
                  </a:lnTo>
                  <a:lnTo>
                    <a:pt x="1814" y="2609"/>
                  </a:lnTo>
                  <a:lnTo>
                    <a:pt x="1675" y="2093"/>
                  </a:lnTo>
                  <a:lnTo>
                    <a:pt x="1200" y="1214"/>
                  </a:lnTo>
                  <a:lnTo>
                    <a:pt x="1368" y="629"/>
                  </a:lnTo>
                  <a:lnTo>
                    <a:pt x="963" y="1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434;p45"/>
            <p:cNvSpPr/>
            <p:nvPr/>
          </p:nvSpPr>
          <p:spPr>
            <a:xfrm>
              <a:off x="3724641" y="2859361"/>
              <a:ext cx="73795" cy="169589"/>
            </a:xfrm>
            <a:custGeom>
              <a:avLst/>
              <a:gdLst/>
              <a:ahLst/>
              <a:cxnLst/>
              <a:rect l="l" t="t" r="r" b="b"/>
              <a:pathLst>
                <a:path w="1117" h="2567" extrusionOk="0">
                  <a:moveTo>
                    <a:pt x="572" y="0"/>
                  </a:moveTo>
                  <a:lnTo>
                    <a:pt x="293" y="475"/>
                  </a:lnTo>
                  <a:lnTo>
                    <a:pt x="321" y="1284"/>
                  </a:lnTo>
                  <a:lnTo>
                    <a:pt x="1" y="1674"/>
                  </a:lnTo>
                  <a:lnTo>
                    <a:pt x="572" y="2567"/>
                  </a:lnTo>
                  <a:lnTo>
                    <a:pt x="768" y="2567"/>
                  </a:lnTo>
                  <a:lnTo>
                    <a:pt x="1116" y="2065"/>
                  </a:lnTo>
                  <a:lnTo>
                    <a:pt x="1116" y="1674"/>
                  </a:lnTo>
                  <a:lnTo>
                    <a:pt x="656" y="698"/>
                  </a:lnTo>
                  <a:lnTo>
                    <a:pt x="712" y="182"/>
                  </a:lnTo>
                  <a:lnTo>
                    <a:pt x="572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435;p45"/>
            <p:cNvSpPr/>
            <p:nvPr/>
          </p:nvSpPr>
          <p:spPr>
            <a:xfrm>
              <a:off x="3407661" y="1878097"/>
              <a:ext cx="717003" cy="834797"/>
            </a:xfrm>
            <a:custGeom>
              <a:avLst/>
              <a:gdLst/>
              <a:ahLst/>
              <a:cxnLst/>
              <a:rect l="l" t="t" r="r" b="b"/>
              <a:pathLst>
                <a:path w="10853" h="12636" extrusionOk="0">
                  <a:moveTo>
                    <a:pt x="5277" y="1"/>
                  </a:moveTo>
                  <a:cubicBezTo>
                    <a:pt x="4920" y="1"/>
                    <a:pt x="4562" y="33"/>
                    <a:pt x="4255" y="110"/>
                  </a:cubicBezTo>
                  <a:cubicBezTo>
                    <a:pt x="3181" y="389"/>
                    <a:pt x="4436" y="1281"/>
                    <a:pt x="4436" y="1281"/>
                  </a:cubicBezTo>
                  <a:lnTo>
                    <a:pt x="4255" y="1588"/>
                  </a:lnTo>
                  <a:lnTo>
                    <a:pt x="4310" y="5564"/>
                  </a:lnTo>
                  <a:lnTo>
                    <a:pt x="3697" y="6010"/>
                  </a:lnTo>
                  <a:lnTo>
                    <a:pt x="1674" y="7558"/>
                  </a:lnTo>
                  <a:lnTo>
                    <a:pt x="447" y="8842"/>
                  </a:lnTo>
                  <a:lnTo>
                    <a:pt x="0" y="10181"/>
                  </a:lnTo>
                  <a:lnTo>
                    <a:pt x="502" y="11366"/>
                  </a:lnTo>
                  <a:lnTo>
                    <a:pt x="1730" y="12203"/>
                  </a:lnTo>
                  <a:lnTo>
                    <a:pt x="4910" y="12636"/>
                  </a:lnTo>
                  <a:lnTo>
                    <a:pt x="8523" y="12371"/>
                  </a:lnTo>
                  <a:lnTo>
                    <a:pt x="10266" y="11617"/>
                  </a:lnTo>
                  <a:lnTo>
                    <a:pt x="10852" y="10613"/>
                  </a:lnTo>
                  <a:lnTo>
                    <a:pt x="10852" y="9637"/>
                  </a:lnTo>
                  <a:lnTo>
                    <a:pt x="9987" y="8312"/>
                  </a:lnTo>
                  <a:lnTo>
                    <a:pt x="8439" y="6945"/>
                  </a:lnTo>
                  <a:lnTo>
                    <a:pt x="6598" y="5578"/>
                  </a:lnTo>
                  <a:lnTo>
                    <a:pt x="6514" y="1281"/>
                  </a:lnTo>
                  <a:cubicBezTo>
                    <a:pt x="6514" y="1281"/>
                    <a:pt x="7128" y="682"/>
                    <a:pt x="7058" y="403"/>
                  </a:cubicBezTo>
                  <a:cubicBezTo>
                    <a:pt x="7009" y="195"/>
                    <a:pt x="6150" y="1"/>
                    <a:pt x="5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436;p45"/>
            <p:cNvSpPr/>
            <p:nvPr/>
          </p:nvSpPr>
          <p:spPr>
            <a:xfrm>
              <a:off x="3548643" y="2360900"/>
              <a:ext cx="440521" cy="88990"/>
            </a:xfrm>
            <a:custGeom>
              <a:avLst/>
              <a:gdLst/>
              <a:ahLst/>
              <a:cxnLst/>
              <a:rect l="l" t="t" r="r" b="b"/>
              <a:pathLst>
                <a:path w="6668" h="1347" extrusionOk="0">
                  <a:moveTo>
                    <a:pt x="3129" y="0"/>
                  </a:moveTo>
                  <a:cubicBezTo>
                    <a:pt x="1240" y="0"/>
                    <a:pt x="92" y="367"/>
                    <a:pt x="0" y="404"/>
                  </a:cubicBezTo>
                  <a:cubicBezTo>
                    <a:pt x="1284" y="1110"/>
                    <a:pt x="2452" y="1346"/>
                    <a:pt x="3440" y="1346"/>
                  </a:cubicBezTo>
                  <a:cubicBezTo>
                    <a:pt x="5416" y="1346"/>
                    <a:pt x="6668" y="404"/>
                    <a:pt x="6668" y="404"/>
                  </a:cubicBezTo>
                  <a:cubicBezTo>
                    <a:pt x="5314" y="101"/>
                    <a:pt x="4119" y="0"/>
                    <a:pt x="3129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37;p45"/>
            <p:cNvSpPr/>
            <p:nvPr/>
          </p:nvSpPr>
          <p:spPr>
            <a:xfrm>
              <a:off x="3426093" y="2387524"/>
              <a:ext cx="677364" cy="297755"/>
            </a:xfrm>
            <a:custGeom>
              <a:avLst/>
              <a:gdLst/>
              <a:ahLst/>
              <a:cxnLst/>
              <a:rect l="l" t="t" r="r" b="b"/>
              <a:pathLst>
                <a:path w="10253" h="4507" extrusionOk="0">
                  <a:moveTo>
                    <a:pt x="10113" y="2609"/>
                  </a:moveTo>
                  <a:cubicBezTo>
                    <a:pt x="10057" y="2986"/>
                    <a:pt x="9862" y="3334"/>
                    <a:pt x="9569" y="3572"/>
                  </a:cubicBezTo>
                  <a:cubicBezTo>
                    <a:pt x="8634" y="4353"/>
                    <a:pt x="6737" y="4381"/>
                    <a:pt x="5287" y="4450"/>
                  </a:cubicBezTo>
                  <a:cubicBezTo>
                    <a:pt x="3948" y="4506"/>
                    <a:pt x="2079" y="4199"/>
                    <a:pt x="1005" y="3599"/>
                  </a:cubicBezTo>
                  <a:cubicBezTo>
                    <a:pt x="544" y="3334"/>
                    <a:pt x="223" y="3014"/>
                    <a:pt x="168" y="2637"/>
                  </a:cubicBezTo>
                  <a:cubicBezTo>
                    <a:pt x="0" y="1410"/>
                    <a:pt x="1855" y="1"/>
                    <a:pt x="1855" y="1"/>
                  </a:cubicBezTo>
                  <a:lnTo>
                    <a:pt x="1869" y="1"/>
                  </a:lnTo>
                  <a:cubicBezTo>
                    <a:pt x="2023" y="84"/>
                    <a:pt x="2943" y="531"/>
                    <a:pt x="5287" y="587"/>
                  </a:cubicBezTo>
                  <a:cubicBezTo>
                    <a:pt x="7798" y="656"/>
                    <a:pt x="8509" y="15"/>
                    <a:pt x="8523" y="1"/>
                  </a:cubicBezTo>
                  <a:lnTo>
                    <a:pt x="8523" y="1"/>
                  </a:lnTo>
                  <a:cubicBezTo>
                    <a:pt x="8565" y="29"/>
                    <a:pt x="10252" y="1535"/>
                    <a:pt x="10113" y="2609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38;p45"/>
            <p:cNvSpPr/>
            <p:nvPr/>
          </p:nvSpPr>
          <p:spPr>
            <a:xfrm>
              <a:off x="3618210" y="2563323"/>
              <a:ext cx="26822" cy="20810"/>
            </a:xfrm>
            <a:custGeom>
              <a:avLst/>
              <a:gdLst/>
              <a:ahLst/>
              <a:cxnLst/>
              <a:rect l="l" t="t" r="r" b="b"/>
              <a:pathLst>
                <a:path w="406" h="315" extrusionOk="0">
                  <a:moveTo>
                    <a:pt x="203" y="0"/>
                  </a:moveTo>
                  <a:cubicBezTo>
                    <a:pt x="102" y="0"/>
                    <a:pt x="1" y="53"/>
                    <a:pt x="35" y="157"/>
                  </a:cubicBezTo>
                  <a:cubicBezTo>
                    <a:pt x="1" y="262"/>
                    <a:pt x="102" y="314"/>
                    <a:pt x="203" y="314"/>
                  </a:cubicBezTo>
                  <a:cubicBezTo>
                    <a:pt x="304" y="314"/>
                    <a:pt x="405" y="262"/>
                    <a:pt x="370" y="157"/>
                  </a:cubicBezTo>
                  <a:cubicBezTo>
                    <a:pt x="405" y="53"/>
                    <a:pt x="304" y="0"/>
                    <a:pt x="20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39;p45"/>
            <p:cNvSpPr/>
            <p:nvPr/>
          </p:nvSpPr>
          <p:spPr>
            <a:xfrm>
              <a:off x="3626997" y="2565371"/>
              <a:ext cx="9249" cy="9315"/>
            </a:xfrm>
            <a:custGeom>
              <a:avLst/>
              <a:gdLst/>
              <a:ahLst/>
              <a:cxnLst/>
              <a:rect l="l" t="t" r="r" b="b"/>
              <a:pathLst>
                <a:path w="140" h="141" extrusionOk="0">
                  <a:moveTo>
                    <a:pt x="70" y="1"/>
                  </a:moveTo>
                  <a:cubicBezTo>
                    <a:pt x="0" y="15"/>
                    <a:pt x="0" y="126"/>
                    <a:pt x="70" y="140"/>
                  </a:cubicBezTo>
                  <a:cubicBezTo>
                    <a:pt x="112" y="140"/>
                    <a:pt x="140" y="112"/>
                    <a:pt x="126" y="71"/>
                  </a:cubicBezTo>
                  <a:cubicBezTo>
                    <a:pt x="140" y="43"/>
                    <a:pt x="112" y="1"/>
                    <a:pt x="7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40;p45"/>
            <p:cNvSpPr/>
            <p:nvPr/>
          </p:nvSpPr>
          <p:spPr>
            <a:xfrm>
              <a:off x="3632480" y="2617893"/>
              <a:ext cx="12090" cy="11165"/>
            </a:xfrm>
            <a:custGeom>
              <a:avLst/>
              <a:gdLst/>
              <a:ahLst/>
              <a:cxnLst/>
              <a:rect l="l" t="t" r="r" b="b"/>
              <a:pathLst>
                <a:path w="183" h="169" extrusionOk="0">
                  <a:moveTo>
                    <a:pt x="91" y="1"/>
                  </a:moveTo>
                  <a:cubicBezTo>
                    <a:pt x="46" y="1"/>
                    <a:pt x="1" y="29"/>
                    <a:pt x="1" y="85"/>
                  </a:cubicBezTo>
                  <a:cubicBezTo>
                    <a:pt x="1" y="140"/>
                    <a:pt x="46" y="168"/>
                    <a:pt x="91" y="168"/>
                  </a:cubicBezTo>
                  <a:cubicBezTo>
                    <a:pt x="137" y="168"/>
                    <a:pt x="182" y="140"/>
                    <a:pt x="182" y="85"/>
                  </a:cubicBezTo>
                  <a:cubicBezTo>
                    <a:pt x="182" y="29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41;p45"/>
            <p:cNvSpPr/>
            <p:nvPr/>
          </p:nvSpPr>
          <p:spPr>
            <a:xfrm>
              <a:off x="3636180" y="2620668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1"/>
                  </a:moveTo>
                  <a:cubicBezTo>
                    <a:pt x="14" y="1"/>
                    <a:pt x="1" y="1"/>
                    <a:pt x="1" y="29"/>
                  </a:cubicBezTo>
                  <a:cubicBezTo>
                    <a:pt x="1" y="43"/>
                    <a:pt x="14" y="57"/>
                    <a:pt x="42" y="57"/>
                  </a:cubicBezTo>
                  <a:cubicBezTo>
                    <a:pt x="56" y="57"/>
                    <a:pt x="70" y="43"/>
                    <a:pt x="70" y="29"/>
                  </a:cubicBezTo>
                  <a:cubicBezTo>
                    <a:pt x="70" y="1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42;p45"/>
            <p:cNvSpPr/>
            <p:nvPr/>
          </p:nvSpPr>
          <p:spPr>
            <a:xfrm>
              <a:off x="3654612" y="2548789"/>
              <a:ext cx="11099" cy="12090"/>
            </a:xfrm>
            <a:custGeom>
              <a:avLst/>
              <a:gdLst/>
              <a:ahLst/>
              <a:cxnLst/>
              <a:rect l="l" t="t" r="r" b="b"/>
              <a:pathLst>
                <a:path w="168" h="183" extrusionOk="0">
                  <a:moveTo>
                    <a:pt x="84" y="1"/>
                  </a:moveTo>
                  <a:cubicBezTo>
                    <a:pt x="42" y="1"/>
                    <a:pt x="0" y="43"/>
                    <a:pt x="0" y="98"/>
                  </a:cubicBezTo>
                  <a:cubicBezTo>
                    <a:pt x="0" y="140"/>
                    <a:pt x="42" y="182"/>
                    <a:pt x="84" y="182"/>
                  </a:cubicBezTo>
                  <a:cubicBezTo>
                    <a:pt x="126" y="182"/>
                    <a:pt x="168" y="140"/>
                    <a:pt x="168" y="98"/>
                  </a:cubicBezTo>
                  <a:cubicBezTo>
                    <a:pt x="168" y="43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43;p45"/>
            <p:cNvSpPr/>
            <p:nvPr/>
          </p:nvSpPr>
          <p:spPr>
            <a:xfrm>
              <a:off x="3658311" y="2551564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8" y="1"/>
                  </a:moveTo>
                  <a:cubicBezTo>
                    <a:pt x="14" y="1"/>
                    <a:pt x="0" y="15"/>
                    <a:pt x="0" y="28"/>
                  </a:cubicBezTo>
                  <a:cubicBezTo>
                    <a:pt x="0" y="42"/>
                    <a:pt x="14" y="56"/>
                    <a:pt x="28" y="56"/>
                  </a:cubicBezTo>
                  <a:cubicBezTo>
                    <a:pt x="42" y="56"/>
                    <a:pt x="56" y="42"/>
                    <a:pt x="56" y="28"/>
                  </a:cubicBezTo>
                  <a:cubicBezTo>
                    <a:pt x="56" y="15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444;p45"/>
            <p:cNvSpPr/>
            <p:nvPr/>
          </p:nvSpPr>
          <p:spPr>
            <a:xfrm>
              <a:off x="3564301" y="2548789"/>
              <a:ext cx="12024" cy="12090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8" y="1"/>
                  </a:moveTo>
                  <a:cubicBezTo>
                    <a:pt x="42" y="1"/>
                    <a:pt x="1" y="43"/>
                    <a:pt x="1" y="98"/>
                  </a:cubicBezTo>
                  <a:cubicBezTo>
                    <a:pt x="1" y="140"/>
                    <a:pt x="42" y="182"/>
                    <a:pt x="98" y="182"/>
                  </a:cubicBezTo>
                  <a:cubicBezTo>
                    <a:pt x="140" y="182"/>
                    <a:pt x="182" y="140"/>
                    <a:pt x="182" y="98"/>
                  </a:cubicBezTo>
                  <a:cubicBezTo>
                    <a:pt x="182" y="43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445;p45"/>
            <p:cNvSpPr/>
            <p:nvPr/>
          </p:nvSpPr>
          <p:spPr>
            <a:xfrm>
              <a:off x="3568001" y="2551564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1"/>
                  </a:moveTo>
                  <a:cubicBezTo>
                    <a:pt x="14" y="1"/>
                    <a:pt x="0" y="15"/>
                    <a:pt x="0" y="28"/>
                  </a:cubicBezTo>
                  <a:cubicBezTo>
                    <a:pt x="0" y="42"/>
                    <a:pt x="14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5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446;p45"/>
            <p:cNvSpPr/>
            <p:nvPr/>
          </p:nvSpPr>
          <p:spPr>
            <a:xfrm>
              <a:off x="3943052" y="2461253"/>
              <a:ext cx="24907" cy="24973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96" y="1"/>
                  </a:moveTo>
                  <a:cubicBezTo>
                    <a:pt x="84" y="1"/>
                    <a:pt x="0" y="84"/>
                    <a:pt x="0" y="182"/>
                  </a:cubicBezTo>
                  <a:cubicBezTo>
                    <a:pt x="0" y="294"/>
                    <a:pt x="84" y="377"/>
                    <a:pt x="196" y="377"/>
                  </a:cubicBezTo>
                  <a:cubicBezTo>
                    <a:pt x="293" y="377"/>
                    <a:pt x="377" y="294"/>
                    <a:pt x="377" y="182"/>
                  </a:cubicBezTo>
                  <a:cubicBezTo>
                    <a:pt x="377" y="84"/>
                    <a:pt x="293" y="1"/>
                    <a:pt x="196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447;p45"/>
            <p:cNvSpPr/>
            <p:nvPr/>
          </p:nvSpPr>
          <p:spPr>
            <a:xfrm>
              <a:off x="3954084" y="2469577"/>
              <a:ext cx="8390" cy="8324"/>
            </a:xfrm>
            <a:custGeom>
              <a:avLst/>
              <a:gdLst/>
              <a:ahLst/>
              <a:cxnLst/>
              <a:rect l="l" t="t" r="r" b="b"/>
              <a:pathLst>
                <a:path w="127" h="126" extrusionOk="0">
                  <a:moveTo>
                    <a:pt x="71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8"/>
                    <a:pt x="29" y="126"/>
                    <a:pt x="71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1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48;p45"/>
            <p:cNvSpPr/>
            <p:nvPr/>
          </p:nvSpPr>
          <p:spPr>
            <a:xfrm>
              <a:off x="3989099" y="2569666"/>
              <a:ext cx="28672" cy="25303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51" y="1"/>
                  </a:moveTo>
                  <a:cubicBezTo>
                    <a:pt x="204" y="1"/>
                    <a:pt x="154" y="19"/>
                    <a:pt x="112" y="61"/>
                  </a:cubicBezTo>
                  <a:cubicBezTo>
                    <a:pt x="1" y="173"/>
                    <a:pt x="85" y="382"/>
                    <a:pt x="252" y="382"/>
                  </a:cubicBezTo>
                  <a:cubicBezTo>
                    <a:pt x="350" y="382"/>
                    <a:pt x="433" y="298"/>
                    <a:pt x="433" y="187"/>
                  </a:cubicBezTo>
                  <a:cubicBezTo>
                    <a:pt x="433" y="75"/>
                    <a:pt x="346" y="1"/>
                    <a:pt x="25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449;p45"/>
            <p:cNvSpPr/>
            <p:nvPr/>
          </p:nvSpPr>
          <p:spPr>
            <a:xfrm>
              <a:off x="4003897" y="2578320"/>
              <a:ext cx="8324" cy="8324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70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8"/>
                    <a:pt x="28" y="126"/>
                    <a:pt x="70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50;p45"/>
            <p:cNvSpPr/>
            <p:nvPr/>
          </p:nvSpPr>
          <p:spPr>
            <a:xfrm>
              <a:off x="3626072" y="2488009"/>
              <a:ext cx="12024" cy="12024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84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40"/>
                    <a:pt x="42" y="181"/>
                    <a:pt x="84" y="181"/>
                  </a:cubicBezTo>
                  <a:cubicBezTo>
                    <a:pt x="140" y="181"/>
                    <a:pt x="181" y="140"/>
                    <a:pt x="181" y="98"/>
                  </a:cubicBezTo>
                  <a:cubicBezTo>
                    <a:pt x="181" y="42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51;p45"/>
            <p:cNvSpPr/>
            <p:nvPr/>
          </p:nvSpPr>
          <p:spPr>
            <a:xfrm>
              <a:off x="3629705" y="2490718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cubicBezTo>
                    <a:pt x="43" y="57"/>
                    <a:pt x="57" y="43"/>
                    <a:pt x="57" y="29"/>
                  </a:cubicBezTo>
                  <a:cubicBezTo>
                    <a:pt x="57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52;p45"/>
            <p:cNvSpPr/>
            <p:nvPr/>
          </p:nvSpPr>
          <p:spPr>
            <a:xfrm>
              <a:off x="3570775" y="2488934"/>
              <a:ext cx="11099" cy="12024"/>
            </a:xfrm>
            <a:custGeom>
              <a:avLst/>
              <a:gdLst/>
              <a:ahLst/>
              <a:cxnLst/>
              <a:rect l="l" t="t" r="r" b="b"/>
              <a:pathLst>
                <a:path w="168" h="182" extrusionOk="0">
                  <a:moveTo>
                    <a:pt x="84" y="0"/>
                  </a:moveTo>
                  <a:cubicBezTo>
                    <a:pt x="28" y="0"/>
                    <a:pt x="0" y="42"/>
                    <a:pt x="0" y="84"/>
                  </a:cubicBezTo>
                  <a:cubicBezTo>
                    <a:pt x="0" y="140"/>
                    <a:pt x="28" y="181"/>
                    <a:pt x="84" y="181"/>
                  </a:cubicBezTo>
                  <a:cubicBezTo>
                    <a:pt x="126" y="181"/>
                    <a:pt x="168" y="140"/>
                    <a:pt x="168" y="84"/>
                  </a:cubicBezTo>
                  <a:cubicBezTo>
                    <a:pt x="168" y="42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53;p45"/>
            <p:cNvSpPr/>
            <p:nvPr/>
          </p:nvSpPr>
          <p:spPr>
            <a:xfrm>
              <a:off x="3573418" y="2491643"/>
              <a:ext cx="4757" cy="2841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44" y="1"/>
                  </a:moveTo>
                  <a:cubicBezTo>
                    <a:pt x="1" y="1"/>
                    <a:pt x="41" y="42"/>
                    <a:pt x="61" y="42"/>
                  </a:cubicBezTo>
                  <a:cubicBezTo>
                    <a:pt x="67" y="42"/>
                    <a:pt x="72" y="38"/>
                    <a:pt x="72" y="29"/>
                  </a:cubicBezTo>
                  <a:cubicBezTo>
                    <a:pt x="72" y="1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454;p45"/>
            <p:cNvSpPr/>
            <p:nvPr/>
          </p:nvSpPr>
          <p:spPr>
            <a:xfrm>
              <a:off x="3685927" y="2443746"/>
              <a:ext cx="12090" cy="12024"/>
            </a:xfrm>
            <a:custGeom>
              <a:avLst/>
              <a:gdLst/>
              <a:ahLst/>
              <a:cxnLst/>
              <a:rect l="l" t="t" r="r" b="b"/>
              <a:pathLst>
                <a:path w="183" h="182" extrusionOk="0">
                  <a:moveTo>
                    <a:pt x="98" y="1"/>
                  </a:moveTo>
                  <a:cubicBezTo>
                    <a:pt x="43" y="1"/>
                    <a:pt x="1" y="42"/>
                    <a:pt x="1" y="84"/>
                  </a:cubicBezTo>
                  <a:cubicBezTo>
                    <a:pt x="1" y="140"/>
                    <a:pt x="43" y="182"/>
                    <a:pt x="98" y="182"/>
                  </a:cubicBezTo>
                  <a:cubicBezTo>
                    <a:pt x="140" y="182"/>
                    <a:pt x="182" y="140"/>
                    <a:pt x="182" y="84"/>
                  </a:cubicBezTo>
                  <a:cubicBezTo>
                    <a:pt x="182" y="42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455;p45"/>
            <p:cNvSpPr/>
            <p:nvPr/>
          </p:nvSpPr>
          <p:spPr>
            <a:xfrm>
              <a:off x="3689626" y="2446520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0"/>
                  </a:moveTo>
                  <a:cubicBezTo>
                    <a:pt x="1" y="0"/>
                    <a:pt x="1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4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456;p45"/>
            <p:cNvSpPr/>
            <p:nvPr/>
          </p:nvSpPr>
          <p:spPr>
            <a:xfrm>
              <a:off x="3814027" y="2524873"/>
              <a:ext cx="35081" cy="30192"/>
            </a:xfrm>
            <a:custGeom>
              <a:avLst/>
              <a:gdLst/>
              <a:ahLst/>
              <a:cxnLst/>
              <a:rect l="l" t="t" r="r" b="b"/>
              <a:pathLst>
                <a:path w="531" h="457" extrusionOk="0">
                  <a:moveTo>
                    <a:pt x="294" y="0"/>
                  </a:moveTo>
                  <a:cubicBezTo>
                    <a:pt x="98" y="0"/>
                    <a:pt x="1" y="251"/>
                    <a:pt x="140" y="391"/>
                  </a:cubicBezTo>
                  <a:cubicBezTo>
                    <a:pt x="185" y="436"/>
                    <a:pt x="243" y="456"/>
                    <a:pt x="299" y="456"/>
                  </a:cubicBezTo>
                  <a:cubicBezTo>
                    <a:pt x="415" y="456"/>
                    <a:pt x="526" y="369"/>
                    <a:pt x="517" y="237"/>
                  </a:cubicBezTo>
                  <a:cubicBezTo>
                    <a:pt x="531" y="112"/>
                    <a:pt x="419" y="0"/>
                    <a:pt x="29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457;p45"/>
            <p:cNvSpPr/>
            <p:nvPr/>
          </p:nvSpPr>
          <p:spPr>
            <a:xfrm>
              <a:off x="3828759" y="2531282"/>
              <a:ext cx="10240" cy="1024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71" y="1"/>
                  </a:moveTo>
                  <a:cubicBezTo>
                    <a:pt x="29" y="1"/>
                    <a:pt x="1" y="43"/>
                    <a:pt x="1" y="84"/>
                  </a:cubicBezTo>
                  <a:cubicBezTo>
                    <a:pt x="1" y="112"/>
                    <a:pt x="29" y="154"/>
                    <a:pt x="71" y="154"/>
                  </a:cubicBezTo>
                  <a:cubicBezTo>
                    <a:pt x="112" y="154"/>
                    <a:pt x="154" y="112"/>
                    <a:pt x="154" y="84"/>
                  </a:cubicBezTo>
                  <a:cubicBezTo>
                    <a:pt x="154" y="29"/>
                    <a:pt x="112" y="1"/>
                    <a:pt x="7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458;p45"/>
            <p:cNvSpPr/>
            <p:nvPr/>
          </p:nvSpPr>
          <p:spPr>
            <a:xfrm>
              <a:off x="3539394" y="2439121"/>
              <a:ext cx="32372" cy="2979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45" y="1"/>
                  </a:moveTo>
                  <a:cubicBezTo>
                    <a:pt x="123" y="1"/>
                    <a:pt x="1" y="85"/>
                    <a:pt x="15" y="252"/>
                  </a:cubicBezTo>
                  <a:cubicBezTo>
                    <a:pt x="29" y="384"/>
                    <a:pt x="137" y="451"/>
                    <a:pt x="245" y="451"/>
                  </a:cubicBezTo>
                  <a:cubicBezTo>
                    <a:pt x="353" y="451"/>
                    <a:pt x="461" y="384"/>
                    <a:pt x="475" y="252"/>
                  </a:cubicBezTo>
                  <a:cubicBezTo>
                    <a:pt x="489" y="85"/>
                    <a:pt x="367" y="1"/>
                    <a:pt x="245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459;p45"/>
            <p:cNvSpPr/>
            <p:nvPr/>
          </p:nvSpPr>
          <p:spPr>
            <a:xfrm>
              <a:off x="3550493" y="2446520"/>
              <a:ext cx="10174" cy="10174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cubicBezTo>
                    <a:pt x="0" y="126"/>
                    <a:pt x="28" y="154"/>
                    <a:pt x="84" y="154"/>
                  </a:cubicBezTo>
                  <a:cubicBezTo>
                    <a:pt x="112" y="154"/>
                    <a:pt x="154" y="112"/>
                    <a:pt x="154" y="84"/>
                  </a:cubicBezTo>
                  <a:cubicBezTo>
                    <a:pt x="154" y="42"/>
                    <a:pt x="112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460;p45"/>
            <p:cNvSpPr/>
            <p:nvPr/>
          </p:nvSpPr>
          <p:spPr>
            <a:xfrm>
              <a:off x="3876590" y="2498844"/>
              <a:ext cx="12156" cy="8721"/>
            </a:xfrm>
            <a:custGeom>
              <a:avLst/>
              <a:gdLst/>
              <a:ahLst/>
              <a:cxnLst/>
              <a:rect l="l" t="t" r="r" b="b"/>
              <a:pathLst>
                <a:path w="184" h="132" extrusionOk="0">
                  <a:moveTo>
                    <a:pt x="120" y="1"/>
                  </a:moveTo>
                  <a:cubicBezTo>
                    <a:pt x="114" y="1"/>
                    <a:pt x="107" y="2"/>
                    <a:pt x="100" y="4"/>
                  </a:cubicBezTo>
                  <a:cubicBezTo>
                    <a:pt x="96" y="3"/>
                    <a:pt x="92" y="3"/>
                    <a:pt x="89" y="3"/>
                  </a:cubicBezTo>
                  <a:cubicBezTo>
                    <a:pt x="0" y="3"/>
                    <a:pt x="102" y="131"/>
                    <a:pt x="155" y="131"/>
                  </a:cubicBezTo>
                  <a:cubicBezTo>
                    <a:pt x="172" y="131"/>
                    <a:pt x="183" y="119"/>
                    <a:pt x="183" y="87"/>
                  </a:cubicBezTo>
                  <a:cubicBezTo>
                    <a:pt x="183" y="39"/>
                    <a:pt x="162" y="1"/>
                    <a:pt x="12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461;p45"/>
            <p:cNvSpPr/>
            <p:nvPr/>
          </p:nvSpPr>
          <p:spPr>
            <a:xfrm>
              <a:off x="3881281" y="2500892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3" y="56"/>
                    <a:pt x="57" y="42"/>
                    <a:pt x="57" y="28"/>
                  </a:cubicBezTo>
                  <a:cubicBezTo>
                    <a:pt x="57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462;p45"/>
            <p:cNvSpPr/>
            <p:nvPr/>
          </p:nvSpPr>
          <p:spPr>
            <a:xfrm>
              <a:off x="3750472" y="2623442"/>
              <a:ext cx="11099" cy="12024"/>
            </a:xfrm>
            <a:custGeom>
              <a:avLst/>
              <a:gdLst/>
              <a:ahLst/>
              <a:cxnLst/>
              <a:rect l="l" t="t" r="r" b="b"/>
              <a:pathLst>
                <a:path w="168" h="182" extrusionOk="0">
                  <a:moveTo>
                    <a:pt x="84" y="1"/>
                  </a:moveTo>
                  <a:cubicBezTo>
                    <a:pt x="28" y="1"/>
                    <a:pt x="0" y="42"/>
                    <a:pt x="0" y="84"/>
                  </a:cubicBezTo>
                  <a:cubicBezTo>
                    <a:pt x="0" y="140"/>
                    <a:pt x="28" y="182"/>
                    <a:pt x="84" y="182"/>
                  </a:cubicBezTo>
                  <a:cubicBezTo>
                    <a:pt x="126" y="182"/>
                    <a:pt x="168" y="140"/>
                    <a:pt x="168" y="84"/>
                  </a:cubicBezTo>
                  <a:cubicBezTo>
                    <a:pt x="168" y="42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63;p45"/>
            <p:cNvSpPr/>
            <p:nvPr/>
          </p:nvSpPr>
          <p:spPr>
            <a:xfrm>
              <a:off x="3754106" y="2626217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3" y="56"/>
                    <a:pt x="57" y="42"/>
                    <a:pt x="57" y="28"/>
                  </a:cubicBezTo>
                  <a:cubicBezTo>
                    <a:pt x="57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64;p45"/>
            <p:cNvSpPr/>
            <p:nvPr/>
          </p:nvSpPr>
          <p:spPr>
            <a:xfrm>
              <a:off x="3885905" y="2575413"/>
              <a:ext cx="42480" cy="36138"/>
            </a:xfrm>
            <a:custGeom>
              <a:avLst/>
              <a:gdLst/>
              <a:ahLst/>
              <a:cxnLst/>
              <a:rect l="l" t="t" r="r" b="b"/>
              <a:pathLst>
                <a:path w="643" h="547" extrusionOk="0">
                  <a:moveTo>
                    <a:pt x="372" y="0"/>
                  </a:moveTo>
                  <a:cubicBezTo>
                    <a:pt x="305" y="0"/>
                    <a:pt x="237" y="27"/>
                    <a:pt x="182" y="86"/>
                  </a:cubicBezTo>
                  <a:cubicBezTo>
                    <a:pt x="1" y="253"/>
                    <a:pt x="126" y="546"/>
                    <a:pt x="377" y="546"/>
                  </a:cubicBezTo>
                  <a:cubicBezTo>
                    <a:pt x="517" y="546"/>
                    <a:pt x="642" y="435"/>
                    <a:pt x="642" y="281"/>
                  </a:cubicBezTo>
                  <a:cubicBezTo>
                    <a:pt x="642" y="112"/>
                    <a:pt x="510" y="0"/>
                    <a:pt x="372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465;p45"/>
            <p:cNvSpPr/>
            <p:nvPr/>
          </p:nvSpPr>
          <p:spPr>
            <a:xfrm>
              <a:off x="3908962" y="2587503"/>
              <a:ext cx="12024" cy="12024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8" y="1"/>
                  </a:moveTo>
                  <a:cubicBezTo>
                    <a:pt x="42" y="1"/>
                    <a:pt x="0" y="42"/>
                    <a:pt x="0" y="98"/>
                  </a:cubicBezTo>
                  <a:cubicBezTo>
                    <a:pt x="0" y="140"/>
                    <a:pt x="42" y="182"/>
                    <a:pt x="98" y="182"/>
                  </a:cubicBezTo>
                  <a:cubicBezTo>
                    <a:pt x="140" y="182"/>
                    <a:pt x="182" y="140"/>
                    <a:pt x="182" y="98"/>
                  </a:cubicBezTo>
                  <a:cubicBezTo>
                    <a:pt x="182" y="42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466;p45"/>
            <p:cNvSpPr/>
            <p:nvPr/>
          </p:nvSpPr>
          <p:spPr>
            <a:xfrm>
              <a:off x="4000198" y="2481865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0"/>
                  </a:moveTo>
                  <a:cubicBezTo>
                    <a:pt x="205" y="0"/>
                    <a:pt x="161" y="16"/>
                    <a:pt x="126" y="51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7" y="288"/>
                    <a:pt x="447" y="191"/>
                  </a:cubicBezTo>
                  <a:cubicBezTo>
                    <a:pt x="447" y="76"/>
                    <a:pt x="348" y="0"/>
                    <a:pt x="25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467;p45"/>
            <p:cNvSpPr/>
            <p:nvPr/>
          </p:nvSpPr>
          <p:spPr>
            <a:xfrm>
              <a:off x="4014930" y="2490255"/>
              <a:ext cx="8324" cy="7928"/>
            </a:xfrm>
            <a:custGeom>
              <a:avLst/>
              <a:gdLst/>
              <a:ahLst/>
              <a:cxnLst/>
              <a:rect l="l" t="t" r="r" b="b"/>
              <a:pathLst>
                <a:path w="126" h="120" extrusionOk="0">
                  <a:moveTo>
                    <a:pt x="63" y="1"/>
                  </a:moveTo>
                  <a:cubicBezTo>
                    <a:pt x="32" y="1"/>
                    <a:pt x="0" y="22"/>
                    <a:pt x="0" y="64"/>
                  </a:cubicBezTo>
                  <a:cubicBezTo>
                    <a:pt x="0" y="92"/>
                    <a:pt x="28" y="120"/>
                    <a:pt x="70" y="120"/>
                  </a:cubicBezTo>
                  <a:cubicBezTo>
                    <a:pt x="98" y="120"/>
                    <a:pt x="126" y="92"/>
                    <a:pt x="126" y="64"/>
                  </a:cubicBezTo>
                  <a:cubicBezTo>
                    <a:pt x="126" y="22"/>
                    <a:pt x="95" y="1"/>
                    <a:pt x="6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468;p45"/>
            <p:cNvSpPr/>
            <p:nvPr/>
          </p:nvSpPr>
          <p:spPr>
            <a:xfrm>
              <a:off x="3824201" y="2629322"/>
              <a:ext cx="29531" cy="24576"/>
            </a:xfrm>
            <a:custGeom>
              <a:avLst/>
              <a:gdLst/>
              <a:ahLst/>
              <a:cxnLst/>
              <a:rect l="l" t="t" r="r" b="b"/>
              <a:pathLst>
                <a:path w="447" h="372" extrusionOk="0">
                  <a:moveTo>
                    <a:pt x="250" y="0"/>
                  </a:moveTo>
                  <a:cubicBezTo>
                    <a:pt x="205" y="0"/>
                    <a:pt x="161" y="16"/>
                    <a:pt x="126" y="51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6" y="288"/>
                    <a:pt x="446" y="191"/>
                  </a:cubicBezTo>
                  <a:cubicBezTo>
                    <a:pt x="446" y="76"/>
                    <a:pt x="348" y="0"/>
                    <a:pt x="25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469;p45"/>
            <p:cNvSpPr/>
            <p:nvPr/>
          </p:nvSpPr>
          <p:spPr>
            <a:xfrm>
              <a:off x="3839528" y="2639760"/>
              <a:ext cx="8655" cy="5880"/>
            </a:xfrm>
            <a:custGeom>
              <a:avLst/>
              <a:gdLst/>
              <a:ahLst/>
              <a:cxnLst/>
              <a:rect l="l" t="t" r="r" b="b"/>
              <a:pathLst>
                <a:path w="131" h="89" extrusionOk="0">
                  <a:moveTo>
                    <a:pt x="110" y="0"/>
                  </a:moveTo>
                  <a:cubicBezTo>
                    <a:pt x="71" y="0"/>
                    <a:pt x="1" y="88"/>
                    <a:pt x="75" y="88"/>
                  </a:cubicBezTo>
                  <a:cubicBezTo>
                    <a:pt x="103" y="88"/>
                    <a:pt x="131" y="60"/>
                    <a:pt x="131" y="33"/>
                  </a:cubicBezTo>
                  <a:cubicBezTo>
                    <a:pt x="131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470;p45"/>
            <p:cNvSpPr/>
            <p:nvPr/>
          </p:nvSpPr>
          <p:spPr>
            <a:xfrm>
              <a:off x="3480464" y="2547269"/>
              <a:ext cx="28606" cy="24642"/>
            </a:xfrm>
            <a:custGeom>
              <a:avLst/>
              <a:gdLst/>
              <a:ahLst/>
              <a:cxnLst/>
              <a:rect l="l" t="t" r="r" b="b"/>
              <a:pathLst>
                <a:path w="433" h="373" extrusionOk="0">
                  <a:moveTo>
                    <a:pt x="242" y="1"/>
                  </a:moveTo>
                  <a:cubicBezTo>
                    <a:pt x="197" y="1"/>
                    <a:pt x="151" y="17"/>
                    <a:pt x="112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49" y="372"/>
                    <a:pt x="433" y="289"/>
                    <a:pt x="433" y="191"/>
                  </a:cubicBezTo>
                  <a:cubicBezTo>
                    <a:pt x="433" y="76"/>
                    <a:pt x="341" y="1"/>
                    <a:pt x="2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471;p45"/>
            <p:cNvSpPr/>
            <p:nvPr/>
          </p:nvSpPr>
          <p:spPr>
            <a:xfrm>
              <a:off x="3496122" y="2555726"/>
              <a:ext cx="8324" cy="7862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91"/>
                    <a:pt x="28" y="119"/>
                    <a:pt x="56" y="119"/>
                  </a:cubicBezTo>
                  <a:cubicBezTo>
                    <a:pt x="98" y="119"/>
                    <a:pt x="126" y="91"/>
                    <a:pt x="126" y="63"/>
                  </a:cubicBezTo>
                  <a:cubicBezTo>
                    <a:pt x="126" y="21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472;p45"/>
            <p:cNvSpPr/>
            <p:nvPr/>
          </p:nvSpPr>
          <p:spPr>
            <a:xfrm>
              <a:off x="3526512" y="2592722"/>
              <a:ext cx="29531" cy="25237"/>
            </a:xfrm>
            <a:custGeom>
              <a:avLst/>
              <a:gdLst/>
              <a:ahLst/>
              <a:cxnLst/>
              <a:rect l="l" t="t" r="r" b="b"/>
              <a:pathLst>
                <a:path w="447" h="382" extrusionOk="0">
                  <a:moveTo>
                    <a:pt x="255" y="1"/>
                  </a:moveTo>
                  <a:cubicBezTo>
                    <a:pt x="205" y="1"/>
                    <a:pt x="154" y="19"/>
                    <a:pt x="112" y="61"/>
                  </a:cubicBezTo>
                  <a:cubicBezTo>
                    <a:pt x="1" y="173"/>
                    <a:pt x="84" y="382"/>
                    <a:pt x="252" y="382"/>
                  </a:cubicBezTo>
                  <a:cubicBezTo>
                    <a:pt x="349" y="382"/>
                    <a:pt x="447" y="298"/>
                    <a:pt x="447" y="187"/>
                  </a:cubicBezTo>
                  <a:cubicBezTo>
                    <a:pt x="447" y="75"/>
                    <a:pt x="354" y="1"/>
                    <a:pt x="255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473;p45"/>
            <p:cNvSpPr/>
            <p:nvPr/>
          </p:nvSpPr>
          <p:spPr>
            <a:xfrm>
              <a:off x="3541442" y="2601245"/>
              <a:ext cx="10042" cy="8522"/>
            </a:xfrm>
            <a:custGeom>
              <a:avLst/>
              <a:gdLst/>
              <a:ahLst/>
              <a:cxnLst/>
              <a:rect l="l" t="t" r="r" b="b"/>
              <a:pathLst>
                <a:path w="152" h="129" extrusionOk="0">
                  <a:moveTo>
                    <a:pt x="59" y="1"/>
                  </a:moveTo>
                  <a:cubicBezTo>
                    <a:pt x="1" y="1"/>
                    <a:pt x="1" y="128"/>
                    <a:pt x="59" y="128"/>
                  </a:cubicBezTo>
                  <a:cubicBezTo>
                    <a:pt x="62" y="128"/>
                    <a:pt x="65" y="128"/>
                    <a:pt x="68" y="127"/>
                  </a:cubicBezTo>
                  <a:cubicBezTo>
                    <a:pt x="151" y="113"/>
                    <a:pt x="151" y="16"/>
                    <a:pt x="68" y="2"/>
                  </a:cubicBezTo>
                  <a:cubicBezTo>
                    <a:pt x="65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74;p45"/>
            <p:cNvSpPr/>
            <p:nvPr/>
          </p:nvSpPr>
          <p:spPr>
            <a:xfrm>
              <a:off x="3483239" y="2460923"/>
              <a:ext cx="29531" cy="25303"/>
            </a:xfrm>
            <a:custGeom>
              <a:avLst/>
              <a:gdLst/>
              <a:ahLst/>
              <a:cxnLst/>
              <a:rect l="l" t="t" r="r" b="b"/>
              <a:pathLst>
                <a:path w="447" h="383" extrusionOk="0">
                  <a:moveTo>
                    <a:pt x="258" y="1"/>
                  </a:moveTo>
                  <a:cubicBezTo>
                    <a:pt x="211" y="1"/>
                    <a:pt x="163" y="20"/>
                    <a:pt x="126" y="61"/>
                  </a:cubicBezTo>
                  <a:cubicBezTo>
                    <a:pt x="0" y="173"/>
                    <a:pt x="84" y="382"/>
                    <a:pt x="251" y="382"/>
                  </a:cubicBezTo>
                  <a:cubicBezTo>
                    <a:pt x="363" y="382"/>
                    <a:pt x="446" y="299"/>
                    <a:pt x="446" y="187"/>
                  </a:cubicBezTo>
                  <a:cubicBezTo>
                    <a:pt x="446" y="75"/>
                    <a:pt x="353" y="1"/>
                    <a:pt x="25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75;p45"/>
            <p:cNvSpPr/>
            <p:nvPr/>
          </p:nvSpPr>
          <p:spPr>
            <a:xfrm>
              <a:off x="3498897" y="2469115"/>
              <a:ext cx="8324" cy="8787"/>
            </a:xfrm>
            <a:custGeom>
              <a:avLst/>
              <a:gdLst/>
              <a:ahLst/>
              <a:cxnLst/>
              <a:rect l="l" t="t" r="r" b="b"/>
              <a:pathLst>
                <a:path w="126" h="133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105"/>
                    <a:pt x="28" y="133"/>
                    <a:pt x="70" y="133"/>
                  </a:cubicBezTo>
                  <a:cubicBezTo>
                    <a:pt x="98" y="133"/>
                    <a:pt x="126" y="105"/>
                    <a:pt x="126" y="63"/>
                  </a:cubicBezTo>
                  <a:cubicBezTo>
                    <a:pt x="126" y="21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76;p45"/>
            <p:cNvSpPr/>
            <p:nvPr/>
          </p:nvSpPr>
          <p:spPr>
            <a:xfrm>
              <a:off x="3771613" y="2448701"/>
              <a:ext cx="29597" cy="24576"/>
            </a:xfrm>
            <a:custGeom>
              <a:avLst/>
              <a:gdLst/>
              <a:ahLst/>
              <a:cxnLst/>
              <a:rect l="l" t="t" r="r" b="b"/>
              <a:pathLst>
                <a:path w="448" h="372" extrusionOk="0">
                  <a:moveTo>
                    <a:pt x="257" y="0"/>
                  </a:moveTo>
                  <a:cubicBezTo>
                    <a:pt x="212" y="0"/>
                    <a:pt x="166" y="16"/>
                    <a:pt x="126" y="51"/>
                  </a:cubicBezTo>
                  <a:cubicBezTo>
                    <a:pt x="1" y="177"/>
                    <a:pt x="85" y="372"/>
                    <a:pt x="266" y="372"/>
                  </a:cubicBezTo>
                  <a:cubicBezTo>
                    <a:pt x="364" y="372"/>
                    <a:pt x="447" y="288"/>
                    <a:pt x="447" y="191"/>
                  </a:cubicBezTo>
                  <a:cubicBezTo>
                    <a:pt x="447" y="76"/>
                    <a:pt x="355" y="0"/>
                    <a:pt x="257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77;p45"/>
            <p:cNvSpPr/>
            <p:nvPr/>
          </p:nvSpPr>
          <p:spPr>
            <a:xfrm>
              <a:off x="3787336" y="2457091"/>
              <a:ext cx="8324" cy="8853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1"/>
                  </a:moveTo>
                  <a:cubicBezTo>
                    <a:pt x="31" y="1"/>
                    <a:pt x="0" y="22"/>
                    <a:pt x="0" y="64"/>
                  </a:cubicBezTo>
                  <a:cubicBezTo>
                    <a:pt x="0" y="92"/>
                    <a:pt x="28" y="133"/>
                    <a:pt x="70" y="133"/>
                  </a:cubicBezTo>
                  <a:cubicBezTo>
                    <a:pt x="98" y="133"/>
                    <a:pt x="126" y="92"/>
                    <a:pt x="126" y="64"/>
                  </a:cubicBezTo>
                  <a:cubicBezTo>
                    <a:pt x="126" y="22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78;p45"/>
            <p:cNvSpPr/>
            <p:nvPr/>
          </p:nvSpPr>
          <p:spPr>
            <a:xfrm>
              <a:off x="3963333" y="2421944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1"/>
                  </a:moveTo>
                  <a:cubicBezTo>
                    <a:pt x="205" y="1"/>
                    <a:pt x="161" y="17"/>
                    <a:pt x="126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7" y="289"/>
                    <a:pt x="447" y="191"/>
                  </a:cubicBezTo>
                  <a:cubicBezTo>
                    <a:pt x="447" y="76"/>
                    <a:pt x="348" y="1"/>
                    <a:pt x="25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79;p45"/>
            <p:cNvSpPr/>
            <p:nvPr/>
          </p:nvSpPr>
          <p:spPr>
            <a:xfrm>
              <a:off x="3978991" y="2430400"/>
              <a:ext cx="8324" cy="7862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91"/>
                    <a:pt x="28" y="119"/>
                    <a:pt x="70" y="119"/>
                  </a:cubicBezTo>
                  <a:cubicBezTo>
                    <a:pt x="98" y="119"/>
                    <a:pt x="126" y="91"/>
                    <a:pt x="126" y="63"/>
                  </a:cubicBezTo>
                  <a:cubicBezTo>
                    <a:pt x="126" y="21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80;p45"/>
            <p:cNvSpPr/>
            <p:nvPr/>
          </p:nvSpPr>
          <p:spPr>
            <a:xfrm>
              <a:off x="3951310" y="2605341"/>
              <a:ext cx="28672" cy="24642"/>
            </a:xfrm>
            <a:custGeom>
              <a:avLst/>
              <a:gdLst/>
              <a:ahLst/>
              <a:cxnLst/>
              <a:rect l="l" t="t" r="r" b="b"/>
              <a:pathLst>
                <a:path w="434" h="373" extrusionOk="0">
                  <a:moveTo>
                    <a:pt x="243" y="1"/>
                  </a:moveTo>
                  <a:cubicBezTo>
                    <a:pt x="198" y="1"/>
                    <a:pt x="152" y="16"/>
                    <a:pt x="113" y="51"/>
                  </a:cubicBezTo>
                  <a:cubicBezTo>
                    <a:pt x="1" y="177"/>
                    <a:pt x="85" y="372"/>
                    <a:pt x="252" y="372"/>
                  </a:cubicBezTo>
                  <a:cubicBezTo>
                    <a:pt x="350" y="372"/>
                    <a:pt x="433" y="289"/>
                    <a:pt x="433" y="191"/>
                  </a:cubicBezTo>
                  <a:cubicBezTo>
                    <a:pt x="433" y="76"/>
                    <a:pt x="341" y="1"/>
                    <a:pt x="24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81;p45"/>
            <p:cNvSpPr/>
            <p:nvPr/>
          </p:nvSpPr>
          <p:spPr>
            <a:xfrm>
              <a:off x="3967033" y="2613334"/>
              <a:ext cx="8324" cy="9249"/>
            </a:xfrm>
            <a:custGeom>
              <a:avLst/>
              <a:gdLst/>
              <a:ahLst/>
              <a:cxnLst/>
              <a:rect l="l" t="t" r="r" b="b"/>
              <a:pathLst>
                <a:path w="126" h="140" extrusionOk="0">
                  <a:moveTo>
                    <a:pt x="56" y="0"/>
                  </a:moveTo>
                  <a:cubicBezTo>
                    <a:pt x="28" y="0"/>
                    <a:pt x="0" y="28"/>
                    <a:pt x="0" y="70"/>
                  </a:cubicBezTo>
                  <a:cubicBezTo>
                    <a:pt x="0" y="98"/>
                    <a:pt x="28" y="126"/>
                    <a:pt x="56" y="140"/>
                  </a:cubicBezTo>
                  <a:cubicBezTo>
                    <a:pt x="98" y="126"/>
                    <a:pt x="126" y="98"/>
                    <a:pt x="126" y="70"/>
                  </a:cubicBezTo>
                  <a:cubicBezTo>
                    <a:pt x="126" y="28"/>
                    <a:pt x="98" y="0"/>
                    <a:pt x="56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82;p45"/>
            <p:cNvSpPr/>
            <p:nvPr/>
          </p:nvSpPr>
          <p:spPr>
            <a:xfrm>
              <a:off x="4037987" y="2528837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1"/>
                  </a:moveTo>
                  <a:cubicBezTo>
                    <a:pt x="205" y="1"/>
                    <a:pt x="161" y="17"/>
                    <a:pt x="126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6" y="289"/>
                    <a:pt x="446" y="191"/>
                  </a:cubicBezTo>
                  <a:cubicBezTo>
                    <a:pt x="446" y="76"/>
                    <a:pt x="348" y="1"/>
                    <a:pt x="25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83;p45"/>
            <p:cNvSpPr/>
            <p:nvPr/>
          </p:nvSpPr>
          <p:spPr>
            <a:xfrm>
              <a:off x="4053314" y="2539276"/>
              <a:ext cx="8655" cy="5880"/>
            </a:xfrm>
            <a:custGeom>
              <a:avLst/>
              <a:gdLst/>
              <a:ahLst/>
              <a:cxnLst/>
              <a:rect l="l" t="t" r="r" b="b"/>
              <a:pathLst>
                <a:path w="131" h="89" extrusionOk="0">
                  <a:moveTo>
                    <a:pt x="110" y="1"/>
                  </a:moveTo>
                  <a:cubicBezTo>
                    <a:pt x="71" y="1"/>
                    <a:pt x="1" y="89"/>
                    <a:pt x="75" y="89"/>
                  </a:cubicBezTo>
                  <a:cubicBezTo>
                    <a:pt x="103" y="89"/>
                    <a:pt x="131" y="61"/>
                    <a:pt x="131" y="33"/>
                  </a:cubicBezTo>
                  <a:cubicBezTo>
                    <a:pt x="131" y="10"/>
                    <a:pt x="122" y="1"/>
                    <a:pt x="11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84;p45"/>
            <p:cNvSpPr/>
            <p:nvPr/>
          </p:nvSpPr>
          <p:spPr>
            <a:xfrm>
              <a:off x="3714533" y="2525798"/>
              <a:ext cx="42414" cy="35807"/>
            </a:xfrm>
            <a:custGeom>
              <a:avLst/>
              <a:gdLst/>
              <a:ahLst/>
              <a:cxnLst/>
              <a:rect l="l" t="t" r="r" b="b"/>
              <a:pathLst>
                <a:path w="642" h="542" extrusionOk="0">
                  <a:moveTo>
                    <a:pt x="363" y="0"/>
                  </a:moveTo>
                  <a:cubicBezTo>
                    <a:pt x="126" y="0"/>
                    <a:pt x="0" y="251"/>
                    <a:pt x="140" y="432"/>
                  </a:cubicBezTo>
                  <a:cubicBezTo>
                    <a:pt x="197" y="507"/>
                    <a:pt x="281" y="542"/>
                    <a:pt x="363" y="542"/>
                  </a:cubicBezTo>
                  <a:cubicBezTo>
                    <a:pt x="480" y="542"/>
                    <a:pt x="595" y="472"/>
                    <a:pt x="628" y="349"/>
                  </a:cubicBezTo>
                  <a:cubicBezTo>
                    <a:pt x="642" y="167"/>
                    <a:pt x="530" y="14"/>
                    <a:pt x="3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85;p45"/>
            <p:cNvSpPr/>
            <p:nvPr/>
          </p:nvSpPr>
          <p:spPr>
            <a:xfrm>
              <a:off x="3731577" y="2536831"/>
              <a:ext cx="13874" cy="11099"/>
            </a:xfrm>
            <a:custGeom>
              <a:avLst/>
              <a:gdLst/>
              <a:ahLst/>
              <a:cxnLst/>
              <a:rect l="l" t="t" r="r" b="b"/>
              <a:pathLst>
                <a:path w="210" h="168" extrusionOk="0">
                  <a:moveTo>
                    <a:pt x="105" y="0"/>
                  </a:moveTo>
                  <a:cubicBezTo>
                    <a:pt x="53" y="0"/>
                    <a:pt x="0" y="28"/>
                    <a:pt x="21" y="84"/>
                  </a:cubicBezTo>
                  <a:cubicBezTo>
                    <a:pt x="0" y="140"/>
                    <a:pt x="53" y="168"/>
                    <a:pt x="105" y="168"/>
                  </a:cubicBezTo>
                  <a:cubicBezTo>
                    <a:pt x="157" y="168"/>
                    <a:pt x="209" y="140"/>
                    <a:pt x="188" y="84"/>
                  </a:cubicBezTo>
                  <a:cubicBezTo>
                    <a:pt x="209" y="28"/>
                    <a:pt x="157" y="0"/>
                    <a:pt x="10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86;p45"/>
            <p:cNvSpPr/>
            <p:nvPr/>
          </p:nvSpPr>
          <p:spPr>
            <a:xfrm>
              <a:off x="3675620" y="2601575"/>
              <a:ext cx="26228" cy="18895"/>
            </a:xfrm>
            <a:custGeom>
              <a:avLst/>
              <a:gdLst/>
              <a:ahLst/>
              <a:cxnLst/>
              <a:rect l="l" t="t" r="r" b="b"/>
              <a:pathLst>
                <a:path w="397" h="286" extrusionOk="0">
                  <a:moveTo>
                    <a:pt x="205" y="0"/>
                  </a:moveTo>
                  <a:cubicBezTo>
                    <a:pt x="185" y="0"/>
                    <a:pt x="164" y="8"/>
                    <a:pt x="143" y="25"/>
                  </a:cubicBezTo>
                  <a:cubicBezTo>
                    <a:pt x="0" y="48"/>
                    <a:pt x="91" y="285"/>
                    <a:pt x="198" y="285"/>
                  </a:cubicBezTo>
                  <a:cubicBezTo>
                    <a:pt x="217" y="285"/>
                    <a:pt x="236" y="278"/>
                    <a:pt x="254" y="262"/>
                  </a:cubicBezTo>
                  <a:cubicBezTo>
                    <a:pt x="396" y="226"/>
                    <a:pt x="318" y="0"/>
                    <a:pt x="20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87;p45"/>
            <p:cNvSpPr/>
            <p:nvPr/>
          </p:nvSpPr>
          <p:spPr>
            <a:xfrm>
              <a:off x="3687776" y="2606464"/>
              <a:ext cx="7465" cy="6342"/>
            </a:xfrm>
            <a:custGeom>
              <a:avLst/>
              <a:gdLst/>
              <a:ahLst/>
              <a:cxnLst/>
              <a:rect l="l" t="t" r="r" b="b"/>
              <a:pathLst>
                <a:path w="113" h="96" extrusionOk="0">
                  <a:moveTo>
                    <a:pt x="67" y="1"/>
                  </a:moveTo>
                  <a:cubicBezTo>
                    <a:pt x="59" y="1"/>
                    <a:pt x="51" y="2"/>
                    <a:pt x="42" y="6"/>
                  </a:cubicBezTo>
                  <a:cubicBezTo>
                    <a:pt x="1" y="20"/>
                    <a:pt x="1" y="48"/>
                    <a:pt x="1" y="76"/>
                  </a:cubicBezTo>
                  <a:cubicBezTo>
                    <a:pt x="10" y="86"/>
                    <a:pt x="34" y="96"/>
                    <a:pt x="57" y="96"/>
                  </a:cubicBezTo>
                  <a:cubicBezTo>
                    <a:pt x="67" y="96"/>
                    <a:pt x="76" y="94"/>
                    <a:pt x="84" y="90"/>
                  </a:cubicBezTo>
                  <a:cubicBezTo>
                    <a:pt x="98" y="76"/>
                    <a:pt x="112" y="48"/>
                    <a:pt x="112" y="20"/>
                  </a:cubicBezTo>
                  <a:cubicBezTo>
                    <a:pt x="102" y="11"/>
                    <a:pt x="86" y="1"/>
                    <a:pt x="67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88;p45"/>
            <p:cNvSpPr/>
            <p:nvPr/>
          </p:nvSpPr>
          <p:spPr>
            <a:xfrm>
              <a:off x="3868200" y="2446190"/>
              <a:ext cx="26426" cy="18498"/>
            </a:xfrm>
            <a:custGeom>
              <a:avLst/>
              <a:gdLst/>
              <a:ahLst/>
              <a:cxnLst/>
              <a:rect l="l" t="t" r="r" b="b"/>
              <a:pathLst>
                <a:path w="400" h="280" extrusionOk="0">
                  <a:moveTo>
                    <a:pt x="195" y="0"/>
                  </a:moveTo>
                  <a:cubicBezTo>
                    <a:pt x="178" y="0"/>
                    <a:pt x="160" y="6"/>
                    <a:pt x="143" y="19"/>
                  </a:cubicBezTo>
                  <a:cubicBezTo>
                    <a:pt x="0" y="43"/>
                    <a:pt x="91" y="280"/>
                    <a:pt x="198" y="280"/>
                  </a:cubicBezTo>
                  <a:cubicBezTo>
                    <a:pt x="217" y="280"/>
                    <a:pt x="236" y="273"/>
                    <a:pt x="255" y="257"/>
                  </a:cubicBezTo>
                  <a:cubicBezTo>
                    <a:pt x="399" y="232"/>
                    <a:pt x="304" y="0"/>
                    <a:pt x="19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89;p45"/>
            <p:cNvSpPr/>
            <p:nvPr/>
          </p:nvSpPr>
          <p:spPr>
            <a:xfrm>
              <a:off x="3879761" y="2451211"/>
              <a:ext cx="8060" cy="6144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67" y="1"/>
                  </a:moveTo>
                  <a:cubicBezTo>
                    <a:pt x="35" y="1"/>
                    <a:pt x="1" y="32"/>
                    <a:pt x="10" y="69"/>
                  </a:cubicBezTo>
                  <a:cubicBezTo>
                    <a:pt x="18" y="85"/>
                    <a:pt x="31" y="92"/>
                    <a:pt x="46" y="92"/>
                  </a:cubicBezTo>
                  <a:cubicBezTo>
                    <a:pt x="57" y="92"/>
                    <a:pt x="68" y="89"/>
                    <a:pt x="80" y="83"/>
                  </a:cubicBezTo>
                  <a:cubicBezTo>
                    <a:pt x="108" y="83"/>
                    <a:pt x="121" y="55"/>
                    <a:pt x="108" y="27"/>
                  </a:cubicBezTo>
                  <a:cubicBezTo>
                    <a:pt x="98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490;p45"/>
            <p:cNvSpPr/>
            <p:nvPr/>
          </p:nvSpPr>
          <p:spPr>
            <a:xfrm>
              <a:off x="3914908" y="2534717"/>
              <a:ext cx="18036" cy="16186"/>
            </a:xfrm>
            <a:custGeom>
              <a:avLst/>
              <a:gdLst/>
              <a:ahLst/>
              <a:cxnLst/>
              <a:rect l="l" t="t" r="r" b="b"/>
              <a:pathLst>
                <a:path w="273" h="245" extrusionOk="0">
                  <a:moveTo>
                    <a:pt x="191" y="1"/>
                  </a:moveTo>
                  <a:cubicBezTo>
                    <a:pt x="105" y="1"/>
                    <a:pt x="0" y="245"/>
                    <a:pt x="122" y="245"/>
                  </a:cubicBezTo>
                  <a:cubicBezTo>
                    <a:pt x="130" y="245"/>
                    <a:pt x="138" y="244"/>
                    <a:pt x="147" y="242"/>
                  </a:cubicBezTo>
                  <a:cubicBezTo>
                    <a:pt x="231" y="214"/>
                    <a:pt x="273" y="130"/>
                    <a:pt x="245" y="46"/>
                  </a:cubicBezTo>
                  <a:cubicBezTo>
                    <a:pt x="230" y="14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491;p45"/>
            <p:cNvSpPr/>
            <p:nvPr/>
          </p:nvSpPr>
          <p:spPr>
            <a:xfrm>
              <a:off x="3919070" y="2539011"/>
              <a:ext cx="8390" cy="5880"/>
            </a:xfrm>
            <a:custGeom>
              <a:avLst/>
              <a:gdLst/>
              <a:ahLst/>
              <a:cxnLst/>
              <a:rect l="l" t="t" r="r" b="b"/>
              <a:pathLst>
                <a:path w="127" h="89" extrusionOk="0">
                  <a:moveTo>
                    <a:pt x="77" y="0"/>
                  </a:moveTo>
                  <a:cubicBezTo>
                    <a:pt x="66" y="0"/>
                    <a:pt x="54" y="3"/>
                    <a:pt x="43" y="9"/>
                  </a:cubicBezTo>
                  <a:cubicBezTo>
                    <a:pt x="29" y="9"/>
                    <a:pt x="1" y="37"/>
                    <a:pt x="15" y="65"/>
                  </a:cubicBezTo>
                  <a:cubicBezTo>
                    <a:pt x="23" y="81"/>
                    <a:pt x="36" y="88"/>
                    <a:pt x="51" y="88"/>
                  </a:cubicBezTo>
                  <a:cubicBezTo>
                    <a:pt x="61" y="88"/>
                    <a:pt x="73" y="85"/>
                    <a:pt x="84" y="79"/>
                  </a:cubicBezTo>
                  <a:cubicBezTo>
                    <a:pt x="112" y="79"/>
                    <a:pt x="126" y="51"/>
                    <a:pt x="126" y="23"/>
                  </a:cubicBezTo>
                  <a:cubicBezTo>
                    <a:pt x="110" y="7"/>
                    <a:pt x="94" y="0"/>
                    <a:pt x="77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92;p45"/>
            <p:cNvSpPr/>
            <p:nvPr/>
          </p:nvSpPr>
          <p:spPr>
            <a:xfrm>
              <a:off x="3214156" y="1951694"/>
              <a:ext cx="1108637" cy="765825"/>
            </a:xfrm>
            <a:custGeom>
              <a:avLst/>
              <a:gdLst/>
              <a:ahLst/>
              <a:cxnLst/>
              <a:rect l="l" t="t" r="r" b="b"/>
              <a:pathLst>
                <a:path w="16781" h="11592" extrusionOk="0">
                  <a:moveTo>
                    <a:pt x="9429" y="502"/>
                  </a:moveTo>
                  <a:lnTo>
                    <a:pt x="9429" y="4575"/>
                  </a:lnTo>
                  <a:cubicBezTo>
                    <a:pt x="9429" y="4575"/>
                    <a:pt x="16780" y="8802"/>
                    <a:pt x="12205" y="10866"/>
                  </a:cubicBezTo>
                  <a:cubicBezTo>
                    <a:pt x="12205" y="10866"/>
                    <a:pt x="11006" y="11382"/>
                    <a:pt x="8383" y="11410"/>
                  </a:cubicBezTo>
                  <a:cubicBezTo>
                    <a:pt x="5775" y="11382"/>
                    <a:pt x="4575" y="10866"/>
                    <a:pt x="4575" y="10866"/>
                  </a:cubicBezTo>
                  <a:cubicBezTo>
                    <a:pt x="0" y="8788"/>
                    <a:pt x="7365" y="4575"/>
                    <a:pt x="7365" y="4575"/>
                  </a:cubicBezTo>
                  <a:lnTo>
                    <a:pt x="7365" y="502"/>
                  </a:lnTo>
                  <a:cubicBezTo>
                    <a:pt x="7686" y="690"/>
                    <a:pt x="8041" y="785"/>
                    <a:pt x="8397" y="785"/>
                  </a:cubicBezTo>
                  <a:cubicBezTo>
                    <a:pt x="8753" y="785"/>
                    <a:pt x="9108" y="690"/>
                    <a:pt x="9429" y="502"/>
                  </a:cubicBezTo>
                  <a:close/>
                  <a:moveTo>
                    <a:pt x="9694" y="0"/>
                  </a:moveTo>
                  <a:lnTo>
                    <a:pt x="9276" y="279"/>
                  </a:lnTo>
                  <a:cubicBezTo>
                    <a:pt x="9011" y="432"/>
                    <a:pt x="8704" y="516"/>
                    <a:pt x="8397" y="516"/>
                  </a:cubicBezTo>
                  <a:cubicBezTo>
                    <a:pt x="8076" y="516"/>
                    <a:pt x="7769" y="432"/>
                    <a:pt x="7477" y="265"/>
                  </a:cubicBezTo>
                  <a:lnTo>
                    <a:pt x="7100" y="56"/>
                  </a:lnTo>
                  <a:lnTo>
                    <a:pt x="7100" y="56"/>
                  </a:lnTo>
                  <a:lnTo>
                    <a:pt x="7239" y="4450"/>
                  </a:lnTo>
                  <a:cubicBezTo>
                    <a:pt x="6472" y="4896"/>
                    <a:pt x="2720" y="7156"/>
                    <a:pt x="2818" y="9192"/>
                  </a:cubicBezTo>
                  <a:cubicBezTo>
                    <a:pt x="2860" y="9987"/>
                    <a:pt x="3404" y="10629"/>
                    <a:pt x="4478" y="11117"/>
                  </a:cubicBezTo>
                  <a:cubicBezTo>
                    <a:pt x="4519" y="11131"/>
                    <a:pt x="5747" y="11563"/>
                    <a:pt x="8397" y="11591"/>
                  </a:cubicBezTo>
                  <a:cubicBezTo>
                    <a:pt x="11047" y="11563"/>
                    <a:pt x="12275" y="11131"/>
                    <a:pt x="12317" y="11117"/>
                  </a:cubicBezTo>
                  <a:cubicBezTo>
                    <a:pt x="13377" y="10629"/>
                    <a:pt x="13935" y="9987"/>
                    <a:pt x="13977" y="9192"/>
                  </a:cubicBezTo>
                  <a:cubicBezTo>
                    <a:pt x="14074" y="7156"/>
                    <a:pt x="10280" y="4924"/>
                    <a:pt x="9527" y="4464"/>
                  </a:cubicBezTo>
                  <a:lnTo>
                    <a:pt x="96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93;p45"/>
            <p:cNvSpPr/>
            <p:nvPr/>
          </p:nvSpPr>
          <p:spPr>
            <a:xfrm>
              <a:off x="3517329" y="2067770"/>
              <a:ext cx="242392" cy="577871"/>
            </a:xfrm>
            <a:custGeom>
              <a:avLst/>
              <a:gdLst/>
              <a:ahLst/>
              <a:cxnLst/>
              <a:rect l="l" t="t" r="r" b="b"/>
              <a:pathLst>
                <a:path w="3669" h="8747" extrusionOk="0">
                  <a:moveTo>
                    <a:pt x="3250" y="15"/>
                  </a:moveTo>
                  <a:lnTo>
                    <a:pt x="3097" y="3027"/>
                  </a:lnTo>
                  <a:lnTo>
                    <a:pt x="0" y="8188"/>
                  </a:lnTo>
                  <a:cubicBezTo>
                    <a:pt x="642" y="8523"/>
                    <a:pt x="1353" y="8704"/>
                    <a:pt x="2065" y="8746"/>
                  </a:cubicBezTo>
                  <a:lnTo>
                    <a:pt x="3669" y="3083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94;p45"/>
            <p:cNvSpPr/>
            <p:nvPr/>
          </p:nvSpPr>
          <p:spPr>
            <a:xfrm>
              <a:off x="3851816" y="2342402"/>
              <a:ext cx="215702" cy="286656"/>
            </a:xfrm>
            <a:custGeom>
              <a:avLst/>
              <a:gdLst/>
              <a:ahLst/>
              <a:cxnLst/>
              <a:rect l="l" t="t" r="r" b="b"/>
              <a:pathLst>
                <a:path w="3265" h="4339" extrusionOk="0">
                  <a:moveTo>
                    <a:pt x="0" y="0"/>
                  </a:moveTo>
                  <a:lnTo>
                    <a:pt x="2302" y="4338"/>
                  </a:lnTo>
                  <a:cubicBezTo>
                    <a:pt x="2302" y="4338"/>
                    <a:pt x="3111" y="4073"/>
                    <a:pt x="3264" y="3752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95;p45"/>
            <p:cNvSpPr/>
            <p:nvPr/>
          </p:nvSpPr>
          <p:spPr>
            <a:xfrm>
              <a:off x="3372646" y="2514699"/>
              <a:ext cx="93152" cy="138274"/>
            </a:xfrm>
            <a:custGeom>
              <a:avLst/>
              <a:gdLst/>
              <a:ahLst/>
              <a:cxnLst/>
              <a:rect l="l" t="t" r="r" b="b"/>
              <a:pathLst>
                <a:path w="1410" h="2093" extrusionOk="0">
                  <a:moveTo>
                    <a:pt x="642" y="1"/>
                  </a:moveTo>
                  <a:lnTo>
                    <a:pt x="642" y="1"/>
                  </a:lnTo>
                  <a:cubicBezTo>
                    <a:pt x="642" y="1"/>
                    <a:pt x="0" y="1200"/>
                    <a:pt x="1409" y="2093"/>
                  </a:cubicBezTo>
                  <a:cubicBezTo>
                    <a:pt x="1409" y="2093"/>
                    <a:pt x="209" y="1270"/>
                    <a:pt x="642" y="1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96;p45"/>
            <p:cNvSpPr/>
            <p:nvPr/>
          </p:nvSpPr>
          <p:spPr>
            <a:xfrm>
              <a:off x="3468441" y="2275082"/>
              <a:ext cx="186237" cy="154922"/>
            </a:xfrm>
            <a:custGeom>
              <a:avLst/>
              <a:gdLst/>
              <a:ahLst/>
              <a:cxnLst/>
              <a:rect l="l" t="t" r="r" b="b"/>
              <a:pathLst>
                <a:path w="2819" h="2345" extrusionOk="0">
                  <a:moveTo>
                    <a:pt x="2818" y="1"/>
                  </a:moveTo>
                  <a:lnTo>
                    <a:pt x="2818" y="1"/>
                  </a:lnTo>
                  <a:cubicBezTo>
                    <a:pt x="559" y="1242"/>
                    <a:pt x="1" y="2330"/>
                    <a:pt x="1" y="2344"/>
                  </a:cubicBezTo>
                  <a:cubicBezTo>
                    <a:pt x="615" y="1410"/>
                    <a:pt x="2818" y="1"/>
                    <a:pt x="2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97;p45"/>
            <p:cNvSpPr/>
            <p:nvPr/>
          </p:nvSpPr>
          <p:spPr>
            <a:xfrm>
              <a:off x="3708983" y="1964576"/>
              <a:ext cx="134574" cy="25435"/>
            </a:xfrm>
            <a:custGeom>
              <a:avLst/>
              <a:gdLst/>
              <a:ahLst/>
              <a:cxnLst/>
              <a:rect l="l" t="t" r="r" b="b"/>
              <a:pathLst>
                <a:path w="2037" h="385" extrusionOk="0">
                  <a:moveTo>
                    <a:pt x="2037" y="0"/>
                  </a:moveTo>
                  <a:cubicBezTo>
                    <a:pt x="1637" y="219"/>
                    <a:pt x="1278" y="292"/>
                    <a:pt x="976" y="292"/>
                  </a:cubicBezTo>
                  <a:cubicBezTo>
                    <a:pt x="373" y="292"/>
                    <a:pt x="1" y="0"/>
                    <a:pt x="0" y="0"/>
                  </a:cubicBezTo>
                  <a:lnTo>
                    <a:pt x="0" y="0"/>
                  </a:lnTo>
                  <a:cubicBezTo>
                    <a:pt x="307" y="289"/>
                    <a:pt x="636" y="385"/>
                    <a:pt x="938" y="385"/>
                  </a:cubicBezTo>
                  <a:cubicBezTo>
                    <a:pt x="1541" y="385"/>
                    <a:pt x="2037" y="0"/>
                    <a:pt x="2037" y="0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98;p45"/>
            <p:cNvSpPr/>
            <p:nvPr/>
          </p:nvSpPr>
          <p:spPr>
            <a:xfrm>
              <a:off x="3688701" y="1874331"/>
              <a:ext cx="162256" cy="18432"/>
            </a:xfrm>
            <a:custGeom>
              <a:avLst/>
              <a:gdLst/>
              <a:ahLst/>
              <a:cxnLst/>
              <a:rect l="l" t="t" r="r" b="b"/>
              <a:pathLst>
                <a:path w="2456" h="279" extrusionOk="0">
                  <a:moveTo>
                    <a:pt x="1084" y="0"/>
                  </a:moveTo>
                  <a:cubicBezTo>
                    <a:pt x="390" y="0"/>
                    <a:pt x="1" y="236"/>
                    <a:pt x="1" y="236"/>
                  </a:cubicBezTo>
                  <a:cubicBezTo>
                    <a:pt x="380" y="138"/>
                    <a:pt x="768" y="89"/>
                    <a:pt x="1156" y="89"/>
                  </a:cubicBezTo>
                  <a:cubicBezTo>
                    <a:pt x="1595" y="89"/>
                    <a:pt x="2033" y="152"/>
                    <a:pt x="2456" y="278"/>
                  </a:cubicBezTo>
                  <a:cubicBezTo>
                    <a:pt x="1919" y="69"/>
                    <a:pt x="1458" y="0"/>
                    <a:pt x="1084" y="0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99;p45"/>
            <p:cNvSpPr/>
            <p:nvPr/>
          </p:nvSpPr>
          <p:spPr>
            <a:xfrm>
              <a:off x="3548643" y="2360900"/>
              <a:ext cx="440521" cy="26690"/>
            </a:xfrm>
            <a:custGeom>
              <a:avLst/>
              <a:gdLst/>
              <a:ahLst/>
              <a:cxnLst/>
              <a:rect l="l" t="t" r="r" b="b"/>
              <a:pathLst>
                <a:path w="6668" h="404" extrusionOk="0">
                  <a:moveTo>
                    <a:pt x="3129" y="0"/>
                  </a:moveTo>
                  <a:cubicBezTo>
                    <a:pt x="1240" y="0"/>
                    <a:pt x="92" y="367"/>
                    <a:pt x="0" y="404"/>
                  </a:cubicBezTo>
                  <a:cubicBezTo>
                    <a:pt x="0" y="404"/>
                    <a:pt x="1911" y="208"/>
                    <a:pt x="3278" y="208"/>
                  </a:cubicBezTo>
                  <a:cubicBezTo>
                    <a:pt x="4659" y="208"/>
                    <a:pt x="6668" y="404"/>
                    <a:pt x="6668" y="404"/>
                  </a:cubicBezTo>
                  <a:cubicBezTo>
                    <a:pt x="5314" y="101"/>
                    <a:pt x="4119" y="0"/>
                    <a:pt x="3129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500;p45"/>
            <p:cNvSpPr/>
            <p:nvPr/>
          </p:nvSpPr>
          <p:spPr>
            <a:xfrm>
              <a:off x="3931052" y="2352684"/>
              <a:ext cx="80269" cy="61771"/>
            </a:xfrm>
            <a:custGeom>
              <a:avLst/>
              <a:gdLst/>
              <a:ahLst/>
              <a:cxnLst/>
              <a:rect l="l" t="t" r="r" b="b"/>
              <a:pathLst>
                <a:path w="1215" h="935" extrusionOk="0">
                  <a:moveTo>
                    <a:pt x="419" y="0"/>
                  </a:moveTo>
                  <a:cubicBezTo>
                    <a:pt x="419" y="0"/>
                    <a:pt x="935" y="642"/>
                    <a:pt x="1" y="935"/>
                  </a:cubicBezTo>
                  <a:cubicBezTo>
                    <a:pt x="336" y="907"/>
                    <a:pt x="643" y="767"/>
                    <a:pt x="880" y="530"/>
                  </a:cubicBezTo>
                  <a:cubicBezTo>
                    <a:pt x="1214" y="140"/>
                    <a:pt x="419" y="0"/>
                    <a:pt x="419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501;p45"/>
            <p:cNvSpPr/>
            <p:nvPr/>
          </p:nvSpPr>
          <p:spPr>
            <a:xfrm>
              <a:off x="3549568" y="2387524"/>
              <a:ext cx="439597" cy="45651"/>
            </a:xfrm>
            <a:custGeom>
              <a:avLst/>
              <a:gdLst/>
              <a:ahLst/>
              <a:cxnLst/>
              <a:rect l="l" t="t" r="r" b="b"/>
              <a:pathLst>
                <a:path w="6654" h="691" extrusionOk="0">
                  <a:moveTo>
                    <a:pt x="0" y="1"/>
                  </a:moveTo>
                  <a:lnTo>
                    <a:pt x="0" y="1"/>
                  </a:lnTo>
                  <a:cubicBezTo>
                    <a:pt x="98" y="98"/>
                    <a:pt x="781" y="601"/>
                    <a:pt x="3432" y="684"/>
                  </a:cubicBezTo>
                  <a:cubicBezTo>
                    <a:pt x="3582" y="689"/>
                    <a:pt x="3726" y="691"/>
                    <a:pt x="3863" y="691"/>
                  </a:cubicBezTo>
                  <a:cubicBezTo>
                    <a:pt x="6378" y="691"/>
                    <a:pt x="6654" y="1"/>
                    <a:pt x="6654" y="1"/>
                  </a:cubicBezTo>
                  <a:lnTo>
                    <a:pt x="6654" y="1"/>
                  </a:lnTo>
                  <a:cubicBezTo>
                    <a:pt x="6641" y="14"/>
                    <a:pt x="6000" y="592"/>
                    <a:pt x="3792" y="592"/>
                  </a:cubicBezTo>
                  <a:cubicBezTo>
                    <a:pt x="3672" y="592"/>
                    <a:pt x="3547" y="590"/>
                    <a:pt x="3418" y="587"/>
                  </a:cubicBezTo>
                  <a:cubicBezTo>
                    <a:pt x="1074" y="531"/>
                    <a:pt x="154" y="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502;p45"/>
            <p:cNvSpPr/>
            <p:nvPr/>
          </p:nvSpPr>
          <p:spPr>
            <a:xfrm>
              <a:off x="3563640" y="1867329"/>
              <a:ext cx="406168" cy="127109"/>
            </a:xfrm>
            <a:custGeom>
              <a:avLst/>
              <a:gdLst/>
              <a:ahLst/>
              <a:cxnLst/>
              <a:rect l="l" t="t" r="r" b="b"/>
              <a:pathLst>
                <a:path w="6148" h="1924" extrusionOk="0">
                  <a:moveTo>
                    <a:pt x="3015" y="338"/>
                  </a:moveTo>
                  <a:cubicBezTo>
                    <a:pt x="3380" y="338"/>
                    <a:pt x="3756" y="382"/>
                    <a:pt x="4042" y="468"/>
                  </a:cubicBezTo>
                  <a:cubicBezTo>
                    <a:pt x="4865" y="719"/>
                    <a:pt x="4362" y="1096"/>
                    <a:pt x="4097" y="1235"/>
                  </a:cubicBezTo>
                  <a:cubicBezTo>
                    <a:pt x="4028" y="1291"/>
                    <a:pt x="3958" y="1305"/>
                    <a:pt x="3958" y="1305"/>
                  </a:cubicBezTo>
                  <a:cubicBezTo>
                    <a:pt x="3707" y="1458"/>
                    <a:pt x="3414" y="1556"/>
                    <a:pt x="3121" y="1584"/>
                  </a:cubicBezTo>
                  <a:cubicBezTo>
                    <a:pt x="2814" y="1584"/>
                    <a:pt x="2521" y="1486"/>
                    <a:pt x="2270" y="1305"/>
                  </a:cubicBezTo>
                  <a:cubicBezTo>
                    <a:pt x="2200" y="1263"/>
                    <a:pt x="2131" y="1235"/>
                    <a:pt x="2075" y="1193"/>
                  </a:cubicBezTo>
                  <a:cubicBezTo>
                    <a:pt x="1212" y="622"/>
                    <a:pt x="2080" y="338"/>
                    <a:pt x="3015" y="338"/>
                  </a:cubicBezTo>
                  <a:close/>
                  <a:moveTo>
                    <a:pt x="2940" y="1"/>
                  </a:moveTo>
                  <a:cubicBezTo>
                    <a:pt x="1413" y="1"/>
                    <a:pt x="1" y="500"/>
                    <a:pt x="1796" y="1500"/>
                  </a:cubicBezTo>
                  <a:cubicBezTo>
                    <a:pt x="1796" y="1500"/>
                    <a:pt x="2368" y="1923"/>
                    <a:pt x="2984" y="1923"/>
                  </a:cubicBezTo>
                  <a:cubicBezTo>
                    <a:pt x="3020" y="1923"/>
                    <a:pt x="3057" y="1922"/>
                    <a:pt x="3093" y="1919"/>
                  </a:cubicBezTo>
                  <a:cubicBezTo>
                    <a:pt x="3553" y="1863"/>
                    <a:pt x="4000" y="1723"/>
                    <a:pt x="4404" y="1500"/>
                  </a:cubicBezTo>
                  <a:cubicBezTo>
                    <a:pt x="4404" y="1500"/>
                    <a:pt x="6148" y="705"/>
                    <a:pt x="4516" y="203"/>
                  </a:cubicBezTo>
                  <a:cubicBezTo>
                    <a:pt x="4077" y="68"/>
                    <a:pt x="3501" y="1"/>
                    <a:pt x="2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503;p45"/>
            <p:cNvSpPr/>
            <p:nvPr/>
          </p:nvSpPr>
          <p:spPr>
            <a:xfrm>
              <a:off x="3644636" y="1889658"/>
              <a:ext cx="240411" cy="59326"/>
            </a:xfrm>
            <a:custGeom>
              <a:avLst/>
              <a:gdLst/>
              <a:ahLst/>
              <a:cxnLst/>
              <a:rect l="l" t="t" r="r" b="b"/>
              <a:pathLst>
                <a:path w="3639" h="898" extrusionOk="0">
                  <a:moveTo>
                    <a:pt x="1792" y="0"/>
                  </a:moveTo>
                  <a:cubicBezTo>
                    <a:pt x="861" y="0"/>
                    <a:pt x="0" y="284"/>
                    <a:pt x="863" y="855"/>
                  </a:cubicBezTo>
                  <a:cubicBezTo>
                    <a:pt x="849" y="842"/>
                    <a:pt x="700" y="367"/>
                    <a:pt x="1685" y="367"/>
                  </a:cubicBezTo>
                  <a:cubicBezTo>
                    <a:pt x="1699" y="367"/>
                    <a:pt x="1713" y="367"/>
                    <a:pt x="1728" y="367"/>
                  </a:cubicBezTo>
                  <a:cubicBezTo>
                    <a:pt x="2760" y="381"/>
                    <a:pt x="2871" y="897"/>
                    <a:pt x="2871" y="897"/>
                  </a:cubicBezTo>
                  <a:cubicBezTo>
                    <a:pt x="3136" y="758"/>
                    <a:pt x="3639" y="395"/>
                    <a:pt x="2816" y="130"/>
                  </a:cubicBezTo>
                  <a:cubicBezTo>
                    <a:pt x="2530" y="44"/>
                    <a:pt x="2155" y="0"/>
                    <a:pt x="1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04;p45"/>
            <p:cNvSpPr/>
            <p:nvPr/>
          </p:nvSpPr>
          <p:spPr>
            <a:xfrm>
              <a:off x="3638954" y="1872746"/>
              <a:ext cx="256266" cy="115746"/>
            </a:xfrm>
            <a:custGeom>
              <a:avLst/>
              <a:gdLst/>
              <a:ahLst/>
              <a:cxnLst/>
              <a:rect l="l" t="t" r="r" b="b"/>
              <a:pathLst>
                <a:path w="3879" h="1752" extrusionOk="0">
                  <a:moveTo>
                    <a:pt x="1960" y="71"/>
                  </a:moveTo>
                  <a:cubicBezTo>
                    <a:pt x="2882" y="71"/>
                    <a:pt x="3306" y="256"/>
                    <a:pt x="3501" y="442"/>
                  </a:cubicBezTo>
                  <a:cubicBezTo>
                    <a:pt x="3655" y="595"/>
                    <a:pt x="3641" y="832"/>
                    <a:pt x="3488" y="986"/>
                  </a:cubicBezTo>
                  <a:cubicBezTo>
                    <a:pt x="2947" y="1471"/>
                    <a:pt x="2445" y="1591"/>
                    <a:pt x="2079" y="1591"/>
                  </a:cubicBezTo>
                  <a:cubicBezTo>
                    <a:pt x="1720" y="1591"/>
                    <a:pt x="1493" y="1474"/>
                    <a:pt x="1493" y="1474"/>
                  </a:cubicBezTo>
                  <a:cubicBezTo>
                    <a:pt x="279" y="1028"/>
                    <a:pt x="293" y="609"/>
                    <a:pt x="433" y="372"/>
                  </a:cubicBezTo>
                  <a:cubicBezTo>
                    <a:pt x="516" y="247"/>
                    <a:pt x="642" y="163"/>
                    <a:pt x="781" y="149"/>
                  </a:cubicBezTo>
                  <a:cubicBezTo>
                    <a:pt x="1245" y="94"/>
                    <a:pt x="1633" y="71"/>
                    <a:pt x="1960" y="71"/>
                  </a:cubicBezTo>
                  <a:close/>
                  <a:moveTo>
                    <a:pt x="1868" y="0"/>
                  </a:moveTo>
                  <a:cubicBezTo>
                    <a:pt x="1505" y="0"/>
                    <a:pt x="1077" y="24"/>
                    <a:pt x="572" y="79"/>
                  </a:cubicBezTo>
                  <a:cubicBezTo>
                    <a:pt x="405" y="107"/>
                    <a:pt x="265" y="205"/>
                    <a:pt x="168" y="344"/>
                  </a:cubicBezTo>
                  <a:cubicBezTo>
                    <a:pt x="0" y="623"/>
                    <a:pt x="0" y="1097"/>
                    <a:pt x="1395" y="1613"/>
                  </a:cubicBezTo>
                  <a:cubicBezTo>
                    <a:pt x="1395" y="1613"/>
                    <a:pt x="1654" y="1751"/>
                    <a:pt x="2067" y="1751"/>
                  </a:cubicBezTo>
                  <a:cubicBezTo>
                    <a:pt x="2487" y="1751"/>
                    <a:pt x="3065" y="1610"/>
                    <a:pt x="3697" y="1042"/>
                  </a:cubicBezTo>
                  <a:cubicBezTo>
                    <a:pt x="3864" y="874"/>
                    <a:pt x="3878" y="609"/>
                    <a:pt x="3697" y="428"/>
                  </a:cubicBezTo>
                  <a:cubicBezTo>
                    <a:pt x="3476" y="218"/>
                    <a:pt x="2972" y="0"/>
                    <a:pt x="1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505;p45"/>
            <p:cNvSpPr/>
            <p:nvPr/>
          </p:nvSpPr>
          <p:spPr>
            <a:xfrm>
              <a:off x="3856440" y="1885298"/>
              <a:ext cx="76503" cy="59987"/>
            </a:xfrm>
            <a:custGeom>
              <a:avLst/>
              <a:gdLst/>
              <a:ahLst/>
              <a:cxnLst/>
              <a:rect l="l" t="t" r="r" b="b"/>
              <a:pathLst>
                <a:path w="1158" h="908" extrusionOk="0">
                  <a:moveTo>
                    <a:pt x="0" y="1"/>
                  </a:moveTo>
                  <a:lnTo>
                    <a:pt x="0" y="1"/>
                  </a:lnTo>
                  <a:cubicBezTo>
                    <a:pt x="921" y="391"/>
                    <a:pt x="335" y="907"/>
                    <a:pt x="335" y="907"/>
                  </a:cubicBezTo>
                  <a:cubicBezTo>
                    <a:pt x="1158" y="32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506;p45"/>
            <p:cNvSpPr/>
            <p:nvPr/>
          </p:nvSpPr>
          <p:spPr>
            <a:xfrm>
              <a:off x="3694251" y="1964576"/>
              <a:ext cx="150232" cy="29201"/>
            </a:xfrm>
            <a:custGeom>
              <a:avLst/>
              <a:gdLst/>
              <a:ahLst/>
              <a:cxnLst/>
              <a:rect l="l" t="t" r="r" b="b"/>
              <a:pathLst>
                <a:path w="2274" h="442" extrusionOk="0">
                  <a:moveTo>
                    <a:pt x="0" y="0"/>
                  </a:moveTo>
                  <a:cubicBezTo>
                    <a:pt x="0" y="0"/>
                    <a:pt x="527" y="442"/>
                    <a:pt x="1233" y="442"/>
                  </a:cubicBezTo>
                  <a:cubicBezTo>
                    <a:pt x="1554" y="442"/>
                    <a:pt x="1912" y="350"/>
                    <a:pt x="2274" y="84"/>
                  </a:cubicBezTo>
                  <a:lnTo>
                    <a:pt x="2274" y="84"/>
                  </a:lnTo>
                  <a:cubicBezTo>
                    <a:pt x="2265" y="84"/>
                    <a:pt x="1861" y="321"/>
                    <a:pt x="1241" y="321"/>
                  </a:cubicBezTo>
                  <a:cubicBezTo>
                    <a:pt x="887" y="321"/>
                    <a:pt x="462" y="24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507;p45"/>
            <p:cNvSpPr/>
            <p:nvPr/>
          </p:nvSpPr>
          <p:spPr>
            <a:xfrm>
              <a:off x="2038265" y="1496440"/>
              <a:ext cx="224026" cy="191655"/>
            </a:xfrm>
            <a:custGeom>
              <a:avLst/>
              <a:gdLst/>
              <a:ahLst/>
              <a:cxnLst/>
              <a:rect l="l" t="t" r="r" b="b"/>
              <a:pathLst>
                <a:path w="3391" h="2901" extrusionOk="0">
                  <a:moveTo>
                    <a:pt x="1939" y="0"/>
                  </a:moveTo>
                  <a:cubicBezTo>
                    <a:pt x="642" y="0"/>
                    <a:pt x="1" y="1563"/>
                    <a:pt x="907" y="2469"/>
                  </a:cubicBezTo>
                  <a:cubicBezTo>
                    <a:pt x="1205" y="2767"/>
                    <a:pt x="1570" y="2900"/>
                    <a:pt x="1928" y="2900"/>
                  </a:cubicBezTo>
                  <a:cubicBezTo>
                    <a:pt x="2675" y="2900"/>
                    <a:pt x="3390" y="2319"/>
                    <a:pt x="3390" y="1451"/>
                  </a:cubicBezTo>
                  <a:cubicBezTo>
                    <a:pt x="3390" y="642"/>
                    <a:pt x="2735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508;p45"/>
            <p:cNvSpPr/>
            <p:nvPr/>
          </p:nvSpPr>
          <p:spPr>
            <a:xfrm>
              <a:off x="2136900" y="1983933"/>
              <a:ext cx="273707" cy="273707"/>
            </a:xfrm>
            <a:custGeom>
              <a:avLst/>
              <a:gdLst/>
              <a:ahLst/>
              <a:cxnLst/>
              <a:rect l="l" t="t" r="r" b="b"/>
              <a:pathLst>
                <a:path w="4143" h="4143" extrusionOk="0">
                  <a:moveTo>
                    <a:pt x="2078" y="0"/>
                  </a:moveTo>
                  <a:cubicBezTo>
                    <a:pt x="935" y="0"/>
                    <a:pt x="0" y="935"/>
                    <a:pt x="0" y="2079"/>
                  </a:cubicBezTo>
                  <a:cubicBezTo>
                    <a:pt x="0" y="3222"/>
                    <a:pt x="935" y="4143"/>
                    <a:pt x="2078" y="4143"/>
                  </a:cubicBezTo>
                  <a:cubicBezTo>
                    <a:pt x="3222" y="4143"/>
                    <a:pt x="4143" y="3222"/>
                    <a:pt x="4143" y="2079"/>
                  </a:cubicBezTo>
                  <a:cubicBezTo>
                    <a:pt x="4143" y="935"/>
                    <a:pt x="3222" y="0"/>
                    <a:pt x="2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509;p45"/>
            <p:cNvSpPr/>
            <p:nvPr/>
          </p:nvSpPr>
          <p:spPr>
            <a:xfrm>
              <a:off x="1728619" y="2043788"/>
              <a:ext cx="1881795" cy="174279"/>
            </a:xfrm>
            <a:custGeom>
              <a:avLst/>
              <a:gdLst/>
              <a:ahLst/>
              <a:cxnLst/>
              <a:rect l="l" t="t" r="r" b="b"/>
              <a:pathLst>
                <a:path w="28484" h="2638" extrusionOk="0">
                  <a:moveTo>
                    <a:pt x="20362" y="1"/>
                  </a:moveTo>
                  <a:cubicBezTo>
                    <a:pt x="10861" y="1"/>
                    <a:pt x="1" y="1703"/>
                    <a:pt x="1" y="1703"/>
                  </a:cubicBezTo>
                  <a:lnTo>
                    <a:pt x="280" y="2219"/>
                  </a:lnTo>
                  <a:lnTo>
                    <a:pt x="503" y="2637"/>
                  </a:lnTo>
                  <a:cubicBezTo>
                    <a:pt x="8306" y="1360"/>
                    <a:pt x="14461" y="994"/>
                    <a:pt x="18957" y="994"/>
                  </a:cubicBezTo>
                  <a:cubicBezTo>
                    <a:pt x="25020" y="994"/>
                    <a:pt x="28065" y="1661"/>
                    <a:pt x="28065" y="1661"/>
                  </a:cubicBezTo>
                  <a:lnTo>
                    <a:pt x="28289" y="1103"/>
                  </a:lnTo>
                  <a:lnTo>
                    <a:pt x="28484" y="601"/>
                  </a:lnTo>
                  <a:cubicBezTo>
                    <a:pt x="26156" y="166"/>
                    <a:pt x="23325" y="1"/>
                    <a:pt x="20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510;p45"/>
            <p:cNvSpPr/>
            <p:nvPr/>
          </p:nvSpPr>
          <p:spPr>
            <a:xfrm>
              <a:off x="1728619" y="2043788"/>
              <a:ext cx="1881795" cy="146598"/>
            </a:xfrm>
            <a:custGeom>
              <a:avLst/>
              <a:gdLst/>
              <a:ahLst/>
              <a:cxnLst/>
              <a:rect l="l" t="t" r="r" b="b"/>
              <a:pathLst>
                <a:path w="28484" h="2219" extrusionOk="0">
                  <a:moveTo>
                    <a:pt x="20362" y="1"/>
                  </a:moveTo>
                  <a:cubicBezTo>
                    <a:pt x="10861" y="1"/>
                    <a:pt x="1" y="1703"/>
                    <a:pt x="1" y="1703"/>
                  </a:cubicBezTo>
                  <a:lnTo>
                    <a:pt x="280" y="2219"/>
                  </a:lnTo>
                  <a:cubicBezTo>
                    <a:pt x="280" y="2219"/>
                    <a:pt x="11024" y="429"/>
                    <a:pt x="20259" y="429"/>
                  </a:cubicBezTo>
                  <a:cubicBezTo>
                    <a:pt x="23227" y="429"/>
                    <a:pt x="26039" y="614"/>
                    <a:pt x="28289" y="1103"/>
                  </a:cubicBezTo>
                  <a:lnTo>
                    <a:pt x="28484" y="601"/>
                  </a:lnTo>
                  <a:cubicBezTo>
                    <a:pt x="26156" y="166"/>
                    <a:pt x="23325" y="1"/>
                    <a:pt x="2036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511;p45"/>
            <p:cNvSpPr/>
            <p:nvPr/>
          </p:nvSpPr>
          <p:spPr>
            <a:xfrm>
              <a:off x="2074205" y="1366490"/>
              <a:ext cx="471902" cy="2396904"/>
            </a:xfrm>
            <a:custGeom>
              <a:avLst/>
              <a:gdLst/>
              <a:ahLst/>
              <a:cxnLst/>
              <a:rect l="l" t="t" r="r" b="b"/>
              <a:pathLst>
                <a:path w="7143" h="36281" extrusionOk="0">
                  <a:moveTo>
                    <a:pt x="1" y="1"/>
                  </a:moveTo>
                  <a:cubicBezTo>
                    <a:pt x="1" y="1"/>
                    <a:pt x="5566" y="18999"/>
                    <a:pt x="4157" y="36183"/>
                  </a:cubicBezTo>
                  <a:lnTo>
                    <a:pt x="4520" y="36225"/>
                  </a:lnTo>
                  <a:lnTo>
                    <a:pt x="5064" y="36281"/>
                  </a:lnTo>
                  <a:cubicBezTo>
                    <a:pt x="5064" y="36281"/>
                    <a:pt x="7142" y="20756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512;p45"/>
            <p:cNvSpPr/>
            <p:nvPr/>
          </p:nvSpPr>
          <p:spPr>
            <a:xfrm>
              <a:off x="2074205" y="1366490"/>
              <a:ext cx="367784" cy="2393271"/>
            </a:xfrm>
            <a:custGeom>
              <a:avLst/>
              <a:gdLst/>
              <a:ahLst/>
              <a:cxnLst/>
              <a:rect l="l" t="t" r="r" b="b"/>
              <a:pathLst>
                <a:path w="5567" h="36226" extrusionOk="0">
                  <a:moveTo>
                    <a:pt x="1" y="1"/>
                  </a:moveTo>
                  <a:cubicBezTo>
                    <a:pt x="1" y="1"/>
                    <a:pt x="5566" y="18999"/>
                    <a:pt x="4157" y="36183"/>
                  </a:cubicBezTo>
                  <a:lnTo>
                    <a:pt x="4520" y="36225"/>
                  </a:lnTo>
                  <a:cubicBezTo>
                    <a:pt x="5385" y="17688"/>
                    <a:pt x="377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513;p45"/>
            <p:cNvSpPr/>
            <p:nvPr/>
          </p:nvSpPr>
          <p:spPr>
            <a:xfrm>
              <a:off x="1893583" y="3750842"/>
              <a:ext cx="1110487" cy="124995"/>
            </a:xfrm>
            <a:custGeom>
              <a:avLst/>
              <a:gdLst/>
              <a:ahLst/>
              <a:cxnLst/>
              <a:rect l="l" t="t" r="r" b="b"/>
              <a:pathLst>
                <a:path w="16809" h="1892" extrusionOk="0">
                  <a:moveTo>
                    <a:pt x="8006" y="1"/>
                  </a:moveTo>
                  <a:cubicBezTo>
                    <a:pt x="3026" y="1"/>
                    <a:pt x="1" y="553"/>
                    <a:pt x="1" y="553"/>
                  </a:cubicBezTo>
                  <a:lnTo>
                    <a:pt x="210" y="1111"/>
                  </a:lnTo>
                  <a:lnTo>
                    <a:pt x="503" y="1892"/>
                  </a:lnTo>
                  <a:cubicBezTo>
                    <a:pt x="2230" y="1460"/>
                    <a:pt x="4848" y="1324"/>
                    <a:pt x="7467" y="1324"/>
                  </a:cubicBezTo>
                  <a:cubicBezTo>
                    <a:pt x="11956" y="1324"/>
                    <a:pt x="16446" y="1724"/>
                    <a:pt x="16446" y="1724"/>
                  </a:cubicBezTo>
                  <a:lnTo>
                    <a:pt x="16641" y="1111"/>
                  </a:lnTo>
                  <a:lnTo>
                    <a:pt x="16809" y="553"/>
                  </a:lnTo>
                  <a:cubicBezTo>
                    <a:pt x="13475" y="139"/>
                    <a:pt x="10496" y="1"/>
                    <a:pt x="8006" y="1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514;p45"/>
            <p:cNvSpPr/>
            <p:nvPr/>
          </p:nvSpPr>
          <p:spPr>
            <a:xfrm>
              <a:off x="1893583" y="3750842"/>
              <a:ext cx="1110487" cy="73398"/>
            </a:xfrm>
            <a:custGeom>
              <a:avLst/>
              <a:gdLst/>
              <a:ahLst/>
              <a:cxnLst/>
              <a:rect l="l" t="t" r="r" b="b"/>
              <a:pathLst>
                <a:path w="16809" h="1111" extrusionOk="0">
                  <a:moveTo>
                    <a:pt x="8006" y="1"/>
                  </a:moveTo>
                  <a:cubicBezTo>
                    <a:pt x="3026" y="1"/>
                    <a:pt x="1" y="553"/>
                    <a:pt x="1" y="553"/>
                  </a:cubicBezTo>
                  <a:lnTo>
                    <a:pt x="210" y="1111"/>
                  </a:lnTo>
                  <a:cubicBezTo>
                    <a:pt x="3483" y="650"/>
                    <a:pt x="6400" y="497"/>
                    <a:pt x="8834" y="497"/>
                  </a:cubicBezTo>
                  <a:cubicBezTo>
                    <a:pt x="13703" y="497"/>
                    <a:pt x="16641" y="1111"/>
                    <a:pt x="16641" y="1111"/>
                  </a:cubicBezTo>
                  <a:lnTo>
                    <a:pt x="16809" y="553"/>
                  </a:lnTo>
                  <a:cubicBezTo>
                    <a:pt x="13475" y="139"/>
                    <a:pt x="10496" y="1"/>
                    <a:pt x="8006" y="1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515;p45"/>
            <p:cNvSpPr/>
            <p:nvPr/>
          </p:nvSpPr>
          <p:spPr>
            <a:xfrm>
              <a:off x="3560601" y="2062220"/>
              <a:ext cx="427639" cy="163181"/>
            </a:xfrm>
            <a:custGeom>
              <a:avLst/>
              <a:gdLst/>
              <a:ahLst/>
              <a:cxnLst/>
              <a:rect l="l" t="t" r="r" b="b"/>
              <a:pathLst>
                <a:path w="6473" h="2470" extrusionOk="0">
                  <a:moveTo>
                    <a:pt x="1675" y="1"/>
                  </a:moveTo>
                  <a:cubicBezTo>
                    <a:pt x="754" y="1"/>
                    <a:pt x="1" y="545"/>
                    <a:pt x="1" y="1242"/>
                  </a:cubicBezTo>
                  <a:cubicBezTo>
                    <a:pt x="1" y="1926"/>
                    <a:pt x="754" y="2470"/>
                    <a:pt x="1675" y="2470"/>
                  </a:cubicBezTo>
                  <a:lnTo>
                    <a:pt x="4799" y="2470"/>
                  </a:lnTo>
                  <a:cubicBezTo>
                    <a:pt x="5734" y="2470"/>
                    <a:pt x="6473" y="1926"/>
                    <a:pt x="6473" y="1242"/>
                  </a:cubicBezTo>
                  <a:cubicBezTo>
                    <a:pt x="6473" y="545"/>
                    <a:pt x="5720" y="1"/>
                    <a:pt x="4799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516;p45"/>
            <p:cNvSpPr/>
            <p:nvPr/>
          </p:nvSpPr>
          <p:spPr>
            <a:xfrm>
              <a:off x="602541" y="1637422"/>
              <a:ext cx="439663" cy="648824"/>
            </a:xfrm>
            <a:custGeom>
              <a:avLst/>
              <a:gdLst/>
              <a:ahLst/>
              <a:cxnLst/>
              <a:rect l="l" t="t" r="r" b="b"/>
              <a:pathLst>
                <a:path w="6655" h="9821" extrusionOk="0">
                  <a:moveTo>
                    <a:pt x="3962" y="1"/>
                  </a:moveTo>
                  <a:lnTo>
                    <a:pt x="1954" y="56"/>
                  </a:lnTo>
                  <a:lnTo>
                    <a:pt x="1" y="949"/>
                  </a:lnTo>
                  <a:lnTo>
                    <a:pt x="921" y="1451"/>
                  </a:lnTo>
                  <a:lnTo>
                    <a:pt x="1828" y="4562"/>
                  </a:lnTo>
                  <a:lnTo>
                    <a:pt x="587" y="9248"/>
                  </a:lnTo>
                  <a:lnTo>
                    <a:pt x="1828" y="9695"/>
                  </a:lnTo>
                  <a:lnTo>
                    <a:pt x="2735" y="9820"/>
                  </a:lnTo>
                  <a:lnTo>
                    <a:pt x="3976" y="9751"/>
                  </a:lnTo>
                  <a:lnTo>
                    <a:pt x="5162" y="9290"/>
                  </a:lnTo>
                  <a:lnTo>
                    <a:pt x="6138" y="8649"/>
                  </a:lnTo>
                  <a:lnTo>
                    <a:pt x="6654" y="8202"/>
                  </a:lnTo>
                  <a:lnTo>
                    <a:pt x="3585" y="4297"/>
                  </a:lnTo>
                  <a:lnTo>
                    <a:pt x="3432" y="1019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517;p45"/>
            <p:cNvSpPr/>
            <p:nvPr/>
          </p:nvSpPr>
          <p:spPr>
            <a:xfrm>
              <a:off x="637555" y="1699193"/>
              <a:ext cx="408282" cy="591150"/>
            </a:xfrm>
            <a:custGeom>
              <a:avLst/>
              <a:gdLst/>
              <a:ahLst/>
              <a:cxnLst/>
              <a:rect l="l" t="t" r="r" b="b"/>
              <a:pathLst>
                <a:path w="6180" h="8948" extrusionOk="0">
                  <a:moveTo>
                    <a:pt x="2860" y="446"/>
                  </a:moveTo>
                  <a:lnTo>
                    <a:pt x="2986" y="3334"/>
                  </a:lnTo>
                  <a:lnTo>
                    <a:pt x="6040" y="7253"/>
                  </a:lnTo>
                  <a:cubicBezTo>
                    <a:pt x="6040" y="7253"/>
                    <a:pt x="4897" y="8481"/>
                    <a:pt x="3251" y="8760"/>
                  </a:cubicBezTo>
                  <a:cubicBezTo>
                    <a:pt x="2989" y="8807"/>
                    <a:pt x="2731" y="8827"/>
                    <a:pt x="2481" y="8827"/>
                  </a:cubicBezTo>
                  <a:cubicBezTo>
                    <a:pt x="1175" y="8827"/>
                    <a:pt x="112" y="8286"/>
                    <a:pt x="112" y="8286"/>
                  </a:cubicBezTo>
                  <a:lnTo>
                    <a:pt x="1354" y="3613"/>
                  </a:lnTo>
                  <a:lnTo>
                    <a:pt x="559" y="809"/>
                  </a:lnTo>
                  <a:lnTo>
                    <a:pt x="1828" y="977"/>
                  </a:lnTo>
                  <a:lnTo>
                    <a:pt x="2860" y="446"/>
                  </a:lnTo>
                  <a:close/>
                  <a:moveTo>
                    <a:pt x="2958" y="0"/>
                  </a:moveTo>
                  <a:lnTo>
                    <a:pt x="1814" y="879"/>
                  </a:lnTo>
                  <a:lnTo>
                    <a:pt x="433" y="781"/>
                  </a:lnTo>
                  <a:lnTo>
                    <a:pt x="1228" y="3627"/>
                  </a:lnTo>
                  <a:lnTo>
                    <a:pt x="1" y="8355"/>
                  </a:lnTo>
                  <a:lnTo>
                    <a:pt x="57" y="8383"/>
                  </a:lnTo>
                  <a:cubicBezTo>
                    <a:pt x="115" y="8407"/>
                    <a:pt x="1178" y="8947"/>
                    <a:pt x="2507" y="8947"/>
                  </a:cubicBezTo>
                  <a:cubicBezTo>
                    <a:pt x="2752" y="8947"/>
                    <a:pt x="3006" y="8929"/>
                    <a:pt x="3265" y="8885"/>
                  </a:cubicBezTo>
                  <a:cubicBezTo>
                    <a:pt x="4925" y="8592"/>
                    <a:pt x="6082" y="7393"/>
                    <a:pt x="6124" y="7337"/>
                  </a:cubicBezTo>
                  <a:lnTo>
                    <a:pt x="6180" y="7281"/>
                  </a:lnTo>
                  <a:lnTo>
                    <a:pt x="3097" y="330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518;p45"/>
            <p:cNvSpPr/>
            <p:nvPr/>
          </p:nvSpPr>
          <p:spPr>
            <a:xfrm>
              <a:off x="513155" y="1620906"/>
              <a:ext cx="423212" cy="151223"/>
            </a:xfrm>
            <a:custGeom>
              <a:avLst/>
              <a:gdLst/>
              <a:ahLst/>
              <a:cxnLst/>
              <a:rect l="l" t="t" r="r" b="b"/>
              <a:pathLst>
                <a:path w="6406" h="2289" extrusionOk="0">
                  <a:moveTo>
                    <a:pt x="4165" y="420"/>
                  </a:moveTo>
                  <a:cubicBezTo>
                    <a:pt x="4858" y="420"/>
                    <a:pt x="5281" y="656"/>
                    <a:pt x="4646" y="1269"/>
                  </a:cubicBezTo>
                  <a:cubicBezTo>
                    <a:pt x="4590" y="1325"/>
                    <a:pt x="4520" y="1380"/>
                    <a:pt x="4450" y="1436"/>
                  </a:cubicBezTo>
                  <a:cubicBezTo>
                    <a:pt x="4213" y="1687"/>
                    <a:pt x="3892" y="1855"/>
                    <a:pt x="3558" y="1910"/>
                  </a:cubicBezTo>
                  <a:cubicBezTo>
                    <a:pt x="3516" y="1912"/>
                    <a:pt x="3475" y="1913"/>
                    <a:pt x="3433" y="1913"/>
                  </a:cubicBezTo>
                  <a:cubicBezTo>
                    <a:pt x="3137" y="1913"/>
                    <a:pt x="2835" y="1869"/>
                    <a:pt x="2553" y="1771"/>
                  </a:cubicBezTo>
                  <a:cubicBezTo>
                    <a:pt x="2553" y="1771"/>
                    <a:pt x="2484" y="1743"/>
                    <a:pt x="2386" y="1715"/>
                  </a:cubicBezTo>
                  <a:cubicBezTo>
                    <a:pt x="2065" y="1590"/>
                    <a:pt x="1437" y="1283"/>
                    <a:pt x="2316" y="836"/>
                  </a:cubicBezTo>
                  <a:cubicBezTo>
                    <a:pt x="2807" y="588"/>
                    <a:pt x="3582" y="420"/>
                    <a:pt x="4165" y="420"/>
                  </a:cubicBezTo>
                  <a:close/>
                  <a:moveTo>
                    <a:pt x="4582" y="1"/>
                  </a:moveTo>
                  <a:cubicBezTo>
                    <a:pt x="3683" y="1"/>
                    <a:pt x="2487" y="257"/>
                    <a:pt x="1730" y="641"/>
                  </a:cubicBezTo>
                  <a:cubicBezTo>
                    <a:pt x="1" y="1520"/>
                    <a:pt x="2107" y="2064"/>
                    <a:pt x="2107" y="2064"/>
                  </a:cubicBezTo>
                  <a:cubicBezTo>
                    <a:pt x="2555" y="2217"/>
                    <a:pt x="3026" y="2289"/>
                    <a:pt x="3510" y="2289"/>
                  </a:cubicBezTo>
                  <a:cubicBezTo>
                    <a:pt x="3554" y="2289"/>
                    <a:pt x="3597" y="2288"/>
                    <a:pt x="3641" y="2287"/>
                  </a:cubicBezTo>
                  <a:cubicBezTo>
                    <a:pt x="4395" y="2217"/>
                    <a:pt x="5008" y="1548"/>
                    <a:pt x="5008" y="1548"/>
                  </a:cubicBezTo>
                  <a:cubicBezTo>
                    <a:pt x="6406" y="425"/>
                    <a:pt x="5740" y="1"/>
                    <a:pt x="4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519;p45"/>
            <p:cNvSpPr/>
            <p:nvPr/>
          </p:nvSpPr>
          <p:spPr>
            <a:xfrm>
              <a:off x="608090" y="1648984"/>
              <a:ext cx="254218" cy="85290"/>
            </a:xfrm>
            <a:custGeom>
              <a:avLst/>
              <a:gdLst/>
              <a:ahLst/>
              <a:cxnLst/>
              <a:rect l="l" t="t" r="r" b="b"/>
              <a:pathLst>
                <a:path w="3848" h="1291" extrusionOk="0">
                  <a:moveTo>
                    <a:pt x="2718" y="0"/>
                  </a:moveTo>
                  <a:cubicBezTo>
                    <a:pt x="2136" y="0"/>
                    <a:pt x="1368" y="164"/>
                    <a:pt x="879" y="411"/>
                  </a:cubicBezTo>
                  <a:cubicBezTo>
                    <a:pt x="0" y="858"/>
                    <a:pt x="628" y="1179"/>
                    <a:pt x="949" y="1290"/>
                  </a:cubicBezTo>
                  <a:cubicBezTo>
                    <a:pt x="949" y="1290"/>
                    <a:pt x="977" y="690"/>
                    <a:pt x="2135" y="467"/>
                  </a:cubicBezTo>
                  <a:cubicBezTo>
                    <a:pt x="2321" y="431"/>
                    <a:pt x="2474" y="416"/>
                    <a:pt x="2602" y="416"/>
                  </a:cubicBezTo>
                  <a:cubicBezTo>
                    <a:pt x="3257" y="416"/>
                    <a:pt x="3209" y="820"/>
                    <a:pt x="3209" y="844"/>
                  </a:cubicBezTo>
                  <a:cubicBezTo>
                    <a:pt x="3847" y="235"/>
                    <a:pt x="3417" y="0"/>
                    <a:pt x="2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520;p45"/>
            <p:cNvSpPr/>
            <p:nvPr/>
          </p:nvSpPr>
          <p:spPr>
            <a:xfrm>
              <a:off x="597057" y="1624407"/>
              <a:ext cx="292139" cy="144022"/>
            </a:xfrm>
            <a:custGeom>
              <a:avLst/>
              <a:gdLst/>
              <a:ahLst/>
              <a:cxnLst/>
              <a:rect l="l" t="t" r="r" b="b"/>
              <a:pathLst>
                <a:path w="4422" h="2180" extrusionOk="0">
                  <a:moveTo>
                    <a:pt x="3390" y="112"/>
                  </a:moveTo>
                  <a:cubicBezTo>
                    <a:pt x="3541" y="112"/>
                    <a:pt x="3678" y="179"/>
                    <a:pt x="3780" y="281"/>
                  </a:cubicBezTo>
                  <a:cubicBezTo>
                    <a:pt x="4003" y="518"/>
                    <a:pt x="4087" y="993"/>
                    <a:pt x="2818" y="1732"/>
                  </a:cubicBezTo>
                  <a:cubicBezTo>
                    <a:pt x="2818" y="1732"/>
                    <a:pt x="2471" y="1994"/>
                    <a:pt x="1878" y="1994"/>
                  </a:cubicBezTo>
                  <a:cubicBezTo>
                    <a:pt x="1504" y="1994"/>
                    <a:pt x="1033" y="1890"/>
                    <a:pt x="488" y="1551"/>
                  </a:cubicBezTo>
                  <a:cubicBezTo>
                    <a:pt x="293" y="1425"/>
                    <a:pt x="251" y="1160"/>
                    <a:pt x="377" y="965"/>
                  </a:cubicBezTo>
                  <a:cubicBezTo>
                    <a:pt x="614" y="630"/>
                    <a:pt x="1339" y="225"/>
                    <a:pt x="3348" y="114"/>
                  </a:cubicBezTo>
                  <a:cubicBezTo>
                    <a:pt x="3362" y="113"/>
                    <a:pt x="3376" y="112"/>
                    <a:pt x="3390" y="112"/>
                  </a:cubicBezTo>
                  <a:close/>
                  <a:moveTo>
                    <a:pt x="3613" y="1"/>
                  </a:moveTo>
                  <a:cubicBezTo>
                    <a:pt x="3599" y="1"/>
                    <a:pt x="3585" y="1"/>
                    <a:pt x="3571" y="2"/>
                  </a:cubicBezTo>
                  <a:cubicBezTo>
                    <a:pt x="1255" y="128"/>
                    <a:pt x="432" y="616"/>
                    <a:pt x="153" y="993"/>
                  </a:cubicBezTo>
                  <a:cubicBezTo>
                    <a:pt x="0" y="1216"/>
                    <a:pt x="56" y="1523"/>
                    <a:pt x="293" y="1676"/>
                  </a:cubicBezTo>
                  <a:cubicBezTo>
                    <a:pt x="907" y="2061"/>
                    <a:pt x="1444" y="2179"/>
                    <a:pt x="1872" y="2179"/>
                  </a:cubicBezTo>
                  <a:cubicBezTo>
                    <a:pt x="2562" y="2179"/>
                    <a:pt x="2971" y="1871"/>
                    <a:pt x="2971" y="1871"/>
                  </a:cubicBezTo>
                  <a:cubicBezTo>
                    <a:pt x="4422" y="1021"/>
                    <a:pt x="4324" y="490"/>
                    <a:pt x="4073" y="212"/>
                  </a:cubicBezTo>
                  <a:cubicBezTo>
                    <a:pt x="3957" y="82"/>
                    <a:pt x="3792" y="1"/>
                    <a:pt x="3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521;p45"/>
            <p:cNvSpPr/>
            <p:nvPr/>
          </p:nvSpPr>
          <p:spPr>
            <a:xfrm>
              <a:off x="839384" y="1624540"/>
              <a:ext cx="102335" cy="89452"/>
            </a:xfrm>
            <a:custGeom>
              <a:avLst/>
              <a:gdLst/>
              <a:ahLst/>
              <a:cxnLst/>
              <a:rect l="l" t="t" r="r" b="b"/>
              <a:pathLst>
                <a:path w="1549" h="1354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293"/>
                    <a:pt x="56" y="1353"/>
                    <a:pt x="56" y="1353"/>
                  </a:cubicBezTo>
                  <a:cubicBezTo>
                    <a:pt x="1549" y="7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522;p45"/>
            <p:cNvSpPr/>
            <p:nvPr/>
          </p:nvSpPr>
          <p:spPr>
            <a:xfrm>
              <a:off x="656912" y="1935970"/>
              <a:ext cx="366859" cy="333694"/>
            </a:xfrm>
            <a:custGeom>
              <a:avLst/>
              <a:gdLst/>
              <a:ahLst/>
              <a:cxnLst/>
              <a:rect l="l" t="t" r="r" b="b"/>
              <a:pathLst>
                <a:path w="5553" h="5051" extrusionOk="0">
                  <a:moveTo>
                    <a:pt x="1" y="4618"/>
                  </a:moveTo>
                  <a:lnTo>
                    <a:pt x="1" y="4618"/>
                  </a:lnTo>
                  <a:cubicBezTo>
                    <a:pt x="503" y="4785"/>
                    <a:pt x="1033" y="4911"/>
                    <a:pt x="1563" y="4981"/>
                  </a:cubicBezTo>
                  <a:lnTo>
                    <a:pt x="1563" y="4981"/>
                  </a:lnTo>
                  <a:cubicBezTo>
                    <a:pt x="2065" y="5050"/>
                    <a:pt x="2567" y="5036"/>
                    <a:pt x="3069" y="4967"/>
                  </a:cubicBezTo>
                  <a:cubicBezTo>
                    <a:pt x="3627" y="4869"/>
                    <a:pt x="4157" y="4660"/>
                    <a:pt x="4632" y="4353"/>
                  </a:cubicBezTo>
                  <a:cubicBezTo>
                    <a:pt x="4966" y="4144"/>
                    <a:pt x="5273" y="3907"/>
                    <a:pt x="5552" y="3628"/>
                  </a:cubicBezTo>
                  <a:lnTo>
                    <a:pt x="5552" y="3628"/>
                  </a:lnTo>
                  <a:lnTo>
                    <a:pt x="2707" y="1"/>
                  </a:lnTo>
                  <a:lnTo>
                    <a:pt x="1214" y="266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523;p45"/>
            <p:cNvSpPr/>
            <p:nvPr/>
          </p:nvSpPr>
          <p:spPr>
            <a:xfrm>
              <a:off x="770280" y="2034341"/>
              <a:ext cx="23585" cy="19357"/>
            </a:xfrm>
            <a:custGeom>
              <a:avLst/>
              <a:gdLst/>
              <a:ahLst/>
              <a:cxnLst/>
              <a:rect l="l" t="t" r="r" b="b"/>
              <a:pathLst>
                <a:path w="357" h="293" extrusionOk="0">
                  <a:moveTo>
                    <a:pt x="175" y="1"/>
                  </a:moveTo>
                  <a:cubicBezTo>
                    <a:pt x="164" y="1"/>
                    <a:pt x="152" y="2"/>
                    <a:pt x="140" y="4"/>
                  </a:cubicBezTo>
                  <a:cubicBezTo>
                    <a:pt x="56" y="18"/>
                    <a:pt x="0" y="88"/>
                    <a:pt x="28" y="172"/>
                  </a:cubicBezTo>
                  <a:cubicBezTo>
                    <a:pt x="37" y="247"/>
                    <a:pt x="100" y="292"/>
                    <a:pt x="168" y="292"/>
                  </a:cubicBezTo>
                  <a:cubicBezTo>
                    <a:pt x="213" y="292"/>
                    <a:pt x="260" y="272"/>
                    <a:pt x="293" y="228"/>
                  </a:cubicBezTo>
                  <a:cubicBezTo>
                    <a:pt x="357" y="126"/>
                    <a:pt x="293" y="1"/>
                    <a:pt x="17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524;p45"/>
            <p:cNvSpPr/>
            <p:nvPr/>
          </p:nvSpPr>
          <p:spPr>
            <a:xfrm>
              <a:off x="746298" y="2112694"/>
              <a:ext cx="23519" cy="19291"/>
            </a:xfrm>
            <a:custGeom>
              <a:avLst/>
              <a:gdLst/>
              <a:ahLst/>
              <a:cxnLst/>
              <a:rect l="l" t="t" r="r" b="b"/>
              <a:pathLst>
                <a:path w="356" h="292" extrusionOk="0">
                  <a:moveTo>
                    <a:pt x="173" y="0"/>
                  </a:moveTo>
                  <a:cubicBezTo>
                    <a:pt x="162" y="0"/>
                    <a:pt x="151" y="2"/>
                    <a:pt x="140" y="4"/>
                  </a:cubicBezTo>
                  <a:cubicBezTo>
                    <a:pt x="56" y="18"/>
                    <a:pt x="1" y="88"/>
                    <a:pt x="15" y="171"/>
                  </a:cubicBezTo>
                  <a:cubicBezTo>
                    <a:pt x="31" y="247"/>
                    <a:pt x="98" y="292"/>
                    <a:pt x="164" y="292"/>
                  </a:cubicBezTo>
                  <a:cubicBezTo>
                    <a:pt x="208" y="292"/>
                    <a:pt x="252" y="272"/>
                    <a:pt x="280" y="227"/>
                  </a:cubicBezTo>
                  <a:cubicBezTo>
                    <a:pt x="356" y="125"/>
                    <a:pt x="281" y="0"/>
                    <a:pt x="173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525;p45"/>
            <p:cNvSpPr/>
            <p:nvPr/>
          </p:nvSpPr>
          <p:spPr>
            <a:xfrm>
              <a:off x="737115" y="2204855"/>
              <a:ext cx="23585" cy="19753"/>
            </a:xfrm>
            <a:custGeom>
              <a:avLst/>
              <a:gdLst/>
              <a:ahLst/>
              <a:cxnLst/>
              <a:rect l="l" t="t" r="r" b="b"/>
              <a:pathLst>
                <a:path w="357" h="299" extrusionOk="0">
                  <a:moveTo>
                    <a:pt x="170" y="1"/>
                  </a:moveTo>
                  <a:cubicBezTo>
                    <a:pt x="160" y="1"/>
                    <a:pt x="150" y="2"/>
                    <a:pt x="140" y="4"/>
                  </a:cubicBezTo>
                  <a:cubicBezTo>
                    <a:pt x="56" y="18"/>
                    <a:pt x="0" y="102"/>
                    <a:pt x="14" y="171"/>
                  </a:cubicBezTo>
                  <a:cubicBezTo>
                    <a:pt x="31" y="255"/>
                    <a:pt x="98" y="299"/>
                    <a:pt x="165" y="299"/>
                  </a:cubicBezTo>
                  <a:cubicBezTo>
                    <a:pt x="208" y="299"/>
                    <a:pt x="251" y="280"/>
                    <a:pt x="279" y="241"/>
                  </a:cubicBezTo>
                  <a:cubicBezTo>
                    <a:pt x="356" y="138"/>
                    <a:pt x="280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526;p45"/>
            <p:cNvSpPr/>
            <p:nvPr/>
          </p:nvSpPr>
          <p:spPr>
            <a:xfrm>
              <a:off x="725091" y="2155174"/>
              <a:ext cx="12883" cy="10504"/>
            </a:xfrm>
            <a:custGeom>
              <a:avLst/>
              <a:gdLst/>
              <a:ahLst/>
              <a:cxnLst/>
              <a:rect l="l" t="t" r="r" b="b"/>
              <a:pathLst>
                <a:path w="195" h="159" extrusionOk="0">
                  <a:moveTo>
                    <a:pt x="104" y="1"/>
                  </a:moveTo>
                  <a:cubicBezTo>
                    <a:pt x="98" y="1"/>
                    <a:pt x="92" y="1"/>
                    <a:pt x="85" y="3"/>
                  </a:cubicBezTo>
                  <a:cubicBezTo>
                    <a:pt x="43" y="17"/>
                    <a:pt x="1" y="58"/>
                    <a:pt x="15" y="114"/>
                  </a:cubicBezTo>
                  <a:cubicBezTo>
                    <a:pt x="21" y="146"/>
                    <a:pt x="34" y="159"/>
                    <a:pt x="50" y="159"/>
                  </a:cubicBezTo>
                  <a:cubicBezTo>
                    <a:pt x="106" y="159"/>
                    <a:pt x="195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527;p45"/>
            <p:cNvSpPr/>
            <p:nvPr/>
          </p:nvSpPr>
          <p:spPr>
            <a:xfrm>
              <a:off x="715908" y="2183846"/>
              <a:ext cx="15393" cy="12288"/>
            </a:xfrm>
            <a:custGeom>
              <a:avLst/>
              <a:gdLst/>
              <a:ahLst/>
              <a:cxnLst/>
              <a:rect l="l" t="t" r="r" b="b"/>
              <a:pathLst>
                <a:path w="233" h="186" extrusionOk="0">
                  <a:moveTo>
                    <a:pt x="97" y="0"/>
                  </a:moveTo>
                  <a:cubicBezTo>
                    <a:pt x="93" y="0"/>
                    <a:pt x="89" y="1"/>
                    <a:pt x="84" y="1"/>
                  </a:cubicBezTo>
                  <a:cubicBezTo>
                    <a:pt x="28" y="1"/>
                    <a:pt x="0" y="57"/>
                    <a:pt x="0" y="113"/>
                  </a:cubicBezTo>
                  <a:cubicBezTo>
                    <a:pt x="12" y="149"/>
                    <a:pt x="45" y="185"/>
                    <a:pt x="90" y="185"/>
                  </a:cubicBezTo>
                  <a:cubicBezTo>
                    <a:pt x="97" y="185"/>
                    <a:pt x="104" y="184"/>
                    <a:pt x="112" y="182"/>
                  </a:cubicBezTo>
                  <a:cubicBezTo>
                    <a:pt x="233" y="156"/>
                    <a:pt x="199" y="0"/>
                    <a:pt x="9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528;p45"/>
            <p:cNvSpPr/>
            <p:nvPr/>
          </p:nvSpPr>
          <p:spPr>
            <a:xfrm>
              <a:off x="743524" y="2019873"/>
              <a:ext cx="13015" cy="13147"/>
            </a:xfrm>
            <a:custGeom>
              <a:avLst/>
              <a:gdLst/>
              <a:ahLst/>
              <a:cxnLst/>
              <a:rect l="l" t="t" r="r" b="b"/>
              <a:pathLst>
                <a:path w="197" h="199" extrusionOk="0">
                  <a:moveTo>
                    <a:pt x="85" y="0"/>
                  </a:moveTo>
                  <a:cubicBezTo>
                    <a:pt x="29" y="14"/>
                    <a:pt x="1" y="70"/>
                    <a:pt x="1" y="112"/>
                  </a:cubicBezTo>
                  <a:cubicBezTo>
                    <a:pt x="13" y="160"/>
                    <a:pt x="46" y="198"/>
                    <a:pt x="91" y="198"/>
                  </a:cubicBezTo>
                  <a:cubicBezTo>
                    <a:pt x="98" y="198"/>
                    <a:pt x="105" y="197"/>
                    <a:pt x="112" y="196"/>
                  </a:cubicBezTo>
                  <a:cubicBezTo>
                    <a:pt x="168" y="182"/>
                    <a:pt x="196" y="140"/>
                    <a:pt x="196" y="84"/>
                  </a:cubicBezTo>
                  <a:cubicBezTo>
                    <a:pt x="182" y="28"/>
                    <a:pt x="140" y="0"/>
                    <a:pt x="85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529;p45"/>
            <p:cNvSpPr/>
            <p:nvPr/>
          </p:nvSpPr>
          <p:spPr>
            <a:xfrm>
              <a:off x="736983" y="2079001"/>
              <a:ext cx="14006" cy="12817"/>
            </a:xfrm>
            <a:custGeom>
              <a:avLst/>
              <a:gdLst/>
              <a:ahLst/>
              <a:cxnLst/>
              <a:rect l="l" t="t" r="r" b="b"/>
              <a:pathLst>
                <a:path w="212" h="194" extrusionOk="0">
                  <a:moveTo>
                    <a:pt x="107" y="0"/>
                  </a:moveTo>
                  <a:cubicBezTo>
                    <a:pt x="54" y="0"/>
                    <a:pt x="1" y="40"/>
                    <a:pt x="16" y="110"/>
                  </a:cubicBezTo>
                  <a:cubicBezTo>
                    <a:pt x="30" y="165"/>
                    <a:pt x="72" y="193"/>
                    <a:pt x="128" y="193"/>
                  </a:cubicBezTo>
                  <a:cubicBezTo>
                    <a:pt x="184" y="179"/>
                    <a:pt x="211" y="123"/>
                    <a:pt x="197" y="82"/>
                  </a:cubicBezTo>
                  <a:cubicBezTo>
                    <a:pt x="191" y="26"/>
                    <a:pt x="149" y="0"/>
                    <a:pt x="10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530;p45"/>
            <p:cNvSpPr/>
            <p:nvPr/>
          </p:nvSpPr>
          <p:spPr>
            <a:xfrm>
              <a:off x="735133" y="1974882"/>
              <a:ext cx="14138" cy="12618"/>
            </a:xfrm>
            <a:custGeom>
              <a:avLst/>
              <a:gdLst/>
              <a:ahLst/>
              <a:cxnLst/>
              <a:rect l="l" t="t" r="r" b="b"/>
              <a:pathLst>
                <a:path w="214" h="191" extrusionOk="0">
                  <a:moveTo>
                    <a:pt x="107" y="0"/>
                  </a:moveTo>
                  <a:cubicBezTo>
                    <a:pt x="54" y="0"/>
                    <a:pt x="1" y="40"/>
                    <a:pt x="16" y="109"/>
                  </a:cubicBezTo>
                  <a:cubicBezTo>
                    <a:pt x="22" y="165"/>
                    <a:pt x="65" y="191"/>
                    <a:pt x="107" y="191"/>
                  </a:cubicBezTo>
                  <a:cubicBezTo>
                    <a:pt x="160" y="191"/>
                    <a:pt x="213" y="151"/>
                    <a:pt x="198" y="81"/>
                  </a:cubicBezTo>
                  <a:cubicBezTo>
                    <a:pt x="191" y="26"/>
                    <a:pt x="149" y="0"/>
                    <a:pt x="10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531;p45"/>
            <p:cNvSpPr/>
            <p:nvPr/>
          </p:nvSpPr>
          <p:spPr>
            <a:xfrm>
              <a:off x="692852" y="2219653"/>
              <a:ext cx="16120" cy="12420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22" y="0"/>
                  </a:moveTo>
                  <a:cubicBezTo>
                    <a:pt x="115" y="0"/>
                    <a:pt x="107" y="1"/>
                    <a:pt x="98" y="3"/>
                  </a:cubicBezTo>
                  <a:cubicBezTo>
                    <a:pt x="43" y="3"/>
                    <a:pt x="1" y="59"/>
                    <a:pt x="15" y="115"/>
                  </a:cubicBezTo>
                  <a:cubicBezTo>
                    <a:pt x="27" y="151"/>
                    <a:pt x="60" y="187"/>
                    <a:pt x="105" y="187"/>
                  </a:cubicBezTo>
                  <a:cubicBezTo>
                    <a:pt x="112" y="187"/>
                    <a:pt x="119" y="186"/>
                    <a:pt x="126" y="184"/>
                  </a:cubicBezTo>
                  <a:cubicBezTo>
                    <a:pt x="243" y="171"/>
                    <a:pt x="227" y="0"/>
                    <a:pt x="12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532;p45"/>
            <p:cNvSpPr/>
            <p:nvPr/>
          </p:nvSpPr>
          <p:spPr>
            <a:xfrm>
              <a:off x="696551" y="2127426"/>
              <a:ext cx="22726" cy="19621"/>
            </a:xfrm>
            <a:custGeom>
              <a:avLst/>
              <a:gdLst/>
              <a:ahLst/>
              <a:cxnLst/>
              <a:rect l="l" t="t" r="r" b="b"/>
              <a:pathLst>
                <a:path w="344" h="297" extrusionOk="0">
                  <a:moveTo>
                    <a:pt x="170" y="1"/>
                  </a:moveTo>
                  <a:cubicBezTo>
                    <a:pt x="160" y="1"/>
                    <a:pt x="150" y="2"/>
                    <a:pt x="140" y="4"/>
                  </a:cubicBezTo>
                  <a:cubicBezTo>
                    <a:pt x="56" y="18"/>
                    <a:pt x="0" y="88"/>
                    <a:pt x="14" y="172"/>
                  </a:cubicBezTo>
                  <a:cubicBezTo>
                    <a:pt x="31" y="253"/>
                    <a:pt x="94" y="296"/>
                    <a:pt x="158" y="296"/>
                  </a:cubicBezTo>
                  <a:cubicBezTo>
                    <a:pt x="204" y="296"/>
                    <a:pt x="250" y="274"/>
                    <a:pt x="279" y="227"/>
                  </a:cubicBezTo>
                  <a:cubicBezTo>
                    <a:pt x="344" y="138"/>
                    <a:pt x="278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533;p45"/>
            <p:cNvSpPr/>
            <p:nvPr/>
          </p:nvSpPr>
          <p:spPr>
            <a:xfrm>
              <a:off x="736190" y="1927316"/>
              <a:ext cx="100485" cy="36005"/>
            </a:xfrm>
            <a:custGeom>
              <a:avLst/>
              <a:gdLst/>
              <a:ahLst/>
              <a:cxnLst/>
              <a:rect l="l" t="t" r="r" b="b"/>
              <a:pathLst>
                <a:path w="1521" h="545" extrusionOk="0">
                  <a:moveTo>
                    <a:pt x="1049" y="1"/>
                  </a:moveTo>
                  <a:cubicBezTo>
                    <a:pt x="937" y="1"/>
                    <a:pt x="828" y="14"/>
                    <a:pt x="726" y="34"/>
                  </a:cubicBezTo>
                  <a:lnTo>
                    <a:pt x="698" y="34"/>
                  </a:lnTo>
                  <a:cubicBezTo>
                    <a:pt x="307" y="104"/>
                    <a:pt x="0" y="257"/>
                    <a:pt x="14" y="383"/>
                  </a:cubicBezTo>
                  <a:lnTo>
                    <a:pt x="14" y="397"/>
                  </a:lnTo>
                  <a:cubicBezTo>
                    <a:pt x="35" y="489"/>
                    <a:pt x="199" y="544"/>
                    <a:pt x="424" y="544"/>
                  </a:cubicBezTo>
                  <a:cubicBezTo>
                    <a:pt x="504" y="544"/>
                    <a:pt x="592" y="537"/>
                    <a:pt x="684" y="522"/>
                  </a:cubicBezTo>
                  <a:cubicBezTo>
                    <a:pt x="726" y="522"/>
                    <a:pt x="767" y="522"/>
                    <a:pt x="809" y="509"/>
                  </a:cubicBezTo>
                  <a:cubicBezTo>
                    <a:pt x="991" y="481"/>
                    <a:pt x="1172" y="425"/>
                    <a:pt x="1325" y="341"/>
                  </a:cubicBezTo>
                  <a:cubicBezTo>
                    <a:pt x="1451" y="271"/>
                    <a:pt x="1521" y="202"/>
                    <a:pt x="1507" y="132"/>
                  </a:cubicBezTo>
                  <a:cubicBezTo>
                    <a:pt x="1493" y="62"/>
                    <a:pt x="1353" y="20"/>
                    <a:pt x="1172" y="6"/>
                  </a:cubicBezTo>
                  <a:cubicBezTo>
                    <a:pt x="1131" y="3"/>
                    <a:pt x="1090" y="1"/>
                    <a:pt x="1049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534;p45"/>
            <p:cNvSpPr/>
            <p:nvPr/>
          </p:nvSpPr>
          <p:spPr>
            <a:xfrm>
              <a:off x="924608" y="2198644"/>
              <a:ext cx="14732" cy="9249"/>
            </a:xfrm>
            <a:custGeom>
              <a:avLst/>
              <a:gdLst/>
              <a:ahLst/>
              <a:cxnLst/>
              <a:rect l="l" t="t" r="r" b="b"/>
              <a:pathLst>
                <a:path w="223" h="140" extrusionOk="0">
                  <a:moveTo>
                    <a:pt x="36" y="0"/>
                  </a:moveTo>
                  <a:cubicBezTo>
                    <a:pt x="14" y="0"/>
                    <a:pt x="0" y="16"/>
                    <a:pt x="8" y="56"/>
                  </a:cubicBezTo>
                  <a:cubicBezTo>
                    <a:pt x="8" y="112"/>
                    <a:pt x="64" y="140"/>
                    <a:pt x="119" y="140"/>
                  </a:cubicBezTo>
                  <a:cubicBezTo>
                    <a:pt x="222" y="119"/>
                    <a:pt x="98" y="0"/>
                    <a:pt x="3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535;p45"/>
            <p:cNvSpPr/>
            <p:nvPr/>
          </p:nvSpPr>
          <p:spPr>
            <a:xfrm>
              <a:off x="938878" y="2157948"/>
              <a:ext cx="13081" cy="10174"/>
            </a:xfrm>
            <a:custGeom>
              <a:avLst/>
              <a:gdLst/>
              <a:ahLst/>
              <a:cxnLst/>
              <a:rect l="l" t="t" r="r" b="b"/>
              <a:pathLst>
                <a:path w="198" h="154" extrusionOk="0">
                  <a:moveTo>
                    <a:pt x="116" y="1"/>
                  </a:moveTo>
                  <a:cubicBezTo>
                    <a:pt x="111" y="1"/>
                    <a:pt x="105" y="1"/>
                    <a:pt x="99" y="3"/>
                  </a:cubicBezTo>
                  <a:cubicBezTo>
                    <a:pt x="43" y="16"/>
                    <a:pt x="1" y="58"/>
                    <a:pt x="15" y="114"/>
                  </a:cubicBezTo>
                  <a:cubicBezTo>
                    <a:pt x="21" y="142"/>
                    <a:pt x="33" y="153"/>
                    <a:pt x="48" y="153"/>
                  </a:cubicBezTo>
                  <a:cubicBezTo>
                    <a:pt x="104" y="153"/>
                    <a:pt x="198" y="1"/>
                    <a:pt x="11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536;p45"/>
            <p:cNvSpPr/>
            <p:nvPr/>
          </p:nvSpPr>
          <p:spPr>
            <a:xfrm>
              <a:off x="905713" y="2156957"/>
              <a:ext cx="13015" cy="13147"/>
            </a:xfrm>
            <a:custGeom>
              <a:avLst/>
              <a:gdLst/>
              <a:ahLst/>
              <a:cxnLst/>
              <a:rect l="l" t="t" r="r" b="b"/>
              <a:pathLst>
                <a:path w="197" h="199" extrusionOk="0">
                  <a:moveTo>
                    <a:pt x="106" y="1"/>
                  </a:moveTo>
                  <a:cubicBezTo>
                    <a:pt x="99" y="1"/>
                    <a:pt x="92" y="2"/>
                    <a:pt x="84" y="4"/>
                  </a:cubicBezTo>
                  <a:cubicBezTo>
                    <a:pt x="29" y="18"/>
                    <a:pt x="1" y="59"/>
                    <a:pt x="1" y="115"/>
                  </a:cubicBezTo>
                  <a:cubicBezTo>
                    <a:pt x="15" y="171"/>
                    <a:pt x="57" y="199"/>
                    <a:pt x="112" y="199"/>
                  </a:cubicBezTo>
                  <a:cubicBezTo>
                    <a:pt x="168" y="185"/>
                    <a:pt x="196" y="129"/>
                    <a:pt x="196" y="87"/>
                  </a:cubicBezTo>
                  <a:cubicBezTo>
                    <a:pt x="184" y="39"/>
                    <a:pt x="151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537;p45"/>
            <p:cNvSpPr/>
            <p:nvPr/>
          </p:nvSpPr>
          <p:spPr>
            <a:xfrm>
              <a:off x="882723" y="2121018"/>
              <a:ext cx="23519" cy="19555"/>
            </a:xfrm>
            <a:custGeom>
              <a:avLst/>
              <a:gdLst/>
              <a:ahLst/>
              <a:cxnLst/>
              <a:rect l="l" t="t" r="r" b="b"/>
              <a:pathLst>
                <a:path w="356" h="296" extrusionOk="0">
                  <a:moveTo>
                    <a:pt x="170" y="0"/>
                  </a:moveTo>
                  <a:cubicBezTo>
                    <a:pt x="160" y="0"/>
                    <a:pt x="150" y="1"/>
                    <a:pt x="140" y="4"/>
                  </a:cubicBezTo>
                  <a:cubicBezTo>
                    <a:pt x="56" y="18"/>
                    <a:pt x="0" y="87"/>
                    <a:pt x="14" y="171"/>
                  </a:cubicBezTo>
                  <a:cubicBezTo>
                    <a:pt x="30" y="252"/>
                    <a:pt x="94" y="296"/>
                    <a:pt x="158" y="296"/>
                  </a:cubicBezTo>
                  <a:cubicBezTo>
                    <a:pt x="204" y="296"/>
                    <a:pt x="250" y="273"/>
                    <a:pt x="279" y="227"/>
                  </a:cubicBezTo>
                  <a:cubicBezTo>
                    <a:pt x="356" y="137"/>
                    <a:pt x="280" y="0"/>
                    <a:pt x="170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538;p45"/>
            <p:cNvSpPr/>
            <p:nvPr/>
          </p:nvSpPr>
          <p:spPr>
            <a:xfrm>
              <a:off x="850417" y="2008575"/>
              <a:ext cx="23585" cy="19291"/>
            </a:xfrm>
            <a:custGeom>
              <a:avLst/>
              <a:gdLst/>
              <a:ahLst/>
              <a:cxnLst/>
              <a:rect l="l" t="t" r="r" b="b"/>
              <a:pathLst>
                <a:path w="357" h="292" extrusionOk="0">
                  <a:moveTo>
                    <a:pt x="170" y="1"/>
                  </a:moveTo>
                  <a:cubicBezTo>
                    <a:pt x="161" y="1"/>
                    <a:pt x="151" y="2"/>
                    <a:pt x="140" y="4"/>
                  </a:cubicBezTo>
                  <a:cubicBezTo>
                    <a:pt x="57" y="18"/>
                    <a:pt x="1" y="88"/>
                    <a:pt x="15" y="171"/>
                  </a:cubicBezTo>
                  <a:cubicBezTo>
                    <a:pt x="32" y="247"/>
                    <a:pt x="99" y="292"/>
                    <a:pt x="164" y="292"/>
                  </a:cubicBezTo>
                  <a:cubicBezTo>
                    <a:pt x="208" y="292"/>
                    <a:pt x="252" y="272"/>
                    <a:pt x="280" y="227"/>
                  </a:cubicBezTo>
                  <a:cubicBezTo>
                    <a:pt x="357" y="137"/>
                    <a:pt x="281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539;p45"/>
            <p:cNvSpPr/>
            <p:nvPr/>
          </p:nvSpPr>
          <p:spPr>
            <a:xfrm>
              <a:off x="810844" y="2152465"/>
              <a:ext cx="23783" cy="20084"/>
            </a:xfrm>
            <a:custGeom>
              <a:avLst/>
              <a:gdLst/>
              <a:ahLst/>
              <a:cxnLst/>
              <a:rect l="l" t="t" r="r" b="b"/>
              <a:pathLst>
                <a:path w="360" h="304" extrusionOk="0">
                  <a:moveTo>
                    <a:pt x="159" y="1"/>
                  </a:moveTo>
                  <a:cubicBezTo>
                    <a:pt x="152" y="1"/>
                    <a:pt x="146" y="1"/>
                    <a:pt x="140" y="2"/>
                  </a:cubicBezTo>
                  <a:cubicBezTo>
                    <a:pt x="56" y="16"/>
                    <a:pt x="0" y="99"/>
                    <a:pt x="28" y="183"/>
                  </a:cubicBezTo>
                  <a:cubicBezTo>
                    <a:pt x="36" y="258"/>
                    <a:pt x="100" y="304"/>
                    <a:pt x="168" y="304"/>
                  </a:cubicBezTo>
                  <a:cubicBezTo>
                    <a:pt x="213" y="304"/>
                    <a:pt x="260" y="284"/>
                    <a:pt x="293" y="239"/>
                  </a:cubicBezTo>
                  <a:cubicBezTo>
                    <a:pt x="359" y="133"/>
                    <a:pt x="287" y="1"/>
                    <a:pt x="159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540;p45"/>
            <p:cNvSpPr/>
            <p:nvPr/>
          </p:nvSpPr>
          <p:spPr>
            <a:xfrm>
              <a:off x="807144" y="2203005"/>
              <a:ext cx="22660" cy="19291"/>
            </a:xfrm>
            <a:custGeom>
              <a:avLst/>
              <a:gdLst/>
              <a:ahLst/>
              <a:cxnLst/>
              <a:rect l="l" t="t" r="r" b="b"/>
              <a:pathLst>
                <a:path w="343" h="292" extrusionOk="0">
                  <a:moveTo>
                    <a:pt x="172" y="0"/>
                  </a:moveTo>
                  <a:cubicBezTo>
                    <a:pt x="162" y="0"/>
                    <a:pt x="151" y="2"/>
                    <a:pt x="140" y="4"/>
                  </a:cubicBezTo>
                  <a:cubicBezTo>
                    <a:pt x="56" y="18"/>
                    <a:pt x="0" y="88"/>
                    <a:pt x="14" y="171"/>
                  </a:cubicBezTo>
                  <a:cubicBezTo>
                    <a:pt x="31" y="247"/>
                    <a:pt x="98" y="292"/>
                    <a:pt x="164" y="292"/>
                  </a:cubicBezTo>
                  <a:cubicBezTo>
                    <a:pt x="208" y="292"/>
                    <a:pt x="251" y="272"/>
                    <a:pt x="279" y="227"/>
                  </a:cubicBezTo>
                  <a:cubicBezTo>
                    <a:pt x="343" y="125"/>
                    <a:pt x="279" y="0"/>
                    <a:pt x="17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541;p45"/>
            <p:cNvSpPr/>
            <p:nvPr/>
          </p:nvSpPr>
          <p:spPr>
            <a:xfrm>
              <a:off x="955526" y="2175522"/>
              <a:ext cx="23717" cy="20084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57" y="1"/>
                  </a:moveTo>
                  <a:cubicBezTo>
                    <a:pt x="151" y="1"/>
                    <a:pt x="145" y="1"/>
                    <a:pt x="140" y="2"/>
                  </a:cubicBezTo>
                  <a:cubicBezTo>
                    <a:pt x="56" y="15"/>
                    <a:pt x="0" y="99"/>
                    <a:pt x="14" y="183"/>
                  </a:cubicBezTo>
                  <a:cubicBezTo>
                    <a:pt x="31" y="258"/>
                    <a:pt x="98" y="303"/>
                    <a:pt x="164" y="303"/>
                  </a:cubicBezTo>
                  <a:cubicBezTo>
                    <a:pt x="208" y="303"/>
                    <a:pt x="251" y="283"/>
                    <a:pt x="279" y="239"/>
                  </a:cubicBezTo>
                  <a:cubicBezTo>
                    <a:pt x="359" y="132"/>
                    <a:pt x="274" y="1"/>
                    <a:pt x="157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542;p45"/>
            <p:cNvSpPr/>
            <p:nvPr/>
          </p:nvSpPr>
          <p:spPr>
            <a:xfrm>
              <a:off x="941653" y="2113817"/>
              <a:ext cx="22925" cy="19621"/>
            </a:xfrm>
            <a:custGeom>
              <a:avLst/>
              <a:gdLst/>
              <a:ahLst/>
              <a:cxnLst/>
              <a:rect l="l" t="t" r="r" b="b"/>
              <a:pathLst>
                <a:path w="347" h="297" extrusionOk="0">
                  <a:moveTo>
                    <a:pt x="158" y="0"/>
                  </a:moveTo>
                  <a:cubicBezTo>
                    <a:pt x="152" y="0"/>
                    <a:pt x="146" y="0"/>
                    <a:pt x="140" y="1"/>
                  </a:cubicBezTo>
                  <a:cubicBezTo>
                    <a:pt x="57" y="15"/>
                    <a:pt x="1" y="99"/>
                    <a:pt x="15" y="182"/>
                  </a:cubicBezTo>
                  <a:cubicBezTo>
                    <a:pt x="31" y="257"/>
                    <a:pt x="97" y="297"/>
                    <a:pt x="162" y="297"/>
                  </a:cubicBezTo>
                  <a:cubicBezTo>
                    <a:pt x="207" y="297"/>
                    <a:pt x="251" y="278"/>
                    <a:pt x="280" y="238"/>
                  </a:cubicBezTo>
                  <a:cubicBezTo>
                    <a:pt x="346" y="132"/>
                    <a:pt x="273" y="0"/>
                    <a:pt x="158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543;p45"/>
            <p:cNvSpPr/>
            <p:nvPr/>
          </p:nvSpPr>
          <p:spPr>
            <a:xfrm>
              <a:off x="900230" y="2051914"/>
              <a:ext cx="22726" cy="19819"/>
            </a:xfrm>
            <a:custGeom>
              <a:avLst/>
              <a:gdLst/>
              <a:ahLst/>
              <a:cxnLst/>
              <a:rect l="l" t="t" r="r" b="b"/>
              <a:pathLst>
                <a:path w="344" h="300" extrusionOk="0">
                  <a:moveTo>
                    <a:pt x="158" y="0"/>
                  </a:moveTo>
                  <a:cubicBezTo>
                    <a:pt x="148" y="0"/>
                    <a:pt x="137" y="1"/>
                    <a:pt x="126" y="3"/>
                  </a:cubicBezTo>
                  <a:cubicBezTo>
                    <a:pt x="56" y="17"/>
                    <a:pt x="0" y="101"/>
                    <a:pt x="14" y="185"/>
                  </a:cubicBezTo>
                  <a:cubicBezTo>
                    <a:pt x="31" y="259"/>
                    <a:pt x="96" y="299"/>
                    <a:pt x="161" y="299"/>
                  </a:cubicBezTo>
                  <a:cubicBezTo>
                    <a:pt x="206" y="299"/>
                    <a:pt x="251" y="280"/>
                    <a:pt x="279" y="241"/>
                  </a:cubicBezTo>
                  <a:cubicBezTo>
                    <a:pt x="343" y="138"/>
                    <a:pt x="278" y="0"/>
                    <a:pt x="158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544;p45"/>
            <p:cNvSpPr/>
            <p:nvPr/>
          </p:nvSpPr>
          <p:spPr>
            <a:xfrm>
              <a:off x="857816" y="2175456"/>
              <a:ext cx="12817" cy="10174"/>
            </a:xfrm>
            <a:custGeom>
              <a:avLst/>
              <a:gdLst/>
              <a:ahLst/>
              <a:cxnLst/>
              <a:rect l="l" t="t" r="r" b="b"/>
              <a:pathLst>
                <a:path w="194" h="154" extrusionOk="0">
                  <a:moveTo>
                    <a:pt x="104" y="1"/>
                  </a:moveTo>
                  <a:cubicBezTo>
                    <a:pt x="98" y="1"/>
                    <a:pt x="92" y="1"/>
                    <a:pt x="84" y="3"/>
                  </a:cubicBezTo>
                  <a:cubicBezTo>
                    <a:pt x="28" y="16"/>
                    <a:pt x="0" y="58"/>
                    <a:pt x="0" y="114"/>
                  </a:cubicBezTo>
                  <a:cubicBezTo>
                    <a:pt x="6" y="142"/>
                    <a:pt x="19" y="153"/>
                    <a:pt x="35" y="153"/>
                  </a:cubicBezTo>
                  <a:cubicBezTo>
                    <a:pt x="94" y="153"/>
                    <a:pt x="194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545;p45"/>
            <p:cNvSpPr/>
            <p:nvPr/>
          </p:nvSpPr>
          <p:spPr>
            <a:xfrm>
              <a:off x="860987" y="2196927"/>
              <a:ext cx="14402" cy="12817"/>
            </a:xfrm>
            <a:custGeom>
              <a:avLst/>
              <a:gdLst/>
              <a:ahLst/>
              <a:cxnLst/>
              <a:rect l="l" t="t" r="r" b="b"/>
              <a:pathLst>
                <a:path w="218" h="194" extrusionOk="0">
                  <a:moveTo>
                    <a:pt x="106" y="1"/>
                  </a:moveTo>
                  <a:cubicBezTo>
                    <a:pt x="53" y="1"/>
                    <a:pt x="1" y="40"/>
                    <a:pt x="8" y="110"/>
                  </a:cubicBezTo>
                  <a:cubicBezTo>
                    <a:pt x="22" y="166"/>
                    <a:pt x="78" y="194"/>
                    <a:pt x="120" y="194"/>
                  </a:cubicBezTo>
                  <a:cubicBezTo>
                    <a:pt x="176" y="180"/>
                    <a:pt x="217" y="124"/>
                    <a:pt x="204" y="82"/>
                  </a:cubicBezTo>
                  <a:cubicBezTo>
                    <a:pt x="191" y="26"/>
                    <a:pt x="148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546;p45"/>
            <p:cNvSpPr/>
            <p:nvPr/>
          </p:nvSpPr>
          <p:spPr>
            <a:xfrm>
              <a:off x="849426" y="2142555"/>
              <a:ext cx="14006" cy="12817"/>
            </a:xfrm>
            <a:custGeom>
              <a:avLst/>
              <a:gdLst/>
              <a:ahLst/>
              <a:cxnLst/>
              <a:rect l="l" t="t" r="r" b="b"/>
              <a:pathLst>
                <a:path w="212" h="194" extrusionOk="0">
                  <a:moveTo>
                    <a:pt x="106" y="1"/>
                  </a:moveTo>
                  <a:cubicBezTo>
                    <a:pt x="54" y="1"/>
                    <a:pt x="0" y="40"/>
                    <a:pt x="16" y="110"/>
                  </a:cubicBezTo>
                  <a:cubicBezTo>
                    <a:pt x="16" y="166"/>
                    <a:pt x="72" y="194"/>
                    <a:pt x="127" y="194"/>
                  </a:cubicBezTo>
                  <a:cubicBezTo>
                    <a:pt x="169" y="180"/>
                    <a:pt x="211" y="138"/>
                    <a:pt x="197" y="82"/>
                  </a:cubicBezTo>
                  <a:cubicBezTo>
                    <a:pt x="191" y="26"/>
                    <a:pt x="149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547;p45"/>
            <p:cNvSpPr/>
            <p:nvPr/>
          </p:nvSpPr>
          <p:spPr>
            <a:xfrm>
              <a:off x="813552" y="2182855"/>
              <a:ext cx="12156" cy="10504"/>
            </a:xfrm>
            <a:custGeom>
              <a:avLst/>
              <a:gdLst/>
              <a:ahLst/>
              <a:cxnLst/>
              <a:rect l="l" t="t" r="r" b="b"/>
              <a:pathLst>
                <a:path w="184" h="159" extrusionOk="0">
                  <a:moveTo>
                    <a:pt x="102" y="0"/>
                  </a:moveTo>
                  <a:cubicBezTo>
                    <a:pt x="97" y="0"/>
                    <a:pt x="91" y="1"/>
                    <a:pt x="85" y="2"/>
                  </a:cubicBezTo>
                  <a:cubicBezTo>
                    <a:pt x="29" y="16"/>
                    <a:pt x="1" y="58"/>
                    <a:pt x="1" y="114"/>
                  </a:cubicBezTo>
                  <a:cubicBezTo>
                    <a:pt x="7" y="146"/>
                    <a:pt x="20" y="158"/>
                    <a:pt x="36" y="158"/>
                  </a:cubicBezTo>
                  <a:cubicBezTo>
                    <a:pt x="93" y="158"/>
                    <a:pt x="183" y="0"/>
                    <a:pt x="10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548;p45"/>
            <p:cNvSpPr/>
            <p:nvPr/>
          </p:nvSpPr>
          <p:spPr>
            <a:xfrm>
              <a:off x="767505" y="2178164"/>
              <a:ext cx="14799" cy="12420"/>
            </a:xfrm>
            <a:custGeom>
              <a:avLst/>
              <a:gdLst/>
              <a:ahLst/>
              <a:cxnLst/>
              <a:rect l="l" t="t" r="r" b="b"/>
              <a:pathLst>
                <a:path w="224" h="188" extrusionOk="0">
                  <a:moveTo>
                    <a:pt x="120" y="1"/>
                  </a:moveTo>
                  <a:cubicBezTo>
                    <a:pt x="113" y="1"/>
                    <a:pt x="106" y="2"/>
                    <a:pt x="98" y="3"/>
                  </a:cubicBezTo>
                  <a:cubicBezTo>
                    <a:pt x="42" y="3"/>
                    <a:pt x="1" y="59"/>
                    <a:pt x="14" y="115"/>
                  </a:cubicBezTo>
                  <a:cubicBezTo>
                    <a:pt x="27" y="151"/>
                    <a:pt x="60" y="187"/>
                    <a:pt x="104" y="187"/>
                  </a:cubicBezTo>
                  <a:cubicBezTo>
                    <a:pt x="111" y="187"/>
                    <a:pt x="119" y="187"/>
                    <a:pt x="126" y="185"/>
                  </a:cubicBezTo>
                  <a:cubicBezTo>
                    <a:pt x="182" y="185"/>
                    <a:pt x="224" y="129"/>
                    <a:pt x="210" y="73"/>
                  </a:cubicBezTo>
                  <a:cubicBezTo>
                    <a:pt x="198" y="37"/>
                    <a:pt x="165" y="1"/>
                    <a:pt x="12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549;p45"/>
            <p:cNvSpPr/>
            <p:nvPr/>
          </p:nvSpPr>
          <p:spPr>
            <a:xfrm>
              <a:off x="784087" y="2129342"/>
              <a:ext cx="13477" cy="12222"/>
            </a:xfrm>
            <a:custGeom>
              <a:avLst/>
              <a:gdLst/>
              <a:ahLst/>
              <a:cxnLst/>
              <a:rect l="l" t="t" r="r" b="b"/>
              <a:pathLst>
                <a:path w="204" h="185" extrusionOk="0">
                  <a:moveTo>
                    <a:pt x="106" y="0"/>
                  </a:moveTo>
                  <a:cubicBezTo>
                    <a:pt x="99" y="0"/>
                    <a:pt x="92" y="1"/>
                    <a:pt x="84" y="3"/>
                  </a:cubicBezTo>
                  <a:cubicBezTo>
                    <a:pt x="28" y="3"/>
                    <a:pt x="1" y="59"/>
                    <a:pt x="1" y="115"/>
                  </a:cubicBezTo>
                  <a:cubicBezTo>
                    <a:pt x="18" y="162"/>
                    <a:pt x="59" y="185"/>
                    <a:pt x="99" y="185"/>
                  </a:cubicBezTo>
                  <a:cubicBezTo>
                    <a:pt x="152" y="185"/>
                    <a:pt x="204" y="145"/>
                    <a:pt x="196" y="73"/>
                  </a:cubicBezTo>
                  <a:cubicBezTo>
                    <a:pt x="184" y="37"/>
                    <a:pt x="151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550;p45"/>
            <p:cNvSpPr/>
            <p:nvPr/>
          </p:nvSpPr>
          <p:spPr>
            <a:xfrm>
              <a:off x="822802" y="2097103"/>
              <a:ext cx="12949" cy="13147"/>
            </a:xfrm>
            <a:custGeom>
              <a:avLst/>
              <a:gdLst/>
              <a:ahLst/>
              <a:cxnLst/>
              <a:rect l="l" t="t" r="r" b="b"/>
              <a:pathLst>
                <a:path w="196" h="199" extrusionOk="0">
                  <a:moveTo>
                    <a:pt x="105" y="0"/>
                  </a:moveTo>
                  <a:cubicBezTo>
                    <a:pt x="99" y="0"/>
                    <a:pt x="91" y="1"/>
                    <a:pt x="84" y="3"/>
                  </a:cubicBezTo>
                  <a:cubicBezTo>
                    <a:pt x="28" y="3"/>
                    <a:pt x="0" y="59"/>
                    <a:pt x="0" y="115"/>
                  </a:cubicBezTo>
                  <a:cubicBezTo>
                    <a:pt x="14" y="170"/>
                    <a:pt x="56" y="198"/>
                    <a:pt x="112" y="198"/>
                  </a:cubicBezTo>
                  <a:cubicBezTo>
                    <a:pt x="168" y="184"/>
                    <a:pt x="196" y="128"/>
                    <a:pt x="196" y="87"/>
                  </a:cubicBezTo>
                  <a:cubicBezTo>
                    <a:pt x="184" y="38"/>
                    <a:pt x="150" y="0"/>
                    <a:pt x="105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551;p45"/>
            <p:cNvSpPr/>
            <p:nvPr/>
          </p:nvSpPr>
          <p:spPr>
            <a:xfrm>
              <a:off x="875720" y="2061494"/>
              <a:ext cx="14006" cy="12618"/>
            </a:xfrm>
            <a:custGeom>
              <a:avLst/>
              <a:gdLst/>
              <a:ahLst/>
              <a:cxnLst/>
              <a:rect l="l" t="t" r="r" b="b"/>
              <a:pathLst>
                <a:path w="212" h="191" extrusionOk="0">
                  <a:moveTo>
                    <a:pt x="106" y="0"/>
                  </a:moveTo>
                  <a:cubicBezTo>
                    <a:pt x="53" y="0"/>
                    <a:pt x="1" y="40"/>
                    <a:pt x="8" y="110"/>
                  </a:cubicBezTo>
                  <a:cubicBezTo>
                    <a:pt x="21" y="165"/>
                    <a:pt x="64" y="191"/>
                    <a:pt x="106" y="191"/>
                  </a:cubicBezTo>
                  <a:cubicBezTo>
                    <a:pt x="159" y="191"/>
                    <a:pt x="211" y="151"/>
                    <a:pt x="204" y="82"/>
                  </a:cubicBezTo>
                  <a:cubicBezTo>
                    <a:pt x="191" y="26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552;p45"/>
            <p:cNvSpPr/>
            <p:nvPr/>
          </p:nvSpPr>
          <p:spPr>
            <a:xfrm>
              <a:off x="932469" y="2081445"/>
              <a:ext cx="12883" cy="10174"/>
            </a:xfrm>
            <a:custGeom>
              <a:avLst/>
              <a:gdLst/>
              <a:ahLst/>
              <a:cxnLst/>
              <a:rect l="l" t="t" r="r" b="b"/>
              <a:pathLst>
                <a:path w="195" h="154" extrusionOk="0">
                  <a:moveTo>
                    <a:pt x="104" y="1"/>
                  </a:moveTo>
                  <a:cubicBezTo>
                    <a:pt x="98" y="1"/>
                    <a:pt x="91" y="1"/>
                    <a:pt x="84" y="3"/>
                  </a:cubicBezTo>
                  <a:cubicBezTo>
                    <a:pt x="42" y="3"/>
                    <a:pt x="0" y="59"/>
                    <a:pt x="14" y="114"/>
                  </a:cubicBezTo>
                  <a:cubicBezTo>
                    <a:pt x="20" y="143"/>
                    <a:pt x="32" y="154"/>
                    <a:pt x="47" y="154"/>
                  </a:cubicBezTo>
                  <a:cubicBezTo>
                    <a:pt x="103" y="154"/>
                    <a:pt x="195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553;p45"/>
            <p:cNvSpPr/>
            <p:nvPr/>
          </p:nvSpPr>
          <p:spPr>
            <a:xfrm>
              <a:off x="806616" y="2047686"/>
              <a:ext cx="14006" cy="12618"/>
            </a:xfrm>
            <a:custGeom>
              <a:avLst/>
              <a:gdLst/>
              <a:ahLst/>
              <a:cxnLst/>
              <a:rect l="l" t="t" r="r" b="b"/>
              <a:pathLst>
                <a:path w="212" h="191" extrusionOk="0">
                  <a:moveTo>
                    <a:pt x="106" y="0"/>
                  </a:moveTo>
                  <a:cubicBezTo>
                    <a:pt x="53" y="0"/>
                    <a:pt x="1" y="40"/>
                    <a:pt x="8" y="109"/>
                  </a:cubicBezTo>
                  <a:cubicBezTo>
                    <a:pt x="21" y="165"/>
                    <a:pt x="64" y="191"/>
                    <a:pt x="106" y="191"/>
                  </a:cubicBezTo>
                  <a:cubicBezTo>
                    <a:pt x="159" y="191"/>
                    <a:pt x="211" y="151"/>
                    <a:pt x="204" y="81"/>
                  </a:cubicBezTo>
                  <a:cubicBezTo>
                    <a:pt x="191" y="25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554;p45"/>
            <p:cNvSpPr/>
            <p:nvPr/>
          </p:nvSpPr>
          <p:spPr>
            <a:xfrm>
              <a:off x="778406" y="2078406"/>
              <a:ext cx="13147" cy="11627"/>
            </a:xfrm>
            <a:custGeom>
              <a:avLst/>
              <a:gdLst/>
              <a:ahLst/>
              <a:cxnLst/>
              <a:rect l="l" t="t" r="r" b="b"/>
              <a:pathLst>
                <a:path w="199" h="176" extrusionOk="0">
                  <a:moveTo>
                    <a:pt x="115" y="1"/>
                  </a:moveTo>
                  <a:cubicBezTo>
                    <a:pt x="60" y="1"/>
                    <a:pt x="1" y="46"/>
                    <a:pt x="17" y="119"/>
                  </a:cubicBezTo>
                  <a:lnTo>
                    <a:pt x="17" y="105"/>
                  </a:lnTo>
                  <a:cubicBezTo>
                    <a:pt x="29" y="154"/>
                    <a:pt x="65" y="176"/>
                    <a:pt x="102" y="176"/>
                  </a:cubicBezTo>
                  <a:cubicBezTo>
                    <a:pt x="150" y="176"/>
                    <a:pt x="198" y="139"/>
                    <a:pt x="198" y="77"/>
                  </a:cubicBezTo>
                  <a:cubicBezTo>
                    <a:pt x="192" y="24"/>
                    <a:pt x="155" y="1"/>
                    <a:pt x="11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555;p45"/>
            <p:cNvSpPr/>
            <p:nvPr/>
          </p:nvSpPr>
          <p:spPr>
            <a:xfrm>
              <a:off x="836609" y="1976534"/>
              <a:ext cx="12420" cy="10504"/>
            </a:xfrm>
            <a:custGeom>
              <a:avLst/>
              <a:gdLst/>
              <a:ahLst/>
              <a:cxnLst/>
              <a:rect l="l" t="t" r="r" b="b"/>
              <a:pathLst>
                <a:path w="188" h="159" extrusionOk="0">
                  <a:moveTo>
                    <a:pt x="94" y="0"/>
                  </a:moveTo>
                  <a:cubicBezTo>
                    <a:pt x="91" y="0"/>
                    <a:pt x="88" y="0"/>
                    <a:pt x="84" y="1"/>
                  </a:cubicBezTo>
                  <a:cubicBezTo>
                    <a:pt x="29" y="15"/>
                    <a:pt x="1" y="70"/>
                    <a:pt x="1" y="112"/>
                  </a:cubicBezTo>
                  <a:cubicBezTo>
                    <a:pt x="7" y="146"/>
                    <a:pt x="21" y="158"/>
                    <a:pt x="37" y="158"/>
                  </a:cubicBezTo>
                  <a:cubicBezTo>
                    <a:pt x="96" y="158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556;p45"/>
            <p:cNvSpPr/>
            <p:nvPr/>
          </p:nvSpPr>
          <p:spPr>
            <a:xfrm>
              <a:off x="793337" y="1964576"/>
              <a:ext cx="13874" cy="13147"/>
            </a:xfrm>
            <a:custGeom>
              <a:avLst/>
              <a:gdLst/>
              <a:ahLst/>
              <a:cxnLst/>
              <a:rect l="l" t="t" r="r" b="b"/>
              <a:pathLst>
                <a:path w="210" h="199" extrusionOk="0">
                  <a:moveTo>
                    <a:pt x="84" y="0"/>
                  </a:moveTo>
                  <a:cubicBezTo>
                    <a:pt x="28" y="14"/>
                    <a:pt x="0" y="70"/>
                    <a:pt x="0" y="112"/>
                  </a:cubicBezTo>
                  <a:cubicBezTo>
                    <a:pt x="12" y="160"/>
                    <a:pt x="56" y="198"/>
                    <a:pt x="95" y="198"/>
                  </a:cubicBezTo>
                  <a:cubicBezTo>
                    <a:pt x="100" y="198"/>
                    <a:pt x="106" y="197"/>
                    <a:pt x="112" y="196"/>
                  </a:cubicBezTo>
                  <a:cubicBezTo>
                    <a:pt x="167" y="182"/>
                    <a:pt x="209" y="140"/>
                    <a:pt x="195" y="84"/>
                  </a:cubicBezTo>
                  <a:cubicBezTo>
                    <a:pt x="181" y="28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557;p45"/>
            <p:cNvSpPr/>
            <p:nvPr/>
          </p:nvSpPr>
          <p:spPr>
            <a:xfrm>
              <a:off x="788184" y="2002497"/>
              <a:ext cx="14534" cy="12684"/>
            </a:xfrm>
            <a:custGeom>
              <a:avLst/>
              <a:gdLst/>
              <a:ahLst/>
              <a:cxnLst/>
              <a:rect l="l" t="t" r="r" b="b"/>
              <a:pathLst>
                <a:path w="220" h="192" extrusionOk="0">
                  <a:moveTo>
                    <a:pt x="106" y="1"/>
                  </a:moveTo>
                  <a:cubicBezTo>
                    <a:pt x="53" y="1"/>
                    <a:pt x="1" y="40"/>
                    <a:pt x="8" y="110"/>
                  </a:cubicBezTo>
                  <a:cubicBezTo>
                    <a:pt x="21" y="166"/>
                    <a:pt x="66" y="191"/>
                    <a:pt x="111" y="191"/>
                  </a:cubicBezTo>
                  <a:cubicBezTo>
                    <a:pt x="166" y="191"/>
                    <a:pt x="219" y="152"/>
                    <a:pt x="204" y="82"/>
                  </a:cubicBezTo>
                  <a:cubicBezTo>
                    <a:pt x="191" y="26"/>
                    <a:pt x="148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558;p45"/>
            <p:cNvSpPr/>
            <p:nvPr/>
          </p:nvSpPr>
          <p:spPr>
            <a:xfrm>
              <a:off x="762881" y="2229034"/>
              <a:ext cx="13874" cy="12949"/>
            </a:xfrm>
            <a:custGeom>
              <a:avLst/>
              <a:gdLst/>
              <a:ahLst/>
              <a:cxnLst/>
              <a:rect l="l" t="t" r="r" b="b"/>
              <a:pathLst>
                <a:path w="210" h="196" extrusionOk="0">
                  <a:moveTo>
                    <a:pt x="98" y="1"/>
                  </a:moveTo>
                  <a:cubicBezTo>
                    <a:pt x="43" y="15"/>
                    <a:pt x="1" y="56"/>
                    <a:pt x="15" y="112"/>
                  </a:cubicBezTo>
                  <a:cubicBezTo>
                    <a:pt x="29" y="168"/>
                    <a:pt x="71" y="196"/>
                    <a:pt x="126" y="196"/>
                  </a:cubicBezTo>
                  <a:cubicBezTo>
                    <a:pt x="182" y="182"/>
                    <a:pt x="210" y="140"/>
                    <a:pt x="210" y="84"/>
                  </a:cubicBezTo>
                  <a:cubicBezTo>
                    <a:pt x="196" y="28"/>
                    <a:pt x="154" y="1"/>
                    <a:pt x="98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559;p45"/>
            <p:cNvSpPr/>
            <p:nvPr/>
          </p:nvSpPr>
          <p:spPr>
            <a:xfrm>
              <a:off x="808069" y="2232602"/>
              <a:ext cx="12883" cy="10174"/>
            </a:xfrm>
            <a:custGeom>
              <a:avLst/>
              <a:gdLst/>
              <a:ahLst/>
              <a:cxnLst/>
              <a:rect l="l" t="t" r="r" b="b"/>
              <a:pathLst>
                <a:path w="195" h="154" extrusionOk="0">
                  <a:moveTo>
                    <a:pt x="104" y="0"/>
                  </a:moveTo>
                  <a:cubicBezTo>
                    <a:pt x="98" y="0"/>
                    <a:pt x="91" y="1"/>
                    <a:pt x="84" y="2"/>
                  </a:cubicBezTo>
                  <a:cubicBezTo>
                    <a:pt x="42" y="2"/>
                    <a:pt x="0" y="58"/>
                    <a:pt x="14" y="114"/>
                  </a:cubicBezTo>
                  <a:cubicBezTo>
                    <a:pt x="20" y="142"/>
                    <a:pt x="32" y="153"/>
                    <a:pt x="47" y="153"/>
                  </a:cubicBezTo>
                  <a:cubicBezTo>
                    <a:pt x="103" y="153"/>
                    <a:pt x="194" y="0"/>
                    <a:pt x="10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560;p45"/>
            <p:cNvSpPr/>
            <p:nvPr/>
          </p:nvSpPr>
          <p:spPr>
            <a:xfrm>
              <a:off x="851804" y="2231016"/>
              <a:ext cx="14468" cy="12684"/>
            </a:xfrm>
            <a:custGeom>
              <a:avLst/>
              <a:gdLst/>
              <a:ahLst/>
              <a:cxnLst/>
              <a:rect l="l" t="t" r="r" b="b"/>
              <a:pathLst>
                <a:path w="219" h="192" extrusionOk="0">
                  <a:moveTo>
                    <a:pt x="105" y="1"/>
                  </a:moveTo>
                  <a:cubicBezTo>
                    <a:pt x="52" y="1"/>
                    <a:pt x="0" y="40"/>
                    <a:pt x="8" y="110"/>
                  </a:cubicBezTo>
                  <a:cubicBezTo>
                    <a:pt x="20" y="166"/>
                    <a:pt x="66" y="191"/>
                    <a:pt x="110" y="191"/>
                  </a:cubicBezTo>
                  <a:cubicBezTo>
                    <a:pt x="165" y="191"/>
                    <a:pt x="219" y="152"/>
                    <a:pt x="203" y="82"/>
                  </a:cubicBezTo>
                  <a:cubicBezTo>
                    <a:pt x="191" y="26"/>
                    <a:pt x="148" y="1"/>
                    <a:pt x="10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561;p45"/>
            <p:cNvSpPr/>
            <p:nvPr/>
          </p:nvSpPr>
          <p:spPr>
            <a:xfrm>
              <a:off x="890056" y="2218002"/>
              <a:ext cx="14468" cy="13477"/>
            </a:xfrm>
            <a:custGeom>
              <a:avLst/>
              <a:gdLst/>
              <a:ahLst/>
              <a:cxnLst/>
              <a:rect l="l" t="t" r="r" b="b"/>
              <a:pathLst>
                <a:path w="219" h="204" extrusionOk="0">
                  <a:moveTo>
                    <a:pt x="84" y="0"/>
                  </a:moveTo>
                  <a:cubicBezTo>
                    <a:pt x="29" y="14"/>
                    <a:pt x="1" y="56"/>
                    <a:pt x="1" y="112"/>
                  </a:cubicBezTo>
                  <a:cubicBezTo>
                    <a:pt x="7" y="175"/>
                    <a:pt x="56" y="203"/>
                    <a:pt x="104" y="203"/>
                  </a:cubicBezTo>
                  <a:cubicBezTo>
                    <a:pt x="162" y="203"/>
                    <a:pt x="219" y="161"/>
                    <a:pt x="196" y="84"/>
                  </a:cubicBezTo>
                  <a:cubicBezTo>
                    <a:pt x="182" y="28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562;p45"/>
            <p:cNvSpPr/>
            <p:nvPr/>
          </p:nvSpPr>
          <p:spPr>
            <a:xfrm>
              <a:off x="992324" y="2167990"/>
              <a:ext cx="14072" cy="12684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12" y="0"/>
                  </a:moveTo>
                  <a:cubicBezTo>
                    <a:pt x="103" y="0"/>
                    <a:pt x="94" y="2"/>
                    <a:pt x="85" y="4"/>
                  </a:cubicBezTo>
                  <a:cubicBezTo>
                    <a:pt x="29" y="4"/>
                    <a:pt x="1" y="60"/>
                    <a:pt x="15" y="116"/>
                  </a:cubicBezTo>
                  <a:cubicBezTo>
                    <a:pt x="21" y="168"/>
                    <a:pt x="58" y="191"/>
                    <a:pt x="98" y="191"/>
                  </a:cubicBezTo>
                  <a:cubicBezTo>
                    <a:pt x="153" y="191"/>
                    <a:pt x="212" y="147"/>
                    <a:pt x="196" y="74"/>
                  </a:cubicBezTo>
                  <a:cubicBezTo>
                    <a:pt x="185" y="27"/>
                    <a:pt x="154" y="0"/>
                    <a:pt x="11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563;p45"/>
            <p:cNvSpPr/>
            <p:nvPr/>
          </p:nvSpPr>
          <p:spPr>
            <a:xfrm>
              <a:off x="736190" y="1929562"/>
              <a:ext cx="46113" cy="33759"/>
            </a:xfrm>
            <a:custGeom>
              <a:avLst/>
              <a:gdLst/>
              <a:ahLst/>
              <a:cxnLst/>
              <a:rect l="l" t="t" r="r" b="b"/>
              <a:pathLst>
                <a:path w="698" h="511" extrusionOk="0">
                  <a:moveTo>
                    <a:pt x="698" y="0"/>
                  </a:moveTo>
                  <a:lnTo>
                    <a:pt x="698" y="0"/>
                  </a:lnTo>
                  <a:cubicBezTo>
                    <a:pt x="307" y="84"/>
                    <a:pt x="0" y="237"/>
                    <a:pt x="14" y="363"/>
                  </a:cubicBezTo>
                  <a:cubicBezTo>
                    <a:pt x="35" y="455"/>
                    <a:pt x="199" y="510"/>
                    <a:pt x="424" y="510"/>
                  </a:cubicBezTo>
                  <a:cubicBezTo>
                    <a:pt x="504" y="510"/>
                    <a:pt x="592" y="503"/>
                    <a:pt x="684" y="488"/>
                  </a:cubicBezTo>
                  <a:cubicBezTo>
                    <a:pt x="251" y="349"/>
                    <a:pt x="698" y="0"/>
                    <a:pt x="698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564;p45"/>
            <p:cNvSpPr/>
            <p:nvPr/>
          </p:nvSpPr>
          <p:spPr>
            <a:xfrm>
              <a:off x="814477" y="1927712"/>
              <a:ext cx="209294" cy="295839"/>
            </a:xfrm>
            <a:custGeom>
              <a:avLst/>
              <a:gdLst/>
              <a:ahLst/>
              <a:cxnLst/>
              <a:rect l="l" t="t" r="r" b="b"/>
              <a:pathLst>
                <a:path w="3168" h="4478" extrusionOk="0">
                  <a:moveTo>
                    <a:pt x="182" y="154"/>
                  </a:moveTo>
                  <a:cubicBezTo>
                    <a:pt x="210" y="210"/>
                    <a:pt x="196" y="279"/>
                    <a:pt x="154" y="335"/>
                  </a:cubicBezTo>
                  <a:cubicBezTo>
                    <a:pt x="154" y="335"/>
                    <a:pt x="1870" y="3236"/>
                    <a:pt x="2247" y="4478"/>
                  </a:cubicBezTo>
                  <a:cubicBezTo>
                    <a:pt x="2581" y="4269"/>
                    <a:pt x="2888" y="4032"/>
                    <a:pt x="3167" y="3739"/>
                  </a:cubicBezTo>
                  <a:lnTo>
                    <a:pt x="322" y="126"/>
                  </a:lnTo>
                  <a:lnTo>
                    <a:pt x="322" y="126"/>
                  </a:lnTo>
                  <a:cubicBezTo>
                    <a:pt x="308" y="56"/>
                    <a:pt x="182" y="14"/>
                    <a:pt x="1" y="0"/>
                  </a:cubicBezTo>
                  <a:cubicBezTo>
                    <a:pt x="71" y="28"/>
                    <a:pt x="140" y="84"/>
                    <a:pt x="182" y="154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565;p45"/>
            <p:cNvSpPr/>
            <p:nvPr/>
          </p:nvSpPr>
          <p:spPr>
            <a:xfrm>
              <a:off x="656912" y="2175588"/>
              <a:ext cx="366859" cy="136424"/>
            </a:xfrm>
            <a:custGeom>
              <a:avLst/>
              <a:gdLst/>
              <a:ahLst/>
              <a:cxnLst/>
              <a:rect l="l" t="t" r="r" b="b"/>
              <a:pathLst>
                <a:path w="5553" h="2065" extrusionOk="0">
                  <a:moveTo>
                    <a:pt x="1" y="991"/>
                  </a:moveTo>
                  <a:cubicBezTo>
                    <a:pt x="503" y="1158"/>
                    <a:pt x="1033" y="1284"/>
                    <a:pt x="1563" y="1354"/>
                  </a:cubicBezTo>
                  <a:lnTo>
                    <a:pt x="1563" y="1354"/>
                  </a:lnTo>
                  <a:cubicBezTo>
                    <a:pt x="2065" y="1423"/>
                    <a:pt x="2567" y="1409"/>
                    <a:pt x="3069" y="1340"/>
                  </a:cubicBezTo>
                  <a:cubicBezTo>
                    <a:pt x="3627" y="1242"/>
                    <a:pt x="4157" y="1033"/>
                    <a:pt x="4632" y="726"/>
                  </a:cubicBezTo>
                  <a:cubicBezTo>
                    <a:pt x="4966" y="517"/>
                    <a:pt x="5273" y="280"/>
                    <a:pt x="5552" y="1"/>
                  </a:cubicBezTo>
                  <a:cubicBezTo>
                    <a:pt x="5510" y="42"/>
                    <a:pt x="3544" y="2065"/>
                    <a:pt x="1" y="99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566;p45"/>
            <p:cNvSpPr/>
            <p:nvPr/>
          </p:nvSpPr>
          <p:spPr>
            <a:xfrm>
              <a:off x="506747" y="1437444"/>
              <a:ext cx="222111" cy="165955"/>
            </a:xfrm>
            <a:custGeom>
              <a:avLst/>
              <a:gdLst/>
              <a:ahLst/>
              <a:cxnLst/>
              <a:rect l="l" t="t" r="r" b="b"/>
              <a:pathLst>
                <a:path w="3362" h="2512" extrusionOk="0">
                  <a:moveTo>
                    <a:pt x="251" y="1"/>
                  </a:moveTo>
                  <a:lnTo>
                    <a:pt x="0" y="335"/>
                  </a:lnTo>
                  <a:lnTo>
                    <a:pt x="1479" y="1423"/>
                  </a:lnTo>
                  <a:lnTo>
                    <a:pt x="2525" y="2191"/>
                  </a:lnTo>
                  <a:lnTo>
                    <a:pt x="2762" y="2316"/>
                  </a:lnTo>
                  <a:lnTo>
                    <a:pt x="3194" y="2470"/>
                  </a:lnTo>
                  <a:lnTo>
                    <a:pt x="3362" y="2511"/>
                  </a:lnTo>
                  <a:lnTo>
                    <a:pt x="3055" y="2065"/>
                  </a:lnTo>
                  <a:lnTo>
                    <a:pt x="2804" y="178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567;p45"/>
            <p:cNvSpPr/>
            <p:nvPr/>
          </p:nvSpPr>
          <p:spPr>
            <a:xfrm>
              <a:off x="504897" y="1434669"/>
              <a:ext cx="225810" cy="169655"/>
            </a:xfrm>
            <a:custGeom>
              <a:avLst/>
              <a:gdLst/>
              <a:ahLst/>
              <a:cxnLst/>
              <a:rect l="l" t="t" r="r" b="b"/>
              <a:pathLst>
                <a:path w="3418" h="2568" extrusionOk="0">
                  <a:moveTo>
                    <a:pt x="279" y="57"/>
                  </a:moveTo>
                  <a:lnTo>
                    <a:pt x="2832" y="1870"/>
                  </a:lnTo>
                  <a:cubicBezTo>
                    <a:pt x="3027" y="2051"/>
                    <a:pt x="3194" y="2261"/>
                    <a:pt x="3334" y="2498"/>
                  </a:cubicBezTo>
                  <a:lnTo>
                    <a:pt x="3334" y="2512"/>
                  </a:lnTo>
                  <a:cubicBezTo>
                    <a:pt x="3069" y="2456"/>
                    <a:pt x="2818" y="2358"/>
                    <a:pt x="2581" y="2233"/>
                  </a:cubicBezTo>
                  <a:lnTo>
                    <a:pt x="56" y="364"/>
                  </a:lnTo>
                  <a:lnTo>
                    <a:pt x="279" y="57"/>
                  </a:lnTo>
                  <a:close/>
                  <a:moveTo>
                    <a:pt x="265" y="1"/>
                  </a:moveTo>
                  <a:lnTo>
                    <a:pt x="0" y="377"/>
                  </a:lnTo>
                  <a:lnTo>
                    <a:pt x="2553" y="2261"/>
                  </a:lnTo>
                  <a:cubicBezTo>
                    <a:pt x="2790" y="2400"/>
                    <a:pt x="3055" y="2498"/>
                    <a:pt x="3334" y="2553"/>
                  </a:cubicBezTo>
                  <a:lnTo>
                    <a:pt x="3404" y="2567"/>
                  </a:lnTo>
                  <a:lnTo>
                    <a:pt x="3418" y="2553"/>
                  </a:lnTo>
                  <a:lnTo>
                    <a:pt x="3376" y="2498"/>
                  </a:lnTo>
                  <a:cubicBezTo>
                    <a:pt x="3236" y="2247"/>
                    <a:pt x="3055" y="2037"/>
                    <a:pt x="2860" y="1842"/>
                  </a:cubicBezTo>
                  <a:lnTo>
                    <a:pt x="2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568;p45"/>
            <p:cNvSpPr/>
            <p:nvPr/>
          </p:nvSpPr>
          <p:spPr>
            <a:xfrm>
              <a:off x="534362" y="1476158"/>
              <a:ext cx="188087" cy="121692"/>
            </a:xfrm>
            <a:custGeom>
              <a:avLst/>
              <a:gdLst/>
              <a:ahLst/>
              <a:cxnLst/>
              <a:rect l="l" t="t" r="r" b="b"/>
              <a:pathLst>
                <a:path w="2847" h="1842" extrusionOk="0">
                  <a:moveTo>
                    <a:pt x="2846" y="1842"/>
                  </a:moveTo>
                  <a:cubicBezTo>
                    <a:pt x="2707" y="1633"/>
                    <a:pt x="2539" y="1437"/>
                    <a:pt x="2358" y="1256"/>
                  </a:cubicBezTo>
                  <a:lnTo>
                    <a:pt x="600" y="1"/>
                  </a:lnTo>
                  <a:lnTo>
                    <a:pt x="1" y="1"/>
                  </a:lnTo>
                  <a:lnTo>
                    <a:pt x="2149" y="1591"/>
                  </a:lnTo>
                  <a:cubicBezTo>
                    <a:pt x="2372" y="1702"/>
                    <a:pt x="2609" y="1786"/>
                    <a:pt x="2846" y="1842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569;p45"/>
            <p:cNvSpPr/>
            <p:nvPr/>
          </p:nvSpPr>
          <p:spPr>
            <a:xfrm>
              <a:off x="703026" y="1581201"/>
              <a:ext cx="2775" cy="2312"/>
            </a:xfrm>
            <a:custGeom>
              <a:avLst/>
              <a:gdLst/>
              <a:ahLst/>
              <a:cxnLst/>
              <a:rect l="l" t="t" r="r" b="b"/>
              <a:pathLst>
                <a:path w="42" h="35" extrusionOk="0">
                  <a:moveTo>
                    <a:pt x="14" y="1"/>
                  </a:moveTo>
                  <a:cubicBezTo>
                    <a:pt x="14" y="15"/>
                    <a:pt x="0" y="15"/>
                    <a:pt x="14" y="29"/>
                  </a:cubicBezTo>
                  <a:cubicBezTo>
                    <a:pt x="14" y="29"/>
                    <a:pt x="20" y="35"/>
                    <a:pt x="24" y="35"/>
                  </a:cubicBezTo>
                  <a:cubicBezTo>
                    <a:pt x="26" y="35"/>
                    <a:pt x="28" y="33"/>
                    <a:pt x="28" y="29"/>
                  </a:cubicBezTo>
                  <a:cubicBezTo>
                    <a:pt x="42" y="29"/>
                    <a:pt x="42" y="15"/>
                    <a:pt x="42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570;p45"/>
            <p:cNvSpPr/>
            <p:nvPr/>
          </p:nvSpPr>
          <p:spPr>
            <a:xfrm>
              <a:off x="651957" y="1550943"/>
              <a:ext cx="9645" cy="7664"/>
            </a:xfrm>
            <a:custGeom>
              <a:avLst/>
              <a:gdLst/>
              <a:ahLst/>
              <a:cxnLst/>
              <a:rect l="l" t="t" r="r" b="b"/>
              <a:pathLst>
                <a:path w="146" h="116" extrusionOk="0">
                  <a:moveTo>
                    <a:pt x="86" y="0"/>
                  </a:moveTo>
                  <a:cubicBezTo>
                    <a:pt x="46" y="0"/>
                    <a:pt x="1" y="35"/>
                    <a:pt x="20" y="82"/>
                  </a:cubicBezTo>
                  <a:cubicBezTo>
                    <a:pt x="30" y="102"/>
                    <a:pt x="48" y="115"/>
                    <a:pt x="73" y="115"/>
                  </a:cubicBezTo>
                  <a:cubicBezTo>
                    <a:pt x="82" y="115"/>
                    <a:pt x="92" y="114"/>
                    <a:pt x="104" y="110"/>
                  </a:cubicBezTo>
                  <a:cubicBezTo>
                    <a:pt x="131" y="96"/>
                    <a:pt x="145" y="54"/>
                    <a:pt x="131" y="26"/>
                  </a:cubicBezTo>
                  <a:cubicBezTo>
                    <a:pt x="122" y="8"/>
                    <a:pt x="105" y="0"/>
                    <a:pt x="8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571;p45"/>
            <p:cNvSpPr/>
            <p:nvPr/>
          </p:nvSpPr>
          <p:spPr>
            <a:xfrm>
              <a:off x="673495" y="1555039"/>
              <a:ext cx="9315" cy="7201"/>
            </a:xfrm>
            <a:custGeom>
              <a:avLst/>
              <a:gdLst/>
              <a:ahLst/>
              <a:cxnLst/>
              <a:rect l="l" t="t" r="r" b="b"/>
              <a:pathLst>
                <a:path w="141" h="109" extrusionOk="0">
                  <a:moveTo>
                    <a:pt x="65" y="1"/>
                  </a:moveTo>
                  <a:cubicBezTo>
                    <a:pt x="58" y="1"/>
                    <a:pt x="50" y="2"/>
                    <a:pt x="43" y="6"/>
                  </a:cubicBezTo>
                  <a:cubicBezTo>
                    <a:pt x="15" y="20"/>
                    <a:pt x="1" y="48"/>
                    <a:pt x="15" y="76"/>
                  </a:cubicBezTo>
                  <a:cubicBezTo>
                    <a:pt x="19" y="99"/>
                    <a:pt x="36" y="108"/>
                    <a:pt x="56" y="108"/>
                  </a:cubicBezTo>
                  <a:cubicBezTo>
                    <a:pt x="94" y="108"/>
                    <a:pt x="140" y="71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572;p45"/>
            <p:cNvSpPr/>
            <p:nvPr/>
          </p:nvSpPr>
          <p:spPr>
            <a:xfrm>
              <a:off x="662462" y="1560589"/>
              <a:ext cx="8324" cy="8126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0" y="20"/>
                    <a:pt x="0" y="62"/>
                    <a:pt x="14" y="90"/>
                  </a:cubicBezTo>
                  <a:cubicBezTo>
                    <a:pt x="14" y="110"/>
                    <a:pt x="37" y="123"/>
                    <a:pt x="60" y="123"/>
                  </a:cubicBezTo>
                  <a:cubicBezTo>
                    <a:pt x="68" y="123"/>
                    <a:pt x="77" y="121"/>
                    <a:pt x="84" y="117"/>
                  </a:cubicBezTo>
                  <a:cubicBezTo>
                    <a:pt x="112" y="103"/>
                    <a:pt x="126" y="62"/>
                    <a:pt x="112" y="34"/>
                  </a:cubicBezTo>
                  <a:cubicBezTo>
                    <a:pt x="102" y="13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573;p45"/>
            <p:cNvSpPr/>
            <p:nvPr/>
          </p:nvSpPr>
          <p:spPr>
            <a:xfrm>
              <a:off x="677194" y="1567922"/>
              <a:ext cx="8390" cy="726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65" y="1"/>
                  </a:moveTo>
                  <a:cubicBezTo>
                    <a:pt x="57" y="1"/>
                    <a:pt x="50" y="3"/>
                    <a:pt x="42" y="6"/>
                  </a:cubicBezTo>
                  <a:cubicBezTo>
                    <a:pt x="1" y="20"/>
                    <a:pt x="1" y="48"/>
                    <a:pt x="1" y="76"/>
                  </a:cubicBezTo>
                  <a:cubicBezTo>
                    <a:pt x="11" y="97"/>
                    <a:pt x="36" y="110"/>
                    <a:pt x="60" y="110"/>
                  </a:cubicBezTo>
                  <a:cubicBezTo>
                    <a:pt x="68" y="110"/>
                    <a:pt x="77" y="108"/>
                    <a:pt x="84" y="104"/>
                  </a:cubicBezTo>
                  <a:cubicBezTo>
                    <a:pt x="112" y="90"/>
                    <a:pt x="126" y="62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574;p45"/>
            <p:cNvSpPr/>
            <p:nvPr/>
          </p:nvSpPr>
          <p:spPr>
            <a:xfrm>
              <a:off x="646540" y="1536475"/>
              <a:ext cx="9778" cy="7531"/>
            </a:xfrm>
            <a:custGeom>
              <a:avLst/>
              <a:gdLst/>
              <a:ahLst/>
              <a:cxnLst/>
              <a:rect l="l" t="t" r="r" b="b"/>
              <a:pathLst>
                <a:path w="148" h="114" extrusionOk="0">
                  <a:moveTo>
                    <a:pt x="77" y="0"/>
                  </a:moveTo>
                  <a:cubicBezTo>
                    <a:pt x="39" y="0"/>
                    <a:pt x="0" y="33"/>
                    <a:pt x="18" y="78"/>
                  </a:cubicBezTo>
                  <a:cubicBezTo>
                    <a:pt x="28" y="103"/>
                    <a:pt x="49" y="114"/>
                    <a:pt x="71" y="114"/>
                  </a:cubicBezTo>
                  <a:cubicBezTo>
                    <a:pt x="109" y="114"/>
                    <a:pt x="148" y="81"/>
                    <a:pt x="130" y="36"/>
                  </a:cubicBezTo>
                  <a:cubicBezTo>
                    <a:pt x="120" y="11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575;p45"/>
            <p:cNvSpPr/>
            <p:nvPr/>
          </p:nvSpPr>
          <p:spPr>
            <a:xfrm>
              <a:off x="627447" y="1534955"/>
              <a:ext cx="7003" cy="7135"/>
            </a:xfrm>
            <a:custGeom>
              <a:avLst/>
              <a:gdLst/>
              <a:ahLst/>
              <a:cxnLst/>
              <a:rect l="l" t="t" r="r" b="b"/>
              <a:pathLst>
                <a:path w="106" h="108" extrusionOk="0">
                  <a:moveTo>
                    <a:pt x="57" y="1"/>
                  </a:moveTo>
                  <a:cubicBezTo>
                    <a:pt x="53" y="1"/>
                    <a:pt x="48" y="1"/>
                    <a:pt x="42" y="3"/>
                  </a:cubicBezTo>
                  <a:cubicBezTo>
                    <a:pt x="14" y="17"/>
                    <a:pt x="0" y="59"/>
                    <a:pt x="14" y="87"/>
                  </a:cubicBezTo>
                  <a:cubicBezTo>
                    <a:pt x="22" y="102"/>
                    <a:pt x="30" y="108"/>
                    <a:pt x="38" y="108"/>
                  </a:cubicBezTo>
                  <a:cubicBezTo>
                    <a:pt x="73" y="108"/>
                    <a:pt x="105" y="1"/>
                    <a:pt x="57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576;p45"/>
            <p:cNvSpPr/>
            <p:nvPr/>
          </p:nvSpPr>
          <p:spPr>
            <a:xfrm>
              <a:off x="628372" y="1523724"/>
              <a:ext cx="9249" cy="8126"/>
            </a:xfrm>
            <a:custGeom>
              <a:avLst/>
              <a:gdLst/>
              <a:ahLst/>
              <a:cxnLst/>
              <a:rect l="l" t="t" r="r" b="b"/>
              <a:pathLst>
                <a:path w="140" h="123" extrusionOk="0">
                  <a:moveTo>
                    <a:pt x="65" y="1"/>
                  </a:moveTo>
                  <a:cubicBezTo>
                    <a:pt x="57" y="1"/>
                    <a:pt x="49" y="2"/>
                    <a:pt x="42" y="6"/>
                  </a:cubicBezTo>
                  <a:cubicBezTo>
                    <a:pt x="14" y="20"/>
                    <a:pt x="0" y="62"/>
                    <a:pt x="14" y="90"/>
                  </a:cubicBezTo>
                  <a:cubicBezTo>
                    <a:pt x="24" y="110"/>
                    <a:pt x="50" y="123"/>
                    <a:pt x="73" y="123"/>
                  </a:cubicBezTo>
                  <a:cubicBezTo>
                    <a:pt x="82" y="123"/>
                    <a:pt x="90" y="121"/>
                    <a:pt x="98" y="117"/>
                  </a:cubicBezTo>
                  <a:cubicBezTo>
                    <a:pt x="126" y="104"/>
                    <a:pt x="140" y="76"/>
                    <a:pt x="126" y="48"/>
                  </a:cubicBezTo>
                  <a:cubicBezTo>
                    <a:pt x="115" y="16"/>
                    <a:pt x="89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577;p45"/>
            <p:cNvSpPr/>
            <p:nvPr/>
          </p:nvSpPr>
          <p:spPr>
            <a:xfrm>
              <a:off x="611790" y="1509917"/>
              <a:ext cx="8060" cy="7664"/>
            </a:xfrm>
            <a:custGeom>
              <a:avLst/>
              <a:gdLst/>
              <a:ahLst/>
              <a:cxnLst/>
              <a:rect l="l" t="t" r="r" b="b"/>
              <a:pathLst>
                <a:path w="122" h="116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14" y="20"/>
                    <a:pt x="0" y="61"/>
                    <a:pt x="14" y="89"/>
                  </a:cubicBezTo>
                  <a:cubicBezTo>
                    <a:pt x="23" y="107"/>
                    <a:pt x="38" y="115"/>
                    <a:pt x="53" y="115"/>
                  </a:cubicBezTo>
                  <a:cubicBezTo>
                    <a:pt x="86" y="115"/>
                    <a:pt x="121" y="81"/>
                    <a:pt x="112" y="34"/>
                  </a:cubicBezTo>
                  <a:cubicBezTo>
                    <a:pt x="102" y="13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578;p45"/>
            <p:cNvSpPr/>
            <p:nvPr/>
          </p:nvSpPr>
          <p:spPr>
            <a:xfrm>
              <a:off x="602541" y="1517977"/>
              <a:ext cx="8390" cy="7465"/>
            </a:xfrm>
            <a:custGeom>
              <a:avLst/>
              <a:gdLst/>
              <a:ahLst/>
              <a:cxnLst/>
              <a:rect l="l" t="t" r="r" b="b"/>
              <a:pathLst>
                <a:path w="127" h="113" extrusionOk="0">
                  <a:moveTo>
                    <a:pt x="73" y="1"/>
                  </a:moveTo>
                  <a:cubicBezTo>
                    <a:pt x="63" y="1"/>
                    <a:pt x="53" y="4"/>
                    <a:pt x="43" y="9"/>
                  </a:cubicBezTo>
                  <a:cubicBezTo>
                    <a:pt x="15" y="9"/>
                    <a:pt x="1" y="51"/>
                    <a:pt x="15" y="79"/>
                  </a:cubicBezTo>
                  <a:cubicBezTo>
                    <a:pt x="15" y="99"/>
                    <a:pt x="37" y="112"/>
                    <a:pt x="60" y="112"/>
                  </a:cubicBezTo>
                  <a:cubicBezTo>
                    <a:pt x="68" y="112"/>
                    <a:pt x="77" y="111"/>
                    <a:pt x="84" y="107"/>
                  </a:cubicBezTo>
                  <a:cubicBezTo>
                    <a:pt x="112" y="93"/>
                    <a:pt x="126" y="65"/>
                    <a:pt x="112" y="37"/>
                  </a:cubicBezTo>
                  <a:cubicBezTo>
                    <a:pt x="103" y="11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579;p45"/>
            <p:cNvSpPr/>
            <p:nvPr/>
          </p:nvSpPr>
          <p:spPr>
            <a:xfrm>
              <a:off x="587808" y="1502518"/>
              <a:ext cx="8390" cy="726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65" y="1"/>
                  </a:moveTo>
                  <a:cubicBezTo>
                    <a:pt x="57" y="1"/>
                    <a:pt x="50" y="2"/>
                    <a:pt x="42" y="6"/>
                  </a:cubicBezTo>
                  <a:cubicBezTo>
                    <a:pt x="14" y="20"/>
                    <a:pt x="1" y="48"/>
                    <a:pt x="14" y="76"/>
                  </a:cubicBezTo>
                  <a:cubicBezTo>
                    <a:pt x="14" y="96"/>
                    <a:pt x="37" y="109"/>
                    <a:pt x="60" y="109"/>
                  </a:cubicBezTo>
                  <a:cubicBezTo>
                    <a:pt x="68" y="109"/>
                    <a:pt x="77" y="107"/>
                    <a:pt x="84" y="104"/>
                  </a:cubicBezTo>
                  <a:cubicBezTo>
                    <a:pt x="112" y="104"/>
                    <a:pt x="126" y="62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580;p45"/>
            <p:cNvSpPr/>
            <p:nvPr/>
          </p:nvSpPr>
          <p:spPr>
            <a:xfrm>
              <a:off x="573076" y="1497034"/>
              <a:ext cx="9712" cy="7201"/>
            </a:xfrm>
            <a:custGeom>
              <a:avLst/>
              <a:gdLst/>
              <a:ahLst/>
              <a:cxnLst/>
              <a:rect l="l" t="t" r="r" b="b"/>
              <a:pathLst>
                <a:path w="147" h="109" extrusionOk="0">
                  <a:moveTo>
                    <a:pt x="76" y="0"/>
                  </a:moveTo>
                  <a:cubicBezTo>
                    <a:pt x="70" y="0"/>
                    <a:pt x="63" y="2"/>
                    <a:pt x="56" y="5"/>
                  </a:cubicBezTo>
                  <a:cubicBezTo>
                    <a:pt x="14" y="19"/>
                    <a:pt x="0" y="47"/>
                    <a:pt x="14" y="75"/>
                  </a:cubicBezTo>
                  <a:cubicBezTo>
                    <a:pt x="25" y="96"/>
                    <a:pt x="50" y="108"/>
                    <a:pt x="73" y="108"/>
                  </a:cubicBezTo>
                  <a:cubicBezTo>
                    <a:pt x="82" y="108"/>
                    <a:pt x="91" y="107"/>
                    <a:pt x="98" y="103"/>
                  </a:cubicBezTo>
                  <a:cubicBezTo>
                    <a:pt x="147" y="79"/>
                    <a:pt x="121" y="0"/>
                    <a:pt x="7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581;p45"/>
            <p:cNvSpPr/>
            <p:nvPr/>
          </p:nvSpPr>
          <p:spPr>
            <a:xfrm>
              <a:off x="616348" y="1524055"/>
              <a:ext cx="5616" cy="4691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9" y="1"/>
                  </a:moveTo>
                  <a:cubicBezTo>
                    <a:pt x="15" y="15"/>
                    <a:pt x="1" y="29"/>
                    <a:pt x="15" y="57"/>
                  </a:cubicBezTo>
                  <a:cubicBezTo>
                    <a:pt x="29" y="71"/>
                    <a:pt x="43" y="71"/>
                    <a:pt x="57" y="71"/>
                  </a:cubicBezTo>
                  <a:cubicBezTo>
                    <a:pt x="85" y="57"/>
                    <a:pt x="85" y="43"/>
                    <a:pt x="85" y="15"/>
                  </a:cubicBezTo>
                  <a:cubicBezTo>
                    <a:pt x="71" y="1"/>
                    <a:pt x="57" y="1"/>
                    <a:pt x="29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582;p45"/>
            <p:cNvSpPr/>
            <p:nvPr/>
          </p:nvSpPr>
          <p:spPr>
            <a:xfrm>
              <a:off x="598841" y="1510776"/>
              <a:ext cx="5616" cy="5087"/>
            </a:xfrm>
            <a:custGeom>
              <a:avLst/>
              <a:gdLst/>
              <a:ahLst/>
              <a:cxnLst/>
              <a:rect l="l" t="t" r="r" b="b"/>
              <a:pathLst>
                <a:path w="85" h="77" extrusionOk="0">
                  <a:moveTo>
                    <a:pt x="41" y="1"/>
                  </a:moveTo>
                  <a:cubicBezTo>
                    <a:pt x="37" y="1"/>
                    <a:pt x="33" y="3"/>
                    <a:pt x="29" y="7"/>
                  </a:cubicBezTo>
                  <a:cubicBezTo>
                    <a:pt x="1" y="7"/>
                    <a:pt x="1" y="34"/>
                    <a:pt x="1" y="48"/>
                  </a:cubicBezTo>
                  <a:cubicBezTo>
                    <a:pt x="15" y="76"/>
                    <a:pt x="29" y="76"/>
                    <a:pt x="57" y="76"/>
                  </a:cubicBezTo>
                  <a:cubicBezTo>
                    <a:pt x="71" y="62"/>
                    <a:pt x="85" y="34"/>
                    <a:pt x="71" y="21"/>
                  </a:cubicBezTo>
                  <a:cubicBezTo>
                    <a:pt x="61" y="11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583;p45"/>
            <p:cNvSpPr/>
            <p:nvPr/>
          </p:nvSpPr>
          <p:spPr>
            <a:xfrm>
              <a:off x="587808" y="1493268"/>
              <a:ext cx="5616" cy="4558"/>
            </a:xfrm>
            <a:custGeom>
              <a:avLst/>
              <a:gdLst/>
              <a:ahLst/>
              <a:cxnLst/>
              <a:rect l="l" t="t" r="r" b="b"/>
              <a:pathLst>
                <a:path w="85" h="69" extrusionOk="0">
                  <a:moveTo>
                    <a:pt x="44" y="1"/>
                  </a:moveTo>
                  <a:cubicBezTo>
                    <a:pt x="38" y="1"/>
                    <a:pt x="33" y="2"/>
                    <a:pt x="28" y="7"/>
                  </a:cubicBezTo>
                  <a:cubicBezTo>
                    <a:pt x="14" y="7"/>
                    <a:pt x="1" y="34"/>
                    <a:pt x="14" y="48"/>
                  </a:cubicBezTo>
                  <a:cubicBezTo>
                    <a:pt x="14" y="58"/>
                    <a:pt x="28" y="68"/>
                    <a:pt x="42" y="68"/>
                  </a:cubicBezTo>
                  <a:cubicBezTo>
                    <a:pt x="47" y="68"/>
                    <a:pt x="52" y="66"/>
                    <a:pt x="56" y="62"/>
                  </a:cubicBezTo>
                  <a:cubicBezTo>
                    <a:pt x="84" y="62"/>
                    <a:pt x="84" y="34"/>
                    <a:pt x="84" y="21"/>
                  </a:cubicBezTo>
                  <a:cubicBezTo>
                    <a:pt x="74" y="11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584;p45"/>
            <p:cNvSpPr/>
            <p:nvPr/>
          </p:nvSpPr>
          <p:spPr>
            <a:xfrm>
              <a:off x="574001" y="1485407"/>
              <a:ext cx="5549" cy="5021"/>
            </a:xfrm>
            <a:custGeom>
              <a:avLst/>
              <a:gdLst/>
              <a:ahLst/>
              <a:cxnLst/>
              <a:rect l="l" t="t" r="r" b="b"/>
              <a:pathLst>
                <a:path w="84" h="76" extrusionOk="0">
                  <a:moveTo>
                    <a:pt x="28" y="0"/>
                  </a:moveTo>
                  <a:cubicBezTo>
                    <a:pt x="0" y="14"/>
                    <a:pt x="0" y="28"/>
                    <a:pt x="0" y="56"/>
                  </a:cubicBezTo>
                  <a:cubicBezTo>
                    <a:pt x="10" y="66"/>
                    <a:pt x="20" y="76"/>
                    <a:pt x="35" y="76"/>
                  </a:cubicBezTo>
                  <a:cubicBezTo>
                    <a:pt x="41" y="76"/>
                    <a:pt x="48" y="74"/>
                    <a:pt x="56" y="70"/>
                  </a:cubicBezTo>
                  <a:cubicBezTo>
                    <a:pt x="70" y="56"/>
                    <a:pt x="84" y="42"/>
                    <a:pt x="70" y="28"/>
                  </a:cubicBezTo>
                  <a:cubicBezTo>
                    <a:pt x="56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585;p45"/>
            <p:cNvSpPr/>
            <p:nvPr/>
          </p:nvSpPr>
          <p:spPr>
            <a:xfrm>
              <a:off x="559268" y="1487785"/>
              <a:ext cx="5549" cy="4492"/>
            </a:xfrm>
            <a:custGeom>
              <a:avLst/>
              <a:gdLst/>
              <a:ahLst/>
              <a:cxnLst/>
              <a:rect l="l" t="t" r="r" b="b"/>
              <a:pathLst>
                <a:path w="84" h="68" extrusionOk="0">
                  <a:moveTo>
                    <a:pt x="43" y="0"/>
                  </a:moveTo>
                  <a:cubicBezTo>
                    <a:pt x="37" y="0"/>
                    <a:pt x="32" y="2"/>
                    <a:pt x="28" y="6"/>
                  </a:cubicBezTo>
                  <a:cubicBezTo>
                    <a:pt x="14" y="6"/>
                    <a:pt x="0" y="34"/>
                    <a:pt x="14" y="48"/>
                  </a:cubicBezTo>
                  <a:cubicBezTo>
                    <a:pt x="14" y="58"/>
                    <a:pt x="28" y="67"/>
                    <a:pt x="41" y="67"/>
                  </a:cubicBezTo>
                  <a:cubicBezTo>
                    <a:pt x="47" y="67"/>
                    <a:pt x="52" y="66"/>
                    <a:pt x="56" y="62"/>
                  </a:cubicBezTo>
                  <a:cubicBezTo>
                    <a:pt x="70" y="62"/>
                    <a:pt x="84" y="34"/>
                    <a:pt x="70" y="20"/>
                  </a:cubicBezTo>
                  <a:cubicBezTo>
                    <a:pt x="70" y="10"/>
                    <a:pt x="56" y="0"/>
                    <a:pt x="43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586;p45"/>
            <p:cNvSpPr/>
            <p:nvPr/>
          </p:nvSpPr>
          <p:spPr>
            <a:xfrm>
              <a:off x="568451" y="1495515"/>
              <a:ext cx="4691" cy="4691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9" y="0"/>
                  </a:moveTo>
                  <a:cubicBezTo>
                    <a:pt x="1" y="14"/>
                    <a:pt x="1" y="28"/>
                    <a:pt x="1" y="56"/>
                  </a:cubicBezTo>
                  <a:cubicBezTo>
                    <a:pt x="15" y="70"/>
                    <a:pt x="29" y="70"/>
                    <a:pt x="56" y="70"/>
                  </a:cubicBezTo>
                  <a:cubicBezTo>
                    <a:pt x="70" y="56"/>
                    <a:pt x="70" y="42"/>
                    <a:pt x="70" y="28"/>
                  </a:cubicBezTo>
                  <a:cubicBezTo>
                    <a:pt x="56" y="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587;p45"/>
            <p:cNvSpPr/>
            <p:nvPr/>
          </p:nvSpPr>
          <p:spPr>
            <a:xfrm>
              <a:off x="567526" y="1487124"/>
              <a:ext cx="3898" cy="4492"/>
            </a:xfrm>
            <a:custGeom>
              <a:avLst/>
              <a:gdLst/>
              <a:ahLst/>
              <a:cxnLst/>
              <a:rect l="l" t="t" r="r" b="b"/>
              <a:pathLst>
                <a:path w="59" h="68" extrusionOk="0">
                  <a:moveTo>
                    <a:pt x="24" y="1"/>
                  </a:moveTo>
                  <a:cubicBezTo>
                    <a:pt x="21" y="1"/>
                    <a:pt x="18" y="1"/>
                    <a:pt x="15" y="2"/>
                  </a:cubicBezTo>
                  <a:cubicBezTo>
                    <a:pt x="1" y="16"/>
                    <a:pt x="1" y="30"/>
                    <a:pt x="1" y="58"/>
                  </a:cubicBezTo>
                  <a:cubicBezTo>
                    <a:pt x="5" y="64"/>
                    <a:pt x="10" y="67"/>
                    <a:pt x="15" y="67"/>
                  </a:cubicBezTo>
                  <a:cubicBezTo>
                    <a:pt x="38" y="67"/>
                    <a:pt x="58" y="1"/>
                    <a:pt x="2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588;p45"/>
            <p:cNvSpPr/>
            <p:nvPr/>
          </p:nvSpPr>
          <p:spPr>
            <a:xfrm>
              <a:off x="582259" y="1494458"/>
              <a:ext cx="6210" cy="4823"/>
            </a:xfrm>
            <a:custGeom>
              <a:avLst/>
              <a:gdLst/>
              <a:ahLst/>
              <a:cxnLst/>
              <a:rect l="l" t="t" r="r" b="b"/>
              <a:pathLst>
                <a:path w="94" h="73" extrusionOk="0">
                  <a:moveTo>
                    <a:pt x="42" y="0"/>
                  </a:moveTo>
                  <a:cubicBezTo>
                    <a:pt x="38" y="0"/>
                    <a:pt x="33" y="1"/>
                    <a:pt x="29" y="3"/>
                  </a:cubicBezTo>
                  <a:cubicBezTo>
                    <a:pt x="1" y="16"/>
                    <a:pt x="1" y="30"/>
                    <a:pt x="1" y="44"/>
                  </a:cubicBezTo>
                  <a:cubicBezTo>
                    <a:pt x="15" y="72"/>
                    <a:pt x="29" y="72"/>
                    <a:pt x="57" y="72"/>
                  </a:cubicBezTo>
                  <a:cubicBezTo>
                    <a:pt x="94" y="47"/>
                    <a:pt x="76" y="0"/>
                    <a:pt x="42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589;p45"/>
            <p:cNvSpPr/>
            <p:nvPr/>
          </p:nvSpPr>
          <p:spPr>
            <a:xfrm>
              <a:off x="554644" y="1481443"/>
              <a:ext cx="4426" cy="4030"/>
            </a:xfrm>
            <a:custGeom>
              <a:avLst/>
              <a:gdLst/>
              <a:ahLst/>
              <a:cxnLst/>
              <a:rect l="l" t="t" r="r" b="b"/>
              <a:pathLst>
                <a:path w="67" h="61" extrusionOk="0">
                  <a:moveTo>
                    <a:pt x="42" y="0"/>
                  </a:moveTo>
                  <a:cubicBezTo>
                    <a:pt x="39" y="0"/>
                    <a:pt x="34" y="1"/>
                    <a:pt x="28" y="4"/>
                  </a:cubicBezTo>
                  <a:cubicBezTo>
                    <a:pt x="14" y="18"/>
                    <a:pt x="0" y="32"/>
                    <a:pt x="14" y="46"/>
                  </a:cubicBezTo>
                  <a:cubicBezTo>
                    <a:pt x="17" y="56"/>
                    <a:pt x="21" y="61"/>
                    <a:pt x="25" y="61"/>
                  </a:cubicBezTo>
                  <a:cubicBezTo>
                    <a:pt x="43" y="61"/>
                    <a:pt x="67" y="0"/>
                    <a:pt x="42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590;p45"/>
            <p:cNvSpPr/>
            <p:nvPr/>
          </p:nvSpPr>
          <p:spPr>
            <a:xfrm>
              <a:off x="545395" y="1479461"/>
              <a:ext cx="5616" cy="4492"/>
            </a:xfrm>
            <a:custGeom>
              <a:avLst/>
              <a:gdLst/>
              <a:ahLst/>
              <a:cxnLst/>
              <a:rect l="l" t="t" r="r" b="b"/>
              <a:pathLst>
                <a:path w="85" h="68" extrusionOk="0">
                  <a:moveTo>
                    <a:pt x="44" y="1"/>
                  </a:moveTo>
                  <a:cubicBezTo>
                    <a:pt x="38" y="1"/>
                    <a:pt x="33" y="2"/>
                    <a:pt x="29" y="6"/>
                  </a:cubicBezTo>
                  <a:cubicBezTo>
                    <a:pt x="15" y="6"/>
                    <a:pt x="1" y="34"/>
                    <a:pt x="15" y="48"/>
                  </a:cubicBezTo>
                  <a:cubicBezTo>
                    <a:pt x="15" y="58"/>
                    <a:pt x="29" y="68"/>
                    <a:pt x="42" y="68"/>
                  </a:cubicBezTo>
                  <a:cubicBezTo>
                    <a:pt x="47" y="68"/>
                    <a:pt x="53" y="66"/>
                    <a:pt x="57" y="62"/>
                  </a:cubicBezTo>
                  <a:cubicBezTo>
                    <a:pt x="71" y="62"/>
                    <a:pt x="85" y="34"/>
                    <a:pt x="71" y="20"/>
                  </a:cubicBezTo>
                  <a:cubicBezTo>
                    <a:pt x="71" y="10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591;p45"/>
            <p:cNvSpPr/>
            <p:nvPr/>
          </p:nvSpPr>
          <p:spPr>
            <a:xfrm>
              <a:off x="620048" y="1531454"/>
              <a:ext cx="5616" cy="5021"/>
            </a:xfrm>
            <a:custGeom>
              <a:avLst/>
              <a:gdLst/>
              <a:ahLst/>
              <a:cxnLst/>
              <a:rect l="l" t="t" r="r" b="b"/>
              <a:pathLst>
                <a:path w="85" h="76" extrusionOk="0">
                  <a:moveTo>
                    <a:pt x="29" y="0"/>
                  </a:moveTo>
                  <a:cubicBezTo>
                    <a:pt x="15" y="14"/>
                    <a:pt x="1" y="28"/>
                    <a:pt x="15" y="56"/>
                  </a:cubicBezTo>
                  <a:cubicBezTo>
                    <a:pt x="15" y="66"/>
                    <a:pt x="29" y="76"/>
                    <a:pt x="42" y="76"/>
                  </a:cubicBezTo>
                  <a:cubicBezTo>
                    <a:pt x="47" y="76"/>
                    <a:pt x="52" y="74"/>
                    <a:pt x="57" y="70"/>
                  </a:cubicBezTo>
                  <a:cubicBezTo>
                    <a:pt x="70" y="56"/>
                    <a:pt x="84" y="42"/>
                    <a:pt x="70" y="28"/>
                  </a:cubicBezTo>
                  <a:cubicBezTo>
                    <a:pt x="70" y="0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592;p45"/>
            <p:cNvSpPr/>
            <p:nvPr/>
          </p:nvSpPr>
          <p:spPr>
            <a:xfrm>
              <a:off x="602541" y="1506548"/>
              <a:ext cx="6012" cy="4889"/>
            </a:xfrm>
            <a:custGeom>
              <a:avLst/>
              <a:gdLst/>
              <a:ahLst/>
              <a:cxnLst/>
              <a:rect l="l" t="t" r="r" b="b"/>
              <a:pathLst>
                <a:path w="91" h="74" extrusionOk="0">
                  <a:moveTo>
                    <a:pt x="29" y="1"/>
                  </a:moveTo>
                  <a:cubicBezTo>
                    <a:pt x="1" y="15"/>
                    <a:pt x="1" y="29"/>
                    <a:pt x="15" y="57"/>
                  </a:cubicBezTo>
                  <a:cubicBezTo>
                    <a:pt x="19" y="69"/>
                    <a:pt x="28" y="74"/>
                    <a:pt x="37" y="74"/>
                  </a:cubicBezTo>
                  <a:cubicBezTo>
                    <a:pt x="61" y="74"/>
                    <a:pt x="90" y="44"/>
                    <a:pt x="70" y="15"/>
                  </a:cubicBezTo>
                  <a:cubicBezTo>
                    <a:pt x="70" y="1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593;p45"/>
            <p:cNvSpPr/>
            <p:nvPr/>
          </p:nvSpPr>
          <p:spPr>
            <a:xfrm>
              <a:off x="639802" y="1539514"/>
              <a:ext cx="5946" cy="3039"/>
            </a:xfrm>
            <a:custGeom>
              <a:avLst/>
              <a:gdLst/>
              <a:ahLst/>
              <a:cxnLst/>
              <a:rect l="l" t="t" r="r" b="b"/>
              <a:pathLst>
                <a:path w="90" h="46" extrusionOk="0">
                  <a:moveTo>
                    <a:pt x="16" y="0"/>
                  </a:moveTo>
                  <a:cubicBezTo>
                    <a:pt x="6" y="0"/>
                    <a:pt x="0" y="5"/>
                    <a:pt x="9" y="18"/>
                  </a:cubicBezTo>
                  <a:cubicBezTo>
                    <a:pt x="9" y="46"/>
                    <a:pt x="36" y="46"/>
                    <a:pt x="50" y="46"/>
                  </a:cubicBezTo>
                  <a:cubicBezTo>
                    <a:pt x="89" y="26"/>
                    <a:pt x="40" y="0"/>
                    <a:pt x="1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594;p45"/>
            <p:cNvSpPr/>
            <p:nvPr/>
          </p:nvSpPr>
          <p:spPr>
            <a:xfrm>
              <a:off x="570301" y="1484680"/>
              <a:ext cx="10174" cy="13675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133" y="1"/>
                  </a:moveTo>
                  <a:cubicBezTo>
                    <a:pt x="130" y="1"/>
                    <a:pt x="126" y="4"/>
                    <a:pt x="126" y="11"/>
                  </a:cubicBezTo>
                  <a:lnTo>
                    <a:pt x="1" y="178"/>
                  </a:lnTo>
                  <a:lnTo>
                    <a:pt x="1" y="206"/>
                  </a:lnTo>
                  <a:lnTo>
                    <a:pt x="14" y="206"/>
                  </a:lnTo>
                  <a:lnTo>
                    <a:pt x="140" y="25"/>
                  </a:lnTo>
                  <a:cubicBezTo>
                    <a:pt x="154" y="25"/>
                    <a:pt x="154" y="11"/>
                    <a:pt x="140" y="11"/>
                  </a:cubicBezTo>
                  <a:cubicBezTo>
                    <a:pt x="140" y="4"/>
                    <a:pt x="13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595;p45"/>
            <p:cNvSpPr/>
            <p:nvPr/>
          </p:nvSpPr>
          <p:spPr>
            <a:xfrm>
              <a:off x="576776" y="1489965"/>
              <a:ext cx="10174" cy="13015"/>
            </a:xfrm>
            <a:custGeom>
              <a:avLst/>
              <a:gdLst/>
              <a:ahLst/>
              <a:cxnLst/>
              <a:rect l="l" t="t" r="r" b="b"/>
              <a:pathLst>
                <a:path w="154" h="197" extrusionOk="0">
                  <a:moveTo>
                    <a:pt x="126" y="1"/>
                  </a:moveTo>
                  <a:lnTo>
                    <a:pt x="0" y="182"/>
                  </a:lnTo>
                  <a:cubicBezTo>
                    <a:pt x="0" y="182"/>
                    <a:pt x="0" y="196"/>
                    <a:pt x="0" y="196"/>
                  </a:cubicBezTo>
                  <a:lnTo>
                    <a:pt x="28" y="196"/>
                  </a:lnTo>
                  <a:lnTo>
                    <a:pt x="154" y="29"/>
                  </a:lnTo>
                  <a:cubicBezTo>
                    <a:pt x="154" y="15"/>
                    <a:pt x="154" y="15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596;p45"/>
            <p:cNvSpPr/>
            <p:nvPr/>
          </p:nvSpPr>
          <p:spPr>
            <a:xfrm>
              <a:off x="584109" y="1494854"/>
              <a:ext cx="10240" cy="13411"/>
            </a:xfrm>
            <a:custGeom>
              <a:avLst/>
              <a:gdLst/>
              <a:ahLst/>
              <a:cxnLst/>
              <a:rect l="l" t="t" r="r" b="b"/>
              <a:pathLst>
                <a:path w="155" h="203" extrusionOk="0">
                  <a:moveTo>
                    <a:pt x="140" y="0"/>
                  </a:moveTo>
                  <a:cubicBezTo>
                    <a:pt x="137" y="0"/>
                    <a:pt x="133" y="3"/>
                    <a:pt x="126" y="10"/>
                  </a:cubicBezTo>
                  <a:lnTo>
                    <a:pt x="1" y="178"/>
                  </a:lnTo>
                  <a:cubicBezTo>
                    <a:pt x="1" y="178"/>
                    <a:pt x="1" y="192"/>
                    <a:pt x="1" y="192"/>
                  </a:cubicBezTo>
                  <a:cubicBezTo>
                    <a:pt x="1" y="199"/>
                    <a:pt x="4" y="202"/>
                    <a:pt x="9" y="202"/>
                  </a:cubicBezTo>
                  <a:cubicBezTo>
                    <a:pt x="15" y="202"/>
                    <a:pt x="22" y="199"/>
                    <a:pt x="29" y="192"/>
                  </a:cubicBezTo>
                  <a:lnTo>
                    <a:pt x="154" y="24"/>
                  </a:lnTo>
                  <a:cubicBezTo>
                    <a:pt x="154" y="24"/>
                    <a:pt x="154" y="10"/>
                    <a:pt x="154" y="10"/>
                  </a:cubicBezTo>
                  <a:cubicBezTo>
                    <a:pt x="147" y="3"/>
                    <a:pt x="144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597;p45"/>
            <p:cNvSpPr/>
            <p:nvPr/>
          </p:nvSpPr>
          <p:spPr>
            <a:xfrm>
              <a:off x="590583" y="1500139"/>
              <a:ext cx="11099" cy="13609"/>
            </a:xfrm>
            <a:custGeom>
              <a:avLst/>
              <a:gdLst/>
              <a:ahLst/>
              <a:cxnLst/>
              <a:rect l="l" t="t" r="r" b="b"/>
              <a:pathLst>
                <a:path w="168" h="206" extrusionOk="0">
                  <a:moveTo>
                    <a:pt x="140" y="0"/>
                  </a:moveTo>
                  <a:lnTo>
                    <a:pt x="14" y="182"/>
                  </a:lnTo>
                  <a:cubicBezTo>
                    <a:pt x="0" y="182"/>
                    <a:pt x="0" y="195"/>
                    <a:pt x="14" y="195"/>
                  </a:cubicBezTo>
                  <a:cubicBezTo>
                    <a:pt x="14" y="202"/>
                    <a:pt x="18" y="206"/>
                    <a:pt x="21" y="206"/>
                  </a:cubicBezTo>
                  <a:cubicBezTo>
                    <a:pt x="25" y="206"/>
                    <a:pt x="28" y="202"/>
                    <a:pt x="28" y="195"/>
                  </a:cubicBezTo>
                  <a:lnTo>
                    <a:pt x="154" y="28"/>
                  </a:lnTo>
                  <a:cubicBezTo>
                    <a:pt x="168" y="14"/>
                    <a:pt x="168" y="14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598;p45"/>
            <p:cNvSpPr/>
            <p:nvPr/>
          </p:nvSpPr>
          <p:spPr>
            <a:xfrm>
              <a:off x="597916" y="1505623"/>
              <a:ext cx="10240" cy="13015"/>
            </a:xfrm>
            <a:custGeom>
              <a:avLst/>
              <a:gdLst/>
              <a:ahLst/>
              <a:cxnLst/>
              <a:rect l="l" t="t" r="r" b="b"/>
              <a:pathLst>
                <a:path w="155" h="197" extrusionOk="0">
                  <a:moveTo>
                    <a:pt x="127" y="1"/>
                  </a:moveTo>
                  <a:lnTo>
                    <a:pt x="1" y="182"/>
                  </a:lnTo>
                  <a:cubicBezTo>
                    <a:pt x="1" y="182"/>
                    <a:pt x="1" y="196"/>
                    <a:pt x="1" y="196"/>
                  </a:cubicBezTo>
                  <a:lnTo>
                    <a:pt x="29" y="196"/>
                  </a:lnTo>
                  <a:lnTo>
                    <a:pt x="154" y="15"/>
                  </a:lnTo>
                  <a:cubicBezTo>
                    <a:pt x="154" y="15"/>
                    <a:pt x="154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599;p45"/>
            <p:cNvSpPr/>
            <p:nvPr/>
          </p:nvSpPr>
          <p:spPr>
            <a:xfrm>
              <a:off x="605316" y="1510247"/>
              <a:ext cx="10174" cy="13675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126" y="1"/>
                  </a:moveTo>
                  <a:lnTo>
                    <a:pt x="1" y="182"/>
                  </a:lnTo>
                  <a:cubicBezTo>
                    <a:pt x="1" y="182"/>
                    <a:pt x="1" y="196"/>
                    <a:pt x="1" y="196"/>
                  </a:cubicBezTo>
                  <a:cubicBezTo>
                    <a:pt x="1" y="203"/>
                    <a:pt x="4" y="206"/>
                    <a:pt x="8" y="206"/>
                  </a:cubicBezTo>
                  <a:cubicBezTo>
                    <a:pt x="11" y="206"/>
                    <a:pt x="15" y="203"/>
                    <a:pt x="15" y="196"/>
                  </a:cubicBezTo>
                  <a:lnTo>
                    <a:pt x="140" y="29"/>
                  </a:lnTo>
                  <a:cubicBezTo>
                    <a:pt x="154" y="15"/>
                    <a:pt x="154" y="15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600;p45"/>
            <p:cNvSpPr/>
            <p:nvPr/>
          </p:nvSpPr>
          <p:spPr>
            <a:xfrm>
              <a:off x="611790" y="1515797"/>
              <a:ext cx="10174" cy="12949"/>
            </a:xfrm>
            <a:custGeom>
              <a:avLst/>
              <a:gdLst/>
              <a:ahLst/>
              <a:cxnLst/>
              <a:rect l="l" t="t" r="r" b="b"/>
              <a:pathLst>
                <a:path w="154" h="196" extrusionOk="0">
                  <a:moveTo>
                    <a:pt x="140" y="0"/>
                  </a:moveTo>
                  <a:lnTo>
                    <a:pt x="14" y="182"/>
                  </a:lnTo>
                  <a:cubicBezTo>
                    <a:pt x="0" y="182"/>
                    <a:pt x="0" y="196"/>
                    <a:pt x="14" y="196"/>
                  </a:cubicBezTo>
                  <a:lnTo>
                    <a:pt x="28" y="196"/>
                  </a:lnTo>
                  <a:lnTo>
                    <a:pt x="154" y="14"/>
                  </a:lnTo>
                  <a:cubicBezTo>
                    <a:pt x="154" y="14"/>
                    <a:pt x="154" y="0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601;p45"/>
            <p:cNvSpPr/>
            <p:nvPr/>
          </p:nvSpPr>
          <p:spPr>
            <a:xfrm>
              <a:off x="535287" y="1473053"/>
              <a:ext cx="38780" cy="5351"/>
            </a:xfrm>
            <a:custGeom>
              <a:avLst/>
              <a:gdLst/>
              <a:ahLst/>
              <a:cxnLst/>
              <a:rect l="l" t="t" r="r" b="b"/>
              <a:pathLst>
                <a:path w="587" h="81" extrusionOk="0">
                  <a:moveTo>
                    <a:pt x="367" y="0"/>
                  </a:moveTo>
                  <a:cubicBezTo>
                    <a:pt x="342" y="0"/>
                    <a:pt x="318" y="2"/>
                    <a:pt x="293" y="6"/>
                  </a:cubicBezTo>
                  <a:cubicBezTo>
                    <a:pt x="196" y="6"/>
                    <a:pt x="98" y="20"/>
                    <a:pt x="0" y="48"/>
                  </a:cubicBezTo>
                  <a:cubicBezTo>
                    <a:pt x="72" y="68"/>
                    <a:pt x="143" y="81"/>
                    <a:pt x="215" y="81"/>
                  </a:cubicBezTo>
                  <a:cubicBezTo>
                    <a:pt x="241" y="81"/>
                    <a:pt x="267" y="79"/>
                    <a:pt x="293" y="75"/>
                  </a:cubicBezTo>
                  <a:cubicBezTo>
                    <a:pt x="320" y="79"/>
                    <a:pt x="346" y="81"/>
                    <a:pt x="372" y="81"/>
                  </a:cubicBezTo>
                  <a:cubicBezTo>
                    <a:pt x="443" y="81"/>
                    <a:pt x="515" y="68"/>
                    <a:pt x="586" y="48"/>
                  </a:cubicBezTo>
                  <a:cubicBezTo>
                    <a:pt x="513" y="16"/>
                    <a:pt x="440" y="0"/>
                    <a:pt x="367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602;p45"/>
            <p:cNvSpPr/>
            <p:nvPr/>
          </p:nvSpPr>
          <p:spPr>
            <a:xfrm>
              <a:off x="528812" y="1455876"/>
              <a:ext cx="188087" cy="137415"/>
            </a:xfrm>
            <a:custGeom>
              <a:avLst/>
              <a:gdLst/>
              <a:ahLst/>
              <a:cxnLst/>
              <a:rect l="l" t="t" r="r" b="b"/>
              <a:pathLst>
                <a:path w="2847" h="2080" extrusionOk="0">
                  <a:moveTo>
                    <a:pt x="2846" y="2079"/>
                  </a:moveTo>
                  <a:lnTo>
                    <a:pt x="2372" y="1661"/>
                  </a:lnTo>
                  <a:lnTo>
                    <a:pt x="71" y="1"/>
                  </a:lnTo>
                  <a:lnTo>
                    <a:pt x="1" y="98"/>
                  </a:lnTo>
                  <a:lnTo>
                    <a:pt x="2316" y="177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603;p45"/>
            <p:cNvSpPr/>
            <p:nvPr/>
          </p:nvSpPr>
          <p:spPr>
            <a:xfrm>
              <a:off x="494723" y="1419936"/>
              <a:ext cx="38780" cy="51663"/>
            </a:xfrm>
            <a:custGeom>
              <a:avLst/>
              <a:gdLst/>
              <a:ahLst/>
              <a:cxnLst/>
              <a:rect l="l" t="t" r="r" b="b"/>
              <a:pathLst>
                <a:path w="587" h="782" extrusionOk="0">
                  <a:moveTo>
                    <a:pt x="587" y="1"/>
                  </a:moveTo>
                  <a:lnTo>
                    <a:pt x="1" y="782"/>
                  </a:lnTo>
                  <a:cubicBezTo>
                    <a:pt x="335" y="656"/>
                    <a:pt x="559" y="349"/>
                    <a:pt x="587" y="1"/>
                  </a:cubicBezTo>
                  <a:close/>
                </a:path>
              </a:pathLst>
            </a:custGeom>
            <a:solidFill>
              <a:srgbClr val="056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604;p45"/>
            <p:cNvSpPr/>
            <p:nvPr/>
          </p:nvSpPr>
          <p:spPr>
            <a:xfrm>
              <a:off x="419144" y="1379637"/>
              <a:ext cx="114359" cy="91962"/>
            </a:xfrm>
            <a:custGeom>
              <a:avLst/>
              <a:gdLst/>
              <a:ahLst/>
              <a:cxnLst/>
              <a:rect l="l" t="t" r="r" b="b"/>
              <a:pathLst>
                <a:path w="1731" h="1392" extrusionOk="0">
                  <a:moveTo>
                    <a:pt x="601" y="1"/>
                  </a:moveTo>
                  <a:cubicBezTo>
                    <a:pt x="499" y="1"/>
                    <a:pt x="398" y="46"/>
                    <a:pt x="308" y="164"/>
                  </a:cubicBezTo>
                  <a:cubicBezTo>
                    <a:pt x="308" y="178"/>
                    <a:pt x="294" y="178"/>
                    <a:pt x="294" y="192"/>
                  </a:cubicBezTo>
                  <a:cubicBezTo>
                    <a:pt x="1" y="653"/>
                    <a:pt x="796" y="945"/>
                    <a:pt x="922" y="1015"/>
                  </a:cubicBezTo>
                  <a:cubicBezTo>
                    <a:pt x="1047" y="1085"/>
                    <a:pt x="1145" y="1392"/>
                    <a:pt x="1145" y="1392"/>
                  </a:cubicBezTo>
                  <a:cubicBezTo>
                    <a:pt x="1298" y="1322"/>
                    <a:pt x="1438" y="1210"/>
                    <a:pt x="1535" y="1071"/>
                  </a:cubicBezTo>
                  <a:cubicBezTo>
                    <a:pt x="1563" y="1043"/>
                    <a:pt x="1591" y="1001"/>
                    <a:pt x="1619" y="945"/>
                  </a:cubicBezTo>
                  <a:cubicBezTo>
                    <a:pt x="1675" y="848"/>
                    <a:pt x="1703" y="736"/>
                    <a:pt x="1731" y="611"/>
                  </a:cubicBezTo>
                  <a:cubicBezTo>
                    <a:pt x="1577" y="611"/>
                    <a:pt x="1438" y="569"/>
                    <a:pt x="1312" y="499"/>
                  </a:cubicBezTo>
                  <a:cubicBezTo>
                    <a:pt x="1228" y="415"/>
                    <a:pt x="908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605;p45"/>
            <p:cNvSpPr/>
            <p:nvPr/>
          </p:nvSpPr>
          <p:spPr>
            <a:xfrm>
              <a:off x="416436" y="1390471"/>
              <a:ext cx="84827" cy="81128"/>
            </a:xfrm>
            <a:custGeom>
              <a:avLst/>
              <a:gdLst/>
              <a:ahLst/>
              <a:cxnLst/>
              <a:rect l="l" t="t" r="r" b="b"/>
              <a:pathLst>
                <a:path w="1284" h="1228" extrusionOk="0">
                  <a:moveTo>
                    <a:pt x="349" y="0"/>
                  </a:moveTo>
                  <a:lnTo>
                    <a:pt x="349" y="0"/>
                  </a:lnTo>
                  <a:cubicBezTo>
                    <a:pt x="0" y="475"/>
                    <a:pt x="837" y="781"/>
                    <a:pt x="963" y="851"/>
                  </a:cubicBezTo>
                  <a:cubicBezTo>
                    <a:pt x="1088" y="935"/>
                    <a:pt x="1186" y="1228"/>
                    <a:pt x="1186" y="1228"/>
                  </a:cubicBezTo>
                  <a:cubicBezTo>
                    <a:pt x="1186" y="1116"/>
                    <a:pt x="1283" y="921"/>
                    <a:pt x="739" y="670"/>
                  </a:cubicBezTo>
                  <a:cubicBezTo>
                    <a:pt x="195" y="405"/>
                    <a:pt x="349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06;p45"/>
            <p:cNvSpPr/>
            <p:nvPr/>
          </p:nvSpPr>
          <p:spPr>
            <a:xfrm>
              <a:off x="451450" y="1406327"/>
              <a:ext cx="36005" cy="26690"/>
            </a:xfrm>
            <a:custGeom>
              <a:avLst/>
              <a:gdLst/>
              <a:ahLst/>
              <a:cxnLst/>
              <a:rect l="l" t="t" r="r" b="b"/>
              <a:pathLst>
                <a:path w="545" h="404" extrusionOk="0">
                  <a:moveTo>
                    <a:pt x="139" y="1"/>
                  </a:moveTo>
                  <a:cubicBezTo>
                    <a:pt x="101" y="1"/>
                    <a:pt x="72" y="13"/>
                    <a:pt x="56" y="39"/>
                  </a:cubicBezTo>
                  <a:cubicBezTo>
                    <a:pt x="0" y="95"/>
                    <a:pt x="70" y="221"/>
                    <a:pt x="195" y="318"/>
                  </a:cubicBezTo>
                  <a:cubicBezTo>
                    <a:pt x="276" y="372"/>
                    <a:pt x="363" y="403"/>
                    <a:pt x="426" y="403"/>
                  </a:cubicBezTo>
                  <a:cubicBezTo>
                    <a:pt x="460" y="403"/>
                    <a:pt x="487" y="394"/>
                    <a:pt x="502" y="374"/>
                  </a:cubicBezTo>
                  <a:cubicBezTo>
                    <a:pt x="544" y="304"/>
                    <a:pt x="488" y="179"/>
                    <a:pt x="363" y="95"/>
                  </a:cubicBezTo>
                  <a:cubicBezTo>
                    <a:pt x="285" y="34"/>
                    <a:pt x="201" y="1"/>
                    <a:pt x="13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607;p45"/>
            <p:cNvSpPr/>
            <p:nvPr/>
          </p:nvSpPr>
          <p:spPr>
            <a:xfrm>
              <a:off x="710359" y="1607957"/>
              <a:ext cx="56287" cy="82053"/>
            </a:xfrm>
            <a:custGeom>
              <a:avLst/>
              <a:gdLst/>
              <a:ahLst/>
              <a:cxnLst/>
              <a:rect l="l" t="t" r="r" b="b"/>
              <a:pathLst>
                <a:path w="852" h="1242" extrusionOk="0">
                  <a:moveTo>
                    <a:pt x="280" y="0"/>
                  </a:moveTo>
                  <a:cubicBezTo>
                    <a:pt x="280" y="0"/>
                    <a:pt x="322" y="84"/>
                    <a:pt x="98" y="656"/>
                  </a:cubicBezTo>
                  <a:cubicBezTo>
                    <a:pt x="1" y="935"/>
                    <a:pt x="98" y="1074"/>
                    <a:pt x="210" y="1144"/>
                  </a:cubicBezTo>
                  <a:cubicBezTo>
                    <a:pt x="377" y="1242"/>
                    <a:pt x="600" y="1214"/>
                    <a:pt x="726" y="1060"/>
                  </a:cubicBezTo>
                  <a:cubicBezTo>
                    <a:pt x="810" y="949"/>
                    <a:pt x="852" y="781"/>
                    <a:pt x="656" y="558"/>
                  </a:cubicBezTo>
                  <a:cubicBezTo>
                    <a:pt x="266" y="98"/>
                    <a:pt x="280" y="0"/>
                    <a:pt x="280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608;p45"/>
            <p:cNvSpPr/>
            <p:nvPr/>
          </p:nvSpPr>
          <p:spPr>
            <a:xfrm>
              <a:off x="879023" y="1555436"/>
              <a:ext cx="1711282" cy="276482"/>
            </a:xfrm>
            <a:custGeom>
              <a:avLst/>
              <a:gdLst/>
              <a:ahLst/>
              <a:cxnLst/>
              <a:rect l="l" t="t" r="r" b="b"/>
              <a:pathLst>
                <a:path w="25903" h="4185" extrusionOk="0">
                  <a:moveTo>
                    <a:pt x="23375" y="1"/>
                  </a:moveTo>
                  <a:cubicBezTo>
                    <a:pt x="19941" y="1"/>
                    <a:pt x="12721" y="476"/>
                    <a:pt x="0" y="3278"/>
                  </a:cubicBezTo>
                  <a:lnTo>
                    <a:pt x="210" y="3738"/>
                  </a:lnTo>
                  <a:lnTo>
                    <a:pt x="419" y="4185"/>
                  </a:lnTo>
                  <a:cubicBezTo>
                    <a:pt x="419" y="4185"/>
                    <a:pt x="12431" y="816"/>
                    <a:pt x="21342" y="816"/>
                  </a:cubicBezTo>
                  <a:cubicBezTo>
                    <a:pt x="22800" y="816"/>
                    <a:pt x="24175" y="906"/>
                    <a:pt x="25401" y="1116"/>
                  </a:cubicBezTo>
                  <a:lnTo>
                    <a:pt x="25708" y="530"/>
                  </a:lnTo>
                  <a:lnTo>
                    <a:pt x="25903" y="126"/>
                  </a:lnTo>
                  <a:cubicBezTo>
                    <a:pt x="25903" y="126"/>
                    <a:pt x="25138" y="1"/>
                    <a:pt x="233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609;p45"/>
            <p:cNvSpPr/>
            <p:nvPr/>
          </p:nvSpPr>
          <p:spPr>
            <a:xfrm>
              <a:off x="879023" y="1555436"/>
              <a:ext cx="1711282" cy="247017"/>
            </a:xfrm>
            <a:custGeom>
              <a:avLst/>
              <a:gdLst/>
              <a:ahLst/>
              <a:cxnLst/>
              <a:rect l="l" t="t" r="r" b="b"/>
              <a:pathLst>
                <a:path w="25903" h="3739" extrusionOk="0">
                  <a:moveTo>
                    <a:pt x="23375" y="1"/>
                  </a:moveTo>
                  <a:cubicBezTo>
                    <a:pt x="19941" y="1"/>
                    <a:pt x="12721" y="476"/>
                    <a:pt x="0" y="3278"/>
                  </a:cubicBezTo>
                  <a:lnTo>
                    <a:pt x="210" y="3738"/>
                  </a:lnTo>
                  <a:cubicBezTo>
                    <a:pt x="11266" y="882"/>
                    <a:pt x="18634" y="371"/>
                    <a:pt x="22493" y="371"/>
                  </a:cubicBezTo>
                  <a:cubicBezTo>
                    <a:pt x="24647" y="371"/>
                    <a:pt x="25708" y="530"/>
                    <a:pt x="25708" y="530"/>
                  </a:cubicBezTo>
                  <a:lnTo>
                    <a:pt x="25903" y="126"/>
                  </a:lnTo>
                  <a:cubicBezTo>
                    <a:pt x="25903" y="126"/>
                    <a:pt x="25138" y="1"/>
                    <a:pt x="2337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610;p45"/>
            <p:cNvSpPr/>
            <p:nvPr/>
          </p:nvSpPr>
          <p:spPr>
            <a:xfrm>
              <a:off x="598841" y="1746958"/>
              <a:ext cx="361309" cy="170844"/>
            </a:xfrm>
            <a:custGeom>
              <a:avLst/>
              <a:gdLst/>
              <a:ahLst/>
              <a:cxnLst/>
              <a:rect l="l" t="t" r="r" b="b"/>
              <a:pathLst>
                <a:path w="5469" h="2586" extrusionOk="0">
                  <a:moveTo>
                    <a:pt x="4416" y="0"/>
                  </a:moveTo>
                  <a:cubicBezTo>
                    <a:pt x="4358" y="0"/>
                    <a:pt x="4300" y="5"/>
                    <a:pt x="4241" y="16"/>
                  </a:cubicBezTo>
                  <a:lnTo>
                    <a:pt x="880" y="658"/>
                  </a:lnTo>
                  <a:cubicBezTo>
                    <a:pt x="350" y="756"/>
                    <a:pt x="1" y="1258"/>
                    <a:pt x="113" y="1788"/>
                  </a:cubicBezTo>
                  <a:cubicBezTo>
                    <a:pt x="199" y="2258"/>
                    <a:pt x="604" y="2585"/>
                    <a:pt x="1064" y="2585"/>
                  </a:cubicBezTo>
                  <a:cubicBezTo>
                    <a:pt x="1123" y="2585"/>
                    <a:pt x="1182" y="2580"/>
                    <a:pt x="1242" y="2569"/>
                  </a:cubicBezTo>
                  <a:lnTo>
                    <a:pt x="4590" y="1927"/>
                  </a:lnTo>
                  <a:cubicBezTo>
                    <a:pt x="5120" y="1830"/>
                    <a:pt x="5469" y="1314"/>
                    <a:pt x="5371" y="798"/>
                  </a:cubicBezTo>
                  <a:cubicBezTo>
                    <a:pt x="5285" y="327"/>
                    <a:pt x="4869" y="0"/>
                    <a:pt x="4416" y="0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611;p45"/>
            <p:cNvSpPr/>
            <p:nvPr/>
          </p:nvSpPr>
          <p:spPr>
            <a:xfrm>
              <a:off x="3540319" y="1429185"/>
              <a:ext cx="487560" cy="515505"/>
            </a:xfrm>
            <a:custGeom>
              <a:avLst/>
              <a:gdLst/>
              <a:ahLst/>
              <a:cxnLst/>
              <a:rect l="l" t="t" r="r" b="b"/>
              <a:pathLst>
                <a:path w="7380" h="7803" extrusionOk="0">
                  <a:moveTo>
                    <a:pt x="2930" y="0"/>
                  </a:moveTo>
                  <a:cubicBezTo>
                    <a:pt x="2470" y="0"/>
                    <a:pt x="2023" y="140"/>
                    <a:pt x="1647" y="391"/>
                  </a:cubicBezTo>
                  <a:cubicBezTo>
                    <a:pt x="1535" y="474"/>
                    <a:pt x="1438" y="558"/>
                    <a:pt x="1340" y="642"/>
                  </a:cubicBezTo>
                  <a:cubicBezTo>
                    <a:pt x="1131" y="670"/>
                    <a:pt x="935" y="725"/>
                    <a:pt x="768" y="837"/>
                  </a:cubicBezTo>
                  <a:cubicBezTo>
                    <a:pt x="280" y="1172"/>
                    <a:pt x="1" y="1716"/>
                    <a:pt x="15" y="2288"/>
                  </a:cubicBezTo>
                  <a:cubicBezTo>
                    <a:pt x="15" y="3125"/>
                    <a:pt x="545" y="3808"/>
                    <a:pt x="1228" y="3934"/>
                  </a:cubicBezTo>
                  <a:cubicBezTo>
                    <a:pt x="1200" y="4045"/>
                    <a:pt x="1186" y="4171"/>
                    <a:pt x="1186" y="4296"/>
                  </a:cubicBezTo>
                  <a:cubicBezTo>
                    <a:pt x="1186" y="5064"/>
                    <a:pt x="1717" y="5719"/>
                    <a:pt x="2470" y="5873"/>
                  </a:cubicBezTo>
                  <a:cubicBezTo>
                    <a:pt x="2358" y="6012"/>
                    <a:pt x="2288" y="6193"/>
                    <a:pt x="2288" y="6375"/>
                  </a:cubicBezTo>
                  <a:cubicBezTo>
                    <a:pt x="2288" y="6682"/>
                    <a:pt x="2470" y="6974"/>
                    <a:pt x="2749" y="7100"/>
                  </a:cubicBezTo>
                  <a:cubicBezTo>
                    <a:pt x="2735" y="7156"/>
                    <a:pt x="2735" y="7212"/>
                    <a:pt x="2735" y="7253"/>
                  </a:cubicBezTo>
                  <a:cubicBezTo>
                    <a:pt x="2735" y="7594"/>
                    <a:pt x="3002" y="7803"/>
                    <a:pt x="3277" y="7803"/>
                  </a:cubicBezTo>
                  <a:cubicBezTo>
                    <a:pt x="3442" y="7803"/>
                    <a:pt x="3610" y="7728"/>
                    <a:pt x="3725" y="7560"/>
                  </a:cubicBezTo>
                  <a:cubicBezTo>
                    <a:pt x="4060" y="7491"/>
                    <a:pt x="4311" y="7198"/>
                    <a:pt x="4325" y="6849"/>
                  </a:cubicBezTo>
                  <a:cubicBezTo>
                    <a:pt x="4576" y="6779"/>
                    <a:pt x="4813" y="6654"/>
                    <a:pt x="5008" y="6458"/>
                  </a:cubicBezTo>
                  <a:cubicBezTo>
                    <a:pt x="5232" y="6235"/>
                    <a:pt x="5385" y="5928"/>
                    <a:pt x="5427" y="5608"/>
                  </a:cubicBezTo>
                  <a:cubicBezTo>
                    <a:pt x="5650" y="5538"/>
                    <a:pt x="5859" y="5426"/>
                    <a:pt x="6041" y="5287"/>
                  </a:cubicBezTo>
                  <a:cubicBezTo>
                    <a:pt x="6585" y="4854"/>
                    <a:pt x="6822" y="4157"/>
                    <a:pt x="6682" y="3487"/>
                  </a:cubicBezTo>
                  <a:cubicBezTo>
                    <a:pt x="7087" y="3236"/>
                    <a:pt x="7352" y="2790"/>
                    <a:pt x="7380" y="2302"/>
                  </a:cubicBezTo>
                  <a:cubicBezTo>
                    <a:pt x="7380" y="1381"/>
                    <a:pt x="6347" y="642"/>
                    <a:pt x="5078" y="642"/>
                  </a:cubicBezTo>
                  <a:cubicBezTo>
                    <a:pt x="4911" y="642"/>
                    <a:pt x="4729" y="656"/>
                    <a:pt x="4562" y="684"/>
                  </a:cubicBezTo>
                  <a:cubicBezTo>
                    <a:pt x="4130" y="251"/>
                    <a:pt x="3544" y="0"/>
                    <a:pt x="2930" y="0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612;p45"/>
            <p:cNvSpPr/>
            <p:nvPr/>
          </p:nvSpPr>
          <p:spPr>
            <a:xfrm>
              <a:off x="3519178" y="1485407"/>
              <a:ext cx="352060" cy="459284"/>
            </a:xfrm>
            <a:custGeom>
              <a:avLst/>
              <a:gdLst/>
              <a:ahLst/>
              <a:cxnLst/>
              <a:rect l="l" t="t" r="r" b="b"/>
              <a:pathLst>
                <a:path w="5329" h="6952" extrusionOk="0">
                  <a:moveTo>
                    <a:pt x="1088" y="0"/>
                  </a:moveTo>
                  <a:cubicBezTo>
                    <a:pt x="614" y="321"/>
                    <a:pt x="335" y="865"/>
                    <a:pt x="349" y="1437"/>
                  </a:cubicBezTo>
                  <a:cubicBezTo>
                    <a:pt x="335" y="2274"/>
                    <a:pt x="865" y="2957"/>
                    <a:pt x="1548" y="3083"/>
                  </a:cubicBezTo>
                  <a:cubicBezTo>
                    <a:pt x="1520" y="3194"/>
                    <a:pt x="1506" y="3320"/>
                    <a:pt x="1506" y="3445"/>
                  </a:cubicBezTo>
                  <a:cubicBezTo>
                    <a:pt x="1506" y="4213"/>
                    <a:pt x="2037" y="4868"/>
                    <a:pt x="2790" y="5022"/>
                  </a:cubicBezTo>
                  <a:cubicBezTo>
                    <a:pt x="2678" y="5161"/>
                    <a:pt x="2608" y="5342"/>
                    <a:pt x="2608" y="5524"/>
                  </a:cubicBezTo>
                  <a:cubicBezTo>
                    <a:pt x="2608" y="5831"/>
                    <a:pt x="2790" y="6123"/>
                    <a:pt x="3069" y="6249"/>
                  </a:cubicBezTo>
                  <a:cubicBezTo>
                    <a:pt x="3055" y="6305"/>
                    <a:pt x="3055" y="6361"/>
                    <a:pt x="3055" y="6402"/>
                  </a:cubicBezTo>
                  <a:cubicBezTo>
                    <a:pt x="3055" y="6743"/>
                    <a:pt x="3322" y="6952"/>
                    <a:pt x="3597" y="6952"/>
                  </a:cubicBezTo>
                  <a:cubicBezTo>
                    <a:pt x="3762" y="6952"/>
                    <a:pt x="3930" y="6877"/>
                    <a:pt x="4045" y="6709"/>
                  </a:cubicBezTo>
                  <a:cubicBezTo>
                    <a:pt x="4380" y="6640"/>
                    <a:pt x="4631" y="6347"/>
                    <a:pt x="4645" y="5998"/>
                  </a:cubicBezTo>
                  <a:cubicBezTo>
                    <a:pt x="4896" y="5928"/>
                    <a:pt x="5133" y="5803"/>
                    <a:pt x="5328" y="5607"/>
                  </a:cubicBezTo>
                  <a:lnTo>
                    <a:pt x="5328" y="5607"/>
                  </a:lnTo>
                  <a:cubicBezTo>
                    <a:pt x="5311" y="5612"/>
                    <a:pt x="5189" y="5637"/>
                    <a:pt x="5016" y="5637"/>
                  </a:cubicBezTo>
                  <a:cubicBezTo>
                    <a:pt x="4624" y="5637"/>
                    <a:pt x="3968" y="5508"/>
                    <a:pt x="3669" y="4715"/>
                  </a:cubicBezTo>
                  <a:cubicBezTo>
                    <a:pt x="3669" y="4715"/>
                    <a:pt x="3511" y="4767"/>
                    <a:pt x="3307" y="4767"/>
                  </a:cubicBezTo>
                  <a:cubicBezTo>
                    <a:pt x="3117" y="4767"/>
                    <a:pt x="2887" y="4722"/>
                    <a:pt x="2706" y="4547"/>
                  </a:cubicBezTo>
                  <a:cubicBezTo>
                    <a:pt x="2706" y="4547"/>
                    <a:pt x="2455" y="3892"/>
                    <a:pt x="3236" y="3682"/>
                  </a:cubicBezTo>
                  <a:lnTo>
                    <a:pt x="3236" y="3682"/>
                  </a:lnTo>
                  <a:cubicBezTo>
                    <a:pt x="3236" y="3682"/>
                    <a:pt x="3235" y="3682"/>
                    <a:pt x="3232" y="3682"/>
                  </a:cubicBezTo>
                  <a:cubicBezTo>
                    <a:pt x="3147" y="3682"/>
                    <a:pt x="1752" y="3669"/>
                    <a:pt x="2037" y="2804"/>
                  </a:cubicBezTo>
                  <a:cubicBezTo>
                    <a:pt x="2037" y="2804"/>
                    <a:pt x="0" y="2776"/>
                    <a:pt x="1088" y="0"/>
                  </a:cubicBezTo>
                  <a:close/>
                </a:path>
              </a:pathLst>
            </a:custGeom>
            <a:solidFill>
              <a:srgbClr val="D1B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613;p45"/>
            <p:cNvSpPr/>
            <p:nvPr/>
          </p:nvSpPr>
          <p:spPr>
            <a:xfrm>
              <a:off x="3649062" y="1429185"/>
              <a:ext cx="378817" cy="349286"/>
            </a:xfrm>
            <a:custGeom>
              <a:avLst/>
              <a:gdLst/>
              <a:ahLst/>
              <a:cxnLst/>
              <a:rect l="l" t="t" r="r" b="b"/>
              <a:pathLst>
                <a:path w="5734" h="5287" extrusionOk="0">
                  <a:moveTo>
                    <a:pt x="1284" y="0"/>
                  </a:moveTo>
                  <a:cubicBezTo>
                    <a:pt x="824" y="0"/>
                    <a:pt x="377" y="140"/>
                    <a:pt x="1" y="391"/>
                  </a:cubicBezTo>
                  <a:cubicBezTo>
                    <a:pt x="355" y="253"/>
                    <a:pt x="687" y="197"/>
                    <a:pt x="992" y="197"/>
                  </a:cubicBezTo>
                  <a:cubicBezTo>
                    <a:pt x="2258" y="197"/>
                    <a:pt x="3056" y="1158"/>
                    <a:pt x="3056" y="1158"/>
                  </a:cubicBezTo>
                  <a:cubicBezTo>
                    <a:pt x="3290" y="1111"/>
                    <a:pt x="3495" y="1093"/>
                    <a:pt x="3673" y="1093"/>
                  </a:cubicBezTo>
                  <a:cubicBezTo>
                    <a:pt x="4290" y="1093"/>
                    <a:pt x="4576" y="1311"/>
                    <a:pt x="4576" y="1311"/>
                  </a:cubicBezTo>
                  <a:cubicBezTo>
                    <a:pt x="5734" y="2106"/>
                    <a:pt x="4604" y="3473"/>
                    <a:pt x="4604" y="3473"/>
                  </a:cubicBezTo>
                  <a:cubicBezTo>
                    <a:pt x="4869" y="4213"/>
                    <a:pt x="4409" y="5231"/>
                    <a:pt x="4395" y="5287"/>
                  </a:cubicBezTo>
                  <a:cubicBezTo>
                    <a:pt x="4939" y="4854"/>
                    <a:pt x="5176" y="4157"/>
                    <a:pt x="5022" y="3487"/>
                  </a:cubicBezTo>
                  <a:cubicBezTo>
                    <a:pt x="5441" y="3222"/>
                    <a:pt x="5706" y="2776"/>
                    <a:pt x="5720" y="2302"/>
                  </a:cubicBezTo>
                  <a:cubicBezTo>
                    <a:pt x="5720" y="1381"/>
                    <a:pt x="4701" y="642"/>
                    <a:pt x="3432" y="642"/>
                  </a:cubicBezTo>
                  <a:cubicBezTo>
                    <a:pt x="3265" y="642"/>
                    <a:pt x="3083" y="656"/>
                    <a:pt x="2916" y="684"/>
                  </a:cubicBezTo>
                  <a:cubicBezTo>
                    <a:pt x="2484" y="237"/>
                    <a:pt x="1898" y="0"/>
                    <a:pt x="1284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614;p45"/>
            <p:cNvSpPr/>
            <p:nvPr/>
          </p:nvSpPr>
          <p:spPr>
            <a:xfrm>
              <a:off x="3797444" y="1642972"/>
              <a:ext cx="105109" cy="72870"/>
            </a:xfrm>
            <a:custGeom>
              <a:avLst/>
              <a:gdLst/>
              <a:ahLst/>
              <a:cxnLst/>
              <a:rect l="l" t="t" r="r" b="b"/>
              <a:pathLst>
                <a:path w="1591" h="1103" extrusionOk="0">
                  <a:moveTo>
                    <a:pt x="768" y="0"/>
                  </a:moveTo>
                  <a:cubicBezTo>
                    <a:pt x="684" y="0"/>
                    <a:pt x="600" y="14"/>
                    <a:pt x="517" y="42"/>
                  </a:cubicBezTo>
                  <a:cubicBezTo>
                    <a:pt x="475" y="56"/>
                    <a:pt x="447" y="70"/>
                    <a:pt x="405" y="84"/>
                  </a:cubicBezTo>
                  <a:cubicBezTo>
                    <a:pt x="377" y="98"/>
                    <a:pt x="335" y="126"/>
                    <a:pt x="307" y="154"/>
                  </a:cubicBezTo>
                  <a:lnTo>
                    <a:pt x="224" y="209"/>
                  </a:lnTo>
                  <a:cubicBezTo>
                    <a:pt x="210" y="237"/>
                    <a:pt x="182" y="265"/>
                    <a:pt x="168" y="279"/>
                  </a:cubicBezTo>
                  <a:cubicBezTo>
                    <a:pt x="140" y="307"/>
                    <a:pt x="126" y="321"/>
                    <a:pt x="112" y="349"/>
                  </a:cubicBezTo>
                  <a:cubicBezTo>
                    <a:pt x="98" y="377"/>
                    <a:pt x="84" y="405"/>
                    <a:pt x="70" y="419"/>
                  </a:cubicBezTo>
                  <a:lnTo>
                    <a:pt x="42" y="488"/>
                  </a:lnTo>
                  <a:cubicBezTo>
                    <a:pt x="42" y="502"/>
                    <a:pt x="28" y="530"/>
                    <a:pt x="14" y="544"/>
                  </a:cubicBezTo>
                  <a:cubicBezTo>
                    <a:pt x="1" y="614"/>
                    <a:pt x="1" y="656"/>
                    <a:pt x="1" y="656"/>
                  </a:cubicBezTo>
                  <a:cubicBezTo>
                    <a:pt x="1" y="656"/>
                    <a:pt x="14" y="614"/>
                    <a:pt x="56" y="558"/>
                  </a:cubicBezTo>
                  <a:lnTo>
                    <a:pt x="70" y="502"/>
                  </a:lnTo>
                  <a:lnTo>
                    <a:pt x="126" y="461"/>
                  </a:lnTo>
                  <a:cubicBezTo>
                    <a:pt x="154" y="419"/>
                    <a:pt x="182" y="377"/>
                    <a:pt x="224" y="349"/>
                  </a:cubicBezTo>
                  <a:cubicBezTo>
                    <a:pt x="252" y="335"/>
                    <a:pt x="266" y="307"/>
                    <a:pt x="293" y="293"/>
                  </a:cubicBezTo>
                  <a:lnTo>
                    <a:pt x="377" y="251"/>
                  </a:lnTo>
                  <a:cubicBezTo>
                    <a:pt x="405" y="237"/>
                    <a:pt x="433" y="223"/>
                    <a:pt x="461" y="209"/>
                  </a:cubicBezTo>
                  <a:cubicBezTo>
                    <a:pt x="489" y="196"/>
                    <a:pt x="517" y="182"/>
                    <a:pt x="558" y="182"/>
                  </a:cubicBezTo>
                  <a:cubicBezTo>
                    <a:pt x="626" y="163"/>
                    <a:pt x="694" y="154"/>
                    <a:pt x="761" y="154"/>
                  </a:cubicBezTo>
                  <a:cubicBezTo>
                    <a:pt x="901" y="154"/>
                    <a:pt x="1036" y="194"/>
                    <a:pt x="1158" y="279"/>
                  </a:cubicBezTo>
                  <a:cubicBezTo>
                    <a:pt x="1214" y="307"/>
                    <a:pt x="1270" y="349"/>
                    <a:pt x="1326" y="405"/>
                  </a:cubicBezTo>
                  <a:cubicBezTo>
                    <a:pt x="1340" y="433"/>
                    <a:pt x="1354" y="461"/>
                    <a:pt x="1381" y="488"/>
                  </a:cubicBezTo>
                  <a:cubicBezTo>
                    <a:pt x="1395" y="502"/>
                    <a:pt x="1423" y="530"/>
                    <a:pt x="1437" y="558"/>
                  </a:cubicBezTo>
                  <a:cubicBezTo>
                    <a:pt x="1451" y="586"/>
                    <a:pt x="1465" y="614"/>
                    <a:pt x="1479" y="642"/>
                  </a:cubicBezTo>
                  <a:cubicBezTo>
                    <a:pt x="1479" y="670"/>
                    <a:pt x="1493" y="698"/>
                    <a:pt x="1507" y="726"/>
                  </a:cubicBezTo>
                  <a:cubicBezTo>
                    <a:pt x="1521" y="767"/>
                    <a:pt x="1521" y="823"/>
                    <a:pt x="1535" y="879"/>
                  </a:cubicBezTo>
                  <a:lnTo>
                    <a:pt x="1535" y="935"/>
                  </a:lnTo>
                  <a:lnTo>
                    <a:pt x="1535" y="991"/>
                  </a:lnTo>
                  <a:cubicBezTo>
                    <a:pt x="1535" y="1060"/>
                    <a:pt x="1535" y="1102"/>
                    <a:pt x="1535" y="1102"/>
                  </a:cubicBezTo>
                  <a:cubicBezTo>
                    <a:pt x="1535" y="1102"/>
                    <a:pt x="1549" y="1074"/>
                    <a:pt x="1563" y="1005"/>
                  </a:cubicBezTo>
                  <a:cubicBezTo>
                    <a:pt x="1563" y="991"/>
                    <a:pt x="1577" y="963"/>
                    <a:pt x="1577" y="949"/>
                  </a:cubicBezTo>
                  <a:cubicBezTo>
                    <a:pt x="1591" y="921"/>
                    <a:pt x="1577" y="907"/>
                    <a:pt x="1577" y="879"/>
                  </a:cubicBezTo>
                  <a:lnTo>
                    <a:pt x="1577" y="795"/>
                  </a:lnTo>
                  <a:cubicBezTo>
                    <a:pt x="1591" y="767"/>
                    <a:pt x="1591" y="740"/>
                    <a:pt x="1577" y="712"/>
                  </a:cubicBezTo>
                  <a:cubicBezTo>
                    <a:pt x="1577" y="670"/>
                    <a:pt x="1577" y="642"/>
                    <a:pt x="1563" y="614"/>
                  </a:cubicBezTo>
                  <a:cubicBezTo>
                    <a:pt x="1549" y="572"/>
                    <a:pt x="1549" y="544"/>
                    <a:pt x="1535" y="516"/>
                  </a:cubicBezTo>
                  <a:cubicBezTo>
                    <a:pt x="1521" y="474"/>
                    <a:pt x="1507" y="447"/>
                    <a:pt x="1479" y="405"/>
                  </a:cubicBezTo>
                  <a:cubicBezTo>
                    <a:pt x="1465" y="377"/>
                    <a:pt x="1437" y="349"/>
                    <a:pt x="1423" y="307"/>
                  </a:cubicBezTo>
                  <a:cubicBezTo>
                    <a:pt x="1367" y="251"/>
                    <a:pt x="1312" y="196"/>
                    <a:pt x="1242" y="140"/>
                  </a:cubicBezTo>
                  <a:cubicBezTo>
                    <a:pt x="1172" y="98"/>
                    <a:pt x="1089" y="56"/>
                    <a:pt x="1005" y="28"/>
                  </a:cubicBezTo>
                  <a:cubicBezTo>
                    <a:pt x="921" y="14"/>
                    <a:pt x="837" y="0"/>
                    <a:pt x="768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615;p45"/>
            <p:cNvSpPr/>
            <p:nvPr/>
          </p:nvSpPr>
          <p:spPr>
            <a:xfrm>
              <a:off x="3672119" y="1520421"/>
              <a:ext cx="106034" cy="73729"/>
            </a:xfrm>
            <a:custGeom>
              <a:avLst/>
              <a:gdLst/>
              <a:ahLst/>
              <a:cxnLst/>
              <a:rect l="l" t="t" r="r" b="b"/>
              <a:pathLst>
                <a:path w="1605" h="1116" extrusionOk="0">
                  <a:moveTo>
                    <a:pt x="768" y="0"/>
                  </a:moveTo>
                  <a:cubicBezTo>
                    <a:pt x="684" y="0"/>
                    <a:pt x="600" y="14"/>
                    <a:pt x="531" y="42"/>
                  </a:cubicBezTo>
                  <a:cubicBezTo>
                    <a:pt x="489" y="56"/>
                    <a:pt x="447" y="70"/>
                    <a:pt x="419" y="98"/>
                  </a:cubicBezTo>
                  <a:cubicBezTo>
                    <a:pt x="391" y="112"/>
                    <a:pt x="349" y="126"/>
                    <a:pt x="321" y="154"/>
                  </a:cubicBezTo>
                  <a:lnTo>
                    <a:pt x="238" y="209"/>
                  </a:lnTo>
                  <a:cubicBezTo>
                    <a:pt x="210" y="237"/>
                    <a:pt x="196" y="265"/>
                    <a:pt x="182" y="293"/>
                  </a:cubicBezTo>
                  <a:cubicBezTo>
                    <a:pt x="154" y="307"/>
                    <a:pt x="140" y="335"/>
                    <a:pt x="112" y="363"/>
                  </a:cubicBezTo>
                  <a:lnTo>
                    <a:pt x="84" y="432"/>
                  </a:lnTo>
                  <a:lnTo>
                    <a:pt x="42" y="488"/>
                  </a:lnTo>
                  <a:cubicBezTo>
                    <a:pt x="42" y="516"/>
                    <a:pt x="42" y="530"/>
                    <a:pt x="28" y="544"/>
                  </a:cubicBezTo>
                  <a:cubicBezTo>
                    <a:pt x="14" y="614"/>
                    <a:pt x="1" y="656"/>
                    <a:pt x="1" y="656"/>
                  </a:cubicBezTo>
                  <a:cubicBezTo>
                    <a:pt x="1" y="656"/>
                    <a:pt x="28" y="614"/>
                    <a:pt x="56" y="558"/>
                  </a:cubicBezTo>
                  <a:lnTo>
                    <a:pt x="84" y="516"/>
                  </a:lnTo>
                  <a:lnTo>
                    <a:pt x="126" y="460"/>
                  </a:lnTo>
                  <a:cubicBezTo>
                    <a:pt x="168" y="419"/>
                    <a:pt x="196" y="391"/>
                    <a:pt x="238" y="349"/>
                  </a:cubicBezTo>
                  <a:cubicBezTo>
                    <a:pt x="266" y="335"/>
                    <a:pt x="279" y="321"/>
                    <a:pt x="307" y="307"/>
                  </a:cubicBezTo>
                  <a:lnTo>
                    <a:pt x="391" y="251"/>
                  </a:lnTo>
                  <a:cubicBezTo>
                    <a:pt x="419" y="237"/>
                    <a:pt x="447" y="223"/>
                    <a:pt x="475" y="209"/>
                  </a:cubicBezTo>
                  <a:cubicBezTo>
                    <a:pt x="503" y="209"/>
                    <a:pt x="531" y="195"/>
                    <a:pt x="572" y="181"/>
                  </a:cubicBezTo>
                  <a:cubicBezTo>
                    <a:pt x="628" y="167"/>
                    <a:pt x="698" y="167"/>
                    <a:pt x="768" y="167"/>
                  </a:cubicBezTo>
                  <a:cubicBezTo>
                    <a:pt x="837" y="167"/>
                    <a:pt x="921" y="167"/>
                    <a:pt x="991" y="195"/>
                  </a:cubicBezTo>
                  <a:cubicBezTo>
                    <a:pt x="1047" y="209"/>
                    <a:pt x="1102" y="237"/>
                    <a:pt x="1158" y="279"/>
                  </a:cubicBezTo>
                  <a:cubicBezTo>
                    <a:pt x="1228" y="321"/>
                    <a:pt x="1270" y="363"/>
                    <a:pt x="1326" y="405"/>
                  </a:cubicBezTo>
                  <a:cubicBezTo>
                    <a:pt x="1354" y="432"/>
                    <a:pt x="1367" y="460"/>
                    <a:pt x="1381" y="488"/>
                  </a:cubicBezTo>
                  <a:cubicBezTo>
                    <a:pt x="1409" y="516"/>
                    <a:pt x="1423" y="544"/>
                    <a:pt x="1437" y="572"/>
                  </a:cubicBezTo>
                  <a:lnTo>
                    <a:pt x="1479" y="656"/>
                  </a:lnTo>
                  <a:cubicBezTo>
                    <a:pt x="1493" y="684"/>
                    <a:pt x="1493" y="711"/>
                    <a:pt x="1507" y="725"/>
                  </a:cubicBezTo>
                  <a:cubicBezTo>
                    <a:pt x="1521" y="781"/>
                    <a:pt x="1535" y="823"/>
                    <a:pt x="1535" y="879"/>
                  </a:cubicBezTo>
                  <a:lnTo>
                    <a:pt x="1535" y="949"/>
                  </a:lnTo>
                  <a:lnTo>
                    <a:pt x="1535" y="1004"/>
                  </a:lnTo>
                  <a:cubicBezTo>
                    <a:pt x="1535" y="1074"/>
                    <a:pt x="1535" y="1116"/>
                    <a:pt x="1535" y="1116"/>
                  </a:cubicBezTo>
                  <a:cubicBezTo>
                    <a:pt x="1535" y="1116"/>
                    <a:pt x="1549" y="1074"/>
                    <a:pt x="1577" y="1018"/>
                  </a:cubicBezTo>
                  <a:cubicBezTo>
                    <a:pt x="1577" y="1004"/>
                    <a:pt x="1577" y="976"/>
                    <a:pt x="1591" y="963"/>
                  </a:cubicBezTo>
                  <a:cubicBezTo>
                    <a:pt x="1591" y="935"/>
                    <a:pt x="1591" y="921"/>
                    <a:pt x="1591" y="893"/>
                  </a:cubicBezTo>
                  <a:cubicBezTo>
                    <a:pt x="1605" y="865"/>
                    <a:pt x="1591" y="837"/>
                    <a:pt x="1591" y="809"/>
                  </a:cubicBezTo>
                  <a:cubicBezTo>
                    <a:pt x="1591" y="781"/>
                    <a:pt x="1591" y="753"/>
                    <a:pt x="1591" y="725"/>
                  </a:cubicBezTo>
                  <a:cubicBezTo>
                    <a:pt x="1591" y="684"/>
                    <a:pt x="1591" y="656"/>
                    <a:pt x="1577" y="628"/>
                  </a:cubicBezTo>
                  <a:lnTo>
                    <a:pt x="1549" y="516"/>
                  </a:lnTo>
                  <a:cubicBezTo>
                    <a:pt x="1535" y="488"/>
                    <a:pt x="1521" y="446"/>
                    <a:pt x="1493" y="419"/>
                  </a:cubicBezTo>
                  <a:cubicBezTo>
                    <a:pt x="1479" y="391"/>
                    <a:pt x="1451" y="349"/>
                    <a:pt x="1423" y="321"/>
                  </a:cubicBezTo>
                  <a:cubicBezTo>
                    <a:pt x="1381" y="251"/>
                    <a:pt x="1326" y="195"/>
                    <a:pt x="1256" y="154"/>
                  </a:cubicBezTo>
                  <a:cubicBezTo>
                    <a:pt x="1186" y="98"/>
                    <a:pt x="1102" y="56"/>
                    <a:pt x="1019" y="28"/>
                  </a:cubicBezTo>
                  <a:cubicBezTo>
                    <a:pt x="935" y="14"/>
                    <a:pt x="851" y="0"/>
                    <a:pt x="768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8" name="Google Shape;3616;p45"/>
            <p:cNvGrpSpPr/>
            <p:nvPr/>
          </p:nvGrpSpPr>
          <p:grpSpPr>
            <a:xfrm>
              <a:off x="780253" y="1950751"/>
              <a:ext cx="1981440" cy="2177949"/>
              <a:chOff x="787822" y="2614666"/>
              <a:chExt cx="1989597" cy="2186916"/>
            </a:xfrm>
          </p:grpSpPr>
          <p:sp>
            <p:nvSpPr>
              <p:cNvPr id="279" name="Google Shape;3617;p45"/>
              <p:cNvSpPr/>
              <p:nvPr/>
            </p:nvSpPr>
            <p:spPr>
              <a:xfrm>
                <a:off x="2203019" y="3787097"/>
                <a:ext cx="145271" cy="59398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7646" extrusionOk="0">
                    <a:moveTo>
                      <a:pt x="924" y="0"/>
                    </a:moveTo>
                    <a:cubicBezTo>
                      <a:pt x="730" y="0"/>
                      <a:pt x="492" y="12"/>
                      <a:pt x="196" y="31"/>
                    </a:cubicBezTo>
                    <a:lnTo>
                      <a:pt x="15" y="296"/>
                    </a:lnTo>
                    <a:cubicBezTo>
                      <a:pt x="489" y="533"/>
                      <a:pt x="1" y="7186"/>
                      <a:pt x="447" y="7479"/>
                    </a:cubicBezTo>
                    <a:cubicBezTo>
                      <a:pt x="610" y="7598"/>
                      <a:pt x="781" y="7645"/>
                      <a:pt x="957" y="7645"/>
                    </a:cubicBezTo>
                    <a:cubicBezTo>
                      <a:pt x="1113" y="7645"/>
                      <a:pt x="1274" y="7608"/>
                      <a:pt x="1438" y="7549"/>
                    </a:cubicBezTo>
                    <a:lnTo>
                      <a:pt x="1605" y="7284"/>
                    </a:lnTo>
                    <a:cubicBezTo>
                      <a:pt x="1646" y="7090"/>
                      <a:pt x="1495" y="337"/>
                      <a:pt x="1862" y="337"/>
                    </a:cubicBezTo>
                    <a:cubicBezTo>
                      <a:pt x="1865" y="337"/>
                      <a:pt x="1867" y="337"/>
                      <a:pt x="1870" y="338"/>
                    </a:cubicBezTo>
                    <a:cubicBezTo>
                      <a:pt x="1657" y="84"/>
                      <a:pt x="1444" y="0"/>
                      <a:pt x="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3618;p45"/>
              <p:cNvSpPr/>
              <p:nvPr/>
            </p:nvSpPr>
            <p:spPr>
              <a:xfrm>
                <a:off x="2187793" y="3791913"/>
                <a:ext cx="175024" cy="4094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527" extrusionOk="0">
                    <a:moveTo>
                      <a:pt x="1098" y="0"/>
                    </a:moveTo>
                    <a:cubicBezTo>
                      <a:pt x="541" y="0"/>
                      <a:pt x="0" y="167"/>
                      <a:pt x="546" y="499"/>
                    </a:cubicBezTo>
                    <a:cubicBezTo>
                      <a:pt x="497" y="299"/>
                      <a:pt x="723" y="220"/>
                      <a:pt x="989" y="220"/>
                    </a:cubicBezTo>
                    <a:cubicBezTo>
                      <a:pt x="1335" y="220"/>
                      <a:pt x="1749" y="353"/>
                      <a:pt x="1717" y="527"/>
                    </a:cubicBezTo>
                    <a:cubicBezTo>
                      <a:pt x="2253" y="174"/>
                      <a:pt x="1667" y="0"/>
                      <a:pt x="10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3619;p45"/>
              <p:cNvSpPr/>
              <p:nvPr/>
            </p:nvSpPr>
            <p:spPr>
              <a:xfrm>
                <a:off x="2216071" y="3840389"/>
                <a:ext cx="119246" cy="545504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7022" extrusionOk="0">
                    <a:moveTo>
                      <a:pt x="238" y="98"/>
                    </a:moveTo>
                    <a:cubicBezTo>
                      <a:pt x="415" y="156"/>
                      <a:pt x="600" y="185"/>
                      <a:pt x="785" y="185"/>
                    </a:cubicBezTo>
                    <a:cubicBezTo>
                      <a:pt x="968" y="185"/>
                      <a:pt x="1152" y="157"/>
                      <a:pt x="1329" y="98"/>
                    </a:cubicBezTo>
                    <a:close/>
                    <a:moveTo>
                      <a:pt x="0" y="0"/>
                    </a:moveTo>
                    <a:cubicBezTo>
                      <a:pt x="0" y="1"/>
                      <a:pt x="56" y="6500"/>
                      <a:pt x="56" y="6500"/>
                    </a:cubicBezTo>
                    <a:cubicBezTo>
                      <a:pt x="0" y="6770"/>
                      <a:pt x="473" y="7022"/>
                      <a:pt x="891" y="7022"/>
                    </a:cubicBezTo>
                    <a:cubicBezTo>
                      <a:pt x="1207" y="7022"/>
                      <a:pt x="1493" y="6877"/>
                      <a:pt x="1493" y="6486"/>
                    </a:cubicBezTo>
                    <a:lnTo>
                      <a:pt x="1535" y="14"/>
                    </a:lnTo>
                    <a:lnTo>
                      <a:pt x="1535" y="14"/>
                    </a:lnTo>
                    <a:cubicBezTo>
                      <a:pt x="1467" y="47"/>
                      <a:pt x="1399" y="75"/>
                      <a:pt x="1329" y="98"/>
                    </a:cubicBezTo>
                    <a:lnTo>
                      <a:pt x="1381" y="98"/>
                    </a:lnTo>
                    <a:lnTo>
                      <a:pt x="1381" y="6500"/>
                    </a:lnTo>
                    <a:cubicBezTo>
                      <a:pt x="1381" y="6500"/>
                      <a:pt x="1465" y="6919"/>
                      <a:pt x="823" y="6919"/>
                    </a:cubicBezTo>
                    <a:cubicBezTo>
                      <a:pt x="195" y="6919"/>
                      <a:pt x="168" y="6500"/>
                      <a:pt x="168" y="6500"/>
                    </a:cubicBezTo>
                    <a:lnTo>
                      <a:pt x="168" y="98"/>
                    </a:lnTo>
                    <a:lnTo>
                      <a:pt x="238" y="98"/>
                    </a:lnTo>
                    <a:cubicBezTo>
                      <a:pt x="157" y="71"/>
                      <a:pt x="77" y="3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3620;p45"/>
              <p:cNvSpPr/>
              <p:nvPr/>
            </p:nvSpPr>
            <p:spPr>
              <a:xfrm>
                <a:off x="2132714" y="3775988"/>
                <a:ext cx="291474" cy="8941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1151" extrusionOk="0">
                    <a:moveTo>
                      <a:pt x="1782" y="209"/>
                    </a:moveTo>
                    <a:cubicBezTo>
                      <a:pt x="2384" y="209"/>
                      <a:pt x="3033" y="406"/>
                      <a:pt x="2356" y="774"/>
                    </a:cubicBezTo>
                    <a:cubicBezTo>
                      <a:pt x="2201" y="867"/>
                      <a:pt x="2028" y="913"/>
                      <a:pt x="1857" y="913"/>
                    </a:cubicBezTo>
                    <a:cubicBezTo>
                      <a:pt x="1646" y="913"/>
                      <a:pt x="1438" y="843"/>
                      <a:pt x="1268" y="704"/>
                    </a:cubicBezTo>
                    <a:cubicBezTo>
                      <a:pt x="741" y="367"/>
                      <a:pt x="1242" y="209"/>
                      <a:pt x="1782" y="209"/>
                    </a:cubicBezTo>
                    <a:close/>
                    <a:moveTo>
                      <a:pt x="1710" y="1"/>
                    </a:moveTo>
                    <a:cubicBezTo>
                      <a:pt x="502" y="1"/>
                      <a:pt x="1" y="689"/>
                      <a:pt x="1868" y="1150"/>
                    </a:cubicBezTo>
                    <a:cubicBezTo>
                      <a:pt x="2468" y="1108"/>
                      <a:pt x="3751" y="509"/>
                      <a:pt x="2677" y="132"/>
                    </a:cubicBezTo>
                    <a:cubicBezTo>
                      <a:pt x="2329" y="40"/>
                      <a:pt x="1999" y="1"/>
                      <a:pt x="1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3621;p45"/>
              <p:cNvSpPr/>
              <p:nvPr/>
            </p:nvSpPr>
            <p:spPr>
              <a:xfrm>
                <a:off x="2140482" y="3780726"/>
                <a:ext cx="226063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1015" extrusionOk="0">
                    <a:moveTo>
                      <a:pt x="1747" y="16"/>
                    </a:moveTo>
                    <a:cubicBezTo>
                      <a:pt x="2365" y="16"/>
                      <a:pt x="2910" y="259"/>
                      <a:pt x="2647" y="559"/>
                    </a:cubicBezTo>
                    <a:cubicBezTo>
                      <a:pt x="2370" y="814"/>
                      <a:pt x="2069" y="910"/>
                      <a:pt x="1795" y="910"/>
                    </a:cubicBezTo>
                    <a:cubicBezTo>
                      <a:pt x="1198" y="910"/>
                      <a:pt x="723" y="459"/>
                      <a:pt x="876" y="210"/>
                    </a:cubicBezTo>
                    <a:cubicBezTo>
                      <a:pt x="1127" y="73"/>
                      <a:pt x="1445" y="16"/>
                      <a:pt x="1747" y="16"/>
                    </a:cubicBezTo>
                    <a:close/>
                    <a:moveTo>
                      <a:pt x="1659" y="1"/>
                    </a:moveTo>
                    <a:cubicBezTo>
                      <a:pt x="811" y="1"/>
                      <a:pt x="1" y="243"/>
                      <a:pt x="1420" y="936"/>
                    </a:cubicBezTo>
                    <a:cubicBezTo>
                      <a:pt x="1420" y="936"/>
                      <a:pt x="1570" y="1014"/>
                      <a:pt x="1809" y="1014"/>
                    </a:cubicBezTo>
                    <a:cubicBezTo>
                      <a:pt x="2054" y="1014"/>
                      <a:pt x="2392" y="932"/>
                      <a:pt x="2759" y="601"/>
                    </a:cubicBezTo>
                    <a:cubicBezTo>
                      <a:pt x="2856" y="503"/>
                      <a:pt x="2856" y="350"/>
                      <a:pt x="2759" y="252"/>
                    </a:cubicBezTo>
                    <a:cubicBezTo>
                      <a:pt x="2781" y="104"/>
                      <a:pt x="2212" y="1"/>
                      <a:pt x="1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622;p45"/>
              <p:cNvSpPr/>
              <p:nvPr/>
            </p:nvSpPr>
            <p:spPr>
              <a:xfrm>
                <a:off x="2233394" y="3956296"/>
                <a:ext cx="91125" cy="42921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5525" extrusionOk="0">
                    <a:moveTo>
                      <a:pt x="1074" y="4967"/>
                    </a:moveTo>
                    <a:cubicBezTo>
                      <a:pt x="1172" y="5525"/>
                      <a:pt x="0" y="5441"/>
                      <a:pt x="0" y="4967"/>
                    </a:cubicBezTo>
                    <a:lnTo>
                      <a:pt x="0" y="238"/>
                    </a:lnTo>
                    <a:cubicBezTo>
                      <a:pt x="349" y="1"/>
                      <a:pt x="837" y="112"/>
                      <a:pt x="1088" y="2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11E7FF"/>
                  </a:gs>
                  <a:gs pos="100000">
                    <a:srgbClr val="067B8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623;p45"/>
              <p:cNvSpPr/>
              <p:nvPr/>
            </p:nvSpPr>
            <p:spPr>
              <a:xfrm>
                <a:off x="2233394" y="3964919"/>
                <a:ext cx="83511" cy="1965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53" extrusionOk="0">
                    <a:moveTo>
                      <a:pt x="465" y="0"/>
                    </a:moveTo>
                    <a:cubicBezTo>
                      <a:pt x="280" y="0"/>
                      <a:pt x="100" y="33"/>
                      <a:pt x="0" y="127"/>
                    </a:cubicBezTo>
                    <a:cubicBezTo>
                      <a:pt x="154" y="211"/>
                      <a:pt x="380" y="253"/>
                      <a:pt x="590" y="253"/>
                    </a:cubicBezTo>
                    <a:cubicBezTo>
                      <a:pt x="799" y="253"/>
                      <a:pt x="991" y="211"/>
                      <a:pt x="1074" y="127"/>
                    </a:cubicBezTo>
                    <a:cubicBezTo>
                      <a:pt x="1041" y="76"/>
                      <a:pt x="747" y="0"/>
                      <a:pt x="465" y="0"/>
                    </a:cubicBezTo>
                    <a:close/>
                  </a:path>
                </a:pathLst>
              </a:custGeom>
              <a:solidFill>
                <a:srgbClr val="2CD7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624;p45"/>
              <p:cNvSpPr/>
              <p:nvPr/>
            </p:nvSpPr>
            <p:spPr>
              <a:xfrm>
                <a:off x="2270217" y="3963909"/>
                <a:ext cx="46689" cy="21286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74" extrusionOk="0">
                    <a:moveTo>
                      <a:pt x="15" y="1"/>
                    </a:moveTo>
                    <a:cubicBezTo>
                      <a:pt x="15" y="1"/>
                      <a:pt x="154" y="154"/>
                      <a:pt x="1" y="266"/>
                    </a:cubicBezTo>
                    <a:cubicBezTo>
                      <a:pt x="42" y="271"/>
                      <a:pt x="85" y="274"/>
                      <a:pt x="127" y="274"/>
                    </a:cubicBezTo>
                    <a:cubicBezTo>
                      <a:pt x="297" y="274"/>
                      <a:pt x="467" y="229"/>
                      <a:pt x="600" y="140"/>
                    </a:cubicBezTo>
                    <a:cubicBezTo>
                      <a:pt x="419" y="42"/>
                      <a:pt x="224" y="1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3625;p45"/>
              <p:cNvSpPr/>
              <p:nvPr/>
            </p:nvSpPr>
            <p:spPr>
              <a:xfrm>
                <a:off x="2233394" y="3964142"/>
                <a:ext cx="83511" cy="1173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51" extrusionOk="0">
                    <a:moveTo>
                      <a:pt x="496" y="1"/>
                    </a:moveTo>
                    <a:cubicBezTo>
                      <a:pt x="337" y="1"/>
                      <a:pt x="163" y="35"/>
                      <a:pt x="0" y="137"/>
                    </a:cubicBezTo>
                    <a:lnTo>
                      <a:pt x="28" y="137"/>
                    </a:lnTo>
                    <a:cubicBezTo>
                      <a:pt x="49" y="83"/>
                      <a:pt x="282" y="55"/>
                      <a:pt x="523" y="55"/>
                    </a:cubicBezTo>
                    <a:cubicBezTo>
                      <a:pt x="777" y="55"/>
                      <a:pt x="1039" y="86"/>
                      <a:pt x="1060" y="151"/>
                    </a:cubicBezTo>
                    <a:lnTo>
                      <a:pt x="1074" y="137"/>
                    </a:lnTo>
                    <a:cubicBezTo>
                      <a:pt x="1074" y="137"/>
                      <a:pt x="814" y="1"/>
                      <a:pt x="496" y="1"/>
                    </a:cubicBezTo>
                    <a:close/>
                  </a:path>
                </a:pathLst>
              </a:custGeom>
              <a:solidFill>
                <a:srgbClr val="0D91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3626;p45"/>
              <p:cNvSpPr/>
              <p:nvPr/>
            </p:nvSpPr>
            <p:spPr>
              <a:xfrm>
                <a:off x="2291348" y="4327710"/>
                <a:ext cx="1794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42" extrusionOk="0">
                    <a:moveTo>
                      <a:pt x="119" y="1"/>
                    </a:moveTo>
                    <a:cubicBezTo>
                      <a:pt x="63" y="1"/>
                      <a:pt x="8" y="39"/>
                      <a:pt x="8" y="116"/>
                    </a:cubicBezTo>
                    <a:cubicBezTo>
                      <a:pt x="1" y="200"/>
                      <a:pt x="56" y="241"/>
                      <a:pt x="114" y="241"/>
                    </a:cubicBezTo>
                    <a:cubicBezTo>
                      <a:pt x="171" y="241"/>
                      <a:pt x="231" y="200"/>
                      <a:pt x="231" y="116"/>
                    </a:cubicBezTo>
                    <a:cubicBezTo>
                      <a:pt x="231" y="39"/>
                      <a:pt x="175" y="1"/>
                      <a:pt x="11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627;p45"/>
              <p:cNvSpPr/>
              <p:nvPr/>
            </p:nvSpPr>
            <p:spPr>
              <a:xfrm>
                <a:off x="2256156" y="4254841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19" y="1"/>
                    </a:moveTo>
                    <a:cubicBezTo>
                      <a:pt x="63" y="1"/>
                      <a:pt x="7" y="36"/>
                      <a:pt x="0" y="105"/>
                    </a:cubicBezTo>
                    <a:cubicBezTo>
                      <a:pt x="7" y="175"/>
                      <a:pt x="63" y="210"/>
                      <a:pt x="119" y="210"/>
                    </a:cubicBezTo>
                    <a:cubicBezTo>
                      <a:pt x="175" y="210"/>
                      <a:pt x="230" y="175"/>
                      <a:pt x="237" y="105"/>
                    </a:cubicBezTo>
                    <a:cubicBezTo>
                      <a:pt x="230" y="36"/>
                      <a:pt x="175" y="1"/>
                      <a:pt x="11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628;p45"/>
              <p:cNvSpPr/>
              <p:nvPr/>
            </p:nvSpPr>
            <p:spPr>
              <a:xfrm>
                <a:off x="2291348" y="4158977"/>
                <a:ext cx="17945" cy="18722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41" extrusionOk="0">
                    <a:moveTo>
                      <a:pt x="119" y="0"/>
                    </a:moveTo>
                    <a:cubicBezTo>
                      <a:pt x="63" y="0"/>
                      <a:pt x="8" y="42"/>
                      <a:pt x="8" y="126"/>
                    </a:cubicBezTo>
                    <a:cubicBezTo>
                      <a:pt x="1" y="203"/>
                      <a:pt x="56" y="241"/>
                      <a:pt x="114" y="241"/>
                    </a:cubicBezTo>
                    <a:cubicBezTo>
                      <a:pt x="171" y="241"/>
                      <a:pt x="231" y="203"/>
                      <a:pt x="231" y="126"/>
                    </a:cubicBezTo>
                    <a:cubicBezTo>
                      <a:pt x="231" y="42"/>
                      <a:pt x="175" y="0"/>
                      <a:pt x="11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3629;p45"/>
              <p:cNvSpPr/>
              <p:nvPr/>
            </p:nvSpPr>
            <p:spPr>
              <a:xfrm>
                <a:off x="2249631" y="4066299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24" y="1"/>
                    </a:moveTo>
                    <a:cubicBezTo>
                      <a:pt x="70" y="1"/>
                      <a:pt x="15" y="36"/>
                      <a:pt x="1" y="105"/>
                    </a:cubicBezTo>
                    <a:cubicBezTo>
                      <a:pt x="15" y="175"/>
                      <a:pt x="70" y="210"/>
                      <a:pt x="124" y="210"/>
                    </a:cubicBezTo>
                    <a:cubicBezTo>
                      <a:pt x="178" y="210"/>
                      <a:pt x="231" y="175"/>
                      <a:pt x="238" y="105"/>
                    </a:cubicBezTo>
                    <a:cubicBezTo>
                      <a:pt x="231" y="36"/>
                      <a:pt x="178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630;p45"/>
              <p:cNvSpPr/>
              <p:nvPr/>
            </p:nvSpPr>
            <p:spPr>
              <a:xfrm>
                <a:off x="2282181" y="4038409"/>
                <a:ext cx="18489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1" extrusionOk="0">
                    <a:moveTo>
                      <a:pt x="119" y="0"/>
                    </a:moveTo>
                    <a:cubicBezTo>
                      <a:pt x="59" y="0"/>
                      <a:pt x="0" y="39"/>
                      <a:pt x="0" y="116"/>
                    </a:cubicBezTo>
                    <a:cubicBezTo>
                      <a:pt x="0" y="192"/>
                      <a:pt x="59" y="231"/>
                      <a:pt x="119" y="231"/>
                    </a:cubicBezTo>
                    <a:cubicBezTo>
                      <a:pt x="178" y="231"/>
                      <a:pt x="237" y="192"/>
                      <a:pt x="237" y="116"/>
                    </a:cubicBezTo>
                    <a:cubicBezTo>
                      <a:pt x="237" y="39"/>
                      <a:pt x="178" y="0"/>
                      <a:pt x="11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631;p45"/>
              <p:cNvSpPr/>
              <p:nvPr/>
            </p:nvSpPr>
            <p:spPr>
              <a:xfrm>
                <a:off x="2287541" y="4003451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14" y="1"/>
                    </a:moveTo>
                    <a:cubicBezTo>
                      <a:pt x="60" y="1"/>
                      <a:pt x="8" y="36"/>
                      <a:pt x="1" y="105"/>
                    </a:cubicBezTo>
                    <a:cubicBezTo>
                      <a:pt x="8" y="175"/>
                      <a:pt x="60" y="210"/>
                      <a:pt x="114" y="210"/>
                    </a:cubicBezTo>
                    <a:cubicBezTo>
                      <a:pt x="168" y="210"/>
                      <a:pt x="224" y="175"/>
                      <a:pt x="238" y="105"/>
                    </a:cubicBezTo>
                    <a:cubicBezTo>
                      <a:pt x="224" y="36"/>
                      <a:pt x="168" y="1"/>
                      <a:pt x="11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632;p45"/>
              <p:cNvSpPr/>
              <p:nvPr/>
            </p:nvSpPr>
            <p:spPr>
              <a:xfrm>
                <a:off x="2245280" y="3984263"/>
                <a:ext cx="17401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1" extrusionOk="0">
                    <a:moveTo>
                      <a:pt x="112" y="0"/>
                    </a:moveTo>
                    <a:cubicBezTo>
                      <a:pt x="57" y="0"/>
                      <a:pt x="1" y="38"/>
                      <a:pt x="1" y="115"/>
                    </a:cubicBezTo>
                    <a:cubicBezTo>
                      <a:pt x="1" y="192"/>
                      <a:pt x="57" y="230"/>
                      <a:pt x="112" y="230"/>
                    </a:cubicBezTo>
                    <a:cubicBezTo>
                      <a:pt x="168" y="230"/>
                      <a:pt x="224" y="192"/>
                      <a:pt x="224" y="115"/>
                    </a:cubicBezTo>
                    <a:cubicBezTo>
                      <a:pt x="224" y="38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633;p45"/>
              <p:cNvSpPr/>
              <p:nvPr/>
            </p:nvSpPr>
            <p:spPr>
              <a:xfrm>
                <a:off x="2270217" y="4308211"/>
                <a:ext cx="18489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1" extrusionOk="0">
                    <a:moveTo>
                      <a:pt x="124" y="1"/>
                    </a:moveTo>
                    <a:cubicBezTo>
                      <a:pt x="67" y="1"/>
                      <a:pt x="8" y="39"/>
                      <a:pt x="1" y="116"/>
                    </a:cubicBezTo>
                    <a:cubicBezTo>
                      <a:pt x="1" y="192"/>
                      <a:pt x="60" y="231"/>
                      <a:pt x="119" y="231"/>
                    </a:cubicBezTo>
                    <a:cubicBezTo>
                      <a:pt x="178" y="231"/>
                      <a:pt x="238" y="192"/>
                      <a:pt x="238" y="116"/>
                    </a:cubicBezTo>
                    <a:cubicBezTo>
                      <a:pt x="238" y="39"/>
                      <a:pt x="182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634;p45"/>
              <p:cNvSpPr/>
              <p:nvPr/>
            </p:nvSpPr>
            <p:spPr>
              <a:xfrm>
                <a:off x="2252893" y="4333148"/>
                <a:ext cx="13051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23"/>
                      <a:pt x="46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635;p45"/>
              <p:cNvSpPr/>
              <p:nvPr/>
            </p:nvSpPr>
            <p:spPr>
              <a:xfrm>
                <a:off x="2259419" y="4289800"/>
                <a:ext cx="13051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8" extrusionOk="0">
                    <a:moveTo>
                      <a:pt x="84" y="1"/>
                    </a:moveTo>
                    <a:cubicBezTo>
                      <a:pt x="45" y="1"/>
                      <a:pt x="7" y="25"/>
                      <a:pt x="0" y="74"/>
                    </a:cubicBezTo>
                    <a:cubicBezTo>
                      <a:pt x="7" y="123"/>
                      <a:pt x="45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636;p45"/>
              <p:cNvSpPr/>
              <p:nvPr/>
            </p:nvSpPr>
            <p:spPr>
              <a:xfrm>
                <a:off x="2291348" y="4265174"/>
                <a:ext cx="12585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8" extrusionOk="0">
                    <a:moveTo>
                      <a:pt x="84" y="0"/>
                    </a:moveTo>
                    <a:cubicBezTo>
                      <a:pt x="46" y="0"/>
                      <a:pt x="8" y="28"/>
                      <a:pt x="8" y="84"/>
                    </a:cubicBezTo>
                    <a:cubicBezTo>
                      <a:pt x="1" y="140"/>
                      <a:pt x="39" y="168"/>
                      <a:pt x="79" y="168"/>
                    </a:cubicBezTo>
                    <a:cubicBezTo>
                      <a:pt x="119" y="168"/>
                      <a:pt x="161" y="140"/>
                      <a:pt x="161" y="84"/>
                    </a:cubicBezTo>
                    <a:cubicBezTo>
                      <a:pt x="161" y="28"/>
                      <a:pt x="123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637;p45"/>
              <p:cNvSpPr/>
              <p:nvPr/>
            </p:nvSpPr>
            <p:spPr>
              <a:xfrm>
                <a:off x="2275655" y="4191994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2"/>
                      <a:pt x="0" y="63"/>
                    </a:cubicBezTo>
                    <a:cubicBezTo>
                      <a:pt x="7" y="112"/>
                      <a:pt x="46" y="137"/>
                      <a:pt x="84" y="137"/>
                    </a:cubicBezTo>
                    <a:cubicBezTo>
                      <a:pt x="122" y="137"/>
                      <a:pt x="161" y="112"/>
                      <a:pt x="168" y="63"/>
                    </a:cubicBezTo>
                    <a:cubicBezTo>
                      <a:pt x="161" y="22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638;p45"/>
              <p:cNvSpPr/>
              <p:nvPr/>
            </p:nvSpPr>
            <p:spPr>
              <a:xfrm>
                <a:off x="2275655" y="4146781"/>
                <a:ext cx="13051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0"/>
                    </a:moveTo>
                    <a:cubicBezTo>
                      <a:pt x="46" y="0"/>
                      <a:pt x="7" y="25"/>
                      <a:pt x="0" y="74"/>
                    </a:cubicBezTo>
                    <a:cubicBezTo>
                      <a:pt x="7" y="122"/>
                      <a:pt x="46" y="147"/>
                      <a:pt x="84" y="147"/>
                    </a:cubicBezTo>
                    <a:cubicBezTo>
                      <a:pt x="122" y="147"/>
                      <a:pt x="161" y="122"/>
                      <a:pt x="168" y="74"/>
                    </a:cubicBezTo>
                    <a:cubicBezTo>
                      <a:pt x="161" y="25"/>
                      <a:pt x="122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639;p45"/>
              <p:cNvSpPr/>
              <p:nvPr/>
            </p:nvSpPr>
            <p:spPr>
              <a:xfrm>
                <a:off x="2257244" y="4155715"/>
                <a:ext cx="11963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8" extrusionOk="0">
                    <a:moveTo>
                      <a:pt x="77" y="0"/>
                    </a:moveTo>
                    <a:cubicBezTo>
                      <a:pt x="39" y="0"/>
                      <a:pt x="0" y="28"/>
                      <a:pt x="0" y="84"/>
                    </a:cubicBezTo>
                    <a:cubicBezTo>
                      <a:pt x="0" y="133"/>
                      <a:pt x="39" y="157"/>
                      <a:pt x="77" y="157"/>
                    </a:cubicBezTo>
                    <a:cubicBezTo>
                      <a:pt x="115" y="157"/>
                      <a:pt x="154" y="133"/>
                      <a:pt x="154" y="84"/>
                    </a:cubicBezTo>
                    <a:cubicBezTo>
                      <a:pt x="154" y="28"/>
                      <a:pt x="115" y="0"/>
                      <a:pt x="7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640;p45"/>
              <p:cNvSpPr/>
              <p:nvPr/>
            </p:nvSpPr>
            <p:spPr>
              <a:xfrm>
                <a:off x="2239920" y="4152452"/>
                <a:ext cx="1305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84" y="1"/>
                    </a:moveTo>
                    <a:cubicBezTo>
                      <a:pt x="42" y="1"/>
                      <a:pt x="0" y="28"/>
                      <a:pt x="0" y="84"/>
                    </a:cubicBezTo>
                    <a:cubicBezTo>
                      <a:pt x="0" y="140"/>
                      <a:pt x="42" y="168"/>
                      <a:pt x="84" y="168"/>
                    </a:cubicBezTo>
                    <a:cubicBezTo>
                      <a:pt x="126" y="168"/>
                      <a:pt x="167" y="140"/>
                      <a:pt x="167" y="84"/>
                    </a:cubicBezTo>
                    <a:cubicBezTo>
                      <a:pt x="167" y="28"/>
                      <a:pt x="126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641;p45"/>
              <p:cNvSpPr/>
              <p:nvPr/>
            </p:nvSpPr>
            <p:spPr>
              <a:xfrm>
                <a:off x="2246368" y="4118892"/>
                <a:ext cx="13129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40"/>
                      <a:pt x="43" y="168"/>
                      <a:pt x="84" y="168"/>
                    </a:cubicBezTo>
                    <a:cubicBezTo>
                      <a:pt x="126" y="168"/>
                      <a:pt x="168" y="140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642;p45"/>
              <p:cNvSpPr/>
              <p:nvPr/>
            </p:nvSpPr>
            <p:spPr>
              <a:xfrm>
                <a:off x="2275655" y="4113143"/>
                <a:ext cx="13051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8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23"/>
                      <a:pt x="46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643;p45"/>
              <p:cNvSpPr/>
              <p:nvPr/>
            </p:nvSpPr>
            <p:spPr>
              <a:xfrm>
                <a:off x="2257244" y="4020231"/>
                <a:ext cx="11963" cy="1312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69" extrusionOk="0">
                    <a:moveTo>
                      <a:pt x="77" y="1"/>
                    </a:moveTo>
                    <a:cubicBezTo>
                      <a:pt x="39" y="1"/>
                      <a:pt x="0" y="29"/>
                      <a:pt x="0" y="85"/>
                    </a:cubicBezTo>
                    <a:cubicBezTo>
                      <a:pt x="0" y="140"/>
                      <a:pt x="39" y="168"/>
                      <a:pt x="77" y="168"/>
                    </a:cubicBezTo>
                    <a:cubicBezTo>
                      <a:pt x="115" y="168"/>
                      <a:pt x="154" y="140"/>
                      <a:pt x="154" y="85"/>
                    </a:cubicBezTo>
                    <a:cubicBezTo>
                      <a:pt x="154" y="29"/>
                      <a:pt x="115" y="1"/>
                      <a:pt x="7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644;p45"/>
              <p:cNvSpPr/>
              <p:nvPr/>
            </p:nvSpPr>
            <p:spPr>
              <a:xfrm>
                <a:off x="2285366" y="4081991"/>
                <a:ext cx="12041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8" extrusionOk="0">
                    <a:moveTo>
                      <a:pt x="78" y="1"/>
                    </a:moveTo>
                    <a:cubicBezTo>
                      <a:pt x="39" y="1"/>
                      <a:pt x="1" y="29"/>
                      <a:pt x="1" y="85"/>
                    </a:cubicBezTo>
                    <a:cubicBezTo>
                      <a:pt x="1" y="133"/>
                      <a:pt x="39" y="158"/>
                      <a:pt x="78" y="158"/>
                    </a:cubicBezTo>
                    <a:cubicBezTo>
                      <a:pt x="116" y="158"/>
                      <a:pt x="154" y="133"/>
                      <a:pt x="154" y="85"/>
                    </a:cubicBezTo>
                    <a:cubicBezTo>
                      <a:pt x="154" y="29"/>
                      <a:pt x="116" y="1"/>
                      <a:pt x="7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645;p45"/>
              <p:cNvSpPr/>
              <p:nvPr/>
            </p:nvSpPr>
            <p:spPr>
              <a:xfrm>
                <a:off x="2269130" y="4351871"/>
                <a:ext cx="13129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33"/>
                      <a:pt x="43" y="157"/>
                      <a:pt x="84" y="157"/>
                    </a:cubicBezTo>
                    <a:cubicBezTo>
                      <a:pt x="126" y="157"/>
                      <a:pt x="168" y="133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646;p45"/>
              <p:cNvSpPr/>
              <p:nvPr/>
            </p:nvSpPr>
            <p:spPr>
              <a:xfrm>
                <a:off x="2246368" y="4301997"/>
                <a:ext cx="13129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40"/>
                      <a:pt x="43" y="168"/>
                      <a:pt x="84" y="168"/>
                    </a:cubicBezTo>
                    <a:cubicBezTo>
                      <a:pt x="126" y="168"/>
                      <a:pt x="168" y="140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647;p45"/>
              <p:cNvSpPr/>
              <p:nvPr/>
            </p:nvSpPr>
            <p:spPr>
              <a:xfrm>
                <a:off x="2243105" y="4213124"/>
                <a:ext cx="13129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8" extrusionOk="0">
                    <a:moveTo>
                      <a:pt x="90" y="1"/>
                    </a:moveTo>
                    <a:cubicBezTo>
                      <a:pt x="50" y="1"/>
                      <a:pt x="8" y="29"/>
                      <a:pt x="1" y="84"/>
                    </a:cubicBezTo>
                    <a:cubicBezTo>
                      <a:pt x="1" y="133"/>
                      <a:pt x="43" y="158"/>
                      <a:pt x="85" y="158"/>
                    </a:cubicBezTo>
                    <a:cubicBezTo>
                      <a:pt x="126" y="158"/>
                      <a:pt x="168" y="133"/>
                      <a:pt x="168" y="84"/>
                    </a:cubicBezTo>
                    <a:cubicBezTo>
                      <a:pt x="168" y="29"/>
                      <a:pt x="130" y="1"/>
                      <a:pt x="9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648;p45"/>
              <p:cNvSpPr/>
              <p:nvPr/>
            </p:nvSpPr>
            <p:spPr>
              <a:xfrm>
                <a:off x="2275655" y="4224777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16"/>
                      <a:pt x="46" y="137"/>
                      <a:pt x="84" y="137"/>
                    </a:cubicBezTo>
                    <a:cubicBezTo>
                      <a:pt x="122" y="137"/>
                      <a:pt x="161" y="116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649;p45"/>
              <p:cNvSpPr/>
              <p:nvPr/>
            </p:nvSpPr>
            <p:spPr>
              <a:xfrm>
                <a:off x="2296242" y="4230992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2"/>
                      <a:pt x="0" y="64"/>
                    </a:cubicBezTo>
                    <a:cubicBezTo>
                      <a:pt x="7" y="112"/>
                      <a:pt x="46" y="137"/>
                      <a:pt x="84" y="137"/>
                    </a:cubicBezTo>
                    <a:cubicBezTo>
                      <a:pt x="122" y="137"/>
                      <a:pt x="161" y="112"/>
                      <a:pt x="168" y="64"/>
                    </a:cubicBezTo>
                    <a:cubicBezTo>
                      <a:pt x="161" y="22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650;p45"/>
              <p:cNvSpPr/>
              <p:nvPr/>
            </p:nvSpPr>
            <p:spPr>
              <a:xfrm>
                <a:off x="2301680" y="4208541"/>
                <a:ext cx="543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53" extrusionOk="0">
                    <a:moveTo>
                      <a:pt x="35" y="0"/>
                    </a:moveTo>
                    <a:cubicBezTo>
                      <a:pt x="21" y="0"/>
                      <a:pt x="7" y="11"/>
                      <a:pt x="0" y="32"/>
                    </a:cubicBezTo>
                    <a:cubicBezTo>
                      <a:pt x="7" y="46"/>
                      <a:pt x="21" y="53"/>
                      <a:pt x="35" y="53"/>
                    </a:cubicBezTo>
                    <a:cubicBezTo>
                      <a:pt x="49" y="53"/>
                      <a:pt x="63" y="46"/>
                      <a:pt x="70" y="32"/>
                    </a:cubicBezTo>
                    <a:cubicBezTo>
                      <a:pt x="63" y="11"/>
                      <a:pt x="49" y="0"/>
                      <a:pt x="3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651;p45"/>
              <p:cNvSpPr/>
              <p:nvPr/>
            </p:nvSpPr>
            <p:spPr>
              <a:xfrm>
                <a:off x="2300592" y="4123708"/>
                <a:ext cx="4350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1"/>
                    </a:moveTo>
                    <a:cubicBezTo>
                      <a:pt x="14" y="1"/>
                      <a:pt x="0" y="8"/>
                      <a:pt x="0" y="22"/>
                    </a:cubicBezTo>
                    <a:cubicBezTo>
                      <a:pt x="0" y="36"/>
                      <a:pt x="14" y="43"/>
                      <a:pt x="28" y="43"/>
                    </a:cubicBezTo>
                    <a:cubicBezTo>
                      <a:pt x="42" y="43"/>
                      <a:pt x="56" y="36"/>
                      <a:pt x="56" y="22"/>
                    </a:cubicBezTo>
                    <a:cubicBezTo>
                      <a:pt x="56" y="8"/>
                      <a:pt x="42" y="1"/>
                      <a:pt x="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652;p45"/>
              <p:cNvSpPr/>
              <p:nvPr/>
            </p:nvSpPr>
            <p:spPr>
              <a:xfrm>
                <a:off x="2253981" y="4189042"/>
                <a:ext cx="442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57" h="53" extrusionOk="0">
                    <a:moveTo>
                      <a:pt x="34" y="0"/>
                    </a:moveTo>
                    <a:cubicBezTo>
                      <a:pt x="21" y="0"/>
                      <a:pt x="7" y="11"/>
                      <a:pt x="0" y="32"/>
                    </a:cubicBezTo>
                    <a:cubicBezTo>
                      <a:pt x="7" y="46"/>
                      <a:pt x="21" y="53"/>
                      <a:pt x="34" y="53"/>
                    </a:cubicBezTo>
                    <a:cubicBezTo>
                      <a:pt x="46" y="53"/>
                      <a:pt x="56" y="46"/>
                      <a:pt x="56" y="32"/>
                    </a:cubicBezTo>
                    <a:cubicBezTo>
                      <a:pt x="56" y="11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653;p45"/>
              <p:cNvSpPr/>
              <p:nvPr/>
            </p:nvSpPr>
            <p:spPr>
              <a:xfrm>
                <a:off x="2300592" y="4309066"/>
                <a:ext cx="4350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0"/>
                    </a:moveTo>
                    <a:cubicBezTo>
                      <a:pt x="14" y="0"/>
                      <a:pt x="0" y="7"/>
                      <a:pt x="0" y="21"/>
                    </a:cubicBezTo>
                    <a:cubicBezTo>
                      <a:pt x="0" y="35"/>
                      <a:pt x="14" y="42"/>
                      <a:pt x="28" y="42"/>
                    </a:cubicBezTo>
                    <a:cubicBezTo>
                      <a:pt x="42" y="42"/>
                      <a:pt x="56" y="35"/>
                      <a:pt x="56" y="21"/>
                    </a:cubicBezTo>
                    <a:cubicBezTo>
                      <a:pt x="56" y="7"/>
                      <a:pt x="42" y="0"/>
                      <a:pt x="2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654;p45"/>
              <p:cNvSpPr/>
              <p:nvPr/>
            </p:nvSpPr>
            <p:spPr>
              <a:xfrm>
                <a:off x="2238832" y="3974785"/>
                <a:ext cx="78073" cy="1025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32" extrusionOk="0">
                    <a:moveTo>
                      <a:pt x="1004" y="0"/>
                    </a:moveTo>
                    <a:cubicBezTo>
                      <a:pt x="1003" y="1"/>
                      <a:pt x="1002" y="2"/>
                      <a:pt x="999" y="3"/>
                    </a:cubicBezTo>
                    <a:lnTo>
                      <a:pt x="999" y="3"/>
                    </a:lnTo>
                    <a:cubicBezTo>
                      <a:pt x="1001" y="2"/>
                      <a:pt x="1003" y="1"/>
                      <a:pt x="1004" y="0"/>
                    </a:cubicBezTo>
                    <a:close/>
                    <a:moveTo>
                      <a:pt x="0" y="14"/>
                    </a:moveTo>
                    <a:cubicBezTo>
                      <a:pt x="27" y="26"/>
                      <a:pt x="65" y="41"/>
                      <a:pt x="110" y="55"/>
                    </a:cubicBezTo>
                    <a:lnTo>
                      <a:pt x="110" y="55"/>
                    </a:lnTo>
                    <a:cubicBezTo>
                      <a:pt x="75" y="43"/>
                      <a:pt x="38" y="30"/>
                      <a:pt x="0" y="14"/>
                    </a:cubicBezTo>
                    <a:close/>
                    <a:moveTo>
                      <a:pt x="999" y="3"/>
                    </a:moveTo>
                    <a:cubicBezTo>
                      <a:pt x="848" y="91"/>
                      <a:pt x="681" y="121"/>
                      <a:pt x="526" y="121"/>
                    </a:cubicBezTo>
                    <a:cubicBezTo>
                      <a:pt x="365" y="121"/>
                      <a:pt x="216" y="89"/>
                      <a:pt x="110" y="55"/>
                    </a:cubicBezTo>
                    <a:lnTo>
                      <a:pt x="110" y="55"/>
                    </a:lnTo>
                    <a:cubicBezTo>
                      <a:pt x="275" y="111"/>
                      <a:pt x="416" y="131"/>
                      <a:pt x="536" y="131"/>
                    </a:cubicBezTo>
                    <a:cubicBezTo>
                      <a:pt x="812" y="131"/>
                      <a:pt x="966" y="24"/>
                      <a:pt x="999" y="3"/>
                    </a:cubicBezTo>
                    <a:close/>
                  </a:path>
                </a:pathLst>
              </a:custGeom>
              <a:solidFill>
                <a:srgbClr val="A10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655;p45"/>
              <p:cNvSpPr/>
              <p:nvPr/>
            </p:nvSpPr>
            <p:spPr>
              <a:xfrm>
                <a:off x="2388377" y="3829513"/>
                <a:ext cx="228705" cy="59429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7650" extrusionOk="0">
                    <a:moveTo>
                      <a:pt x="1353" y="1"/>
                    </a:moveTo>
                    <a:lnTo>
                      <a:pt x="1116" y="238"/>
                    </a:lnTo>
                    <a:cubicBezTo>
                      <a:pt x="1562" y="545"/>
                      <a:pt x="0" y="7045"/>
                      <a:pt x="391" y="7394"/>
                    </a:cubicBezTo>
                    <a:cubicBezTo>
                      <a:pt x="577" y="7581"/>
                      <a:pt x="806" y="7649"/>
                      <a:pt x="1047" y="7649"/>
                    </a:cubicBezTo>
                    <a:cubicBezTo>
                      <a:pt x="1147" y="7649"/>
                      <a:pt x="1250" y="7637"/>
                      <a:pt x="1353" y="7617"/>
                    </a:cubicBezTo>
                    <a:lnTo>
                      <a:pt x="1562" y="7394"/>
                    </a:lnTo>
                    <a:cubicBezTo>
                      <a:pt x="1645" y="7201"/>
                      <a:pt x="2573" y="570"/>
                      <a:pt x="2931" y="570"/>
                    </a:cubicBezTo>
                    <a:cubicBezTo>
                      <a:pt x="2935" y="570"/>
                      <a:pt x="2939" y="571"/>
                      <a:pt x="2943" y="573"/>
                    </a:cubicBezTo>
                    <a:cubicBezTo>
                      <a:pt x="2720" y="182"/>
                      <a:pt x="2427" y="112"/>
                      <a:pt x="1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656;p45"/>
              <p:cNvSpPr/>
              <p:nvPr/>
            </p:nvSpPr>
            <p:spPr>
              <a:xfrm>
                <a:off x="2469714" y="3838058"/>
                <a:ext cx="174247" cy="50107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645" extrusionOk="0">
                    <a:moveTo>
                      <a:pt x="613" y="1"/>
                    </a:moveTo>
                    <a:cubicBezTo>
                      <a:pt x="237" y="1"/>
                      <a:pt x="0" y="120"/>
                      <a:pt x="362" y="435"/>
                    </a:cubicBezTo>
                    <a:cubicBezTo>
                      <a:pt x="353" y="272"/>
                      <a:pt x="490" y="210"/>
                      <a:pt x="674" y="210"/>
                    </a:cubicBezTo>
                    <a:cubicBezTo>
                      <a:pt x="1042" y="210"/>
                      <a:pt x="1594" y="458"/>
                      <a:pt x="1520" y="644"/>
                    </a:cubicBezTo>
                    <a:cubicBezTo>
                      <a:pt x="2242" y="331"/>
                      <a:pt x="1237" y="1"/>
                      <a:pt x="6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657;p45"/>
              <p:cNvSpPr/>
              <p:nvPr/>
            </p:nvSpPr>
            <p:spPr>
              <a:xfrm>
                <a:off x="2397389" y="3879387"/>
                <a:ext cx="202292" cy="550087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7081" extrusionOk="0">
                    <a:moveTo>
                      <a:pt x="1098" y="1"/>
                    </a:moveTo>
                    <a:cubicBezTo>
                      <a:pt x="1098" y="1"/>
                      <a:pt x="107" y="6431"/>
                      <a:pt x="107" y="6431"/>
                    </a:cubicBezTo>
                    <a:cubicBezTo>
                      <a:pt x="0" y="6707"/>
                      <a:pt x="555" y="7081"/>
                      <a:pt x="1005" y="7081"/>
                    </a:cubicBezTo>
                    <a:cubicBezTo>
                      <a:pt x="1259" y="7081"/>
                      <a:pt x="1480" y="6962"/>
                      <a:pt x="1530" y="6640"/>
                    </a:cubicBezTo>
                    <a:lnTo>
                      <a:pt x="2604" y="252"/>
                    </a:lnTo>
                    <a:lnTo>
                      <a:pt x="2604" y="252"/>
                    </a:lnTo>
                    <a:cubicBezTo>
                      <a:pt x="2522" y="276"/>
                      <a:pt x="2439" y="294"/>
                      <a:pt x="2356" y="306"/>
                    </a:cubicBezTo>
                    <a:lnTo>
                      <a:pt x="2356" y="306"/>
                    </a:lnTo>
                    <a:lnTo>
                      <a:pt x="1328" y="139"/>
                    </a:lnTo>
                    <a:lnTo>
                      <a:pt x="1328" y="139"/>
                    </a:lnTo>
                    <a:cubicBezTo>
                      <a:pt x="1571" y="260"/>
                      <a:pt x="1839" y="323"/>
                      <a:pt x="2111" y="323"/>
                    </a:cubicBezTo>
                    <a:cubicBezTo>
                      <a:pt x="2192" y="323"/>
                      <a:pt x="2274" y="317"/>
                      <a:pt x="2356" y="306"/>
                    </a:cubicBezTo>
                    <a:lnTo>
                      <a:pt x="2356" y="306"/>
                    </a:lnTo>
                    <a:lnTo>
                      <a:pt x="2451" y="321"/>
                    </a:lnTo>
                    <a:lnTo>
                      <a:pt x="1418" y="6626"/>
                    </a:lnTo>
                    <a:cubicBezTo>
                      <a:pt x="1418" y="6626"/>
                      <a:pt x="1430" y="6975"/>
                      <a:pt x="977" y="6975"/>
                    </a:cubicBezTo>
                    <a:cubicBezTo>
                      <a:pt x="925" y="6975"/>
                      <a:pt x="868" y="6971"/>
                      <a:pt x="805" y="6961"/>
                    </a:cubicBezTo>
                    <a:cubicBezTo>
                      <a:pt x="177" y="6863"/>
                      <a:pt x="219" y="6431"/>
                      <a:pt x="219" y="6431"/>
                    </a:cubicBezTo>
                    <a:lnTo>
                      <a:pt x="1251" y="126"/>
                    </a:lnTo>
                    <a:lnTo>
                      <a:pt x="1328" y="139"/>
                    </a:lnTo>
                    <a:lnTo>
                      <a:pt x="1328" y="139"/>
                    </a:lnTo>
                    <a:cubicBezTo>
                      <a:pt x="1248" y="99"/>
                      <a:pt x="1171" y="53"/>
                      <a:pt x="10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658;p45"/>
              <p:cNvSpPr/>
              <p:nvPr/>
            </p:nvSpPr>
            <p:spPr>
              <a:xfrm>
                <a:off x="2420772" y="3820346"/>
                <a:ext cx="266149" cy="94232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1213" extrusionOk="0">
                    <a:moveTo>
                      <a:pt x="1227" y="223"/>
                    </a:moveTo>
                    <a:cubicBezTo>
                      <a:pt x="1864" y="223"/>
                      <a:pt x="2957" y="596"/>
                      <a:pt x="2080" y="900"/>
                    </a:cubicBezTo>
                    <a:cubicBezTo>
                      <a:pt x="1962" y="948"/>
                      <a:pt x="1838" y="972"/>
                      <a:pt x="1716" y="972"/>
                    </a:cubicBezTo>
                    <a:cubicBezTo>
                      <a:pt x="1448" y="972"/>
                      <a:pt x="1188" y="860"/>
                      <a:pt x="1006" y="649"/>
                    </a:cubicBezTo>
                    <a:cubicBezTo>
                      <a:pt x="656" y="339"/>
                      <a:pt x="870" y="223"/>
                      <a:pt x="1227" y="223"/>
                    </a:cubicBezTo>
                    <a:close/>
                    <a:moveTo>
                      <a:pt x="1130" y="0"/>
                    </a:moveTo>
                    <a:cubicBezTo>
                      <a:pt x="255" y="0"/>
                      <a:pt x="1" y="542"/>
                      <a:pt x="1536" y="1207"/>
                    </a:cubicBezTo>
                    <a:cubicBezTo>
                      <a:pt x="1574" y="1210"/>
                      <a:pt x="1615" y="1212"/>
                      <a:pt x="1659" y="1212"/>
                    </a:cubicBezTo>
                    <a:cubicBezTo>
                      <a:pt x="2299" y="1212"/>
                      <a:pt x="3425" y="837"/>
                      <a:pt x="2498" y="328"/>
                    </a:cubicBezTo>
                    <a:cubicBezTo>
                      <a:pt x="1990" y="99"/>
                      <a:pt x="1503" y="0"/>
                      <a:pt x="1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659;p45"/>
              <p:cNvSpPr/>
              <p:nvPr/>
            </p:nvSpPr>
            <p:spPr>
              <a:xfrm>
                <a:off x="2437785" y="3825706"/>
                <a:ext cx="212002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80" extrusionOk="0">
                    <a:moveTo>
                      <a:pt x="1030" y="48"/>
                    </a:moveTo>
                    <a:cubicBezTo>
                      <a:pt x="1702" y="48"/>
                      <a:pt x="2728" y="383"/>
                      <a:pt x="2265" y="761"/>
                    </a:cubicBezTo>
                    <a:lnTo>
                      <a:pt x="2251" y="761"/>
                    </a:lnTo>
                    <a:cubicBezTo>
                      <a:pt x="1974" y="935"/>
                      <a:pt x="1732" y="989"/>
                      <a:pt x="1541" y="989"/>
                    </a:cubicBezTo>
                    <a:cubicBezTo>
                      <a:pt x="1242" y="989"/>
                      <a:pt x="1066" y="859"/>
                      <a:pt x="1066" y="859"/>
                    </a:cubicBezTo>
                    <a:cubicBezTo>
                      <a:pt x="174" y="267"/>
                      <a:pt x="486" y="48"/>
                      <a:pt x="1030" y="48"/>
                    </a:cubicBezTo>
                    <a:close/>
                    <a:moveTo>
                      <a:pt x="842" y="0"/>
                    </a:moveTo>
                    <a:cubicBezTo>
                      <a:pt x="278" y="0"/>
                      <a:pt x="1" y="222"/>
                      <a:pt x="996" y="929"/>
                    </a:cubicBezTo>
                    <a:cubicBezTo>
                      <a:pt x="996" y="929"/>
                      <a:pt x="1204" y="1079"/>
                      <a:pt x="1550" y="1079"/>
                    </a:cubicBezTo>
                    <a:cubicBezTo>
                      <a:pt x="1771" y="1079"/>
                      <a:pt x="2048" y="1018"/>
                      <a:pt x="2363" y="817"/>
                    </a:cubicBezTo>
                    <a:cubicBezTo>
                      <a:pt x="2489" y="733"/>
                      <a:pt x="2516" y="580"/>
                      <a:pt x="2433" y="468"/>
                    </a:cubicBezTo>
                    <a:cubicBezTo>
                      <a:pt x="2485" y="283"/>
                      <a:pt x="1480" y="0"/>
                      <a:pt x="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660;p45"/>
              <p:cNvSpPr/>
              <p:nvPr/>
            </p:nvSpPr>
            <p:spPr>
              <a:xfrm>
                <a:off x="2425200" y="3824153"/>
                <a:ext cx="61837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796" h="698" extrusionOk="0">
                    <a:moveTo>
                      <a:pt x="795" y="0"/>
                    </a:moveTo>
                    <a:lnTo>
                      <a:pt x="795" y="0"/>
                    </a:lnTo>
                    <a:cubicBezTo>
                      <a:pt x="795" y="0"/>
                      <a:pt x="0" y="42"/>
                      <a:pt x="781" y="698"/>
                    </a:cubicBezTo>
                    <a:cubicBezTo>
                      <a:pt x="781" y="684"/>
                      <a:pt x="223" y="154"/>
                      <a:pt x="7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661;p45"/>
              <p:cNvSpPr/>
              <p:nvPr/>
            </p:nvSpPr>
            <p:spPr>
              <a:xfrm>
                <a:off x="2413236" y="4000732"/>
                <a:ext cx="147446" cy="434648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595" extrusionOk="0">
                    <a:moveTo>
                      <a:pt x="1145" y="5022"/>
                    </a:moveTo>
                    <a:cubicBezTo>
                      <a:pt x="1145" y="5594"/>
                      <a:pt x="1" y="5315"/>
                      <a:pt x="85" y="4855"/>
                    </a:cubicBezTo>
                    <a:lnTo>
                      <a:pt x="838" y="182"/>
                    </a:lnTo>
                    <a:cubicBezTo>
                      <a:pt x="1214" y="1"/>
                      <a:pt x="1689" y="196"/>
                      <a:pt x="1898" y="3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BA42"/>
                  </a:gs>
                  <a:gs pos="100000">
                    <a:srgbClr val="B87707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662;p45"/>
              <p:cNvSpPr/>
              <p:nvPr/>
            </p:nvSpPr>
            <p:spPr>
              <a:xfrm>
                <a:off x="2452235" y="4018056"/>
                <a:ext cx="109536" cy="398369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128" extrusionOk="0">
                    <a:moveTo>
                      <a:pt x="1145" y="1"/>
                    </a:moveTo>
                    <a:lnTo>
                      <a:pt x="824" y="168"/>
                    </a:lnTo>
                    <a:cubicBezTo>
                      <a:pt x="810" y="168"/>
                      <a:pt x="1" y="5092"/>
                      <a:pt x="1" y="5092"/>
                    </a:cubicBezTo>
                    <a:cubicBezTo>
                      <a:pt x="78" y="5117"/>
                      <a:pt x="148" y="5128"/>
                      <a:pt x="211" y="5128"/>
                    </a:cubicBezTo>
                    <a:cubicBezTo>
                      <a:pt x="537" y="5128"/>
                      <a:pt x="678" y="4846"/>
                      <a:pt x="643" y="4799"/>
                    </a:cubicBezTo>
                    <a:lnTo>
                      <a:pt x="1410" y="140"/>
                    </a:lnTo>
                    <a:cubicBezTo>
                      <a:pt x="1326" y="85"/>
                      <a:pt x="1242" y="29"/>
                      <a:pt x="114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663;p45"/>
              <p:cNvSpPr/>
              <p:nvPr/>
            </p:nvSpPr>
            <p:spPr>
              <a:xfrm>
                <a:off x="2478259" y="4008501"/>
                <a:ext cx="82424" cy="2447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15" extrusionOk="0">
                    <a:moveTo>
                      <a:pt x="276" y="0"/>
                    </a:moveTo>
                    <a:cubicBezTo>
                      <a:pt x="168" y="0"/>
                      <a:pt x="70" y="20"/>
                      <a:pt x="1" y="68"/>
                    </a:cubicBezTo>
                    <a:cubicBezTo>
                      <a:pt x="191" y="220"/>
                      <a:pt x="524" y="314"/>
                      <a:pt x="779" y="314"/>
                    </a:cubicBezTo>
                    <a:cubicBezTo>
                      <a:pt x="897" y="314"/>
                      <a:pt x="999" y="294"/>
                      <a:pt x="1061" y="249"/>
                    </a:cubicBezTo>
                    <a:cubicBezTo>
                      <a:pt x="1029" y="176"/>
                      <a:pt x="604" y="0"/>
                      <a:pt x="276" y="0"/>
                    </a:cubicBezTo>
                    <a:close/>
                  </a:path>
                </a:pathLst>
              </a:custGeom>
              <a:solidFill>
                <a:srgbClr val="F9C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664;p45"/>
              <p:cNvSpPr/>
              <p:nvPr/>
            </p:nvSpPr>
            <p:spPr>
              <a:xfrm>
                <a:off x="2512985" y="4009433"/>
                <a:ext cx="47699" cy="2416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11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56" y="0"/>
                      <a:pt x="167" y="182"/>
                      <a:pt x="0" y="265"/>
                    </a:cubicBezTo>
                    <a:cubicBezTo>
                      <a:pt x="91" y="296"/>
                      <a:pt x="184" y="310"/>
                      <a:pt x="275" y="310"/>
                    </a:cubicBezTo>
                    <a:cubicBezTo>
                      <a:pt x="394" y="310"/>
                      <a:pt x="511" y="285"/>
                      <a:pt x="614" y="237"/>
                    </a:cubicBezTo>
                    <a:cubicBezTo>
                      <a:pt x="446" y="126"/>
                      <a:pt x="265" y="42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665;p45"/>
              <p:cNvSpPr/>
              <p:nvPr/>
            </p:nvSpPr>
            <p:spPr>
              <a:xfrm>
                <a:off x="2478259" y="4009044"/>
                <a:ext cx="82424" cy="1996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57" extrusionOk="0">
                    <a:moveTo>
                      <a:pt x="355" y="1"/>
                    </a:moveTo>
                    <a:cubicBezTo>
                      <a:pt x="241" y="1"/>
                      <a:pt x="121" y="21"/>
                      <a:pt x="1" y="75"/>
                    </a:cubicBezTo>
                    <a:lnTo>
                      <a:pt x="29" y="75"/>
                    </a:lnTo>
                    <a:cubicBezTo>
                      <a:pt x="42" y="48"/>
                      <a:pt x="107" y="37"/>
                      <a:pt x="197" y="37"/>
                    </a:cubicBezTo>
                    <a:cubicBezTo>
                      <a:pt x="482" y="37"/>
                      <a:pt x="1026" y="151"/>
                      <a:pt x="1047" y="256"/>
                    </a:cubicBezTo>
                    <a:lnTo>
                      <a:pt x="1061" y="242"/>
                    </a:lnTo>
                    <a:cubicBezTo>
                      <a:pt x="1061" y="242"/>
                      <a:pt x="744" y="1"/>
                      <a:pt x="35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666;p45"/>
              <p:cNvSpPr/>
              <p:nvPr/>
            </p:nvSpPr>
            <p:spPr>
              <a:xfrm>
                <a:off x="2419762" y="3969347"/>
                <a:ext cx="79161" cy="419421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5399" extrusionOk="0">
                    <a:moveTo>
                      <a:pt x="1019" y="0"/>
                    </a:moveTo>
                    <a:lnTo>
                      <a:pt x="1" y="5259"/>
                    </a:lnTo>
                    <a:cubicBezTo>
                      <a:pt x="56" y="5357"/>
                      <a:pt x="196" y="5398"/>
                      <a:pt x="293" y="5343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667;p45"/>
              <p:cNvSpPr/>
              <p:nvPr/>
            </p:nvSpPr>
            <p:spPr>
              <a:xfrm>
                <a:off x="2476006" y="4374244"/>
                <a:ext cx="19810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33" extrusionOk="0">
                    <a:moveTo>
                      <a:pt x="127" y="1"/>
                    </a:moveTo>
                    <a:cubicBezTo>
                      <a:pt x="75" y="1"/>
                      <a:pt x="22" y="33"/>
                      <a:pt x="16" y="103"/>
                    </a:cubicBezTo>
                    <a:cubicBezTo>
                      <a:pt x="1" y="186"/>
                      <a:pt x="64" y="233"/>
                      <a:pt x="127" y="233"/>
                    </a:cubicBezTo>
                    <a:cubicBezTo>
                      <a:pt x="180" y="233"/>
                      <a:pt x="233" y="200"/>
                      <a:pt x="239" y="131"/>
                    </a:cubicBezTo>
                    <a:cubicBezTo>
                      <a:pt x="254" y="47"/>
                      <a:pt x="191" y="1"/>
                      <a:pt x="12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668;p45"/>
              <p:cNvSpPr/>
              <p:nvPr/>
            </p:nvSpPr>
            <p:spPr>
              <a:xfrm>
                <a:off x="2453244" y="4295160"/>
                <a:ext cx="20897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33" extrusionOk="0">
                    <a:moveTo>
                      <a:pt x="139" y="0"/>
                    </a:moveTo>
                    <a:cubicBezTo>
                      <a:pt x="85" y="0"/>
                      <a:pt x="29" y="33"/>
                      <a:pt x="16" y="102"/>
                    </a:cubicBezTo>
                    <a:cubicBezTo>
                      <a:pt x="1" y="186"/>
                      <a:pt x="64" y="232"/>
                      <a:pt x="130" y="232"/>
                    </a:cubicBezTo>
                    <a:cubicBezTo>
                      <a:pt x="184" y="232"/>
                      <a:pt x="240" y="200"/>
                      <a:pt x="253" y="130"/>
                    </a:cubicBezTo>
                    <a:cubicBezTo>
                      <a:pt x="268" y="47"/>
                      <a:pt x="205" y="0"/>
                      <a:pt x="13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669;p45"/>
              <p:cNvSpPr/>
              <p:nvPr/>
            </p:nvSpPr>
            <p:spPr>
              <a:xfrm>
                <a:off x="2503662" y="4208152"/>
                <a:ext cx="19111" cy="1693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18" extrusionOk="0">
                    <a:moveTo>
                      <a:pt x="121" y="1"/>
                    </a:moveTo>
                    <a:cubicBezTo>
                      <a:pt x="70" y="1"/>
                      <a:pt x="21" y="30"/>
                      <a:pt x="9" y="93"/>
                    </a:cubicBezTo>
                    <a:cubicBezTo>
                      <a:pt x="1" y="170"/>
                      <a:pt x="63" y="218"/>
                      <a:pt x="126" y="218"/>
                    </a:cubicBezTo>
                    <a:cubicBezTo>
                      <a:pt x="176" y="218"/>
                      <a:pt x="227" y="188"/>
                      <a:pt x="246" y="121"/>
                    </a:cubicBezTo>
                    <a:cubicBezTo>
                      <a:pt x="246" y="44"/>
                      <a:pt x="182" y="1"/>
                      <a:pt x="12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670;p45"/>
              <p:cNvSpPr/>
              <p:nvPr/>
            </p:nvSpPr>
            <p:spPr>
              <a:xfrm>
                <a:off x="2477094" y="4108171"/>
                <a:ext cx="20276" cy="18567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39" extrusionOk="0">
                    <a:moveTo>
                      <a:pt x="127" y="0"/>
                    </a:moveTo>
                    <a:cubicBezTo>
                      <a:pt x="77" y="0"/>
                      <a:pt x="28" y="30"/>
                      <a:pt x="16" y="96"/>
                    </a:cubicBezTo>
                    <a:cubicBezTo>
                      <a:pt x="0" y="189"/>
                      <a:pt x="66" y="239"/>
                      <a:pt x="133" y="239"/>
                    </a:cubicBezTo>
                    <a:cubicBezTo>
                      <a:pt x="186" y="239"/>
                      <a:pt x="240" y="207"/>
                      <a:pt x="253" y="138"/>
                    </a:cubicBezTo>
                    <a:cubicBezTo>
                      <a:pt x="261" y="51"/>
                      <a:pt x="192" y="0"/>
                      <a:pt x="12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671;p45"/>
              <p:cNvSpPr/>
              <p:nvPr/>
            </p:nvSpPr>
            <p:spPr>
              <a:xfrm>
                <a:off x="2513917" y="4086497"/>
                <a:ext cx="19810" cy="1825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35" extrusionOk="0">
                    <a:moveTo>
                      <a:pt x="120" y="0"/>
                    </a:moveTo>
                    <a:cubicBezTo>
                      <a:pt x="70" y="0"/>
                      <a:pt x="22" y="30"/>
                      <a:pt x="16" y="96"/>
                    </a:cubicBezTo>
                    <a:cubicBezTo>
                      <a:pt x="0" y="183"/>
                      <a:pt x="70" y="234"/>
                      <a:pt x="135" y="234"/>
                    </a:cubicBezTo>
                    <a:cubicBezTo>
                      <a:pt x="185" y="234"/>
                      <a:pt x="233" y="205"/>
                      <a:pt x="239" y="138"/>
                    </a:cubicBezTo>
                    <a:cubicBezTo>
                      <a:pt x="255" y="51"/>
                      <a:pt x="186" y="0"/>
                      <a:pt x="12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672;p45"/>
              <p:cNvSpPr/>
              <p:nvPr/>
            </p:nvSpPr>
            <p:spPr>
              <a:xfrm>
                <a:off x="2524715" y="4051771"/>
                <a:ext cx="19887" cy="1833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6" extrusionOk="0">
                    <a:moveTo>
                      <a:pt x="121" y="1"/>
                    </a:moveTo>
                    <a:cubicBezTo>
                      <a:pt x="70" y="1"/>
                      <a:pt x="23" y="31"/>
                      <a:pt x="16" y="97"/>
                    </a:cubicBezTo>
                    <a:cubicBezTo>
                      <a:pt x="1" y="184"/>
                      <a:pt x="66" y="235"/>
                      <a:pt x="130" y="235"/>
                    </a:cubicBezTo>
                    <a:cubicBezTo>
                      <a:pt x="179" y="235"/>
                      <a:pt x="228" y="205"/>
                      <a:pt x="240" y="139"/>
                    </a:cubicBezTo>
                    <a:cubicBezTo>
                      <a:pt x="255" y="52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673;p45"/>
              <p:cNvSpPr/>
              <p:nvPr/>
            </p:nvSpPr>
            <p:spPr>
              <a:xfrm>
                <a:off x="2485717" y="4026834"/>
                <a:ext cx="19887" cy="1833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6" extrusionOk="0">
                    <a:moveTo>
                      <a:pt x="126" y="1"/>
                    </a:moveTo>
                    <a:cubicBezTo>
                      <a:pt x="77" y="1"/>
                      <a:pt x="28" y="31"/>
                      <a:pt x="16" y="97"/>
                    </a:cubicBezTo>
                    <a:cubicBezTo>
                      <a:pt x="1" y="184"/>
                      <a:pt x="70" y="235"/>
                      <a:pt x="135" y="235"/>
                    </a:cubicBezTo>
                    <a:cubicBezTo>
                      <a:pt x="186" y="235"/>
                      <a:pt x="233" y="205"/>
                      <a:pt x="240" y="139"/>
                    </a:cubicBezTo>
                    <a:cubicBezTo>
                      <a:pt x="255" y="52"/>
                      <a:pt x="190" y="1"/>
                      <a:pt x="126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674;p45"/>
              <p:cNvSpPr/>
              <p:nvPr/>
            </p:nvSpPr>
            <p:spPr>
              <a:xfrm>
                <a:off x="2458682" y="4351482"/>
                <a:ext cx="20276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33" extrusionOk="0">
                    <a:moveTo>
                      <a:pt x="134" y="1"/>
                    </a:moveTo>
                    <a:cubicBezTo>
                      <a:pt x="81" y="1"/>
                      <a:pt x="28" y="33"/>
                      <a:pt x="16" y="103"/>
                    </a:cubicBezTo>
                    <a:cubicBezTo>
                      <a:pt x="0" y="186"/>
                      <a:pt x="64" y="233"/>
                      <a:pt x="129" y="233"/>
                    </a:cubicBezTo>
                    <a:cubicBezTo>
                      <a:pt x="184" y="233"/>
                      <a:pt x="240" y="200"/>
                      <a:pt x="253" y="131"/>
                    </a:cubicBezTo>
                    <a:cubicBezTo>
                      <a:pt x="260" y="47"/>
                      <a:pt x="198" y="1"/>
                      <a:pt x="13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675;p45"/>
              <p:cNvSpPr/>
              <p:nvPr/>
            </p:nvSpPr>
            <p:spPr>
              <a:xfrm>
                <a:off x="2438173" y="4372690"/>
                <a:ext cx="1312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8" extrusionOk="0">
                    <a:moveTo>
                      <a:pt x="87" y="0"/>
                    </a:moveTo>
                    <a:cubicBezTo>
                      <a:pt x="51" y="0"/>
                      <a:pt x="14" y="22"/>
                      <a:pt x="1" y="67"/>
                    </a:cubicBezTo>
                    <a:cubicBezTo>
                      <a:pt x="1" y="119"/>
                      <a:pt x="41" y="147"/>
                      <a:pt x="82" y="147"/>
                    </a:cubicBezTo>
                    <a:cubicBezTo>
                      <a:pt x="118" y="147"/>
                      <a:pt x="155" y="126"/>
                      <a:pt x="168" y="81"/>
                    </a:cubicBezTo>
                    <a:cubicBezTo>
                      <a:pt x="168" y="29"/>
                      <a:pt x="128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676;p45"/>
              <p:cNvSpPr/>
              <p:nvPr/>
            </p:nvSpPr>
            <p:spPr>
              <a:xfrm>
                <a:off x="2451691" y="4329963"/>
                <a:ext cx="13750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0" extrusionOk="0">
                    <a:moveTo>
                      <a:pt x="88" y="1"/>
                    </a:moveTo>
                    <a:cubicBezTo>
                      <a:pt x="52" y="1"/>
                      <a:pt x="14" y="23"/>
                      <a:pt x="8" y="73"/>
                    </a:cubicBezTo>
                    <a:cubicBezTo>
                      <a:pt x="0" y="127"/>
                      <a:pt x="43" y="159"/>
                      <a:pt x="86" y="159"/>
                    </a:cubicBezTo>
                    <a:cubicBezTo>
                      <a:pt x="120" y="159"/>
                      <a:pt x="155" y="137"/>
                      <a:pt x="161" y="87"/>
                    </a:cubicBezTo>
                    <a:cubicBezTo>
                      <a:pt x="177" y="33"/>
                      <a:pt x="133" y="1"/>
                      <a:pt x="8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677;p45"/>
              <p:cNvSpPr/>
              <p:nvPr/>
            </p:nvSpPr>
            <p:spPr>
              <a:xfrm>
                <a:off x="2486805" y="4311630"/>
                <a:ext cx="13828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1" extrusionOk="0">
                    <a:moveTo>
                      <a:pt x="89" y="1"/>
                    </a:moveTo>
                    <a:cubicBezTo>
                      <a:pt x="55" y="1"/>
                      <a:pt x="22" y="23"/>
                      <a:pt x="16" y="72"/>
                    </a:cubicBezTo>
                    <a:cubicBezTo>
                      <a:pt x="1" y="134"/>
                      <a:pt x="47" y="171"/>
                      <a:pt x="92" y="171"/>
                    </a:cubicBezTo>
                    <a:cubicBezTo>
                      <a:pt x="128" y="171"/>
                      <a:pt x="164" y="149"/>
                      <a:pt x="170" y="100"/>
                    </a:cubicBezTo>
                    <a:cubicBezTo>
                      <a:pt x="178" y="37"/>
                      <a:pt x="133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678;p45"/>
              <p:cNvSpPr/>
              <p:nvPr/>
            </p:nvSpPr>
            <p:spPr>
              <a:xfrm>
                <a:off x="2483076" y="4235808"/>
                <a:ext cx="14294" cy="1281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5" extrusionOk="0">
                    <a:moveTo>
                      <a:pt x="87" y="0"/>
                    </a:moveTo>
                    <a:cubicBezTo>
                      <a:pt x="50" y="0"/>
                      <a:pt x="15" y="22"/>
                      <a:pt x="8" y="71"/>
                    </a:cubicBezTo>
                    <a:cubicBezTo>
                      <a:pt x="1" y="133"/>
                      <a:pt x="44" y="165"/>
                      <a:pt x="89" y="165"/>
                    </a:cubicBezTo>
                    <a:cubicBezTo>
                      <a:pt x="125" y="165"/>
                      <a:pt x="163" y="143"/>
                      <a:pt x="176" y="99"/>
                    </a:cubicBezTo>
                    <a:cubicBezTo>
                      <a:pt x="184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679;p45"/>
              <p:cNvSpPr/>
              <p:nvPr/>
            </p:nvSpPr>
            <p:spPr>
              <a:xfrm>
                <a:off x="2490689" y="4191372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87" y="0"/>
                    </a:moveTo>
                    <a:cubicBezTo>
                      <a:pt x="50" y="0"/>
                      <a:pt x="14" y="23"/>
                      <a:pt x="8" y="71"/>
                    </a:cubicBezTo>
                    <a:cubicBezTo>
                      <a:pt x="0" y="134"/>
                      <a:pt x="45" y="170"/>
                      <a:pt x="91" y="170"/>
                    </a:cubicBezTo>
                    <a:cubicBezTo>
                      <a:pt x="127" y="170"/>
                      <a:pt x="163" y="148"/>
                      <a:pt x="176" y="99"/>
                    </a:cubicBezTo>
                    <a:cubicBezTo>
                      <a:pt x="183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680;p45"/>
              <p:cNvSpPr/>
              <p:nvPr/>
            </p:nvSpPr>
            <p:spPr>
              <a:xfrm>
                <a:off x="2470568" y="4197898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89" y="0"/>
                    </a:moveTo>
                    <a:cubicBezTo>
                      <a:pt x="55" y="0"/>
                      <a:pt x="22" y="22"/>
                      <a:pt x="16" y="71"/>
                    </a:cubicBezTo>
                    <a:cubicBezTo>
                      <a:pt x="0" y="127"/>
                      <a:pt x="48" y="160"/>
                      <a:pt x="94" y="160"/>
                    </a:cubicBezTo>
                    <a:cubicBezTo>
                      <a:pt x="129" y="160"/>
                      <a:pt x="163" y="141"/>
                      <a:pt x="169" y="99"/>
                    </a:cubicBezTo>
                    <a:cubicBezTo>
                      <a:pt x="177" y="36"/>
                      <a:pt x="132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681;p45"/>
              <p:cNvSpPr/>
              <p:nvPr/>
            </p:nvSpPr>
            <p:spPr>
              <a:xfrm>
                <a:off x="2454254" y="4192227"/>
                <a:ext cx="14527" cy="1266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89" y="1"/>
                    </a:moveTo>
                    <a:cubicBezTo>
                      <a:pt x="55" y="1"/>
                      <a:pt x="23" y="20"/>
                      <a:pt x="17" y="60"/>
                    </a:cubicBezTo>
                    <a:cubicBezTo>
                      <a:pt x="1" y="125"/>
                      <a:pt x="51" y="162"/>
                      <a:pt x="98" y="162"/>
                    </a:cubicBezTo>
                    <a:cubicBezTo>
                      <a:pt x="132" y="162"/>
                      <a:pt x="164" y="143"/>
                      <a:pt x="170" y="102"/>
                    </a:cubicBezTo>
                    <a:cubicBezTo>
                      <a:pt x="186" y="37"/>
                      <a:pt x="137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682;p45"/>
              <p:cNvSpPr/>
              <p:nvPr/>
            </p:nvSpPr>
            <p:spPr>
              <a:xfrm>
                <a:off x="2466373" y="4160764"/>
                <a:ext cx="13051" cy="111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4" extrusionOk="0">
                    <a:moveTo>
                      <a:pt x="78" y="0"/>
                    </a:moveTo>
                    <a:cubicBezTo>
                      <a:pt x="45" y="0"/>
                      <a:pt x="12" y="19"/>
                      <a:pt x="0" y="61"/>
                    </a:cubicBezTo>
                    <a:cubicBezTo>
                      <a:pt x="0" y="115"/>
                      <a:pt x="44" y="144"/>
                      <a:pt x="87" y="144"/>
                    </a:cubicBezTo>
                    <a:cubicBezTo>
                      <a:pt x="121" y="144"/>
                      <a:pt x="155" y="126"/>
                      <a:pt x="168" y="89"/>
                    </a:cubicBezTo>
                    <a:cubicBezTo>
                      <a:pt x="168" y="33"/>
                      <a:pt x="122" y="0"/>
                      <a:pt x="7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683;p45"/>
              <p:cNvSpPr/>
              <p:nvPr/>
            </p:nvSpPr>
            <p:spPr>
              <a:xfrm>
                <a:off x="2496127" y="4158589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0" y="0"/>
                    </a:moveTo>
                    <a:cubicBezTo>
                      <a:pt x="55" y="0"/>
                      <a:pt x="20" y="19"/>
                      <a:pt x="8" y="61"/>
                    </a:cubicBezTo>
                    <a:cubicBezTo>
                      <a:pt x="0" y="124"/>
                      <a:pt x="49" y="160"/>
                      <a:pt x="97" y="160"/>
                    </a:cubicBezTo>
                    <a:cubicBezTo>
                      <a:pt x="134" y="160"/>
                      <a:pt x="169" y="138"/>
                      <a:pt x="175" y="89"/>
                    </a:cubicBezTo>
                    <a:cubicBezTo>
                      <a:pt x="183" y="33"/>
                      <a:pt x="137" y="0"/>
                      <a:pt x="9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684;p45"/>
              <p:cNvSpPr/>
              <p:nvPr/>
            </p:nvSpPr>
            <p:spPr>
              <a:xfrm>
                <a:off x="2492864" y="4065366"/>
                <a:ext cx="12585" cy="1126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45" extrusionOk="0">
                    <a:moveTo>
                      <a:pt x="75" y="1"/>
                    </a:moveTo>
                    <a:cubicBezTo>
                      <a:pt x="43" y="1"/>
                      <a:pt x="14" y="20"/>
                      <a:pt x="8" y="61"/>
                    </a:cubicBezTo>
                    <a:cubicBezTo>
                      <a:pt x="0" y="116"/>
                      <a:pt x="40" y="144"/>
                      <a:pt x="82" y="144"/>
                    </a:cubicBezTo>
                    <a:cubicBezTo>
                      <a:pt x="115" y="144"/>
                      <a:pt x="149" y="126"/>
                      <a:pt x="161" y="89"/>
                    </a:cubicBezTo>
                    <a:cubicBezTo>
                      <a:pt x="161" y="34"/>
                      <a:pt x="116" y="1"/>
                      <a:pt x="7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685;p45"/>
              <p:cNvSpPr/>
              <p:nvPr/>
            </p:nvSpPr>
            <p:spPr>
              <a:xfrm>
                <a:off x="2510188" y="4129612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87" y="0"/>
                    </a:moveTo>
                    <a:cubicBezTo>
                      <a:pt x="50" y="0"/>
                      <a:pt x="14" y="22"/>
                      <a:pt x="8" y="71"/>
                    </a:cubicBezTo>
                    <a:cubicBezTo>
                      <a:pt x="0" y="127"/>
                      <a:pt x="47" y="160"/>
                      <a:pt x="93" y="160"/>
                    </a:cubicBezTo>
                    <a:cubicBezTo>
                      <a:pt x="128" y="160"/>
                      <a:pt x="164" y="141"/>
                      <a:pt x="176" y="99"/>
                    </a:cubicBezTo>
                    <a:cubicBezTo>
                      <a:pt x="183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686;p45"/>
              <p:cNvSpPr/>
              <p:nvPr/>
            </p:nvSpPr>
            <p:spPr>
              <a:xfrm>
                <a:off x="2451069" y="4392889"/>
                <a:ext cx="13828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1" extrusionOk="0">
                    <a:moveTo>
                      <a:pt x="89" y="1"/>
                    </a:moveTo>
                    <a:cubicBezTo>
                      <a:pt x="55" y="1"/>
                      <a:pt x="22" y="23"/>
                      <a:pt x="16" y="72"/>
                    </a:cubicBezTo>
                    <a:cubicBezTo>
                      <a:pt x="0" y="135"/>
                      <a:pt x="46" y="171"/>
                      <a:pt x="92" y="171"/>
                    </a:cubicBezTo>
                    <a:cubicBezTo>
                      <a:pt x="128" y="171"/>
                      <a:pt x="163" y="149"/>
                      <a:pt x="169" y="100"/>
                    </a:cubicBezTo>
                    <a:cubicBezTo>
                      <a:pt x="177" y="37"/>
                      <a:pt x="132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687;p45"/>
              <p:cNvSpPr/>
              <p:nvPr/>
            </p:nvSpPr>
            <p:spPr>
              <a:xfrm>
                <a:off x="2437086" y="4341228"/>
                <a:ext cx="1312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8" extrusionOk="0">
                    <a:moveTo>
                      <a:pt x="87" y="1"/>
                    </a:moveTo>
                    <a:cubicBezTo>
                      <a:pt x="51" y="1"/>
                      <a:pt x="14" y="22"/>
                      <a:pt x="1" y="67"/>
                    </a:cubicBezTo>
                    <a:cubicBezTo>
                      <a:pt x="1" y="120"/>
                      <a:pt x="41" y="148"/>
                      <a:pt x="82" y="148"/>
                    </a:cubicBezTo>
                    <a:cubicBezTo>
                      <a:pt x="118" y="148"/>
                      <a:pt x="155" y="127"/>
                      <a:pt x="168" y="81"/>
                    </a:cubicBezTo>
                    <a:cubicBezTo>
                      <a:pt x="168" y="29"/>
                      <a:pt x="128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688;p45"/>
              <p:cNvSpPr/>
              <p:nvPr/>
            </p:nvSpPr>
            <p:spPr>
              <a:xfrm>
                <a:off x="2448428" y="4252045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87" y="1"/>
                    </a:moveTo>
                    <a:cubicBezTo>
                      <a:pt x="50" y="1"/>
                      <a:pt x="14" y="23"/>
                      <a:pt x="8" y="72"/>
                    </a:cubicBezTo>
                    <a:cubicBezTo>
                      <a:pt x="0" y="134"/>
                      <a:pt x="45" y="171"/>
                      <a:pt x="91" y="171"/>
                    </a:cubicBezTo>
                    <a:cubicBezTo>
                      <a:pt x="127" y="171"/>
                      <a:pt x="163" y="148"/>
                      <a:pt x="176" y="99"/>
                    </a:cubicBezTo>
                    <a:cubicBezTo>
                      <a:pt x="183" y="37"/>
                      <a:pt x="134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689;p45"/>
              <p:cNvSpPr/>
              <p:nvPr/>
            </p:nvSpPr>
            <p:spPr>
              <a:xfrm>
                <a:off x="2477715" y="4268203"/>
                <a:ext cx="14216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5" y="1"/>
                    </a:moveTo>
                    <a:cubicBezTo>
                      <a:pt x="58" y="1"/>
                      <a:pt x="20" y="23"/>
                      <a:pt x="8" y="73"/>
                    </a:cubicBezTo>
                    <a:cubicBezTo>
                      <a:pt x="0" y="126"/>
                      <a:pt x="47" y="159"/>
                      <a:pt x="93" y="159"/>
                    </a:cubicBezTo>
                    <a:cubicBezTo>
                      <a:pt x="131" y="159"/>
                      <a:pt x="169" y="137"/>
                      <a:pt x="175" y="87"/>
                    </a:cubicBezTo>
                    <a:cubicBezTo>
                      <a:pt x="183" y="33"/>
                      <a:pt x="140" y="1"/>
                      <a:pt x="9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690;p45"/>
              <p:cNvSpPr/>
              <p:nvPr/>
            </p:nvSpPr>
            <p:spPr>
              <a:xfrm>
                <a:off x="2497681" y="4277759"/>
                <a:ext cx="13828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1" extrusionOk="0">
                    <a:moveTo>
                      <a:pt x="87" y="1"/>
                    </a:moveTo>
                    <a:cubicBezTo>
                      <a:pt x="54" y="1"/>
                      <a:pt x="22" y="19"/>
                      <a:pt x="16" y="61"/>
                    </a:cubicBezTo>
                    <a:cubicBezTo>
                      <a:pt x="0" y="124"/>
                      <a:pt x="46" y="160"/>
                      <a:pt x="92" y="160"/>
                    </a:cubicBezTo>
                    <a:cubicBezTo>
                      <a:pt x="127" y="160"/>
                      <a:pt x="163" y="138"/>
                      <a:pt x="169" y="89"/>
                    </a:cubicBezTo>
                    <a:cubicBezTo>
                      <a:pt x="177" y="34"/>
                      <a:pt x="131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691;p45"/>
              <p:cNvSpPr/>
              <p:nvPr/>
            </p:nvSpPr>
            <p:spPr>
              <a:xfrm>
                <a:off x="2480901" y="4338431"/>
                <a:ext cx="5671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59" extrusionOk="0">
                    <a:moveTo>
                      <a:pt x="37" y="0"/>
                    </a:moveTo>
                    <a:cubicBezTo>
                      <a:pt x="23" y="0"/>
                      <a:pt x="9" y="7"/>
                      <a:pt x="9" y="20"/>
                    </a:cubicBezTo>
                    <a:cubicBezTo>
                      <a:pt x="0" y="44"/>
                      <a:pt x="21" y="59"/>
                      <a:pt x="39" y="59"/>
                    </a:cubicBezTo>
                    <a:cubicBezTo>
                      <a:pt x="52" y="59"/>
                      <a:pt x="64" y="51"/>
                      <a:pt x="64" y="34"/>
                    </a:cubicBezTo>
                    <a:cubicBezTo>
                      <a:pt x="72" y="11"/>
                      <a:pt x="54" y="0"/>
                      <a:pt x="3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692;p45"/>
              <p:cNvSpPr/>
              <p:nvPr/>
            </p:nvSpPr>
            <p:spPr>
              <a:xfrm>
                <a:off x="2507547" y="4256628"/>
                <a:ext cx="5516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1" h="53" extrusionOk="0">
                    <a:moveTo>
                      <a:pt x="31" y="0"/>
                    </a:moveTo>
                    <a:cubicBezTo>
                      <a:pt x="19" y="0"/>
                      <a:pt x="7" y="8"/>
                      <a:pt x="0" y="27"/>
                    </a:cubicBezTo>
                    <a:cubicBezTo>
                      <a:pt x="0" y="42"/>
                      <a:pt x="17" y="53"/>
                      <a:pt x="35" y="53"/>
                    </a:cubicBezTo>
                    <a:cubicBezTo>
                      <a:pt x="49" y="53"/>
                      <a:pt x="64" y="45"/>
                      <a:pt x="70" y="27"/>
                    </a:cubicBezTo>
                    <a:cubicBezTo>
                      <a:pt x="62" y="11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693;p45"/>
              <p:cNvSpPr/>
              <p:nvPr/>
            </p:nvSpPr>
            <p:spPr>
              <a:xfrm>
                <a:off x="2520520" y="4172106"/>
                <a:ext cx="5050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3" extrusionOk="0">
                    <a:moveTo>
                      <a:pt x="29" y="0"/>
                    </a:moveTo>
                    <a:cubicBezTo>
                      <a:pt x="15" y="0"/>
                      <a:pt x="1" y="8"/>
                      <a:pt x="1" y="27"/>
                    </a:cubicBezTo>
                    <a:cubicBezTo>
                      <a:pt x="1" y="42"/>
                      <a:pt x="13" y="53"/>
                      <a:pt x="27" y="53"/>
                    </a:cubicBezTo>
                    <a:cubicBezTo>
                      <a:pt x="38" y="53"/>
                      <a:pt x="50" y="45"/>
                      <a:pt x="57" y="27"/>
                    </a:cubicBezTo>
                    <a:cubicBezTo>
                      <a:pt x="64" y="11"/>
                      <a:pt x="47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694;p45"/>
              <p:cNvSpPr/>
              <p:nvPr/>
            </p:nvSpPr>
            <p:spPr>
              <a:xfrm>
                <a:off x="2532484" y="4143518"/>
                <a:ext cx="4350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56" h="53" extrusionOk="0">
                    <a:moveTo>
                      <a:pt x="28" y="1"/>
                    </a:moveTo>
                    <a:cubicBezTo>
                      <a:pt x="14" y="1"/>
                      <a:pt x="0" y="11"/>
                      <a:pt x="0" y="32"/>
                    </a:cubicBezTo>
                    <a:cubicBezTo>
                      <a:pt x="0" y="46"/>
                      <a:pt x="14" y="53"/>
                      <a:pt x="28" y="53"/>
                    </a:cubicBezTo>
                    <a:cubicBezTo>
                      <a:pt x="42" y="53"/>
                      <a:pt x="56" y="46"/>
                      <a:pt x="56" y="32"/>
                    </a:cubicBezTo>
                    <a:cubicBezTo>
                      <a:pt x="56" y="11"/>
                      <a:pt x="42" y="1"/>
                      <a:pt x="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695;p45"/>
              <p:cNvSpPr/>
              <p:nvPr/>
            </p:nvSpPr>
            <p:spPr>
              <a:xfrm>
                <a:off x="2532484" y="4114075"/>
                <a:ext cx="4350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56" h="54" extrusionOk="0">
                    <a:moveTo>
                      <a:pt x="30" y="1"/>
                    </a:moveTo>
                    <a:cubicBezTo>
                      <a:pt x="18" y="1"/>
                      <a:pt x="6" y="8"/>
                      <a:pt x="0" y="20"/>
                    </a:cubicBezTo>
                    <a:cubicBezTo>
                      <a:pt x="0" y="43"/>
                      <a:pt x="13" y="54"/>
                      <a:pt x="27" y="54"/>
                    </a:cubicBezTo>
                    <a:cubicBezTo>
                      <a:pt x="38" y="54"/>
                      <a:pt x="50" y="47"/>
                      <a:pt x="56" y="34"/>
                    </a:cubicBezTo>
                    <a:cubicBezTo>
                      <a:pt x="56" y="11"/>
                      <a:pt x="43" y="1"/>
                      <a:pt x="3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696;p45"/>
              <p:cNvSpPr/>
              <p:nvPr/>
            </p:nvSpPr>
            <p:spPr>
              <a:xfrm>
                <a:off x="2509722" y="4107627"/>
                <a:ext cx="4972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59" extrusionOk="0">
                    <a:moveTo>
                      <a:pt x="29" y="0"/>
                    </a:moveTo>
                    <a:cubicBezTo>
                      <a:pt x="14" y="0"/>
                      <a:pt x="0" y="7"/>
                      <a:pt x="0" y="20"/>
                    </a:cubicBezTo>
                    <a:cubicBezTo>
                      <a:pt x="0" y="44"/>
                      <a:pt x="19" y="59"/>
                      <a:pt x="35" y="59"/>
                    </a:cubicBezTo>
                    <a:cubicBezTo>
                      <a:pt x="46" y="59"/>
                      <a:pt x="56" y="51"/>
                      <a:pt x="56" y="34"/>
                    </a:cubicBezTo>
                    <a:cubicBezTo>
                      <a:pt x="64" y="11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697;p45"/>
              <p:cNvSpPr/>
              <p:nvPr/>
            </p:nvSpPr>
            <p:spPr>
              <a:xfrm>
                <a:off x="2489135" y="4090847"/>
                <a:ext cx="543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53" extrusionOk="0">
                    <a:moveTo>
                      <a:pt x="31" y="0"/>
                    </a:moveTo>
                    <a:cubicBezTo>
                      <a:pt x="19" y="0"/>
                      <a:pt x="7" y="8"/>
                      <a:pt x="0" y="26"/>
                    </a:cubicBezTo>
                    <a:cubicBezTo>
                      <a:pt x="0" y="42"/>
                      <a:pt x="17" y="53"/>
                      <a:pt x="34" y="53"/>
                    </a:cubicBezTo>
                    <a:cubicBezTo>
                      <a:pt x="49" y="53"/>
                      <a:pt x="64" y="45"/>
                      <a:pt x="70" y="26"/>
                    </a:cubicBezTo>
                    <a:cubicBezTo>
                      <a:pt x="62" y="11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98;p45"/>
              <p:cNvSpPr/>
              <p:nvPr/>
            </p:nvSpPr>
            <p:spPr>
              <a:xfrm>
                <a:off x="2464198" y="4229904"/>
                <a:ext cx="5516" cy="3807"/>
              </a:xfrm>
              <a:custGeom>
                <a:avLst/>
                <a:gdLst/>
                <a:ahLst/>
                <a:cxnLst/>
                <a:rect l="l" t="t" r="r" b="b"/>
                <a:pathLst>
                  <a:path w="71" h="49" extrusionOk="0">
                    <a:moveTo>
                      <a:pt x="41" y="1"/>
                    </a:moveTo>
                    <a:cubicBezTo>
                      <a:pt x="25" y="1"/>
                      <a:pt x="7" y="8"/>
                      <a:pt x="0" y="22"/>
                    </a:cubicBezTo>
                    <a:cubicBezTo>
                      <a:pt x="0" y="37"/>
                      <a:pt x="17" y="48"/>
                      <a:pt x="35" y="48"/>
                    </a:cubicBezTo>
                    <a:cubicBezTo>
                      <a:pt x="49" y="48"/>
                      <a:pt x="64" y="41"/>
                      <a:pt x="70" y="22"/>
                    </a:cubicBezTo>
                    <a:cubicBezTo>
                      <a:pt x="70" y="8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99;p45"/>
              <p:cNvSpPr/>
              <p:nvPr/>
            </p:nvSpPr>
            <p:spPr>
              <a:xfrm>
                <a:off x="2466373" y="4272165"/>
                <a:ext cx="4428" cy="3807"/>
              </a:xfrm>
              <a:custGeom>
                <a:avLst/>
                <a:gdLst/>
                <a:ahLst/>
                <a:cxnLst/>
                <a:rect l="l" t="t" r="r" b="b"/>
                <a:pathLst>
                  <a:path w="57" h="49" extrusionOk="0">
                    <a:moveTo>
                      <a:pt x="33" y="1"/>
                    </a:moveTo>
                    <a:cubicBezTo>
                      <a:pt x="21" y="1"/>
                      <a:pt x="7" y="8"/>
                      <a:pt x="0" y="22"/>
                    </a:cubicBezTo>
                    <a:cubicBezTo>
                      <a:pt x="0" y="37"/>
                      <a:pt x="13" y="48"/>
                      <a:pt x="27" y="48"/>
                    </a:cubicBezTo>
                    <a:cubicBezTo>
                      <a:pt x="38" y="48"/>
                      <a:pt x="50" y="41"/>
                      <a:pt x="56" y="22"/>
                    </a:cubicBezTo>
                    <a:cubicBezTo>
                      <a:pt x="56" y="8"/>
                      <a:pt x="46" y="1"/>
                      <a:pt x="3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700;p45"/>
              <p:cNvSpPr/>
              <p:nvPr/>
            </p:nvSpPr>
            <p:spPr>
              <a:xfrm>
                <a:off x="2439261" y="4298345"/>
                <a:ext cx="5516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6" y="0"/>
                    </a:moveTo>
                    <a:cubicBezTo>
                      <a:pt x="22" y="0"/>
                      <a:pt x="7" y="7"/>
                      <a:pt x="1" y="20"/>
                    </a:cubicBezTo>
                    <a:cubicBezTo>
                      <a:pt x="1" y="44"/>
                      <a:pt x="19" y="59"/>
                      <a:pt x="38" y="59"/>
                    </a:cubicBezTo>
                    <a:cubicBezTo>
                      <a:pt x="51" y="59"/>
                      <a:pt x="65" y="51"/>
                      <a:pt x="70" y="34"/>
                    </a:cubicBezTo>
                    <a:cubicBezTo>
                      <a:pt x="70" y="11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701;p45"/>
              <p:cNvSpPr/>
              <p:nvPr/>
            </p:nvSpPr>
            <p:spPr>
              <a:xfrm>
                <a:off x="2490223" y="4355755"/>
                <a:ext cx="4350" cy="3884"/>
              </a:xfrm>
              <a:custGeom>
                <a:avLst/>
                <a:gdLst/>
                <a:ahLst/>
                <a:cxnLst/>
                <a:rect l="l" t="t" r="r" b="b"/>
                <a:pathLst>
                  <a:path w="56" h="50" extrusionOk="0">
                    <a:moveTo>
                      <a:pt x="30" y="0"/>
                    </a:moveTo>
                    <a:cubicBezTo>
                      <a:pt x="18" y="0"/>
                      <a:pt x="6" y="7"/>
                      <a:pt x="0" y="20"/>
                    </a:cubicBezTo>
                    <a:cubicBezTo>
                      <a:pt x="0" y="37"/>
                      <a:pt x="21" y="49"/>
                      <a:pt x="38" y="49"/>
                    </a:cubicBezTo>
                    <a:cubicBezTo>
                      <a:pt x="48" y="49"/>
                      <a:pt x="56" y="44"/>
                      <a:pt x="56" y="34"/>
                    </a:cubicBezTo>
                    <a:cubicBezTo>
                      <a:pt x="56" y="11"/>
                      <a:pt x="43" y="0"/>
                      <a:pt x="3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702;p45"/>
              <p:cNvSpPr/>
              <p:nvPr/>
            </p:nvSpPr>
            <p:spPr>
              <a:xfrm>
                <a:off x="2482610" y="4017046"/>
                <a:ext cx="78073" cy="1608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0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9" y="162"/>
                      <a:pt x="509" y="207"/>
                      <a:pt x="679" y="207"/>
                    </a:cubicBezTo>
                    <a:cubicBezTo>
                      <a:pt x="875" y="207"/>
                      <a:pt x="990" y="147"/>
                      <a:pt x="1005" y="139"/>
                    </a:cubicBezTo>
                    <a:lnTo>
                      <a:pt x="1005" y="139"/>
                    </a:lnTo>
                    <a:cubicBezTo>
                      <a:pt x="900" y="183"/>
                      <a:pt x="791" y="200"/>
                      <a:pt x="686" y="200"/>
                    </a:cubicBezTo>
                    <a:cubicBezTo>
                      <a:pt x="388" y="200"/>
                      <a:pt x="114" y="62"/>
                      <a:pt x="1" y="0"/>
                    </a:cubicBezTo>
                    <a:close/>
                  </a:path>
                </a:pathLst>
              </a:custGeom>
              <a:solidFill>
                <a:srgbClr val="F976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703;p45"/>
              <p:cNvSpPr/>
              <p:nvPr/>
            </p:nvSpPr>
            <p:spPr>
              <a:xfrm>
                <a:off x="1918069" y="3832232"/>
                <a:ext cx="214644" cy="58893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7581" extrusionOk="0">
                    <a:moveTo>
                      <a:pt x="1252" y="1"/>
                    </a:moveTo>
                    <a:cubicBezTo>
                      <a:pt x="1001" y="1"/>
                      <a:pt x="663" y="71"/>
                      <a:pt x="140" y="203"/>
                    </a:cubicBezTo>
                    <a:lnTo>
                      <a:pt x="0" y="482"/>
                    </a:lnTo>
                    <a:cubicBezTo>
                      <a:pt x="516" y="649"/>
                      <a:pt x="1158" y="7275"/>
                      <a:pt x="1646" y="7484"/>
                    </a:cubicBezTo>
                    <a:cubicBezTo>
                      <a:pt x="1771" y="7552"/>
                      <a:pt x="1897" y="7581"/>
                      <a:pt x="2021" y="7581"/>
                    </a:cubicBezTo>
                    <a:cubicBezTo>
                      <a:pt x="2229" y="7581"/>
                      <a:pt x="2436" y="7500"/>
                      <a:pt x="2637" y="7387"/>
                    </a:cubicBezTo>
                    <a:lnTo>
                      <a:pt x="2748" y="7108"/>
                    </a:lnTo>
                    <a:cubicBezTo>
                      <a:pt x="2762" y="6899"/>
                      <a:pt x="1470" y="217"/>
                      <a:pt x="1839" y="217"/>
                    </a:cubicBezTo>
                    <a:cubicBezTo>
                      <a:pt x="1840" y="217"/>
                      <a:pt x="1841" y="217"/>
                      <a:pt x="1842" y="217"/>
                    </a:cubicBezTo>
                    <a:cubicBezTo>
                      <a:pt x="1667" y="71"/>
                      <a:pt x="1503" y="1"/>
                      <a:pt x="1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704;p45"/>
              <p:cNvSpPr/>
              <p:nvPr/>
            </p:nvSpPr>
            <p:spPr>
              <a:xfrm>
                <a:off x="1890257" y="3837204"/>
                <a:ext cx="175335" cy="48786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628" extrusionOk="0">
                    <a:moveTo>
                      <a:pt x="1612" y="1"/>
                    </a:moveTo>
                    <a:cubicBezTo>
                      <a:pt x="980" y="1"/>
                      <a:pt x="0" y="325"/>
                      <a:pt x="735" y="627"/>
                    </a:cubicBezTo>
                    <a:cubicBezTo>
                      <a:pt x="631" y="371"/>
                      <a:pt x="1033" y="248"/>
                      <a:pt x="1394" y="248"/>
                    </a:cubicBezTo>
                    <a:cubicBezTo>
                      <a:pt x="1662" y="248"/>
                      <a:pt x="1907" y="315"/>
                      <a:pt x="1907" y="446"/>
                    </a:cubicBezTo>
                    <a:cubicBezTo>
                      <a:pt x="2257" y="122"/>
                      <a:pt x="2000" y="1"/>
                      <a:pt x="1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705;p45"/>
              <p:cNvSpPr/>
              <p:nvPr/>
            </p:nvSpPr>
            <p:spPr>
              <a:xfrm>
                <a:off x="1935393" y="3878300"/>
                <a:ext cx="205632" cy="546592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7036" extrusionOk="0">
                    <a:moveTo>
                      <a:pt x="1507" y="1"/>
                    </a:moveTo>
                    <a:cubicBezTo>
                      <a:pt x="1432" y="56"/>
                      <a:pt x="1353" y="105"/>
                      <a:pt x="1272" y="146"/>
                    </a:cubicBezTo>
                    <a:lnTo>
                      <a:pt x="1272" y="146"/>
                    </a:lnTo>
                    <a:lnTo>
                      <a:pt x="1395" y="126"/>
                    </a:lnTo>
                    <a:lnTo>
                      <a:pt x="2469" y="6417"/>
                    </a:lnTo>
                    <a:cubicBezTo>
                      <a:pt x="2469" y="6417"/>
                      <a:pt x="2609" y="6821"/>
                      <a:pt x="1995" y="6933"/>
                    </a:cubicBezTo>
                    <a:cubicBezTo>
                      <a:pt x="1928" y="6944"/>
                      <a:pt x="1866" y="6948"/>
                      <a:pt x="1810" y="6948"/>
                    </a:cubicBezTo>
                    <a:cubicBezTo>
                      <a:pt x="1348" y="6948"/>
                      <a:pt x="1270" y="6626"/>
                      <a:pt x="1270" y="6626"/>
                    </a:cubicBezTo>
                    <a:lnTo>
                      <a:pt x="182" y="321"/>
                    </a:lnTo>
                    <a:lnTo>
                      <a:pt x="261" y="309"/>
                    </a:lnTo>
                    <a:lnTo>
                      <a:pt x="261" y="309"/>
                    </a:lnTo>
                    <a:cubicBezTo>
                      <a:pt x="344" y="320"/>
                      <a:pt x="426" y="326"/>
                      <a:pt x="509" y="326"/>
                    </a:cubicBezTo>
                    <a:cubicBezTo>
                      <a:pt x="773" y="326"/>
                      <a:pt x="1035" y="266"/>
                      <a:pt x="1272" y="146"/>
                    </a:cubicBezTo>
                    <a:lnTo>
                      <a:pt x="1272" y="146"/>
                    </a:lnTo>
                    <a:lnTo>
                      <a:pt x="261" y="309"/>
                    </a:lnTo>
                    <a:lnTo>
                      <a:pt x="261" y="309"/>
                    </a:lnTo>
                    <a:cubicBezTo>
                      <a:pt x="174" y="296"/>
                      <a:pt x="87" y="277"/>
                      <a:pt x="0" y="252"/>
                    </a:cubicBezTo>
                    <a:lnTo>
                      <a:pt x="0" y="252"/>
                    </a:lnTo>
                    <a:cubicBezTo>
                      <a:pt x="1" y="252"/>
                      <a:pt x="1158" y="6654"/>
                      <a:pt x="1158" y="6654"/>
                    </a:cubicBezTo>
                    <a:cubicBezTo>
                      <a:pt x="1152" y="6881"/>
                      <a:pt x="1510" y="7035"/>
                      <a:pt x="1869" y="7035"/>
                    </a:cubicBezTo>
                    <a:cubicBezTo>
                      <a:pt x="2258" y="7035"/>
                      <a:pt x="2647" y="6854"/>
                      <a:pt x="2567" y="6389"/>
                    </a:cubicBez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706;p45"/>
              <p:cNvSpPr/>
              <p:nvPr/>
            </p:nvSpPr>
            <p:spPr>
              <a:xfrm>
                <a:off x="1828886" y="3821744"/>
                <a:ext cx="307011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1161" extrusionOk="0">
                    <a:moveTo>
                      <a:pt x="2390" y="205"/>
                    </a:moveTo>
                    <a:cubicBezTo>
                      <a:pt x="2804" y="205"/>
                      <a:pt x="3076" y="340"/>
                      <a:pt x="2627" y="701"/>
                    </a:cubicBezTo>
                    <a:cubicBezTo>
                      <a:pt x="2446" y="865"/>
                      <a:pt x="2222" y="947"/>
                      <a:pt x="1998" y="947"/>
                    </a:cubicBezTo>
                    <a:cubicBezTo>
                      <a:pt x="1840" y="947"/>
                      <a:pt x="1682" y="907"/>
                      <a:pt x="1539" y="826"/>
                    </a:cubicBezTo>
                    <a:cubicBezTo>
                      <a:pt x="808" y="515"/>
                      <a:pt x="1762" y="205"/>
                      <a:pt x="2390" y="205"/>
                    </a:cubicBezTo>
                    <a:close/>
                    <a:moveTo>
                      <a:pt x="2465" y="0"/>
                    </a:moveTo>
                    <a:cubicBezTo>
                      <a:pt x="841" y="0"/>
                      <a:pt x="1" y="992"/>
                      <a:pt x="2222" y="1161"/>
                    </a:cubicBezTo>
                    <a:cubicBezTo>
                      <a:pt x="2794" y="1008"/>
                      <a:pt x="3952" y="212"/>
                      <a:pt x="2836" y="17"/>
                    </a:cubicBezTo>
                    <a:cubicBezTo>
                      <a:pt x="2709" y="6"/>
                      <a:pt x="2585" y="0"/>
                      <a:pt x="2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707;p45"/>
              <p:cNvSpPr/>
              <p:nvPr/>
            </p:nvSpPr>
            <p:spPr>
              <a:xfrm>
                <a:off x="1820806" y="3824930"/>
                <a:ext cx="255506" cy="81569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1050" extrusionOk="0">
                    <a:moveTo>
                      <a:pt x="2493" y="31"/>
                    </a:moveTo>
                    <a:cubicBezTo>
                      <a:pt x="2934" y="31"/>
                      <a:pt x="3255" y="179"/>
                      <a:pt x="3094" y="450"/>
                    </a:cubicBezTo>
                    <a:cubicBezTo>
                      <a:pt x="2807" y="820"/>
                      <a:pt x="2439" y="952"/>
                      <a:pt x="2109" y="952"/>
                    </a:cubicBezTo>
                    <a:cubicBezTo>
                      <a:pt x="1604" y="952"/>
                      <a:pt x="1187" y="645"/>
                      <a:pt x="1280" y="409"/>
                    </a:cubicBezTo>
                    <a:cubicBezTo>
                      <a:pt x="1604" y="151"/>
                      <a:pt x="2097" y="31"/>
                      <a:pt x="2493" y="31"/>
                    </a:cubicBezTo>
                    <a:close/>
                    <a:moveTo>
                      <a:pt x="2715" y="0"/>
                    </a:moveTo>
                    <a:cubicBezTo>
                      <a:pt x="1818" y="0"/>
                      <a:pt x="0" y="456"/>
                      <a:pt x="1950" y="1022"/>
                    </a:cubicBezTo>
                    <a:cubicBezTo>
                      <a:pt x="1950" y="1022"/>
                      <a:pt x="2033" y="1049"/>
                      <a:pt x="2168" y="1049"/>
                    </a:cubicBezTo>
                    <a:cubicBezTo>
                      <a:pt x="2411" y="1049"/>
                      <a:pt x="2820" y="963"/>
                      <a:pt x="3205" y="478"/>
                    </a:cubicBezTo>
                    <a:cubicBezTo>
                      <a:pt x="3289" y="367"/>
                      <a:pt x="3261" y="199"/>
                      <a:pt x="3149" y="116"/>
                    </a:cubicBezTo>
                    <a:cubicBezTo>
                      <a:pt x="3146" y="36"/>
                      <a:pt x="2967" y="0"/>
                      <a:pt x="2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8;p45"/>
              <p:cNvSpPr/>
              <p:nvPr/>
            </p:nvSpPr>
            <p:spPr>
              <a:xfrm>
                <a:off x="1975478" y="4003995"/>
                <a:ext cx="158322" cy="421596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5427" extrusionOk="0">
                    <a:moveTo>
                      <a:pt x="1856" y="4785"/>
                    </a:moveTo>
                    <a:cubicBezTo>
                      <a:pt x="2037" y="5315"/>
                      <a:pt x="879" y="5427"/>
                      <a:pt x="796" y="4952"/>
                    </a:cubicBezTo>
                    <a:lnTo>
                      <a:pt x="1" y="280"/>
                    </a:lnTo>
                    <a:cubicBezTo>
                      <a:pt x="294" y="1"/>
                      <a:pt x="796" y="29"/>
                      <a:pt x="1061" y="9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09;p45"/>
              <p:cNvSpPr/>
              <p:nvPr/>
            </p:nvSpPr>
            <p:spPr>
              <a:xfrm>
                <a:off x="1975478" y="4008734"/>
                <a:ext cx="82424" cy="21752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0" extrusionOk="0">
                    <a:moveTo>
                      <a:pt x="761" y="1"/>
                    </a:moveTo>
                    <a:cubicBezTo>
                      <a:pt x="493" y="1"/>
                      <a:pt x="126" y="54"/>
                      <a:pt x="1" y="233"/>
                    </a:cubicBezTo>
                    <a:cubicBezTo>
                      <a:pt x="96" y="264"/>
                      <a:pt x="212" y="279"/>
                      <a:pt x="333" y="279"/>
                    </a:cubicBezTo>
                    <a:cubicBezTo>
                      <a:pt x="634" y="279"/>
                      <a:pt x="961" y="187"/>
                      <a:pt x="1061" y="37"/>
                    </a:cubicBezTo>
                    <a:cubicBezTo>
                      <a:pt x="1031" y="17"/>
                      <a:pt x="911" y="1"/>
                      <a:pt x="76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10;p45"/>
              <p:cNvSpPr/>
              <p:nvPr/>
            </p:nvSpPr>
            <p:spPr>
              <a:xfrm>
                <a:off x="2011214" y="4008267"/>
                <a:ext cx="46689" cy="2182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81" extrusionOk="0">
                    <a:moveTo>
                      <a:pt x="212" y="1"/>
                    </a:moveTo>
                    <a:cubicBezTo>
                      <a:pt x="141" y="1"/>
                      <a:pt x="70" y="5"/>
                      <a:pt x="1" y="15"/>
                    </a:cubicBezTo>
                    <a:cubicBezTo>
                      <a:pt x="1" y="15"/>
                      <a:pt x="154" y="155"/>
                      <a:pt x="29" y="280"/>
                    </a:cubicBezTo>
                    <a:cubicBezTo>
                      <a:pt x="238" y="280"/>
                      <a:pt x="447" y="197"/>
                      <a:pt x="601" y="43"/>
                    </a:cubicBezTo>
                    <a:cubicBezTo>
                      <a:pt x="475" y="16"/>
                      <a:pt x="343" y="1"/>
                      <a:pt x="21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11;p45"/>
              <p:cNvSpPr/>
              <p:nvPr/>
            </p:nvSpPr>
            <p:spPr>
              <a:xfrm>
                <a:off x="1975478" y="4007801"/>
                <a:ext cx="82424" cy="1903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45" extrusionOk="0">
                    <a:moveTo>
                      <a:pt x="693" y="0"/>
                    </a:moveTo>
                    <a:cubicBezTo>
                      <a:pt x="482" y="0"/>
                      <a:pt x="217" y="49"/>
                      <a:pt x="1" y="245"/>
                    </a:cubicBezTo>
                    <a:lnTo>
                      <a:pt x="15" y="245"/>
                    </a:lnTo>
                    <a:cubicBezTo>
                      <a:pt x="36" y="150"/>
                      <a:pt x="576" y="39"/>
                      <a:pt x="862" y="39"/>
                    </a:cubicBezTo>
                    <a:cubicBezTo>
                      <a:pt x="954" y="39"/>
                      <a:pt x="1019" y="50"/>
                      <a:pt x="1033" y="77"/>
                    </a:cubicBezTo>
                    <a:lnTo>
                      <a:pt x="1061" y="49"/>
                    </a:lnTo>
                    <a:cubicBezTo>
                      <a:pt x="1061" y="49"/>
                      <a:pt x="904" y="0"/>
                      <a:pt x="6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12;p45"/>
              <p:cNvSpPr/>
              <p:nvPr/>
            </p:nvSpPr>
            <p:spPr>
              <a:xfrm>
                <a:off x="2082141" y="4245208"/>
                <a:ext cx="5050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65" h="60" extrusionOk="0">
                    <a:moveTo>
                      <a:pt x="36" y="1"/>
                    </a:moveTo>
                    <a:cubicBezTo>
                      <a:pt x="19" y="1"/>
                      <a:pt x="1" y="11"/>
                      <a:pt x="9" y="34"/>
                    </a:cubicBezTo>
                    <a:cubicBezTo>
                      <a:pt x="9" y="52"/>
                      <a:pt x="18" y="59"/>
                      <a:pt x="30" y="59"/>
                    </a:cubicBezTo>
                    <a:cubicBezTo>
                      <a:pt x="45" y="59"/>
                      <a:pt x="64" y="44"/>
                      <a:pt x="64" y="20"/>
                    </a:cubicBezTo>
                    <a:cubicBezTo>
                      <a:pt x="64" y="8"/>
                      <a:pt x="50" y="1"/>
                      <a:pt x="36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13;p45"/>
              <p:cNvSpPr/>
              <p:nvPr/>
            </p:nvSpPr>
            <p:spPr>
              <a:xfrm>
                <a:off x="2093560" y="4365155"/>
                <a:ext cx="18567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9" extrusionOk="0">
                    <a:moveTo>
                      <a:pt x="125" y="0"/>
                    </a:moveTo>
                    <a:cubicBezTo>
                      <a:pt x="63" y="0"/>
                      <a:pt x="1" y="43"/>
                      <a:pt x="1" y="122"/>
                    </a:cubicBezTo>
                    <a:cubicBezTo>
                      <a:pt x="19" y="182"/>
                      <a:pt x="65" y="208"/>
                      <a:pt x="111" y="208"/>
                    </a:cubicBezTo>
                    <a:cubicBezTo>
                      <a:pt x="174" y="208"/>
                      <a:pt x="238" y="160"/>
                      <a:pt x="238" y="80"/>
                    </a:cubicBezTo>
                    <a:cubicBezTo>
                      <a:pt x="220" y="26"/>
                      <a:pt x="173" y="0"/>
                      <a:pt x="12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14;p45"/>
              <p:cNvSpPr/>
              <p:nvPr/>
            </p:nvSpPr>
            <p:spPr>
              <a:xfrm>
                <a:off x="2046405" y="4297102"/>
                <a:ext cx="18644" cy="1740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4" extrusionOk="0">
                    <a:moveTo>
                      <a:pt x="123" y="1"/>
                    </a:moveTo>
                    <a:cubicBezTo>
                      <a:pt x="62" y="1"/>
                      <a:pt x="0" y="47"/>
                      <a:pt x="8" y="133"/>
                    </a:cubicBezTo>
                    <a:cubicBezTo>
                      <a:pt x="21" y="195"/>
                      <a:pt x="68" y="224"/>
                      <a:pt x="116" y="224"/>
                    </a:cubicBezTo>
                    <a:cubicBezTo>
                      <a:pt x="177" y="224"/>
                      <a:pt x="239" y="177"/>
                      <a:pt x="231" y="91"/>
                    </a:cubicBezTo>
                    <a:cubicBezTo>
                      <a:pt x="219" y="30"/>
                      <a:pt x="172" y="1"/>
                      <a:pt x="12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15;p45"/>
              <p:cNvSpPr/>
              <p:nvPr/>
            </p:nvSpPr>
            <p:spPr>
              <a:xfrm>
                <a:off x="2064817" y="4198209"/>
                <a:ext cx="18644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14" extrusionOk="0">
                    <a:moveTo>
                      <a:pt x="120" y="1"/>
                    </a:moveTo>
                    <a:cubicBezTo>
                      <a:pt x="59" y="1"/>
                      <a:pt x="0" y="44"/>
                      <a:pt x="8" y="123"/>
                    </a:cubicBezTo>
                    <a:cubicBezTo>
                      <a:pt x="27" y="184"/>
                      <a:pt x="75" y="213"/>
                      <a:pt x="122" y="213"/>
                    </a:cubicBezTo>
                    <a:cubicBezTo>
                      <a:pt x="182" y="213"/>
                      <a:pt x="239" y="167"/>
                      <a:pt x="232" y="81"/>
                    </a:cubicBezTo>
                    <a:cubicBezTo>
                      <a:pt x="213" y="27"/>
                      <a:pt x="166" y="1"/>
                      <a:pt x="12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16;p45"/>
              <p:cNvSpPr/>
              <p:nvPr/>
            </p:nvSpPr>
            <p:spPr>
              <a:xfrm>
                <a:off x="2008029" y="4113687"/>
                <a:ext cx="19111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09" extrusionOk="0">
                    <a:moveTo>
                      <a:pt x="124" y="1"/>
                    </a:moveTo>
                    <a:cubicBezTo>
                      <a:pt x="62" y="1"/>
                      <a:pt x="0" y="44"/>
                      <a:pt x="0" y="123"/>
                    </a:cubicBezTo>
                    <a:cubicBezTo>
                      <a:pt x="18" y="182"/>
                      <a:pt x="66" y="209"/>
                      <a:pt x="115" y="209"/>
                    </a:cubicBezTo>
                    <a:cubicBezTo>
                      <a:pt x="180" y="209"/>
                      <a:pt x="245" y="161"/>
                      <a:pt x="237" y="81"/>
                    </a:cubicBezTo>
                    <a:cubicBezTo>
                      <a:pt x="219" y="27"/>
                      <a:pt x="172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17;p45"/>
              <p:cNvSpPr/>
              <p:nvPr/>
            </p:nvSpPr>
            <p:spPr>
              <a:xfrm>
                <a:off x="2035063" y="4080748"/>
                <a:ext cx="19111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09" extrusionOk="0">
                    <a:moveTo>
                      <a:pt x="128" y="1"/>
                    </a:moveTo>
                    <a:cubicBezTo>
                      <a:pt x="65" y="1"/>
                      <a:pt x="1" y="49"/>
                      <a:pt x="1" y="129"/>
                    </a:cubicBezTo>
                    <a:cubicBezTo>
                      <a:pt x="19" y="183"/>
                      <a:pt x="69" y="209"/>
                      <a:pt x="118" y="209"/>
                    </a:cubicBezTo>
                    <a:cubicBezTo>
                      <a:pt x="182" y="209"/>
                      <a:pt x="246" y="165"/>
                      <a:pt x="238" y="87"/>
                    </a:cubicBezTo>
                    <a:cubicBezTo>
                      <a:pt x="220" y="27"/>
                      <a:pt x="174" y="1"/>
                      <a:pt x="1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718;p45"/>
              <p:cNvSpPr/>
              <p:nvPr/>
            </p:nvSpPr>
            <p:spPr>
              <a:xfrm>
                <a:off x="2033354" y="4043148"/>
                <a:ext cx="20353" cy="18644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40" extrusionOk="0">
                    <a:moveTo>
                      <a:pt x="135" y="0"/>
                    </a:moveTo>
                    <a:cubicBezTo>
                      <a:pt x="69" y="0"/>
                      <a:pt x="1" y="51"/>
                      <a:pt x="9" y="138"/>
                    </a:cubicBezTo>
                    <a:cubicBezTo>
                      <a:pt x="21" y="207"/>
                      <a:pt x="75" y="239"/>
                      <a:pt x="129" y="239"/>
                    </a:cubicBezTo>
                    <a:cubicBezTo>
                      <a:pt x="196" y="239"/>
                      <a:pt x="261" y="189"/>
                      <a:pt x="246" y="96"/>
                    </a:cubicBezTo>
                    <a:cubicBezTo>
                      <a:pt x="234" y="30"/>
                      <a:pt x="185" y="0"/>
                      <a:pt x="13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719;p45"/>
              <p:cNvSpPr/>
              <p:nvPr/>
            </p:nvSpPr>
            <p:spPr>
              <a:xfrm>
                <a:off x="1988374" y="4032894"/>
                <a:ext cx="20897" cy="1779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29" extrusionOk="0">
                    <a:moveTo>
                      <a:pt x="130" y="1"/>
                    </a:moveTo>
                    <a:cubicBezTo>
                      <a:pt x="64" y="1"/>
                      <a:pt x="1" y="47"/>
                      <a:pt x="16" y="131"/>
                    </a:cubicBezTo>
                    <a:cubicBezTo>
                      <a:pt x="28" y="199"/>
                      <a:pt x="81" y="228"/>
                      <a:pt x="134" y="228"/>
                    </a:cubicBezTo>
                    <a:cubicBezTo>
                      <a:pt x="202" y="228"/>
                      <a:pt x="269" y="181"/>
                      <a:pt x="253" y="103"/>
                    </a:cubicBezTo>
                    <a:cubicBezTo>
                      <a:pt x="240" y="33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720;p45"/>
              <p:cNvSpPr/>
              <p:nvPr/>
            </p:nvSpPr>
            <p:spPr>
              <a:xfrm>
                <a:off x="2068546" y="4348064"/>
                <a:ext cx="20975" cy="17868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30" extrusionOk="0">
                    <a:moveTo>
                      <a:pt x="135" y="1"/>
                    </a:moveTo>
                    <a:cubicBezTo>
                      <a:pt x="68" y="1"/>
                      <a:pt x="1" y="47"/>
                      <a:pt x="16" y="133"/>
                    </a:cubicBezTo>
                    <a:cubicBezTo>
                      <a:pt x="28" y="199"/>
                      <a:pt x="80" y="229"/>
                      <a:pt x="132" y="229"/>
                    </a:cubicBezTo>
                    <a:cubicBezTo>
                      <a:pt x="200" y="229"/>
                      <a:pt x="269" y="178"/>
                      <a:pt x="253" y="91"/>
                    </a:cubicBezTo>
                    <a:cubicBezTo>
                      <a:pt x="241" y="29"/>
                      <a:pt x="188" y="1"/>
                      <a:pt x="13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721;p45"/>
              <p:cNvSpPr/>
              <p:nvPr/>
            </p:nvSpPr>
            <p:spPr>
              <a:xfrm>
                <a:off x="2055028" y="4375565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8" y="1"/>
                    </a:moveTo>
                    <a:cubicBezTo>
                      <a:pt x="50" y="1"/>
                      <a:pt x="1" y="37"/>
                      <a:pt x="9" y="100"/>
                    </a:cubicBezTo>
                    <a:cubicBezTo>
                      <a:pt x="21" y="142"/>
                      <a:pt x="56" y="160"/>
                      <a:pt x="91" y="160"/>
                    </a:cubicBezTo>
                    <a:cubicBezTo>
                      <a:pt x="138" y="160"/>
                      <a:pt x="184" y="127"/>
                      <a:pt x="176" y="72"/>
                    </a:cubicBezTo>
                    <a:cubicBezTo>
                      <a:pt x="170" y="23"/>
                      <a:pt x="134" y="1"/>
                      <a:pt x="9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722;p45"/>
              <p:cNvSpPr/>
              <p:nvPr/>
            </p:nvSpPr>
            <p:spPr>
              <a:xfrm>
                <a:off x="2053941" y="4331983"/>
                <a:ext cx="14372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0" extrusionOk="0">
                    <a:moveTo>
                      <a:pt x="100" y="0"/>
                    </a:moveTo>
                    <a:cubicBezTo>
                      <a:pt x="52" y="0"/>
                      <a:pt x="1" y="33"/>
                      <a:pt x="9" y="89"/>
                    </a:cubicBezTo>
                    <a:cubicBezTo>
                      <a:pt x="21" y="138"/>
                      <a:pt x="57" y="160"/>
                      <a:pt x="93" y="160"/>
                    </a:cubicBezTo>
                    <a:cubicBezTo>
                      <a:pt x="139" y="160"/>
                      <a:pt x="184" y="124"/>
                      <a:pt x="176" y="61"/>
                    </a:cubicBezTo>
                    <a:cubicBezTo>
                      <a:pt x="170" y="19"/>
                      <a:pt x="136" y="0"/>
                      <a:pt x="10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723;p45"/>
              <p:cNvSpPr/>
              <p:nvPr/>
            </p:nvSpPr>
            <p:spPr>
              <a:xfrm>
                <a:off x="2082141" y="4303006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89" y="0"/>
                    </a:moveTo>
                    <a:cubicBezTo>
                      <a:pt x="46" y="0"/>
                      <a:pt x="1" y="36"/>
                      <a:pt x="9" y="99"/>
                    </a:cubicBezTo>
                    <a:cubicBezTo>
                      <a:pt x="15" y="141"/>
                      <a:pt x="49" y="160"/>
                      <a:pt x="84" y="160"/>
                    </a:cubicBezTo>
                    <a:cubicBezTo>
                      <a:pt x="130" y="160"/>
                      <a:pt x="178" y="127"/>
                      <a:pt x="162" y="71"/>
                    </a:cubicBezTo>
                    <a:cubicBezTo>
                      <a:pt x="156" y="22"/>
                      <a:pt x="123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724;p45"/>
              <p:cNvSpPr/>
              <p:nvPr/>
            </p:nvSpPr>
            <p:spPr>
              <a:xfrm>
                <a:off x="2053941" y="4232235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4" y="1"/>
                    </a:moveTo>
                    <a:cubicBezTo>
                      <a:pt x="47" y="1"/>
                      <a:pt x="1" y="34"/>
                      <a:pt x="9" y="89"/>
                    </a:cubicBezTo>
                    <a:cubicBezTo>
                      <a:pt x="15" y="138"/>
                      <a:pt x="51" y="161"/>
                      <a:pt x="87" y="161"/>
                    </a:cubicBezTo>
                    <a:cubicBezTo>
                      <a:pt x="135" y="161"/>
                      <a:pt x="184" y="124"/>
                      <a:pt x="176" y="62"/>
                    </a:cubicBezTo>
                    <a:cubicBezTo>
                      <a:pt x="164" y="20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725;p45"/>
              <p:cNvSpPr/>
              <p:nvPr/>
            </p:nvSpPr>
            <p:spPr>
              <a:xfrm>
                <a:off x="2046405" y="4187799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3" y="1"/>
                    </a:moveTo>
                    <a:cubicBezTo>
                      <a:pt x="47" y="1"/>
                      <a:pt x="0" y="34"/>
                      <a:pt x="8" y="90"/>
                    </a:cubicBezTo>
                    <a:cubicBezTo>
                      <a:pt x="14" y="139"/>
                      <a:pt x="50" y="161"/>
                      <a:pt x="87" y="161"/>
                    </a:cubicBezTo>
                    <a:cubicBezTo>
                      <a:pt x="134" y="161"/>
                      <a:pt x="183" y="124"/>
                      <a:pt x="176" y="62"/>
                    </a:cubicBezTo>
                    <a:cubicBezTo>
                      <a:pt x="164" y="20"/>
                      <a:pt x="128" y="1"/>
                      <a:pt x="9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726;p45"/>
              <p:cNvSpPr/>
              <p:nvPr/>
            </p:nvSpPr>
            <p:spPr>
              <a:xfrm>
                <a:off x="2029081" y="4200073"/>
                <a:ext cx="14294" cy="132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0" extrusionOk="0">
                    <a:moveTo>
                      <a:pt x="97" y="0"/>
                    </a:moveTo>
                    <a:cubicBezTo>
                      <a:pt x="50" y="0"/>
                      <a:pt x="0" y="36"/>
                      <a:pt x="8" y="99"/>
                    </a:cubicBezTo>
                    <a:cubicBezTo>
                      <a:pt x="20" y="148"/>
                      <a:pt x="57" y="170"/>
                      <a:pt x="92" y="170"/>
                    </a:cubicBezTo>
                    <a:cubicBezTo>
                      <a:pt x="138" y="170"/>
                      <a:pt x="183" y="134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727;p45"/>
              <p:cNvSpPr/>
              <p:nvPr/>
            </p:nvSpPr>
            <p:spPr>
              <a:xfrm>
                <a:off x="2011758" y="4200073"/>
                <a:ext cx="14216" cy="128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5" extrusionOk="0">
                    <a:moveTo>
                      <a:pt x="97" y="0"/>
                    </a:moveTo>
                    <a:cubicBezTo>
                      <a:pt x="49" y="0"/>
                      <a:pt x="0" y="36"/>
                      <a:pt x="8" y="99"/>
                    </a:cubicBezTo>
                    <a:cubicBezTo>
                      <a:pt x="20" y="143"/>
                      <a:pt x="58" y="164"/>
                      <a:pt x="95" y="164"/>
                    </a:cubicBezTo>
                    <a:cubicBezTo>
                      <a:pt x="140" y="164"/>
                      <a:pt x="183" y="132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728;p45"/>
              <p:cNvSpPr/>
              <p:nvPr/>
            </p:nvSpPr>
            <p:spPr>
              <a:xfrm>
                <a:off x="2012767" y="4166124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4" y="1"/>
                    </a:moveTo>
                    <a:cubicBezTo>
                      <a:pt x="47" y="1"/>
                      <a:pt x="1" y="34"/>
                      <a:pt x="9" y="90"/>
                    </a:cubicBezTo>
                    <a:cubicBezTo>
                      <a:pt x="15" y="139"/>
                      <a:pt x="51" y="161"/>
                      <a:pt x="87" y="161"/>
                    </a:cubicBezTo>
                    <a:cubicBezTo>
                      <a:pt x="135" y="161"/>
                      <a:pt x="184" y="124"/>
                      <a:pt x="176" y="62"/>
                    </a:cubicBezTo>
                    <a:cubicBezTo>
                      <a:pt x="164" y="20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729;p45"/>
              <p:cNvSpPr/>
              <p:nvPr/>
            </p:nvSpPr>
            <p:spPr>
              <a:xfrm>
                <a:off x="2040346" y="4154549"/>
                <a:ext cx="14449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71" extrusionOk="0">
                    <a:moveTo>
                      <a:pt x="92" y="0"/>
                    </a:moveTo>
                    <a:cubicBezTo>
                      <a:pt x="47" y="0"/>
                      <a:pt x="1" y="36"/>
                      <a:pt x="16" y="99"/>
                    </a:cubicBezTo>
                    <a:cubicBezTo>
                      <a:pt x="23" y="148"/>
                      <a:pt x="58" y="170"/>
                      <a:pt x="94" y="170"/>
                    </a:cubicBezTo>
                    <a:cubicBezTo>
                      <a:pt x="140" y="170"/>
                      <a:pt x="186" y="134"/>
                      <a:pt x="170" y="71"/>
                    </a:cubicBezTo>
                    <a:cubicBezTo>
                      <a:pt x="164" y="22"/>
                      <a:pt x="128" y="0"/>
                      <a:pt x="9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730;p45"/>
              <p:cNvSpPr/>
              <p:nvPr/>
            </p:nvSpPr>
            <p:spPr>
              <a:xfrm>
                <a:off x="2006320" y="4066765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7" y="0"/>
                    </a:moveTo>
                    <a:cubicBezTo>
                      <a:pt x="50" y="0"/>
                      <a:pt x="0" y="37"/>
                      <a:pt x="8" y="99"/>
                    </a:cubicBezTo>
                    <a:cubicBezTo>
                      <a:pt x="20" y="148"/>
                      <a:pt x="57" y="170"/>
                      <a:pt x="93" y="170"/>
                    </a:cubicBezTo>
                    <a:cubicBezTo>
                      <a:pt x="138" y="170"/>
                      <a:pt x="183" y="134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731;p45"/>
              <p:cNvSpPr/>
              <p:nvPr/>
            </p:nvSpPr>
            <p:spPr>
              <a:xfrm>
                <a:off x="2044230" y="4122854"/>
                <a:ext cx="14294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0" extrusionOk="0">
                    <a:moveTo>
                      <a:pt x="99" y="0"/>
                    </a:moveTo>
                    <a:cubicBezTo>
                      <a:pt x="51" y="0"/>
                      <a:pt x="0" y="33"/>
                      <a:pt x="8" y="89"/>
                    </a:cubicBezTo>
                    <a:cubicBezTo>
                      <a:pt x="21" y="138"/>
                      <a:pt x="57" y="160"/>
                      <a:pt x="93" y="160"/>
                    </a:cubicBezTo>
                    <a:cubicBezTo>
                      <a:pt x="139" y="160"/>
                      <a:pt x="184" y="123"/>
                      <a:pt x="176" y="61"/>
                    </a:cubicBezTo>
                    <a:cubicBezTo>
                      <a:pt x="170" y="19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732;p45"/>
              <p:cNvSpPr/>
              <p:nvPr/>
            </p:nvSpPr>
            <p:spPr>
              <a:xfrm>
                <a:off x="2074605" y="4390713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1" y="1"/>
                    </a:moveTo>
                    <a:cubicBezTo>
                      <a:pt x="45" y="1"/>
                      <a:pt x="0" y="37"/>
                      <a:pt x="8" y="100"/>
                    </a:cubicBezTo>
                    <a:cubicBezTo>
                      <a:pt x="14" y="149"/>
                      <a:pt x="50" y="171"/>
                      <a:pt x="86" y="171"/>
                    </a:cubicBezTo>
                    <a:cubicBezTo>
                      <a:pt x="134" y="171"/>
                      <a:pt x="183" y="135"/>
                      <a:pt x="175" y="72"/>
                    </a:cubicBezTo>
                    <a:cubicBezTo>
                      <a:pt x="163" y="23"/>
                      <a:pt x="127" y="1"/>
                      <a:pt x="9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733;p45"/>
              <p:cNvSpPr/>
              <p:nvPr/>
            </p:nvSpPr>
            <p:spPr>
              <a:xfrm>
                <a:off x="2043609" y="4346355"/>
                <a:ext cx="14449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0" extrusionOk="0">
                    <a:moveTo>
                      <a:pt x="92" y="0"/>
                    </a:moveTo>
                    <a:cubicBezTo>
                      <a:pt x="47" y="0"/>
                      <a:pt x="1" y="36"/>
                      <a:pt x="16" y="99"/>
                    </a:cubicBezTo>
                    <a:cubicBezTo>
                      <a:pt x="22" y="141"/>
                      <a:pt x="57" y="160"/>
                      <a:pt x="92" y="160"/>
                    </a:cubicBezTo>
                    <a:cubicBezTo>
                      <a:pt x="138" y="160"/>
                      <a:pt x="186" y="127"/>
                      <a:pt x="170" y="71"/>
                    </a:cubicBezTo>
                    <a:cubicBezTo>
                      <a:pt x="164" y="22"/>
                      <a:pt x="128" y="0"/>
                      <a:pt x="9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734;p45"/>
              <p:cNvSpPr/>
              <p:nvPr/>
            </p:nvSpPr>
            <p:spPr>
              <a:xfrm>
                <a:off x="2025819" y="4258570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7" y="0"/>
                    </a:moveTo>
                    <a:cubicBezTo>
                      <a:pt x="50" y="0"/>
                      <a:pt x="0" y="37"/>
                      <a:pt x="8" y="99"/>
                    </a:cubicBezTo>
                    <a:cubicBezTo>
                      <a:pt x="20" y="148"/>
                      <a:pt x="57" y="170"/>
                      <a:pt x="93" y="170"/>
                    </a:cubicBezTo>
                    <a:cubicBezTo>
                      <a:pt x="138" y="170"/>
                      <a:pt x="183" y="134"/>
                      <a:pt x="176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735;p45"/>
              <p:cNvSpPr/>
              <p:nvPr/>
            </p:nvSpPr>
            <p:spPr>
              <a:xfrm>
                <a:off x="2059379" y="4263931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2" y="1"/>
                    </a:moveTo>
                    <a:cubicBezTo>
                      <a:pt x="46" y="1"/>
                      <a:pt x="1" y="37"/>
                      <a:pt x="9" y="100"/>
                    </a:cubicBezTo>
                    <a:cubicBezTo>
                      <a:pt x="15" y="149"/>
                      <a:pt x="50" y="171"/>
                      <a:pt x="87" y="171"/>
                    </a:cubicBezTo>
                    <a:cubicBezTo>
                      <a:pt x="134" y="171"/>
                      <a:pt x="184" y="135"/>
                      <a:pt x="176" y="72"/>
                    </a:cubicBezTo>
                    <a:cubicBezTo>
                      <a:pt x="164" y="23"/>
                      <a:pt x="127" y="1"/>
                      <a:pt x="9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736;p45"/>
              <p:cNvSpPr/>
              <p:nvPr/>
            </p:nvSpPr>
            <p:spPr>
              <a:xfrm>
                <a:off x="2081053" y="4266960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91" y="0"/>
                    </a:moveTo>
                    <a:cubicBezTo>
                      <a:pt x="47" y="0"/>
                      <a:pt x="1" y="33"/>
                      <a:pt x="9" y="89"/>
                    </a:cubicBezTo>
                    <a:cubicBezTo>
                      <a:pt x="15" y="138"/>
                      <a:pt x="50" y="160"/>
                      <a:pt x="86" y="160"/>
                    </a:cubicBezTo>
                    <a:cubicBezTo>
                      <a:pt x="132" y="160"/>
                      <a:pt x="178" y="124"/>
                      <a:pt x="162" y="61"/>
                    </a:cubicBezTo>
                    <a:cubicBezTo>
                      <a:pt x="156" y="19"/>
                      <a:pt x="124" y="0"/>
                      <a:pt x="9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737;p45"/>
              <p:cNvSpPr/>
              <p:nvPr/>
            </p:nvSpPr>
            <p:spPr>
              <a:xfrm>
                <a:off x="2083850" y="4331439"/>
                <a:ext cx="5516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71" h="60" extrusionOk="0">
                    <a:moveTo>
                      <a:pt x="38" y="1"/>
                    </a:moveTo>
                    <a:cubicBezTo>
                      <a:pt x="19" y="1"/>
                      <a:pt x="0" y="16"/>
                      <a:pt x="0" y="40"/>
                    </a:cubicBezTo>
                    <a:cubicBezTo>
                      <a:pt x="7" y="52"/>
                      <a:pt x="21" y="59"/>
                      <a:pt x="36" y="59"/>
                    </a:cubicBezTo>
                    <a:cubicBezTo>
                      <a:pt x="53" y="59"/>
                      <a:pt x="70" y="49"/>
                      <a:pt x="70" y="26"/>
                    </a:cubicBezTo>
                    <a:cubicBezTo>
                      <a:pt x="64" y="8"/>
                      <a:pt x="51" y="1"/>
                      <a:pt x="3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3738;p45"/>
              <p:cNvSpPr/>
              <p:nvPr/>
            </p:nvSpPr>
            <p:spPr>
              <a:xfrm>
                <a:off x="2066526" y="4160842"/>
                <a:ext cx="497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64" h="69" extrusionOk="0">
                    <a:moveTo>
                      <a:pt x="33" y="1"/>
                    </a:moveTo>
                    <a:cubicBezTo>
                      <a:pt x="18" y="1"/>
                      <a:pt x="0" y="11"/>
                      <a:pt x="0" y="32"/>
                    </a:cubicBezTo>
                    <a:cubicBezTo>
                      <a:pt x="7" y="58"/>
                      <a:pt x="22" y="69"/>
                      <a:pt x="36" y="69"/>
                    </a:cubicBezTo>
                    <a:cubicBezTo>
                      <a:pt x="51" y="69"/>
                      <a:pt x="64" y="54"/>
                      <a:pt x="56" y="32"/>
                    </a:cubicBezTo>
                    <a:cubicBezTo>
                      <a:pt x="63" y="11"/>
                      <a:pt x="49" y="1"/>
                      <a:pt x="3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3739;p45"/>
              <p:cNvSpPr/>
              <p:nvPr/>
            </p:nvSpPr>
            <p:spPr>
              <a:xfrm>
                <a:off x="2068080" y="4130389"/>
                <a:ext cx="4972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64" h="53" extrusionOk="0">
                    <a:moveTo>
                      <a:pt x="30" y="0"/>
                    </a:moveTo>
                    <a:cubicBezTo>
                      <a:pt x="14" y="0"/>
                      <a:pt x="0" y="10"/>
                      <a:pt x="8" y="34"/>
                    </a:cubicBezTo>
                    <a:cubicBezTo>
                      <a:pt x="8" y="46"/>
                      <a:pt x="19" y="53"/>
                      <a:pt x="32" y="53"/>
                    </a:cubicBezTo>
                    <a:cubicBezTo>
                      <a:pt x="47" y="53"/>
                      <a:pt x="64" y="43"/>
                      <a:pt x="64" y="20"/>
                    </a:cubicBezTo>
                    <a:cubicBezTo>
                      <a:pt x="58" y="7"/>
                      <a:pt x="43" y="0"/>
                      <a:pt x="3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3740;p45"/>
              <p:cNvSpPr/>
              <p:nvPr/>
            </p:nvSpPr>
            <p:spPr>
              <a:xfrm>
                <a:off x="2058913" y="4102189"/>
                <a:ext cx="5050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65" h="60" extrusionOk="0">
                    <a:moveTo>
                      <a:pt x="33" y="0"/>
                    </a:moveTo>
                    <a:cubicBezTo>
                      <a:pt x="18" y="0"/>
                      <a:pt x="1" y="11"/>
                      <a:pt x="1" y="34"/>
                    </a:cubicBezTo>
                    <a:cubicBezTo>
                      <a:pt x="6" y="51"/>
                      <a:pt x="20" y="59"/>
                      <a:pt x="32" y="59"/>
                    </a:cubicBezTo>
                    <a:cubicBezTo>
                      <a:pt x="49" y="59"/>
                      <a:pt x="65" y="44"/>
                      <a:pt x="56" y="20"/>
                    </a:cubicBezTo>
                    <a:cubicBezTo>
                      <a:pt x="56" y="7"/>
                      <a:pt x="45" y="0"/>
                      <a:pt x="33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3741;p45"/>
              <p:cNvSpPr/>
              <p:nvPr/>
            </p:nvSpPr>
            <p:spPr>
              <a:xfrm>
                <a:off x="2035529" y="4103898"/>
                <a:ext cx="5050" cy="5127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9" y="1"/>
                    </a:moveTo>
                    <a:cubicBezTo>
                      <a:pt x="21" y="1"/>
                      <a:pt x="1" y="15"/>
                      <a:pt x="9" y="40"/>
                    </a:cubicBezTo>
                    <a:cubicBezTo>
                      <a:pt x="9" y="57"/>
                      <a:pt x="19" y="65"/>
                      <a:pt x="30" y="65"/>
                    </a:cubicBezTo>
                    <a:cubicBezTo>
                      <a:pt x="46" y="65"/>
                      <a:pt x="65" y="50"/>
                      <a:pt x="65" y="26"/>
                    </a:cubicBezTo>
                    <a:cubicBezTo>
                      <a:pt x="65" y="8"/>
                      <a:pt x="52" y="1"/>
                      <a:pt x="3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3742;p45"/>
              <p:cNvSpPr/>
              <p:nvPr/>
            </p:nvSpPr>
            <p:spPr>
              <a:xfrm>
                <a:off x="2011214" y="4094576"/>
                <a:ext cx="4428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4" extrusionOk="0">
                    <a:moveTo>
                      <a:pt x="27" y="1"/>
                    </a:moveTo>
                    <a:cubicBezTo>
                      <a:pt x="14" y="1"/>
                      <a:pt x="1" y="11"/>
                      <a:pt x="1" y="34"/>
                    </a:cubicBezTo>
                    <a:cubicBezTo>
                      <a:pt x="7" y="47"/>
                      <a:pt x="19" y="54"/>
                      <a:pt x="30" y="54"/>
                    </a:cubicBezTo>
                    <a:cubicBezTo>
                      <a:pt x="44" y="54"/>
                      <a:pt x="57" y="43"/>
                      <a:pt x="57" y="20"/>
                    </a:cubicBezTo>
                    <a:cubicBezTo>
                      <a:pt x="50" y="8"/>
                      <a:pt x="39" y="1"/>
                      <a:pt x="2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3743;p45"/>
              <p:cNvSpPr/>
              <p:nvPr/>
            </p:nvSpPr>
            <p:spPr>
              <a:xfrm>
                <a:off x="2031800" y="4233944"/>
                <a:ext cx="5516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65" extrusionOk="0">
                    <a:moveTo>
                      <a:pt x="38" y="0"/>
                    </a:moveTo>
                    <a:cubicBezTo>
                      <a:pt x="20" y="0"/>
                      <a:pt x="1" y="15"/>
                      <a:pt x="1" y="40"/>
                    </a:cubicBezTo>
                    <a:cubicBezTo>
                      <a:pt x="7" y="57"/>
                      <a:pt x="20" y="65"/>
                      <a:pt x="33" y="65"/>
                    </a:cubicBezTo>
                    <a:cubicBezTo>
                      <a:pt x="52" y="65"/>
                      <a:pt x="71" y="50"/>
                      <a:pt x="71" y="26"/>
                    </a:cubicBezTo>
                    <a:cubicBezTo>
                      <a:pt x="65" y="8"/>
                      <a:pt x="52" y="0"/>
                      <a:pt x="3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3744;p45"/>
              <p:cNvSpPr/>
              <p:nvPr/>
            </p:nvSpPr>
            <p:spPr>
              <a:xfrm>
                <a:off x="2048114" y="4272942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5" y="1"/>
                    </a:moveTo>
                    <a:cubicBezTo>
                      <a:pt x="19" y="1"/>
                      <a:pt x="0" y="15"/>
                      <a:pt x="0" y="40"/>
                    </a:cubicBezTo>
                    <a:cubicBezTo>
                      <a:pt x="6" y="57"/>
                      <a:pt x="19" y="65"/>
                      <a:pt x="32" y="65"/>
                    </a:cubicBezTo>
                    <a:cubicBezTo>
                      <a:pt x="49" y="65"/>
                      <a:pt x="64" y="50"/>
                      <a:pt x="56" y="26"/>
                    </a:cubicBezTo>
                    <a:cubicBezTo>
                      <a:pt x="56" y="8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3745;p45"/>
              <p:cNvSpPr/>
              <p:nvPr/>
            </p:nvSpPr>
            <p:spPr>
              <a:xfrm>
                <a:off x="2031800" y="4307279"/>
                <a:ext cx="4428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57" h="56" extrusionOk="0">
                    <a:moveTo>
                      <a:pt x="32" y="1"/>
                    </a:moveTo>
                    <a:cubicBezTo>
                      <a:pt x="17" y="1"/>
                      <a:pt x="1" y="13"/>
                      <a:pt x="1" y="30"/>
                    </a:cubicBezTo>
                    <a:cubicBezTo>
                      <a:pt x="7" y="48"/>
                      <a:pt x="18" y="55"/>
                      <a:pt x="28" y="55"/>
                    </a:cubicBezTo>
                    <a:cubicBezTo>
                      <a:pt x="43" y="55"/>
                      <a:pt x="57" y="41"/>
                      <a:pt x="57" y="16"/>
                    </a:cubicBezTo>
                    <a:cubicBezTo>
                      <a:pt x="51" y="6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3746;p45"/>
              <p:cNvSpPr/>
              <p:nvPr/>
            </p:nvSpPr>
            <p:spPr>
              <a:xfrm>
                <a:off x="2098998" y="4344491"/>
                <a:ext cx="4428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29" y="0"/>
                    </a:moveTo>
                    <a:cubicBezTo>
                      <a:pt x="15" y="0"/>
                      <a:pt x="1" y="15"/>
                      <a:pt x="1" y="39"/>
                    </a:cubicBezTo>
                    <a:cubicBezTo>
                      <a:pt x="6" y="50"/>
                      <a:pt x="15" y="55"/>
                      <a:pt x="25" y="55"/>
                    </a:cubicBezTo>
                    <a:cubicBezTo>
                      <a:pt x="41" y="55"/>
                      <a:pt x="57" y="43"/>
                      <a:pt x="57" y="25"/>
                    </a:cubicBezTo>
                    <a:cubicBezTo>
                      <a:pt x="51" y="8"/>
                      <a:pt x="40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3747;p45"/>
              <p:cNvSpPr/>
              <p:nvPr/>
            </p:nvSpPr>
            <p:spPr>
              <a:xfrm>
                <a:off x="1980916" y="4012696"/>
                <a:ext cx="76986" cy="1802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32" extrusionOk="0">
                    <a:moveTo>
                      <a:pt x="991" y="0"/>
                    </a:moveTo>
                    <a:cubicBezTo>
                      <a:pt x="785" y="180"/>
                      <a:pt x="521" y="223"/>
                      <a:pt x="310" y="223"/>
                    </a:cubicBezTo>
                    <a:cubicBezTo>
                      <a:pt x="177" y="223"/>
                      <a:pt x="65" y="206"/>
                      <a:pt x="0" y="195"/>
                    </a:cubicBezTo>
                    <a:lnTo>
                      <a:pt x="0" y="195"/>
                    </a:lnTo>
                    <a:cubicBezTo>
                      <a:pt x="123" y="221"/>
                      <a:pt x="234" y="232"/>
                      <a:pt x="332" y="232"/>
                    </a:cubicBezTo>
                    <a:cubicBezTo>
                      <a:pt x="769" y="232"/>
                      <a:pt x="968" y="23"/>
                      <a:pt x="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3748;p45"/>
              <p:cNvSpPr/>
              <p:nvPr/>
            </p:nvSpPr>
            <p:spPr>
              <a:xfrm>
                <a:off x="1788023" y="3933922"/>
                <a:ext cx="110701" cy="561196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224" extrusionOk="0">
                    <a:moveTo>
                      <a:pt x="146" y="1"/>
                    </a:moveTo>
                    <a:cubicBezTo>
                      <a:pt x="92" y="1"/>
                      <a:pt x="36" y="26"/>
                      <a:pt x="0" y="80"/>
                    </a:cubicBezTo>
                    <a:lnTo>
                      <a:pt x="1130" y="7096"/>
                    </a:lnTo>
                    <a:cubicBezTo>
                      <a:pt x="1143" y="7183"/>
                      <a:pt x="1205" y="7223"/>
                      <a:pt x="1268" y="7223"/>
                    </a:cubicBezTo>
                    <a:cubicBezTo>
                      <a:pt x="1346" y="7223"/>
                      <a:pt x="1425" y="7162"/>
                      <a:pt x="1409" y="7054"/>
                    </a:cubicBezTo>
                    <a:lnTo>
                      <a:pt x="307" y="135"/>
                    </a:lnTo>
                    <a:cubicBezTo>
                      <a:pt x="291" y="47"/>
                      <a:pt x="22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3749;p45"/>
              <p:cNvSpPr/>
              <p:nvPr/>
            </p:nvSpPr>
            <p:spPr>
              <a:xfrm>
                <a:off x="2624541" y="3922036"/>
                <a:ext cx="110623" cy="560497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7215" extrusionOk="0">
                    <a:moveTo>
                      <a:pt x="1277" y="0"/>
                    </a:moveTo>
                    <a:cubicBezTo>
                      <a:pt x="1201" y="0"/>
                      <a:pt x="1127" y="47"/>
                      <a:pt x="1103" y="135"/>
                    </a:cubicBezTo>
                    <a:lnTo>
                      <a:pt x="1" y="7054"/>
                    </a:lnTo>
                    <a:cubicBezTo>
                      <a:pt x="1" y="7157"/>
                      <a:pt x="82" y="7215"/>
                      <a:pt x="160" y="7215"/>
                    </a:cubicBezTo>
                    <a:cubicBezTo>
                      <a:pt x="219" y="7215"/>
                      <a:pt x="276" y="7181"/>
                      <a:pt x="294" y="7109"/>
                    </a:cubicBezTo>
                    <a:lnTo>
                      <a:pt x="1424" y="79"/>
                    </a:lnTo>
                    <a:cubicBezTo>
                      <a:pt x="1388" y="26"/>
                      <a:pt x="1332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3750;p45"/>
              <p:cNvSpPr/>
              <p:nvPr/>
            </p:nvSpPr>
            <p:spPr>
              <a:xfrm>
                <a:off x="1935393" y="4494890"/>
                <a:ext cx="114974" cy="3363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433" extrusionOk="0">
                    <a:moveTo>
                      <a:pt x="1409" y="0"/>
                    </a:moveTo>
                    <a:lnTo>
                      <a:pt x="0" y="224"/>
                    </a:lnTo>
                    <a:lnTo>
                      <a:pt x="56" y="433"/>
                    </a:lnTo>
                    <a:lnTo>
                      <a:pt x="1479" y="321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3751;p45"/>
              <p:cNvSpPr/>
              <p:nvPr/>
            </p:nvSpPr>
            <p:spPr>
              <a:xfrm>
                <a:off x="2512985" y="4494890"/>
                <a:ext cx="111633" cy="33638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433" extrusionOk="0">
                    <a:moveTo>
                      <a:pt x="98" y="0"/>
                    </a:moveTo>
                    <a:lnTo>
                      <a:pt x="0" y="307"/>
                    </a:lnTo>
                    <a:lnTo>
                      <a:pt x="1437" y="433"/>
                    </a:lnTo>
                    <a:lnTo>
                      <a:pt x="1437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3752;p45"/>
              <p:cNvSpPr/>
              <p:nvPr/>
            </p:nvSpPr>
            <p:spPr>
              <a:xfrm>
                <a:off x="1741800" y="3960879"/>
                <a:ext cx="1035619" cy="51894"/>
              </a:xfrm>
              <a:custGeom>
                <a:avLst/>
                <a:gdLst/>
                <a:ahLst/>
                <a:cxnLst/>
                <a:rect l="l" t="t" r="r" b="b"/>
                <a:pathLst>
                  <a:path w="13331" h="668" extrusionOk="0">
                    <a:moveTo>
                      <a:pt x="7340" y="1"/>
                    </a:moveTo>
                    <a:cubicBezTo>
                      <a:pt x="4389" y="1"/>
                      <a:pt x="1678" y="297"/>
                      <a:pt x="177" y="388"/>
                    </a:cubicBezTo>
                    <a:cubicBezTo>
                      <a:pt x="0" y="402"/>
                      <a:pt x="49" y="668"/>
                      <a:pt x="194" y="668"/>
                    </a:cubicBezTo>
                    <a:cubicBezTo>
                      <a:pt x="198" y="668"/>
                      <a:pt x="201" y="668"/>
                      <a:pt x="205" y="667"/>
                    </a:cubicBezTo>
                    <a:cubicBezTo>
                      <a:pt x="2834" y="408"/>
                      <a:pt x="5031" y="325"/>
                      <a:pt x="6832" y="325"/>
                    </a:cubicBezTo>
                    <a:cubicBezTo>
                      <a:pt x="10039" y="325"/>
                      <a:pt x="11995" y="588"/>
                      <a:pt x="12916" y="588"/>
                    </a:cubicBezTo>
                    <a:cubicBezTo>
                      <a:pt x="13091" y="588"/>
                      <a:pt x="13229" y="578"/>
                      <a:pt x="13331" y="556"/>
                    </a:cubicBezTo>
                    <a:cubicBezTo>
                      <a:pt x="11422" y="135"/>
                      <a:pt x="9327" y="1"/>
                      <a:pt x="73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3753;p45"/>
              <p:cNvSpPr/>
              <p:nvPr/>
            </p:nvSpPr>
            <p:spPr>
              <a:xfrm>
                <a:off x="1822671" y="4448822"/>
                <a:ext cx="874578" cy="79705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1026" extrusionOk="0">
                    <a:moveTo>
                      <a:pt x="7238" y="1"/>
                    </a:moveTo>
                    <a:cubicBezTo>
                      <a:pt x="3670" y="1"/>
                      <a:pt x="1" y="440"/>
                      <a:pt x="1" y="440"/>
                    </a:cubicBezTo>
                    <a:lnTo>
                      <a:pt x="266" y="1026"/>
                    </a:lnTo>
                    <a:cubicBezTo>
                      <a:pt x="1878" y="660"/>
                      <a:pt x="3880" y="548"/>
                      <a:pt x="5719" y="548"/>
                    </a:cubicBezTo>
                    <a:cubicBezTo>
                      <a:pt x="8573" y="548"/>
                      <a:pt x="11034" y="817"/>
                      <a:pt x="11034" y="817"/>
                    </a:cubicBezTo>
                    <a:lnTo>
                      <a:pt x="11257" y="273"/>
                    </a:lnTo>
                    <a:cubicBezTo>
                      <a:pt x="10099" y="72"/>
                      <a:pt x="8677" y="1"/>
                      <a:pt x="72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3754;p45"/>
              <p:cNvSpPr/>
              <p:nvPr/>
            </p:nvSpPr>
            <p:spPr>
              <a:xfrm>
                <a:off x="1819408" y="3964297"/>
                <a:ext cx="861604" cy="20276"/>
              </a:xfrm>
              <a:custGeom>
                <a:avLst/>
                <a:gdLst/>
                <a:ahLst/>
                <a:cxnLst/>
                <a:rect l="l" t="t" r="r" b="b"/>
                <a:pathLst>
                  <a:path w="11091" h="261" extrusionOk="0">
                    <a:moveTo>
                      <a:pt x="5717" y="1"/>
                    </a:moveTo>
                    <a:cubicBezTo>
                      <a:pt x="3808" y="1"/>
                      <a:pt x="1901" y="88"/>
                      <a:pt x="1" y="261"/>
                    </a:cubicBezTo>
                    <a:cubicBezTo>
                      <a:pt x="181" y="251"/>
                      <a:pt x="3511" y="94"/>
                      <a:pt x="6793" y="94"/>
                    </a:cubicBezTo>
                    <a:cubicBezTo>
                      <a:pt x="8350" y="94"/>
                      <a:pt x="9896" y="129"/>
                      <a:pt x="11090" y="233"/>
                    </a:cubicBezTo>
                    <a:cubicBezTo>
                      <a:pt x="9301" y="77"/>
                      <a:pt x="7508" y="1"/>
                      <a:pt x="571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3755;p45"/>
              <p:cNvSpPr/>
              <p:nvPr/>
            </p:nvSpPr>
            <p:spPr>
              <a:xfrm>
                <a:off x="1822671" y="4448822"/>
                <a:ext cx="874578" cy="46145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594" extrusionOk="0">
                    <a:moveTo>
                      <a:pt x="7238" y="1"/>
                    </a:moveTo>
                    <a:cubicBezTo>
                      <a:pt x="3670" y="1"/>
                      <a:pt x="1" y="440"/>
                      <a:pt x="1" y="440"/>
                    </a:cubicBezTo>
                    <a:lnTo>
                      <a:pt x="57" y="593"/>
                    </a:lnTo>
                    <a:cubicBezTo>
                      <a:pt x="57" y="593"/>
                      <a:pt x="3000" y="160"/>
                      <a:pt x="5482" y="160"/>
                    </a:cubicBezTo>
                    <a:cubicBezTo>
                      <a:pt x="5557" y="160"/>
                      <a:pt x="5632" y="160"/>
                      <a:pt x="5706" y="161"/>
                    </a:cubicBezTo>
                    <a:cubicBezTo>
                      <a:pt x="8231" y="189"/>
                      <a:pt x="11188" y="440"/>
                      <a:pt x="11188" y="440"/>
                    </a:cubicBezTo>
                    <a:lnTo>
                      <a:pt x="11257" y="273"/>
                    </a:lnTo>
                    <a:cubicBezTo>
                      <a:pt x="10099" y="72"/>
                      <a:pt x="8677" y="1"/>
                      <a:pt x="723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3756;p45"/>
              <p:cNvSpPr/>
              <p:nvPr/>
            </p:nvSpPr>
            <p:spPr>
              <a:xfrm>
                <a:off x="1798821" y="4007258"/>
                <a:ext cx="2719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19" extrusionOk="0">
                    <a:moveTo>
                      <a:pt x="308" y="0"/>
                    </a:moveTo>
                    <a:lnTo>
                      <a:pt x="1" y="28"/>
                    </a:lnTo>
                    <a:lnTo>
                      <a:pt x="71" y="419"/>
                    </a:lnTo>
                    <a:lnTo>
                      <a:pt x="350" y="279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3757;p45"/>
              <p:cNvSpPr/>
              <p:nvPr/>
            </p:nvSpPr>
            <p:spPr>
              <a:xfrm>
                <a:off x="2693914" y="4003995"/>
                <a:ext cx="29365" cy="42338"/>
              </a:xfrm>
              <a:custGeom>
                <a:avLst/>
                <a:gdLst/>
                <a:ahLst/>
                <a:cxnLst/>
                <a:rect l="l" t="t" r="r" b="b"/>
                <a:pathLst>
                  <a:path w="378" h="545" extrusionOk="0">
                    <a:moveTo>
                      <a:pt x="70" y="1"/>
                    </a:moveTo>
                    <a:lnTo>
                      <a:pt x="1" y="405"/>
                    </a:lnTo>
                    <a:lnTo>
                      <a:pt x="293" y="545"/>
                    </a:lnTo>
                    <a:lnTo>
                      <a:pt x="377" y="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3758;p45"/>
              <p:cNvSpPr/>
              <p:nvPr/>
            </p:nvSpPr>
            <p:spPr>
              <a:xfrm>
                <a:off x="1936480" y="4499240"/>
                <a:ext cx="11171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68" extrusionOk="0">
                    <a:moveTo>
                      <a:pt x="1409" y="0"/>
                    </a:moveTo>
                    <a:lnTo>
                      <a:pt x="0" y="168"/>
                    </a:lnTo>
                    <a:lnTo>
                      <a:pt x="1437" y="168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3759;p45"/>
              <p:cNvSpPr/>
              <p:nvPr/>
            </p:nvSpPr>
            <p:spPr>
              <a:xfrm>
                <a:off x="2518345" y="4499240"/>
                <a:ext cx="106273" cy="21752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80" extrusionOk="0">
                    <a:moveTo>
                      <a:pt x="1" y="0"/>
                    </a:moveTo>
                    <a:lnTo>
                      <a:pt x="1368" y="279"/>
                    </a:lnTo>
                    <a:lnTo>
                      <a:pt x="1368" y="9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3760;p45"/>
              <p:cNvSpPr/>
              <p:nvPr/>
            </p:nvSpPr>
            <p:spPr>
              <a:xfrm>
                <a:off x="1804259" y="4039730"/>
                <a:ext cx="75976" cy="4368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623" extrusionOk="0">
                    <a:moveTo>
                      <a:pt x="1" y="1"/>
                    </a:moveTo>
                    <a:lnTo>
                      <a:pt x="907" y="5622"/>
                    </a:lnTo>
                    <a:lnTo>
                      <a:pt x="977" y="56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3761;p45"/>
              <p:cNvSpPr/>
              <p:nvPr/>
            </p:nvSpPr>
            <p:spPr>
              <a:xfrm>
                <a:off x="2626716" y="4035457"/>
                <a:ext cx="67275" cy="42586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5482" extrusionOk="0">
                    <a:moveTo>
                      <a:pt x="866" y="0"/>
                    </a:moveTo>
                    <a:lnTo>
                      <a:pt x="1" y="5468"/>
                    </a:lnTo>
                    <a:lnTo>
                      <a:pt x="84" y="5482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3762;p45"/>
              <p:cNvSpPr/>
              <p:nvPr/>
            </p:nvSpPr>
            <p:spPr>
              <a:xfrm>
                <a:off x="2702615" y="3930349"/>
                <a:ext cx="8701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8" extrusionOk="0">
                    <a:moveTo>
                      <a:pt x="112" y="0"/>
                    </a:moveTo>
                    <a:lnTo>
                      <a:pt x="0" y="684"/>
                    </a:lnTo>
                    <a:lnTo>
                      <a:pt x="42" y="698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3763;p45"/>
              <p:cNvSpPr/>
              <p:nvPr/>
            </p:nvSpPr>
            <p:spPr>
              <a:xfrm>
                <a:off x="1788023" y="3940060"/>
                <a:ext cx="9866" cy="4668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01" extrusionOk="0">
                    <a:moveTo>
                      <a:pt x="0" y="1"/>
                    </a:moveTo>
                    <a:lnTo>
                      <a:pt x="98" y="600"/>
                    </a:lnTo>
                    <a:lnTo>
                      <a:pt x="126" y="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3764;p45"/>
              <p:cNvSpPr/>
              <p:nvPr/>
            </p:nvSpPr>
            <p:spPr>
              <a:xfrm>
                <a:off x="787822" y="3366818"/>
                <a:ext cx="1184463" cy="1434764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18469" extrusionOk="0">
                    <a:moveTo>
                      <a:pt x="6543" y="1"/>
                    </a:moveTo>
                    <a:lnTo>
                      <a:pt x="2121" y="3335"/>
                    </a:lnTo>
                    <a:lnTo>
                      <a:pt x="2121" y="5915"/>
                    </a:lnTo>
                    <a:lnTo>
                      <a:pt x="1842" y="6278"/>
                    </a:lnTo>
                    <a:lnTo>
                      <a:pt x="1968" y="12164"/>
                    </a:lnTo>
                    <a:lnTo>
                      <a:pt x="1619" y="12276"/>
                    </a:lnTo>
                    <a:lnTo>
                      <a:pt x="1619" y="12527"/>
                    </a:lnTo>
                    <a:lnTo>
                      <a:pt x="1" y="13573"/>
                    </a:lnTo>
                    <a:lnTo>
                      <a:pt x="1" y="14675"/>
                    </a:lnTo>
                    <a:lnTo>
                      <a:pt x="8272" y="18469"/>
                    </a:lnTo>
                    <a:lnTo>
                      <a:pt x="10658" y="17869"/>
                    </a:lnTo>
                    <a:lnTo>
                      <a:pt x="10937" y="18009"/>
                    </a:lnTo>
                    <a:lnTo>
                      <a:pt x="14033" y="16851"/>
                    </a:lnTo>
                    <a:lnTo>
                      <a:pt x="14033" y="16614"/>
                    </a:lnTo>
                    <a:lnTo>
                      <a:pt x="15247" y="15888"/>
                    </a:lnTo>
                    <a:lnTo>
                      <a:pt x="15247" y="14717"/>
                    </a:lnTo>
                    <a:lnTo>
                      <a:pt x="7868" y="12206"/>
                    </a:lnTo>
                    <a:lnTo>
                      <a:pt x="7910" y="6292"/>
                    </a:lnTo>
                    <a:lnTo>
                      <a:pt x="6055" y="5762"/>
                    </a:lnTo>
                    <a:lnTo>
                      <a:pt x="5999" y="4171"/>
                    </a:lnTo>
                    <a:lnTo>
                      <a:pt x="7938" y="1521"/>
                    </a:lnTo>
                    <a:lnTo>
                      <a:pt x="8063" y="1382"/>
                    </a:lnTo>
                    <a:lnTo>
                      <a:pt x="65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3765;p45"/>
              <p:cNvSpPr/>
              <p:nvPr/>
            </p:nvSpPr>
            <p:spPr>
              <a:xfrm>
                <a:off x="1097787" y="3453515"/>
                <a:ext cx="316489" cy="966634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2443" extrusionOk="0">
                    <a:moveTo>
                      <a:pt x="2539" y="1"/>
                    </a:moveTo>
                    <a:lnTo>
                      <a:pt x="42" y="3293"/>
                    </a:lnTo>
                    <a:lnTo>
                      <a:pt x="0" y="5148"/>
                    </a:lnTo>
                    <a:lnTo>
                      <a:pt x="991" y="5720"/>
                    </a:lnTo>
                    <a:lnTo>
                      <a:pt x="991" y="12443"/>
                    </a:lnTo>
                    <a:lnTo>
                      <a:pt x="3878" y="11090"/>
                    </a:lnTo>
                    <a:lnTo>
                      <a:pt x="3934" y="5176"/>
                    </a:lnTo>
                    <a:lnTo>
                      <a:pt x="2079" y="4646"/>
                    </a:lnTo>
                    <a:lnTo>
                      <a:pt x="2009" y="3055"/>
                    </a:lnTo>
                    <a:lnTo>
                      <a:pt x="4073" y="266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3766;p45"/>
              <p:cNvSpPr/>
              <p:nvPr/>
            </p:nvSpPr>
            <p:spPr>
              <a:xfrm>
                <a:off x="917867" y="3611760"/>
                <a:ext cx="256904" cy="765042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9848" extrusionOk="0">
                    <a:moveTo>
                      <a:pt x="684" y="0"/>
                    </a:moveTo>
                    <a:lnTo>
                      <a:pt x="447" y="182"/>
                    </a:lnTo>
                    <a:cubicBezTo>
                      <a:pt x="1" y="447"/>
                      <a:pt x="3209" y="9374"/>
                      <a:pt x="3307" y="9848"/>
                    </a:cubicBezTo>
                    <a:lnTo>
                      <a:pt x="3307" y="7784"/>
                    </a:lnTo>
                    <a:lnTo>
                      <a:pt x="684" y="0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3767;p45"/>
              <p:cNvSpPr/>
              <p:nvPr/>
            </p:nvSpPr>
            <p:spPr>
              <a:xfrm>
                <a:off x="1378387" y="3453981"/>
                <a:ext cx="373976" cy="118858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1530" extrusionOk="0">
                    <a:moveTo>
                      <a:pt x="3914" y="1"/>
                    </a:moveTo>
                    <a:cubicBezTo>
                      <a:pt x="2846" y="1"/>
                      <a:pt x="1157" y="205"/>
                      <a:pt x="228" y="205"/>
                    </a:cubicBezTo>
                    <a:cubicBezTo>
                      <a:pt x="183" y="205"/>
                      <a:pt x="140" y="205"/>
                      <a:pt x="99" y="204"/>
                    </a:cubicBezTo>
                    <a:cubicBezTo>
                      <a:pt x="1" y="497"/>
                      <a:pt x="57" y="1208"/>
                      <a:pt x="99" y="1529"/>
                    </a:cubicBezTo>
                    <a:lnTo>
                      <a:pt x="4813" y="985"/>
                    </a:lnTo>
                    <a:lnTo>
                      <a:pt x="4729" y="148"/>
                    </a:lnTo>
                    <a:cubicBezTo>
                      <a:pt x="4729" y="120"/>
                      <a:pt x="4674" y="92"/>
                      <a:pt x="4660" y="64"/>
                    </a:cubicBezTo>
                    <a:cubicBezTo>
                      <a:pt x="4489" y="19"/>
                      <a:pt x="4228" y="1"/>
                      <a:pt x="3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3768;p45"/>
              <p:cNvSpPr/>
              <p:nvPr/>
            </p:nvSpPr>
            <p:spPr>
              <a:xfrm>
                <a:off x="1656890" y="3444892"/>
                <a:ext cx="64012" cy="75898"/>
              </a:xfrm>
              <a:custGeom>
                <a:avLst/>
                <a:gdLst/>
                <a:ahLst/>
                <a:cxnLst/>
                <a:rect l="l" t="t" r="r" b="b"/>
                <a:pathLst>
                  <a:path w="824" h="977" extrusionOk="0">
                    <a:moveTo>
                      <a:pt x="754" y="0"/>
                    </a:moveTo>
                    <a:lnTo>
                      <a:pt x="1" y="70"/>
                    </a:lnTo>
                    <a:lnTo>
                      <a:pt x="29" y="963"/>
                    </a:lnTo>
                    <a:lnTo>
                      <a:pt x="824" y="977"/>
                    </a:lnTo>
                    <a:lnTo>
                      <a:pt x="824" y="977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3769;p45"/>
              <p:cNvSpPr/>
              <p:nvPr/>
            </p:nvSpPr>
            <p:spPr>
              <a:xfrm>
                <a:off x="1377067" y="3518460"/>
                <a:ext cx="383919" cy="65877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848" extrusionOk="0">
                    <a:moveTo>
                      <a:pt x="4070" y="1"/>
                    </a:moveTo>
                    <a:cubicBezTo>
                      <a:pt x="2716" y="1"/>
                      <a:pt x="1" y="397"/>
                      <a:pt x="116" y="699"/>
                    </a:cubicBezTo>
                    <a:cubicBezTo>
                      <a:pt x="102" y="804"/>
                      <a:pt x="400" y="848"/>
                      <a:pt x="853" y="848"/>
                    </a:cubicBezTo>
                    <a:cubicBezTo>
                      <a:pt x="2208" y="848"/>
                      <a:pt x="4942" y="458"/>
                      <a:pt x="4816" y="155"/>
                    </a:cubicBezTo>
                    <a:cubicBezTo>
                      <a:pt x="4830" y="46"/>
                      <a:pt x="4528" y="1"/>
                      <a:pt x="4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3770;p45"/>
              <p:cNvSpPr/>
              <p:nvPr/>
            </p:nvSpPr>
            <p:spPr>
              <a:xfrm>
                <a:off x="1492352" y="3528248"/>
                <a:ext cx="172228" cy="237405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3056" extrusionOk="0">
                    <a:moveTo>
                      <a:pt x="1469" y="1"/>
                    </a:moveTo>
                    <a:cubicBezTo>
                      <a:pt x="937" y="1"/>
                      <a:pt x="0" y="155"/>
                      <a:pt x="40" y="294"/>
                    </a:cubicBezTo>
                    <a:lnTo>
                      <a:pt x="515" y="3056"/>
                    </a:lnTo>
                    <a:lnTo>
                      <a:pt x="2216" y="2763"/>
                    </a:lnTo>
                    <a:lnTo>
                      <a:pt x="1826" y="85"/>
                    </a:lnTo>
                    <a:cubicBezTo>
                      <a:pt x="1830" y="25"/>
                      <a:pt x="1682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3771;p45"/>
              <p:cNvSpPr/>
              <p:nvPr/>
            </p:nvSpPr>
            <p:spPr>
              <a:xfrm>
                <a:off x="1528165" y="3737223"/>
                <a:ext cx="140454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431" extrusionOk="0">
                    <a:moveTo>
                      <a:pt x="1492" y="1"/>
                    </a:moveTo>
                    <a:cubicBezTo>
                      <a:pt x="1001" y="1"/>
                      <a:pt x="1" y="204"/>
                      <a:pt x="54" y="352"/>
                    </a:cubicBezTo>
                    <a:cubicBezTo>
                      <a:pt x="54" y="407"/>
                      <a:pt x="162" y="430"/>
                      <a:pt x="325" y="430"/>
                    </a:cubicBezTo>
                    <a:cubicBezTo>
                      <a:pt x="818" y="430"/>
                      <a:pt x="1808" y="220"/>
                      <a:pt x="1755" y="73"/>
                    </a:cubicBezTo>
                    <a:cubicBezTo>
                      <a:pt x="1755" y="22"/>
                      <a:pt x="1650" y="1"/>
                      <a:pt x="14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3772;p45"/>
              <p:cNvSpPr/>
              <p:nvPr/>
            </p:nvSpPr>
            <p:spPr>
              <a:xfrm>
                <a:off x="1630865" y="3531589"/>
                <a:ext cx="33715" cy="21138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721" extrusionOk="0">
                    <a:moveTo>
                      <a:pt x="1" y="0"/>
                    </a:moveTo>
                    <a:lnTo>
                      <a:pt x="392" y="2678"/>
                    </a:lnTo>
                    <a:lnTo>
                      <a:pt x="433" y="2720"/>
                    </a:lnTo>
                    <a:lnTo>
                      <a:pt x="43" y="4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3773;p45"/>
              <p:cNvSpPr/>
              <p:nvPr/>
            </p:nvSpPr>
            <p:spPr>
              <a:xfrm>
                <a:off x="1739237" y="3458953"/>
                <a:ext cx="12041" cy="7271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36" extrusionOk="0"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37" y="60"/>
                      <a:pt x="53" y="69"/>
                    </a:cubicBezTo>
                    <a:lnTo>
                      <a:pt x="53" y="69"/>
                    </a:lnTo>
                    <a:cubicBezTo>
                      <a:pt x="39" y="26"/>
                      <a:pt x="22" y="0"/>
                      <a:pt x="3" y="0"/>
                    </a:cubicBezTo>
                    <a:close/>
                    <a:moveTo>
                      <a:pt x="53" y="69"/>
                    </a:moveTo>
                    <a:cubicBezTo>
                      <a:pt x="55" y="74"/>
                      <a:pt x="56" y="80"/>
                      <a:pt x="58" y="85"/>
                    </a:cubicBezTo>
                    <a:lnTo>
                      <a:pt x="58" y="85"/>
                    </a:lnTo>
                    <a:lnTo>
                      <a:pt x="57" y="70"/>
                    </a:lnTo>
                    <a:cubicBezTo>
                      <a:pt x="56" y="70"/>
                      <a:pt x="54" y="70"/>
                      <a:pt x="53" y="69"/>
                    </a:cubicBezTo>
                    <a:close/>
                    <a:moveTo>
                      <a:pt x="58" y="85"/>
                    </a:moveTo>
                    <a:lnTo>
                      <a:pt x="140" y="893"/>
                    </a:lnTo>
                    <a:lnTo>
                      <a:pt x="154" y="935"/>
                    </a:lnTo>
                    <a:cubicBezTo>
                      <a:pt x="143" y="879"/>
                      <a:pt x="123" y="305"/>
                      <a:pt x="58" y="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3774;p45"/>
              <p:cNvSpPr/>
              <p:nvPr/>
            </p:nvSpPr>
            <p:spPr>
              <a:xfrm>
                <a:off x="1097787" y="3818637"/>
                <a:ext cx="305613" cy="79239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1020" extrusionOk="0">
                    <a:moveTo>
                      <a:pt x="2020" y="0"/>
                    </a:moveTo>
                    <a:cubicBezTo>
                      <a:pt x="1572" y="0"/>
                      <a:pt x="1159" y="171"/>
                      <a:pt x="0" y="448"/>
                    </a:cubicBezTo>
                    <a:lnTo>
                      <a:pt x="991" y="1020"/>
                    </a:lnTo>
                    <a:lnTo>
                      <a:pt x="3934" y="476"/>
                    </a:lnTo>
                    <a:cubicBezTo>
                      <a:pt x="2868" y="143"/>
                      <a:pt x="2429" y="0"/>
                      <a:pt x="2020" y="0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3775;p45"/>
              <p:cNvSpPr/>
              <p:nvPr/>
            </p:nvSpPr>
            <p:spPr>
              <a:xfrm>
                <a:off x="787822" y="4421166"/>
                <a:ext cx="1184463" cy="379336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4883" extrusionOk="0">
                    <a:moveTo>
                      <a:pt x="1" y="1"/>
                    </a:moveTo>
                    <a:lnTo>
                      <a:pt x="1" y="1103"/>
                    </a:lnTo>
                    <a:lnTo>
                      <a:pt x="8272" y="4883"/>
                    </a:lnTo>
                    <a:lnTo>
                      <a:pt x="10672" y="4283"/>
                    </a:lnTo>
                    <a:lnTo>
                      <a:pt x="10951" y="4423"/>
                    </a:lnTo>
                    <a:lnTo>
                      <a:pt x="14033" y="3265"/>
                    </a:lnTo>
                    <a:lnTo>
                      <a:pt x="14033" y="3042"/>
                    </a:lnTo>
                    <a:lnTo>
                      <a:pt x="15247" y="2316"/>
                    </a:lnTo>
                    <a:lnTo>
                      <a:pt x="15247" y="11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3776;p45"/>
              <p:cNvSpPr/>
              <p:nvPr/>
            </p:nvSpPr>
            <p:spPr>
              <a:xfrm>
                <a:off x="1066324" y="3967172"/>
                <a:ext cx="943873" cy="164071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2112" extrusionOk="0">
                    <a:moveTo>
                      <a:pt x="12150" y="0"/>
                    </a:moveTo>
                    <a:lnTo>
                      <a:pt x="1" y="28"/>
                    </a:lnTo>
                    <a:lnTo>
                      <a:pt x="405" y="837"/>
                    </a:lnTo>
                    <a:cubicBezTo>
                      <a:pt x="3448" y="1735"/>
                      <a:pt x="4738" y="2112"/>
                      <a:pt x="5833" y="2112"/>
                    </a:cubicBezTo>
                    <a:cubicBezTo>
                      <a:pt x="7187" y="2112"/>
                      <a:pt x="8244" y="1535"/>
                      <a:pt x="11955" y="656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3777;p45"/>
              <p:cNvSpPr/>
              <p:nvPr/>
            </p:nvSpPr>
            <p:spPr>
              <a:xfrm>
                <a:off x="1066324" y="3868822"/>
                <a:ext cx="943873" cy="215421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2773" extrusionOk="0">
                    <a:moveTo>
                      <a:pt x="6236" y="1"/>
                    </a:moveTo>
                    <a:cubicBezTo>
                      <a:pt x="4858" y="1"/>
                      <a:pt x="3607" y="475"/>
                      <a:pt x="1" y="1294"/>
                    </a:cubicBezTo>
                    <a:lnTo>
                      <a:pt x="5706" y="2773"/>
                    </a:lnTo>
                    <a:lnTo>
                      <a:pt x="12150" y="1266"/>
                    </a:lnTo>
                    <a:cubicBezTo>
                      <a:pt x="8840" y="391"/>
                      <a:pt x="7486" y="1"/>
                      <a:pt x="6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3778;p45"/>
              <p:cNvSpPr/>
              <p:nvPr/>
            </p:nvSpPr>
            <p:spPr>
              <a:xfrm>
                <a:off x="1043562" y="2616220"/>
                <a:ext cx="466032" cy="571917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362" extrusionOk="0">
                    <a:moveTo>
                      <a:pt x="1786" y="0"/>
                    </a:moveTo>
                    <a:cubicBezTo>
                      <a:pt x="1306" y="0"/>
                      <a:pt x="52" y="897"/>
                      <a:pt x="1" y="1280"/>
                    </a:cubicBezTo>
                    <a:cubicBezTo>
                      <a:pt x="15" y="1308"/>
                      <a:pt x="3781" y="7319"/>
                      <a:pt x="3795" y="7361"/>
                    </a:cubicBezTo>
                    <a:lnTo>
                      <a:pt x="5999" y="6176"/>
                    </a:lnTo>
                    <a:lnTo>
                      <a:pt x="1898" y="24"/>
                    </a:lnTo>
                    <a:cubicBezTo>
                      <a:pt x="1868" y="8"/>
                      <a:pt x="1830" y="0"/>
                      <a:pt x="17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3779;p45"/>
              <p:cNvSpPr/>
              <p:nvPr/>
            </p:nvSpPr>
            <p:spPr>
              <a:xfrm>
                <a:off x="929831" y="3826328"/>
                <a:ext cx="22839" cy="48553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6250" extrusionOk="0">
                    <a:moveTo>
                      <a:pt x="293" y="0"/>
                    </a:moveTo>
                    <a:lnTo>
                      <a:pt x="0" y="363"/>
                    </a:lnTo>
                    <a:lnTo>
                      <a:pt x="126" y="6249"/>
                    </a:lnTo>
                    <a:lnTo>
                      <a:pt x="70" y="36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3780;p45"/>
              <p:cNvSpPr/>
              <p:nvPr/>
            </p:nvSpPr>
            <p:spPr>
              <a:xfrm>
                <a:off x="1126997" y="2614899"/>
                <a:ext cx="382599" cy="50821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6542" extrusionOk="0">
                    <a:moveTo>
                      <a:pt x="723" y="0"/>
                    </a:moveTo>
                    <a:cubicBezTo>
                      <a:pt x="580" y="0"/>
                      <a:pt x="314" y="115"/>
                      <a:pt x="1" y="292"/>
                    </a:cubicBezTo>
                    <a:lnTo>
                      <a:pt x="4297" y="6541"/>
                    </a:lnTo>
                    <a:lnTo>
                      <a:pt x="4925" y="6193"/>
                    </a:lnTo>
                    <a:lnTo>
                      <a:pt x="824" y="41"/>
                    </a:lnTo>
                    <a:cubicBezTo>
                      <a:pt x="806" y="13"/>
                      <a:pt x="772" y="0"/>
                      <a:pt x="723" y="0"/>
                    </a:cubicBez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3781;p45"/>
              <p:cNvSpPr/>
              <p:nvPr/>
            </p:nvSpPr>
            <p:spPr>
              <a:xfrm>
                <a:off x="1289593" y="3091578"/>
                <a:ext cx="481181" cy="402098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5176" extrusionOk="0">
                    <a:moveTo>
                      <a:pt x="3766" y="1"/>
                    </a:moveTo>
                    <a:lnTo>
                      <a:pt x="1465" y="154"/>
                    </a:lnTo>
                    <a:lnTo>
                      <a:pt x="335" y="1661"/>
                    </a:lnTo>
                    <a:lnTo>
                      <a:pt x="335" y="1912"/>
                    </a:lnTo>
                    <a:lnTo>
                      <a:pt x="14" y="2163"/>
                    </a:lnTo>
                    <a:cubicBezTo>
                      <a:pt x="0" y="2275"/>
                      <a:pt x="84" y="4478"/>
                      <a:pt x="84" y="4660"/>
                    </a:cubicBezTo>
                    <a:lnTo>
                      <a:pt x="2999" y="5176"/>
                    </a:lnTo>
                    <a:lnTo>
                      <a:pt x="6193" y="4660"/>
                    </a:lnTo>
                    <a:lnTo>
                      <a:pt x="6193" y="2247"/>
                    </a:lnTo>
                    <a:lnTo>
                      <a:pt x="5928" y="2079"/>
                    </a:lnTo>
                    <a:lnTo>
                      <a:pt x="5859" y="1731"/>
                    </a:lnTo>
                    <a:lnTo>
                      <a:pt x="37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3782;p45"/>
              <p:cNvSpPr/>
              <p:nvPr/>
            </p:nvSpPr>
            <p:spPr>
              <a:xfrm>
                <a:off x="1290680" y="3235762"/>
                <a:ext cx="240590" cy="25791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320" extrusionOk="0">
                    <a:moveTo>
                      <a:pt x="1786" y="0"/>
                    </a:moveTo>
                    <a:lnTo>
                      <a:pt x="0" y="307"/>
                    </a:lnTo>
                    <a:lnTo>
                      <a:pt x="56" y="2804"/>
                    </a:lnTo>
                    <a:lnTo>
                      <a:pt x="2999" y="3320"/>
                    </a:lnTo>
                    <a:lnTo>
                      <a:pt x="3097" y="544"/>
                    </a:lnTo>
                    <a:lnTo>
                      <a:pt x="1786" y="0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3783;p45"/>
              <p:cNvSpPr/>
              <p:nvPr/>
            </p:nvSpPr>
            <p:spPr>
              <a:xfrm>
                <a:off x="1315540" y="3102454"/>
                <a:ext cx="237405" cy="137658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1772" extrusionOk="0">
                    <a:moveTo>
                      <a:pt x="1131" y="0"/>
                    </a:moveTo>
                    <a:lnTo>
                      <a:pt x="1" y="1507"/>
                    </a:lnTo>
                    <a:lnTo>
                      <a:pt x="3056" y="1772"/>
                    </a:lnTo>
                    <a:lnTo>
                      <a:pt x="3056" y="1772"/>
                    </a:lnTo>
                    <a:lnTo>
                      <a:pt x="1131" y="0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3784;p45"/>
              <p:cNvSpPr/>
              <p:nvPr/>
            </p:nvSpPr>
            <p:spPr>
              <a:xfrm>
                <a:off x="1290680" y="3219138"/>
                <a:ext cx="262265" cy="58963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759" extrusionOk="0">
                    <a:moveTo>
                      <a:pt x="766" y="1"/>
                    </a:moveTo>
                    <a:cubicBezTo>
                      <a:pt x="625" y="1"/>
                      <a:pt x="477" y="2"/>
                      <a:pt x="321" y="5"/>
                    </a:cubicBezTo>
                    <a:lnTo>
                      <a:pt x="321" y="270"/>
                    </a:lnTo>
                    <a:lnTo>
                      <a:pt x="0" y="521"/>
                    </a:lnTo>
                    <a:lnTo>
                      <a:pt x="0" y="521"/>
                    </a:lnTo>
                    <a:cubicBezTo>
                      <a:pt x="275" y="499"/>
                      <a:pt x="551" y="487"/>
                      <a:pt x="827" y="487"/>
                    </a:cubicBezTo>
                    <a:cubicBezTo>
                      <a:pt x="1586" y="487"/>
                      <a:pt x="2346" y="574"/>
                      <a:pt x="3083" y="758"/>
                    </a:cubicBezTo>
                    <a:lnTo>
                      <a:pt x="3306" y="577"/>
                    </a:lnTo>
                    <a:lnTo>
                      <a:pt x="3376" y="270"/>
                    </a:lnTo>
                    <a:cubicBezTo>
                      <a:pt x="3376" y="270"/>
                      <a:pt x="2838" y="1"/>
                      <a:pt x="766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3785;p45"/>
              <p:cNvSpPr/>
              <p:nvPr/>
            </p:nvSpPr>
            <p:spPr>
              <a:xfrm>
                <a:off x="1531195" y="3225974"/>
                <a:ext cx="239581" cy="5212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671" extrusionOk="0">
                    <a:moveTo>
                      <a:pt x="2749" y="1"/>
                    </a:moveTo>
                    <a:lnTo>
                      <a:pt x="280" y="182"/>
                    </a:lnTo>
                    <a:lnTo>
                      <a:pt x="210" y="489"/>
                    </a:lnTo>
                    <a:lnTo>
                      <a:pt x="1" y="670"/>
                    </a:lnTo>
                    <a:lnTo>
                      <a:pt x="3083" y="517"/>
                    </a:lnTo>
                    <a:lnTo>
                      <a:pt x="2818" y="349"/>
                    </a:lnTo>
                    <a:lnTo>
                      <a:pt x="2749" y="1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3786;p45"/>
              <p:cNvSpPr/>
              <p:nvPr/>
            </p:nvSpPr>
            <p:spPr>
              <a:xfrm>
                <a:off x="1290680" y="3897799"/>
                <a:ext cx="497417" cy="138823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1787" extrusionOk="0">
                    <a:moveTo>
                      <a:pt x="3362" y="1"/>
                    </a:moveTo>
                    <a:lnTo>
                      <a:pt x="0" y="1019"/>
                    </a:lnTo>
                    <a:lnTo>
                      <a:pt x="3180" y="1786"/>
                    </a:lnTo>
                    <a:lnTo>
                      <a:pt x="6402" y="796"/>
                    </a:lnTo>
                    <a:lnTo>
                      <a:pt x="3362" y="1"/>
                    </a:lnTo>
                    <a:close/>
                  </a:path>
                </a:pathLst>
              </a:custGeom>
              <a:gradFill>
                <a:gsLst>
                  <a:gs pos="0">
                    <a:srgbClr val="11E7FF"/>
                  </a:gs>
                  <a:gs pos="100000">
                    <a:srgbClr val="067B8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3787;p45"/>
              <p:cNvSpPr/>
              <p:nvPr/>
            </p:nvSpPr>
            <p:spPr>
              <a:xfrm>
                <a:off x="1052263" y="3496863"/>
                <a:ext cx="119246" cy="212468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735" extrusionOk="0">
                    <a:moveTo>
                      <a:pt x="935" y="1"/>
                    </a:moveTo>
                    <a:lnTo>
                      <a:pt x="0" y="698"/>
                    </a:lnTo>
                    <a:lnTo>
                      <a:pt x="628" y="2735"/>
                    </a:lnTo>
                    <a:lnTo>
                      <a:pt x="1535" y="1549"/>
                    </a:lnTo>
                    <a:lnTo>
                      <a:pt x="935" y="1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3788;p45"/>
              <p:cNvSpPr/>
              <p:nvPr/>
            </p:nvSpPr>
            <p:spPr>
              <a:xfrm>
                <a:off x="1145408" y="3991021"/>
                <a:ext cx="57565" cy="6937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93" extrusionOk="0">
                    <a:moveTo>
                      <a:pt x="1" y="0"/>
                    </a:moveTo>
                    <a:lnTo>
                      <a:pt x="280" y="767"/>
                    </a:lnTo>
                    <a:lnTo>
                      <a:pt x="740" y="893"/>
                    </a:lnTo>
                    <a:lnTo>
                      <a:pt x="489" y="1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3789;p45"/>
              <p:cNvSpPr/>
              <p:nvPr/>
            </p:nvSpPr>
            <p:spPr>
              <a:xfrm>
                <a:off x="1202896" y="4005082"/>
                <a:ext cx="3472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838" extrusionOk="0">
                    <a:moveTo>
                      <a:pt x="0" y="1"/>
                    </a:moveTo>
                    <a:lnTo>
                      <a:pt x="196" y="768"/>
                    </a:lnTo>
                    <a:lnTo>
                      <a:pt x="447" y="837"/>
                    </a:lnTo>
                    <a:lnTo>
                      <a:pt x="447" y="837"/>
                    </a:lnTo>
                    <a:lnTo>
                      <a:pt x="223" y="5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3790;p45"/>
              <p:cNvSpPr/>
              <p:nvPr/>
            </p:nvSpPr>
            <p:spPr>
              <a:xfrm>
                <a:off x="952593" y="3370081"/>
                <a:ext cx="340260" cy="456322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5874" extrusionOk="0">
                    <a:moveTo>
                      <a:pt x="4380" y="1"/>
                    </a:moveTo>
                    <a:lnTo>
                      <a:pt x="0" y="3293"/>
                    </a:lnTo>
                    <a:lnTo>
                      <a:pt x="0" y="5873"/>
                    </a:lnTo>
                    <a:lnTo>
                      <a:pt x="56" y="3334"/>
                    </a:lnTo>
                    <a:lnTo>
                      <a:pt x="43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3791;p45"/>
              <p:cNvSpPr/>
              <p:nvPr/>
            </p:nvSpPr>
            <p:spPr>
              <a:xfrm>
                <a:off x="1146496" y="2614666"/>
                <a:ext cx="363100" cy="481336"/>
              </a:xfrm>
              <a:custGeom>
                <a:avLst/>
                <a:gdLst/>
                <a:ahLst/>
                <a:cxnLst/>
                <a:rect l="l" t="t" r="r" b="b"/>
                <a:pathLst>
                  <a:path w="4674" h="6196" extrusionOk="0">
                    <a:moveTo>
                      <a:pt x="473" y="0"/>
                    </a:moveTo>
                    <a:cubicBezTo>
                      <a:pt x="394" y="0"/>
                      <a:pt x="253" y="33"/>
                      <a:pt x="1" y="156"/>
                    </a:cubicBezTo>
                    <a:cubicBezTo>
                      <a:pt x="1" y="156"/>
                      <a:pt x="272" y="59"/>
                      <a:pt x="435" y="59"/>
                    </a:cubicBezTo>
                    <a:cubicBezTo>
                      <a:pt x="468" y="59"/>
                      <a:pt x="496" y="63"/>
                      <a:pt x="517" y="72"/>
                    </a:cubicBezTo>
                    <a:lnTo>
                      <a:pt x="4660" y="6196"/>
                    </a:lnTo>
                    <a:lnTo>
                      <a:pt x="4674" y="6196"/>
                    </a:lnTo>
                    <a:lnTo>
                      <a:pt x="573" y="44"/>
                    </a:lnTo>
                    <a:cubicBezTo>
                      <a:pt x="573" y="44"/>
                      <a:pt x="565" y="0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3792;p45"/>
              <p:cNvSpPr/>
              <p:nvPr/>
            </p:nvSpPr>
            <p:spPr>
              <a:xfrm>
                <a:off x="1315540" y="3090490"/>
                <a:ext cx="455234" cy="175646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2261" extrusionOk="0">
                    <a:moveTo>
                      <a:pt x="3432" y="1"/>
                    </a:moveTo>
                    <a:lnTo>
                      <a:pt x="1131" y="154"/>
                    </a:lnTo>
                    <a:lnTo>
                      <a:pt x="1" y="1661"/>
                    </a:lnTo>
                    <a:lnTo>
                      <a:pt x="1159" y="182"/>
                    </a:lnTo>
                    <a:lnTo>
                      <a:pt x="3418" y="71"/>
                    </a:lnTo>
                    <a:lnTo>
                      <a:pt x="5455" y="1745"/>
                    </a:lnTo>
                    <a:lnTo>
                      <a:pt x="5538" y="2107"/>
                    </a:lnTo>
                    <a:lnTo>
                      <a:pt x="5859" y="2261"/>
                    </a:lnTo>
                    <a:lnTo>
                      <a:pt x="5594" y="2093"/>
                    </a:lnTo>
                    <a:lnTo>
                      <a:pt x="5525" y="1745"/>
                    </a:lnTo>
                    <a:lnTo>
                      <a:pt x="3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3793;p45"/>
              <p:cNvSpPr/>
              <p:nvPr/>
            </p:nvSpPr>
            <p:spPr>
              <a:xfrm>
                <a:off x="1765261" y="3266060"/>
                <a:ext cx="5516" cy="188619"/>
              </a:xfrm>
              <a:custGeom>
                <a:avLst/>
                <a:gdLst/>
                <a:ahLst/>
                <a:cxnLst/>
                <a:rect l="l" t="t" r="r" b="b"/>
                <a:pathLst>
                  <a:path w="71" h="2428" extrusionOk="0">
                    <a:moveTo>
                      <a:pt x="70" y="1"/>
                    </a:moveTo>
                    <a:lnTo>
                      <a:pt x="1" y="2428"/>
                    </a:lnTo>
                    <a:lnTo>
                      <a:pt x="70" y="2414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3794;p45"/>
              <p:cNvSpPr/>
              <p:nvPr/>
            </p:nvSpPr>
            <p:spPr>
              <a:xfrm>
                <a:off x="1403324" y="3855538"/>
                <a:ext cx="606875" cy="163682"/>
              </a:xfrm>
              <a:custGeom>
                <a:avLst/>
                <a:gdLst/>
                <a:ahLst/>
                <a:cxnLst/>
                <a:rect l="l" t="t" r="r" b="b"/>
                <a:pathLst>
                  <a:path w="7812" h="2107" extrusionOk="0">
                    <a:moveTo>
                      <a:pt x="2009" y="1"/>
                    </a:moveTo>
                    <a:lnTo>
                      <a:pt x="1" y="475"/>
                    </a:lnTo>
                    <a:lnTo>
                      <a:pt x="2009" y="43"/>
                    </a:lnTo>
                    <a:lnTo>
                      <a:pt x="7756" y="1451"/>
                    </a:lnTo>
                    <a:lnTo>
                      <a:pt x="7617" y="2107"/>
                    </a:lnTo>
                    <a:lnTo>
                      <a:pt x="7812" y="1437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3795;p45"/>
              <p:cNvSpPr/>
              <p:nvPr/>
            </p:nvSpPr>
            <p:spPr>
              <a:xfrm>
                <a:off x="1174696" y="4314970"/>
                <a:ext cx="797592" cy="286192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3684" extrusionOk="0">
                    <a:moveTo>
                      <a:pt x="2888" y="1"/>
                    </a:moveTo>
                    <a:lnTo>
                      <a:pt x="1" y="1354"/>
                    </a:lnTo>
                    <a:lnTo>
                      <a:pt x="1" y="1354"/>
                    </a:lnTo>
                    <a:lnTo>
                      <a:pt x="2902" y="57"/>
                    </a:lnTo>
                    <a:lnTo>
                      <a:pt x="10169" y="2540"/>
                    </a:lnTo>
                    <a:lnTo>
                      <a:pt x="10267" y="3683"/>
                    </a:lnTo>
                    <a:lnTo>
                      <a:pt x="10267" y="251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3796;p45"/>
              <p:cNvSpPr/>
              <p:nvPr/>
            </p:nvSpPr>
            <p:spPr>
              <a:xfrm>
                <a:off x="1066324" y="3967172"/>
                <a:ext cx="943873" cy="108837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1401" extrusionOk="0">
                    <a:moveTo>
                      <a:pt x="12150" y="0"/>
                    </a:moveTo>
                    <a:lnTo>
                      <a:pt x="12150" y="0"/>
                    </a:lnTo>
                    <a:cubicBezTo>
                      <a:pt x="8464" y="829"/>
                      <a:pt x="7241" y="1332"/>
                      <a:pt x="5858" y="1332"/>
                    </a:cubicBezTo>
                    <a:cubicBezTo>
                      <a:pt x="4635" y="1332"/>
                      <a:pt x="3288" y="938"/>
                      <a:pt x="1" y="28"/>
                    </a:cubicBezTo>
                    <a:lnTo>
                      <a:pt x="1" y="28"/>
                    </a:lnTo>
                    <a:cubicBezTo>
                      <a:pt x="3305" y="988"/>
                      <a:pt x="4647" y="1401"/>
                      <a:pt x="5856" y="1401"/>
                    </a:cubicBezTo>
                    <a:cubicBezTo>
                      <a:pt x="7230" y="1401"/>
                      <a:pt x="8433" y="868"/>
                      <a:pt x="1215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3797;p45"/>
              <p:cNvSpPr/>
              <p:nvPr/>
            </p:nvSpPr>
            <p:spPr>
              <a:xfrm>
                <a:off x="1495459" y="3902149"/>
                <a:ext cx="88949" cy="13121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689" extrusionOk="0">
                    <a:moveTo>
                      <a:pt x="907" y="0"/>
                    </a:moveTo>
                    <a:lnTo>
                      <a:pt x="0" y="1591"/>
                    </a:lnTo>
                    <a:lnTo>
                      <a:pt x="363" y="1688"/>
                    </a:lnTo>
                    <a:lnTo>
                      <a:pt x="1144" y="56"/>
                    </a:lnTo>
                    <a:lnTo>
                      <a:pt x="907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3798;p45"/>
              <p:cNvSpPr/>
              <p:nvPr/>
            </p:nvSpPr>
            <p:spPr>
              <a:xfrm>
                <a:off x="1537720" y="3908675"/>
                <a:ext cx="74811" cy="12794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647" extrusionOk="0">
                    <a:moveTo>
                      <a:pt x="726" y="0"/>
                    </a:moveTo>
                    <a:lnTo>
                      <a:pt x="0" y="1646"/>
                    </a:lnTo>
                    <a:lnTo>
                      <a:pt x="0" y="1646"/>
                    </a:lnTo>
                    <a:lnTo>
                      <a:pt x="405" y="1534"/>
                    </a:lnTo>
                    <a:lnTo>
                      <a:pt x="963" y="70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3799;p45"/>
              <p:cNvSpPr/>
              <p:nvPr/>
            </p:nvSpPr>
            <p:spPr>
              <a:xfrm>
                <a:off x="952593" y="3990944"/>
                <a:ext cx="146902" cy="23748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3057" extrusionOk="0">
                    <a:moveTo>
                      <a:pt x="1204" y="1"/>
                    </a:moveTo>
                    <a:cubicBezTo>
                      <a:pt x="1198" y="1"/>
                      <a:pt x="1192" y="1"/>
                      <a:pt x="1186" y="1"/>
                    </a:cubicBezTo>
                    <a:lnTo>
                      <a:pt x="0" y="1"/>
                    </a:lnTo>
                    <a:lnTo>
                      <a:pt x="0" y="3056"/>
                    </a:lnTo>
                    <a:lnTo>
                      <a:pt x="1186" y="3056"/>
                    </a:lnTo>
                    <a:cubicBezTo>
                      <a:pt x="1192" y="3056"/>
                      <a:pt x="1198" y="3057"/>
                      <a:pt x="1204" y="3057"/>
                    </a:cubicBezTo>
                    <a:cubicBezTo>
                      <a:pt x="1891" y="3057"/>
                      <a:pt x="1891" y="1"/>
                      <a:pt x="1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3800;p45"/>
              <p:cNvSpPr/>
              <p:nvPr/>
            </p:nvSpPr>
            <p:spPr>
              <a:xfrm>
                <a:off x="1174696" y="4053869"/>
                <a:ext cx="3340" cy="366285"/>
              </a:xfrm>
              <a:custGeom>
                <a:avLst/>
                <a:gdLst/>
                <a:ahLst/>
                <a:cxnLst/>
                <a:rect l="l" t="t" r="r" b="b"/>
                <a:pathLst>
                  <a:path w="43" h="4715" extrusionOk="0">
                    <a:moveTo>
                      <a:pt x="1" y="0"/>
                    </a:moveTo>
                    <a:lnTo>
                      <a:pt x="1" y="4715"/>
                    </a:lnTo>
                    <a:lnTo>
                      <a:pt x="42" y="470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3801;p45"/>
              <p:cNvSpPr/>
              <p:nvPr/>
            </p:nvSpPr>
            <p:spPr>
              <a:xfrm>
                <a:off x="1097787" y="3453515"/>
                <a:ext cx="197242" cy="492057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6334" extrusionOk="0">
                    <a:moveTo>
                      <a:pt x="2539" y="1"/>
                    </a:moveTo>
                    <a:lnTo>
                      <a:pt x="42" y="3293"/>
                    </a:lnTo>
                    <a:lnTo>
                      <a:pt x="0" y="5148"/>
                    </a:lnTo>
                    <a:lnTo>
                      <a:pt x="991" y="5720"/>
                    </a:lnTo>
                    <a:lnTo>
                      <a:pt x="991" y="6333"/>
                    </a:lnTo>
                    <a:lnTo>
                      <a:pt x="1005" y="6319"/>
                    </a:lnTo>
                    <a:lnTo>
                      <a:pt x="1046" y="5706"/>
                    </a:lnTo>
                    <a:lnTo>
                      <a:pt x="56" y="5120"/>
                    </a:lnTo>
                    <a:lnTo>
                      <a:pt x="98" y="3293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3802;p45"/>
              <p:cNvSpPr/>
              <p:nvPr/>
            </p:nvSpPr>
            <p:spPr>
              <a:xfrm>
                <a:off x="913517" y="4319320"/>
                <a:ext cx="1051233" cy="347951"/>
              </a:xfrm>
              <a:custGeom>
                <a:avLst/>
                <a:gdLst/>
                <a:ahLst/>
                <a:cxnLst/>
                <a:rect l="l" t="t" r="r" b="b"/>
                <a:pathLst>
                  <a:path w="13532" h="4479" extrusionOk="0">
                    <a:moveTo>
                      <a:pt x="6264" y="1"/>
                    </a:moveTo>
                    <a:lnTo>
                      <a:pt x="3363" y="1298"/>
                    </a:lnTo>
                    <a:lnTo>
                      <a:pt x="1" y="266"/>
                    </a:lnTo>
                    <a:lnTo>
                      <a:pt x="2986" y="2484"/>
                    </a:lnTo>
                    <a:lnTo>
                      <a:pt x="8105" y="4478"/>
                    </a:lnTo>
                    <a:lnTo>
                      <a:pt x="13531" y="2484"/>
                    </a:lnTo>
                    <a:lnTo>
                      <a:pt x="6264" y="1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3803;p45"/>
              <p:cNvSpPr/>
              <p:nvPr/>
            </p:nvSpPr>
            <p:spPr>
              <a:xfrm>
                <a:off x="1635216" y="3585736"/>
                <a:ext cx="346864" cy="257992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3321" extrusionOk="0">
                    <a:moveTo>
                      <a:pt x="4130" y="0"/>
                    </a:moveTo>
                    <a:cubicBezTo>
                      <a:pt x="3418" y="572"/>
                      <a:pt x="336" y="2428"/>
                      <a:pt x="1" y="3320"/>
                    </a:cubicBezTo>
                    <a:cubicBezTo>
                      <a:pt x="391" y="3223"/>
                      <a:pt x="768" y="3097"/>
                      <a:pt x="1117" y="2902"/>
                    </a:cubicBezTo>
                    <a:cubicBezTo>
                      <a:pt x="1912" y="2316"/>
                      <a:pt x="3641" y="1033"/>
                      <a:pt x="4464" y="433"/>
                    </a:cubicBez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3804;p45"/>
              <p:cNvSpPr/>
              <p:nvPr/>
            </p:nvSpPr>
            <p:spPr>
              <a:xfrm>
                <a:off x="1633040" y="3581385"/>
                <a:ext cx="352301" cy="264517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405" extrusionOk="0">
                    <a:moveTo>
                      <a:pt x="4171" y="84"/>
                    </a:moveTo>
                    <a:lnTo>
                      <a:pt x="4464" y="489"/>
                    </a:lnTo>
                    <a:lnTo>
                      <a:pt x="1117" y="2958"/>
                    </a:lnTo>
                    <a:cubicBezTo>
                      <a:pt x="810" y="3125"/>
                      <a:pt x="475" y="3251"/>
                      <a:pt x="126" y="3334"/>
                    </a:cubicBezTo>
                    <a:lnTo>
                      <a:pt x="112" y="3306"/>
                    </a:lnTo>
                    <a:cubicBezTo>
                      <a:pt x="545" y="2372"/>
                      <a:pt x="3446" y="698"/>
                      <a:pt x="4171" y="84"/>
                    </a:cubicBezTo>
                    <a:close/>
                    <a:moveTo>
                      <a:pt x="4171" y="1"/>
                    </a:moveTo>
                    <a:cubicBezTo>
                      <a:pt x="3362" y="684"/>
                      <a:pt x="475" y="2302"/>
                      <a:pt x="1" y="3376"/>
                    </a:cubicBezTo>
                    <a:lnTo>
                      <a:pt x="15" y="3404"/>
                    </a:lnTo>
                    <a:cubicBezTo>
                      <a:pt x="1173" y="3306"/>
                      <a:pt x="3641" y="1047"/>
                      <a:pt x="4534" y="503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3805;p45"/>
              <p:cNvSpPr/>
              <p:nvPr/>
            </p:nvSpPr>
            <p:spPr>
              <a:xfrm>
                <a:off x="1645004" y="3646408"/>
                <a:ext cx="292639" cy="18970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442" extrusionOk="0">
                    <a:moveTo>
                      <a:pt x="0" y="2442"/>
                    </a:moveTo>
                    <a:cubicBezTo>
                      <a:pt x="168" y="1842"/>
                      <a:pt x="2469" y="377"/>
                      <a:pt x="2985" y="1"/>
                    </a:cubicBezTo>
                    <a:lnTo>
                      <a:pt x="3766" y="1"/>
                    </a:lnTo>
                    <a:cubicBezTo>
                      <a:pt x="3027" y="475"/>
                      <a:pt x="949" y="2344"/>
                      <a:pt x="0" y="24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3806;p45"/>
              <p:cNvSpPr/>
              <p:nvPr/>
            </p:nvSpPr>
            <p:spPr>
              <a:xfrm>
                <a:off x="1671417" y="3809470"/>
                <a:ext cx="4661" cy="396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1" extrusionOk="0">
                    <a:moveTo>
                      <a:pt x="32" y="0"/>
                    </a:moveTo>
                    <a:cubicBezTo>
                      <a:pt x="23" y="0"/>
                      <a:pt x="14" y="6"/>
                      <a:pt x="9" y="22"/>
                    </a:cubicBezTo>
                    <a:cubicBezTo>
                      <a:pt x="0" y="39"/>
                      <a:pt x="13" y="51"/>
                      <a:pt x="27" y="51"/>
                    </a:cubicBezTo>
                    <a:cubicBezTo>
                      <a:pt x="36" y="51"/>
                      <a:pt x="46" y="46"/>
                      <a:pt x="51" y="36"/>
                    </a:cubicBezTo>
                    <a:cubicBezTo>
                      <a:pt x="60" y="18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3807;p45"/>
              <p:cNvSpPr/>
              <p:nvPr/>
            </p:nvSpPr>
            <p:spPr>
              <a:xfrm>
                <a:off x="1741023" y="3762936"/>
                <a:ext cx="13828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37" extrusionOk="0">
                    <a:moveTo>
                      <a:pt x="89" y="0"/>
                    </a:moveTo>
                    <a:cubicBezTo>
                      <a:pt x="64" y="0"/>
                      <a:pt x="39" y="11"/>
                      <a:pt x="20" y="35"/>
                    </a:cubicBezTo>
                    <a:cubicBezTo>
                      <a:pt x="1" y="92"/>
                      <a:pt x="53" y="136"/>
                      <a:pt x="102" y="136"/>
                    </a:cubicBezTo>
                    <a:cubicBezTo>
                      <a:pt x="124" y="136"/>
                      <a:pt x="146" y="127"/>
                      <a:pt x="159" y="105"/>
                    </a:cubicBezTo>
                    <a:cubicBezTo>
                      <a:pt x="177" y="40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3808;p45"/>
              <p:cNvSpPr/>
              <p:nvPr/>
            </p:nvSpPr>
            <p:spPr>
              <a:xfrm>
                <a:off x="1708628" y="3770006"/>
                <a:ext cx="13673" cy="10332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33" extrusionOk="0">
                    <a:moveTo>
                      <a:pt x="89" y="0"/>
                    </a:moveTo>
                    <a:cubicBezTo>
                      <a:pt x="64" y="0"/>
                      <a:pt x="38" y="12"/>
                      <a:pt x="18" y="42"/>
                    </a:cubicBezTo>
                    <a:cubicBezTo>
                      <a:pt x="0" y="96"/>
                      <a:pt x="47" y="133"/>
                      <a:pt x="93" y="133"/>
                    </a:cubicBezTo>
                    <a:cubicBezTo>
                      <a:pt x="118" y="133"/>
                      <a:pt x="143" y="122"/>
                      <a:pt x="158" y="97"/>
                    </a:cubicBezTo>
                    <a:cubicBezTo>
                      <a:pt x="176" y="43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3809;p45"/>
              <p:cNvSpPr/>
              <p:nvPr/>
            </p:nvSpPr>
            <p:spPr>
              <a:xfrm>
                <a:off x="1726652" y="3778629"/>
                <a:ext cx="13051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0" extrusionOk="0">
                    <a:moveTo>
                      <a:pt x="80" y="1"/>
                    </a:moveTo>
                    <a:cubicBezTo>
                      <a:pt x="55" y="1"/>
                      <a:pt x="29" y="13"/>
                      <a:pt x="9" y="42"/>
                    </a:cubicBezTo>
                    <a:cubicBezTo>
                      <a:pt x="0" y="97"/>
                      <a:pt x="44" y="139"/>
                      <a:pt x="88" y="139"/>
                    </a:cubicBezTo>
                    <a:cubicBezTo>
                      <a:pt x="111" y="139"/>
                      <a:pt x="134" y="127"/>
                      <a:pt x="149" y="98"/>
                    </a:cubicBezTo>
                    <a:cubicBezTo>
                      <a:pt x="167" y="43"/>
                      <a:pt x="126" y="1"/>
                      <a:pt x="8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3810;p45"/>
              <p:cNvSpPr/>
              <p:nvPr/>
            </p:nvSpPr>
            <p:spPr>
              <a:xfrm>
                <a:off x="1703190" y="3789505"/>
                <a:ext cx="13750" cy="1079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9" extrusionOk="0">
                    <a:moveTo>
                      <a:pt x="89" y="0"/>
                    </a:moveTo>
                    <a:cubicBezTo>
                      <a:pt x="64" y="0"/>
                      <a:pt x="38" y="12"/>
                      <a:pt x="18" y="42"/>
                    </a:cubicBezTo>
                    <a:cubicBezTo>
                      <a:pt x="0" y="96"/>
                      <a:pt x="47" y="139"/>
                      <a:pt x="94" y="139"/>
                    </a:cubicBezTo>
                    <a:cubicBezTo>
                      <a:pt x="119" y="139"/>
                      <a:pt x="143" y="127"/>
                      <a:pt x="158" y="97"/>
                    </a:cubicBezTo>
                    <a:cubicBezTo>
                      <a:pt x="176" y="43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3811;p45"/>
              <p:cNvSpPr/>
              <p:nvPr/>
            </p:nvSpPr>
            <p:spPr>
              <a:xfrm>
                <a:off x="1749802" y="3740718"/>
                <a:ext cx="13673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0" extrusionOk="0">
                    <a:moveTo>
                      <a:pt x="82" y="1"/>
                    </a:moveTo>
                    <a:cubicBezTo>
                      <a:pt x="58" y="1"/>
                      <a:pt x="33" y="13"/>
                      <a:pt x="18" y="42"/>
                    </a:cubicBezTo>
                    <a:cubicBezTo>
                      <a:pt x="0" y="96"/>
                      <a:pt x="47" y="139"/>
                      <a:pt x="93" y="139"/>
                    </a:cubicBezTo>
                    <a:cubicBezTo>
                      <a:pt x="118" y="139"/>
                      <a:pt x="143" y="127"/>
                      <a:pt x="158" y="98"/>
                    </a:cubicBezTo>
                    <a:cubicBezTo>
                      <a:pt x="176" y="43"/>
                      <a:pt x="129" y="1"/>
                      <a:pt x="8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3812;p45"/>
              <p:cNvSpPr/>
              <p:nvPr/>
            </p:nvSpPr>
            <p:spPr>
              <a:xfrm>
                <a:off x="1779400" y="3738621"/>
                <a:ext cx="15149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2" extrusionOk="0">
                    <a:moveTo>
                      <a:pt x="94" y="0"/>
                    </a:moveTo>
                    <a:cubicBezTo>
                      <a:pt x="68" y="0"/>
                      <a:pt x="42" y="13"/>
                      <a:pt x="28" y="41"/>
                    </a:cubicBezTo>
                    <a:cubicBezTo>
                      <a:pt x="0" y="105"/>
                      <a:pt x="51" y="152"/>
                      <a:pt x="102" y="152"/>
                    </a:cubicBezTo>
                    <a:cubicBezTo>
                      <a:pt x="127" y="152"/>
                      <a:pt x="153" y="139"/>
                      <a:pt x="167" y="111"/>
                    </a:cubicBezTo>
                    <a:cubicBezTo>
                      <a:pt x="195" y="46"/>
                      <a:pt x="144" y="0"/>
                      <a:pt x="9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3813;p45"/>
              <p:cNvSpPr/>
              <p:nvPr/>
            </p:nvSpPr>
            <p:spPr>
              <a:xfrm>
                <a:off x="1778934" y="3721763"/>
                <a:ext cx="13129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37" extrusionOk="0">
                    <a:moveTo>
                      <a:pt x="79" y="0"/>
                    </a:moveTo>
                    <a:cubicBezTo>
                      <a:pt x="57" y="0"/>
                      <a:pt x="34" y="11"/>
                      <a:pt x="20" y="35"/>
                    </a:cubicBezTo>
                    <a:cubicBezTo>
                      <a:pt x="1" y="92"/>
                      <a:pt x="47" y="136"/>
                      <a:pt x="96" y="136"/>
                    </a:cubicBezTo>
                    <a:cubicBezTo>
                      <a:pt x="118" y="136"/>
                      <a:pt x="142" y="127"/>
                      <a:pt x="159" y="105"/>
                    </a:cubicBezTo>
                    <a:cubicBezTo>
                      <a:pt x="169" y="40"/>
                      <a:pt x="123" y="0"/>
                      <a:pt x="7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3814;p45"/>
              <p:cNvSpPr/>
              <p:nvPr/>
            </p:nvSpPr>
            <p:spPr>
              <a:xfrm>
                <a:off x="1805036" y="3699545"/>
                <a:ext cx="13750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0" extrusionOk="0">
                    <a:moveTo>
                      <a:pt x="89" y="1"/>
                    </a:moveTo>
                    <a:cubicBezTo>
                      <a:pt x="64" y="1"/>
                      <a:pt x="38" y="13"/>
                      <a:pt x="19" y="42"/>
                    </a:cubicBezTo>
                    <a:cubicBezTo>
                      <a:pt x="0" y="96"/>
                      <a:pt x="47" y="139"/>
                      <a:pt x="94" y="139"/>
                    </a:cubicBezTo>
                    <a:cubicBezTo>
                      <a:pt x="119" y="139"/>
                      <a:pt x="144" y="127"/>
                      <a:pt x="158" y="98"/>
                    </a:cubicBezTo>
                    <a:cubicBezTo>
                      <a:pt x="176" y="43"/>
                      <a:pt x="135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3815;p45"/>
              <p:cNvSpPr/>
              <p:nvPr/>
            </p:nvSpPr>
            <p:spPr>
              <a:xfrm>
                <a:off x="1819486" y="3710965"/>
                <a:ext cx="15149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2" extrusionOk="0">
                    <a:moveTo>
                      <a:pt x="95" y="1"/>
                    </a:moveTo>
                    <a:cubicBezTo>
                      <a:pt x="69" y="1"/>
                      <a:pt x="42" y="14"/>
                      <a:pt x="28" y="48"/>
                    </a:cubicBezTo>
                    <a:cubicBezTo>
                      <a:pt x="1" y="103"/>
                      <a:pt x="51" y="152"/>
                      <a:pt x="100" y="152"/>
                    </a:cubicBezTo>
                    <a:cubicBezTo>
                      <a:pt x="127" y="152"/>
                      <a:pt x="153" y="138"/>
                      <a:pt x="167" y="104"/>
                    </a:cubicBezTo>
                    <a:cubicBezTo>
                      <a:pt x="195" y="49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3816;p45"/>
              <p:cNvSpPr/>
              <p:nvPr/>
            </p:nvSpPr>
            <p:spPr>
              <a:xfrm>
                <a:off x="1842947" y="3688747"/>
                <a:ext cx="13750" cy="1079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9" extrusionOk="0">
                    <a:moveTo>
                      <a:pt x="83" y="0"/>
                    </a:moveTo>
                    <a:cubicBezTo>
                      <a:pt x="58" y="0"/>
                      <a:pt x="33" y="12"/>
                      <a:pt x="19" y="41"/>
                    </a:cubicBezTo>
                    <a:cubicBezTo>
                      <a:pt x="1" y="96"/>
                      <a:pt x="48" y="139"/>
                      <a:pt x="94" y="139"/>
                    </a:cubicBezTo>
                    <a:cubicBezTo>
                      <a:pt x="119" y="139"/>
                      <a:pt x="144" y="126"/>
                      <a:pt x="158" y="97"/>
                    </a:cubicBezTo>
                    <a:cubicBezTo>
                      <a:pt x="176" y="43"/>
                      <a:pt x="130" y="0"/>
                      <a:pt x="83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3817;p45"/>
              <p:cNvSpPr/>
              <p:nvPr/>
            </p:nvSpPr>
            <p:spPr>
              <a:xfrm>
                <a:off x="1864621" y="3678958"/>
                <a:ext cx="13750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0" extrusionOk="0">
                    <a:moveTo>
                      <a:pt x="83" y="0"/>
                    </a:moveTo>
                    <a:cubicBezTo>
                      <a:pt x="58" y="0"/>
                      <a:pt x="33" y="13"/>
                      <a:pt x="19" y="42"/>
                    </a:cubicBezTo>
                    <a:cubicBezTo>
                      <a:pt x="1" y="96"/>
                      <a:pt x="48" y="139"/>
                      <a:pt x="94" y="139"/>
                    </a:cubicBezTo>
                    <a:cubicBezTo>
                      <a:pt x="119" y="139"/>
                      <a:pt x="144" y="127"/>
                      <a:pt x="158" y="98"/>
                    </a:cubicBezTo>
                    <a:cubicBezTo>
                      <a:pt x="176" y="43"/>
                      <a:pt x="130" y="0"/>
                      <a:pt x="83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3818;p45"/>
              <p:cNvSpPr/>
              <p:nvPr/>
            </p:nvSpPr>
            <p:spPr>
              <a:xfrm>
                <a:off x="1802473" y="3721297"/>
                <a:ext cx="8002" cy="637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82" extrusionOk="0">
                    <a:moveTo>
                      <a:pt x="48" y="0"/>
                    </a:moveTo>
                    <a:cubicBezTo>
                      <a:pt x="34" y="0"/>
                      <a:pt x="19" y="8"/>
                      <a:pt x="10" y="27"/>
                    </a:cubicBezTo>
                    <a:cubicBezTo>
                      <a:pt x="1" y="54"/>
                      <a:pt x="27" y="82"/>
                      <a:pt x="55" y="82"/>
                    </a:cubicBezTo>
                    <a:cubicBezTo>
                      <a:pt x="69" y="82"/>
                      <a:pt x="84" y="74"/>
                      <a:pt x="93" y="55"/>
                    </a:cubicBezTo>
                    <a:cubicBezTo>
                      <a:pt x="103" y="27"/>
                      <a:pt x="76" y="0"/>
                      <a:pt x="48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3819;p45"/>
              <p:cNvSpPr/>
              <p:nvPr/>
            </p:nvSpPr>
            <p:spPr>
              <a:xfrm>
                <a:off x="1829896" y="370047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64" y="0"/>
                    </a:moveTo>
                    <a:cubicBezTo>
                      <a:pt x="47" y="0"/>
                      <a:pt x="30" y="9"/>
                      <a:pt x="19" y="30"/>
                    </a:cubicBezTo>
                    <a:cubicBezTo>
                      <a:pt x="1" y="67"/>
                      <a:pt x="32" y="98"/>
                      <a:pt x="63" y="98"/>
                    </a:cubicBezTo>
                    <a:cubicBezTo>
                      <a:pt x="78" y="98"/>
                      <a:pt x="94" y="90"/>
                      <a:pt x="103" y="72"/>
                    </a:cubicBezTo>
                    <a:cubicBezTo>
                      <a:pt x="121" y="28"/>
                      <a:pt x="94" y="0"/>
                      <a:pt x="6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3820;p45"/>
              <p:cNvSpPr/>
              <p:nvPr/>
            </p:nvSpPr>
            <p:spPr>
              <a:xfrm>
                <a:off x="1846909" y="3672511"/>
                <a:ext cx="8701" cy="644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83" extrusionOk="0">
                    <a:moveTo>
                      <a:pt x="52" y="0"/>
                    </a:moveTo>
                    <a:cubicBezTo>
                      <a:pt x="36" y="0"/>
                      <a:pt x="19" y="8"/>
                      <a:pt x="10" y="27"/>
                    </a:cubicBezTo>
                    <a:cubicBezTo>
                      <a:pt x="1" y="55"/>
                      <a:pt x="27" y="82"/>
                      <a:pt x="55" y="82"/>
                    </a:cubicBezTo>
                    <a:cubicBezTo>
                      <a:pt x="69" y="82"/>
                      <a:pt x="84" y="74"/>
                      <a:pt x="93" y="55"/>
                    </a:cubicBezTo>
                    <a:cubicBezTo>
                      <a:pt x="112" y="28"/>
                      <a:pt x="82" y="0"/>
                      <a:pt x="52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3821;p45"/>
              <p:cNvSpPr/>
              <p:nvPr/>
            </p:nvSpPr>
            <p:spPr>
              <a:xfrm>
                <a:off x="1868894" y="3660625"/>
                <a:ext cx="9478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6" extrusionOk="0">
                    <a:moveTo>
                      <a:pt x="60" y="0"/>
                    </a:moveTo>
                    <a:cubicBezTo>
                      <a:pt x="44" y="0"/>
                      <a:pt x="29" y="8"/>
                      <a:pt x="20" y="27"/>
                    </a:cubicBezTo>
                    <a:cubicBezTo>
                      <a:pt x="1" y="64"/>
                      <a:pt x="32" y="95"/>
                      <a:pt x="63" y="95"/>
                    </a:cubicBezTo>
                    <a:cubicBezTo>
                      <a:pt x="78" y="95"/>
                      <a:pt x="94" y="87"/>
                      <a:pt x="103" y="69"/>
                    </a:cubicBezTo>
                    <a:cubicBezTo>
                      <a:pt x="122" y="31"/>
                      <a:pt x="91" y="0"/>
                      <a:pt x="60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3822;p45"/>
              <p:cNvSpPr/>
              <p:nvPr/>
            </p:nvSpPr>
            <p:spPr>
              <a:xfrm>
                <a:off x="1891733" y="366388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53" y="0"/>
                    </a:moveTo>
                    <a:cubicBezTo>
                      <a:pt x="37" y="0"/>
                      <a:pt x="23" y="8"/>
                      <a:pt x="19" y="27"/>
                    </a:cubicBezTo>
                    <a:cubicBezTo>
                      <a:pt x="1" y="71"/>
                      <a:pt x="28" y="98"/>
                      <a:pt x="57" y="98"/>
                    </a:cubicBezTo>
                    <a:cubicBezTo>
                      <a:pt x="74" y="98"/>
                      <a:pt x="92" y="89"/>
                      <a:pt x="102" y="69"/>
                    </a:cubicBezTo>
                    <a:cubicBezTo>
                      <a:pt x="121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3823;p45"/>
              <p:cNvSpPr/>
              <p:nvPr/>
            </p:nvSpPr>
            <p:spPr>
              <a:xfrm>
                <a:off x="1877672" y="3676084"/>
                <a:ext cx="9322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64" y="1"/>
                    </a:moveTo>
                    <a:cubicBezTo>
                      <a:pt x="47" y="1"/>
                      <a:pt x="29" y="11"/>
                      <a:pt x="18" y="37"/>
                    </a:cubicBezTo>
                    <a:cubicBezTo>
                      <a:pt x="1" y="72"/>
                      <a:pt x="26" y="95"/>
                      <a:pt x="55" y="95"/>
                    </a:cubicBezTo>
                    <a:cubicBezTo>
                      <a:pt x="72" y="95"/>
                      <a:pt x="91" y="86"/>
                      <a:pt x="102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3824;p45"/>
              <p:cNvSpPr/>
              <p:nvPr/>
            </p:nvSpPr>
            <p:spPr>
              <a:xfrm>
                <a:off x="1878682" y="366357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64" y="1"/>
                    </a:moveTo>
                    <a:cubicBezTo>
                      <a:pt x="47" y="1"/>
                      <a:pt x="29" y="10"/>
                      <a:pt x="19" y="31"/>
                    </a:cubicBezTo>
                    <a:cubicBezTo>
                      <a:pt x="1" y="68"/>
                      <a:pt x="32" y="99"/>
                      <a:pt x="63" y="99"/>
                    </a:cubicBezTo>
                    <a:cubicBezTo>
                      <a:pt x="78" y="99"/>
                      <a:pt x="94" y="91"/>
                      <a:pt x="103" y="73"/>
                    </a:cubicBezTo>
                    <a:cubicBezTo>
                      <a:pt x="120" y="28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3825;p45"/>
              <p:cNvSpPr/>
              <p:nvPr/>
            </p:nvSpPr>
            <p:spPr>
              <a:xfrm>
                <a:off x="1855920" y="3674686"/>
                <a:ext cx="9478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6" extrusionOk="0">
                    <a:moveTo>
                      <a:pt x="59" y="1"/>
                    </a:moveTo>
                    <a:cubicBezTo>
                      <a:pt x="44" y="1"/>
                      <a:pt x="28" y="9"/>
                      <a:pt x="19" y="27"/>
                    </a:cubicBezTo>
                    <a:cubicBezTo>
                      <a:pt x="1" y="64"/>
                      <a:pt x="32" y="95"/>
                      <a:pt x="63" y="95"/>
                    </a:cubicBezTo>
                    <a:cubicBezTo>
                      <a:pt x="78" y="95"/>
                      <a:pt x="94" y="88"/>
                      <a:pt x="103" y="69"/>
                    </a:cubicBezTo>
                    <a:cubicBezTo>
                      <a:pt x="121" y="32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3826;p45"/>
              <p:cNvSpPr/>
              <p:nvPr/>
            </p:nvSpPr>
            <p:spPr>
              <a:xfrm>
                <a:off x="1898259" y="3655187"/>
                <a:ext cx="9400" cy="714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" extrusionOk="0">
                    <a:moveTo>
                      <a:pt x="60" y="0"/>
                    </a:moveTo>
                    <a:cubicBezTo>
                      <a:pt x="44" y="0"/>
                      <a:pt x="28" y="8"/>
                      <a:pt x="18" y="27"/>
                    </a:cubicBezTo>
                    <a:cubicBezTo>
                      <a:pt x="1" y="62"/>
                      <a:pt x="33" y="92"/>
                      <a:pt x="62" y="92"/>
                    </a:cubicBezTo>
                    <a:cubicBezTo>
                      <a:pt x="80" y="92"/>
                      <a:pt x="97" y="81"/>
                      <a:pt x="102" y="55"/>
                    </a:cubicBezTo>
                    <a:cubicBezTo>
                      <a:pt x="120" y="28"/>
                      <a:pt x="91" y="0"/>
                      <a:pt x="6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3827;p45"/>
              <p:cNvSpPr/>
              <p:nvPr/>
            </p:nvSpPr>
            <p:spPr>
              <a:xfrm>
                <a:off x="1913408" y="3650836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53" y="1"/>
                    </a:moveTo>
                    <a:cubicBezTo>
                      <a:pt x="37" y="1"/>
                      <a:pt x="23" y="9"/>
                      <a:pt x="18" y="27"/>
                    </a:cubicBezTo>
                    <a:cubicBezTo>
                      <a:pt x="1" y="71"/>
                      <a:pt x="28" y="99"/>
                      <a:pt x="57" y="99"/>
                    </a:cubicBezTo>
                    <a:cubicBezTo>
                      <a:pt x="74" y="99"/>
                      <a:pt x="92" y="90"/>
                      <a:pt x="102" y="69"/>
                    </a:cubicBezTo>
                    <a:cubicBezTo>
                      <a:pt x="121" y="32"/>
                      <a:pt x="84" y="1"/>
                      <a:pt x="53" y="1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3828;p45"/>
              <p:cNvSpPr/>
              <p:nvPr/>
            </p:nvSpPr>
            <p:spPr>
              <a:xfrm>
                <a:off x="1796413" y="3732406"/>
                <a:ext cx="9322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2" extrusionOk="0">
                    <a:moveTo>
                      <a:pt x="64" y="1"/>
                    </a:moveTo>
                    <a:cubicBezTo>
                      <a:pt x="47" y="1"/>
                      <a:pt x="28" y="11"/>
                      <a:pt x="18" y="37"/>
                    </a:cubicBezTo>
                    <a:cubicBezTo>
                      <a:pt x="1" y="72"/>
                      <a:pt x="27" y="102"/>
                      <a:pt x="56" y="102"/>
                    </a:cubicBezTo>
                    <a:cubicBezTo>
                      <a:pt x="73" y="102"/>
                      <a:pt x="91" y="91"/>
                      <a:pt x="102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3829;p45"/>
              <p:cNvSpPr/>
              <p:nvPr/>
            </p:nvSpPr>
            <p:spPr>
              <a:xfrm>
                <a:off x="1824613" y="3693408"/>
                <a:ext cx="9245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2" extrusionOk="0">
                    <a:moveTo>
                      <a:pt x="64" y="1"/>
                    </a:moveTo>
                    <a:cubicBezTo>
                      <a:pt x="46" y="1"/>
                      <a:pt x="28" y="11"/>
                      <a:pt x="18" y="37"/>
                    </a:cubicBezTo>
                    <a:cubicBezTo>
                      <a:pt x="0" y="72"/>
                      <a:pt x="27" y="102"/>
                      <a:pt x="55" y="102"/>
                    </a:cubicBezTo>
                    <a:cubicBezTo>
                      <a:pt x="73" y="102"/>
                      <a:pt x="91" y="91"/>
                      <a:pt x="101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3830;p45"/>
              <p:cNvSpPr/>
              <p:nvPr/>
            </p:nvSpPr>
            <p:spPr>
              <a:xfrm>
                <a:off x="1766737" y="3742350"/>
                <a:ext cx="8002" cy="6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90" extrusionOk="0">
                    <a:moveTo>
                      <a:pt x="47" y="1"/>
                    </a:moveTo>
                    <a:cubicBezTo>
                      <a:pt x="33" y="1"/>
                      <a:pt x="19" y="7"/>
                      <a:pt x="9" y="21"/>
                    </a:cubicBezTo>
                    <a:cubicBezTo>
                      <a:pt x="0" y="58"/>
                      <a:pt x="28" y="89"/>
                      <a:pt x="56" y="89"/>
                    </a:cubicBezTo>
                    <a:cubicBezTo>
                      <a:pt x="70" y="89"/>
                      <a:pt x="84" y="81"/>
                      <a:pt x="93" y="63"/>
                    </a:cubicBezTo>
                    <a:cubicBezTo>
                      <a:pt x="102" y="26"/>
                      <a:pt x="75" y="1"/>
                      <a:pt x="4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3831;p45"/>
              <p:cNvSpPr/>
              <p:nvPr/>
            </p:nvSpPr>
            <p:spPr>
              <a:xfrm>
                <a:off x="1876352" y="3642757"/>
                <a:ext cx="63003" cy="699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0" extrusionOk="0">
                    <a:moveTo>
                      <a:pt x="375" y="0"/>
                    </a:moveTo>
                    <a:cubicBezTo>
                      <a:pt x="184" y="0"/>
                      <a:pt x="1" y="15"/>
                      <a:pt x="7" y="48"/>
                    </a:cubicBezTo>
                    <a:cubicBezTo>
                      <a:pt x="0" y="75"/>
                      <a:pt x="196" y="89"/>
                      <a:pt x="393" y="89"/>
                    </a:cubicBezTo>
                    <a:cubicBezTo>
                      <a:pt x="590" y="89"/>
                      <a:pt x="788" y="75"/>
                      <a:pt x="788" y="48"/>
                    </a:cubicBezTo>
                    <a:cubicBezTo>
                      <a:pt x="810" y="18"/>
                      <a:pt x="588" y="0"/>
                      <a:pt x="37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3832;p45"/>
              <p:cNvSpPr/>
              <p:nvPr/>
            </p:nvSpPr>
            <p:spPr>
              <a:xfrm>
                <a:off x="1556132" y="3851187"/>
                <a:ext cx="120334" cy="140998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815" extrusionOk="0">
                    <a:moveTo>
                      <a:pt x="1033" y="1"/>
                    </a:moveTo>
                    <a:cubicBezTo>
                      <a:pt x="1033" y="1"/>
                      <a:pt x="977" y="126"/>
                      <a:pt x="1256" y="880"/>
                    </a:cubicBezTo>
                    <a:cubicBezTo>
                      <a:pt x="1549" y="1563"/>
                      <a:pt x="796" y="1814"/>
                      <a:pt x="447" y="1424"/>
                    </a:cubicBezTo>
                    <a:cubicBezTo>
                      <a:pt x="0" y="1047"/>
                      <a:pt x="1172" y="57"/>
                      <a:pt x="10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5" name="Google Shape;3833;p45"/>
              <p:cNvGrpSpPr/>
              <p:nvPr/>
            </p:nvGrpSpPr>
            <p:grpSpPr>
              <a:xfrm>
                <a:off x="1800064" y="3660314"/>
                <a:ext cx="85454" cy="67586"/>
                <a:chOff x="1800064" y="3660314"/>
                <a:chExt cx="85454" cy="67586"/>
              </a:xfrm>
            </p:grpSpPr>
            <p:sp>
              <p:nvSpPr>
                <p:cNvPr id="503" name="Google Shape;3834;p45"/>
                <p:cNvSpPr/>
                <p:nvPr/>
              </p:nvSpPr>
              <p:spPr>
                <a:xfrm>
                  <a:off x="1866175" y="3660314"/>
                  <a:ext cx="19344" cy="1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56" extrusionOk="0">
                      <a:moveTo>
                        <a:pt x="32" y="1"/>
                      </a:moveTo>
                      <a:cubicBezTo>
                        <a:pt x="30" y="1"/>
                        <a:pt x="28" y="2"/>
                        <a:pt x="27" y="3"/>
                      </a:cubicBezTo>
                      <a:cubicBezTo>
                        <a:pt x="0" y="3"/>
                        <a:pt x="189" y="256"/>
                        <a:pt x="219" y="256"/>
                      </a:cubicBezTo>
                      <a:cubicBezTo>
                        <a:pt x="220" y="256"/>
                        <a:pt x="221" y="255"/>
                        <a:pt x="222" y="254"/>
                      </a:cubicBezTo>
                      <a:cubicBezTo>
                        <a:pt x="249" y="254"/>
                        <a:pt x="73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3835;p45"/>
                <p:cNvSpPr/>
                <p:nvPr/>
              </p:nvSpPr>
              <p:spPr>
                <a:xfrm>
                  <a:off x="1855299" y="3667927"/>
                  <a:ext cx="19421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70" extrusionOk="0">
                      <a:moveTo>
                        <a:pt x="32" y="1"/>
                      </a:moveTo>
                      <a:cubicBezTo>
                        <a:pt x="30" y="1"/>
                        <a:pt x="29" y="1"/>
                        <a:pt x="27" y="3"/>
                      </a:cubicBezTo>
                      <a:cubicBezTo>
                        <a:pt x="1" y="16"/>
                        <a:pt x="177" y="270"/>
                        <a:pt x="217" y="270"/>
                      </a:cubicBezTo>
                      <a:cubicBezTo>
                        <a:pt x="219" y="270"/>
                        <a:pt x="221" y="269"/>
                        <a:pt x="222" y="268"/>
                      </a:cubicBezTo>
                      <a:cubicBezTo>
                        <a:pt x="249" y="254"/>
                        <a:pt x="73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3836;p45"/>
                <p:cNvSpPr/>
                <p:nvPr/>
              </p:nvSpPr>
              <p:spPr>
                <a:xfrm>
                  <a:off x="1844501" y="3675540"/>
                  <a:ext cx="19344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70" extrusionOk="0">
                      <a:moveTo>
                        <a:pt x="32" y="0"/>
                      </a:moveTo>
                      <a:cubicBezTo>
                        <a:pt x="30" y="0"/>
                        <a:pt x="28" y="1"/>
                        <a:pt x="27" y="2"/>
                      </a:cubicBezTo>
                      <a:cubicBezTo>
                        <a:pt x="0" y="15"/>
                        <a:pt x="176" y="269"/>
                        <a:pt x="217" y="269"/>
                      </a:cubicBezTo>
                      <a:cubicBezTo>
                        <a:pt x="219" y="269"/>
                        <a:pt x="221" y="269"/>
                        <a:pt x="222" y="267"/>
                      </a:cubicBezTo>
                      <a:cubicBezTo>
                        <a:pt x="249" y="254"/>
                        <a:pt x="73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3837;p45"/>
                <p:cNvSpPr/>
                <p:nvPr/>
              </p:nvSpPr>
              <p:spPr>
                <a:xfrm>
                  <a:off x="1833625" y="3684163"/>
                  <a:ext cx="19421" cy="1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56" extrusionOk="0">
                      <a:moveTo>
                        <a:pt x="31" y="1"/>
                      </a:moveTo>
                      <a:cubicBezTo>
                        <a:pt x="29" y="1"/>
                        <a:pt x="28" y="1"/>
                        <a:pt x="27" y="3"/>
                      </a:cubicBezTo>
                      <a:cubicBezTo>
                        <a:pt x="1" y="3"/>
                        <a:pt x="177" y="256"/>
                        <a:pt x="217" y="256"/>
                      </a:cubicBezTo>
                      <a:cubicBezTo>
                        <a:pt x="219" y="256"/>
                        <a:pt x="221" y="255"/>
                        <a:pt x="223" y="254"/>
                      </a:cubicBezTo>
                      <a:cubicBezTo>
                        <a:pt x="249" y="254"/>
                        <a:pt x="61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3838;p45"/>
                <p:cNvSpPr/>
                <p:nvPr/>
              </p:nvSpPr>
              <p:spPr>
                <a:xfrm>
                  <a:off x="1822826" y="3691777"/>
                  <a:ext cx="19266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70" extrusionOk="0">
                      <a:moveTo>
                        <a:pt x="30" y="0"/>
                      </a:moveTo>
                      <a:cubicBezTo>
                        <a:pt x="29" y="0"/>
                        <a:pt x="27" y="1"/>
                        <a:pt x="27" y="2"/>
                      </a:cubicBezTo>
                      <a:cubicBezTo>
                        <a:pt x="0" y="16"/>
                        <a:pt x="176" y="269"/>
                        <a:pt x="205" y="269"/>
                      </a:cubicBezTo>
                      <a:cubicBezTo>
                        <a:pt x="206" y="269"/>
                        <a:pt x="207" y="269"/>
                        <a:pt x="208" y="267"/>
                      </a:cubicBezTo>
                      <a:cubicBezTo>
                        <a:pt x="248" y="254"/>
                        <a:pt x="60" y="0"/>
                        <a:pt x="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3839;p45"/>
                <p:cNvSpPr/>
                <p:nvPr/>
              </p:nvSpPr>
              <p:spPr>
                <a:xfrm>
                  <a:off x="1810940" y="3699390"/>
                  <a:ext cx="20353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270" extrusionOk="0">
                      <a:moveTo>
                        <a:pt x="44" y="0"/>
                      </a:moveTo>
                      <a:cubicBezTo>
                        <a:pt x="42" y="0"/>
                        <a:pt x="41" y="1"/>
                        <a:pt x="40" y="2"/>
                      </a:cubicBezTo>
                      <a:cubicBezTo>
                        <a:pt x="0" y="15"/>
                        <a:pt x="188" y="269"/>
                        <a:pt x="218" y="269"/>
                      </a:cubicBezTo>
                      <a:cubicBezTo>
                        <a:pt x="220" y="269"/>
                        <a:pt x="221" y="268"/>
                        <a:pt x="222" y="267"/>
                      </a:cubicBezTo>
                      <a:cubicBezTo>
                        <a:pt x="261" y="254"/>
                        <a:pt x="74" y="0"/>
                        <a:pt x="4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3840;p45"/>
                <p:cNvSpPr/>
                <p:nvPr/>
              </p:nvSpPr>
              <p:spPr>
                <a:xfrm>
                  <a:off x="1800064" y="3706925"/>
                  <a:ext cx="19344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70" extrusionOk="0">
                      <a:moveTo>
                        <a:pt x="44" y="1"/>
                      </a:moveTo>
                      <a:cubicBezTo>
                        <a:pt x="43" y="1"/>
                        <a:pt x="41" y="1"/>
                        <a:pt x="41" y="3"/>
                      </a:cubicBezTo>
                      <a:cubicBezTo>
                        <a:pt x="1" y="16"/>
                        <a:pt x="189" y="270"/>
                        <a:pt x="219" y="270"/>
                      </a:cubicBezTo>
                      <a:cubicBezTo>
                        <a:pt x="220" y="270"/>
                        <a:pt x="221" y="269"/>
                        <a:pt x="222" y="268"/>
                      </a:cubicBezTo>
                      <a:cubicBezTo>
                        <a:pt x="249" y="254"/>
                        <a:pt x="73" y="1"/>
                        <a:pt x="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6" name="Google Shape;3841;p45"/>
              <p:cNvSpPr/>
              <p:nvPr/>
            </p:nvSpPr>
            <p:spPr>
              <a:xfrm>
                <a:off x="1940831" y="3495854"/>
                <a:ext cx="187532" cy="14301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41" extrusionOk="0">
                    <a:moveTo>
                      <a:pt x="1480" y="1"/>
                    </a:moveTo>
                    <a:cubicBezTo>
                      <a:pt x="997" y="1"/>
                      <a:pt x="582" y="826"/>
                      <a:pt x="115" y="826"/>
                    </a:cubicBezTo>
                    <a:cubicBezTo>
                      <a:pt x="77" y="826"/>
                      <a:pt x="39" y="821"/>
                      <a:pt x="0" y="809"/>
                    </a:cubicBezTo>
                    <a:lnTo>
                      <a:pt x="0" y="809"/>
                    </a:lnTo>
                    <a:cubicBezTo>
                      <a:pt x="168" y="1367"/>
                      <a:pt x="154" y="1450"/>
                      <a:pt x="767" y="1841"/>
                    </a:cubicBezTo>
                    <a:cubicBezTo>
                      <a:pt x="753" y="1185"/>
                      <a:pt x="2413" y="1102"/>
                      <a:pt x="1883" y="209"/>
                    </a:cubicBezTo>
                    <a:cubicBezTo>
                      <a:pt x="1742" y="60"/>
                      <a:pt x="1609" y="1"/>
                      <a:pt x="1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3842;p45"/>
              <p:cNvSpPr/>
              <p:nvPr/>
            </p:nvSpPr>
            <p:spPr>
              <a:xfrm>
                <a:off x="1984179" y="3512012"/>
                <a:ext cx="144183" cy="12686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633" extrusionOk="0">
                    <a:moveTo>
                      <a:pt x="1325" y="1"/>
                    </a:moveTo>
                    <a:lnTo>
                      <a:pt x="1325" y="1"/>
                    </a:lnTo>
                    <a:cubicBezTo>
                      <a:pt x="1646" y="824"/>
                      <a:pt x="0" y="963"/>
                      <a:pt x="209" y="1633"/>
                    </a:cubicBezTo>
                    <a:cubicBezTo>
                      <a:pt x="209" y="977"/>
                      <a:pt x="1855" y="908"/>
                      <a:pt x="132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3843;p45"/>
              <p:cNvSpPr/>
              <p:nvPr/>
            </p:nvSpPr>
            <p:spPr>
              <a:xfrm>
                <a:off x="2010204" y="3537493"/>
                <a:ext cx="60672" cy="4132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532" extrusionOk="0">
                    <a:moveTo>
                      <a:pt x="564" y="0"/>
                    </a:moveTo>
                    <a:cubicBezTo>
                      <a:pt x="490" y="0"/>
                      <a:pt x="391" y="35"/>
                      <a:pt x="279" y="119"/>
                    </a:cubicBezTo>
                    <a:cubicBezTo>
                      <a:pt x="1" y="318"/>
                      <a:pt x="41" y="531"/>
                      <a:pt x="224" y="531"/>
                    </a:cubicBezTo>
                    <a:cubicBezTo>
                      <a:pt x="297" y="531"/>
                      <a:pt x="394" y="496"/>
                      <a:pt x="502" y="412"/>
                    </a:cubicBezTo>
                    <a:cubicBezTo>
                      <a:pt x="780" y="213"/>
                      <a:pt x="747" y="0"/>
                      <a:pt x="56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3844;p45"/>
              <p:cNvSpPr/>
              <p:nvPr/>
            </p:nvSpPr>
            <p:spPr>
              <a:xfrm>
                <a:off x="952593" y="3990944"/>
                <a:ext cx="146902" cy="23748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3057" extrusionOk="0">
                    <a:moveTo>
                      <a:pt x="1204" y="1"/>
                    </a:moveTo>
                    <a:cubicBezTo>
                      <a:pt x="1198" y="1"/>
                      <a:pt x="1192" y="1"/>
                      <a:pt x="1186" y="1"/>
                    </a:cubicBezTo>
                    <a:lnTo>
                      <a:pt x="0" y="1"/>
                    </a:lnTo>
                    <a:lnTo>
                      <a:pt x="0" y="3056"/>
                    </a:lnTo>
                    <a:lnTo>
                      <a:pt x="1186" y="3056"/>
                    </a:lnTo>
                    <a:cubicBezTo>
                      <a:pt x="1192" y="3056"/>
                      <a:pt x="1198" y="3057"/>
                      <a:pt x="1204" y="3057"/>
                    </a:cubicBezTo>
                    <a:cubicBezTo>
                      <a:pt x="1891" y="3057"/>
                      <a:pt x="1891" y="1"/>
                      <a:pt x="1204" y="1"/>
                    </a:cubicBez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3845;p45"/>
              <p:cNvSpPr/>
              <p:nvPr/>
            </p:nvSpPr>
            <p:spPr>
              <a:xfrm>
                <a:off x="908700" y="3993740"/>
                <a:ext cx="87862" cy="231657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2982" extrusionOk="0">
                    <a:moveTo>
                      <a:pt x="565" y="0"/>
                    </a:moveTo>
                    <a:cubicBezTo>
                      <a:pt x="283" y="0"/>
                      <a:pt x="0" y="495"/>
                      <a:pt x="7" y="1486"/>
                    </a:cubicBezTo>
                    <a:cubicBezTo>
                      <a:pt x="0" y="2483"/>
                      <a:pt x="283" y="2982"/>
                      <a:pt x="565" y="2982"/>
                    </a:cubicBezTo>
                    <a:cubicBezTo>
                      <a:pt x="848" y="2982"/>
                      <a:pt x="1130" y="2483"/>
                      <a:pt x="1123" y="1486"/>
                    </a:cubicBezTo>
                    <a:cubicBezTo>
                      <a:pt x="1130" y="495"/>
                      <a:pt x="848" y="0"/>
                      <a:pt x="5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3846;p45"/>
              <p:cNvSpPr/>
              <p:nvPr/>
            </p:nvSpPr>
            <p:spPr>
              <a:xfrm>
                <a:off x="1528165" y="3737223"/>
                <a:ext cx="140454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431" extrusionOk="0">
                    <a:moveTo>
                      <a:pt x="1492" y="1"/>
                    </a:moveTo>
                    <a:cubicBezTo>
                      <a:pt x="1001" y="1"/>
                      <a:pt x="1" y="204"/>
                      <a:pt x="54" y="352"/>
                    </a:cubicBezTo>
                    <a:cubicBezTo>
                      <a:pt x="54" y="407"/>
                      <a:pt x="162" y="430"/>
                      <a:pt x="325" y="430"/>
                    </a:cubicBezTo>
                    <a:cubicBezTo>
                      <a:pt x="818" y="430"/>
                      <a:pt x="1808" y="220"/>
                      <a:pt x="1755" y="73"/>
                    </a:cubicBezTo>
                    <a:cubicBezTo>
                      <a:pt x="1755" y="22"/>
                      <a:pt x="1650" y="1"/>
                      <a:pt x="1492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3847;p45"/>
              <p:cNvSpPr/>
              <p:nvPr/>
            </p:nvSpPr>
            <p:spPr>
              <a:xfrm>
                <a:off x="1377067" y="3518460"/>
                <a:ext cx="383919" cy="65877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848" extrusionOk="0">
                    <a:moveTo>
                      <a:pt x="4070" y="1"/>
                    </a:moveTo>
                    <a:cubicBezTo>
                      <a:pt x="2716" y="1"/>
                      <a:pt x="1" y="397"/>
                      <a:pt x="116" y="699"/>
                    </a:cubicBezTo>
                    <a:cubicBezTo>
                      <a:pt x="102" y="804"/>
                      <a:pt x="400" y="848"/>
                      <a:pt x="853" y="848"/>
                    </a:cubicBezTo>
                    <a:cubicBezTo>
                      <a:pt x="2208" y="848"/>
                      <a:pt x="4942" y="458"/>
                      <a:pt x="4816" y="155"/>
                    </a:cubicBezTo>
                    <a:cubicBezTo>
                      <a:pt x="4830" y="46"/>
                      <a:pt x="4528" y="1"/>
                      <a:pt x="4070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07234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ru-RU" sz="16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Современная физическая теория устойчивости   коллоидных   систем   была   развита Б. В. Дерягиным и Л. Д. Ландау (1937) и независимо голландскими учеными Э. </a:t>
            </a:r>
            <a:r>
              <a:rPr lang="ru-RU" sz="1600" i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Фервеем</a:t>
            </a:r>
            <a:r>
              <a:rPr lang="ru-RU" sz="16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Я. </a:t>
            </a:r>
            <a:r>
              <a:rPr lang="ru-RU" sz="1600" i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Овербеком</a:t>
            </a:r>
            <a:r>
              <a:rPr lang="ru-RU" sz="16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(1941). В соответствии с первыми буквами фамилий авторов теория носит название ДЛФО. Согласно этой теории, между любыми частицами при их сближении возникает расклинивающее давление разделяющей жидкой прослойки в результате действия сил притяжения и отталкивания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152400" indent="0"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Интересно! При сближении коллоидных частиц на расстояние 10-6–10-9 м и перекрывании их диффузных слоев возникает расклинивающее давление тонкого слоя жидкости, при этом происходит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5571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65581" y="942975"/>
            <a:ext cx="4787643" cy="755500"/>
          </a:xfrm>
        </p:spPr>
        <p:txBody>
          <a:bodyPr/>
          <a:lstStyle/>
          <a:p>
            <a:r>
              <a:rPr lang="ru-RU" sz="1800" dirty="0"/>
              <a:t>электростатическое отталкивание одноименно заряженных </a:t>
            </a:r>
            <a:r>
              <a:rPr lang="ru-RU" sz="1800" dirty="0" err="1"/>
              <a:t>противоионов</a:t>
            </a:r>
            <a:endParaRPr lang="ru-RU" sz="1800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ru-RU" sz="1800" dirty="0"/>
              <a:t>расклинивание за счет упругих свойств гидратных оболочек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 idx="4"/>
          </p:nvPr>
        </p:nvSpPr>
        <p:spPr>
          <a:xfrm>
            <a:off x="3419475" y="3400424"/>
            <a:ext cx="5553075" cy="809625"/>
          </a:xfrm>
        </p:spPr>
        <p:txBody>
          <a:bodyPr/>
          <a:lstStyle/>
          <a:p>
            <a:r>
              <a:rPr lang="ru-RU" sz="1800" dirty="0"/>
              <a:t>расклинивание за счет осмотического всасывания молекул растворителя в область скопления </a:t>
            </a:r>
            <a:r>
              <a:rPr lang="ru-RU" sz="1800" dirty="0" err="1"/>
              <a:t>противоионов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74</a:t>
            </a:fld>
            <a:endParaRPr lang="en"/>
          </a:p>
        </p:txBody>
      </p:sp>
      <p:grpSp>
        <p:nvGrpSpPr>
          <p:cNvPr id="12" name="Google Shape;8567;p75"/>
          <p:cNvGrpSpPr/>
          <p:nvPr/>
        </p:nvGrpSpPr>
        <p:grpSpPr>
          <a:xfrm>
            <a:off x="2135010" y="3275472"/>
            <a:ext cx="1000602" cy="1187487"/>
            <a:chOff x="2831388" y="3418350"/>
            <a:chExt cx="702325" cy="833500"/>
          </a:xfrm>
        </p:grpSpPr>
        <p:sp>
          <p:nvSpPr>
            <p:cNvPr id="13" name="Google Shape;8568;p75"/>
            <p:cNvSpPr/>
            <p:nvPr/>
          </p:nvSpPr>
          <p:spPr>
            <a:xfrm>
              <a:off x="2831388" y="4092175"/>
              <a:ext cx="224650" cy="159675"/>
            </a:xfrm>
            <a:custGeom>
              <a:avLst/>
              <a:gdLst/>
              <a:ahLst/>
              <a:cxnLst/>
              <a:rect l="l" t="t" r="r" b="b"/>
              <a:pathLst>
                <a:path w="8986" h="6387" extrusionOk="0">
                  <a:moveTo>
                    <a:pt x="0" y="1"/>
                  </a:moveTo>
                  <a:lnTo>
                    <a:pt x="0" y="1154"/>
                  </a:lnTo>
                  <a:lnTo>
                    <a:pt x="8985" y="6386"/>
                  </a:lnTo>
                  <a:lnTo>
                    <a:pt x="8985" y="5233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569;p75"/>
            <p:cNvSpPr/>
            <p:nvPr/>
          </p:nvSpPr>
          <p:spPr>
            <a:xfrm>
              <a:off x="2831388" y="3816375"/>
              <a:ext cx="702325" cy="406625"/>
            </a:xfrm>
            <a:custGeom>
              <a:avLst/>
              <a:gdLst/>
              <a:ahLst/>
              <a:cxnLst/>
              <a:rect l="l" t="t" r="r" b="b"/>
              <a:pathLst>
                <a:path w="28093" h="16265" extrusionOk="0">
                  <a:moveTo>
                    <a:pt x="19091" y="0"/>
                  </a:moveTo>
                  <a:lnTo>
                    <a:pt x="0" y="11033"/>
                  </a:lnTo>
                  <a:lnTo>
                    <a:pt x="8985" y="16265"/>
                  </a:lnTo>
                  <a:lnTo>
                    <a:pt x="28093" y="5232"/>
                  </a:lnTo>
                  <a:lnTo>
                    <a:pt x="190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570;p75"/>
            <p:cNvSpPr/>
            <p:nvPr/>
          </p:nvSpPr>
          <p:spPr>
            <a:xfrm>
              <a:off x="3056013" y="3947175"/>
              <a:ext cx="477700" cy="304675"/>
            </a:xfrm>
            <a:custGeom>
              <a:avLst/>
              <a:gdLst/>
              <a:ahLst/>
              <a:cxnLst/>
              <a:rect l="l" t="t" r="r" b="b"/>
              <a:pathLst>
                <a:path w="19108" h="12187" extrusionOk="0">
                  <a:moveTo>
                    <a:pt x="19108" y="0"/>
                  </a:moveTo>
                  <a:lnTo>
                    <a:pt x="0" y="11033"/>
                  </a:lnTo>
                  <a:lnTo>
                    <a:pt x="0" y="12186"/>
                  </a:lnTo>
                  <a:lnTo>
                    <a:pt x="7426" y="7913"/>
                  </a:lnTo>
                  <a:lnTo>
                    <a:pt x="19108" y="1154"/>
                  </a:lnTo>
                  <a:lnTo>
                    <a:pt x="19108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571;p75"/>
            <p:cNvSpPr/>
            <p:nvPr/>
          </p:nvSpPr>
          <p:spPr>
            <a:xfrm>
              <a:off x="3285113" y="3604350"/>
              <a:ext cx="233975" cy="114975"/>
            </a:xfrm>
            <a:custGeom>
              <a:avLst/>
              <a:gdLst/>
              <a:ahLst/>
              <a:cxnLst/>
              <a:rect l="l" t="t" r="r" b="b"/>
              <a:pathLst>
                <a:path w="9359" h="4599" extrusionOk="0">
                  <a:moveTo>
                    <a:pt x="3071" y="0"/>
                  </a:moveTo>
                  <a:lnTo>
                    <a:pt x="0" y="1771"/>
                  </a:lnTo>
                  <a:lnTo>
                    <a:pt x="1219" y="2486"/>
                  </a:lnTo>
                  <a:cubicBezTo>
                    <a:pt x="1349" y="2356"/>
                    <a:pt x="1479" y="2242"/>
                    <a:pt x="1641" y="2161"/>
                  </a:cubicBezTo>
                  <a:cubicBezTo>
                    <a:pt x="2110" y="1899"/>
                    <a:pt x="2714" y="1769"/>
                    <a:pt x="3316" y="1769"/>
                  </a:cubicBezTo>
                  <a:cubicBezTo>
                    <a:pt x="3945" y="1769"/>
                    <a:pt x="4572" y="1911"/>
                    <a:pt x="5037" y="2193"/>
                  </a:cubicBezTo>
                  <a:cubicBezTo>
                    <a:pt x="5557" y="2502"/>
                    <a:pt x="5768" y="2925"/>
                    <a:pt x="5671" y="3331"/>
                  </a:cubicBezTo>
                  <a:lnTo>
                    <a:pt x="7734" y="4598"/>
                  </a:lnTo>
                  <a:lnTo>
                    <a:pt x="9359" y="3656"/>
                  </a:lnTo>
                  <a:lnTo>
                    <a:pt x="30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572;p75"/>
            <p:cNvSpPr/>
            <p:nvPr/>
          </p:nvSpPr>
          <p:spPr>
            <a:xfrm>
              <a:off x="3322463" y="3456075"/>
              <a:ext cx="89800" cy="504125"/>
            </a:xfrm>
            <a:custGeom>
              <a:avLst/>
              <a:gdLst/>
              <a:ahLst/>
              <a:cxnLst/>
              <a:rect l="l" t="t" r="r" b="b"/>
              <a:pathLst>
                <a:path w="3592" h="20165" extrusionOk="0">
                  <a:moveTo>
                    <a:pt x="1" y="1"/>
                  </a:moveTo>
                  <a:lnTo>
                    <a:pt x="1" y="18361"/>
                  </a:lnTo>
                  <a:cubicBezTo>
                    <a:pt x="1" y="19352"/>
                    <a:pt x="813" y="20164"/>
                    <a:pt x="1804" y="20164"/>
                  </a:cubicBezTo>
                  <a:cubicBezTo>
                    <a:pt x="2796" y="20164"/>
                    <a:pt x="3592" y="19352"/>
                    <a:pt x="3592" y="18361"/>
                  </a:cubicBezTo>
                  <a:lnTo>
                    <a:pt x="3592" y="1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573;p75"/>
            <p:cNvSpPr/>
            <p:nvPr/>
          </p:nvSpPr>
          <p:spPr>
            <a:xfrm>
              <a:off x="3329388" y="3619775"/>
              <a:ext cx="75975" cy="333925"/>
            </a:xfrm>
            <a:custGeom>
              <a:avLst/>
              <a:gdLst/>
              <a:ahLst/>
              <a:cxnLst/>
              <a:rect l="l" t="t" r="r" b="b"/>
              <a:pathLst>
                <a:path w="3039" h="13357" extrusionOk="0">
                  <a:moveTo>
                    <a:pt x="33" y="0"/>
                  </a:moveTo>
                  <a:lnTo>
                    <a:pt x="33" y="11813"/>
                  </a:lnTo>
                  <a:cubicBezTo>
                    <a:pt x="0" y="12658"/>
                    <a:pt x="683" y="13356"/>
                    <a:pt x="1527" y="13356"/>
                  </a:cubicBezTo>
                  <a:cubicBezTo>
                    <a:pt x="2372" y="13356"/>
                    <a:pt x="3038" y="12658"/>
                    <a:pt x="3006" y="11813"/>
                  </a:cubicBezTo>
                  <a:lnTo>
                    <a:pt x="3006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574;p75"/>
            <p:cNvSpPr/>
            <p:nvPr/>
          </p:nvSpPr>
          <p:spPr>
            <a:xfrm>
              <a:off x="3326538" y="3598300"/>
              <a:ext cx="82075" cy="42975"/>
            </a:xfrm>
            <a:custGeom>
              <a:avLst/>
              <a:gdLst/>
              <a:ahLst/>
              <a:cxnLst/>
              <a:rect l="l" t="t" r="r" b="b"/>
              <a:pathLst>
                <a:path w="3283" h="1719" extrusionOk="0">
                  <a:moveTo>
                    <a:pt x="1644" y="0"/>
                  </a:moveTo>
                  <a:cubicBezTo>
                    <a:pt x="1287" y="0"/>
                    <a:pt x="931" y="82"/>
                    <a:pt x="602" y="242"/>
                  </a:cubicBezTo>
                  <a:cubicBezTo>
                    <a:pt x="17" y="567"/>
                    <a:pt x="0" y="1119"/>
                    <a:pt x="569" y="1461"/>
                  </a:cubicBezTo>
                  <a:cubicBezTo>
                    <a:pt x="898" y="1633"/>
                    <a:pt x="1260" y="1719"/>
                    <a:pt x="1624" y="1719"/>
                  </a:cubicBezTo>
                  <a:cubicBezTo>
                    <a:pt x="1979" y="1719"/>
                    <a:pt x="2336" y="1637"/>
                    <a:pt x="2665" y="1477"/>
                  </a:cubicBezTo>
                  <a:cubicBezTo>
                    <a:pt x="3266" y="1152"/>
                    <a:pt x="3282" y="599"/>
                    <a:pt x="2714" y="258"/>
                  </a:cubicBezTo>
                  <a:cubicBezTo>
                    <a:pt x="2377" y="86"/>
                    <a:pt x="2010" y="0"/>
                    <a:pt x="1644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575;p75"/>
            <p:cNvSpPr/>
            <p:nvPr/>
          </p:nvSpPr>
          <p:spPr>
            <a:xfrm>
              <a:off x="3313138" y="3449575"/>
              <a:ext cx="108875" cy="39800"/>
            </a:xfrm>
            <a:custGeom>
              <a:avLst/>
              <a:gdLst/>
              <a:ahLst/>
              <a:cxnLst/>
              <a:rect l="l" t="t" r="r" b="b"/>
              <a:pathLst>
                <a:path w="4355" h="1592" extrusionOk="0">
                  <a:moveTo>
                    <a:pt x="4355" y="1"/>
                  </a:moveTo>
                  <a:cubicBezTo>
                    <a:pt x="4355" y="326"/>
                    <a:pt x="4127" y="667"/>
                    <a:pt x="3688" y="910"/>
                  </a:cubicBezTo>
                  <a:cubicBezTo>
                    <a:pt x="3261" y="1148"/>
                    <a:pt x="2717" y="1266"/>
                    <a:pt x="2176" y="1266"/>
                  </a:cubicBezTo>
                  <a:cubicBezTo>
                    <a:pt x="1607" y="1266"/>
                    <a:pt x="1042" y="1136"/>
                    <a:pt x="618" y="878"/>
                  </a:cubicBezTo>
                  <a:cubicBezTo>
                    <a:pt x="211" y="634"/>
                    <a:pt x="0" y="326"/>
                    <a:pt x="0" y="17"/>
                  </a:cubicBezTo>
                  <a:lnTo>
                    <a:pt x="0" y="342"/>
                  </a:lnTo>
                  <a:cubicBezTo>
                    <a:pt x="0" y="650"/>
                    <a:pt x="211" y="959"/>
                    <a:pt x="618" y="1203"/>
                  </a:cubicBezTo>
                  <a:cubicBezTo>
                    <a:pt x="1042" y="1461"/>
                    <a:pt x="1607" y="1591"/>
                    <a:pt x="2173" y="1591"/>
                  </a:cubicBezTo>
                  <a:cubicBezTo>
                    <a:pt x="2712" y="1591"/>
                    <a:pt x="3252" y="1473"/>
                    <a:pt x="3672" y="1235"/>
                  </a:cubicBezTo>
                  <a:cubicBezTo>
                    <a:pt x="4127" y="992"/>
                    <a:pt x="4355" y="650"/>
                    <a:pt x="4355" y="326"/>
                  </a:cubicBezTo>
                  <a:lnTo>
                    <a:pt x="4355" y="1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576;p75"/>
            <p:cNvSpPr/>
            <p:nvPr/>
          </p:nvSpPr>
          <p:spPr>
            <a:xfrm>
              <a:off x="3307438" y="3418350"/>
              <a:ext cx="119850" cy="62900"/>
            </a:xfrm>
            <a:custGeom>
              <a:avLst/>
              <a:gdLst/>
              <a:ahLst/>
              <a:cxnLst/>
              <a:rect l="l" t="t" r="r" b="b"/>
              <a:pathLst>
                <a:path w="4794" h="2516" extrusionOk="0">
                  <a:moveTo>
                    <a:pt x="2407" y="0"/>
                  </a:moveTo>
                  <a:cubicBezTo>
                    <a:pt x="1866" y="0"/>
                    <a:pt x="1322" y="118"/>
                    <a:pt x="894" y="356"/>
                  </a:cubicBezTo>
                  <a:cubicBezTo>
                    <a:pt x="33" y="843"/>
                    <a:pt x="1" y="1639"/>
                    <a:pt x="846" y="2127"/>
                  </a:cubicBezTo>
                  <a:cubicBezTo>
                    <a:pt x="1270" y="2385"/>
                    <a:pt x="1835" y="2515"/>
                    <a:pt x="2401" y="2515"/>
                  </a:cubicBezTo>
                  <a:cubicBezTo>
                    <a:pt x="2940" y="2515"/>
                    <a:pt x="3480" y="2397"/>
                    <a:pt x="3900" y="2159"/>
                  </a:cubicBezTo>
                  <a:cubicBezTo>
                    <a:pt x="4761" y="1672"/>
                    <a:pt x="4794" y="876"/>
                    <a:pt x="3965" y="388"/>
                  </a:cubicBezTo>
                  <a:cubicBezTo>
                    <a:pt x="3541" y="130"/>
                    <a:pt x="2975" y="0"/>
                    <a:pt x="2407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577;p75"/>
            <p:cNvSpPr/>
            <p:nvPr/>
          </p:nvSpPr>
          <p:spPr>
            <a:xfrm>
              <a:off x="3320838" y="3426125"/>
              <a:ext cx="93050" cy="47450"/>
            </a:xfrm>
            <a:custGeom>
              <a:avLst/>
              <a:gdLst/>
              <a:ahLst/>
              <a:cxnLst/>
              <a:rect l="l" t="t" r="r" b="b"/>
              <a:pathLst>
                <a:path w="3722" h="1898" extrusionOk="0">
                  <a:moveTo>
                    <a:pt x="1868" y="0"/>
                  </a:moveTo>
                  <a:cubicBezTo>
                    <a:pt x="1405" y="0"/>
                    <a:pt x="943" y="106"/>
                    <a:pt x="521" y="321"/>
                  </a:cubicBezTo>
                  <a:cubicBezTo>
                    <a:pt x="196" y="484"/>
                    <a:pt x="17" y="727"/>
                    <a:pt x="1" y="939"/>
                  </a:cubicBezTo>
                  <a:cubicBezTo>
                    <a:pt x="1" y="1166"/>
                    <a:pt x="163" y="1377"/>
                    <a:pt x="456" y="1556"/>
                  </a:cubicBezTo>
                  <a:cubicBezTo>
                    <a:pt x="895" y="1783"/>
                    <a:pt x="1366" y="1897"/>
                    <a:pt x="1853" y="1897"/>
                  </a:cubicBezTo>
                  <a:cubicBezTo>
                    <a:pt x="2324" y="1897"/>
                    <a:pt x="2796" y="1800"/>
                    <a:pt x="3218" y="1572"/>
                  </a:cubicBezTo>
                  <a:cubicBezTo>
                    <a:pt x="3543" y="1393"/>
                    <a:pt x="3722" y="1150"/>
                    <a:pt x="3722" y="955"/>
                  </a:cubicBezTo>
                  <a:cubicBezTo>
                    <a:pt x="3722" y="744"/>
                    <a:pt x="3559" y="516"/>
                    <a:pt x="3267" y="337"/>
                  </a:cubicBezTo>
                  <a:cubicBezTo>
                    <a:pt x="2828" y="114"/>
                    <a:pt x="2348" y="0"/>
                    <a:pt x="1868" y="0"/>
                  </a:cubicBezTo>
                  <a:close/>
                </a:path>
              </a:pathLst>
            </a:custGeom>
            <a:solidFill>
              <a:srgbClr val="7FE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78;p75"/>
            <p:cNvSpPr/>
            <p:nvPr/>
          </p:nvSpPr>
          <p:spPr>
            <a:xfrm>
              <a:off x="3427688" y="3932550"/>
              <a:ext cx="28450" cy="22775"/>
            </a:xfrm>
            <a:custGeom>
              <a:avLst/>
              <a:gdLst/>
              <a:ahLst/>
              <a:cxnLst/>
              <a:rect l="l" t="t" r="r" b="b"/>
              <a:pathLst>
                <a:path w="1138" h="911" extrusionOk="0">
                  <a:moveTo>
                    <a:pt x="0" y="0"/>
                  </a:moveTo>
                  <a:lnTo>
                    <a:pt x="0" y="244"/>
                  </a:lnTo>
                  <a:lnTo>
                    <a:pt x="1137" y="910"/>
                  </a:lnTo>
                  <a:lnTo>
                    <a:pt x="1137" y="66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579;p75"/>
            <p:cNvSpPr/>
            <p:nvPr/>
          </p:nvSpPr>
          <p:spPr>
            <a:xfrm>
              <a:off x="3427688" y="3916700"/>
              <a:ext cx="56075" cy="32525"/>
            </a:xfrm>
            <a:custGeom>
              <a:avLst/>
              <a:gdLst/>
              <a:ahLst/>
              <a:cxnLst/>
              <a:rect l="l" t="t" r="r" b="b"/>
              <a:pathLst>
                <a:path w="2243" h="1301" extrusionOk="0">
                  <a:moveTo>
                    <a:pt x="1105" y="1"/>
                  </a:moveTo>
                  <a:lnTo>
                    <a:pt x="0" y="634"/>
                  </a:lnTo>
                  <a:lnTo>
                    <a:pt x="1137" y="1301"/>
                  </a:lnTo>
                  <a:lnTo>
                    <a:pt x="2242" y="667"/>
                  </a:lnTo>
                  <a:lnTo>
                    <a:pt x="1105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580;p75"/>
            <p:cNvSpPr/>
            <p:nvPr/>
          </p:nvSpPr>
          <p:spPr>
            <a:xfrm>
              <a:off x="3456113" y="3933350"/>
              <a:ext cx="27650" cy="21975"/>
            </a:xfrm>
            <a:custGeom>
              <a:avLst/>
              <a:gdLst/>
              <a:ahLst/>
              <a:cxnLst/>
              <a:rect l="l" t="t" r="r" b="b"/>
              <a:pathLst>
                <a:path w="1106" h="879" extrusionOk="0">
                  <a:moveTo>
                    <a:pt x="1105" y="1"/>
                  </a:moveTo>
                  <a:lnTo>
                    <a:pt x="0" y="635"/>
                  </a:lnTo>
                  <a:lnTo>
                    <a:pt x="0" y="878"/>
                  </a:lnTo>
                  <a:lnTo>
                    <a:pt x="1105" y="245"/>
                  </a:lnTo>
                  <a:lnTo>
                    <a:pt x="1105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81;p75"/>
            <p:cNvSpPr/>
            <p:nvPr/>
          </p:nvSpPr>
          <p:spPr>
            <a:xfrm>
              <a:off x="3445563" y="3724175"/>
              <a:ext cx="11375" cy="216525"/>
            </a:xfrm>
            <a:custGeom>
              <a:avLst/>
              <a:gdLst/>
              <a:ahLst/>
              <a:cxnLst/>
              <a:rect l="l" t="t" r="r" b="b"/>
              <a:pathLst>
                <a:path w="455" h="8661" extrusionOk="0">
                  <a:moveTo>
                    <a:pt x="0" y="0"/>
                  </a:moveTo>
                  <a:lnTo>
                    <a:pt x="16" y="8400"/>
                  </a:lnTo>
                  <a:lnTo>
                    <a:pt x="455" y="8660"/>
                  </a:lnTo>
                  <a:lnTo>
                    <a:pt x="439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582;p75"/>
            <p:cNvSpPr/>
            <p:nvPr/>
          </p:nvSpPr>
          <p:spPr>
            <a:xfrm>
              <a:off x="3456513" y="3724175"/>
              <a:ext cx="10175" cy="216525"/>
            </a:xfrm>
            <a:custGeom>
              <a:avLst/>
              <a:gdLst/>
              <a:ahLst/>
              <a:cxnLst/>
              <a:rect l="l" t="t" r="r" b="b"/>
              <a:pathLst>
                <a:path w="407" h="8661" extrusionOk="0">
                  <a:moveTo>
                    <a:pt x="1" y="0"/>
                  </a:moveTo>
                  <a:lnTo>
                    <a:pt x="17" y="8660"/>
                  </a:lnTo>
                  <a:lnTo>
                    <a:pt x="407" y="8433"/>
                  </a:lnTo>
                  <a:lnTo>
                    <a:pt x="391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583;p75"/>
            <p:cNvSpPr/>
            <p:nvPr/>
          </p:nvSpPr>
          <p:spPr>
            <a:xfrm>
              <a:off x="3170138" y="3648625"/>
              <a:ext cx="308350" cy="140550"/>
            </a:xfrm>
            <a:custGeom>
              <a:avLst/>
              <a:gdLst/>
              <a:ahLst/>
              <a:cxnLst/>
              <a:rect l="l" t="t" r="r" b="b"/>
              <a:pathLst>
                <a:path w="12334" h="5622" extrusionOk="0">
                  <a:moveTo>
                    <a:pt x="4599" y="0"/>
                  </a:moveTo>
                  <a:lnTo>
                    <a:pt x="1" y="2648"/>
                  </a:lnTo>
                  <a:lnTo>
                    <a:pt x="1220" y="3347"/>
                  </a:lnTo>
                  <a:cubicBezTo>
                    <a:pt x="1349" y="3217"/>
                    <a:pt x="1496" y="3103"/>
                    <a:pt x="1658" y="3006"/>
                  </a:cubicBezTo>
                  <a:cubicBezTo>
                    <a:pt x="2127" y="2744"/>
                    <a:pt x="2731" y="2614"/>
                    <a:pt x="3333" y="2614"/>
                  </a:cubicBezTo>
                  <a:cubicBezTo>
                    <a:pt x="3962" y="2614"/>
                    <a:pt x="4589" y="2756"/>
                    <a:pt x="5054" y="3038"/>
                  </a:cubicBezTo>
                  <a:cubicBezTo>
                    <a:pt x="5704" y="3428"/>
                    <a:pt x="5866" y="3965"/>
                    <a:pt x="5590" y="4452"/>
                  </a:cubicBezTo>
                  <a:lnTo>
                    <a:pt x="7507" y="5622"/>
                  </a:lnTo>
                  <a:lnTo>
                    <a:pt x="12333" y="2827"/>
                  </a:lnTo>
                  <a:lnTo>
                    <a:pt x="10270" y="1560"/>
                  </a:lnTo>
                  <a:cubicBezTo>
                    <a:pt x="10156" y="1917"/>
                    <a:pt x="9896" y="2226"/>
                    <a:pt x="9555" y="2388"/>
                  </a:cubicBezTo>
                  <a:cubicBezTo>
                    <a:pt x="9086" y="2651"/>
                    <a:pt x="8486" y="2781"/>
                    <a:pt x="7886" y="2781"/>
                  </a:cubicBezTo>
                  <a:cubicBezTo>
                    <a:pt x="7259" y="2781"/>
                    <a:pt x="6632" y="2638"/>
                    <a:pt x="6159" y="2356"/>
                  </a:cubicBezTo>
                  <a:cubicBezTo>
                    <a:pt x="5411" y="1901"/>
                    <a:pt x="5298" y="1219"/>
                    <a:pt x="5818" y="699"/>
                  </a:cubicBezTo>
                  <a:lnTo>
                    <a:pt x="4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84;p75"/>
            <p:cNvSpPr/>
            <p:nvPr/>
          </p:nvSpPr>
          <p:spPr>
            <a:xfrm>
              <a:off x="3207913" y="3523900"/>
              <a:ext cx="90225" cy="504125"/>
            </a:xfrm>
            <a:custGeom>
              <a:avLst/>
              <a:gdLst/>
              <a:ahLst/>
              <a:cxnLst/>
              <a:rect l="l" t="t" r="r" b="b"/>
              <a:pathLst>
                <a:path w="3609" h="20165" extrusionOk="0">
                  <a:moveTo>
                    <a:pt x="1" y="1"/>
                  </a:moveTo>
                  <a:lnTo>
                    <a:pt x="1" y="18361"/>
                  </a:lnTo>
                  <a:cubicBezTo>
                    <a:pt x="1" y="19352"/>
                    <a:pt x="813" y="20165"/>
                    <a:pt x="1804" y="20165"/>
                  </a:cubicBezTo>
                  <a:cubicBezTo>
                    <a:pt x="2796" y="20165"/>
                    <a:pt x="3608" y="19352"/>
                    <a:pt x="3608" y="18361"/>
                  </a:cubicBezTo>
                  <a:lnTo>
                    <a:pt x="3608" y="1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85;p75"/>
            <p:cNvSpPr/>
            <p:nvPr/>
          </p:nvSpPr>
          <p:spPr>
            <a:xfrm>
              <a:off x="3215638" y="3687600"/>
              <a:ext cx="74775" cy="332700"/>
            </a:xfrm>
            <a:custGeom>
              <a:avLst/>
              <a:gdLst/>
              <a:ahLst/>
              <a:cxnLst/>
              <a:rect l="l" t="t" r="r" b="b"/>
              <a:pathLst>
                <a:path w="2991" h="13308" extrusionOk="0">
                  <a:moveTo>
                    <a:pt x="1" y="1"/>
                  </a:moveTo>
                  <a:lnTo>
                    <a:pt x="1" y="11813"/>
                  </a:lnTo>
                  <a:cubicBezTo>
                    <a:pt x="1" y="12642"/>
                    <a:pt x="667" y="13308"/>
                    <a:pt x="1495" y="13308"/>
                  </a:cubicBezTo>
                  <a:cubicBezTo>
                    <a:pt x="2324" y="13308"/>
                    <a:pt x="2990" y="12642"/>
                    <a:pt x="2990" y="11813"/>
                  </a:cubicBezTo>
                  <a:lnTo>
                    <a:pt x="2990" y="1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86;p75"/>
            <p:cNvSpPr/>
            <p:nvPr/>
          </p:nvSpPr>
          <p:spPr>
            <a:xfrm>
              <a:off x="3211988" y="3666125"/>
              <a:ext cx="82075" cy="43150"/>
            </a:xfrm>
            <a:custGeom>
              <a:avLst/>
              <a:gdLst/>
              <a:ahLst/>
              <a:cxnLst/>
              <a:rect l="l" t="t" r="r" b="b"/>
              <a:pathLst>
                <a:path w="3283" h="1726" extrusionOk="0">
                  <a:moveTo>
                    <a:pt x="1659" y="1"/>
                  </a:moveTo>
                  <a:cubicBezTo>
                    <a:pt x="1304" y="1"/>
                    <a:pt x="947" y="82"/>
                    <a:pt x="618" y="242"/>
                  </a:cubicBezTo>
                  <a:cubicBezTo>
                    <a:pt x="17" y="567"/>
                    <a:pt x="0" y="1120"/>
                    <a:pt x="569" y="1461"/>
                  </a:cubicBezTo>
                  <a:cubicBezTo>
                    <a:pt x="902" y="1636"/>
                    <a:pt x="1269" y="1725"/>
                    <a:pt x="1637" y="1725"/>
                  </a:cubicBezTo>
                  <a:cubicBezTo>
                    <a:pt x="1988" y="1725"/>
                    <a:pt x="2340" y="1644"/>
                    <a:pt x="2665" y="1477"/>
                  </a:cubicBezTo>
                  <a:cubicBezTo>
                    <a:pt x="3266" y="1152"/>
                    <a:pt x="3283" y="600"/>
                    <a:pt x="2714" y="259"/>
                  </a:cubicBezTo>
                  <a:cubicBezTo>
                    <a:pt x="2385" y="86"/>
                    <a:pt x="2023" y="1"/>
                    <a:pt x="1659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87;p75"/>
            <p:cNvSpPr/>
            <p:nvPr/>
          </p:nvSpPr>
          <p:spPr>
            <a:xfrm>
              <a:off x="3198988" y="3517400"/>
              <a:ext cx="108475" cy="39800"/>
            </a:xfrm>
            <a:custGeom>
              <a:avLst/>
              <a:gdLst/>
              <a:ahLst/>
              <a:cxnLst/>
              <a:rect l="l" t="t" r="r" b="b"/>
              <a:pathLst>
                <a:path w="4339" h="1592" extrusionOk="0">
                  <a:moveTo>
                    <a:pt x="4339" y="1"/>
                  </a:moveTo>
                  <a:cubicBezTo>
                    <a:pt x="4339" y="326"/>
                    <a:pt x="4111" y="667"/>
                    <a:pt x="3673" y="911"/>
                  </a:cubicBezTo>
                  <a:cubicBezTo>
                    <a:pt x="3253" y="1149"/>
                    <a:pt x="2709" y="1266"/>
                    <a:pt x="2166" y="1266"/>
                  </a:cubicBezTo>
                  <a:cubicBezTo>
                    <a:pt x="1596" y="1266"/>
                    <a:pt x="1026" y="1136"/>
                    <a:pt x="602" y="878"/>
                  </a:cubicBezTo>
                  <a:cubicBezTo>
                    <a:pt x="195" y="635"/>
                    <a:pt x="1" y="326"/>
                    <a:pt x="1" y="17"/>
                  </a:cubicBezTo>
                  <a:lnTo>
                    <a:pt x="1" y="342"/>
                  </a:lnTo>
                  <a:cubicBezTo>
                    <a:pt x="1" y="651"/>
                    <a:pt x="195" y="960"/>
                    <a:pt x="602" y="1203"/>
                  </a:cubicBezTo>
                  <a:cubicBezTo>
                    <a:pt x="1026" y="1461"/>
                    <a:pt x="1596" y="1591"/>
                    <a:pt x="2166" y="1591"/>
                  </a:cubicBezTo>
                  <a:cubicBezTo>
                    <a:pt x="2709" y="1591"/>
                    <a:pt x="3253" y="1474"/>
                    <a:pt x="3673" y="1236"/>
                  </a:cubicBezTo>
                  <a:cubicBezTo>
                    <a:pt x="4111" y="992"/>
                    <a:pt x="4339" y="651"/>
                    <a:pt x="4339" y="326"/>
                  </a:cubicBezTo>
                  <a:lnTo>
                    <a:pt x="4339" y="1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88;p75"/>
            <p:cNvSpPr/>
            <p:nvPr/>
          </p:nvSpPr>
          <p:spPr>
            <a:xfrm>
              <a:off x="3193313" y="3486175"/>
              <a:ext cx="119425" cy="62900"/>
            </a:xfrm>
            <a:custGeom>
              <a:avLst/>
              <a:gdLst/>
              <a:ahLst/>
              <a:cxnLst/>
              <a:rect l="l" t="t" r="r" b="b"/>
              <a:pathLst>
                <a:path w="4777" h="2516" extrusionOk="0">
                  <a:moveTo>
                    <a:pt x="2392" y="1"/>
                  </a:moveTo>
                  <a:cubicBezTo>
                    <a:pt x="1853" y="1"/>
                    <a:pt x="1314" y="119"/>
                    <a:pt x="894" y="356"/>
                  </a:cubicBezTo>
                  <a:cubicBezTo>
                    <a:pt x="33" y="844"/>
                    <a:pt x="0" y="1624"/>
                    <a:pt x="829" y="2127"/>
                  </a:cubicBezTo>
                  <a:cubicBezTo>
                    <a:pt x="1253" y="2385"/>
                    <a:pt x="1818" y="2515"/>
                    <a:pt x="2385" y="2515"/>
                  </a:cubicBezTo>
                  <a:cubicBezTo>
                    <a:pt x="2924" y="2515"/>
                    <a:pt x="3463" y="2398"/>
                    <a:pt x="3883" y="2160"/>
                  </a:cubicBezTo>
                  <a:cubicBezTo>
                    <a:pt x="4761" y="1672"/>
                    <a:pt x="4777" y="892"/>
                    <a:pt x="3948" y="389"/>
                  </a:cubicBezTo>
                  <a:cubicBezTo>
                    <a:pt x="3524" y="131"/>
                    <a:pt x="2959" y="1"/>
                    <a:pt x="2392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89;p75"/>
            <p:cNvSpPr/>
            <p:nvPr/>
          </p:nvSpPr>
          <p:spPr>
            <a:xfrm>
              <a:off x="3206288" y="3493950"/>
              <a:ext cx="93475" cy="47450"/>
            </a:xfrm>
            <a:custGeom>
              <a:avLst/>
              <a:gdLst/>
              <a:ahLst/>
              <a:cxnLst/>
              <a:rect l="l" t="t" r="r" b="b"/>
              <a:pathLst>
                <a:path w="3739" h="1898" extrusionOk="0">
                  <a:moveTo>
                    <a:pt x="1876" y="1"/>
                  </a:moveTo>
                  <a:cubicBezTo>
                    <a:pt x="1413" y="1"/>
                    <a:pt x="951" y="106"/>
                    <a:pt x="521" y="322"/>
                  </a:cubicBezTo>
                  <a:cubicBezTo>
                    <a:pt x="196" y="500"/>
                    <a:pt x="17" y="728"/>
                    <a:pt x="17" y="939"/>
                  </a:cubicBezTo>
                  <a:cubicBezTo>
                    <a:pt x="1" y="1166"/>
                    <a:pt x="163" y="1378"/>
                    <a:pt x="472" y="1556"/>
                  </a:cubicBezTo>
                  <a:cubicBezTo>
                    <a:pt x="895" y="1784"/>
                    <a:pt x="1382" y="1898"/>
                    <a:pt x="1869" y="1898"/>
                  </a:cubicBezTo>
                  <a:cubicBezTo>
                    <a:pt x="2341" y="1898"/>
                    <a:pt x="2796" y="1800"/>
                    <a:pt x="3218" y="1573"/>
                  </a:cubicBezTo>
                  <a:cubicBezTo>
                    <a:pt x="3543" y="1410"/>
                    <a:pt x="3722" y="1166"/>
                    <a:pt x="3722" y="955"/>
                  </a:cubicBezTo>
                  <a:cubicBezTo>
                    <a:pt x="3738" y="728"/>
                    <a:pt x="3576" y="517"/>
                    <a:pt x="3283" y="338"/>
                  </a:cubicBezTo>
                  <a:cubicBezTo>
                    <a:pt x="2836" y="114"/>
                    <a:pt x="2356" y="1"/>
                    <a:pt x="1876" y="1"/>
                  </a:cubicBezTo>
                  <a:close/>
                </a:path>
              </a:pathLst>
            </a:custGeom>
            <a:solidFill>
              <a:srgbClr val="7FE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90;p75"/>
            <p:cNvSpPr/>
            <p:nvPr/>
          </p:nvSpPr>
          <p:spPr>
            <a:xfrm>
              <a:off x="3064138" y="3714825"/>
              <a:ext cx="293300" cy="138125"/>
            </a:xfrm>
            <a:custGeom>
              <a:avLst/>
              <a:gdLst/>
              <a:ahLst/>
              <a:cxnLst/>
              <a:rect l="l" t="t" r="r" b="b"/>
              <a:pathLst>
                <a:path w="11732" h="5525" extrusionOk="0">
                  <a:moveTo>
                    <a:pt x="4225" y="0"/>
                  </a:moveTo>
                  <a:lnTo>
                    <a:pt x="0" y="2438"/>
                  </a:lnTo>
                  <a:lnTo>
                    <a:pt x="1138" y="3104"/>
                  </a:lnTo>
                  <a:cubicBezTo>
                    <a:pt x="1203" y="3055"/>
                    <a:pt x="1284" y="3006"/>
                    <a:pt x="1349" y="2958"/>
                  </a:cubicBezTo>
                  <a:cubicBezTo>
                    <a:pt x="1817" y="2696"/>
                    <a:pt x="2422" y="2565"/>
                    <a:pt x="3024" y="2565"/>
                  </a:cubicBezTo>
                  <a:cubicBezTo>
                    <a:pt x="3653" y="2565"/>
                    <a:pt x="4279" y="2708"/>
                    <a:pt x="4745" y="2990"/>
                  </a:cubicBezTo>
                  <a:cubicBezTo>
                    <a:pt x="5362" y="3348"/>
                    <a:pt x="5541" y="3851"/>
                    <a:pt x="5330" y="4306"/>
                  </a:cubicBezTo>
                  <a:lnTo>
                    <a:pt x="7328" y="5525"/>
                  </a:lnTo>
                  <a:lnTo>
                    <a:pt x="11731" y="2990"/>
                  </a:lnTo>
                  <a:lnTo>
                    <a:pt x="9830" y="1804"/>
                  </a:lnTo>
                  <a:cubicBezTo>
                    <a:pt x="9668" y="2031"/>
                    <a:pt x="9457" y="2226"/>
                    <a:pt x="9213" y="2356"/>
                  </a:cubicBezTo>
                  <a:cubicBezTo>
                    <a:pt x="8744" y="2619"/>
                    <a:pt x="8144" y="2749"/>
                    <a:pt x="7544" y="2749"/>
                  </a:cubicBezTo>
                  <a:cubicBezTo>
                    <a:pt x="6917" y="2749"/>
                    <a:pt x="6290" y="2606"/>
                    <a:pt x="5817" y="2324"/>
                  </a:cubicBezTo>
                  <a:cubicBezTo>
                    <a:pt x="5070" y="1885"/>
                    <a:pt x="4956" y="1219"/>
                    <a:pt x="5443" y="699"/>
                  </a:cubicBezTo>
                  <a:lnTo>
                    <a:pt x="4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91;p75"/>
            <p:cNvSpPr/>
            <p:nvPr/>
          </p:nvSpPr>
          <p:spPr>
            <a:xfrm>
              <a:off x="3094588" y="3587675"/>
              <a:ext cx="90200" cy="504125"/>
            </a:xfrm>
            <a:custGeom>
              <a:avLst/>
              <a:gdLst/>
              <a:ahLst/>
              <a:cxnLst/>
              <a:rect l="l" t="t" r="r" b="b"/>
              <a:pathLst>
                <a:path w="3608" h="20165" extrusionOk="0">
                  <a:moveTo>
                    <a:pt x="1" y="1"/>
                  </a:moveTo>
                  <a:lnTo>
                    <a:pt x="1" y="18377"/>
                  </a:lnTo>
                  <a:cubicBezTo>
                    <a:pt x="1" y="19368"/>
                    <a:pt x="813" y="20165"/>
                    <a:pt x="1804" y="20165"/>
                  </a:cubicBezTo>
                  <a:cubicBezTo>
                    <a:pt x="2795" y="20165"/>
                    <a:pt x="3608" y="19368"/>
                    <a:pt x="3608" y="18377"/>
                  </a:cubicBezTo>
                  <a:lnTo>
                    <a:pt x="3608" y="1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92;p75"/>
            <p:cNvSpPr/>
            <p:nvPr/>
          </p:nvSpPr>
          <p:spPr>
            <a:xfrm>
              <a:off x="3101913" y="3751800"/>
              <a:ext cx="75975" cy="333900"/>
            </a:xfrm>
            <a:custGeom>
              <a:avLst/>
              <a:gdLst/>
              <a:ahLst/>
              <a:cxnLst/>
              <a:rect l="l" t="t" r="r" b="b"/>
              <a:pathLst>
                <a:path w="3039" h="13356" extrusionOk="0">
                  <a:moveTo>
                    <a:pt x="33" y="0"/>
                  </a:moveTo>
                  <a:lnTo>
                    <a:pt x="33" y="11812"/>
                  </a:lnTo>
                  <a:cubicBezTo>
                    <a:pt x="0" y="12657"/>
                    <a:pt x="683" y="13356"/>
                    <a:pt x="1528" y="13356"/>
                  </a:cubicBezTo>
                  <a:cubicBezTo>
                    <a:pt x="2356" y="13356"/>
                    <a:pt x="3039" y="12657"/>
                    <a:pt x="3006" y="11812"/>
                  </a:cubicBezTo>
                  <a:lnTo>
                    <a:pt x="3006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93;p75"/>
            <p:cNvSpPr/>
            <p:nvPr/>
          </p:nvSpPr>
          <p:spPr>
            <a:xfrm>
              <a:off x="3098663" y="3729950"/>
              <a:ext cx="82075" cy="43150"/>
            </a:xfrm>
            <a:custGeom>
              <a:avLst/>
              <a:gdLst/>
              <a:ahLst/>
              <a:cxnLst/>
              <a:rect l="l" t="t" r="r" b="b"/>
              <a:pathLst>
                <a:path w="3283" h="1726" extrusionOk="0">
                  <a:moveTo>
                    <a:pt x="1646" y="1"/>
                  </a:moveTo>
                  <a:cubicBezTo>
                    <a:pt x="1295" y="1"/>
                    <a:pt x="943" y="82"/>
                    <a:pt x="618" y="240"/>
                  </a:cubicBezTo>
                  <a:cubicBezTo>
                    <a:pt x="17" y="582"/>
                    <a:pt x="0" y="1118"/>
                    <a:pt x="569" y="1459"/>
                  </a:cubicBezTo>
                  <a:cubicBezTo>
                    <a:pt x="906" y="1636"/>
                    <a:pt x="1282" y="1725"/>
                    <a:pt x="1657" y="1725"/>
                  </a:cubicBezTo>
                  <a:cubicBezTo>
                    <a:pt x="2005" y="1725"/>
                    <a:pt x="2352" y="1648"/>
                    <a:pt x="2665" y="1491"/>
                  </a:cubicBezTo>
                  <a:cubicBezTo>
                    <a:pt x="3266" y="1150"/>
                    <a:pt x="3282" y="614"/>
                    <a:pt x="2714" y="273"/>
                  </a:cubicBezTo>
                  <a:cubicBezTo>
                    <a:pt x="2381" y="90"/>
                    <a:pt x="2014" y="1"/>
                    <a:pt x="1646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94;p75"/>
            <p:cNvSpPr/>
            <p:nvPr/>
          </p:nvSpPr>
          <p:spPr>
            <a:xfrm>
              <a:off x="3085663" y="3581600"/>
              <a:ext cx="108475" cy="39475"/>
            </a:xfrm>
            <a:custGeom>
              <a:avLst/>
              <a:gdLst/>
              <a:ahLst/>
              <a:cxnLst/>
              <a:rect l="l" t="t" r="r" b="b"/>
              <a:pathLst>
                <a:path w="4339" h="1579" extrusionOk="0">
                  <a:moveTo>
                    <a:pt x="0" y="0"/>
                  </a:moveTo>
                  <a:lnTo>
                    <a:pt x="0" y="325"/>
                  </a:lnTo>
                  <a:cubicBezTo>
                    <a:pt x="0" y="650"/>
                    <a:pt x="195" y="959"/>
                    <a:pt x="602" y="1202"/>
                  </a:cubicBezTo>
                  <a:cubicBezTo>
                    <a:pt x="1026" y="1452"/>
                    <a:pt x="1596" y="1578"/>
                    <a:pt x="2167" y="1578"/>
                  </a:cubicBezTo>
                  <a:cubicBezTo>
                    <a:pt x="2710" y="1578"/>
                    <a:pt x="3253" y="1465"/>
                    <a:pt x="3672" y="1235"/>
                  </a:cubicBezTo>
                  <a:cubicBezTo>
                    <a:pt x="4111" y="975"/>
                    <a:pt x="4339" y="650"/>
                    <a:pt x="4339" y="325"/>
                  </a:cubicBezTo>
                  <a:lnTo>
                    <a:pt x="4339" y="0"/>
                  </a:lnTo>
                  <a:cubicBezTo>
                    <a:pt x="4339" y="325"/>
                    <a:pt x="4111" y="650"/>
                    <a:pt x="3672" y="910"/>
                  </a:cubicBezTo>
                  <a:cubicBezTo>
                    <a:pt x="3253" y="1140"/>
                    <a:pt x="2710" y="1253"/>
                    <a:pt x="2167" y="1253"/>
                  </a:cubicBezTo>
                  <a:cubicBezTo>
                    <a:pt x="1596" y="1253"/>
                    <a:pt x="1026" y="1127"/>
                    <a:pt x="602" y="878"/>
                  </a:cubicBezTo>
                  <a:cubicBezTo>
                    <a:pt x="195" y="634"/>
                    <a:pt x="0" y="325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95;p75"/>
            <p:cNvSpPr/>
            <p:nvPr/>
          </p:nvSpPr>
          <p:spPr>
            <a:xfrm>
              <a:off x="3079963" y="3550250"/>
              <a:ext cx="119875" cy="62700"/>
            </a:xfrm>
            <a:custGeom>
              <a:avLst/>
              <a:gdLst/>
              <a:ahLst/>
              <a:cxnLst/>
              <a:rect l="l" t="t" r="r" b="b"/>
              <a:pathLst>
                <a:path w="4795" h="2508" extrusionOk="0">
                  <a:moveTo>
                    <a:pt x="2394" y="1"/>
                  </a:moveTo>
                  <a:cubicBezTo>
                    <a:pt x="1853" y="1"/>
                    <a:pt x="1314" y="115"/>
                    <a:pt x="894" y="344"/>
                  </a:cubicBezTo>
                  <a:cubicBezTo>
                    <a:pt x="33" y="832"/>
                    <a:pt x="1" y="1628"/>
                    <a:pt x="830" y="2132"/>
                  </a:cubicBezTo>
                  <a:cubicBezTo>
                    <a:pt x="1254" y="2381"/>
                    <a:pt x="1820" y="2507"/>
                    <a:pt x="2389" y="2507"/>
                  </a:cubicBezTo>
                  <a:cubicBezTo>
                    <a:pt x="2930" y="2507"/>
                    <a:pt x="3473" y="2394"/>
                    <a:pt x="3900" y="2164"/>
                  </a:cubicBezTo>
                  <a:cubicBezTo>
                    <a:pt x="4778" y="1677"/>
                    <a:pt x="4794" y="880"/>
                    <a:pt x="3965" y="377"/>
                  </a:cubicBezTo>
                  <a:cubicBezTo>
                    <a:pt x="3532" y="127"/>
                    <a:pt x="2962" y="1"/>
                    <a:pt x="2394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96;p75"/>
            <p:cNvSpPr/>
            <p:nvPr/>
          </p:nvSpPr>
          <p:spPr>
            <a:xfrm>
              <a:off x="3093388" y="3557925"/>
              <a:ext cx="93025" cy="47300"/>
            </a:xfrm>
            <a:custGeom>
              <a:avLst/>
              <a:gdLst/>
              <a:ahLst/>
              <a:cxnLst/>
              <a:rect l="l" t="t" r="r" b="b"/>
              <a:pathLst>
                <a:path w="3721" h="1892" extrusionOk="0">
                  <a:moveTo>
                    <a:pt x="1859" y="1"/>
                  </a:moveTo>
                  <a:cubicBezTo>
                    <a:pt x="1396" y="1"/>
                    <a:pt x="934" y="106"/>
                    <a:pt x="504" y="313"/>
                  </a:cubicBezTo>
                  <a:cubicBezTo>
                    <a:pt x="179" y="492"/>
                    <a:pt x="0" y="736"/>
                    <a:pt x="0" y="947"/>
                  </a:cubicBezTo>
                  <a:cubicBezTo>
                    <a:pt x="0" y="1158"/>
                    <a:pt x="146" y="1370"/>
                    <a:pt x="455" y="1548"/>
                  </a:cubicBezTo>
                  <a:cubicBezTo>
                    <a:pt x="851" y="1777"/>
                    <a:pt x="1304" y="1891"/>
                    <a:pt x="1761" y="1891"/>
                  </a:cubicBezTo>
                  <a:cubicBezTo>
                    <a:pt x="1791" y="1891"/>
                    <a:pt x="1822" y="1891"/>
                    <a:pt x="1852" y="1890"/>
                  </a:cubicBezTo>
                  <a:cubicBezTo>
                    <a:pt x="1882" y="1891"/>
                    <a:pt x="1912" y="1891"/>
                    <a:pt x="1941" y="1891"/>
                  </a:cubicBezTo>
                  <a:cubicBezTo>
                    <a:pt x="2381" y="1891"/>
                    <a:pt x="2805" y="1779"/>
                    <a:pt x="3201" y="1581"/>
                  </a:cubicBezTo>
                  <a:cubicBezTo>
                    <a:pt x="3526" y="1402"/>
                    <a:pt x="3705" y="1158"/>
                    <a:pt x="3705" y="947"/>
                  </a:cubicBezTo>
                  <a:cubicBezTo>
                    <a:pt x="3721" y="736"/>
                    <a:pt x="3558" y="525"/>
                    <a:pt x="3266" y="346"/>
                  </a:cubicBezTo>
                  <a:cubicBezTo>
                    <a:pt x="2819" y="114"/>
                    <a:pt x="2339" y="1"/>
                    <a:pt x="1859" y="1"/>
                  </a:cubicBezTo>
                  <a:close/>
                </a:path>
              </a:pathLst>
            </a:custGeom>
            <a:solidFill>
              <a:srgbClr val="7FE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97;p75"/>
            <p:cNvSpPr/>
            <p:nvPr/>
          </p:nvSpPr>
          <p:spPr>
            <a:xfrm>
              <a:off x="2943088" y="3775750"/>
              <a:ext cx="304675" cy="144625"/>
            </a:xfrm>
            <a:custGeom>
              <a:avLst/>
              <a:gdLst/>
              <a:ahLst/>
              <a:cxnLst/>
              <a:rect l="l" t="t" r="r" b="b"/>
              <a:pathLst>
                <a:path w="12187" h="5785" extrusionOk="0">
                  <a:moveTo>
                    <a:pt x="4858" y="1"/>
                  </a:moveTo>
                  <a:lnTo>
                    <a:pt x="2616" y="1284"/>
                  </a:lnTo>
                  <a:lnTo>
                    <a:pt x="0" y="2795"/>
                  </a:lnTo>
                  <a:lnTo>
                    <a:pt x="1170" y="3478"/>
                  </a:lnTo>
                  <a:cubicBezTo>
                    <a:pt x="1284" y="3348"/>
                    <a:pt x="1430" y="3250"/>
                    <a:pt x="1576" y="3169"/>
                  </a:cubicBezTo>
                  <a:cubicBezTo>
                    <a:pt x="2045" y="2907"/>
                    <a:pt x="2646" y="2777"/>
                    <a:pt x="3245" y="2777"/>
                  </a:cubicBezTo>
                  <a:cubicBezTo>
                    <a:pt x="3872" y="2777"/>
                    <a:pt x="4499" y="2919"/>
                    <a:pt x="4972" y="3202"/>
                  </a:cubicBezTo>
                  <a:cubicBezTo>
                    <a:pt x="5606" y="3591"/>
                    <a:pt x="5785" y="4128"/>
                    <a:pt x="5508" y="4599"/>
                  </a:cubicBezTo>
                  <a:lnTo>
                    <a:pt x="7474" y="5785"/>
                  </a:lnTo>
                  <a:lnTo>
                    <a:pt x="8937" y="4940"/>
                  </a:lnTo>
                  <a:lnTo>
                    <a:pt x="12186" y="3072"/>
                  </a:lnTo>
                  <a:lnTo>
                    <a:pt x="10188" y="1853"/>
                  </a:lnTo>
                  <a:cubicBezTo>
                    <a:pt x="10042" y="2129"/>
                    <a:pt x="9814" y="2357"/>
                    <a:pt x="9538" y="2503"/>
                  </a:cubicBezTo>
                  <a:cubicBezTo>
                    <a:pt x="9069" y="2765"/>
                    <a:pt x="8465" y="2895"/>
                    <a:pt x="7863" y="2895"/>
                  </a:cubicBezTo>
                  <a:cubicBezTo>
                    <a:pt x="7234" y="2895"/>
                    <a:pt x="6607" y="2753"/>
                    <a:pt x="6142" y="2470"/>
                  </a:cubicBezTo>
                  <a:cubicBezTo>
                    <a:pt x="5297" y="1967"/>
                    <a:pt x="5265" y="1187"/>
                    <a:pt x="5996" y="651"/>
                  </a:cubicBezTo>
                  <a:lnTo>
                    <a:pt x="4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98;p75"/>
            <p:cNvSpPr/>
            <p:nvPr/>
          </p:nvSpPr>
          <p:spPr>
            <a:xfrm>
              <a:off x="2977213" y="3657150"/>
              <a:ext cx="90200" cy="504100"/>
            </a:xfrm>
            <a:custGeom>
              <a:avLst/>
              <a:gdLst/>
              <a:ahLst/>
              <a:cxnLst/>
              <a:rect l="l" t="t" r="r" b="b"/>
              <a:pathLst>
                <a:path w="3608" h="20164" extrusionOk="0">
                  <a:moveTo>
                    <a:pt x="0" y="0"/>
                  </a:moveTo>
                  <a:lnTo>
                    <a:pt x="0" y="18360"/>
                  </a:lnTo>
                  <a:cubicBezTo>
                    <a:pt x="0" y="19352"/>
                    <a:pt x="813" y="20164"/>
                    <a:pt x="1804" y="20164"/>
                  </a:cubicBezTo>
                  <a:cubicBezTo>
                    <a:pt x="2795" y="20164"/>
                    <a:pt x="3607" y="19352"/>
                    <a:pt x="3607" y="18360"/>
                  </a:cubicBezTo>
                  <a:lnTo>
                    <a:pt x="3607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99;p75"/>
            <p:cNvSpPr/>
            <p:nvPr/>
          </p:nvSpPr>
          <p:spPr>
            <a:xfrm>
              <a:off x="2984113" y="3820850"/>
              <a:ext cx="75975" cy="333900"/>
            </a:xfrm>
            <a:custGeom>
              <a:avLst/>
              <a:gdLst/>
              <a:ahLst/>
              <a:cxnLst/>
              <a:rect l="l" t="t" r="r" b="b"/>
              <a:pathLst>
                <a:path w="3039" h="13356" extrusionOk="0">
                  <a:moveTo>
                    <a:pt x="33" y="0"/>
                  </a:moveTo>
                  <a:lnTo>
                    <a:pt x="33" y="11812"/>
                  </a:lnTo>
                  <a:cubicBezTo>
                    <a:pt x="0" y="12657"/>
                    <a:pt x="683" y="13356"/>
                    <a:pt x="1528" y="13356"/>
                  </a:cubicBezTo>
                  <a:cubicBezTo>
                    <a:pt x="2373" y="13356"/>
                    <a:pt x="3039" y="12657"/>
                    <a:pt x="3022" y="11812"/>
                  </a:cubicBezTo>
                  <a:lnTo>
                    <a:pt x="3022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600;p75"/>
            <p:cNvSpPr/>
            <p:nvPr/>
          </p:nvSpPr>
          <p:spPr>
            <a:xfrm>
              <a:off x="2981263" y="3799375"/>
              <a:ext cx="82075" cy="43125"/>
            </a:xfrm>
            <a:custGeom>
              <a:avLst/>
              <a:gdLst/>
              <a:ahLst/>
              <a:cxnLst/>
              <a:rect l="l" t="t" r="r" b="b"/>
              <a:pathLst>
                <a:path w="3283" h="1725" extrusionOk="0">
                  <a:moveTo>
                    <a:pt x="1653" y="0"/>
                  </a:moveTo>
                  <a:cubicBezTo>
                    <a:pt x="1296" y="0"/>
                    <a:pt x="939" y="81"/>
                    <a:pt x="618" y="242"/>
                  </a:cubicBezTo>
                  <a:cubicBezTo>
                    <a:pt x="17" y="567"/>
                    <a:pt x="1" y="1119"/>
                    <a:pt x="569" y="1460"/>
                  </a:cubicBezTo>
                  <a:cubicBezTo>
                    <a:pt x="902" y="1635"/>
                    <a:pt x="1269" y="1725"/>
                    <a:pt x="1637" y="1725"/>
                  </a:cubicBezTo>
                  <a:cubicBezTo>
                    <a:pt x="1988" y="1725"/>
                    <a:pt x="2340" y="1643"/>
                    <a:pt x="2665" y="1477"/>
                  </a:cubicBezTo>
                  <a:cubicBezTo>
                    <a:pt x="3266" y="1152"/>
                    <a:pt x="3283" y="599"/>
                    <a:pt x="2714" y="258"/>
                  </a:cubicBezTo>
                  <a:cubicBezTo>
                    <a:pt x="2385" y="85"/>
                    <a:pt x="2019" y="0"/>
                    <a:pt x="1653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601;p75"/>
            <p:cNvSpPr/>
            <p:nvPr/>
          </p:nvSpPr>
          <p:spPr>
            <a:xfrm>
              <a:off x="2968263" y="3650650"/>
              <a:ext cx="108475" cy="39775"/>
            </a:xfrm>
            <a:custGeom>
              <a:avLst/>
              <a:gdLst/>
              <a:ahLst/>
              <a:cxnLst/>
              <a:rect l="l" t="t" r="r" b="b"/>
              <a:pathLst>
                <a:path w="4339" h="1591" extrusionOk="0">
                  <a:moveTo>
                    <a:pt x="4339" y="0"/>
                  </a:moveTo>
                  <a:cubicBezTo>
                    <a:pt x="4339" y="325"/>
                    <a:pt x="4111" y="666"/>
                    <a:pt x="3673" y="910"/>
                  </a:cubicBezTo>
                  <a:cubicBezTo>
                    <a:pt x="3253" y="1148"/>
                    <a:pt x="2709" y="1266"/>
                    <a:pt x="2166" y="1266"/>
                  </a:cubicBezTo>
                  <a:cubicBezTo>
                    <a:pt x="1596" y="1266"/>
                    <a:pt x="1026" y="1136"/>
                    <a:pt x="602" y="878"/>
                  </a:cubicBezTo>
                  <a:cubicBezTo>
                    <a:pt x="196" y="634"/>
                    <a:pt x="1" y="325"/>
                    <a:pt x="1" y="17"/>
                  </a:cubicBezTo>
                  <a:lnTo>
                    <a:pt x="1" y="341"/>
                  </a:lnTo>
                  <a:cubicBezTo>
                    <a:pt x="1" y="650"/>
                    <a:pt x="196" y="959"/>
                    <a:pt x="602" y="1203"/>
                  </a:cubicBezTo>
                  <a:cubicBezTo>
                    <a:pt x="1026" y="1461"/>
                    <a:pt x="1596" y="1591"/>
                    <a:pt x="2166" y="1591"/>
                  </a:cubicBezTo>
                  <a:cubicBezTo>
                    <a:pt x="2709" y="1591"/>
                    <a:pt x="3253" y="1473"/>
                    <a:pt x="3673" y="1235"/>
                  </a:cubicBezTo>
                  <a:cubicBezTo>
                    <a:pt x="4111" y="991"/>
                    <a:pt x="4339" y="666"/>
                    <a:pt x="4339" y="325"/>
                  </a:cubicBezTo>
                  <a:lnTo>
                    <a:pt x="4339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602;p75"/>
            <p:cNvSpPr/>
            <p:nvPr/>
          </p:nvSpPr>
          <p:spPr>
            <a:xfrm>
              <a:off x="2962588" y="3619425"/>
              <a:ext cx="119450" cy="62875"/>
            </a:xfrm>
            <a:custGeom>
              <a:avLst/>
              <a:gdLst/>
              <a:ahLst/>
              <a:cxnLst/>
              <a:rect l="l" t="t" r="r" b="b"/>
              <a:pathLst>
                <a:path w="4778" h="2515" extrusionOk="0">
                  <a:moveTo>
                    <a:pt x="2393" y="0"/>
                  </a:moveTo>
                  <a:cubicBezTo>
                    <a:pt x="1854" y="0"/>
                    <a:pt x="1314" y="118"/>
                    <a:pt x="894" y="356"/>
                  </a:cubicBezTo>
                  <a:cubicBezTo>
                    <a:pt x="16" y="843"/>
                    <a:pt x="0" y="1623"/>
                    <a:pt x="829" y="2127"/>
                  </a:cubicBezTo>
                  <a:cubicBezTo>
                    <a:pt x="1253" y="2385"/>
                    <a:pt x="1819" y="2515"/>
                    <a:pt x="2385" y="2515"/>
                  </a:cubicBezTo>
                  <a:cubicBezTo>
                    <a:pt x="2924" y="2515"/>
                    <a:pt x="3463" y="2397"/>
                    <a:pt x="3883" y="2159"/>
                  </a:cubicBezTo>
                  <a:cubicBezTo>
                    <a:pt x="4761" y="1672"/>
                    <a:pt x="4777" y="892"/>
                    <a:pt x="3948" y="388"/>
                  </a:cubicBezTo>
                  <a:cubicBezTo>
                    <a:pt x="3524" y="130"/>
                    <a:pt x="2959" y="0"/>
                    <a:pt x="2393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603;p75"/>
            <p:cNvSpPr/>
            <p:nvPr/>
          </p:nvSpPr>
          <p:spPr>
            <a:xfrm>
              <a:off x="2975588" y="3627075"/>
              <a:ext cx="93450" cy="47550"/>
            </a:xfrm>
            <a:custGeom>
              <a:avLst/>
              <a:gdLst/>
              <a:ahLst/>
              <a:cxnLst/>
              <a:rect l="l" t="t" r="r" b="b"/>
              <a:pathLst>
                <a:path w="3738" h="1902" extrusionOk="0">
                  <a:moveTo>
                    <a:pt x="1869" y="1"/>
                  </a:moveTo>
                  <a:cubicBezTo>
                    <a:pt x="1397" y="1"/>
                    <a:pt x="943" y="98"/>
                    <a:pt x="520" y="326"/>
                  </a:cubicBezTo>
                  <a:cubicBezTo>
                    <a:pt x="195" y="505"/>
                    <a:pt x="16" y="748"/>
                    <a:pt x="16" y="943"/>
                  </a:cubicBezTo>
                  <a:cubicBezTo>
                    <a:pt x="0" y="1155"/>
                    <a:pt x="163" y="1382"/>
                    <a:pt x="471" y="1561"/>
                  </a:cubicBezTo>
                  <a:cubicBezTo>
                    <a:pt x="894" y="1788"/>
                    <a:pt x="1381" y="1902"/>
                    <a:pt x="1869" y="1902"/>
                  </a:cubicBezTo>
                  <a:cubicBezTo>
                    <a:pt x="2340" y="1902"/>
                    <a:pt x="2795" y="1804"/>
                    <a:pt x="3217" y="1593"/>
                  </a:cubicBezTo>
                  <a:cubicBezTo>
                    <a:pt x="3542" y="1414"/>
                    <a:pt x="3721" y="1171"/>
                    <a:pt x="3721" y="960"/>
                  </a:cubicBezTo>
                  <a:cubicBezTo>
                    <a:pt x="3737" y="748"/>
                    <a:pt x="3575" y="521"/>
                    <a:pt x="3266" y="342"/>
                  </a:cubicBezTo>
                  <a:cubicBezTo>
                    <a:pt x="2844" y="115"/>
                    <a:pt x="2356" y="1"/>
                    <a:pt x="1869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604;p75"/>
            <p:cNvSpPr/>
            <p:nvPr/>
          </p:nvSpPr>
          <p:spPr>
            <a:xfrm>
              <a:off x="3320838" y="3426125"/>
              <a:ext cx="93050" cy="47450"/>
            </a:xfrm>
            <a:custGeom>
              <a:avLst/>
              <a:gdLst/>
              <a:ahLst/>
              <a:cxnLst/>
              <a:rect l="l" t="t" r="r" b="b"/>
              <a:pathLst>
                <a:path w="3722" h="1898" extrusionOk="0">
                  <a:moveTo>
                    <a:pt x="1868" y="0"/>
                  </a:moveTo>
                  <a:cubicBezTo>
                    <a:pt x="1405" y="0"/>
                    <a:pt x="943" y="106"/>
                    <a:pt x="521" y="321"/>
                  </a:cubicBezTo>
                  <a:cubicBezTo>
                    <a:pt x="196" y="484"/>
                    <a:pt x="17" y="727"/>
                    <a:pt x="1" y="939"/>
                  </a:cubicBezTo>
                  <a:cubicBezTo>
                    <a:pt x="1" y="1166"/>
                    <a:pt x="163" y="1377"/>
                    <a:pt x="456" y="1556"/>
                  </a:cubicBezTo>
                  <a:cubicBezTo>
                    <a:pt x="895" y="1783"/>
                    <a:pt x="1366" y="1897"/>
                    <a:pt x="1853" y="1897"/>
                  </a:cubicBezTo>
                  <a:cubicBezTo>
                    <a:pt x="2324" y="1897"/>
                    <a:pt x="2796" y="1800"/>
                    <a:pt x="3218" y="1572"/>
                  </a:cubicBezTo>
                  <a:cubicBezTo>
                    <a:pt x="3543" y="1393"/>
                    <a:pt x="3722" y="1150"/>
                    <a:pt x="3722" y="955"/>
                  </a:cubicBezTo>
                  <a:cubicBezTo>
                    <a:pt x="3722" y="744"/>
                    <a:pt x="3559" y="516"/>
                    <a:pt x="3267" y="337"/>
                  </a:cubicBezTo>
                  <a:cubicBezTo>
                    <a:pt x="2828" y="114"/>
                    <a:pt x="2348" y="0"/>
                    <a:pt x="186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605;p75"/>
            <p:cNvSpPr/>
            <p:nvPr/>
          </p:nvSpPr>
          <p:spPr>
            <a:xfrm>
              <a:off x="3206288" y="3493850"/>
              <a:ext cx="93475" cy="47450"/>
            </a:xfrm>
            <a:custGeom>
              <a:avLst/>
              <a:gdLst/>
              <a:ahLst/>
              <a:cxnLst/>
              <a:rect l="l" t="t" r="r" b="b"/>
              <a:pathLst>
                <a:path w="3739" h="1898" extrusionOk="0">
                  <a:moveTo>
                    <a:pt x="1869" y="1"/>
                  </a:moveTo>
                  <a:cubicBezTo>
                    <a:pt x="1398" y="1"/>
                    <a:pt x="943" y="98"/>
                    <a:pt x="521" y="326"/>
                  </a:cubicBezTo>
                  <a:cubicBezTo>
                    <a:pt x="196" y="504"/>
                    <a:pt x="17" y="732"/>
                    <a:pt x="17" y="943"/>
                  </a:cubicBezTo>
                  <a:cubicBezTo>
                    <a:pt x="1" y="1170"/>
                    <a:pt x="163" y="1382"/>
                    <a:pt x="456" y="1560"/>
                  </a:cubicBezTo>
                  <a:cubicBezTo>
                    <a:pt x="903" y="1784"/>
                    <a:pt x="1383" y="1898"/>
                    <a:pt x="1863" y="1898"/>
                  </a:cubicBezTo>
                  <a:cubicBezTo>
                    <a:pt x="2326" y="1898"/>
                    <a:pt x="2788" y="1792"/>
                    <a:pt x="3218" y="1577"/>
                  </a:cubicBezTo>
                  <a:cubicBezTo>
                    <a:pt x="3543" y="1414"/>
                    <a:pt x="3722" y="1170"/>
                    <a:pt x="3722" y="959"/>
                  </a:cubicBezTo>
                  <a:cubicBezTo>
                    <a:pt x="3738" y="732"/>
                    <a:pt x="3576" y="521"/>
                    <a:pt x="3283" y="342"/>
                  </a:cubicBezTo>
                  <a:cubicBezTo>
                    <a:pt x="2844" y="114"/>
                    <a:pt x="2357" y="1"/>
                    <a:pt x="1869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606;p75"/>
            <p:cNvSpPr/>
            <p:nvPr/>
          </p:nvSpPr>
          <p:spPr>
            <a:xfrm>
              <a:off x="3093388" y="3557925"/>
              <a:ext cx="93025" cy="47300"/>
            </a:xfrm>
            <a:custGeom>
              <a:avLst/>
              <a:gdLst/>
              <a:ahLst/>
              <a:cxnLst/>
              <a:rect l="l" t="t" r="r" b="b"/>
              <a:pathLst>
                <a:path w="3721" h="1892" extrusionOk="0">
                  <a:moveTo>
                    <a:pt x="1859" y="1"/>
                  </a:moveTo>
                  <a:cubicBezTo>
                    <a:pt x="1396" y="1"/>
                    <a:pt x="934" y="106"/>
                    <a:pt x="504" y="313"/>
                  </a:cubicBezTo>
                  <a:cubicBezTo>
                    <a:pt x="179" y="492"/>
                    <a:pt x="0" y="736"/>
                    <a:pt x="0" y="947"/>
                  </a:cubicBezTo>
                  <a:cubicBezTo>
                    <a:pt x="0" y="1158"/>
                    <a:pt x="146" y="1370"/>
                    <a:pt x="455" y="1548"/>
                  </a:cubicBezTo>
                  <a:cubicBezTo>
                    <a:pt x="851" y="1777"/>
                    <a:pt x="1304" y="1891"/>
                    <a:pt x="1761" y="1891"/>
                  </a:cubicBezTo>
                  <a:cubicBezTo>
                    <a:pt x="1791" y="1891"/>
                    <a:pt x="1822" y="1891"/>
                    <a:pt x="1852" y="1890"/>
                  </a:cubicBezTo>
                  <a:cubicBezTo>
                    <a:pt x="1882" y="1891"/>
                    <a:pt x="1912" y="1891"/>
                    <a:pt x="1941" y="1891"/>
                  </a:cubicBezTo>
                  <a:cubicBezTo>
                    <a:pt x="2381" y="1891"/>
                    <a:pt x="2805" y="1779"/>
                    <a:pt x="3201" y="1581"/>
                  </a:cubicBezTo>
                  <a:cubicBezTo>
                    <a:pt x="3526" y="1402"/>
                    <a:pt x="3705" y="1158"/>
                    <a:pt x="3705" y="947"/>
                  </a:cubicBezTo>
                  <a:cubicBezTo>
                    <a:pt x="3721" y="736"/>
                    <a:pt x="3558" y="525"/>
                    <a:pt x="3266" y="346"/>
                  </a:cubicBezTo>
                  <a:cubicBezTo>
                    <a:pt x="2819" y="114"/>
                    <a:pt x="2339" y="1"/>
                    <a:pt x="1859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607;p75"/>
            <p:cNvSpPr/>
            <p:nvPr/>
          </p:nvSpPr>
          <p:spPr>
            <a:xfrm>
              <a:off x="3012938" y="4170975"/>
              <a:ext cx="28475" cy="22375"/>
            </a:xfrm>
            <a:custGeom>
              <a:avLst/>
              <a:gdLst/>
              <a:ahLst/>
              <a:cxnLst/>
              <a:rect l="l" t="t" r="r" b="b"/>
              <a:pathLst>
                <a:path w="1139" h="895" extrusionOk="0">
                  <a:moveTo>
                    <a:pt x="1" y="1"/>
                  </a:moveTo>
                  <a:lnTo>
                    <a:pt x="1" y="228"/>
                  </a:lnTo>
                  <a:lnTo>
                    <a:pt x="1138" y="895"/>
                  </a:lnTo>
                  <a:lnTo>
                    <a:pt x="1138" y="651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608;p75"/>
            <p:cNvSpPr/>
            <p:nvPr/>
          </p:nvSpPr>
          <p:spPr>
            <a:xfrm>
              <a:off x="3012938" y="4155150"/>
              <a:ext cx="56500" cy="32100"/>
            </a:xfrm>
            <a:custGeom>
              <a:avLst/>
              <a:gdLst/>
              <a:ahLst/>
              <a:cxnLst/>
              <a:rect l="l" t="t" r="r" b="b"/>
              <a:pathLst>
                <a:path w="2260" h="1284" extrusionOk="0">
                  <a:moveTo>
                    <a:pt x="1122" y="0"/>
                  </a:moveTo>
                  <a:lnTo>
                    <a:pt x="1" y="634"/>
                  </a:lnTo>
                  <a:lnTo>
                    <a:pt x="1138" y="1284"/>
                  </a:lnTo>
                  <a:lnTo>
                    <a:pt x="2259" y="650"/>
                  </a:lnTo>
                  <a:lnTo>
                    <a:pt x="1122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609;p75"/>
            <p:cNvSpPr/>
            <p:nvPr/>
          </p:nvSpPr>
          <p:spPr>
            <a:xfrm>
              <a:off x="3041388" y="4171400"/>
              <a:ext cx="28050" cy="21950"/>
            </a:xfrm>
            <a:custGeom>
              <a:avLst/>
              <a:gdLst/>
              <a:ahLst/>
              <a:cxnLst/>
              <a:rect l="l" t="t" r="r" b="b"/>
              <a:pathLst>
                <a:path w="1122" h="878" extrusionOk="0">
                  <a:moveTo>
                    <a:pt x="1121" y="0"/>
                  </a:moveTo>
                  <a:lnTo>
                    <a:pt x="0" y="634"/>
                  </a:lnTo>
                  <a:lnTo>
                    <a:pt x="0" y="878"/>
                  </a:lnTo>
                  <a:lnTo>
                    <a:pt x="1121" y="244"/>
                  </a:lnTo>
                  <a:lnTo>
                    <a:pt x="1121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10;p75"/>
            <p:cNvSpPr/>
            <p:nvPr/>
          </p:nvSpPr>
          <p:spPr>
            <a:xfrm>
              <a:off x="3031238" y="3921575"/>
              <a:ext cx="11400" cy="257150"/>
            </a:xfrm>
            <a:custGeom>
              <a:avLst/>
              <a:gdLst/>
              <a:ahLst/>
              <a:cxnLst/>
              <a:rect l="l" t="t" r="r" b="b"/>
              <a:pathLst>
                <a:path w="456" h="10286" extrusionOk="0">
                  <a:moveTo>
                    <a:pt x="0" y="1"/>
                  </a:moveTo>
                  <a:lnTo>
                    <a:pt x="16" y="10026"/>
                  </a:lnTo>
                  <a:lnTo>
                    <a:pt x="455" y="10286"/>
                  </a:lnTo>
                  <a:lnTo>
                    <a:pt x="439" y="261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11;p75"/>
            <p:cNvSpPr/>
            <p:nvPr/>
          </p:nvSpPr>
          <p:spPr>
            <a:xfrm>
              <a:off x="3031238" y="3915900"/>
              <a:ext cx="20725" cy="12200"/>
            </a:xfrm>
            <a:custGeom>
              <a:avLst/>
              <a:gdLst/>
              <a:ahLst/>
              <a:cxnLst/>
              <a:rect l="l" t="t" r="r" b="b"/>
              <a:pathLst>
                <a:path w="829" h="488" extrusionOk="0">
                  <a:moveTo>
                    <a:pt x="374" y="0"/>
                  </a:moveTo>
                  <a:lnTo>
                    <a:pt x="0" y="228"/>
                  </a:lnTo>
                  <a:lnTo>
                    <a:pt x="439" y="488"/>
                  </a:lnTo>
                  <a:lnTo>
                    <a:pt x="829" y="260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0A2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2;p75"/>
            <p:cNvSpPr/>
            <p:nvPr/>
          </p:nvSpPr>
          <p:spPr>
            <a:xfrm>
              <a:off x="3042188" y="3922400"/>
              <a:ext cx="10175" cy="256325"/>
            </a:xfrm>
            <a:custGeom>
              <a:avLst/>
              <a:gdLst/>
              <a:ahLst/>
              <a:cxnLst/>
              <a:rect l="l" t="t" r="r" b="b"/>
              <a:pathLst>
                <a:path w="407" h="10253" extrusionOk="0">
                  <a:moveTo>
                    <a:pt x="391" y="0"/>
                  </a:moveTo>
                  <a:lnTo>
                    <a:pt x="1" y="228"/>
                  </a:lnTo>
                  <a:lnTo>
                    <a:pt x="17" y="10253"/>
                  </a:lnTo>
                  <a:lnTo>
                    <a:pt x="407" y="10025"/>
                  </a:lnTo>
                  <a:lnTo>
                    <a:pt x="391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13;p75"/>
            <p:cNvSpPr/>
            <p:nvPr/>
          </p:nvSpPr>
          <p:spPr>
            <a:xfrm>
              <a:off x="2883788" y="4095850"/>
              <a:ext cx="28450" cy="22350"/>
            </a:xfrm>
            <a:custGeom>
              <a:avLst/>
              <a:gdLst/>
              <a:ahLst/>
              <a:cxnLst/>
              <a:rect l="l" t="t" r="r" b="b"/>
              <a:pathLst>
                <a:path w="1138" h="894" extrusionOk="0">
                  <a:moveTo>
                    <a:pt x="0" y="0"/>
                  </a:moveTo>
                  <a:lnTo>
                    <a:pt x="0" y="244"/>
                  </a:lnTo>
                  <a:lnTo>
                    <a:pt x="1137" y="894"/>
                  </a:lnTo>
                  <a:lnTo>
                    <a:pt x="1137" y="65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14;p75"/>
            <p:cNvSpPr/>
            <p:nvPr/>
          </p:nvSpPr>
          <p:spPr>
            <a:xfrm>
              <a:off x="2883788" y="4080000"/>
              <a:ext cx="56075" cy="32100"/>
            </a:xfrm>
            <a:custGeom>
              <a:avLst/>
              <a:gdLst/>
              <a:ahLst/>
              <a:cxnLst/>
              <a:rect l="l" t="t" r="r" b="b"/>
              <a:pathLst>
                <a:path w="2243" h="1284" extrusionOk="0">
                  <a:moveTo>
                    <a:pt x="1105" y="0"/>
                  </a:moveTo>
                  <a:lnTo>
                    <a:pt x="0" y="634"/>
                  </a:lnTo>
                  <a:lnTo>
                    <a:pt x="1137" y="1284"/>
                  </a:lnTo>
                  <a:lnTo>
                    <a:pt x="2242" y="650"/>
                  </a:lnTo>
                  <a:lnTo>
                    <a:pt x="1105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15;p75"/>
            <p:cNvSpPr/>
            <p:nvPr/>
          </p:nvSpPr>
          <p:spPr>
            <a:xfrm>
              <a:off x="2912213" y="4096250"/>
              <a:ext cx="28050" cy="21950"/>
            </a:xfrm>
            <a:custGeom>
              <a:avLst/>
              <a:gdLst/>
              <a:ahLst/>
              <a:cxnLst/>
              <a:rect l="l" t="t" r="r" b="b"/>
              <a:pathLst>
                <a:path w="1122" h="878" extrusionOk="0">
                  <a:moveTo>
                    <a:pt x="1105" y="0"/>
                  </a:moveTo>
                  <a:lnTo>
                    <a:pt x="0" y="634"/>
                  </a:lnTo>
                  <a:lnTo>
                    <a:pt x="0" y="878"/>
                  </a:lnTo>
                  <a:lnTo>
                    <a:pt x="1122" y="244"/>
                  </a:lnTo>
                  <a:lnTo>
                    <a:pt x="1105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16;p75"/>
            <p:cNvSpPr/>
            <p:nvPr/>
          </p:nvSpPr>
          <p:spPr>
            <a:xfrm>
              <a:off x="2902063" y="3895175"/>
              <a:ext cx="11400" cy="208400"/>
            </a:xfrm>
            <a:custGeom>
              <a:avLst/>
              <a:gdLst/>
              <a:ahLst/>
              <a:cxnLst/>
              <a:rect l="l" t="t" r="r" b="b"/>
              <a:pathLst>
                <a:path w="456" h="8336" extrusionOk="0">
                  <a:moveTo>
                    <a:pt x="0" y="1"/>
                  </a:moveTo>
                  <a:lnTo>
                    <a:pt x="17" y="8076"/>
                  </a:lnTo>
                  <a:lnTo>
                    <a:pt x="455" y="8336"/>
                  </a:lnTo>
                  <a:lnTo>
                    <a:pt x="439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17;p75"/>
            <p:cNvSpPr/>
            <p:nvPr/>
          </p:nvSpPr>
          <p:spPr>
            <a:xfrm>
              <a:off x="2913013" y="3895175"/>
              <a:ext cx="9775" cy="208400"/>
            </a:xfrm>
            <a:custGeom>
              <a:avLst/>
              <a:gdLst/>
              <a:ahLst/>
              <a:cxnLst/>
              <a:rect l="l" t="t" r="r" b="b"/>
              <a:pathLst>
                <a:path w="391" h="8336" extrusionOk="0">
                  <a:moveTo>
                    <a:pt x="1" y="1"/>
                  </a:moveTo>
                  <a:lnTo>
                    <a:pt x="17" y="8336"/>
                  </a:lnTo>
                  <a:lnTo>
                    <a:pt x="391" y="8108"/>
                  </a:lnTo>
                  <a:lnTo>
                    <a:pt x="391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18;p75"/>
            <p:cNvSpPr/>
            <p:nvPr/>
          </p:nvSpPr>
          <p:spPr>
            <a:xfrm>
              <a:off x="2883788" y="3880150"/>
              <a:ext cx="157625" cy="107675"/>
            </a:xfrm>
            <a:custGeom>
              <a:avLst/>
              <a:gdLst/>
              <a:ahLst/>
              <a:cxnLst/>
              <a:rect l="l" t="t" r="r" b="b"/>
              <a:pathLst>
                <a:path w="6305" h="4307" extrusionOk="0">
                  <a:moveTo>
                    <a:pt x="0" y="0"/>
                  </a:moveTo>
                  <a:lnTo>
                    <a:pt x="0" y="634"/>
                  </a:lnTo>
                  <a:lnTo>
                    <a:pt x="6304" y="4306"/>
                  </a:lnTo>
                  <a:lnTo>
                    <a:pt x="6288" y="365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19;p75"/>
            <p:cNvSpPr/>
            <p:nvPr/>
          </p:nvSpPr>
          <p:spPr>
            <a:xfrm>
              <a:off x="3040988" y="3696150"/>
              <a:ext cx="477700" cy="291675"/>
            </a:xfrm>
            <a:custGeom>
              <a:avLst/>
              <a:gdLst/>
              <a:ahLst/>
              <a:cxnLst/>
              <a:rect l="l" t="t" r="r" b="b"/>
              <a:pathLst>
                <a:path w="19108" h="11667" extrusionOk="0">
                  <a:moveTo>
                    <a:pt x="19108" y="0"/>
                  </a:moveTo>
                  <a:lnTo>
                    <a:pt x="0" y="11016"/>
                  </a:lnTo>
                  <a:lnTo>
                    <a:pt x="16" y="11666"/>
                  </a:lnTo>
                  <a:lnTo>
                    <a:pt x="19108" y="634"/>
                  </a:lnTo>
                  <a:lnTo>
                    <a:pt x="19108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20;p75"/>
            <p:cNvSpPr/>
            <p:nvPr/>
          </p:nvSpPr>
          <p:spPr>
            <a:xfrm>
              <a:off x="2883788" y="3845625"/>
              <a:ext cx="246575" cy="125950"/>
            </a:xfrm>
            <a:custGeom>
              <a:avLst/>
              <a:gdLst/>
              <a:ahLst/>
              <a:cxnLst/>
              <a:rect l="l" t="t" r="r" b="b"/>
              <a:pathLst>
                <a:path w="9863" h="5038" extrusionOk="0">
                  <a:moveTo>
                    <a:pt x="2389" y="0"/>
                  </a:moveTo>
                  <a:lnTo>
                    <a:pt x="0" y="1381"/>
                  </a:lnTo>
                  <a:lnTo>
                    <a:pt x="6304" y="5037"/>
                  </a:lnTo>
                  <a:lnTo>
                    <a:pt x="9863" y="2974"/>
                  </a:lnTo>
                  <a:lnTo>
                    <a:pt x="7880" y="1804"/>
                  </a:lnTo>
                  <a:cubicBezTo>
                    <a:pt x="7734" y="2048"/>
                    <a:pt x="7523" y="2243"/>
                    <a:pt x="7279" y="2373"/>
                  </a:cubicBezTo>
                  <a:cubicBezTo>
                    <a:pt x="6811" y="2635"/>
                    <a:pt x="6206" y="2765"/>
                    <a:pt x="5604" y="2765"/>
                  </a:cubicBezTo>
                  <a:cubicBezTo>
                    <a:pt x="4975" y="2765"/>
                    <a:pt x="4348" y="2622"/>
                    <a:pt x="3883" y="2340"/>
                  </a:cubicBezTo>
                  <a:cubicBezTo>
                    <a:pt x="3120" y="1885"/>
                    <a:pt x="3022" y="1203"/>
                    <a:pt x="3558" y="683"/>
                  </a:cubicBezTo>
                  <a:lnTo>
                    <a:pt x="23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621;p75"/>
            <p:cNvSpPr/>
            <p:nvPr/>
          </p:nvSpPr>
          <p:spPr>
            <a:xfrm>
              <a:off x="2975988" y="3627075"/>
              <a:ext cx="92625" cy="26025"/>
            </a:xfrm>
            <a:custGeom>
              <a:avLst/>
              <a:gdLst/>
              <a:ahLst/>
              <a:cxnLst/>
              <a:rect l="l" t="t" r="r" b="b"/>
              <a:pathLst>
                <a:path w="3705" h="1041" extrusionOk="0">
                  <a:moveTo>
                    <a:pt x="1853" y="1"/>
                  </a:moveTo>
                  <a:cubicBezTo>
                    <a:pt x="1381" y="1"/>
                    <a:pt x="927" y="98"/>
                    <a:pt x="504" y="326"/>
                  </a:cubicBezTo>
                  <a:cubicBezTo>
                    <a:pt x="179" y="505"/>
                    <a:pt x="0" y="732"/>
                    <a:pt x="0" y="943"/>
                  </a:cubicBezTo>
                  <a:cubicBezTo>
                    <a:pt x="0" y="976"/>
                    <a:pt x="0" y="1008"/>
                    <a:pt x="0" y="1041"/>
                  </a:cubicBezTo>
                  <a:cubicBezTo>
                    <a:pt x="82" y="781"/>
                    <a:pt x="260" y="586"/>
                    <a:pt x="504" y="472"/>
                  </a:cubicBezTo>
                  <a:cubicBezTo>
                    <a:pt x="922" y="267"/>
                    <a:pt x="1379" y="165"/>
                    <a:pt x="1837" y="165"/>
                  </a:cubicBezTo>
                  <a:cubicBezTo>
                    <a:pt x="2322" y="165"/>
                    <a:pt x="2807" y="279"/>
                    <a:pt x="3250" y="505"/>
                  </a:cubicBezTo>
                  <a:cubicBezTo>
                    <a:pt x="3461" y="602"/>
                    <a:pt x="3624" y="797"/>
                    <a:pt x="3689" y="1025"/>
                  </a:cubicBezTo>
                  <a:cubicBezTo>
                    <a:pt x="3705" y="1008"/>
                    <a:pt x="3705" y="976"/>
                    <a:pt x="3705" y="960"/>
                  </a:cubicBezTo>
                  <a:cubicBezTo>
                    <a:pt x="3705" y="732"/>
                    <a:pt x="3559" y="521"/>
                    <a:pt x="3250" y="342"/>
                  </a:cubicBezTo>
                  <a:cubicBezTo>
                    <a:pt x="2828" y="115"/>
                    <a:pt x="2340" y="1"/>
                    <a:pt x="1853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622;p75"/>
            <p:cNvSpPr/>
            <p:nvPr/>
          </p:nvSpPr>
          <p:spPr>
            <a:xfrm>
              <a:off x="3206713" y="3493950"/>
              <a:ext cx="93050" cy="25925"/>
            </a:xfrm>
            <a:custGeom>
              <a:avLst/>
              <a:gdLst/>
              <a:ahLst/>
              <a:cxnLst/>
              <a:rect l="l" t="t" r="r" b="b"/>
              <a:pathLst>
                <a:path w="3722" h="1037" extrusionOk="0">
                  <a:moveTo>
                    <a:pt x="1867" y="1"/>
                  </a:moveTo>
                  <a:cubicBezTo>
                    <a:pt x="1404" y="1"/>
                    <a:pt x="943" y="106"/>
                    <a:pt x="520" y="322"/>
                  </a:cubicBezTo>
                  <a:cubicBezTo>
                    <a:pt x="195" y="500"/>
                    <a:pt x="16" y="728"/>
                    <a:pt x="0" y="939"/>
                  </a:cubicBezTo>
                  <a:cubicBezTo>
                    <a:pt x="0" y="971"/>
                    <a:pt x="16" y="1004"/>
                    <a:pt x="16" y="1036"/>
                  </a:cubicBezTo>
                  <a:cubicBezTo>
                    <a:pt x="98" y="776"/>
                    <a:pt x="276" y="581"/>
                    <a:pt x="520" y="468"/>
                  </a:cubicBezTo>
                  <a:cubicBezTo>
                    <a:pt x="901" y="270"/>
                    <a:pt x="1338" y="158"/>
                    <a:pt x="1780" y="158"/>
                  </a:cubicBezTo>
                  <a:cubicBezTo>
                    <a:pt x="1809" y="158"/>
                    <a:pt x="1839" y="158"/>
                    <a:pt x="1869" y="159"/>
                  </a:cubicBezTo>
                  <a:cubicBezTo>
                    <a:pt x="1896" y="158"/>
                    <a:pt x="1923" y="158"/>
                    <a:pt x="1951" y="158"/>
                  </a:cubicBezTo>
                  <a:cubicBezTo>
                    <a:pt x="2411" y="158"/>
                    <a:pt x="2867" y="286"/>
                    <a:pt x="3266" y="500"/>
                  </a:cubicBezTo>
                  <a:cubicBezTo>
                    <a:pt x="3477" y="598"/>
                    <a:pt x="3640" y="793"/>
                    <a:pt x="3705" y="1020"/>
                  </a:cubicBezTo>
                  <a:cubicBezTo>
                    <a:pt x="3721" y="1004"/>
                    <a:pt x="3721" y="971"/>
                    <a:pt x="3721" y="955"/>
                  </a:cubicBezTo>
                  <a:cubicBezTo>
                    <a:pt x="3721" y="728"/>
                    <a:pt x="3559" y="517"/>
                    <a:pt x="3266" y="338"/>
                  </a:cubicBezTo>
                  <a:cubicBezTo>
                    <a:pt x="2828" y="114"/>
                    <a:pt x="2347" y="1"/>
                    <a:pt x="1867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623;p75"/>
            <p:cNvSpPr/>
            <p:nvPr/>
          </p:nvSpPr>
          <p:spPr>
            <a:xfrm>
              <a:off x="3093388" y="3557925"/>
              <a:ext cx="92625" cy="25725"/>
            </a:xfrm>
            <a:custGeom>
              <a:avLst/>
              <a:gdLst/>
              <a:ahLst/>
              <a:cxnLst/>
              <a:rect l="l" t="t" r="r" b="b"/>
              <a:pathLst>
                <a:path w="3705" h="1029" extrusionOk="0">
                  <a:moveTo>
                    <a:pt x="1857" y="1"/>
                  </a:moveTo>
                  <a:cubicBezTo>
                    <a:pt x="1396" y="1"/>
                    <a:pt x="934" y="106"/>
                    <a:pt x="504" y="313"/>
                  </a:cubicBezTo>
                  <a:cubicBezTo>
                    <a:pt x="179" y="492"/>
                    <a:pt x="0" y="720"/>
                    <a:pt x="0" y="947"/>
                  </a:cubicBezTo>
                  <a:cubicBezTo>
                    <a:pt x="0" y="980"/>
                    <a:pt x="0" y="996"/>
                    <a:pt x="16" y="1028"/>
                  </a:cubicBezTo>
                  <a:cubicBezTo>
                    <a:pt x="81" y="785"/>
                    <a:pt x="260" y="573"/>
                    <a:pt x="504" y="476"/>
                  </a:cubicBezTo>
                  <a:cubicBezTo>
                    <a:pt x="900" y="278"/>
                    <a:pt x="1338" y="166"/>
                    <a:pt x="1780" y="166"/>
                  </a:cubicBezTo>
                  <a:cubicBezTo>
                    <a:pt x="1809" y="166"/>
                    <a:pt x="1839" y="166"/>
                    <a:pt x="1869" y="167"/>
                  </a:cubicBezTo>
                  <a:cubicBezTo>
                    <a:pt x="1898" y="166"/>
                    <a:pt x="1928" y="166"/>
                    <a:pt x="1957" y="166"/>
                  </a:cubicBezTo>
                  <a:cubicBezTo>
                    <a:pt x="2401" y="166"/>
                    <a:pt x="2854" y="279"/>
                    <a:pt x="3250" y="492"/>
                  </a:cubicBezTo>
                  <a:cubicBezTo>
                    <a:pt x="3477" y="606"/>
                    <a:pt x="3623" y="785"/>
                    <a:pt x="3688" y="1028"/>
                  </a:cubicBezTo>
                  <a:cubicBezTo>
                    <a:pt x="3705" y="996"/>
                    <a:pt x="3705" y="980"/>
                    <a:pt x="3705" y="947"/>
                  </a:cubicBezTo>
                  <a:cubicBezTo>
                    <a:pt x="3705" y="736"/>
                    <a:pt x="3558" y="525"/>
                    <a:pt x="3250" y="346"/>
                  </a:cubicBezTo>
                  <a:cubicBezTo>
                    <a:pt x="2811" y="114"/>
                    <a:pt x="2335" y="1"/>
                    <a:pt x="1857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624;p75"/>
            <p:cNvSpPr/>
            <p:nvPr/>
          </p:nvSpPr>
          <p:spPr>
            <a:xfrm>
              <a:off x="3320838" y="3425700"/>
              <a:ext cx="93050" cy="25925"/>
            </a:xfrm>
            <a:custGeom>
              <a:avLst/>
              <a:gdLst/>
              <a:ahLst/>
              <a:cxnLst/>
              <a:rect l="l" t="t" r="r" b="b"/>
              <a:pathLst>
                <a:path w="3722" h="1037" extrusionOk="0">
                  <a:moveTo>
                    <a:pt x="1868" y="1"/>
                  </a:moveTo>
                  <a:cubicBezTo>
                    <a:pt x="1405" y="1"/>
                    <a:pt x="943" y="107"/>
                    <a:pt x="521" y="322"/>
                  </a:cubicBezTo>
                  <a:cubicBezTo>
                    <a:pt x="196" y="484"/>
                    <a:pt x="17" y="728"/>
                    <a:pt x="1" y="939"/>
                  </a:cubicBezTo>
                  <a:cubicBezTo>
                    <a:pt x="17" y="972"/>
                    <a:pt x="17" y="1004"/>
                    <a:pt x="17" y="1037"/>
                  </a:cubicBezTo>
                  <a:cubicBezTo>
                    <a:pt x="98" y="777"/>
                    <a:pt x="277" y="582"/>
                    <a:pt x="521" y="468"/>
                  </a:cubicBezTo>
                  <a:cubicBezTo>
                    <a:pt x="943" y="261"/>
                    <a:pt x="1405" y="155"/>
                    <a:pt x="1868" y="155"/>
                  </a:cubicBezTo>
                  <a:cubicBezTo>
                    <a:pt x="2348" y="155"/>
                    <a:pt x="2828" y="269"/>
                    <a:pt x="3267" y="501"/>
                  </a:cubicBezTo>
                  <a:cubicBezTo>
                    <a:pt x="3478" y="598"/>
                    <a:pt x="3640" y="793"/>
                    <a:pt x="3705" y="1021"/>
                  </a:cubicBezTo>
                  <a:cubicBezTo>
                    <a:pt x="3722" y="988"/>
                    <a:pt x="3722" y="972"/>
                    <a:pt x="3722" y="956"/>
                  </a:cubicBezTo>
                  <a:cubicBezTo>
                    <a:pt x="3722" y="728"/>
                    <a:pt x="3559" y="517"/>
                    <a:pt x="3267" y="338"/>
                  </a:cubicBezTo>
                  <a:cubicBezTo>
                    <a:pt x="2828" y="115"/>
                    <a:pt x="2348" y="1"/>
                    <a:pt x="1868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8663;p75"/>
          <p:cNvGrpSpPr/>
          <p:nvPr/>
        </p:nvGrpSpPr>
        <p:grpSpPr>
          <a:xfrm>
            <a:off x="2460839" y="2025614"/>
            <a:ext cx="829923" cy="1018589"/>
            <a:chOff x="5420725" y="2182438"/>
            <a:chExt cx="582525" cy="714950"/>
          </a:xfrm>
        </p:grpSpPr>
        <p:sp>
          <p:nvSpPr>
            <p:cNvPr id="71" name="Google Shape;8664;p75"/>
            <p:cNvSpPr/>
            <p:nvPr/>
          </p:nvSpPr>
          <p:spPr>
            <a:xfrm>
              <a:off x="5420725" y="2449713"/>
              <a:ext cx="582525" cy="447675"/>
            </a:xfrm>
            <a:custGeom>
              <a:avLst/>
              <a:gdLst/>
              <a:ahLst/>
              <a:cxnLst/>
              <a:rect l="l" t="t" r="r" b="b"/>
              <a:pathLst>
                <a:path w="23301" h="17907" extrusionOk="0">
                  <a:moveTo>
                    <a:pt x="7150" y="1"/>
                  </a:moveTo>
                  <a:cubicBezTo>
                    <a:pt x="5752" y="1780"/>
                    <a:pt x="4246" y="3496"/>
                    <a:pt x="2919" y="5333"/>
                  </a:cubicBezTo>
                  <a:lnTo>
                    <a:pt x="2919" y="5333"/>
                  </a:lnTo>
                  <a:cubicBezTo>
                    <a:pt x="1913" y="6575"/>
                    <a:pt x="887" y="7763"/>
                    <a:pt x="504" y="9343"/>
                  </a:cubicBezTo>
                  <a:cubicBezTo>
                    <a:pt x="1" y="11407"/>
                    <a:pt x="862" y="13405"/>
                    <a:pt x="2373" y="14819"/>
                  </a:cubicBezTo>
                  <a:cubicBezTo>
                    <a:pt x="4810" y="17061"/>
                    <a:pt x="8384" y="17890"/>
                    <a:pt x="11650" y="17906"/>
                  </a:cubicBezTo>
                  <a:cubicBezTo>
                    <a:pt x="14916" y="17890"/>
                    <a:pt x="18491" y="17061"/>
                    <a:pt x="20912" y="14819"/>
                  </a:cubicBezTo>
                  <a:cubicBezTo>
                    <a:pt x="22439" y="13422"/>
                    <a:pt x="23300" y="11407"/>
                    <a:pt x="22796" y="9343"/>
                  </a:cubicBezTo>
                  <a:cubicBezTo>
                    <a:pt x="22399" y="7752"/>
                    <a:pt x="21377" y="6582"/>
                    <a:pt x="20389" y="5344"/>
                  </a:cubicBezTo>
                  <a:lnTo>
                    <a:pt x="20389" y="5344"/>
                  </a:lnTo>
                  <a:cubicBezTo>
                    <a:pt x="19061" y="3503"/>
                    <a:pt x="17551" y="1783"/>
                    <a:pt x="161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665;p75"/>
            <p:cNvSpPr/>
            <p:nvPr/>
          </p:nvSpPr>
          <p:spPr>
            <a:xfrm>
              <a:off x="5599450" y="2342088"/>
              <a:ext cx="225075" cy="156800"/>
            </a:xfrm>
            <a:custGeom>
              <a:avLst/>
              <a:gdLst/>
              <a:ahLst/>
              <a:cxnLst/>
              <a:rect l="l" t="t" r="r" b="b"/>
              <a:pathLst>
                <a:path w="9003" h="6272" extrusionOk="0">
                  <a:moveTo>
                    <a:pt x="1" y="0"/>
                  </a:moveTo>
                  <a:lnTo>
                    <a:pt x="1" y="6272"/>
                  </a:lnTo>
                  <a:lnTo>
                    <a:pt x="9002" y="6272"/>
                  </a:lnTo>
                  <a:lnTo>
                    <a:pt x="90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666;p75"/>
            <p:cNvSpPr/>
            <p:nvPr/>
          </p:nvSpPr>
          <p:spPr>
            <a:xfrm>
              <a:off x="5560875" y="2182438"/>
              <a:ext cx="301425" cy="158050"/>
            </a:xfrm>
            <a:custGeom>
              <a:avLst/>
              <a:gdLst/>
              <a:ahLst/>
              <a:cxnLst/>
              <a:rect l="l" t="t" r="r" b="b"/>
              <a:pathLst>
                <a:path w="12057" h="6322" extrusionOk="0">
                  <a:moveTo>
                    <a:pt x="6059" y="0"/>
                  </a:moveTo>
                  <a:cubicBezTo>
                    <a:pt x="4689" y="0"/>
                    <a:pt x="3318" y="297"/>
                    <a:pt x="2259" y="894"/>
                  </a:cubicBezTo>
                  <a:cubicBezTo>
                    <a:pt x="81" y="2113"/>
                    <a:pt x="0" y="4095"/>
                    <a:pt x="2096" y="5363"/>
                  </a:cubicBezTo>
                  <a:cubicBezTo>
                    <a:pt x="3156" y="6000"/>
                    <a:pt x="4576" y="6322"/>
                    <a:pt x="6001" y="6322"/>
                  </a:cubicBezTo>
                  <a:cubicBezTo>
                    <a:pt x="7371" y="6322"/>
                    <a:pt x="8747" y="6025"/>
                    <a:pt x="9814" y="5428"/>
                  </a:cubicBezTo>
                  <a:cubicBezTo>
                    <a:pt x="11991" y="4209"/>
                    <a:pt x="12056" y="2210"/>
                    <a:pt x="9976" y="959"/>
                  </a:cubicBezTo>
                  <a:cubicBezTo>
                    <a:pt x="8908" y="321"/>
                    <a:pt x="7484" y="0"/>
                    <a:pt x="60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667;p75"/>
            <p:cNvSpPr/>
            <p:nvPr/>
          </p:nvSpPr>
          <p:spPr>
            <a:xfrm>
              <a:off x="5594175" y="2201463"/>
              <a:ext cx="235200" cy="120000"/>
            </a:xfrm>
            <a:custGeom>
              <a:avLst/>
              <a:gdLst/>
              <a:ahLst/>
              <a:cxnLst/>
              <a:rect l="l" t="t" r="r" b="b"/>
              <a:pathLst>
                <a:path w="9408" h="4800" extrusionOk="0">
                  <a:moveTo>
                    <a:pt x="4524" y="1"/>
                  </a:moveTo>
                  <a:cubicBezTo>
                    <a:pt x="3403" y="1"/>
                    <a:pt x="2301" y="275"/>
                    <a:pt x="1300" y="783"/>
                  </a:cubicBezTo>
                  <a:cubicBezTo>
                    <a:pt x="488" y="1238"/>
                    <a:pt x="17" y="1839"/>
                    <a:pt x="0" y="2392"/>
                  </a:cubicBezTo>
                  <a:cubicBezTo>
                    <a:pt x="0" y="2944"/>
                    <a:pt x="407" y="3480"/>
                    <a:pt x="1154" y="3935"/>
                  </a:cubicBezTo>
                  <a:cubicBezTo>
                    <a:pt x="2064" y="4488"/>
                    <a:pt x="3348" y="4797"/>
                    <a:pt x="4680" y="4797"/>
                  </a:cubicBezTo>
                  <a:cubicBezTo>
                    <a:pt x="4742" y="4798"/>
                    <a:pt x="4805" y="4799"/>
                    <a:pt x="4868" y="4799"/>
                  </a:cubicBezTo>
                  <a:cubicBezTo>
                    <a:pt x="5991" y="4799"/>
                    <a:pt x="7108" y="4524"/>
                    <a:pt x="8108" y="4000"/>
                  </a:cubicBezTo>
                  <a:cubicBezTo>
                    <a:pt x="8921" y="3562"/>
                    <a:pt x="9392" y="2944"/>
                    <a:pt x="9392" y="2408"/>
                  </a:cubicBezTo>
                  <a:cubicBezTo>
                    <a:pt x="9408" y="1856"/>
                    <a:pt x="9002" y="1303"/>
                    <a:pt x="8238" y="848"/>
                  </a:cubicBezTo>
                  <a:cubicBezTo>
                    <a:pt x="7345" y="312"/>
                    <a:pt x="6061" y="3"/>
                    <a:pt x="4712" y="3"/>
                  </a:cubicBezTo>
                  <a:cubicBezTo>
                    <a:pt x="4650" y="2"/>
                    <a:pt x="4587" y="1"/>
                    <a:pt x="4524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668;p75"/>
            <p:cNvSpPr/>
            <p:nvPr/>
          </p:nvSpPr>
          <p:spPr>
            <a:xfrm>
              <a:off x="5594175" y="2201463"/>
              <a:ext cx="234800" cy="68750"/>
            </a:xfrm>
            <a:custGeom>
              <a:avLst/>
              <a:gdLst/>
              <a:ahLst/>
              <a:cxnLst/>
              <a:rect l="l" t="t" r="r" b="b"/>
              <a:pathLst>
                <a:path w="9392" h="2750" extrusionOk="0">
                  <a:moveTo>
                    <a:pt x="4524" y="1"/>
                  </a:moveTo>
                  <a:cubicBezTo>
                    <a:pt x="3403" y="1"/>
                    <a:pt x="2301" y="275"/>
                    <a:pt x="1300" y="783"/>
                  </a:cubicBezTo>
                  <a:cubicBezTo>
                    <a:pt x="488" y="1238"/>
                    <a:pt x="17" y="1823"/>
                    <a:pt x="0" y="2392"/>
                  </a:cubicBezTo>
                  <a:cubicBezTo>
                    <a:pt x="0" y="2506"/>
                    <a:pt x="17" y="2636"/>
                    <a:pt x="65" y="2749"/>
                  </a:cubicBezTo>
                  <a:cubicBezTo>
                    <a:pt x="195" y="2278"/>
                    <a:pt x="634" y="1823"/>
                    <a:pt x="1300" y="1466"/>
                  </a:cubicBezTo>
                  <a:cubicBezTo>
                    <a:pt x="2301" y="942"/>
                    <a:pt x="3403" y="667"/>
                    <a:pt x="4525" y="667"/>
                  </a:cubicBezTo>
                  <a:cubicBezTo>
                    <a:pt x="4587" y="667"/>
                    <a:pt x="4650" y="668"/>
                    <a:pt x="4712" y="670"/>
                  </a:cubicBezTo>
                  <a:cubicBezTo>
                    <a:pt x="6061" y="670"/>
                    <a:pt x="7345" y="978"/>
                    <a:pt x="8238" y="1531"/>
                  </a:cubicBezTo>
                  <a:cubicBezTo>
                    <a:pt x="8839" y="1872"/>
                    <a:pt x="9213" y="2294"/>
                    <a:pt x="9343" y="2717"/>
                  </a:cubicBezTo>
                  <a:cubicBezTo>
                    <a:pt x="9375" y="2619"/>
                    <a:pt x="9392" y="2506"/>
                    <a:pt x="9392" y="2408"/>
                  </a:cubicBezTo>
                  <a:cubicBezTo>
                    <a:pt x="9392" y="1856"/>
                    <a:pt x="8986" y="1303"/>
                    <a:pt x="8238" y="848"/>
                  </a:cubicBezTo>
                  <a:cubicBezTo>
                    <a:pt x="7345" y="312"/>
                    <a:pt x="6061" y="3"/>
                    <a:pt x="4712" y="3"/>
                  </a:cubicBezTo>
                  <a:cubicBezTo>
                    <a:pt x="4650" y="2"/>
                    <a:pt x="4587" y="1"/>
                    <a:pt x="4524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669;p75"/>
            <p:cNvSpPr/>
            <p:nvPr/>
          </p:nvSpPr>
          <p:spPr>
            <a:xfrm>
              <a:off x="5575500" y="2260838"/>
              <a:ext cx="272575" cy="118200"/>
            </a:xfrm>
            <a:custGeom>
              <a:avLst/>
              <a:gdLst/>
              <a:ahLst/>
              <a:cxnLst/>
              <a:rect l="l" t="t" r="r" b="b"/>
              <a:pathLst>
                <a:path w="10903" h="4728" extrusionOk="0">
                  <a:moveTo>
                    <a:pt x="10902" y="1"/>
                  </a:moveTo>
                  <a:lnTo>
                    <a:pt x="10902" y="71"/>
                  </a:lnTo>
                  <a:lnTo>
                    <a:pt x="10902" y="71"/>
                  </a:lnTo>
                  <a:cubicBezTo>
                    <a:pt x="10903" y="48"/>
                    <a:pt x="10903" y="24"/>
                    <a:pt x="10902" y="1"/>
                  </a:cubicBezTo>
                  <a:close/>
                  <a:moveTo>
                    <a:pt x="0" y="33"/>
                  </a:moveTo>
                  <a:lnTo>
                    <a:pt x="0" y="1577"/>
                  </a:lnTo>
                  <a:cubicBezTo>
                    <a:pt x="0" y="2373"/>
                    <a:pt x="504" y="3153"/>
                    <a:pt x="1511" y="3754"/>
                  </a:cubicBezTo>
                  <a:cubicBezTo>
                    <a:pt x="2583" y="4402"/>
                    <a:pt x="4008" y="4727"/>
                    <a:pt x="5435" y="4727"/>
                  </a:cubicBezTo>
                  <a:cubicBezTo>
                    <a:pt x="6799" y="4727"/>
                    <a:pt x="8165" y="4430"/>
                    <a:pt x="9229" y="3835"/>
                  </a:cubicBezTo>
                  <a:cubicBezTo>
                    <a:pt x="10350" y="3218"/>
                    <a:pt x="10902" y="2389"/>
                    <a:pt x="10902" y="1544"/>
                  </a:cubicBezTo>
                  <a:lnTo>
                    <a:pt x="10902" y="71"/>
                  </a:lnTo>
                  <a:lnTo>
                    <a:pt x="10902" y="71"/>
                  </a:lnTo>
                  <a:cubicBezTo>
                    <a:pt x="10887" y="891"/>
                    <a:pt x="10319" y="1691"/>
                    <a:pt x="9229" y="2292"/>
                  </a:cubicBezTo>
                  <a:cubicBezTo>
                    <a:pt x="8162" y="2889"/>
                    <a:pt x="6790" y="3186"/>
                    <a:pt x="5422" y="3186"/>
                  </a:cubicBezTo>
                  <a:cubicBezTo>
                    <a:pt x="3999" y="3186"/>
                    <a:pt x="2580" y="2864"/>
                    <a:pt x="1511" y="2227"/>
                  </a:cubicBezTo>
                  <a:cubicBezTo>
                    <a:pt x="504" y="1609"/>
                    <a:pt x="0" y="829"/>
                    <a:pt x="0" y="3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880F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670;p75"/>
            <p:cNvSpPr/>
            <p:nvPr/>
          </p:nvSpPr>
          <p:spPr>
            <a:xfrm>
              <a:off x="5443475" y="2487538"/>
              <a:ext cx="539050" cy="390825"/>
            </a:xfrm>
            <a:custGeom>
              <a:avLst/>
              <a:gdLst/>
              <a:ahLst/>
              <a:cxnLst/>
              <a:rect l="l" t="t" r="r" b="b"/>
              <a:pathLst>
                <a:path w="21562" h="15633" extrusionOk="0">
                  <a:moveTo>
                    <a:pt x="10787" y="0"/>
                  </a:moveTo>
                  <a:cubicBezTo>
                    <a:pt x="8866" y="0"/>
                    <a:pt x="6939" y="415"/>
                    <a:pt x="5443" y="1250"/>
                  </a:cubicBezTo>
                  <a:cubicBezTo>
                    <a:pt x="4810" y="1575"/>
                    <a:pt x="4241" y="2030"/>
                    <a:pt x="3786" y="2582"/>
                  </a:cubicBezTo>
                  <a:lnTo>
                    <a:pt x="3542" y="2891"/>
                  </a:lnTo>
                  <a:lnTo>
                    <a:pt x="3429" y="3054"/>
                  </a:lnTo>
                  <a:cubicBezTo>
                    <a:pt x="3348" y="3135"/>
                    <a:pt x="3250" y="3249"/>
                    <a:pt x="3185" y="3346"/>
                  </a:cubicBezTo>
                  <a:lnTo>
                    <a:pt x="2941" y="3655"/>
                  </a:lnTo>
                  <a:lnTo>
                    <a:pt x="2811" y="3817"/>
                  </a:lnTo>
                  <a:lnTo>
                    <a:pt x="2568" y="4110"/>
                  </a:lnTo>
                  <a:lnTo>
                    <a:pt x="2324" y="4418"/>
                  </a:lnTo>
                  <a:lnTo>
                    <a:pt x="2210" y="4581"/>
                  </a:lnTo>
                  <a:lnTo>
                    <a:pt x="1966" y="4873"/>
                  </a:lnTo>
                  <a:lnTo>
                    <a:pt x="1723" y="5182"/>
                  </a:lnTo>
                  <a:lnTo>
                    <a:pt x="1593" y="5345"/>
                  </a:lnTo>
                  <a:lnTo>
                    <a:pt x="1349" y="5637"/>
                  </a:lnTo>
                  <a:cubicBezTo>
                    <a:pt x="1008" y="6092"/>
                    <a:pt x="699" y="6579"/>
                    <a:pt x="472" y="7099"/>
                  </a:cubicBezTo>
                  <a:cubicBezTo>
                    <a:pt x="244" y="7619"/>
                    <a:pt x="98" y="8204"/>
                    <a:pt x="65" y="8773"/>
                  </a:cubicBezTo>
                  <a:cubicBezTo>
                    <a:pt x="0" y="9910"/>
                    <a:pt x="358" y="11031"/>
                    <a:pt x="1089" y="11925"/>
                  </a:cubicBezTo>
                  <a:cubicBezTo>
                    <a:pt x="2096" y="13225"/>
                    <a:pt x="3445" y="13940"/>
                    <a:pt x="4371" y="14362"/>
                  </a:cubicBezTo>
                  <a:cubicBezTo>
                    <a:pt x="5102" y="14687"/>
                    <a:pt x="5866" y="14947"/>
                    <a:pt x="6646" y="15142"/>
                  </a:cubicBezTo>
                  <a:cubicBezTo>
                    <a:pt x="7410" y="15321"/>
                    <a:pt x="8189" y="15467"/>
                    <a:pt x="8953" y="15548"/>
                  </a:cubicBezTo>
                  <a:cubicBezTo>
                    <a:pt x="9562" y="15604"/>
                    <a:pt x="10166" y="15633"/>
                    <a:pt x="10767" y="15633"/>
                  </a:cubicBezTo>
                  <a:cubicBezTo>
                    <a:pt x="11225" y="15633"/>
                    <a:pt x="11681" y="15616"/>
                    <a:pt x="12138" y="15581"/>
                  </a:cubicBezTo>
                  <a:cubicBezTo>
                    <a:pt x="13178" y="15499"/>
                    <a:pt x="14201" y="15321"/>
                    <a:pt x="15192" y="15061"/>
                  </a:cubicBezTo>
                  <a:cubicBezTo>
                    <a:pt x="15631" y="14947"/>
                    <a:pt x="17922" y="14297"/>
                    <a:pt x="19595" y="12819"/>
                  </a:cubicBezTo>
                  <a:cubicBezTo>
                    <a:pt x="21009" y="11551"/>
                    <a:pt x="21399" y="10251"/>
                    <a:pt x="21464" y="9374"/>
                  </a:cubicBezTo>
                  <a:cubicBezTo>
                    <a:pt x="21561" y="8090"/>
                    <a:pt x="21123" y="6807"/>
                    <a:pt x="20164" y="5604"/>
                  </a:cubicBezTo>
                  <a:lnTo>
                    <a:pt x="17711" y="2550"/>
                  </a:lnTo>
                  <a:cubicBezTo>
                    <a:pt x="17305" y="2062"/>
                    <a:pt x="16833" y="1656"/>
                    <a:pt x="16281" y="1348"/>
                  </a:cubicBezTo>
                  <a:cubicBezTo>
                    <a:pt x="14788" y="452"/>
                    <a:pt x="12790" y="0"/>
                    <a:pt x="10787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671;p75"/>
            <p:cNvSpPr/>
            <p:nvPr/>
          </p:nvSpPr>
          <p:spPr>
            <a:xfrm>
              <a:off x="5445100" y="2551263"/>
              <a:ext cx="536600" cy="327000"/>
            </a:xfrm>
            <a:custGeom>
              <a:avLst/>
              <a:gdLst/>
              <a:ahLst/>
              <a:cxnLst/>
              <a:rect l="l" t="t" r="r" b="b"/>
              <a:pathLst>
                <a:path w="21464" h="13080" extrusionOk="0">
                  <a:moveTo>
                    <a:pt x="17646" y="1"/>
                  </a:moveTo>
                  <a:lnTo>
                    <a:pt x="17654" y="11"/>
                  </a:lnTo>
                  <a:lnTo>
                    <a:pt x="17654" y="11"/>
                  </a:lnTo>
                  <a:cubicBezTo>
                    <a:pt x="17651" y="7"/>
                    <a:pt x="17648" y="4"/>
                    <a:pt x="17646" y="1"/>
                  </a:cubicBezTo>
                  <a:close/>
                  <a:moveTo>
                    <a:pt x="3737" y="33"/>
                  </a:moveTo>
                  <a:cubicBezTo>
                    <a:pt x="3727" y="47"/>
                    <a:pt x="3716" y="61"/>
                    <a:pt x="3705" y="74"/>
                  </a:cubicBezTo>
                  <a:lnTo>
                    <a:pt x="3705" y="74"/>
                  </a:lnTo>
                  <a:lnTo>
                    <a:pt x="3737" y="33"/>
                  </a:lnTo>
                  <a:close/>
                  <a:moveTo>
                    <a:pt x="17654" y="11"/>
                  </a:moveTo>
                  <a:cubicBezTo>
                    <a:pt x="18992" y="1683"/>
                    <a:pt x="18421" y="3741"/>
                    <a:pt x="16005" y="5086"/>
                  </a:cubicBezTo>
                  <a:cubicBezTo>
                    <a:pt x="14513" y="5920"/>
                    <a:pt x="12587" y="6334"/>
                    <a:pt x="10667" y="6334"/>
                  </a:cubicBezTo>
                  <a:cubicBezTo>
                    <a:pt x="8654" y="6334"/>
                    <a:pt x="6648" y="5879"/>
                    <a:pt x="5151" y="4973"/>
                  </a:cubicBezTo>
                  <a:cubicBezTo>
                    <a:pt x="2928" y="3635"/>
                    <a:pt x="2446" y="1691"/>
                    <a:pt x="3705" y="74"/>
                  </a:cubicBezTo>
                  <a:lnTo>
                    <a:pt x="3705" y="74"/>
                  </a:lnTo>
                  <a:lnTo>
                    <a:pt x="3494" y="342"/>
                  </a:lnTo>
                  <a:lnTo>
                    <a:pt x="3364" y="505"/>
                  </a:lnTo>
                  <a:cubicBezTo>
                    <a:pt x="3299" y="586"/>
                    <a:pt x="3201" y="700"/>
                    <a:pt x="3136" y="813"/>
                  </a:cubicBezTo>
                  <a:lnTo>
                    <a:pt x="2876" y="1106"/>
                  </a:lnTo>
                  <a:lnTo>
                    <a:pt x="2763" y="1268"/>
                  </a:lnTo>
                  <a:lnTo>
                    <a:pt x="2519" y="1577"/>
                  </a:lnTo>
                  <a:lnTo>
                    <a:pt x="2275" y="1869"/>
                  </a:lnTo>
                  <a:lnTo>
                    <a:pt x="2161" y="2032"/>
                  </a:lnTo>
                  <a:lnTo>
                    <a:pt x="1918" y="2341"/>
                  </a:lnTo>
                  <a:lnTo>
                    <a:pt x="1674" y="2633"/>
                  </a:lnTo>
                  <a:lnTo>
                    <a:pt x="1544" y="2796"/>
                  </a:lnTo>
                  <a:lnTo>
                    <a:pt x="1300" y="3104"/>
                  </a:lnTo>
                  <a:cubicBezTo>
                    <a:pt x="1300" y="3104"/>
                    <a:pt x="1284" y="3120"/>
                    <a:pt x="1284" y="3120"/>
                  </a:cubicBezTo>
                  <a:cubicBezTo>
                    <a:pt x="748" y="3787"/>
                    <a:pt x="358" y="4550"/>
                    <a:pt x="130" y="5379"/>
                  </a:cubicBezTo>
                  <a:cubicBezTo>
                    <a:pt x="33" y="5769"/>
                    <a:pt x="0" y="6175"/>
                    <a:pt x="0" y="6598"/>
                  </a:cubicBezTo>
                  <a:cubicBezTo>
                    <a:pt x="0" y="6939"/>
                    <a:pt x="49" y="7264"/>
                    <a:pt x="130" y="7605"/>
                  </a:cubicBezTo>
                  <a:cubicBezTo>
                    <a:pt x="228" y="7979"/>
                    <a:pt x="390" y="8352"/>
                    <a:pt x="569" y="8694"/>
                  </a:cubicBezTo>
                  <a:cubicBezTo>
                    <a:pt x="748" y="9002"/>
                    <a:pt x="959" y="9311"/>
                    <a:pt x="1187" y="9587"/>
                  </a:cubicBezTo>
                  <a:cubicBezTo>
                    <a:pt x="1755" y="10221"/>
                    <a:pt x="2421" y="10773"/>
                    <a:pt x="3153" y="11212"/>
                  </a:cubicBezTo>
                  <a:cubicBezTo>
                    <a:pt x="3802" y="11586"/>
                    <a:pt x="4469" y="11911"/>
                    <a:pt x="5184" y="12171"/>
                  </a:cubicBezTo>
                  <a:cubicBezTo>
                    <a:pt x="5655" y="12333"/>
                    <a:pt x="6142" y="12479"/>
                    <a:pt x="6630" y="12609"/>
                  </a:cubicBezTo>
                  <a:cubicBezTo>
                    <a:pt x="7117" y="12723"/>
                    <a:pt x="7604" y="12821"/>
                    <a:pt x="8141" y="12902"/>
                  </a:cubicBezTo>
                  <a:cubicBezTo>
                    <a:pt x="8983" y="13019"/>
                    <a:pt x="9830" y="13079"/>
                    <a:pt x="10676" y="13079"/>
                  </a:cubicBezTo>
                  <a:cubicBezTo>
                    <a:pt x="11936" y="13079"/>
                    <a:pt x="13194" y="12946"/>
                    <a:pt x="14429" y="12674"/>
                  </a:cubicBezTo>
                  <a:cubicBezTo>
                    <a:pt x="15436" y="12447"/>
                    <a:pt x="16427" y="12122"/>
                    <a:pt x="17369" y="11683"/>
                  </a:cubicBezTo>
                  <a:cubicBezTo>
                    <a:pt x="17808" y="11456"/>
                    <a:pt x="18247" y="11212"/>
                    <a:pt x="18653" y="10936"/>
                  </a:cubicBezTo>
                  <a:cubicBezTo>
                    <a:pt x="18913" y="10773"/>
                    <a:pt x="19157" y="10578"/>
                    <a:pt x="19400" y="10383"/>
                  </a:cubicBezTo>
                  <a:cubicBezTo>
                    <a:pt x="19969" y="9912"/>
                    <a:pt x="20440" y="9343"/>
                    <a:pt x="20814" y="8710"/>
                  </a:cubicBezTo>
                  <a:cubicBezTo>
                    <a:pt x="21155" y="8141"/>
                    <a:pt x="21366" y="7491"/>
                    <a:pt x="21415" y="6825"/>
                  </a:cubicBezTo>
                  <a:cubicBezTo>
                    <a:pt x="21464" y="6191"/>
                    <a:pt x="21383" y="5574"/>
                    <a:pt x="21172" y="4973"/>
                  </a:cubicBezTo>
                  <a:cubicBezTo>
                    <a:pt x="20928" y="4274"/>
                    <a:pt x="20570" y="3640"/>
                    <a:pt x="20099" y="3072"/>
                  </a:cubicBezTo>
                  <a:lnTo>
                    <a:pt x="20099" y="3055"/>
                  </a:lnTo>
                  <a:lnTo>
                    <a:pt x="17654" y="11"/>
                  </a:ln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672;p75"/>
            <p:cNvSpPr/>
            <p:nvPr/>
          </p:nvSpPr>
          <p:spPr>
            <a:xfrm>
              <a:off x="5886225" y="25516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543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673;p75"/>
            <p:cNvSpPr/>
            <p:nvPr/>
          </p:nvSpPr>
          <p:spPr>
            <a:xfrm>
              <a:off x="5497100" y="2571538"/>
              <a:ext cx="107250" cy="106250"/>
            </a:xfrm>
            <a:custGeom>
              <a:avLst/>
              <a:gdLst/>
              <a:ahLst/>
              <a:cxnLst/>
              <a:rect l="l" t="t" r="r" b="b"/>
              <a:pathLst>
                <a:path w="4290" h="4250" extrusionOk="0">
                  <a:moveTo>
                    <a:pt x="2702" y="0"/>
                  </a:moveTo>
                  <a:cubicBezTo>
                    <a:pt x="2042" y="0"/>
                    <a:pt x="1299" y="404"/>
                    <a:pt x="764" y="1107"/>
                  </a:cubicBezTo>
                  <a:cubicBezTo>
                    <a:pt x="0" y="2131"/>
                    <a:pt x="0" y="3431"/>
                    <a:pt x="764" y="3983"/>
                  </a:cubicBezTo>
                  <a:cubicBezTo>
                    <a:pt x="1006" y="4163"/>
                    <a:pt x="1296" y="4249"/>
                    <a:pt x="1603" y="4249"/>
                  </a:cubicBezTo>
                  <a:cubicBezTo>
                    <a:pt x="2264" y="4249"/>
                    <a:pt x="3005" y="3853"/>
                    <a:pt x="3526" y="3154"/>
                  </a:cubicBezTo>
                  <a:cubicBezTo>
                    <a:pt x="4290" y="2115"/>
                    <a:pt x="4290" y="831"/>
                    <a:pt x="3526" y="262"/>
                  </a:cubicBezTo>
                  <a:cubicBezTo>
                    <a:pt x="3287" y="84"/>
                    <a:pt x="3003" y="0"/>
                    <a:pt x="2702" y="0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674;p75"/>
            <p:cNvSpPr/>
            <p:nvPr/>
          </p:nvSpPr>
          <p:spPr>
            <a:xfrm>
              <a:off x="5520250" y="2697638"/>
              <a:ext cx="49975" cy="52925"/>
            </a:xfrm>
            <a:custGeom>
              <a:avLst/>
              <a:gdLst/>
              <a:ahLst/>
              <a:cxnLst/>
              <a:rect l="l" t="t" r="r" b="b"/>
              <a:pathLst>
                <a:path w="1999" h="2117" extrusionOk="0">
                  <a:moveTo>
                    <a:pt x="1161" y="1"/>
                  </a:moveTo>
                  <a:cubicBezTo>
                    <a:pt x="792" y="1"/>
                    <a:pt x="401" y="290"/>
                    <a:pt x="228" y="743"/>
                  </a:cubicBezTo>
                  <a:cubicBezTo>
                    <a:pt x="0" y="1311"/>
                    <a:pt x="179" y="1896"/>
                    <a:pt x="601" y="2075"/>
                  </a:cubicBezTo>
                  <a:cubicBezTo>
                    <a:pt x="678" y="2103"/>
                    <a:pt x="757" y="2117"/>
                    <a:pt x="837" y="2117"/>
                  </a:cubicBezTo>
                  <a:cubicBezTo>
                    <a:pt x="1213" y="2117"/>
                    <a:pt x="1600" y="1816"/>
                    <a:pt x="1788" y="1360"/>
                  </a:cubicBezTo>
                  <a:cubicBezTo>
                    <a:pt x="1999" y="808"/>
                    <a:pt x="1836" y="206"/>
                    <a:pt x="1398" y="44"/>
                  </a:cubicBezTo>
                  <a:cubicBezTo>
                    <a:pt x="1321" y="15"/>
                    <a:pt x="1242" y="1"/>
                    <a:pt x="1161" y="1"/>
                  </a:cubicBezTo>
                  <a:close/>
                </a:path>
              </a:pathLst>
            </a:custGeom>
            <a:solidFill>
              <a:srgbClr val="EEE3F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675;p75"/>
          <p:cNvGrpSpPr/>
          <p:nvPr/>
        </p:nvGrpSpPr>
        <p:grpSpPr>
          <a:xfrm>
            <a:off x="301162" y="758527"/>
            <a:ext cx="1577606" cy="957220"/>
            <a:chOff x="5214275" y="3415588"/>
            <a:chExt cx="1107325" cy="671875"/>
          </a:xfrm>
        </p:grpSpPr>
        <p:sp>
          <p:nvSpPr>
            <p:cNvPr id="83" name="Google Shape;8676;p75"/>
            <p:cNvSpPr/>
            <p:nvPr/>
          </p:nvSpPr>
          <p:spPr>
            <a:xfrm>
              <a:off x="5220775" y="3692613"/>
              <a:ext cx="1094725" cy="394850"/>
            </a:xfrm>
            <a:custGeom>
              <a:avLst/>
              <a:gdLst/>
              <a:ahLst/>
              <a:cxnLst/>
              <a:rect l="l" t="t" r="r" b="b"/>
              <a:pathLst>
                <a:path w="43789" h="15794" extrusionOk="0">
                  <a:moveTo>
                    <a:pt x="0" y="1"/>
                  </a:moveTo>
                  <a:lnTo>
                    <a:pt x="0" y="1496"/>
                  </a:lnTo>
                  <a:cubicBezTo>
                    <a:pt x="0" y="1886"/>
                    <a:pt x="244" y="2259"/>
                    <a:pt x="748" y="2552"/>
                  </a:cubicBezTo>
                  <a:lnTo>
                    <a:pt x="22764" y="15355"/>
                  </a:lnTo>
                  <a:cubicBezTo>
                    <a:pt x="23267" y="15648"/>
                    <a:pt x="23934" y="15794"/>
                    <a:pt x="24602" y="15794"/>
                  </a:cubicBezTo>
                  <a:cubicBezTo>
                    <a:pt x="25270" y="15794"/>
                    <a:pt x="25940" y="15648"/>
                    <a:pt x="26452" y="15355"/>
                  </a:cubicBezTo>
                  <a:lnTo>
                    <a:pt x="43025" y="5785"/>
                  </a:lnTo>
                  <a:cubicBezTo>
                    <a:pt x="43529" y="5493"/>
                    <a:pt x="43789" y="5103"/>
                    <a:pt x="43789" y="4713"/>
                  </a:cubicBezTo>
                  <a:lnTo>
                    <a:pt x="43789" y="3218"/>
                  </a:lnTo>
                  <a:cubicBezTo>
                    <a:pt x="43789" y="3608"/>
                    <a:pt x="43529" y="3982"/>
                    <a:pt x="43025" y="4290"/>
                  </a:cubicBezTo>
                  <a:lnTo>
                    <a:pt x="26452" y="13860"/>
                  </a:lnTo>
                  <a:cubicBezTo>
                    <a:pt x="25940" y="14153"/>
                    <a:pt x="25274" y="14299"/>
                    <a:pt x="24608" y="14299"/>
                  </a:cubicBezTo>
                  <a:cubicBezTo>
                    <a:pt x="23942" y="14299"/>
                    <a:pt x="23275" y="14153"/>
                    <a:pt x="22764" y="13860"/>
                  </a:cubicBezTo>
                  <a:lnTo>
                    <a:pt x="748" y="1057"/>
                  </a:lnTo>
                  <a:cubicBezTo>
                    <a:pt x="244" y="765"/>
                    <a:pt x="0" y="39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677;p75"/>
            <p:cNvSpPr/>
            <p:nvPr/>
          </p:nvSpPr>
          <p:spPr>
            <a:xfrm>
              <a:off x="5214275" y="3415588"/>
              <a:ext cx="1107325" cy="634525"/>
            </a:xfrm>
            <a:custGeom>
              <a:avLst/>
              <a:gdLst/>
              <a:ahLst/>
              <a:cxnLst/>
              <a:rect l="l" t="t" r="r" b="b"/>
              <a:pathLst>
                <a:path w="44293" h="25381" extrusionOk="0">
                  <a:moveTo>
                    <a:pt x="19427" y="1"/>
                  </a:moveTo>
                  <a:cubicBezTo>
                    <a:pt x="18763" y="1"/>
                    <a:pt x="18101" y="147"/>
                    <a:pt x="17597" y="440"/>
                  </a:cubicBezTo>
                  <a:lnTo>
                    <a:pt x="1024" y="10010"/>
                  </a:lnTo>
                  <a:cubicBezTo>
                    <a:pt x="0" y="10594"/>
                    <a:pt x="0" y="11553"/>
                    <a:pt x="1008" y="12138"/>
                  </a:cubicBezTo>
                  <a:lnTo>
                    <a:pt x="23024" y="24941"/>
                  </a:lnTo>
                  <a:cubicBezTo>
                    <a:pt x="23535" y="25234"/>
                    <a:pt x="24202" y="25380"/>
                    <a:pt x="24868" y="25380"/>
                  </a:cubicBezTo>
                  <a:cubicBezTo>
                    <a:pt x="25534" y="25380"/>
                    <a:pt x="26200" y="25234"/>
                    <a:pt x="26712" y="24941"/>
                  </a:cubicBezTo>
                  <a:lnTo>
                    <a:pt x="43285" y="15371"/>
                  </a:lnTo>
                  <a:cubicBezTo>
                    <a:pt x="44292" y="14786"/>
                    <a:pt x="44292" y="13828"/>
                    <a:pt x="43285" y="13243"/>
                  </a:cubicBezTo>
                  <a:lnTo>
                    <a:pt x="21269" y="440"/>
                  </a:lnTo>
                  <a:cubicBezTo>
                    <a:pt x="20757" y="147"/>
                    <a:pt x="20091" y="1"/>
                    <a:pt x="19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678;p75"/>
            <p:cNvSpPr/>
            <p:nvPr/>
          </p:nvSpPr>
          <p:spPr>
            <a:xfrm>
              <a:off x="5551425" y="3509438"/>
              <a:ext cx="15050" cy="44700"/>
            </a:xfrm>
            <a:custGeom>
              <a:avLst/>
              <a:gdLst/>
              <a:ahLst/>
              <a:cxnLst/>
              <a:rect l="l" t="t" r="r" b="b"/>
              <a:pathLst>
                <a:path w="602" h="1788" extrusionOk="0">
                  <a:moveTo>
                    <a:pt x="0" y="0"/>
                  </a:moveTo>
                  <a:lnTo>
                    <a:pt x="16" y="1446"/>
                  </a:lnTo>
                  <a:lnTo>
                    <a:pt x="601" y="1787"/>
                  </a:lnTo>
                  <a:lnTo>
                    <a:pt x="601" y="1787"/>
                  </a:lnTo>
                  <a:lnTo>
                    <a:pt x="585" y="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79;p75"/>
            <p:cNvSpPr/>
            <p:nvPr/>
          </p:nvSpPr>
          <p:spPr>
            <a:xfrm>
              <a:off x="5566050" y="3517963"/>
              <a:ext cx="4075" cy="41850"/>
            </a:xfrm>
            <a:custGeom>
              <a:avLst/>
              <a:gdLst/>
              <a:ahLst/>
              <a:cxnLst/>
              <a:rect l="l" t="t" r="r" b="b"/>
              <a:pathLst>
                <a:path w="163" h="1674" extrusionOk="0">
                  <a:moveTo>
                    <a:pt x="0" y="0"/>
                  </a:moveTo>
                  <a:lnTo>
                    <a:pt x="0" y="1446"/>
                  </a:lnTo>
                  <a:cubicBezTo>
                    <a:pt x="98" y="1479"/>
                    <a:pt x="146" y="1576"/>
                    <a:pt x="163" y="1674"/>
                  </a:cubicBezTo>
                  <a:lnTo>
                    <a:pt x="163" y="212"/>
                  </a:lnTo>
                  <a:cubicBezTo>
                    <a:pt x="146" y="114"/>
                    <a:pt x="98" y="33"/>
                    <a:pt x="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680;p75"/>
            <p:cNvSpPr/>
            <p:nvPr/>
          </p:nvSpPr>
          <p:spPr>
            <a:xfrm>
              <a:off x="5426700" y="3517238"/>
              <a:ext cx="33750" cy="45825"/>
            </a:xfrm>
            <a:custGeom>
              <a:avLst/>
              <a:gdLst/>
              <a:ahLst/>
              <a:cxnLst/>
              <a:rect l="l" t="t" r="r" b="b"/>
              <a:pathLst>
                <a:path w="1350" h="1833" extrusionOk="0">
                  <a:moveTo>
                    <a:pt x="667" y="1"/>
                  </a:moveTo>
                  <a:cubicBezTo>
                    <a:pt x="505" y="1"/>
                    <a:pt x="342" y="37"/>
                    <a:pt x="196" y="111"/>
                  </a:cubicBezTo>
                  <a:cubicBezTo>
                    <a:pt x="82" y="159"/>
                    <a:pt x="17" y="273"/>
                    <a:pt x="1" y="387"/>
                  </a:cubicBezTo>
                  <a:lnTo>
                    <a:pt x="1" y="1833"/>
                  </a:lnTo>
                  <a:cubicBezTo>
                    <a:pt x="17" y="1719"/>
                    <a:pt x="82" y="1605"/>
                    <a:pt x="196" y="1573"/>
                  </a:cubicBezTo>
                  <a:cubicBezTo>
                    <a:pt x="350" y="1492"/>
                    <a:pt x="513" y="1451"/>
                    <a:pt x="673" y="1451"/>
                  </a:cubicBezTo>
                  <a:cubicBezTo>
                    <a:pt x="834" y="1451"/>
                    <a:pt x="992" y="1492"/>
                    <a:pt x="1138" y="1573"/>
                  </a:cubicBezTo>
                  <a:cubicBezTo>
                    <a:pt x="1252" y="1605"/>
                    <a:pt x="1333" y="1719"/>
                    <a:pt x="1350" y="1833"/>
                  </a:cubicBezTo>
                  <a:lnTo>
                    <a:pt x="1350" y="387"/>
                  </a:lnTo>
                  <a:cubicBezTo>
                    <a:pt x="1333" y="273"/>
                    <a:pt x="1252" y="159"/>
                    <a:pt x="1138" y="111"/>
                  </a:cubicBezTo>
                  <a:cubicBezTo>
                    <a:pt x="992" y="37"/>
                    <a:pt x="830" y="1"/>
                    <a:pt x="667" y="1"/>
                  </a:cubicBezTo>
                  <a:close/>
                </a:path>
              </a:pathLst>
            </a:custGeom>
            <a:solidFill>
              <a:srgbClr val="BC8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681;p75"/>
            <p:cNvSpPr/>
            <p:nvPr/>
          </p:nvSpPr>
          <p:spPr>
            <a:xfrm>
              <a:off x="5566050" y="3523238"/>
              <a:ext cx="4075" cy="41875"/>
            </a:xfrm>
            <a:custGeom>
              <a:avLst/>
              <a:gdLst/>
              <a:ahLst/>
              <a:cxnLst/>
              <a:rect l="l" t="t" r="r" b="b"/>
              <a:pathLst>
                <a:path w="163" h="1675" extrusionOk="0">
                  <a:moveTo>
                    <a:pt x="163" y="1"/>
                  </a:moveTo>
                  <a:cubicBezTo>
                    <a:pt x="146" y="98"/>
                    <a:pt x="98" y="196"/>
                    <a:pt x="0" y="228"/>
                  </a:cubicBezTo>
                  <a:lnTo>
                    <a:pt x="0" y="1674"/>
                  </a:lnTo>
                  <a:cubicBezTo>
                    <a:pt x="98" y="1642"/>
                    <a:pt x="146" y="1560"/>
                    <a:pt x="163" y="1463"/>
                  </a:cubicBezTo>
                  <a:lnTo>
                    <a:pt x="163" y="1"/>
                  </a:lnTo>
                  <a:close/>
                </a:path>
              </a:pathLst>
            </a:custGeom>
            <a:solidFill>
              <a:srgbClr val="BC8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682;p75"/>
            <p:cNvSpPr/>
            <p:nvPr/>
          </p:nvSpPr>
          <p:spPr>
            <a:xfrm>
              <a:off x="5394225" y="3539088"/>
              <a:ext cx="23975" cy="86950"/>
            </a:xfrm>
            <a:custGeom>
              <a:avLst/>
              <a:gdLst/>
              <a:ahLst/>
              <a:cxnLst/>
              <a:rect l="l" t="t" r="r" b="b"/>
              <a:pathLst>
                <a:path w="959" h="3478" extrusionOk="0">
                  <a:moveTo>
                    <a:pt x="49" y="0"/>
                  </a:moveTo>
                  <a:lnTo>
                    <a:pt x="49" y="1446"/>
                  </a:lnTo>
                  <a:cubicBezTo>
                    <a:pt x="49" y="1511"/>
                    <a:pt x="81" y="1576"/>
                    <a:pt x="114" y="1641"/>
                  </a:cubicBezTo>
                  <a:cubicBezTo>
                    <a:pt x="49" y="1592"/>
                    <a:pt x="16" y="1544"/>
                    <a:pt x="0" y="1463"/>
                  </a:cubicBezTo>
                  <a:lnTo>
                    <a:pt x="0" y="2925"/>
                  </a:lnTo>
                  <a:cubicBezTo>
                    <a:pt x="16" y="3022"/>
                    <a:pt x="81" y="3104"/>
                    <a:pt x="163" y="3136"/>
                  </a:cubicBezTo>
                  <a:lnTo>
                    <a:pt x="731" y="3477"/>
                  </a:lnTo>
                  <a:lnTo>
                    <a:pt x="731" y="2112"/>
                  </a:lnTo>
                  <a:lnTo>
                    <a:pt x="959" y="2242"/>
                  </a:lnTo>
                  <a:lnTo>
                    <a:pt x="959" y="796"/>
                  </a:lnTo>
                  <a:lnTo>
                    <a:pt x="358" y="439"/>
                  </a:lnTo>
                  <a:cubicBezTo>
                    <a:pt x="179" y="358"/>
                    <a:pt x="65" y="195"/>
                    <a:pt x="49" y="0"/>
                  </a:cubicBezTo>
                  <a:close/>
                </a:path>
              </a:pathLst>
            </a:custGeom>
            <a:solidFill>
              <a:srgbClr val="8E6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683;p75"/>
            <p:cNvSpPr/>
            <p:nvPr/>
          </p:nvSpPr>
          <p:spPr>
            <a:xfrm>
              <a:off x="5412500" y="3589863"/>
              <a:ext cx="14650" cy="44700"/>
            </a:xfrm>
            <a:custGeom>
              <a:avLst/>
              <a:gdLst/>
              <a:ahLst/>
              <a:cxnLst/>
              <a:rect l="l" t="t" r="r" b="b"/>
              <a:pathLst>
                <a:path w="586" h="1788" extrusionOk="0">
                  <a:moveTo>
                    <a:pt x="0" y="0"/>
                  </a:moveTo>
                  <a:lnTo>
                    <a:pt x="17" y="1446"/>
                  </a:lnTo>
                  <a:lnTo>
                    <a:pt x="585" y="1787"/>
                  </a:lnTo>
                  <a:lnTo>
                    <a:pt x="585" y="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684;p75"/>
            <p:cNvSpPr/>
            <p:nvPr/>
          </p:nvSpPr>
          <p:spPr>
            <a:xfrm>
              <a:off x="5446625" y="3528913"/>
              <a:ext cx="119450" cy="105650"/>
            </a:xfrm>
            <a:custGeom>
              <a:avLst/>
              <a:gdLst/>
              <a:ahLst/>
              <a:cxnLst/>
              <a:rect l="l" t="t" r="r" b="b"/>
              <a:pathLst>
                <a:path w="4778" h="4226" extrusionOk="0">
                  <a:moveTo>
                    <a:pt x="4777" y="1"/>
                  </a:moveTo>
                  <a:lnTo>
                    <a:pt x="0" y="2763"/>
                  </a:lnTo>
                  <a:lnTo>
                    <a:pt x="0" y="4225"/>
                  </a:lnTo>
                  <a:lnTo>
                    <a:pt x="4777" y="1447"/>
                  </a:lnTo>
                  <a:lnTo>
                    <a:pt x="4777" y="1"/>
                  </a:lnTo>
                  <a:close/>
                </a:path>
              </a:pathLst>
            </a:custGeom>
            <a:solidFill>
              <a:srgbClr val="8F6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685;p75"/>
            <p:cNvSpPr/>
            <p:nvPr/>
          </p:nvSpPr>
          <p:spPr>
            <a:xfrm>
              <a:off x="5427525" y="3597988"/>
              <a:ext cx="19125" cy="38700"/>
            </a:xfrm>
            <a:custGeom>
              <a:avLst/>
              <a:gdLst/>
              <a:ahLst/>
              <a:cxnLst/>
              <a:rect l="l" t="t" r="r" b="b"/>
              <a:pathLst>
                <a:path w="765" h="1548" extrusionOk="0">
                  <a:moveTo>
                    <a:pt x="0" y="0"/>
                  </a:moveTo>
                  <a:lnTo>
                    <a:pt x="0" y="1462"/>
                  </a:lnTo>
                  <a:cubicBezTo>
                    <a:pt x="114" y="1519"/>
                    <a:pt x="244" y="1548"/>
                    <a:pt x="376" y="1548"/>
                  </a:cubicBezTo>
                  <a:cubicBezTo>
                    <a:pt x="508" y="1548"/>
                    <a:pt x="642" y="1519"/>
                    <a:pt x="764" y="1462"/>
                  </a:cubicBezTo>
                  <a:lnTo>
                    <a:pt x="764" y="0"/>
                  </a:lnTo>
                  <a:cubicBezTo>
                    <a:pt x="642" y="65"/>
                    <a:pt x="508" y="98"/>
                    <a:pt x="376" y="98"/>
                  </a:cubicBezTo>
                  <a:cubicBezTo>
                    <a:pt x="244" y="98"/>
                    <a:pt x="114" y="65"/>
                    <a:pt x="0" y="0"/>
                  </a:cubicBezTo>
                  <a:close/>
                </a:path>
              </a:pathLst>
            </a:custGeom>
            <a:solidFill>
              <a:srgbClr val="BC8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686;p75"/>
            <p:cNvSpPr/>
            <p:nvPr/>
          </p:nvSpPr>
          <p:spPr>
            <a:xfrm>
              <a:off x="5392175" y="3498863"/>
              <a:ext cx="179175" cy="101575"/>
            </a:xfrm>
            <a:custGeom>
              <a:avLst/>
              <a:gdLst/>
              <a:ahLst/>
              <a:cxnLst/>
              <a:rect l="l" t="t" r="r" b="b"/>
              <a:pathLst>
                <a:path w="7167" h="4063" extrusionOk="0">
                  <a:moveTo>
                    <a:pt x="2048" y="740"/>
                  </a:moveTo>
                  <a:cubicBezTo>
                    <a:pt x="2211" y="740"/>
                    <a:pt x="2373" y="781"/>
                    <a:pt x="2519" y="862"/>
                  </a:cubicBezTo>
                  <a:cubicBezTo>
                    <a:pt x="2779" y="1008"/>
                    <a:pt x="2779" y="1252"/>
                    <a:pt x="2519" y="1398"/>
                  </a:cubicBezTo>
                  <a:cubicBezTo>
                    <a:pt x="2373" y="1471"/>
                    <a:pt x="2211" y="1508"/>
                    <a:pt x="2048" y="1508"/>
                  </a:cubicBezTo>
                  <a:cubicBezTo>
                    <a:pt x="1886" y="1508"/>
                    <a:pt x="1723" y="1471"/>
                    <a:pt x="1577" y="1398"/>
                  </a:cubicBezTo>
                  <a:cubicBezTo>
                    <a:pt x="1317" y="1252"/>
                    <a:pt x="1317" y="1008"/>
                    <a:pt x="1577" y="862"/>
                  </a:cubicBezTo>
                  <a:cubicBezTo>
                    <a:pt x="1723" y="781"/>
                    <a:pt x="1886" y="740"/>
                    <a:pt x="2048" y="740"/>
                  </a:cubicBezTo>
                  <a:close/>
                  <a:moveTo>
                    <a:pt x="5420" y="1"/>
                  </a:moveTo>
                  <a:cubicBezTo>
                    <a:pt x="5290" y="1"/>
                    <a:pt x="5160" y="33"/>
                    <a:pt x="5038" y="98"/>
                  </a:cubicBezTo>
                  <a:lnTo>
                    <a:pt x="4242" y="553"/>
                  </a:lnTo>
                  <a:lnTo>
                    <a:pt x="3657" y="196"/>
                  </a:lnTo>
                  <a:cubicBezTo>
                    <a:pt x="3402" y="80"/>
                    <a:pt x="3132" y="23"/>
                    <a:pt x="2863" y="23"/>
                  </a:cubicBezTo>
                  <a:cubicBezTo>
                    <a:pt x="2567" y="23"/>
                    <a:pt x="2272" y="92"/>
                    <a:pt x="1999" y="228"/>
                  </a:cubicBezTo>
                  <a:lnTo>
                    <a:pt x="521" y="1089"/>
                  </a:lnTo>
                  <a:cubicBezTo>
                    <a:pt x="33" y="1365"/>
                    <a:pt x="1" y="1804"/>
                    <a:pt x="440" y="2048"/>
                  </a:cubicBezTo>
                  <a:lnTo>
                    <a:pt x="1041" y="2405"/>
                  </a:lnTo>
                  <a:lnTo>
                    <a:pt x="261" y="2860"/>
                  </a:lnTo>
                  <a:cubicBezTo>
                    <a:pt x="33" y="2925"/>
                    <a:pt x="33" y="3234"/>
                    <a:pt x="261" y="3299"/>
                  </a:cubicBezTo>
                  <a:lnTo>
                    <a:pt x="813" y="3624"/>
                  </a:lnTo>
                  <a:lnTo>
                    <a:pt x="1398" y="3965"/>
                  </a:lnTo>
                  <a:cubicBezTo>
                    <a:pt x="1520" y="4030"/>
                    <a:pt x="1654" y="4063"/>
                    <a:pt x="1788" y="4063"/>
                  </a:cubicBezTo>
                  <a:cubicBezTo>
                    <a:pt x="1922" y="4063"/>
                    <a:pt x="2056" y="4030"/>
                    <a:pt x="2178" y="3965"/>
                  </a:cubicBezTo>
                  <a:lnTo>
                    <a:pt x="6955" y="1203"/>
                  </a:lnTo>
                  <a:cubicBezTo>
                    <a:pt x="7166" y="1122"/>
                    <a:pt x="7166" y="829"/>
                    <a:pt x="6955" y="764"/>
                  </a:cubicBezTo>
                  <a:lnTo>
                    <a:pt x="6370" y="423"/>
                  </a:lnTo>
                  <a:lnTo>
                    <a:pt x="5801" y="98"/>
                  </a:lnTo>
                  <a:cubicBezTo>
                    <a:pt x="5680" y="33"/>
                    <a:pt x="5550" y="1"/>
                    <a:pt x="5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687;p75"/>
            <p:cNvSpPr/>
            <p:nvPr/>
          </p:nvSpPr>
          <p:spPr>
            <a:xfrm>
              <a:off x="5268700" y="3506988"/>
              <a:ext cx="571950" cy="512650"/>
            </a:xfrm>
            <a:custGeom>
              <a:avLst/>
              <a:gdLst/>
              <a:ahLst/>
              <a:cxnLst/>
              <a:rect l="l" t="t" r="r" b="b"/>
              <a:pathLst>
                <a:path w="22878" h="20506" extrusionOk="0">
                  <a:moveTo>
                    <a:pt x="21757" y="1"/>
                  </a:moveTo>
                  <a:cubicBezTo>
                    <a:pt x="20895" y="1918"/>
                    <a:pt x="19043" y="3429"/>
                    <a:pt x="17223" y="4420"/>
                  </a:cubicBezTo>
                  <a:cubicBezTo>
                    <a:pt x="14624" y="5752"/>
                    <a:pt x="11764" y="6484"/>
                    <a:pt x="8839" y="6565"/>
                  </a:cubicBezTo>
                  <a:cubicBezTo>
                    <a:pt x="8777" y="6565"/>
                    <a:pt x="8715" y="6566"/>
                    <a:pt x="8652" y="6566"/>
                  </a:cubicBezTo>
                  <a:cubicBezTo>
                    <a:pt x="7137" y="6566"/>
                    <a:pt x="5609" y="6382"/>
                    <a:pt x="4095" y="6289"/>
                  </a:cubicBezTo>
                  <a:cubicBezTo>
                    <a:pt x="3331" y="6207"/>
                    <a:pt x="2584" y="6029"/>
                    <a:pt x="1853" y="5785"/>
                  </a:cubicBezTo>
                  <a:lnTo>
                    <a:pt x="1" y="6630"/>
                  </a:lnTo>
                  <a:lnTo>
                    <a:pt x="1" y="7312"/>
                  </a:lnTo>
                  <a:lnTo>
                    <a:pt x="17971" y="17792"/>
                  </a:lnTo>
                  <a:lnTo>
                    <a:pt x="22845" y="20506"/>
                  </a:lnTo>
                  <a:lnTo>
                    <a:pt x="22878" y="20489"/>
                  </a:lnTo>
                  <a:lnTo>
                    <a:pt x="22878" y="618"/>
                  </a:lnTo>
                  <a:lnTo>
                    <a:pt x="2175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688;p75"/>
            <p:cNvSpPr/>
            <p:nvPr/>
          </p:nvSpPr>
          <p:spPr>
            <a:xfrm>
              <a:off x="5840625" y="3522438"/>
              <a:ext cx="425325" cy="496800"/>
            </a:xfrm>
            <a:custGeom>
              <a:avLst/>
              <a:gdLst/>
              <a:ahLst/>
              <a:cxnLst/>
              <a:rect l="l" t="t" r="r" b="b"/>
              <a:pathLst>
                <a:path w="17013" h="19872" extrusionOk="0">
                  <a:moveTo>
                    <a:pt x="1" y="0"/>
                  </a:moveTo>
                  <a:lnTo>
                    <a:pt x="1" y="19871"/>
                  </a:lnTo>
                  <a:lnTo>
                    <a:pt x="17012" y="9976"/>
                  </a:lnTo>
                  <a:lnTo>
                    <a:pt x="17012" y="93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689;p75"/>
            <p:cNvSpPr/>
            <p:nvPr/>
          </p:nvSpPr>
          <p:spPr>
            <a:xfrm>
              <a:off x="5269100" y="3425763"/>
              <a:ext cx="997250" cy="576825"/>
            </a:xfrm>
            <a:custGeom>
              <a:avLst/>
              <a:gdLst/>
              <a:ahLst/>
              <a:cxnLst/>
              <a:rect l="l" t="t" r="r" b="b"/>
              <a:pathLst>
                <a:path w="39890" h="23073" extrusionOk="0">
                  <a:moveTo>
                    <a:pt x="17094" y="0"/>
                  </a:moveTo>
                  <a:lnTo>
                    <a:pt x="11309" y="3347"/>
                  </a:lnTo>
                  <a:lnTo>
                    <a:pt x="11878" y="3688"/>
                  </a:lnTo>
                  <a:cubicBezTo>
                    <a:pt x="12089" y="3753"/>
                    <a:pt x="12089" y="4062"/>
                    <a:pt x="11878" y="4127"/>
                  </a:cubicBezTo>
                  <a:lnTo>
                    <a:pt x="7101" y="6889"/>
                  </a:lnTo>
                  <a:cubicBezTo>
                    <a:pt x="6979" y="6954"/>
                    <a:pt x="6845" y="6987"/>
                    <a:pt x="6713" y="6987"/>
                  </a:cubicBezTo>
                  <a:cubicBezTo>
                    <a:pt x="6581" y="6987"/>
                    <a:pt x="6451" y="6954"/>
                    <a:pt x="6337" y="6889"/>
                  </a:cubicBezTo>
                  <a:lnTo>
                    <a:pt x="5753" y="6564"/>
                  </a:lnTo>
                  <a:lnTo>
                    <a:pt x="1" y="9879"/>
                  </a:lnTo>
                  <a:lnTo>
                    <a:pt x="22845" y="23072"/>
                  </a:lnTo>
                  <a:lnTo>
                    <a:pt x="39890" y="13242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690;p75"/>
            <p:cNvSpPr/>
            <p:nvPr/>
          </p:nvSpPr>
          <p:spPr>
            <a:xfrm>
              <a:off x="5827225" y="3534613"/>
              <a:ext cx="318075" cy="205650"/>
            </a:xfrm>
            <a:custGeom>
              <a:avLst/>
              <a:gdLst/>
              <a:ahLst/>
              <a:cxnLst/>
              <a:rect l="l" t="t" r="r" b="b"/>
              <a:pathLst>
                <a:path w="12723" h="8226" extrusionOk="0">
                  <a:moveTo>
                    <a:pt x="618" y="0"/>
                  </a:moveTo>
                  <a:cubicBezTo>
                    <a:pt x="260" y="277"/>
                    <a:pt x="33" y="683"/>
                    <a:pt x="0" y="1138"/>
                  </a:cubicBezTo>
                  <a:lnTo>
                    <a:pt x="715" y="1544"/>
                  </a:lnTo>
                  <a:lnTo>
                    <a:pt x="699" y="1560"/>
                  </a:lnTo>
                  <a:cubicBezTo>
                    <a:pt x="616" y="1616"/>
                    <a:pt x="523" y="1645"/>
                    <a:pt x="428" y="1645"/>
                  </a:cubicBezTo>
                  <a:cubicBezTo>
                    <a:pt x="355" y="1645"/>
                    <a:pt x="282" y="1628"/>
                    <a:pt x="212" y="1593"/>
                  </a:cubicBezTo>
                  <a:lnTo>
                    <a:pt x="212" y="1593"/>
                  </a:lnTo>
                  <a:lnTo>
                    <a:pt x="11537" y="8173"/>
                  </a:lnTo>
                  <a:cubicBezTo>
                    <a:pt x="11607" y="8208"/>
                    <a:pt x="11680" y="8225"/>
                    <a:pt x="11752" y="8225"/>
                  </a:cubicBezTo>
                  <a:cubicBezTo>
                    <a:pt x="11847" y="8225"/>
                    <a:pt x="11941" y="8196"/>
                    <a:pt x="12024" y="8141"/>
                  </a:cubicBezTo>
                  <a:cubicBezTo>
                    <a:pt x="12414" y="7881"/>
                    <a:pt x="12674" y="7458"/>
                    <a:pt x="12723" y="6987"/>
                  </a:cubicBezTo>
                  <a:lnTo>
                    <a:pt x="6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691;p75"/>
            <p:cNvSpPr/>
            <p:nvPr/>
          </p:nvSpPr>
          <p:spPr>
            <a:xfrm>
              <a:off x="5826825" y="3563038"/>
              <a:ext cx="288825" cy="176325"/>
            </a:xfrm>
            <a:custGeom>
              <a:avLst/>
              <a:gdLst/>
              <a:ahLst/>
              <a:cxnLst/>
              <a:rect l="l" t="t" r="r" b="b"/>
              <a:pathLst>
                <a:path w="11553" h="7053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180"/>
                    <a:pt x="81" y="358"/>
                    <a:pt x="228" y="456"/>
                  </a:cubicBezTo>
                  <a:lnTo>
                    <a:pt x="11553" y="7052"/>
                  </a:lnTo>
                  <a:cubicBezTo>
                    <a:pt x="11406" y="6939"/>
                    <a:pt x="11325" y="6760"/>
                    <a:pt x="11358" y="6581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692;p75"/>
            <p:cNvSpPr/>
            <p:nvPr/>
          </p:nvSpPr>
          <p:spPr>
            <a:xfrm>
              <a:off x="5843075" y="3530788"/>
              <a:ext cx="303050" cy="178525"/>
            </a:xfrm>
            <a:custGeom>
              <a:avLst/>
              <a:gdLst/>
              <a:ahLst/>
              <a:cxnLst/>
              <a:rect l="l" t="t" r="r" b="b"/>
              <a:pathLst>
                <a:path w="12122" h="7141" extrusionOk="0">
                  <a:moveTo>
                    <a:pt x="376" y="1"/>
                  </a:moveTo>
                  <a:cubicBezTo>
                    <a:pt x="274" y="1"/>
                    <a:pt x="169" y="30"/>
                    <a:pt x="81" y="88"/>
                  </a:cubicBezTo>
                  <a:cubicBezTo>
                    <a:pt x="49" y="105"/>
                    <a:pt x="16" y="137"/>
                    <a:pt x="0" y="153"/>
                  </a:cubicBezTo>
                  <a:lnTo>
                    <a:pt x="12105" y="7140"/>
                  </a:lnTo>
                  <a:lnTo>
                    <a:pt x="12105" y="7091"/>
                  </a:lnTo>
                  <a:cubicBezTo>
                    <a:pt x="12121" y="6913"/>
                    <a:pt x="12040" y="6734"/>
                    <a:pt x="11894" y="6620"/>
                  </a:cubicBezTo>
                  <a:lnTo>
                    <a:pt x="569" y="40"/>
                  </a:lnTo>
                  <a:cubicBezTo>
                    <a:pt x="510" y="14"/>
                    <a:pt x="444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693;p75"/>
            <p:cNvSpPr/>
            <p:nvPr/>
          </p:nvSpPr>
          <p:spPr>
            <a:xfrm>
              <a:off x="6115225" y="3696288"/>
              <a:ext cx="64200" cy="63375"/>
            </a:xfrm>
            <a:custGeom>
              <a:avLst/>
              <a:gdLst/>
              <a:ahLst/>
              <a:cxnLst/>
              <a:rect l="l" t="t" r="r" b="b"/>
              <a:pathLst>
                <a:path w="2568" h="2535" extrusionOk="0">
                  <a:moveTo>
                    <a:pt x="1008" y="0"/>
                  </a:moveTo>
                  <a:cubicBezTo>
                    <a:pt x="1056" y="33"/>
                    <a:pt x="1089" y="81"/>
                    <a:pt x="1121" y="130"/>
                  </a:cubicBezTo>
                  <a:cubicBezTo>
                    <a:pt x="1008" y="130"/>
                    <a:pt x="910" y="163"/>
                    <a:pt x="813" y="211"/>
                  </a:cubicBezTo>
                  <a:cubicBezTo>
                    <a:pt x="390" y="471"/>
                    <a:pt x="130" y="926"/>
                    <a:pt x="98" y="1414"/>
                  </a:cubicBezTo>
                  <a:cubicBezTo>
                    <a:pt x="98" y="1527"/>
                    <a:pt x="130" y="1657"/>
                    <a:pt x="195" y="1755"/>
                  </a:cubicBezTo>
                  <a:cubicBezTo>
                    <a:pt x="130" y="1755"/>
                    <a:pt x="65" y="1739"/>
                    <a:pt x="0" y="1706"/>
                  </a:cubicBezTo>
                  <a:lnTo>
                    <a:pt x="0" y="1706"/>
                  </a:lnTo>
                  <a:lnTo>
                    <a:pt x="293" y="1869"/>
                  </a:lnTo>
                  <a:lnTo>
                    <a:pt x="715" y="2112"/>
                  </a:lnTo>
                  <a:lnTo>
                    <a:pt x="1008" y="2291"/>
                  </a:lnTo>
                  <a:lnTo>
                    <a:pt x="1365" y="2486"/>
                  </a:lnTo>
                  <a:cubicBezTo>
                    <a:pt x="1414" y="2502"/>
                    <a:pt x="1463" y="2519"/>
                    <a:pt x="1511" y="2519"/>
                  </a:cubicBezTo>
                  <a:cubicBezTo>
                    <a:pt x="1544" y="2535"/>
                    <a:pt x="1560" y="2535"/>
                    <a:pt x="1593" y="2535"/>
                  </a:cubicBezTo>
                  <a:cubicBezTo>
                    <a:pt x="1690" y="2535"/>
                    <a:pt x="1771" y="2502"/>
                    <a:pt x="1853" y="2454"/>
                  </a:cubicBezTo>
                  <a:lnTo>
                    <a:pt x="1901" y="2421"/>
                  </a:lnTo>
                  <a:cubicBezTo>
                    <a:pt x="1950" y="2389"/>
                    <a:pt x="1999" y="2356"/>
                    <a:pt x="2031" y="2307"/>
                  </a:cubicBezTo>
                  <a:cubicBezTo>
                    <a:pt x="2080" y="2275"/>
                    <a:pt x="2113" y="2259"/>
                    <a:pt x="2145" y="2210"/>
                  </a:cubicBezTo>
                  <a:cubicBezTo>
                    <a:pt x="2194" y="2161"/>
                    <a:pt x="2243" y="2096"/>
                    <a:pt x="2275" y="2047"/>
                  </a:cubicBezTo>
                  <a:cubicBezTo>
                    <a:pt x="2307" y="1999"/>
                    <a:pt x="2340" y="1966"/>
                    <a:pt x="2372" y="1917"/>
                  </a:cubicBezTo>
                  <a:cubicBezTo>
                    <a:pt x="2405" y="1852"/>
                    <a:pt x="2437" y="1771"/>
                    <a:pt x="2470" y="1706"/>
                  </a:cubicBezTo>
                  <a:cubicBezTo>
                    <a:pt x="2486" y="1657"/>
                    <a:pt x="2502" y="1625"/>
                    <a:pt x="2519" y="1592"/>
                  </a:cubicBezTo>
                  <a:cubicBezTo>
                    <a:pt x="2551" y="1479"/>
                    <a:pt x="2567" y="1365"/>
                    <a:pt x="2567" y="1251"/>
                  </a:cubicBezTo>
                  <a:lnTo>
                    <a:pt x="2567" y="1203"/>
                  </a:lnTo>
                  <a:cubicBezTo>
                    <a:pt x="2567" y="1121"/>
                    <a:pt x="2551" y="1040"/>
                    <a:pt x="2519" y="959"/>
                  </a:cubicBezTo>
                  <a:cubicBezTo>
                    <a:pt x="2502" y="894"/>
                    <a:pt x="2454" y="845"/>
                    <a:pt x="2405" y="813"/>
                  </a:cubicBezTo>
                  <a:cubicBezTo>
                    <a:pt x="2405" y="813"/>
                    <a:pt x="2389" y="796"/>
                    <a:pt x="2389" y="796"/>
                  </a:cubicBezTo>
                  <a:lnTo>
                    <a:pt x="2372" y="796"/>
                  </a:lnTo>
                  <a:lnTo>
                    <a:pt x="2286" y="742"/>
                  </a:lnTo>
                  <a:lnTo>
                    <a:pt x="2275" y="731"/>
                  </a:lnTo>
                  <a:lnTo>
                    <a:pt x="2194" y="683"/>
                  </a:lnTo>
                  <a:lnTo>
                    <a:pt x="2243" y="715"/>
                  </a:lnTo>
                  <a:lnTo>
                    <a:pt x="2031" y="585"/>
                  </a:lnTo>
                  <a:lnTo>
                    <a:pt x="1723" y="423"/>
                  </a:lnTo>
                  <a:lnTo>
                    <a:pt x="1300" y="17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E543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694;p75"/>
            <p:cNvSpPr/>
            <p:nvPr/>
          </p:nvSpPr>
          <p:spPr>
            <a:xfrm>
              <a:off x="6115625" y="3731613"/>
              <a:ext cx="47150" cy="28875"/>
            </a:xfrm>
            <a:custGeom>
              <a:avLst/>
              <a:gdLst/>
              <a:ahLst/>
              <a:cxnLst/>
              <a:rect l="l" t="t" r="r" b="b"/>
              <a:pathLst>
                <a:path w="1886" h="1155" extrusionOk="0">
                  <a:moveTo>
                    <a:pt x="98" y="1"/>
                  </a:moveTo>
                  <a:lnTo>
                    <a:pt x="98" y="1"/>
                  </a:lnTo>
                  <a:cubicBezTo>
                    <a:pt x="82" y="131"/>
                    <a:pt x="114" y="244"/>
                    <a:pt x="179" y="342"/>
                  </a:cubicBezTo>
                  <a:cubicBezTo>
                    <a:pt x="114" y="342"/>
                    <a:pt x="66" y="342"/>
                    <a:pt x="1" y="309"/>
                  </a:cubicBezTo>
                  <a:lnTo>
                    <a:pt x="1" y="309"/>
                  </a:lnTo>
                  <a:lnTo>
                    <a:pt x="293" y="472"/>
                  </a:lnTo>
                  <a:lnTo>
                    <a:pt x="732" y="732"/>
                  </a:lnTo>
                  <a:cubicBezTo>
                    <a:pt x="764" y="748"/>
                    <a:pt x="813" y="748"/>
                    <a:pt x="862" y="748"/>
                  </a:cubicBezTo>
                  <a:cubicBezTo>
                    <a:pt x="813" y="748"/>
                    <a:pt x="764" y="748"/>
                    <a:pt x="715" y="732"/>
                  </a:cubicBezTo>
                  <a:lnTo>
                    <a:pt x="715" y="732"/>
                  </a:lnTo>
                  <a:lnTo>
                    <a:pt x="1024" y="894"/>
                  </a:lnTo>
                  <a:lnTo>
                    <a:pt x="1382" y="1106"/>
                  </a:lnTo>
                  <a:cubicBezTo>
                    <a:pt x="1414" y="1122"/>
                    <a:pt x="1463" y="1122"/>
                    <a:pt x="1512" y="1138"/>
                  </a:cubicBezTo>
                  <a:cubicBezTo>
                    <a:pt x="1544" y="1138"/>
                    <a:pt x="1560" y="1138"/>
                    <a:pt x="1593" y="1154"/>
                  </a:cubicBezTo>
                  <a:cubicBezTo>
                    <a:pt x="1690" y="1138"/>
                    <a:pt x="1772" y="1106"/>
                    <a:pt x="1869" y="1057"/>
                  </a:cubicBezTo>
                  <a:lnTo>
                    <a:pt x="1885" y="104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A11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695;p75"/>
            <p:cNvSpPr/>
            <p:nvPr/>
          </p:nvSpPr>
          <p:spPr>
            <a:xfrm>
              <a:off x="6144875" y="3747063"/>
              <a:ext cx="19125" cy="19100"/>
            </a:xfrm>
            <a:custGeom>
              <a:avLst/>
              <a:gdLst/>
              <a:ahLst/>
              <a:cxnLst/>
              <a:rect l="l" t="t" r="r" b="b"/>
              <a:pathLst>
                <a:path w="765" h="764" extrusionOk="0">
                  <a:moveTo>
                    <a:pt x="17" y="0"/>
                  </a:moveTo>
                  <a:cubicBezTo>
                    <a:pt x="0" y="179"/>
                    <a:pt x="82" y="341"/>
                    <a:pt x="212" y="455"/>
                  </a:cubicBezTo>
                  <a:lnTo>
                    <a:pt x="764" y="764"/>
                  </a:lnTo>
                  <a:cubicBezTo>
                    <a:pt x="634" y="666"/>
                    <a:pt x="553" y="504"/>
                    <a:pt x="569" y="325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BF8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696;p75"/>
            <p:cNvSpPr/>
            <p:nvPr/>
          </p:nvSpPr>
          <p:spPr>
            <a:xfrm>
              <a:off x="6145275" y="3715863"/>
              <a:ext cx="42675" cy="39350"/>
            </a:xfrm>
            <a:custGeom>
              <a:avLst/>
              <a:gdLst/>
              <a:ahLst/>
              <a:cxnLst/>
              <a:rect l="l" t="t" r="r" b="b"/>
              <a:pathLst>
                <a:path w="1707" h="1574" extrusionOk="0">
                  <a:moveTo>
                    <a:pt x="943" y="1"/>
                  </a:moveTo>
                  <a:cubicBezTo>
                    <a:pt x="854" y="1"/>
                    <a:pt x="764" y="25"/>
                    <a:pt x="683" y="78"/>
                  </a:cubicBezTo>
                  <a:cubicBezTo>
                    <a:pt x="293" y="338"/>
                    <a:pt x="33" y="777"/>
                    <a:pt x="1" y="1248"/>
                  </a:cubicBezTo>
                  <a:lnTo>
                    <a:pt x="553" y="1573"/>
                  </a:lnTo>
                  <a:cubicBezTo>
                    <a:pt x="586" y="1086"/>
                    <a:pt x="846" y="663"/>
                    <a:pt x="1235" y="403"/>
                  </a:cubicBezTo>
                  <a:cubicBezTo>
                    <a:pt x="1319" y="348"/>
                    <a:pt x="1412" y="319"/>
                    <a:pt x="1504" y="319"/>
                  </a:cubicBezTo>
                  <a:cubicBezTo>
                    <a:pt x="1574" y="319"/>
                    <a:pt x="1643" y="336"/>
                    <a:pt x="1707" y="371"/>
                  </a:cubicBezTo>
                  <a:lnTo>
                    <a:pt x="1154" y="46"/>
                  </a:lnTo>
                  <a:cubicBezTo>
                    <a:pt x="1089" y="17"/>
                    <a:pt x="1016" y="1"/>
                    <a:pt x="943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697;p75"/>
            <p:cNvSpPr/>
            <p:nvPr/>
          </p:nvSpPr>
          <p:spPr>
            <a:xfrm>
              <a:off x="6159500" y="3723813"/>
              <a:ext cx="44850" cy="45850"/>
            </a:xfrm>
            <a:custGeom>
              <a:avLst/>
              <a:gdLst/>
              <a:ahLst/>
              <a:cxnLst/>
              <a:rect l="l" t="t" r="r" b="b"/>
              <a:pathLst>
                <a:path w="1794" h="1834" extrusionOk="0">
                  <a:moveTo>
                    <a:pt x="936" y="1"/>
                  </a:moveTo>
                  <a:cubicBezTo>
                    <a:pt x="846" y="1"/>
                    <a:pt x="757" y="30"/>
                    <a:pt x="683" y="85"/>
                  </a:cubicBezTo>
                  <a:cubicBezTo>
                    <a:pt x="325" y="313"/>
                    <a:pt x="82" y="670"/>
                    <a:pt x="0" y="1093"/>
                  </a:cubicBezTo>
                  <a:cubicBezTo>
                    <a:pt x="0" y="1190"/>
                    <a:pt x="0" y="1288"/>
                    <a:pt x="0" y="1385"/>
                  </a:cubicBezTo>
                  <a:cubicBezTo>
                    <a:pt x="17" y="1515"/>
                    <a:pt x="82" y="1629"/>
                    <a:pt x="179" y="1694"/>
                  </a:cubicBezTo>
                  <a:cubicBezTo>
                    <a:pt x="341" y="1790"/>
                    <a:pt x="510" y="1833"/>
                    <a:pt x="672" y="1833"/>
                  </a:cubicBezTo>
                  <a:cubicBezTo>
                    <a:pt x="1275" y="1833"/>
                    <a:pt x="1794" y="1238"/>
                    <a:pt x="1576" y="573"/>
                  </a:cubicBezTo>
                  <a:cubicBezTo>
                    <a:pt x="1495" y="361"/>
                    <a:pt x="1349" y="167"/>
                    <a:pt x="1138" y="53"/>
                  </a:cubicBezTo>
                  <a:cubicBezTo>
                    <a:pt x="1074" y="18"/>
                    <a:pt x="1005" y="1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698;p75"/>
            <p:cNvSpPr/>
            <p:nvPr/>
          </p:nvSpPr>
          <p:spPr>
            <a:xfrm>
              <a:off x="5804875" y="3529738"/>
              <a:ext cx="12625" cy="21550"/>
            </a:xfrm>
            <a:custGeom>
              <a:avLst/>
              <a:gdLst/>
              <a:ahLst/>
              <a:cxnLst/>
              <a:rect l="l" t="t" r="r" b="b"/>
              <a:pathLst>
                <a:path w="505" h="862" extrusionOk="0">
                  <a:moveTo>
                    <a:pt x="1" y="0"/>
                  </a:moveTo>
                  <a:lnTo>
                    <a:pt x="491" y="838"/>
                  </a:lnTo>
                  <a:lnTo>
                    <a:pt x="491" y="838"/>
                  </a:lnTo>
                  <a:cubicBezTo>
                    <a:pt x="468" y="793"/>
                    <a:pt x="458" y="740"/>
                    <a:pt x="472" y="699"/>
                  </a:cubicBezTo>
                  <a:lnTo>
                    <a:pt x="1" y="0"/>
                  </a:lnTo>
                  <a:close/>
                  <a:moveTo>
                    <a:pt x="491" y="838"/>
                  </a:moveTo>
                  <a:cubicBezTo>
                    <a:pt x="495" y="846"/>
                    <a:pt x="499" y="854"/>
                    <a:pt x="505" y="862"/>
                  </a:cubicBezTo>
                  <a:lnTo>
                    <a:pt x="491" y="838"/>
                  </a:lnTo>
                  <a:close/>
                </a:path>
              </a:pathLst>
            </a:custGeom>
            <a:solidFill>
              <a:srgbClr val="A11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699;p75"/>
            <p:cNvSpPr/>
            <p:nvPr/>
          </p:nvSpPr>
          <p:spPr>
            <a:xfrm>
              <a:off x="5804875" y="3529738"/>
              <a:ext cx="24800" cy="17500"/>
            </a:xfrm>
            <a:custGeom>
              <a:avLst/>
              <a:gdLst/>
              <a:ahLst/>
              <a:cxnLst/>
              <a:rect l="l" t="t" r="r" b="b"/>
              <a:pathLst>
                <a:path w="992" h="700" extrusionOk="0">
                  <a:moveTo>
                    <a:pt x="1" y="0"/>
                  </a:moveTo>
                  <a:lnTo>
                    <a:pt x="472" y="699"/>
                  </a:lnTo>
                  <a:cubicBezTo>
                    <a:pt x="472" y="439"/>
                    <a:pt x="618" y="195"/>
                    <a:pt x="829" y="65"/>
                  </a:cubicBezTo>
                  <a:cubicBezTo>
                    <a:pt x="878" y="33"/>
                    <a:pt x="943" y="17"/>
                    <a:pt x="992" y="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700;p75"/>
            <p:cNvSpPr/>
            <p:nvPr/>
          </p:nvSpPr>
          <p:spPr>
            <a:xfrm>
              <a:off x="5816250" y="3546788"/>
              <a:ext cx="13025" cy="24400"/>
            </a:xfrm>
            <a:custGeom>
              <a:avLst/>
              <a:gdLst/>
              <a:ahLst/>
              <a:cxnLst/>
              <a:rect l="l" t="t" r="r" b="b"/>
              <a:pathLst>
                <a:path w="521" h="976" extrusionOk="0">
                  <a:moveTo>
                    <a:pt x="1" y="1"/>
                  </a:moveTo>
                  <a:cubicBezTo>
                    <a:pt x="1" y="66"/>
                    <a:pt x="17" y="131"/>
                    <a:pt x="50" y="180"/>
                  </a:cubicBezTo>
                  <a:cubicBezTo>
                    <a:pt x="212" y="456"/>
                    <a:pt x="358" y="716"/>
                    <a:pt x="521" y="976"/>
                  </a:cubicBezTo>
                  <a:cubicBezTo>
                    <a:pt x="472" y="878"/>
                    <a:pt x="439" y="765"/>
                    <a:pt x="439" y="65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F8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701;p75"/>
            <p:cNvSpPr/>
            <p:nvPr/>
          </p:nvSpPr>
          <p:spPr>
            <a:xfrm>
              <a:off x="5816675" y="3530138"/>
              <a:ext cx="36175" cy="32925"/>
            </a:xfrm>
            <a:custGeom>
              <a:avLst/>
              <a:gdLst/>
              <a:ahLst/>
              <a:cxnLst/>
              <a:rect l="l" t="t" r="r" b="b"/>
              <a:pathLst>
                <a:path w="1447" h="1317" extrusionOk="0">
                  <a:moveTo>
                    <a:pt x="520" y="1"/>
                  </a:moveTo>
                  <a:cubicBezTo>
                    <a:pt x="471" y="1"/>
                    <a:pt x="406" y="17"/>
                    <a:pt x="357" y="49"/>
                  </a:cubicBezTo>
                  <a:cubicBezTo>
                    <a:pt x="146" y="179"/>
                    <a:pt x="0" y="423"/>
                    <a:pt x="0" y="683"/>
                  </a:cubicBezTo>
                  <a:lnTo>
                    <a:pt x="439" y="1317"/>
                  </a:lnTo>
                  <a:cubicBezTo>
                    <a:pt x="455" y="829"/>
                    <a:pt x="731" y="374"/>
                    <a:pt x="1137" y="114"/>
                  </a:cubicBezTo>
                  <a:cubicBezTo>
                    <a:pt x="1235" y="49"/>
                    <a:pt x="1349" y="17"/>
                    <a:pt x="1446" y="17"/>
                  </a:cubicBezTo>
                  <a:lnTo>
                    <a:pt x="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702;p75"/>
            <p:cNvSpPr/>
            <p:nvPr/>
          </p:nvSpPr>
          <p:spPr>
            <a:xfrm>
              <a:off x="6109950" y="3727563"/>
              <a:ext cx="13000" cy="15850"/>
            </a:xfrm>
            <a:custGeom>
              <a:avLst/>
              <a:gdLst/>
              <a:ahLst/>
              <a:cxnLst/>
              <a:rect l="l" t="t" r="r" b="b"/>
              <a:pathLst>
                <a:path w="520" h="634" extrusionOk="0">
                  <a:moveTo>
                    <a:pt x="33" y="0"/>
                  </a:moveTo>
                  <a:cubicBezTo>
                    <a:pt x="0" y="179"/>
                    <a:pt x="81" y="358"/>
                    <a:pt x="228" y="471"/>
                  </a:cubicBezTo>
                  <a:lnTo>
                    <a:pt x="520" y="634"/>
                  </a:lnTo>
                  <a:cubicBezTo>
                    <a:pt x="374" y="520"/>
                    <a:pt x="293" y="341"/>
                    <a:pt x="309" y="163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703;p75"/>
            <p:cNvSpPr/>
            <p:nvPr/>
          </p:nvSpPr>
          <p:spPr>
            <a:xfrm>
              <a:off x="6110350" y="3695188"/>
              <a:ext cx="37400" cy="36450"/>
            </a:xfrm>
            <a:custGeom>
              <a:avLst/>
              <a:gdLst/>
              <a:ahLst/>
              <a:cxnLst/>
              <a:rect l="l" t="t" r="r" b="b"/>
              <a:pathLst>
                <a:path w="1496" h="1458" extrusionOk="0">
                  <a:moveTo>
                    <a:pt x="988" y="0"/>
                  </a:moveTo>
                  <a:cubicBezTo>
                    <a:pt x="892" y="0"/>
                    <a:pt x="798" y="28"/>
                    <a:pt x="715" y="93"/>
                  </a:cubicBezTo>
                  <a:cubicBezTo>
                    <a:pt x="309" y="353"/>
                    <a:pt x="33" y="792"/>
                    <a:pt x="0" y="1295"/>
                  </a:cubicBezTo>
                  <a:lnTo>
                    <a:pt x="293" y="1458"/>
                  </a:lnTo>
                  <a:cubicBezTo>
                    <a:pt x="325" y="970"/>
                    <a:pt x="585" y="515"/>
                    <a:pt x="1008" y="255"/>
                  </a:cubicBezTo>
                  <a:cubicBezTo>
                    <a:pt x="1091" y="200"/>
                    <a:pt x="1184" y="171"/>
                    <a:pt x="1279" y="171"/>
                  </a:cubicBezTo>
                  <a:cubicBezTo>
                    <a:pt x="1352" y="171"/>
                    <a:pt x="1425" y="188"/>
                    <a:pt x="1495" y="223"/>
                  </a:cubicBezTo>
                  <a:lnTo>
                    <a:pt x="1203" y="44"/>
                  </a:lnTo>
                  <a:cubicBezTo>
                    <a:pt x="1133" y="16"/>
                    <a:pt x="1060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704;p75"/>
            <p:cNvSpPr/>
            <p:nvPr/>
          </p:nvSpPr>
          <p:spPr>
            <a:xfrm>
              <a:off x="6128625" y="3705538"/>
              <a:ext cx="37400" cy="36675"/>
            </a:xfrm>
            <a:custGeom>
              <a:avLst/>
              <a:gdLst/>
              <a:ahLst/>
              <a:cxnLst/>
              <a:rect l="l" t="t" r="r" b="b"/>
              <a:pathLst>
                <a:path w="1496" h="1467" extrusionOk="0">
                  <a:moveTo>
                    <a:pt x="978" y="1"/>
                  </a:moveTo>
                  <a:cubicBezTo>
                    <a:pt x="881" y="1"/>
                    <a:pt x="782" y="30"/>
                    <a:pt x="699" y="85"/>
                  </a:cubicBezTo>
                  <a:cubicBezTo>
                    <a:pt x="293" y="361"/>
                    <a:pt x="17" y="800"/>
                    <a:pt x="0" y="1304"/>
                  </a:cubicBezTo>
                  <a:lnTo>
                    <a:pt x="293" y="1466"/>
                  </a:lnTo>
                  <a:cubicBezTo>
                    <a:pt x="325" y="979"/>
                    <a:pt x="585" y="524"/>
                    <a:pt x="1008" y="264"/>
                  </a:cubicBezTo>
                  <a:cubicBezTo>
                    <a:pt x="1086" y="205"/>
                    <a:pt x="1187" y="176"/>
                    <a:pt x="1291" y="176"/>
                  </a:cubicBezTo>
                  <a:cubicBezTo>
                    <a:pt x="1360" y="176"/>
                    <a:pt x="1430" y="189"/>
                    <a:pt x="1495" y="215"/>
                  </a:cubicBezTo>
                  <a:lnTo>
                    <a:pt x="1187" y="53"/>
                  </a:lnTo>
                  <a:cubicBezTo>
                    <a:pt x="1123" y="17"/>
                    <a:pt x="1051" y="1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705;p75"/>
            <p:cNvSpPr/>
            <p:nvPr/>
          </p:nvSpPr>
          <p:spPr>
            <a:xfrm>
              <a:off x="6127800" y="3737713"/>
              <a:ext cx="13025" cy="15875"/>
            </a:xfrm>
            <a:custGeom>
              <a:avLst/>
              <a:gdLst/>
              <a:ahLst/>
              <a:cxnLst/>
              <a:rect l="l" t="t" r="r" b="b"/>
              <a:pathLst>
                <a:path w="521" h="635" extrusionOk="0">
                  <a:moveTo>
                    <a:pt x="33" y="0"/>
                  </a:moveTo>
                  <a:lnTo>
                    <a:pt x="33" y="0"/>
                  </a:lnTo>
                  <a:cubicBezTo>
                    <a:pt x="1" y="179"/>
                    <a:pt x="82" y="358"/>
                    <a:pt x="228" y="472"/>
                  </a:cubicBezTo>
                  <a:lnTo>
                    <a:pt x="521" y="634"/>
                  </a:lnTo>
                  <a:cubicBezTo>
                    <a:pt x="375" y="537"/>
                    <a:pt x="293" y="358"/>
                    <a:pt x="326" y="179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706;p75"/>
            <p:cNvSpPr/>
            <p:nvPr/>
          </p:nvSpPr>
          <p:spPr>
            <a:xfrm>
              <a:off x="6135925" y="3741763"/>
              <a:ext cx="850" cy="85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" y="1"/>
                  </a:moveTo>
                  <a:lnTo>
                    <a:pt x="1" y="17"/>
                  </a:lnTo>
                  <a:lnTo>
                    <a:pt x="33" y="33"/>
                  </a:lnTo>
                  <a:lnTo>
                    <a:pt x="33" y="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43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707;p75"/>
            <p:cNvSpPr/>
            <p:nvPr/>
          </p:nvSpPr>
          <p:spPr>
            <a:xfrm>
              <a:off x="6117250" y="3731613"/>
              <a:ext cx="16275" cy="17900"/>
            </a:xfrm>
            <a:custGeom>
              <a:avLst/>
              <a:gdLst/>
              <a:ahLst/>
              <a:cxnLst/>
              <a:rect l="l" t="t" r="r" b="b"/>
              <a:pathLst>
                <a:path w="651" h="716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179"/>
                    <a:pt x="82" y="358"/>
                    <a:pt x="228" y="472"/>
                  </a:cubicBezTo>
                  <a:lnTo>
                    <a:pt x="650" y="716"/>
                  </a:lnTo>
                  <a:cubicBezTo>
                    <a:pt x="504" y="618"/>
                    <a:pt x="423" y="439"/>
                    <a:pt x="455" y="261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708;p75"/>
            <p:cNvSpPr/>
            <p:nvPr/>
          </p:nvSpPr>
          <p:spPr>
            <a:xfrm>
              <a:off x="6152175" y="3709938"/>
              <a:ext cx="24400" cy="8700"/>
            </a:xfrm>
            <a:custGeom>
              <a:avLst/>
              <a:gdLst/>
              <a:ahLst/>
              <a:cxnLst/>
              <a:rect l="l" t="t" r="r" b="b"/>
              <a:pathLst>
                <a:path w="976" h="348" extrusionOk="0">
                  <a:moveTo>
                    <a:pt x="349" y="0"/>
                  </a:moveTo>
                  <a:cubicBezTo>
                    <a:pt x="245" y="0"/>
                    <a:pt x="144" y="29"/>
                    <a:pt x="66" y="88"/>
                  </a:cubicBezTo>
                  <a:cubicBezTo>
                    <a:pt x="33" y="104"/>
                    <a:pt x="17" y="120"/>
                    <a:pt x="1" y="137"/>
                  </a:cubicBezTo>
                  <a:lnTo>
                    <a:pt x="375" y="348"/>
                  </a:lnTo>
                  <a:cubicBezTo>
                    <a:pt x="391" y="348"/>
                    <a:pt x="407" y="315"/>
                    <a:pt x="423" y="315"/>
                  </a:cubicBezTo>
                  <a:cubicBezTo>
                    <a:pt x="501" y="257"/>
                    <a:pt x="597" y="228"/>
                    <a:pt x="692" y="228"/>
                  </a:cubicBezTo>
                  <a:cubicBezTo>
                    <a:pt x="756" y="228"/>
                    <a:pt x="820" y="241"/>
                    <a:pt x="878" y="267"/>
                  </a:cubicBezTo>
                  <a:lnTo>
                    <a:pt x="976" y="332"/>
                  </a:lnTo>
                  <a:cubicBezTo>
                    <a:pt x="959" y="299"/>
                    <a:pt x="943" y="283"/>
                    <a:pt x="927" y="267"/>
                  </a:cubicBezTo>
                  <a:cubicBezTo>
                    <a:pt x="927" y="267"/>
                    <a:pt x="911" y="267"/>
                    <a:pt x="894" y="250"/>
                  </a:cubicBezTo>
                  <a:lnTo>
                    <a:pt x="894" y="250"/>
                  </a:lnTo>
                  <a:lnTo>
                    <a:pt x="927" y="267"/>
                  </a:lnTo>
                  <a:cubicBezTo>
                    <a:pt x="927" y="267"/>
                    <a:pt x="911" y="250"/>
                    <a:pt x="911" y="250"/>
                  </a:cubicBezTo>
                  <a:lnTo>
                    <a:pt x="894" y="250"/>
                  </a:lnTo>
                  <a:lnTo>
                    <a:pt x="808" y="196"/>
                  </a:lnTo>
                  <a:lnTo>
                    <a:pt x="797" y="185"/>
                  </a:lnTo>
                  <a:lnTo>
                    <a:pt x="716" y="137"/>
                  </a:lnTo>
                  <a:lnTo>
                    <a:pt x="765" y="169"/>
                  </a:lnTo>
                  <a:lnTo>
                    <a:pt x="553" y="39"/>
                  </a:lnTo>
                  <a:cubicBezTo>
                    <a:pt x="488" y="13"/>
                    <a:pt x="418" y="0"/>
                    <a:pt x="349" y="0"/>
                  </a:cubicBezTo>
                  <a:close/>
                </a:path>
              </a:pathLst>
            </a:custGeom>
            <a:solidFill>
              <a:srgbClr val="A11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709;p75"/>
            <p:cNvSpPr/>
            <p:nvPr/>
          </p:nvSpPr>
          <p:spPr>
            <a:xfrm>
              <a:off x="6133900" y="3699938"/>
              <a:ext cx="24400" cy="8950"/>
            </a:xfrm>
            <a:custGeom>
              <a:avLst/>
              <a:gdLst/>
              <a:ahLst/>
              <a:cxnLst/>
              <a:rect l="l" t="t" r="r" b="b"/>
              <a:pathLst>
                <a:path w="976" h="358" extrusionOk="0">
                  <a:moveTo>
                    <a:pt x="261" y="0"/>
                  </a:moveTo>
                  <a:cubicBezTo>
                    <a:pt x="196" y="17"/>
                    <a:pt x="131" y="33"/>
                    <a:pt x="66" y="65"/>
                  </a:cubicBezTo>
                  <a:cubicBezTo>
                    <a:pt x="49" y="82"/>
                    <a:pt x="17" y="98"/>
                    <a:pt x="1" y="114"/>
                  </a:cubicBezTo>
                  <a:lnTo>
                    <a:pt x="423" y="358"/>
                  </a:lnTo>
                  <a:cubicBezTo>
                    <a:pt x="456" y="358"/>
                    <a:pt x="472" y="325"/>
                    <a:pt x="488" y="309"/>
                  </a:cubicBezTo>
                  <a:cubicBezTo>
                    <a:pt x="573" y="262"/>
                    <a:pt x="670" y="237"/>
                    <a:pt x="767" y="237"/>
                  </a:cubicBezTo>
                  <a:cubicBezTo>
                    <a:pt x="837" y="237"/>
                    <a:pt x="908" y="249"/>
                    <a:pt x="976" y="277"/>
                  </a:cubicBezTo>
                  <a:lnTo>
                    <a:pt x="537" y="33"/>
                  </a:lnTo>
                  <a:cubicBezTo>
                    <a:pt x="488" y="0"/>
                    <a:pt x="423" y="0"/>
                    <a:pt x="358" y="0"/>
                  </a:cubicBezTo>
                  <a:close/>
                </a:path>
              </a:pathLst>
            </a:custGeom>
            <a:solidFill>
              <a:srgbClr val="A11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710;p75"/>
            <p:cNvSpPr/>
            <p:nvPr/>
          </p:nvSpPr>
          <p:spPr>
            <a:xfrm>
              <a:off x="6161525" y="3715863"/>
              <a:ext cx="26425" cy="10900"/>
            </a:xfrm>
            <a:custGeom>
              <a:avLst/>
              <a:gdLst/>
              <a:ahLst/>
              <a:cxnLst/>
              <a:rect l="l" t="t" r="r" b="b"/>
              <a:pathLst>
                <a:path w="1057" h="436" extrusionOk="0">
                  <a:moveTo>
                    <a:pt x="295" y="1"/>
                  </a:moveTo>
                  <a:cubicBezTo>
                    <a:pt x="207" y="1"/>
                    <a:pt x="121" y="25"/>
                    <a:pt x="49" y="78"/>
                  </a:cubicBezTo>
                  <a:cubicBezTo>
                    <a:pt x="33" y="95"/>
                    <a:pt x="17" y="127"/>
                    <a:pt x="1" y="127"/>
                  </a:cubicBezTo>
                  <a:lnTo>
                    <a:pt x="553" y="436"/>
                  </a:lnTo>
                  <a:cubicBezTo>
                    <a:pt x="569" y="436"/>
                    <a:pt x="585" y="403"/>
                    <a:pt x="602" y="403"/>
                  </a:cubicBezTo>
                  <a:cubicBezTo>
                    <a:pt x="634" y="387"/>
                    <a:pt x="683" y="371"/>
                    <a:pt x="715" y="371"/>
                  </a:cubicBezTo>
                  <a:cubicBezTo>
                    <a:pt x="772" y="346"/>
                    <a:pt x="833" y="334"/>
                    <a:pt x="892" y="334"/>
                  </a:cubicBezTo>
                  <a:cubicBezTo>
                    <a:pt x="951" y="334"/>
                    <a:pt x="1008" y="346"/>
                    <a:pt x="1057" y="371"/>
                  </a:cubicBezTo>
                  <a:lnTo>
                    <a:pt x="618" y="111"/>
                  </a:lnTo>
                  <a:lnTo>
                    <a:pt x="504" y="46"/>
                  </a:lnTo>
                  <a:cubicBezTo>
                    <a:pt x="439" y="17"/>
                    <a:pt x="366" y="1"/>
                    <a:pt x="295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711;p75"/>
            <p:cNvSpPr/>
            <p:nvPr/>
          </p:nvSpPr>
          <p:spPr>
            <a:xfrm>
              <a:off x="6127000" y="3695188"/>
              <a:ext cx="20750" cy="7625"/>
            </a:xfrm>
            <a:custGeom>
              <a:avLst/>
              <a:gdLst/>
              <a:ahLst/>
              <a:cxnLst/>
              <a:rect l="l" t="t" r="r" b="b"/>
              <a:pathLst>
                <a:path w="830" h="305" extrusionOk="0">
                  <a:moveTo>
                    <a:pt x="0" y="125"/>
                  </a:moveTo>
                  <a:lnTo>
                    <a:pt x="0" y="125"/>
                  </a:lnTo>
                  <a:cubicBezTo>
                    <a:pt x="3" y="128"/>
                    <a:pt x="5" y="129"/>
                    <a:pt x="7" y="130"/>
                  </a:cubicBezTo>
                  <a:lnTo>
                    <a:pt x="7" y="130"/>
                  </a:lnTo>
                  <a:lnTo>
                    <a:pt x="0" y="125"/>
                  </a:lnTo>
                  <a:close/>
                  <a:moveTo>
                    <a:pt x="813" y="213"/>
                  </a:moveTo>
                  <a:lnTo>
                    <a:pt x="829" y="223"/>
                  </a:lnTo>
                  <a:cubicBezTo>
                    <a:pt x="824" y="219"/>
                    <a:pt x="819" y="216"/>
                    <a:pt x="813" y="213"/>
                  </a:cubicBezTo>
                  <a:close/>
                  <a:moveTo>
                    <a:pt x="322" y="0"/>
                  </a:moveTo>
                  <a:cubicBezTo>
                    <a:pt x="226" y="0"/>
                    <a:pt x="132" y="28"/>
                    <a:pt x="49" y="93"/>
                  </a:cubicBezTo>
                  <a:cubicBezTo>
                    <a:pt x="36" y="106"/>
                    <a:pt x="23" y="130"/>
                    <a:pt x="10" y="130"/>
                  </a:cubicBezTo>
                  <a:cubicBezTo>
                    <a:pt x="9" y="130"/>
                    <a:pt x="8" y="130"/>
                    <a:pt x="7" y="130"/>
                  </a:cubicBezTo>
                  <a:lnTo>
                    <a:pt x="7" y="130"/>
                  </a:lnTo>
                  <a:lnTo>
                    <a:pt x="293" y="304"/>
                  </a:lnTo>
                  <a:cubicBezTo>
                    <a:pt x="309" y="288"/>
                    <a:pt x="325" y="255"/>
                    <a:pt x="358" y="239"/>
                  </a:cubicBezTo>
                  <a:cubicBezTo>
                    <a:pt x="423" y="207"/>
                    <a:pt x="488" y="190"/>
                    <a:pt x="553" y="174"/>
                  </a:cubicBezTo>
                  <a:lnTo>
                    <a:pt x="650" y="174"/>
                  </a:lnTo>
                  <a:cubicBezTo>
                    <a:pt x="709" y="174"/>
                    <a:pt x="767" y="187"/>
                    <a:pt x="813" y="213"/>
                  </a:cubicBezTo>
                  <a:lnTo>
                    <a:pt x="813" y="213"/>
                  </a:lnTo>
                  <a:lnTo>
                    <a:pt x="537" y="44"/>
                  </a:lnTo>
                  <a:cubicBezTo>
                    <a:pt x="467" y="16"/>
                    <a:pt x="394" y="0"/>
                    <a:pt x="322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712;p75"/>
            <p:cNvSpPr/>
            <p:nvPr/>
          </p:nvSpPr>
          <p:spPr>
            <a:xfrm>
              <a:off x="6135525" y="3699938"/>
              <a:ext cx="5300" cy="1650"/>
            </a:xfrm>
            <a:custGeom>
              <a:avLst/>
              <a:gdLst/>
              <a:ahLst/>
              <a:cxnLst/>
              <a:rect l="l" t="t" r="r" b="b"/>
              <a:pathLst>
                <a:path w="212" h="66" extrusionOk="0">
                  <a:moveTo>
                    <a:pt x="212" y="0"/>
                  </a:moveTo>
                  <a:cubicBezTo>
                    <a:pt x="131" y="0"/>
                    <a:pt x="66" y="33"/>
                    <a:pt x="1" y="65"/>
                  </a:cubicBezTo>
                  <a:cubicBezTo>
                    <a:pt x="66" y="33"/>
                    <a:pt x="131" y="17"/>
                    <a:pt x="212" y="0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713;p75"/>
            <p:cNvSpPr/>
            <p:nvPr/>
          </p:nvSpPr>
          <p:spPr>
            <a:xfrm>
              <a:off x="6158275" y="3706838"/>
              <a:ext cx="7750" cy="4100"/>
            </a:xfrm>
            <a:custGeom>
              <a:avLst/>
              <a:gdLst/>
              <a:ahLst/>
              <a:cxnLst/>
              <a:rect l="l" t="t" r="r" b="b"/>
              <a:pathLst>
                <a:path w="310" h="164" extrusionOk="0">
                  <a:moveTo>
                    <a:pt x="309" y="163"/>
                  </a:moveTo>
                  <a:lnTo>
                    <a:pt x="309" y="1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714;p75"/>
            <p:cNvSpPr/>
            <p:nvPr/>
          </p:nvSpPr>
          <p:spPr>
            <a:xfrm>
              <a:off x="6144475" y="3705538"/>
              <a:ext cx="21150" cy="7825"/>
            </a:xfrm>
            <a:custGeom>
              <a:avLst/>
              <a:gdLst/>
              <a:ahLst/>
              <a:cxnLst/>
              <a:rect l="l" t="t" r="r" b="b"/>
              <a:pathLst>
                <a:path w="846" h="313" extrusionOk="0">
                  <a:moveTo>
                    <a:pt x="337" y="1"/>
                  </a:moveTo>
                  <a:cubicBezTo>
                    <a:pt x="242" y="1"/>
                    <a:pt x="148" y="30"/>
                    <a:pt x="65" y="85"/>
                  </a:cubicBezTo>
                  <a:cubicBezTo>
                    <a:pt x="33" y="101"/>
                    <a:pt x="16" y="118"/>
                    <a:pt x="0" y="134"/>
                  </a:cubicBezTo>
                  <a:lnTo>
                    <a:pt x="293" y="313"/>
                  </a:lnTo>
                  <a:cubicBezTo>
                    <a:pt x="309" y="296"/>
                    <a:pt x="341" y="280"/>
                    <a:pt x="358" y="264"/>
                  </a:cubicBezTo>
                  <a:cubicBezTo>
                    <a:pt x="445" y="205"/>
                    <a:pt x="545" y="176"/>
                    <a:pt x="645" y="176"/>
                  </a:cubicBezTo>
                  <a:cubicBezTo>
                    <a:pt x="712" y="176"/>
                    <a:pt x="780" y="189"/>
                    <a:pt x="845" y="215"/>
                  </a:cubicBezTo>
                  <a:lnTo>
                    <a:pt x="553" y="53"/>
                  </a:lnTo>
                  <a:cubicBezTo>
                    <a:pt x="482" y="17"/>
                    <a:pt x="409" y="1"/>
                    <a:pt x="337" y="1"/>
                  </a:cubicBezTo>
                  <a:close/>
                </a:path>
              </a:pathLst>
            </a:custGeom>
            <a:solidFill>
              <a:srgbClr val="183030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715;p75"/>
            <p:cNvSpPr/>
            <p:nvPr/>
          </p:nvSpPr>
          <p:spPr>
            <a:xfrm>
              <a:off x="5673275" y="3665813"/>
              <a:ext cx="60950" cy="9775"/>
            </a:xfrm>
            <a:custGeom>
              <a:avLst/>
              <a:gdLst/>
              <a:ahLst/>
              <a:cxnLst/>
              <a:rect l="l" t="t" r="r" b="b"/>
              <a:pathLst>
                <a:path w="2438" h="391" extrusionOk="0">
                  <a:moveTo>
                    <a:pt x="2373" y="1"/>
                  </a:moveTo>
                  <a:lnTo>
                    <a:pt x="0" y="212"/>
                  </a:lnTo>
                  <a:cubicBezTo>
                    <a:pt x="33" y="261"/>
                    <a:pt x="33" y="326"/>
                    <a:pt x="33" y="391"/>
                  </a:cubicBezTo>
                  <a:lnTo>
                    <a:pt x="2438" y="179"/>
                  </a:lnTo>
                  <a:cubicBezTo>
                    <a:pt x="2405" y="131"/>
                    <a:pt x="2373" y="66"/>
                    <a:pt x="23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716;p75"/>
            <p:cNvSpPr/>
            <p:nvPr/>
          </p:nvSpPr>
          <p:spPr>
            <a:xfrm>
              <a:off x="5697250" y="3584163"/>
              <a:ext cx="56075" cy="19525"/>
            </a:xfrm>
            <a:custGeom>
              <a:avLst/>
              <a:gdLst/>
              <a:ahLst/>
              <a:cxnLst/>
              <a:rect l="l" t="t" r="r" b="b"/>
              <a:pathLst>
                <a:path w="2243" h="781" extrusionOk="0">
                  <a:moveTo>
                    <a:pt x="179" y="1"/>
                  </a:moveTo>
                  <a:cubicBezTo>
                    <a:pt x="130" y="66"/>
                    <a:pt x="65" y="114"/>
                    <a:pt x="0" y="163"/>
                  </a:cubicBezTo>
                  <a:lnTo>
                    <a:pt x="2096" y="781"/>
                  </a:lnTo>
                  <a:cubicBezTo>
                    <a:pt x="2129" y="716"/>
                    <a:pt x="2177" y="667"/>
                    <a:pt x="2242" y="618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717;p75"/>
            <p:cNvSpPr/>
            <p:nvPr/>
          </p:nvSpPr>
          <p:spPr>
            <a:xfrm>
              <a:off x="5690325" y="3518363"/>
              <a:ext cx="47150" cy="12625"/>
            </a:xfrm>
            <a:custGeom>
              <a:avLst/>
              <a:gdLst/>
              <a:ahLst/>
              <a:cxnLst/>
              <a:rect l="l" t="t" r="r" b="b"/>
              <a:pathLst>
                <a:path w="1886" h="505" extrusionOk="0">
                  <a:moveTo>
                    <a:pt x="1821" y="1"/>
                  </a:moveTo>
                  <a:lnTo>
                    <a:pt x="1" y="326"/>
                  </a:lnTo>
                  <a:cubicBezTo>
                    <a:pt x="33" y="374"/>
                    <a:pt x="50" y="439"/>
                    <a:pt x="50" y="504"/>
                  </a:cubicBezTo>
                  <a:lnTo>
                    <a:pt x="1886" y="179"/>
                  </a:lnTo>
                  <a:cubicBezTo>
                    <a:pt x="1853" y="131"/>
                    <a:pt x="1821" y="66"/>
                    <a:pt x="1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718;p75"/>
            <p:cNvSpPr/>
            <p:nvPr/>
          </p:nvSpPr>
          <p:spPr>
            <a:xfrm>
              <a:off x="5645250" y="3517388"/>
              <a:ext cx="46325" cy="25225"/>
            </a:xfrm>
            <a:custGeom>
              <a:avLst/>
              <a:gdLst/>
              <a:ahLst/>
              <a:cxnLst/>
              <a:rect l="l" t="t" r="r" b="b"/>
              <a:pathLst>
                <a:path w="1853" h="1009" extrusionOk="0">
                  <a:moveTo>
                    <a:pt x="973" y="1"/>
                  </a:moveTo>
                  <a:cubicBezTo>
                    <a:pt x="844" y="1"/>
                    <a:pt x="713" y="19"/>
                    <a:pt x="585" y="56"/>
                  </a:cubicBezTo>
                  <a:cubicBezTo>
                    <a:pt x="163" y="186"/>
                    <a:pt x="0" y="478"/>
                    <a:pt x="212" y="738"/>
                  </a:cubicBezTo>
                  <a:cubicBezTo>
                    <a:pt x="260" y="787"/>
                    <a:pt x="309" y="836"/>
                    <a:pt x="374" y="868"/>
                  </a:cubicBezTo>
                  <a:cubicBezTo>
                    <a:pt x="537" y="949"/>
                    <a:pt x="715" y="998"/>
                    <a:pt x="910" y="998"/>
                  </a:cubicBezTo>
                  <a:cubicBezTo>
                    <a:pt x="951" y="1005"/>
                    <a:pt x="994" y="1009"/>
                    <a:pt x="1037" y="1009"/>
                  </a:cubicBezTo>
                  <a:cubicBezTo>
                    <a:pt x="1099" y="1009"/>
                    <a:pt x="1162" y="1001"/>
                    <a:pt x="1219" y="982"/>
                  </a:cubicBezTo>
                  <a:cubicBezTo>
                    <a:pt x="1268" y="982"/>
                    <a:pt x="1333" y="966"/>
                    <a:pt x="1381" y="949"/>
                  </a:cubicBezTo>
                  <a:cubicBezTo>
                    <a:pt x="1641" y="868"/>
                    <a:pt x="1820" y="722"/>
                    <a:pt x="1853" y="543"/>
                  </a:cubicBezTo>
                  <a:cubicBezTo>
                    <a:pt x="1853" y="478"/>
                    <a:pt x="1853" y="413"/>
                    <a:pt x="1820" y="365"/>
                  </a:cubicBezTo>
                  <a:cubicBezTo>
                    <a:pt x="1804" y="332"/>
                    <a:pt x="1788" y="300"/>
                    <a:pt x="1755" y="283"/>
                  </a:cubicBezTo>
                  <a:cubicBezTo>
                    <a:pt x="1706" y="235"/>
                    <a:pt x="1658" y="186"/>
                    <a:pt x="1593" y="153"/>
                  </a:cubicBezTo>
                  <a:cubicBezTo>
                    <a:pt x="1400" y="52"/>
                    <a:pt x="1188" y="1"/>
                    <a:pt x="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719;p75"/>
            <p:cNvSpPr/>
            <p:nvPr/>
          </p:nvSpPr>
          <p:spPr>
            <a:xfrm>
              <a:off x="5668000" y="3542338"/>
              <a:ext cx="14650" cy="25200"/>
            </a:xfrm>
            <a:custGeom>
              <a:avLst/>
              <a:gdLst/>
              <a:ahLst/>
              <a:cxnLst/>
              <a:rect l="l" t="t" r="r" b="b"/>
              <a:pathLst>
                <a:path w="586" h="1008" extrusionOk="0">
                  <a:moveTo>
                    <a:pt x="309" y="0"/>
                  </a:moveTo>
                  <a:cubicBezTo>
                    <a:pt x="211" y="16"/>
                    <a:pt x="98" y="16"/>
                    <a:pt x="0" y="16"/>
                  </a:cubicBezTo>
                  <a:lnTo>
                    <a:pt x="260" y="1008"/>
                  </a:lnTo>
                  <a:cubicBezTo>
                    <a:pt x="374" y="991"/>
                    <a:pt x="471" y="975"/>
                    <a:pt x="585" y="975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720;p75"/>
            <p:cNvSpPr/>
            <p:nvPr/>
          </p:nvSpPr>
          <p:spPr>
            <a:xfrm>
              <a:off x="5656225" y="3566713"/>
              <a:ext cx="47550" cy="25250"/>
            </a:xfrm>
            <a:custGeom>
              <a:avLst/>
              <a:gdLst/>
              <a:ahLst/>
              <a:cxnLst/>
              <a:rect l="l" t="t" r="r" b="b"/>
              <a:pathLst>
                <a:path w="1902" h="1010" extrusionOk="0">
                  <a:moveTo>
                    <a:pt x="1040" y="0"/>
                  </a:moveTo>
                  <a:cubicBezTo>
                    <a:pt x="942" y="0"/>
                    <a:pt x="829" y="16"/>
                    <a:pt x="731" y="33"/>
                  </a:cubicBezTo>
                  <a:cubicBezTo>
                    <a:pt x="682" y="33"/>
                    <a:pt x="650" y="49"/>
                    <a:pt x="601" y="65"/>
                  </a:cubicBezTo>
                  <a:cubicBezTo>
                    <a:pt x="179" y="179"/>
                    <a:pt x="0" y="487"/>
                    <a:pt x="228" y="731"/>
                  </a:cubicBezTo>
                  <a:lnTo>
                    <a:pt x="260" y="780"/>
                  </a:lnTo>
                  <a:cubicBezTo>
                    <a:pt x="293" y="812"/>
                    <a:pt x="341" y="845"/>
                    <a:pt x="390" y="861"/>
                  </a:cubicBezTo>
                  <a:cubicBezTo>
                    <a:pt x="406" y="877"/>
                    <a:pt x="439" y="894"/>
                    <a:pt x="471" y="910"/>
                  </a:cubicBezTo>
                  <a:cubicBezTo>
                    <a:pt x="642" y="976"/>
                    <a:pt x="824" y="1009"/>
                    <a:pt x="1007" y="1009"/>
                  </a:cubicBezTo>
                  <a:cubicBezTo>
                    <a:pt x="1137" y="1009"/>
                    <a:pt x="1269" y="993"/>
                    <a:pt x="1397" y="959"/>
                  </a:cubicBezTo>
                  <a:cubicBezTo>
                    <a:pt x="1479" y="926"/>
                    <a:pt x="1544" y="894"/>
                    <a:pt x="1625" y="861"/>
                  </a:cubicBezTo>
                  <a:cubicBezTo>
                    <a:pt x="1690" y="812"/>
                    <a:pt x="1755" y="764"/>
                    <a:pt x="1804" y="699"/>
                  </a:cubicBezTo>
                  <a:cubicBezTo>
                    <a:pt x="1901" y="569"/>
                    <a:pt x="1885" y="390"/>
                    <a:pt x="1771" y="276"/>
                  </a:cubicBezTo>
                  <a:cubicBezTo>
                    <a:pt x="1722" y="228"/>
                    <a:pt x="1674" y="179"/>
                    <a:pt x="1609" y="146"/>
                  </a:cubicBezTo>
                  <a:cubicBezTo>
                    <a:pt x="1430" y="65"/>
                    <a:pt x="1235" y="0"/>
                    <a:pt x="10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721;p75"/>
            <p:cNvSpPr/>
            <p:nvPr/>
          </p:nvSpPr>
          <p:spPr>
            <a:xfrm>
              <a:off x="5618450" y="3586188"/>
              <a:ext cx="49975" cy="28875"/>
            </a:xfrm>
            <a:custGeom>
              <a:avLst/>
              <a:gdLst/>
              <a:ahLst/>
              <a:cxnLst/>
              <a:rect l="l" t="t" r="r" b="b"/>
              <a:pathLst>
                <a:path w="1999" h="1155" extrusionOk="0">
                  <a:moveTo>
                    <a:pt x="1787" y="1"/>
                  </a:moveTo>
                  <a:lnTo>
                    <a:pt x="0" y="1025"/>
                  </a:lnTo>
                  <a:cubicBezTo>
                    <a:pt x="33" y="1041"/>
                    <a:pt x="81" y="1073"/>
                    <a:pt x="130" y="1090"/>
                  </a:cubicBezTo>
                  <a:cubicBezTo>
                    <a:pt x="162" y="1106"/>
                    <a:pt x="195" y="1138"/>
                    <a:pt x="227" y="1155"/>
                  </a:cubicBezTo>
                  <a:lnTo>
                    <a:pt x="1999" y="131"/>
                  </a:lnTo>
                  <a:cubicBezTo>
                    <a:pt x="1966" y="115"/>
                    <a:pt x="1934" y="98"/>
                    <a:pt x="1901" y="82"/>
                  </a:cubicBezTo>
                  <a:cubicBezTo>
                    <a:pt x="1852" y="66"/>
                    <a:pt x="1820" y="33"/>
                    <a:pt x="17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722;p75"/>
            <p:cNvSpPr/>
            <p:nvPr/>
          </p:nvSpPr>
          <p:spPr>
            <a:xfrm>
              <a:off x="5732175" y="3652813"/>
              <a:ext cx="46725" cy="25275"/>
            </a:xfrm>
            <a:custGeom>
              <a:avLst/>
              <a:gdLst/>
              <a:ahLst/>
              <a:cxnLst/>
              <a:rect l="l" t="t" r="r" b="b"/>
              <a:pathLst>
                <a:path w="1869" h="1011" extrusionOk="0">
                  <a:moveTo>
                    <a:pt x="862" y="1"/>
                  </a:moveTo>
                  <a:cubicBezTo>
                    <a:pt x="732" y="1"/>
                    <a:pt x="602" y="17"/>
                    <a:pt x="488" y="49"/>
                  </a:cubicBezTo>
                  <a:cubicBezTo>
                    <a:pt x="163" y="147"/>
                    <a:pt x="0" y="326"/>
                    <a:pt x="0" y="521"/>
                  </a:cubicBezTo>
                  <a:cubicBezTo>
                    <a:pt x="17" y="586"/>
                    <a:pt x="33" y="651"/>
                    <a:pt x="82" y="699"/>
                  </a:cubicBezTo>
                  <a:cubicBezTo>
                    <a:pt x="82" y="716"/>
                    <a:pt x="98" y="716"/>
                    <a:pt x="98" y="732"/>
                  </a:cubicBezTo>
                  <a:cubicBezTo>
                    <a:pt x="147" y="781"/>
                    <a:pt x="195" y="829"/>
                    <a:pt x="260" y="862"/>
                  </a:cubicBezTo>
                  <a:cubicBezTo>
                    <a:pt x="446" y="960"/>
                    <a:pt x="656" y="1010"/>
                    <a:pt x="868" y="1010"/>
                  </a:cubicBezTo>
                  <a:cubicBezTo>
                    <a:pt x="1008" y="1010"/>
                    <a:pt x="1148" y="988"/>
                    <a:pt x="1284" y="943"/>
                  </a:cubicBezTo>
                  <a:cubicBezTo>
                    <a:pt x="1706" y="829"/>
                    <a:pt x="1869" y="521"/>
                    <a:pt x="1658" y="277"/>
                  </a:cubicBezTo>
                  <a:cubicBezTo>
                    <a:pt x="1609" y="228"/>
                    <a:pt x="1560" y="179"/>
                    <a:pt x="1495" y="147"/>
                  </a:cubicBezTo>
                  <a:cubicBezTo>
                    <a:pt x="1398" y="98"/>
                    <a:pt x="1284" y="49"/>
                    <a:pt x="1170" y="33"/>
                  </a:cubicBezTo>
                  <a:cubicBezTo>
                    <a:pt x="1073" y="17"/>
                    <a:pt x="959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723;p75"/>
            <p:cNvSpPr/>
            <p:nvPr/>
          </p:nvSpPr>
          <p:spPr>
            <a:xfrm>
              <a:off x="5754100" y="3619113"/>
              <a:ext cx="16675" cy="34550"/>
            </a:xfrm>
            <a:custGeom>
              <a:avLst/>
              <a:gdLst/>
              <a:ahLst/>
              <a:cxnLst/>
              <a:rect l="l" t="t" r="r" b="b"/>
              <a:pathLst>
                <a:path w="667" h="1382" extrusionOk="0">
                  <a:moveTo>
                    <a:pt x="358" y="0"/>
                  </a:moveTo>
                  <a:lnTo>
                    <a:pt x="1" y="1349"/>
                  </a:lnTo>
                  <a:cubicBezTo>
                    <a:pt x="98" y="1349"/>
                    <a:pt x="196" y="1365"/>
                    <a:pt x="310" y="1381"/>
                  </a:cubicBezTo>
                  <a:lnTo>
                    <a:pt x="667" y="33"/>
                  </a:lnTo>
                  <a:cubicBezTo>
                    <a:pt x="570" y="33"/>
                    <a:pt x="456" y="16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724;p75"/>
            <p:cNvSpPr/>
            <p:nvPr/>
          </p:nvSpPr>
          <p:spPr>
            <a:xfrm>
              <a:off x="5390550" y="3659313"/>
              <a:ext cx="43900" cy="7750"/>
            </a:xfrm>
            <a:custGeom>
              <a:avLst/>
              <a:gdLst/>
              <a:ahLst/>
              <a:cxnLst/>
              <a:rect l="l" t="t" r="r" b="b"/>
              <a:pathLst>
                <a:path w="1756" h="310" extrusionOk="0">
                  <a:moveTo>
                    <a:pt x="50" y="1"/>
                  </a:moveTo>
                  <a:cubicBezTo>
                    <a:pt x="50" y="66"/>
                    <a:pt x="33" y="131"/>
                    <a:pt x="1" y="179"/>
                  </a:cubicBezTo>
                  <a:lnTo>
                    <a:pt x="1691" y="309"/>
                  </a:lnTo>
                  <a:cubicBezTo>
                    <a:pt x="1691" y="244"/>
                    <a:pt x="1707" y="179"/>
                    <a:pt x="1756" y="131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725;p75"/>
            <p:cNvSpPr/>
            <p:nvPr/>
          </p:nvSpPr>
          <p:spPr>
            <a:xfrm>
              <a:off x="5476275" y="3706538"/>
              <a:ext cx="46325" cy="25250"/>
            </a:xfrm>
            <a:custGeom>
              <a:avLst/>
              <a:gdLst/>
              <a:ahLst/>
              <a:cxnLst/>
              <a:rect l="l" t="t" r="r" b="b"/>
              <a:pathLst>
                <a:path w="1853" h="1010" extrusionOk="0">
                  <a:moveTo>
                    <a:pt x="974" y="1"/>
                  </a:moveTo>
                  <a:cubicBezTo>
                    <a:pt x="887" y="1"/>
                    <a:pt x="800" y="10"/>
                    <a:pt x="715" y="29"/>
                  </a:cubicBezTo>
                  <a:cubicBezTo>
                    <a:pt x="666" y="29"/>
                    <a:pt x="618" y="45"/>
                    <a:pt x="569" y="61"/>
                  </a:cubicBezTo>
                  <a:cubicBezTo>
                    <a:pt x="536" y="78"/>
                    <a:pt x="488" y="94"/>
                    <a:pt x="439" y="110"/>
                  </a:cubicBezTo>
                  <a:cubicBezTo>
                    <a:pt x="114" y="256"/>
                    <a:pt x="0" y="516"/>
                    <a:pt x="195" y="744"/>
                  </a:cubicBezTo>
                  <a:cubicBezTo>
                    <a:pt x="244" y="793"/>
                    <a:pt x="293" y="825"/>
                    <a:pt x="358" y="858"/>
                  </a:cubicBezTo>
                  <a:cubicBezTo>
                    <a:pt x="551" y="959"/>
                    <a:pt x="769" y="1010"/>
                    <a:pt x="985" y="1010"/>
                  </a:cubicBezTo>
                  <a:cubicBezTo>
                    <a:pt x="1114" y="1010"/>
                    <a:pt x="1243" y="992"/>
                    <a:pt x="1365" y="955"/>
                  </a:cubicBezTo>
                  <a:cubicBezTo>
                    <a:pt x="1576" y="922"/>
                    <a:pt x="1755" y="776"/>
                    <a:pt x="1836" y="581"/>
                  </a:cubicBezTo>
                  <a:cubicBezTo>
                    <a:pt x="1852" y="516"/>
                    <a:pt x="1836" y="451"/>
                    <a:pt x="1820" y="386"/>
                  </a:cubicBezTo>
                  <a:cubicBezTo>
                    <a:pt x="1804" y="354"/>
                    <a:pt x="1771" y="305"/>
                    <a:pt x="1755" y="289"/>
                  </a:cubicBezTo>
                  <a:cubicBezTo>
                    <a:pt x="1706" y="224"/>
                    <a:pt x="1641" y="191"/>
                    <a:pt x="1593" y="159"/>
                  </a:cubicBezTo>
                  <a:cubicBezTo>
                    <a:pt x="1397" y="55"/>
                    <a:pt x="1185" y="1"/>
                    <a:pt x="9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726;p75"/>
            <p:cNvSpPr/>
            <p:nvPr/>
          </p:nvSpPr>
          <p:spPr>
            <a:xfrm>
              <a:off x="5521775" y="3716188"/>
              <a:ext cx="53625" cy="6525"/>
            </a:xfrm>
            <a:custGeom>
              <a:avLst/>
              <a:gdLst/>
              <a:ahLst/>
              <a:cxnLst/>
              <a:rect l="l" t="t" r="r" b="b"/>
              <a:pathLst>
                <a:path w="2145" h="261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65"/>
                    <a:pt x="32" y="130"/>
                    <a:pt x="16" y="195"/>
                  </a:cubicBezTo>
                  <a:lnTo>
                    <a:pt x="2145" y="260"/>
                  </a:lnTo>
                  <a:cubicBezTo>
                    <a:pt x="2112" y="195"/>
                    <a:pt x="2096" y="130"/>
                    <a:pt x="2112" y="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727;p75"/>
            <p:cNvSpPr/>
            <p:nvPr/>
          </p:nvSpPr>
          <p:spPr>
            <a:xfrm>
              <a:off x="5574575" y="3706988"/>
              <a:ext cx="46325" cy="24950"/>
            </a:xfrm>
            <a:custGeom>
              <a:avLst/>
              <a:gdLst/>
              <a:ahLst/>
              <a:cxnLst/>
              <a:rect l="l" t="t" r="r" b="b"/>
              <a:pathLst>
                <a:path w="1853" h="998" extrusionOk="0">
                  <a:moveTo>
                    <a:pt x="867" y="1"/>
                  </a:moveTo>
                  <a:cubicBezTo>
                    <a:pt x="735" y="1"/>
                    <a:pt x="603" y="21"/>
                    <a:pt x="471" y="60"/>
                  </a:cubicBezTo>
                  <a:cubicBezTo>
                    <a:pt x="211" y="141"/>
                    <a:pt x="33" y="287"/>
                    <a:pt x="0" y="450"/>
                  </a:cubicBezTo>
                  <a:cubicBezTo>
                    <a:pt x="0" y="515"/>
                    <a:pt x="0" y="580"/>
                    <a:pt x="33" y="628"/>
                  </a:cubicBezTo>
                  <a:cubicBezTo>
                    <a:pt x="49" y="661"/>
                    <a:pt x="65" y="693"/>
                    <a:pt x="98" y="726"/>
                  </a:cubicBezTo>
                  <a:cubicBezTo>
                    <a:pt x="146" y="775"/>
                    <a:pt x="195" y="823"/>
                    <a:pt x="260" y="856"/>
                  </a:cubicBezTo>
                  <a:cubicBezTo>
                    <a:pt x="390" y="937"/>
                    <a:pt x="536" y="969"/>
                    <a:pt x="683" y="986"/>
                  </a:cubicBezTo>
                  <a:cubicBezTo>
                    <a:pt x="731" y="994"/>
                    <a:pt x="784" y="998"/>
                    <a:pt x="837" y="998"/>
                  </a:cubicBezTo>
                  <a:cubicBezTo>
                    <a:pt x="890" y="998"/>
                    <a:pt x="943" y="994"/>
                    <a:pt x="991" y="986"/>
                  </a:cubicBezTo>
                  <a:cubicBezTo>
                    <a:pt x="1089" y="986"/>
                    <a:pt x="1170" y="969"/>
                    <a:pt x="1268" y="937"/>
                  </a:cubicBezTo>
                  <a:cubicBezTo>
                    <a:pt x="1690" y="823"/>
                    <a:pt x="1853" y="515"/>
                    <a:pt x="1641" y="271"/>
                  </a:cubicBezTo>
                  <a:cubicBezTo>
                    <a:pt x="1609" y="238"/>
                    <a:pt x="1576" y="206"/>
                    <a:pt x="1544" y="173"/>
                  </a:cubicBezTo>
                  <a:lnTo>
                    <a:pt x="1479" y="141"/>
                  </a:lnTo>
                  <a:cubicBezTo>
                    <a:pt x="1414" y="108"/>
                    <a:pt x="1365" y="92"/>
                    <a:pt x="1300" y="76"/>
                  </a:cubicBezTo>
                  <a:cubicBezTo>
                    <a:pt x="1156" y="25"/>
                    <a:pt x="1011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728;p75"/>
            <p:cNvSpPr/>
            <p:nvPr/>
          </p:nvSpPr>
          <p:spPr>
            <a:xfrm>
              <a:off x="5591625" y="3731613"/>
              <a:ext cx="13425" cy="21975"/>
            </a:xfrm>
            <a:custGeom>
              <a:avLst/>
              <a:gdLst/>
              <a:ahLst/>
              <a:cxnLst/>
              <a:rect l="l" t="t" r="r" b="b"/>
              <a:pathLst>
                <a:path w="537" h="879" extrusionOk="0">
                  <a:moveTo>
                    <a:pt x="309" y="1"/>
                  </a:moveTo>
                  <a:cubicBezTo>
                    <a:pt x="261" y="9"/>
                    <a:pt x="208" y="13"/>
                    <a:pt x="155" y="13"/>
                  </a:cubicBezTo>
                  <a:cubicBezTo>
                    <a:pt x="102" y="13"/>
                    <a:pt x="49" y="9"/>
                    <a:pt x="1" y="1"/>
                  </a:cubicBezTo>
                  <a:lnTo>
                    <a:pt x="1" y="1"/>
                  </a:lnTo>
                  <a:lnTo>
                    <a:pt x="228" y="878"/>
                  </a:lnTo>
                  <a:cubicBezTo>
                    <a:pt x="326" y="862"/>
                    <a:pt x="439" y="846"/>
                    <a:pt x="537" y="846"/>
                  </a:cubicBez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729;p75"/>
            <p:cNvSpPr/>
            <p:nvPr/>
          </p:nvSpPr>
          <p:spPr>
            <a:xfrm>
              <a:off x="5607075" y="3682863"/>
              <a:ext cx="34950" cy="28475"/>
            </a:xfrm>
            <a:custGeom>
              <a:avLst/>
              <a:gdLst/>
              <a:ahLst/>
              <a:cxnLst/>
              <a:rect l="l" t="t" r="r" b="b"/>
              <a:pathLst>
                <a:path w="1398" h="1139" extrusionOk="0">
                  <a:moveTo>
                    <a:pt x="1154" y="1"/>
                  </a:moveTo>
                  <a:lnTo>
                    <a:pt x="0" y="1025"/>
                  </a:lnTo>
                  <a:cubicBezTo>
                    <a:pt x="65" y="1041"/>
                    <a:pt x="114" y="1073"/>
                    <a:pt x="179" y="1106"/>
                  </a:cubicBezTo>
                  <a:lnTo>
                    <a:pt x="244" y="1138"/>
                  </a:lnTo>
                  <a:lnTo>
                    <a:pt x="1397" y="115"/>
                  </a:lnTo>
                  <a:cubicBezTo>
                    <a:pt x="1332" y="82"/>
                    <a:pt x="1267" y="66"/>
                    <a:pt x="1202" y="33"/>
                  </a:cubicBezTo>
                  <a:lnTo>
                    <a:pt x="11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730;p75"/>
            <p:cNvSpPr/>
            <p:nvPr/>
          </p:nvSpPr>
          <p:spPr>
            <a:xfrm>
              <a:off x="5584325" y="3609738"/>
              <a:ext cx="46325" cy="25275"/>
            </a:xfrm>
            <a:custGeom>
              <a:avLst/>
              <a:gdLst/>
              <a:ahLst/>
              <a:cxnLst/>
              <a:rect l="l" t="t" r="r" b="b"/>
              <a:pathLst>
                <a:path w="1853" h="1011" extrusionOk="0">
                  <a:moveTo>
                    <a:pt x="883" y="1"/>
                  </a:moveTo>
                  <a:cubicBezTo>
                    <a:pt x="748" y="1"/>
                    <a:pt x="614" y="22"/>
                    <a:pt x="488" y="66"/>
                  </a:cubicBezTo>
                  <a:cubicBezTo>
                    <a:pt x="293" y="99"/>
                    <a:pt x="130" y="213"/>
                    <a:pt x="33" y="391"/>
                  </a:cubicBezTo>
                  <a:cubicBezTo>
                    <a:pt x="16" y="440"/>
                    <a:pt x="0" y="505"/>
                    <a:pt x="16" y="570"/>
                  </a:cubicBezTo>
                  <a:cubicBezTo>
                    <a:pt x="33" y="635"/>
                    <a:pt x="65" y="684"/>
                    <a:pt x="98" y="733"/>
                  </a:cubicBezTo>
                  <a:cubicBezTo>
                    <a:pt x="146" y="781"/>
                    <a:pt x="211" y="830"/>
                    <a:pt x="260" y="862"/>
                  </a:cubicBezTo>
                  <a:cubicBezTo>
                    <a:pt x="466" y="959"/>
                    <a:pt x="680" y="1011"/>
                    <a:pt x="897" y="1011"/>
                  </a:cubicBezTo>
                  <a:cubicBezTo>
                    <a:pt x="972" y="1011"/>
                    <a:pt x="1047" y="1005"/>
                    <a:pt x="1121" y="992"/>
                  </a:cubicBezTo>
                  <a:cubicBezTo>
                    <a:pt x="1170" y="976"/>
                    <a:pt x="1219" y="976"/>
                    <a:pt x="1268" y="960"/>
                  </a:cubicBezTo>
                  <a:cubicBezTo>
                    <a:pt x="1316" y="944"/>
                    <a:pt x="1365" y="927"/>
                    <a:pt x="1414" y="911"/>
                  </a:cubicBezTo>
                  <a:cubicBezTo>
                    <a:pt x="1739" y="765"/>
                    <a:pt x="1852" y="505"/>
                    <a:pt x="1657" y="278"/>
                  </a:cubicBezTo>
                  <a:cubicBezTo>
                    <a:pt x="1625" y="261"/>
                    <a:pt x="1609" y="229"/>
                    <a:pt x="1592" y="213"/>
                  </a:cubicBezTo>
                  <a:cubicBezTo>
                    <a:pt x="1560" y="196"/>
                    <a:pt x="1527" y="164"/>
                    <a:pt x="1495" y="148"/>
                  </a:cubicBezTo>
                  <a:cubicBezTo>
                    <a:pt x="1446" y="131"/>
                    <a:pt x="1398" y="99"/>
                    <a:pt x="1365" y="83"/>
                  </a:cubicBezTo>
                  <a:cubicBezTo>
                    <a:pt x="1207" y="30"/>
                    <a:pt x="1044" y="1"/>
                    <a:pt x="8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731;p75"/>
            <p:cNvSpPr/>
            <p:nvPr/>
          </p:nvSpPr>
          <p:spPr>
            <a:xfrm>
              <a:off x="5627775" y="3662163"/>
              <a:ext cx="46325" cy="25100"/>
            </a:xfrm>
            <a:custGeom>
              <a:avLst/>
              <a:gdLst/>
              <a:ahLst/>
              <a:cxnLst/>
              <a:rect l="l" t="t" r="r" b="b"/>
              <a:pathLst>
                <a:path w="1853" h="1004" extrusionOk="0">
                  <a:moveTo>
                    <a:pt x="1020" y="1"/>
                  </a:moveTo>
                  <a:cubicBezTo>
                    <a:pt x="923" y="1"/>
                    <a:pt x="827" y="12"/>
                    <a:pt x="732" y="33"/>
                  </a:cubicBezTo>
                  <a:cubicBezTo>
                    <a:pt x="683" y="33"/>
                    <a:pt x="618" y="49"/>
                    <a:pt x="586" y="65"/>
                  </a:cubicBezTo>
                  <a:cubicBezTo>
                    <a:pt x="537" y="65"/>
                    <a:pt x="488" y="82"/>
                    <a:pt x="439" y="114"/>
                  </a:cubicBezTo>
                  <a:cubicBezTo>
                    <a:pt x="114" y="244"/>
                    <a:pt x="1" y="520"/>
                    <a:pt x="196" y="731"/>
                  </a:cubicBezTo>
                  <a:cubicBezTo>
                    <a:pt x="228" y="764"/>
                    <a:pt x="277" y="796"/>
                    <a:pt x="309" y="829"/>
                  </a:cubicBezTo>
                  <a:lnTo>
                    <a:pt x="358" y="861"/>
                  </a:lnTo>
                  <a:cubicBezTo>
                    <a:pt x="423" y="894"/>
                    <a:pt x="488" y="926"/>
                    <a:pt x="569" y="943"/>
                  </a:cubicBezTo>
                  <a:cubicBezTo>
                    <a:pt x="699" y="983"/>
                    <a:pt x="833" y="1004"/>
                    <a:pt x="970" y="1004"/>
                  </a:cubicBezTo>
                  <a:cubicBezTo>
                    <a:pt x="1106" y="1004"/>
                    <a:pt x="1244" y="983"/>
                    <a:pt x="1382" y="943"/>
                  </a:cubicBezTo>
                  <a:cubicBezTo>
                    <a:pt x="1658" y="861"/>
                    <a:pt x="1820" y="715"/>
                    <a:pt x="1853" y="537"/>
                  </a:cubicBezTo>
                  <a:cubicBezTo>
                    <a:pt x="1853" y="472"/>
                    <a:pt x="1853" y="407"/>
                    <a:pt x="1820" y="358"/>
                  </a:cubicBezTo>
                  <a:cubicBezTo>
                    <a:pt x="1804" y="325"/>
                    <a:pt x="1788" y="293"/>
                    <a:pt x="1756" y="277"/>
                  </a:cubicBezTo>
                  <a:cubicBezTo>
                    <a:pt x="1707" y="212"/>
                    <a:pt x="1658" y="179"/>
                    <a:pt x="1593" y="147"/>
                  </a:cubicBezTo>
                  <a:cubicBezTo>
                    <a:pt x="1417" y="48"/>
                    <a:pt x="1220" y="1"/>
                    <a:pt x="1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732;p75"/>
            <p:cNvSpPr/>
            <p:nvPr/>
          </p:nvSpPr>
          <p:spPr>
            <a:xfrm>
              <a:off x="5612350" y="3632513"/>
              <a:ext cx="33725" cy="32100"/>
            </a:xfrm>
            <a:custGeom>
              <a:avLst/>
              <a:gdLst/>
              <a:ahLst/>
              <a:cxnLst/>
              <a:rect l="l" t="t" r="r" b="b"/>
              <a:pathLst>
                <a:path w="1349" h="1284" extrusionOk="0">
                  <a:moveTo>
                    <a:pt x="293" y="0"/>
                  </a:moveTo>
                  <a:cubicBezTo>
                    <a:pt x="244" y="16"/>
                    <a:pt x="195" y="33"/>
                    <a:pt x="147" y="49"/>
                  </a:cubicBezTo>
                  <a:cubicBezTo>
                    <a:pt x="98" y="65"/>
                    <a:pt x="49" y="65"/>
                    <a:pt x="0" y="81"/>
                  </a:cubicBezTo>
                  <a:lnTo>
                    <a:pt x="666" y="829"/>
                  </a:lnTo>
                  <a:lnTo>
                    <a:pt x="1073" y="1284"/>
                  </a:lnTo>
                  <a:cubicBezTo>
                    <a:pt x="1121" y="1268"/>
                    <a:pt x="1154" y="1251"/>
                    <a:pt x="1203" y="1235"/>
                  </a:cubicBezTo>
                  <a:cubicBezTo>
                    <a:pt x="1251" y="1219"/>
                    <a:pt x="1300" y="1203"/>
                    <a:pt x="1349" y="1203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733;p75"/>
            <p:cNvSpPr/>
            <p:nvPr/>
          </p:nvSpPr>
          <p:spPr>
            <a:xfrm>
              <a:off x="5432800" y="3654438"/>
              <a:ext cx="45925" cy="25275"/>
            </a:xfrm>
            <a:custGeom>
              <a:avLst/>
              <a:gdLst/>
              <a:ahLst/>
              <a:cxnLst/>
              <a:rect l="l" t="t" r="r" b="b"/>
              <a:pathLst>
                <a:path w="1837" h="1011" extrusionOk="0">
                  <a:moveTo>
                    <a:pt x="837" y="1"/>
                  </a:moveTo>
                  <a:cubicBezTo>
                    <a:pt x="716" y="1"/>
                    <a:pt x="594" y="17"/>
                    <a:pt x="472" y="49"/>
                  </a:cubicBezTo>
                  <a:cubicBezTo>
                    <a:pt x="309" y="98"/>
                    <a:pt x="163" y="179"/>
                    <a:pt x="66" y="326"/>
                  </a:cubicBezTo>
                  <a:cubicBezTo>
                    <a:pt x="17" y="374"/>
                    <a:pt x="1" y="439"/>
                    <a:pt x="1" y="504"/>
                  </a:cubicBezTo>
                  <a:cubicBezTo>
                    <a:pt x="1" y="586"/>
                    <a:pt x="33" y="667"/>
                    <a:pt x="98" y="732"/>
                  </a:cubicBezTo>
                  <a:cubicBezTo>
                    <a:pt x="147" y="781"/>
                    <a:pt x="196" y="829"/>
                    <a:pt x="261" y="862"/>
                  </a:cubicBezTo>
                  <a:cubicBezTo>
                    <a:pt x="454" y="959"/>
                    <a:pt x="675" y="1010"/>
                    <a:pt x="896" y="1010"/>
                  </a:cubicBezTo>
                  <a:cubicBezTo>
                    <a:pt x="971" y="1010"/>
                    <a:pt x="1047" y="1004"/>
                    <a:pt x="1122" y="992"/>
                  </a:cubicBezTo>
                  <a:cubicBezTo>
                    <a:pt x="1171" y="975"/>
                    <a:pt x="1219" y="959"/>
                    <a:pt x="1268" y="959"/>
                  </a:cubicBezTo>
                  <a:cubicBezTo>
                    <a:pt x="1317" y="943"/>
                    <a:pt x="1366" y="927"/>
                    <a:pt x="1398" y="911"/>
                  </a:cubicBezTo>
                  <a:cubicBezTo>
                    <a:pt x="1723" y="764"/>
                    <a:pt x="1837" y="504"/>
                    <a:pt x="1642" y="277"/>
                  </a:cubicBezTo>
                  <a:cubicBezTo>
                    <a:pt x="1593" y="228"/>
                    <a:pt x="1544" y="179"/>
                    <a:pt x="1479" y="147"/>
                  </a:cubicBezTo>
                  <a:lnTo>
                    <a:pt x="1463" y="147"/>
                  </a:lnTo>
                  <a:cubicBezTo>
                    <a:pt x="1382" y="98"/>
                    <a:pt x="1301" y="66"/>
                    <a:pt x="1203" y="49"/>
                  </a:cubicBezTo>
                  <a:cubicBezTo>
                    <a:pt x="1081" y="17"/>
                    <a:pt x="959" y="1"/>
                    <a:pt x="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734;p75"/>
            <p:cNvSpPr/>
            <p:nvPr/>
          </p:nvSpPr>
          <p:spPr>
            <a:xfrm>
              <a:off x="5460825" y="3677188"/>
              <a:ext cx="33750" cy="32525"/>
            </a:xfrm>
            <a:custGeom>
              <a:avLst/>
              <a:gdLst/>
              <a:ahLst/>
              <a:cxnLst/>
              <a:rect l="l" t="t" r="r" b="b"/>
              <a:pathLst>
                <a:path w="1350" h="1301" extrusionOk="0">
                  <a:moveTo>
                    <a:pt x="277" y="1"/>
                  </a:moveTo>
                  <a:cubicBezTo>
                    <a:pt x="245" y="17"/>
                    <a:pt x="196" y="33"/>
                    <a:pt x="147" y="49"/>
                  </a:cubicBezTo>
                  <a:cubicBezTo>
                    <a:pt x="98" y="49"/>
                    <a:pt x="50" y="65"/>
                    <a:pt x="1" y="82"/>
                  </a:cubicBezTo>
                  <a:lnTo>
                    <a:pt x="1057" y="1300"/>
                  </a:lnTo>
                  <a:cubicBezTo>
                    <a:pt x="1106" y="1268"/>
                    <a:pt x="1154" y="1252"/>
                    <a:pt x="1203" y="1252"/>
                  </a:cubicBezTo>
                  <a:cubicBezTo>
                    <a:pt x="1252" y="1235"/>
                    <a:pt x="1301" y="1219"/>
                    <a:pt x="1349" y="1219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735;p75"/>
            <p:cNvSpPr/>
            <p:nvPr/>
          </p:nvSpPr>
          <p:spPr>
            <a:xfrm>
              <a:off x="5462875" y="3629663"/>
              <a:ext cx="35750" cy="28450"/>
            </a:xfrm>
            <a:custGeom>
              <a:avLst/>
              <a:gdLst/>
              <a:ahLst/>
              <a:cxnLst/>
              <a:rect l="l" t="t" r="r" b="b"/>
              <a:pathLst>
                <a:path w="1430" h="1138" extrusionOk="0">
                  <a:moveTo>
                    <a:pt x="1154" y="0"/>
                  </a:moveTo>
                  <a:lnTo>
                    <a:pt x="0" y="1040"/>
                  </a:lnTo>
                  <a:cubicBezTo>
                    <a:pt x="98" y="1057"/>
                    <a:pt x="179" y="1089"/>
                    <a:pt x="276" y="1138"/>
                  </a:cubicBezTo>
                  <a:lnTo>
                    <a:pt x="1430" y="98"/>
                  </a:lnTo>
                  <a:cubicBezTo>
                    <a:pt x="1332" y="82"/>
                    <a:pt x="1235" y="4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736;p75"/>
            <p:cNvSpPr/>
            <p:nvPr/>
          </p:nvSpPr>
          <p:spPr>
            <a:xfrm>
              <a:off x="5480325" y="3607588"/>
              <a:ext cx="46750" cy="25075"/>
            </a:xfrm>
            <a:custGeom>
              <a:avLst/>
              <a:gdLst/>
              <a:ahLst/>
              <a:cxnLst/>
              <a:rect l="l" t="t" r="r" b="b"/>
              <a:pathLst>
                <a:path w="1870" h="1003" extrusionOk="0">
                  <a:moveTo>
                    <a:pt x="990" y="0"/>
                  </a:moveTo>
                  <a:cubicBezTo>
                    <a:pt x="860" y="0"/>
                    <a:pt x="730" y="18"/>
                    <a:pt x="602" y="55"/>
                  </a:cubicBezTo>
                  <a:cubicBezTo>
                    <a:pt x="179" y="185"/>
                    <a:pt x="1" y="477"/>
                    <a:pt x="228" y="721"/>
                  </a:cubicBezTo>
                  <a:cubicBezTo>
                    <a:pt x="277" y="786"/>
                    <a:pt x="326" y="819"/>
                    <a:pt x="391" y="851"/>
                  </a:cubicBezTo>
                  <a:lnTo>
                    <a:pt x="439" y="883"/>
                  </a:lnTo>
                  <a:cubicBezTo>
                    <a:pt x="537" y="932"/>
                    <a:pt x="634" y="965"/>
                    <a:pt x="716" y="981"/>
                  </a:cubicBezTo>
                  <a:cubicBezTo>
                    <a:pt x="810" y="994"/>
                    <a:pt x="904" y="1002"/>
                    <a:pt x="998" y="1002"/>
                  </a:cubicBezTo>
                  <a:cubicBezTo>
                    <a:pt x="1132" y="1002"/>
                    <a:pt x="1265" y="987"/>
                    <a:pt x="1398" y="948"/>
                  </a:cubicBezTo>
                  <a:cubicBezTo>
                    <a:pt x="1593" y="916"/>
                    <a:pt x="1772" y="770"/>
                    <a:pt x="1853" y="591"/>
                  </a:cubicBezTo>
                  <a:cubicBezTo>
                    <a:pt x="1869" y="526"/>
                    <a:pt x="1869" y="461"/>
                    <a:pt x="1853" y="412"/>
                  </a:cubicBezTo>
                  <a:cubicBezTo>
                    <a:pt x="1837" y="364"/>
                    <a:pt x="1820" y="315"/>
                    <a:pt x="1772" y="282"/>
                  </a:cubicBezTo>
                  <a:cubicBezTo>
                    <a:pt x="1739" y="217"/>
                    <a:pt x="1674" y="185"/>
                    <a:pt x="1626" y="152"/>
                  </a:cubicBezTo>
                  <a:cubicBezTo>
                    <a:pt x="1422" y="51"/>
                    <a:pt x="1207" y="0"/>
                    <a:pt x="9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737;p75"/>
            <p:cNvSpPr/>
            <p:nvPr/>
          </p:nvSpPr>
          <p:spPr>
            <a:xfrm>
              <a:off x="5527050" y="3617888"/>
              <a:ext cx="58500" cy="6525"/>
            </a:xfrm>
            <a:custGeom>
              <a:avLst/>
              <a:gdLst/>
              <a:ahLst/>
              <a:cxnLst/>
              <a:rect l="l" t="t" r="r" b="b"/>
              <a:pathLst>
                <a:path w="2340" h="261" extrusionOk="0">
                  <a:moveTo>
                    <a:pt x="0" y="0"/>
                  </a:moveTo>
                  <a:cubicBezTo>
                    <a:pt x="16" y="49"/>
                    <a:pt x="16" y="114"/>
                    <a:pt x="0" y="179"/>
                  </a:cubicBezTo>
                  <a:lnTo>
                    <a:pt x="2324" y="260"/>
                  </a:lnTo>
                  <a:cubicBezTo>
                    <a:pt x="2307" y="195"/>
                    <a:pt x="2307" y="130"/>
                    <a:pt x="2340" y="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738;p75"/>
            <p:cNvSpPr/>
            <p:nvPr/>
          </p:nvSpPr>
          <p:spPr>
            <a:xfrm>
              <a:off x="5345075" y="3647488"/>
              <a:ext cx="46725" cy="25400"/>
            </a:xfrm>
            <a:custGeom>
              <a:avLst/>
              <a:gdLst/>
              <a:ahLst/>
              <a:cxnLst/>
              <a:rect l="l" t="t" r="r" b="b"/>
              <a:pathLst>
                <a:path w="1869" h="1016" extrusionOk="0">
                  <a:moveTo>
                    <a:pt x="1005" y="0"/>
                  </a:moveTo>
                  <a:cubicBezTo>
                    <a:pt x="867" y="0"/>
                    <a:pt x="731" y="22"/>
                    <a:pt x="601" y="67"/>
                  </a:cubicBezTo>
                  <a:cubicBezTo>
                    <a:pt x="163" y="181"/>
                    <a:pt x="0" y="490"/>
                    <a:pt x="211" y="734"/>
                  </a:cubicBezTo>
                  <a:cubicBezTo>
                    <a:pt x="260" y="782"/>
                    <a:pt x="325" y="831"/>
                    <a:pt x="374" y="864"/>
                  </a:cubicBezTo>
                  <a:cubicBezTo>
                    <a:pt x="577" y="965"/>
                    <a:pt x="793" y="1016"/>
                    <a:pt x="1009" y="1016"/>
                  </a:cubicBezTo>
                  <a:cubicBezTo>
                    <a:pt x="1139" y="1016"/>
                    <a:pt x="1270" y="998"/>
                    <a:pt x="1397" y="961"/>
                  </a:cubicBezTo>
                  <a:cubicBezTo>
                    <a:pt x="1576" y="912"/>
                    <a:pt x="1722" y="815"/>
                    <a:pt x="1820" y="669"/>
                  </a:cubicBezTo>
                  <a:cubicBezTo>
                    <a:pt x="1852" y="604"/>
                    <a:pt x="1869" y="539"/>
                    <a:pt x="1869" y="474"/>
                  </a:cubicBezTo>
                  <a:cubicBezTo>
                    <a:pt x="1852" y="409"/>
                    <a:pt x="1820" y="327"/>
                    <a:pt x="1771" y="279"/>
                  </a:cubicBezTo>
                  <a:cubicBezTo>
                    <a:pt x="1722" y="230"/>
                    <a:pt x="1674" y="181"/>
                    <a:pt x="1609" y="149"/>
                  </a:cubicBezTo>
                  <a:cubicBezTo>
                    <a:pt x="1423" y="51"/>
                    <a:pt x="1213" y="0"/>
                    <a:pt x="1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739;p75"/>
            <p:cNvSpPr/>
            <p:nvPr/>
          </p:nvSpPr>
          <p:spPr>
            <a:xfrm>
              <a:off x="5735025" y="3505213"/>
              <a:ext cx="47125" cy="25100"/>
            </a:xfrm>
            <a:custGeom>
              <a:avLst/>
              <a:gdLst/>
              <a:ahLst/>
              <a:cxnLst/>
              <a:rect l="l" t="t" r="r" b="b"/>
              <a:pathLst>
                <a:path w="1885" h="1004" extrusionOk="0">
                  <a:moveTo>
                    <a:pt x="876" y="1"/>
                  </a:moveTo>
                  <a:cubicBezTo>
                    <a:pt x="746" y="1"/>
                    <a:pt x="616" y="19"/>
                    <a:pt x="488" y="55"/>
                  </a:cubicBezTo>
                  <a:cubicBezTo>
                    <a:pt x="163" y="153"/>
                    <a:pt x="0" y="332"/>
                    <a:pt x="16" y="527"/>
                  </a:cubicBezTo>
                  <a:cubicBezTo>
                    <a:pt x="33" y="592"/>
                    <a:pt x="49" y="657"/>
                    <a:pt x="98" y="705"/>
                  </a:cubicBezTo>
                  <a:lnTo>
                    <a:pt x="114" y="738"/>
                  </a:lnTo>
                  <a:cubicBezTo>
                    <a:pt x="163" y="787"/>
                    <a:pt x="211" y="819"/>
                    <a:pt x="276" y="852"/>
                  </a:cubicBezTo>
                  <a:cubicBezTo>
                    <a:pt x="469" y="953"/>
                    <a:pt x="681" y="1004"/>
                    <a:pt x="896" y="1004"/>
                  </a:cubicBezTo>
                  <a:cubicBezTo>
                    <a:pt x="1026" y="1004"/>
                    <a:pt x="1156" y="986"/>
                    <a:pt x="1284" y="949"/>
                  </a:cubicBezTo>
                  <a:cubicBezTo>
                    <a:pt x="1706" y="819"/>
                    <a:pt x="1885" y="527"/>
                    <a:pt x="1657" y="283"/>
                  </a:cubicBezTo>
                  <a:cubicBezTo>
                    <a:pt x="1625" y="218"/>
                    <a:pt x="1560" y="185"/>
                    <a:pt x="1511" y="153"/>
                  </a:cubicBezTo>
                  <a:cubicBezTo>
                    <a:pt x="1308" y="51"/>
                    <a:pt x="1092" y="1"/>
                    <a:pt x="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740;p75"/>
            <p:cNvSpPr/>
            <p:nvPr/>
          </p:nvSpPr>
          <p:spPr>
            <a:xfrm>
              <a:off x="5579025" y="3752738"/>
              <a:ext cx="49600" cy="25375"/>
            </a:xfrm>
            <a:custGeom>
              <a:avLst/>
              <a:gdLst/>
              <a:ahLst/>
              <a:cxnLst/>
              <a:rect l="l" t="t" r="r" b="b"/>
              <a:pathLst>
                <a:path w="1984" h="1015" extrusionOk="0">
                  <a:moveTo>
                    <a:pt x="1041" y="1"/>
                  </a:moveTo>
                  <a:cubicBezTo>
                    <a:pt x="927" y="1"/>
                    <a:pt x="830" y="17"/>
                    <a:pt x="716" y="33"/>
                  </a:cubicBezTo>
                  <a:cubicBezTo>
                    <a:pt x="683" y="33"/>
                    <a:pt x="635" y="49"/>
                    <a:pt x="586" y="66"/>
                  </a:cubicBezTo>
                  <a:cubicBezTo>
                    <a:pt x="163" y="179"/>
                    <a:pt x="1" y="488"/>
                    <a:pt x="212" y="732"/>
                  </a:cubicBezTo>
                  <a:cubicBezTo>
                    <a:pt x="261" y="781"/>
                    <a:pt x="310" y="829"/>
                    <a:pt x="375" y="862"/>
                  </a:cubicBezTo>
                  <a:cubicBezTo>
                    <a:pt x="568" y="963"/>
                    <a:pt x="786" y="1014"/>
                    <a:pt x="1006" y="1014"/>
                  </a:cubicBezTo>
                  <a:cubicBezTo>
                    <a:pt x="1138" y="1014"/>
                    <a:pt x="1270" y="996"/>
                    <a:pt x="1398" y="959"/>
                  </a:cubicBezTo>
                  <a:cubicBezTo>
                    <a:pt x="1821" y="829"/>
                    <a:pt x="1983" y="537"/>
                    <a:pt x="1772" y="277"/>
                  </a:cubicBezTo>
                  <a:cubicBezTo>
                    <a:pt x="1723" y="228"/>
                    <a:pt x="1675" y="179"/>
                    <a:pt x="1610" y="147"/>
                  </a:cubicBezTo>
                  <a:cubicBezTo>
                    <a:pt x="1431" y="66"/>
                    <a:pt x="1236" y="1"/>
                    <a:pt x="10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741;p75"/>
            <p:cNvSpPr/>
            <p:nvPr/>
          </p:nvSpPr>
          <p:spPr>
            <a:xfrm>
              <a:off x="5748025" y="3594588"/>
              <a:ext cx="47125" cy="25350"/>
            </a:xfrm>
            <a:custGeom>
              <a:avLst/>
              <a:gdLst/>
              <a:ahLst/>
              <a:cxnLst/>
              <a:rect l="l" t="t" r="r" b="b"/>
              <a:pathLst>
                <a:path w="1885" h="1014" extrusionOk="0">
                  <a:moveTo>
                    <a:pt x="875" y="0"/>
                  </a:moveTo>
                  <a:cubicBezTo>
                    <a:pt x="746" y="0"/>
                    <a:pt x="616" y="18"/>
                    <a:pt x="488" y="55"/>
                  </a:cubicBezTo>
                  <a:cubicBezTo>
                    <a:pt x="390" y="87"/>
                    <a:pt x="293" y="136"/>
                    <a:pt x="195" y="201"/>
                  </a:cubicBezTo>
                  <a:cubicBezTo>
                    <a:pt x="146" y="250"/>
                    <a:pt x="98" y="299"/>
                    <a:pt x="65" y="364"/>
                  </a:cubicBezTo>
                  <a:cubicBezTo>
                    <a:pt x="0" y="494"/>
                    <a:pt x="16" y="640"/>
                    <a:pt x="114" y="737"/>
                  </a:cubicBezTo>
                  <a:cubicBezTo>
                    <a:pt x="163" y="786"/>
                    <a:pt x="211" y="835"/>
                    <a:pt x="276" y="867"/>
                  </a:cubicBezTo>
                  <a:cubicBezTo>
                    <a:pt x="374" y="916"/>
                    <a:pt x="488" y="965"/>
                    <a:pt x="601" y="981"/>
                  </a:cubicBezTo>
                  <a:cubicBezTo>
                    <a:pt x="699" y="997"/>
                    <a:pt x="813" y="1014"/>
                    <a:pt x="910" y="1014"/>
                  </a:cubicBezTo>
                  <a:cubicBezTo>
                    <a:pt x="1040" y="1014"/>
                    <a:pt x="1170" y="997"/>
                    <a:pt x="1284" y="949"/>
                  </a:cubicBezTo>
                  <a:cubicBezTo>
                    <a:pt x="1706" y="835"/>
                    <a:pt x="1885" y="526"/>
                    <a:pt x="1657" y="282"/>
                  </a:cubicBezTo>
                  <a:cubicBezTo>
                    <a:pt x="1609" y="234"/>
                    <a:pt x="1560" y="185"/>
                    <a:pt x="1495" y="152"/>
                  </a:cubicBezTo>
                  <a:cubicBezTo>
                    <a:pt x="1302" y="51"/>
                    <a:pt x="1090" y="0"/>
                    <a:pt x="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742;p75"/>
            <p:cNvSpPr/>
            <p:nvPr/>
          </p:nvSpPr>
          <p:spPr>
            <a:xfrm>
              <a:off x="5853625" y="3789063"/>
              <a:ext cx="55675" cy="31325"/>
            </a:xfrm>
            <a:custGeom>
              <a:avLst/>
              <a:gdLst/>
              <a:ahLst/>
              <a:cxnLst/>
              <a:rect l="l" t="t" r="r" b="b"/>
              <a:pathLst>
                <a:path w="2227" h="1253" extrusionOk="0">
                  <a:moveTo>
                    <a:pt x="1085" y="0"/>
                  </a:moveTo>
                  <a:cubicBezTo>
                    <a:pt x="1021" y="0"/>
                    <a:pt x="957" y="4"/>
                    <a:pt x="894" y="10"/>
                  </a:cubicBezTo>
                  <a:cubicBezTo>
                    <a:pt x="797" y="26"/>
                    <a:pt x="716" y="42"/>
                    <a:pt x="634" y="75"/>
                  </a:cubicBezTo>
                  <a:cubicBezTo>
                    <a:pt x="586" y="91"/>
                    <a:pt x="537" y="107"/>
                    <a:pt x="488" y="124"/>
                  </a:cubicBezTo>
                  <a:cubicBezTo>
                    <a:pt x="423" y="156"/>
                    <a:pt x="358" y="189"/>
                    <a:pt x="293" y="221"/>
                  </a:cubicBezTo>
                  <a:cubicBezTo>
                    <a:pt x="212" y="270"/>
                    <a:pt x="147" y="351"/>
                    <a:pt x="98" y="432"/>
                  </a:cubicBezTo>
                  <a:cubicBezTo>
                    <a:pt x="1" y="579"/>
                    <a:pt x="33" y="790"/>
                    <a:pt x="163" y="904"/>
                  </a:cubicBezTo>
                  <a:cubicBezTo>
                    <a:pt x="212" y="969"/>
                    <a:pt x="293" y="1034"/>
                    <a:pt x="358" y="1066"/>
                  </a:cubicBezTo>
                  <a:cubicBezTo>
                    <a:pt x="601" y="1188"/>
                    <a:pt x="863" y="1252"/>
                    <a:pt x="1129" y="1252"/>
                  </a:cubicBezTo>
                  <a:cubicBezTo>
                    <a:pt x="1289" y="1252"/>
                    <a:pt x="1450" y="1229"/>
                    <a:pt x="1609" y="1180"/>
                  </a:cubicBezTo>
                  <a:cubicBezTo>
                    <a:pt x="1690" y="1147"/>
                    <a:pt x="1788" y="1115"/>
                    <a:pt x="1869" y="1066"/>
                  </a:cubicBezTo>
                  <a:cubicBezTo>
                    <a:pt x="1950" y="1017"/>
                    <a:pt x="2032" y="952"/>
                    <a:pt x="2097" y="887"/>
                  </a:cubicBezTo>
                  <a:cubicBezTo>
                    <a:pt x="2227" y="725"/>
                    <a:pt x="2210" y="497"/>
                    <a:pt x="2080" y="351"/>
                  </a:cubicBezTo>
                  <a:cubicBezTo>
                    <a:pt x="2015" y="286"/>
                    <a:pt x="1950" y="237"/>
                    <a:pt x="1869" y="189"/>
                  </a:cubicBezTo>
                  <a:cubicBezTo>
                    <a:pt x="1633" y="57"/>
                    <a:pt x="1354" y="0"/>
                    <a:pt x="1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743;p75"/>
            <p:cNvSpPr/>
            <p:nvPr/>
          </p:nvSpPr>
          <p:spPr>
            <a:xfrm>
              <a:off x="5900350" y="3811238"/>
              <a:ext cx="73525" cy="21950"/>
            </a:xfrm>
            <a:custGeom>
              <a:avLst/>
              <a:gdLst/>
              <a:ahLst/>
              <a:cxnLst/>
              <a:rect l="l" t="t" r="r" b="b"/>
              <a:pathLst>
                <a:path w="2941" h="878" extrusionOk="0">
                  <a:moveTo>
                    <a:pt x="228" y="0"/>
                  </a:moveTo>
                  <a:cubicBezTo>
                    <a:pt x="163" y="65"/>
                    <a:pt x="81" y="130"/>
                    <a:pt x="0" y="179"/>
                  </a:cubicBezTo>
                  <a:lnTo>
                    <a:pt x="2844" y="878"/>
                  </a:lnTo>
                  <a:cubicBezTo>
                    <a:pt x="2844" y="796"/>
                    <a:pt x="2876" y="715"/>
                    <a:pt x="2941" y="650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744;p75"/>
            <p:cNvSpPr/>
            <p:nvPr/>
          </p:nvSpPr>
          <p:spPr>
            <a:xfrm>
              <a:off x="5926750" y="3884338"/>
              <a:ext cx="47950" cy="24575"/>
            </a:xfrm>
            <a:custGeom>
              <a:avLst/>
              <a:gdLst/>
              <a:ahLst/>
              <a:cxnLst/>
              <a:rect l="l" t="t" r="r" b="b"/>
              <a:pathLst>
                <a:path w="1918" h="983" extrusionOk="0">
                  <a:moveTo>
                    <a:pt x="1008" y="1"/>
                  </a:moveTo>
                  <a:cubicBezTo>
                    <a:pt x="861" y="1"/>
                    <a:pt x="699" y="17"/>
                    <a:pt x="569" y="66"/>
                  </a:cubicBezTo>
                  <a:cubicBezTo>
                    <a:pt x="146" y="180"/>
                    <a:pt x="0" y="472"/>
                    <a:pt x="195" y="716"/>
                  </a:cubicBezTo>
                  <a:cubicBezTo>
                    <a:pt x="244" y="765"/>
                    <a:pt x="293" y="797"/>
                    <a:pt x="358" y="846"/>
                  </a:cubicBezTo>
                  <a:cubicBezTo>
                    <a:pt x="538" y="936"/>
                    <a:pt x="743" y="983"/>
                    <a:pt x="949" y="983"/>
                  </a:cubicBezTo>
                  <a:cubicBezTo>
                    <a:pt x="1078" y="983"/>
                    <a:pt x="1208" y="965"/>
                    <a:pt x="1333" y="927"/>
                  </a:cubicBezTo>
                  <a:cubicBezTo>
                    <a:pt x="1755" y="813"/>
                    <a:pt x="1917" y="521"/>
                    <a:pt x="1690" y="277"/>
                  </a:cubicBezTo>
                  <a:cubicBezTo>
                    <a:pt x="1658" y="228"/>
                    <a:pt x="1593" y="180"/>
                    <a:pt x="1544" y="147"/>
                  </a:cubicBezTo>
                  <a:cubicBezTo>
                    <a:pt x="1495" y="115"/>
                    <a:pt x="1430" y="98"/>
                    <a:pt x="1381" y="82"/>
                  </a:cubicBezTo>
                  <a:cubicBezTo>
                    <a:pt x="1251" y="33"/>
                    <a:pt x="1138" y="17"/>
                    <a:pt x="1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745;p75"/>
            <p:cNvSpPr/>
            <p:nvPr/>
          </p:nvSpPr>
          <p:spPr>
            <a:xfrm>
              <a:off x="5951925" y="3846563"/>
              <a:ext cx="38625" cy="39850"/>
            </a:xfrm>
            <a:custGeom>
              <a:avLst/>
              <a:gdLst/>
              <a:ahLst/>
              <a:cxnLst/>
              <a:rect l="l" t="t" r="r" b="b"/>
              <a:pathLst>
                <a:path w="1545" h="1594" extrusionOk="0">
                  <a:moveTo>
                    <a:pt x="1187" y="1"/>
                  </a:moveTo>
                  <a:lnTo>
                    <a:pt x="1" y="1528"/>
                  </a:lnTo>
                  <a:cubicBezTo>
                    <a:pt x="131" y="1528"/>
                    <a:pt x="244" y="1561"/>
                    <a:pt x="374" y="1593"/>
                  </a:cubicBezTo>
                  <a:lnTo>
                    <a:pt x="1544" y="98"/>
                  </a:lnTo>
                  <a:cubicBezTo>
                    <a:pt x="1414" y="82"/>
                    <a:pt x="1300" y="50"/>
                    <a:pt x="1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746;p75"/>
            <p:cNvSpPr/>
            <p:nvPr/>
          </p:nvSpPr>
          <p:spPr>
            <a:xfrm>
              <a:off x="5971025" y="3818788"/>
              <a:ext cx="57700" cy="30925"/>
            </a:xfrm>
            <a:custGeom>
              <a:avLst/>
              <a:gdLst/>
              <a:ahLst/>
              <a:cxnLst/>
              <a:rect l="l" t="t" r="r" b="b"/>
              <a:pathLst>
                <a:path w="2308" h="1237" extrusionOk="0">
                  <a:moveTo>
                    <a:pt x="1087" y="1"/>
                  </a:moveTo>
                  <a:cubicBezTo>
                    <a:pt x="921" y="1"/>
                    <a:pt x="758" y="25"/>
                    <a:pt x="601" y="72"/>
                  </a:cubicBezTo>
                  <a:cubicBezTo>
                    <a:pt x="406" y="105"/>
                    <a:pt x="228" y="202"/>
                    <a:pt x="114" y="348"/>
                  </a:cubicBezTo>
                  <a:cubicBezTo>
                    <a:pt x="49" y="413"/>
                    <a:pt x="17" y="494"/>
                    <a:pt x="17" y="576"/>
                  </a:cubicBezTo>
                  <a:cubicBezTo>
                    <a:pt x="0" y="689"/>
                    <a:pt x="49" y="803"/>
                    <a:pt x="130" y="901"/>
                  </a:cubicBezTo>
                  <a:cubicBezTo>
                    <a:pt x="179" y="966"/>
                    <a:pt x="260" y="1014"/>
                    <a:pt x="325" y="1047"/>
                  </a:cubicBezTo>
                  <a:cubicBezTo>
                    <a:pt x="358" y="1079"/>
                    <a:pt x="390" y="1096"/>
                    <a:pt x="439" y="1112"/>
                  </a:cubicBezTo>
                  <a:cubicBezTo>
                    <a:pt x="536" y="1144"/>
                    <a:pt x="666" y="1193"/>
                    <a:pt x="780" y="1209"/>
                  </a:cubicBezTo>
                  <a:cubicBezTo>
                    <a:pt x="878" y="1228"/>
                    <a:pt x="977" y="1237"/>
                    <a:pt x="1078" y="1237"/>
                  </a:cubicBezTo>
                  <a:cubicBezTo>
                    <a:pt x="1245" y="1237"/>
                    <a:pt x="1414" y="1211"/>
                    <a:pt x="1576" y="1161"/>
                  </a:cubicBezTo>
                  <a:cubicBezTo>
                    <a:pt x="2096" y="1014"/>
                    <a:pt x="2307" y="641"/>
                    <a:pt x="2047" y="332"/>
                  </a:cubicBezTo>
                  <a:cubicBezTo>
                    <a:pt x="1983" y="267"/>
                    <a:pt x="1918" y="218"/>
                    <a:pt x="1836" y="170"/>
                  </a:cubicBezTo>
                  <a:cubicBezTo>
                    <a:pt x="1771" y="137"/>
                    <a:pt x="1690" y="105"/>
                    <a:pt x="1625" y="88"/>
                  </a:cubicBezTo>
                  <a:cubicBezTo>
                    <a:pt x="1448" y="29"/>
                    <a:pt x="1266" y="1"/>
                    <a:pt x="1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747;p75"/>
            <p:cNvSpPr/>
            <p:nvPr/>
          </p:nvSpPr>
          <p:spPr>
            <a:xfrm>
              <a:off x="6001475" y="3790513"/>
              <a:ext cx="49600" cy="30100"/>
            </a:xfrm>
            <a:custGeom>
              <a:avLst/>
              <a:gdLst/>
              <a:ahLst/>
              <a:cxnLst/>
              <a:rect l="l" t="t" r="r" b="b"/>
              <a:pathLst>
                <a:path w="1984" h="1204" extrusionOk="0">
                  <a:moveTo>
                    <a:pt x="1691" y="1"/>
                  </a:moveTo>
                  <a:lnTo>
                    <a:pt x="1" y="1122"/>
                  </a:lnTo>
                  <a:cubicBezTo>
                    <a:pt x="131" y="1138"/>
                    <a:pt x="277" y="1171"/>
                    <a:pt x="407" y="1203"/>
                  </a:cubicBezTo>
                  <a:lnTo>
                    <a:pt x="1983" y="147"/>
                  </a:lnTo>
                  <a:cubicBezTo>
                    <a:pt x="1918" y="131"/>
                    <a:pt x="1853" y="98"/>
                    <a:pt x="1788" y="66"/>
                  </a:cubicBezTo>
                  <a:cubicBezTo>
                    <a:pt x="1756" y="49"/>
                    <a:pt x="1723" y="17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748;p75"/>
            <p:cNvSpPr/>
            <p:nvPr/>
          </p:nvSpPr>
          <p:spPr>
            <a:xfrm>
              <a:off x="6015700" y="3730388"/>
              <a:ext cx="38625" cy="32125"/>
            </a:xfrm>
            <a:custGeom>
              <a:avLst/>
              <a:gdLst/>
              <a:ahLst/>
              <a:cxnLst/>
              <a:rect l="l" t="t" r="r" b="b"/>
              <a:pathLst>
                <a:path w="1545" h="1285" extrusionOk="0">
                  <a:moveTo>
                    <a:pt x="358" y="1"/>
                  </a:moveTo>
                  <a:cubicBezTo>
                    <a:pt x="293" y="33"/>
                    <a:pt x="244" y="50"/>
                    <a:pt x="179" y="66"/>
                  </a:cubicBezTo>
                  <a:cubicBezTo>
                    <a:pt x="131" y="82"/>
                    <a:pt x="66" y="98"/>
                    <a:pt x="1" y="115"/>
                  </a:cubicBezTo>
                  <a:lnTo>
                    <a:pt x="1219" y="1285"/>
                  </a:lnTo>
                  <a:cubicBezTo>
                    <a:pt x="1317" y="1220"/>
                    <a:pt x="1430" y="1171"/>
                    <a:pt x="1544" y="113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749;p75"/>
            <p:cNvSpPr/>
            <p:nvPr/>
          </p:nvSpPr>
          <p:spPr>
            <a:xfrm>
              <a:off x="5977100" y="3702763"/>
              <a:ext cx="60550" cy="31125"/>
            </a:xfrm>
            <a:custGeom>
              <a:avLst/>
              <a:gdLst/>
              <a:ahLst/>
              <a:cxnLst/>
              <a:rect l="l" t="t" r="r" b="b"/>
              <a:pathLst>
                <a:path w="2422" h="1245" extrusionOk="0">
                  <a:moveTo>
                    <a:pt x="1218" y="1"/>
                  </a:moveTo>
                  <a:cubicBezTo>
                    <a:pt x="1056" y="1"/>
                    <a:pt x="893" y="23"/>
                    <a:pt x="732" y="66"/>
                  </a:cubicBezTo>
                  <a:cubicBezTo>
                    <a:pt x="212" y="229"/>
                    <a:pt x="1" y="602"/>
                    <a:pt x="277" y="895"/>
                  </a:cubicBezTo>
                  <a:cubicBezTo>
                    <a:pt x="326" y="960"/>
                    <a:pt x="391" y="1009"/>
                    <a:pt x="472" y="1057"/>
                  </a:cubicBezTo>
                  <a:cubicBezTo>
                    <a:pt x="713" y="1178"/>
                    <a:pt x="981" y="1245"/>
                    <a:pt x="1256" y="1245"/>
                  </a:cubicBezTo>
                  <a:cubicBezTo>
                    <a:pt x="1351" y="1245"/>
                    <a:pt x="1448" y="1237"/>
                    <a:pt x="1545" y="1220"/>
                  </a:cubicBezTo>
                  <a:cubicBezTo>
                    <a:pt x="1593" y="1203"/>
                    <a:pt x="1658" y="1187"/>
                    <a:pt x="1723" y="1171"/>
                  </a:cubicBezTo>
                  <a:cubicBezTo>
                    <a:pt x="1772" y="1155"/>
                    <a:pt x="1837" y="1138"/>
                    <a:pt x="1886" y="1106"/>
                  </a:cubicBezTo>
                  <a:cubicBezTo>
                    <a:pt x="2292" y="927"/>
                    <a:pt x="2422" y="602"/>
                    <a:pt x="2178" y="342"/>
                  </a:cubicBezTo>
                  <a:cubicBezTo>
                    <a:pt x="2113" y="277"/>
                    <a:pt x="2048" y="212"/>
                    <a:pt x="1983" y="180"/>
                  </a:cubicBezTo>
                  <a:cubicBezTo>
                    <a:pt x="1742" y="59"/>
                    <a:pt x="1482" y="1"/>
                    <a:pt x="1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750;p75"/>
            <p:cNvSpPr/>
            <p:nvPr/>
          </p:nvSpPr>
          <p:spPr>
            <a:xfrm>
              <a:off x="6031950" y="3756113"/>
              <a:ext cx="81675" cy="42225"/>
            </a:xfrm>
            <a:custGeom>
              <a:avLst/>
              <a:gdLst/>
              <a:ahLst/>
              <a:cxnLst/>
              <a:rect l="l" t="t" r="r" b="b"/>
              <a:pathLst>
                <a:path w="3267" h="1689" extrusionOk="0">
                  <a:moveTo>
                    <a:pt x="1586" y="0"/>
                  </a:moveTo>
                  <a:cubicBezTo>
                    <a:pt x="1369" y="0"/>
                    <a:pt x="1152" y="32"/>
                    <a:pt x="943" y="93"/>
                  </a:cubicBezTo>
                  <a:lnTo>
                    <a:pt x="878" y="109"/>
                  </a:lnTo>
                  <a:cubicBezTo>
                    <a:pt x="764" y="142"/>
                    <a:pt x="667" y="191"/>
                    <a:pt x="569" y="256"/>
                  </a:cubicBezTo>
                  <a:cubicBezTo>
                    <a:pt x="130" y="499"/>
                    <a:pt x="0" y="889"/>
                    <a:pt x="309" y="1230"/>
                  </a:cubicBezTo>
                  <a:cubicBezTo>
                    <a:pt x="358" y="1279"/>
                    <a:pt x="407" y="1328"/>
                    <a:pt x="472" y="1377"/>
                  </a:cubicBezTo>
                  <a:cubicBezTo>
                    <a:pt x="504" y="1393"/>
                    <a:pt x="537" y="1425"/>
                    <a:pt x="569" y="1442"/>
                  </a:cubicBezTo>
                  <a:cubicBezTo>
                    <a:pt x="634" y="1474"/>
                    <a:pt x="683" y="1507"/>
                    <a:pt x="748" y="1523"/>
                  </a:cubicBezTo>
                  <a:cubicBezTo>
                    <a:pt x="1028" y="1635"/>
                    <a:pt x="1320" y="1688"/>
                    <a:pt x="1613" y="1688"/>
                  </a:cubicBezTo>
                  <a:cubicBezTo>
                    <a:pt x="1828" y="1688"/>
                    <a:pt x="2045" y="1659"/>
                    <a:pt x="2259" y="1604"/>
                  </a:cubicBezTo>
                  <a:cubicBezTo>
                    <a:pt x="2974" y="1393"/>
                    <a:pt x="3266" y="873"/>
                    <a:pt x="2893" y="467"/>
                  </a:cubicBezTo>
                  <a:cubicBezTo>
                    <a:pt x="2811" y="386"/>
                    <a:pt x="2730" y="304"/>
                    <a:pt x="2633" y="256"/>
                  </a:cubicBezTo>
                  <a:cubicBezTo>
                    <a:pt x="2300" y="84"/>
                    <a:pt x="1942" y="0"/>
                    <a:pt x="1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751;p75"/>
            <p:cNvSpPr/>
            <p:nvPr/>
          </p:nvSpPr>
          <p:spPr>
            <a:xfrm>
              <a:off x="5684650" y="3868463"/>
              <a:ext cx="42675" cy="23450"/>
            </a:xfrm>
            <a:custGeom>
              <a:avLst/>
              <a:gdLst/>
              <a:ahLst/>
              <a:cxnLst/>
              <a:rect l="l" t="t" r="r" b="b"/>
              <a:pathLst>
                <a:path w="1707" h="938" extrusionOk="0">
                  <a:moveTo>
                    <a:pt x="878" y="0"/>
                  </a:moveTo>
                  <a:cubicBezTo>
                    <a:pt x="808" y="0"/>
                    <a:pt x="737" y="6"/>
                    <a:pt x="667" y="19"/>
                  </a:cubicBezTo>
                  <a:cubicBezTo>
                    <a:pt x="618" y="35"/>
                    <a:pt x="585" y="51"/>
                    <a:pt x="537" y="51"/>
                  </a:cubicBezTo>
                  <a:cubicBezTo>
                    <a:pt x="488" y="67"/>
                    <a:pt x="455" y="84"/>
                    <a:pt x="407" y="100"/>
                  </a:cubicBezTo>
                  <a:cubicBezTo>
                    <a:pt x="114" y="230"/>
                    <a:pt x="0" y="473"/>
                    <a:pt x="179" y="685"/>
                  </a:cubicBezTo>
                  <a:cubicBezTo>
                    <a:pt x="212" y="717"/>
                    <a:pt x="244" y="750"/>
                    <a:pt x="293" y="782"/>
                  </a:cubicBezTo>
                  <a:lnTo>
                    <a:pt x="325" y="798"/>
                  </a:lnTo>
                  <a:cubicBezTo>
                    <a:pt x="390" y="831"/>
                    <a:pt x="455" y="863"/>
                    <a:pt x="520" y="880"/>
                  </a:cubicBezTo>
                  <a:cubicBezTo>
                    <a:pt x="648" y="916"/>
                    <a:pt x="781" y="937"/>
                    <a:pt x="913" y="937"/>
                  </a:cubicBezTo>
                  <a:cubicBezTo>
                    <a:pt x="1016" y="937"/>
                    <a:pt x="1119" y="924"/>
                    <a:pt x="1219" y="896"/>
                  </a:cubicBezTo>
                  <a:lnTo>
                    <a:pt x="1268" y="896"/>
                  </a:lnTo>
                  <a:cubicBezTo>
                    <a:pt x="1333" y="863"/>
                    <a:pt x="1414" y="847"/>
                    <a:pt x="1479" y="798"/>
                  </a:cubicBezTo>
                  <a:cubicBezTo>
                    <a:pt x="1593" y="750"/>
                    <a:pt x="1674" y="636"/>
                    <a:pt x="1706" y="506"/>
                  </a:cubicBezTo>
                  <a:cubicBezTo>
                    <a:pt x="1706" y="457"/>
                    <a:pt x="1706" y="392"/>
                    <a:pt x="1674" y="344"/>
                  </a:cubicBezTo>
                  <a:cubicBezTo>
                    <a:pt x="1658" y="311"/>
                    <a:pt x="1641" y="279"/>
                    <a:pt x="1625" y="262"/>
                  </a:cubicBezTo>
                  <a:cubicBezTo>
                    <a:pt x="1576" y="214"/>
                    <a:pt x="1528" y="165"/>
                    <a:pt x="1463" y="149"/>
                  </a:cubicBezTo>
                  <a:cubicBezTo>
                    <a:pt x="1281" y="52"/>
                    <a:pt x="1082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752;p75"/>
            <p:cNvSpPr/>
            <p:nvPr/>
          </p:nvSpPr>
          <p:spPr>
            <a:xfrm>
              <a:off x="5726475" y="3872163"/>
              <a:ext cx="56900" cy="8950"/>
            </a:xfrm>
            <a:custGeom>
              <a:avLst/>
              <a:gdLst/>
              <a:ahLst/>
              <a:cxnLst/>
              <a:rect l="l" t="t" r="r" b="b"/>
              <a:pathLst>
                <a:path w="2276" h="358" extrusionOk="0">
                  <a:moveTo>
                    <a:pt x="2211" y="1"/>
                  </a:moveTo>
                  <a:lnTo>
                    <a:pt x="1" y="196"/>
                  </a:lnTo>
                  <a:cubicBezTo>
                    <a:pt x="33" y="244"/>
                    <a:pt x="50" y="309"/>
                    <a:pt x="33" y="358"/>
                  </a:cubicBezTo>
                  <a:lnTo>
                    <a:pt x="2276" y="163"/>
                  </a:lnTo>
                  <a:cubicBezTo>
                    <a:pt x="2227" y="114"/>
                    <a:pt x="2211" y="49"/>
                    <a:pt x="2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753;p75"/>
            <p:cNvSpPr/>
            <p:nvPr/>
          </p:nvSpPr>
          <p:spPr>
            <a:xfrm>
              <a:off x="5781325" y="3859988"/>
              <a:ext cx="43475" cy="23575"/>
            </a:xfrm>
            <a:custGeom>
              <a:avLst/>
              <a:gdLst/>
              <a:ahLst/>
              <a:cxnLst/>
              <a:rect l="l" t="t" r="r" b="b"/>
              <a:pathLst>
                <a:path w="1739" h="943" extrusionOk="0">
                  <a:moveTo>
                    <a:pt x="813" y="0"/>
                  </a:moveTo>
                  <a:cubicBezTo>
                    <a:pt x="683" y="0"/>
                    <a:pt x="569" y="16"/>
                    <a:pt x="455" y="49"/>
                  </a:cubicBezTo>
                  <a:cubicBezTo>
                    <a:pt x="163" y="130"/>
                    <a:pt x="0" y="309"/>
                    <a:pt x="17" y="488"/>
                  </a:cubicBezTo>
                  <a:cubicBezTo>
                    <a:pt x="17" y="536"/>
                    <a:pt x="33" y="601"/>
                    <a:pt x="82" y="650"/>
                  </a:cubicBezTo>
                  <a:lnTo>
                    <a:pt x="98" y="683"/>
                  </a:lnTo>
                  <a:cubicBezTo>
                    <a:pt x="147" y="731"/>
                    <a:pt x="195" y="764"/>
                    <a:pt x="260" y="796"/>
                  </a:cubicBezTo>
                  <a:cubicBezTo>
                    <a:pt x="325" y="845"/>
                    <a:pt x="423" y="877"/>
                    <a:pt x="504" y="894"/>
                  </a:cubicBezTo>
                  <a:cubicBezTo>
                    <a:pt x="602" y="926"/>
                    <a:pt x="699" y="926"/>
                    <a:pt x="797" y="942"/>
                  </a:cubicBezTo>
                  <a:cubicBezTo>
                    <a:pt x="927" y="942"/>
                    <a:pt x="1057" y="926"/>
                    <a:pt x="1187" y="877"/>
                  </a:cubicBezTo>
                  <a:cubicBezTo>
                    <a:pt x="1593" y="764"/>
                    <a:pt x="1739" y="488"/>
                    <a:pt x="1544" y="260"/>
                  </a:cubicBezTo>
                  <a:cubicBezTo>
                    <a:pt x="1495" y="211"/>
                    <a:pt x="1447" y="163"/>
                    <a:pt x="1398" y="130"/>
                  </a:cubicBezTo>
                  <a:cubicBezTo>
                    <a:pt x="1300" y="81"/>
                    <a:pt x="1203" y="49"/>
                    <a:pt x="1105" y="33"/>
                  </a:cubicBezTo>
                  <a:cubicBezTo>
                    <a:pt x="1008" y="0"/>
                    <a:pt x="910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754;p75"/>
            <p:cNvSpPr/>
            <p:nvPr/>
          </p:nvSpPr>
          <p:spPr>
            <a:xfrm>
              <a:off x="5742725" y="3734863"/>
              <a:ext cx="45125" cy="11800"/>
            </a:xfrm>
            <a:custGeom>
              <a:avLst/>
              <a:gdLst/>
              <a:ahLst/>
              <a:cxnLst/>
              <a:rect l="l" t="t" r="r" b="b"/>
              <a:pathLst>
                <a:path w="1805" h="472" extrusionOk="0">
                  <a:moveTo>
                    <a:pt x="1707" y="1"/>
                  </a:moveTo>
                  <a:lnTo>
                    <a:pt x="1" y="309"/>
                  </a:lnTo>
                  <a:cubicBezTo>
                    <a:pt x="33" y="358"/>
                    <a:pt x="33" y="423"/>
                    <a:pt x="33" y="472"/>
                  </a:cubicBezTo>
                  <a:lnTo>
                    <a:pt x="1804" y="163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755;p75"/>
            <p:cNvSpPr/>
            <p:nvPr/>
          </p:nvSpPr>
          <p:spPr>
            <a:xfrm>
              <a:off x="5700500" y="3734188"/>
              <a:ext cx="43075" cy="23450"/>
            </a:xfrm>
            <a:custGeom>
              <a:avLst/>
              <a:gdLst/>
              <a:ahLst/>
              <a:cxnLst/>
              <a:rect l="l" t="t" r="r" b="b"/>
              <a:pathLst>
                <a:path w="1723" h="938" extrusionOk="0">
                  <a:moveTo>
                    <a:pt x="887" y="0"/>
                  </a:moveTo>
                  <a:cubicBezTo>
                    <a:pt x="775" y="0"/>
                    <a:pt x="663" y="15"/>
                    <a:pt x="553" y="44"/>
                  </a:cubicBezTo>
                  <a:cubicBezTo>
                    <a:pt x="146" y="158"/>
                    <a:pt x="0" y="450"/>
                    <a:pt x="195" y="678"/>
                  </a:cubicBezTo>
                  <a:cubicBezTo>
                    <a:pt x="244" y="726"/>
                    <a:pt x="293" y="759"/>
                    <a:pt x="341" y="791"/>
                  </a:cubicBezTo>
                  <a:cubicBezTo>
                    <a:pt x="504" y="873"/>
                    <a:pt x="666" y="921"/>
                    <a:pt x="845" y="938"/>
                  </a:cubicBezTo>
                  <a:cubicBezTo>
                    <a:pt x="942" y="938"/>
                    <a:pt x="1040" y="938"/>
                    <a:pt x="1137" y="921"/>
                  </a:cubicBezTo>
                  <a:cubicBezTo>
                    <a:pt x="1186" y="905"/>
                    <a:pt x="1235" y="889"/>
                    <a:pt x="1284" y="889"/>
                  </a:cubicBezTo>
                  <a:cubicBezTo>
                    <a:pt x="1544" y="808"/>
                    <a:pt x="1706" y="661"/>
                    <a:pt x="1722" y="499"/>
                  </a:cubicBezTo>
                  <a:cubicBezTo>
                    <a:pt x="1722" y="450"/>
                    <a:pt x="1722" y="385"/>
                    <a:pt x="1690" y="336"/>
                  </a:cubicBezTo>
                  <a:cubicBezTo>
                    <a:pt x="1674" y="304"/>
                    <a:pt x="1657" y="271"/>
                    <a:pt x="1641" y="255"/>
                  </a:cubicBezTo>
                  <a:cubicBezTo>
                    <a:pt x="1592" y="206"/>
                    <a:pt x="1544" y="158"/>
                    <a:pt x="1479" y="141"/>
                  </a:cubicBezTo>
                  <a:cubicBezTo>
                    <a:pt x="1291" y="47"/>
                    <a:pt x="1089" y="0"/>
                    <a:pt x="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756;p75"/>
            <p:cNvSpPr/>
            <p:nvPr/>
          </p:nvSpPr>
          <p:spPr>
            <a:xfrm>
              <a:off x="5721625" y="3757213"/>
              <a:ext cx="13425" cy="23575"/>
            </a:xfrm>
            <a:custGeom>
              <a:avLst/>
              <a:gdLst/>
              <a:ahLst/>
              <a:cxnLst/>
              <a:rect l="l" t="t" r="r" b="b"/>
              <a:pathLst>
                <a:path w="537" h="943" extrusionOk="0">
                  <a:moveTo>
                    <a:pt x="292" y="0"/>
                  </a:moveTo>
                  <a:cubicBezTo>
                    <a:pt x="244" y="8"/>
                    <a:pt x="195" y="13"/>
                    <a:pt x="146" y="13"/>
                  </a:cubicBezTo>
                  <a:cubicBezTo>
                    <a:pt x="97" y="13"/>
                    <a:pt x="49" y="8"/>
                    <a:pt x="0" y="0"/>
                  </a:cubicBezTo>
                  <a:lnTo>
                    <a:pt x="0" y="0"/>
                  </a:lnTo>
                  <a:lnTo>
                    <a:pt x="244" y="943"/>
                  </a:lnTo>
                  <a:cubicBezTo>
                    <a:pt x="341" y="910"/>
                    <a:pt x="439" y="910"/>
                    <a:pt x="536" y="91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757;p75"/>
            <p:cNvSpPr/>
            <p:nvPr/>
          </p:nvSpPr>
          <p:spPr>
            <a:xfrm>
              <a:off x="5711050" y="3780363"/>
              <a:ext cx="44300" cy="23250"/>
            </a:xfrm>
            <a:custGeom>
              <a:avLst/>
              <a:gdLst/>
              <a:ahLst/>
              <a:cxnLst/>
              <a:rect l="l" t="t" r="r" b="b"/>
              <a:pathLst>
                <a:path w="1772" h="930" extrusionOk="0">
                  <a:moveTo>
                    <a:pt x="975" y="0"/>
                  </a:moveTo>
                  <a:cubicBezTo>
                    <a:pt x="878" y="0"/>
                    <a:pt x="780" y="0"/>
                    <a:pt x="683" y="17"/>
                  </a:cubicBezTo>
                  <a:cubicBezTo>
                    <a:pt x="634" y="33"/>
                    <a:pt x="602" y="49"/>
                    <a:pt x="569" y="49"/>
                  </a:cubicBezTo>
                  <a:cubicBezTo>
                    <a:pt x="163" y="163"/>
                    <a:pt x="1" y="439"/>
                    <a:pt x="212" y="683"/>
                  </a:cubicBezTo>
                  <a:lnTo>
                    <a:pt x="244" y="715"/>
                  </a:lnTo>
                  <a:cubicBezTo>
                    <a:pt x="277" y="748"/>
                    <a:pt x="326" y="764"/>
                    <a:pt x="358" y="797"/>
                  </a:cubicBezTo>
                  <a:cubicBezTo>
                    <a:pt x="391" y="813"/>
                    <a:pt x="407" y="829"/>
                    <a:pt x="439" y="845"/>
                  </a:cubicBezTo>
                  <a:cubicBezTo>
                    <a:pt x="596" y="901"/>
                    <a:pt x="763" y="930"/>
                    <a:pt x="929" y="930"/>
                  </a:cubicBezTo>
                  <a:cubicBezTo>
                    <a:pt x="1056" y="930"/>
                    <a:pt x="1181" y="913"/>
                    <a:pt x="1300" y="878"/>
                  </a:cubicBezTo>
                  <a:cubicBezTo>
                    <a:pt x="1365" y="862"/>
                    <a:pt x="1430" y="829"/>
                    <a:pt x="1495" y="797"/>
                  </a:cubicBezTo>
                  <a:cubicBezTo>
                    <a:pt x="1560" y="764"/>
                    <a:pt x="1625" y="715"/>
                    <a:pt x="1658" y="650"/>
                  </a:cubicBezTo>
                  <a:cubicBezTo>
                    <a:pt x="1772" y="520"/>
                    <a:pt x="1755" y="342"/>
                    <a:pt x="1642" y="244"/>
                  </a:cubicBezTo>
                  <a:cubicBezTo>
                    <a:pt x="1593" y="195"/>
                    <a:pt x="1544" y="163"/>
                    <a:pt x="1495" y="130"/>
                  </a:cubicBezTo>
                  <a:cubicBezTo>
                    <a:pt x="1333" y="49"/>
                    <a:pt x="1154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758;p75"/>
            <p:cNvSpPr/>
            <p:nvPr/>
          </p:nvSpPr>
          <p:spPr>
            <a:xfrm>
              <a:off x="5801225" y="3809063"/>
              <a:ext cx="32525" cy="17225"/>
            </a:xfrm>
            <a:custGeom>
              <a:avLst/>
              <a:gdLst/>
              <a:ahLst/>
              <a:cxnLst/>
              <a:rect l="l" t="t" r="r" b="b"/>
              <a:pathLst>
                <a:path w="1301" h="689" extrusionOk="0">
                  <a:moveTo>
                    <a:pt x="622" y="1"/>
                  </a:moveTo>
                  <a:cubicBezTo>
                    <a:pt x="530" y="1"/>
                    <a:pt x="436" y="14"/>
                    <a:pt x="342" y="39"/>
                  </a:cubicBezTo>
                  <a:cubicBezTo>
                    <a:pt x="277" y="55"/>
                    <a:pt x="228" y="87"/>
                    <a:pt x="163" y="120"/>
                  </a:cubicBezTo>
                  <a:cubicBezTo>
                    <a:pt x="114" y="152"/>
                    <a:pt x="66" y="201"/>
                    <a:pt x="33" y="266"/>
                  </a:cubicBezTo>
                  <a:cubicBezTo>
                    <a:pt x="1" y="347"/>
                    <a:pt x="17" y="445"/>
                    <a:pt x="82" y="494"/>
                  </a:cubicBezTo>
                  <a:cubicBezTo>
                    <a:pt x="114" y="542"/>
                    <a:pt x="163" y="559"/>
                    <a:pt x="196" y="591"/>
                  </a:cubicBezTo>
                  <a:cubicBezTo>
                    <a:pt x="261" y="624"/>
                    <a:pt x="326" y="640"/>
                    <a:pt x="391" y="656"/>
                  </a:cubicBezTo>
                  <a:cubicBezTo>
                    <a:pt x="472" y="689"/>
                    <a:pt x="569" y="689"/>
                    <a:pt x="683" y="689"/>
                  </a:cubicBezTo>
                  <a:cubicBezTo>
                    <a:pt x="748" y="689"/>
                    <a:pt x="829" y="672"/>
                    <a:pt x="894" y="656"/>
                  </a:cubicBezTo>
                  <a:cubicBezTo>
                    <a:pt x="1187" y="575"/>
                    <a:pt x="1300" y="364"/>
                    <a:pt x="1154" y="185"/>
                  </a:cubicBezTo>
                  <a:cubicBezTo>
                    <a:pt x="1122" y="152"/>
                    <a:pt x="1089" y="120"/>
                    <a:pt x="1040" y="104"/>
                  </a:cubicBezTo>
                  <a:cubicBezTo>
                    <a:pt x="911" y="34"/>
                    <a:pt x="768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759;p75"/>
            <p:cNvSpPr/>
            <p:nvPr/>
          </p:nvSpPr>
          <p:spPr>
            <a:xfrm>
              <a:off x="5748425" y="3796213"/>
              <a:ext cx="56900" cy="19525"/>
            </a:xfrm>
            <a:custGeom>
              <a:avLst/>
              <a:gdLst/>
              <a:ahLst/>
              <a:cxnLst/>
              <a:rect l="l" t="t" r="r" b="b"/>
              <a:pathLst>
                <a:path w="2276" h="781" extrusionOk="0">
                  <a:moveTo>
                    <a:pt x="163" y="0"/>
                  </a:moveTo>
                  <a:cubicBezTo>
                    <a:pt x="130" y="65"/>
                    <a:pt x="65" y="114"/>
                    <a:pt x="0" y="163"/>
                  </a:cubicBezTo>
                  <a:lnTo>
                    <a:pt x="2145" y="780"/>
                  </a:lnTo>
                  <a:cubicBezTo>
                    <a:pt x="2178" y="715"/>
                    <a:pt x="2226" y="666"/>
                    <a:pt x="2275" y="634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60;p75"/>
            <p:cNvSpPr/>
            <p:nvPr/>
          </p:nvSpPr>
          <p:spPr>
            <a:xfrm>
              <a:off x="5801625" y="3825463"/>
              <a:ext cx="16700" cy="35350"/>
            </a:xfrm>
            <a:custGeom>
              <a:avLst/>
              <a:gdLst/>
              <a:ahLst/>
              <a:cxnLst/>
              <a:rect l="l" t="t" r="r" b="b"/>
              <a:pathLst>
                <a:path w="668" h="1414" extrusionOk="0">
                  <a:moveTo>
                    <a:pt x="375" y="0"/>
                  </a:moveTo>
                  <a:lnTo>
                    <a:pt x="1" y="1381"/>
                  </a:lnTo>
                  <a:cubicBezTo>
                    <a:pt x="98" y="1381"/>
                    <a:pt x="196" y="1381"/>
                    <a:pt x="293" y="1414"/>
                  </a:cubicBezTo>
                  <a:lnTo>
                    <a:pt x="667" y="33"/>
                  </a:lnTo>
                  <a:cubicBezTo>
                    <a:pt x="553" y="33"/>
                    <a:pt x="456" y="33"/>
                    <a:pt x="3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61;p75"/>
            <p:cNvSpPr/>
            <p:nvPr/>
          </p:nvSpPr>
          <p:spPr>
            <a:xfrm>
              <a:off x="5633475" y="3813713"/>
              <a:ext cx="65825" cy="36025"/>
            </a:xfrm>
            <a:custGeom>
              <a:avLst/>
              <a:gdLst/>
              <a:ahLst/>
              <a:cxnLst/>
              <a:rect l="l" t="t" r="r" b="b"/>
              <a:pathLst>
                <a:path w="2633" h="1441" extrusionOk="0">
                  <a:moveTo>
                    <a:pt x="1225" y="1"/>
                  </a:moveTo>
                  <a:cubicBezTo>
                    <a:pt x="1044" y="1"/>
                    <a:pt x="862" y="27"/>
                    <a:pt x="683" y="80"/>
                  </a:cubicBezTo>
                  <a:cubicBezTo>
                    <a:pt x="325" y="194"/>
                    <a:pt x="98" y="389"/>
                    <a:pt x="33" y="600"/>
                  </a:cubicBezTo>
                  <a:cubicBezTo>
                    <a:pt x="16" y="649"/>
                    <a:pt x="0" y="714"/>
                    <a:pt x="16" y="762"/>
                  </a:cubicBezTo>
                  <a:cubicBezTo>
                    <a:pt x="33" y="876"/>
                    <a:pt x="81" y="974"/>
                    <a:pt x="146" y="1039"/>
                  </a:cubicBezTo>
                  <a:cubicBezTo>
                    <a:pt x="211" y="1120"/>
                    <a:pt x="293" y="1185"/>
                    <a:pt x="374" y="1234"/>
                  </a:cubicBezTo>
                  <a:cubicBezTo>
                    <a:pt x="654" y="1368"/>
                    <a:pt x="958" y="1441"/>
                    <a:pt x="1264" y="1441"/>
                  </a:cubicBezTo>
                  <a:cubicBezTo>
                    <a:pt x="1401" y="1441"/>
                    <a:pt x="1538" y="1426"/>
                    <a:pt x="1674" y="1396"/>
                  </a:cubicBezTo>
                  <a:cubicBezTo>
                    <a:pt x="1722" y="1380"/>
                    <a:pt x="1771" y="1364"/>
                    <a:pt x="1804" y="1364"/>
                  </a:cubicBezTo>
                  <a:cubicBezTo>
                    <a:pt x="1852" y="1347"/>
                    <a:pt x="1901" y="1331"/>
                    <a:pt x="1934" y="1315"/>
                  </a:cubicBezTo>
                  <a:cubicBezTo>
                    <a:pt x="2437" y="1120"/>
                    <a:pt x="2632" y="730"/>
                    <a:pt x="2340" y="389"/>
                  </a:cubicBezTo>
                  <a:cubicBezTo>
                    <a:pt x="2307" y="356"/>
                    <a:pt x="2259" y="308"/>
                    <a:pt x="2210" y="275"/>
                  </a:cubicBezTo>
                  <a:cubicBezTo>
                    <a:pt x="2177" y="259"/>
                    <a:pt x="2145" y="226"/>
                    <a:pt x="2112" y="210"/>
                  </a:cubicBezTo>
                  <a:cubicBezTo>
                    <a:pt x="2064" y="194"/>
                    <a:pt x="2031" y="178"/>
                    <a:pt x="1999" y="161"/>
                  </a:cubicBezTo>
                  <a:cubicBezTo>
                    <a:pt x="1749" y="56"/>
                    <a:pt x="1487" y="1"/>
                    <a:pt x="1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62;p75"/>
            <p:cNvSpPr/>
            <p:nvPr/>
          </p:nvSpPr>
          <p:spPr>
            <a:xfrm>
              <a:off x="5683025" y="3797838"/>
              <a:ext cx="38600" cy="22775"/>
            </a:xfrm>
            <a:custGeom>
              <a:avLst/>
              <a:gdLst/>
              <a:ahLst/>
              <a:cxnLst/>
              <a:rect l="l" t="t" r="r" b="b"/>
              <a:pathLst>
                <a:path w="1544" h="911" extrusionOk="0">
                  <a:moveTo>
                    <a:pt x="1349" y="0"/>
                  </a:moveTo>
                  <a:lnTo>
                    <a:pt x="0" y="780"/>
                  </a:lnTo>
                  <a:cubicBezTo>
                    <a:pt x="49" y="796"/>
                    <a:pt x="82" y="829"/>
                    <a:pt x="114" y="845"/>
                  </a:cubicBezTo>
                  <a:cubicBezTo>
                    <a:pt x="147" y="861"/>
                    <a:pt x="179" y="878"/>
                    <a:pt x="212" y="910"/>
                  </a:cubicBezTo>
                  <a:lnTo>
                    <a:pt x="1544" y="130"/>
                  </a:lnTo>
                  <a:cubicBezTo>
                    <a:pt x="1512" y="114"/>
                    <a:pt x="1495" y="98"/>
                    <a:pt x="1463" y="81"/>
                  </a:cubicBezTo>
                  <a:cubicBezTo>
                    <a:pt x="1430" y="65"/>
                    <a:pt x="1382" y="33"/>
                    <a:pt x="1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63;p75"/>
            <p:cNvSpPr/>
            <p:nvPr/>
          </p:nvSpPr>
          <p:spPr>
            <a:xfrm>
              <a:off x="5674900" y="3846563"/>
              <a:ext cx="26425" cy="24400"/>
            </a:xfrm>
            <a:custGeom>
              <a:avLst/>
              <a:gdLst/>
              <a:ahLst/>
              <a:cxnLst/>
              <a:rect l="l" t="t" r="r" b="b"/>
              <a:pathLst>
                <a:path w="1057" h="976" extrusionOk="0">
                  <a:moveTo>
                    <a:pt x="260" y="1"/>
                  </a:moveTo>
                  <a:cubicBezTo>
                    <a:pt x="228" y="17"/>
                    <a:pt x="179" y="33"/>
                    <a:pt x="130" y="50"/>
                  </a:cubicBezTo>
                  <a:cubicBezTo>
                    <a:pt x="98" y="50"/>
                    <a:pt x="49" y="82"/>
                    <a:pt x="0" y="82"/>
                  </a:cubicBezTo>
                  <a:lnTo>
                    <a:pt x="423" y="553"/>
                  </a:lnTo>
                  <a:lnTo>
                    <a:pt x="797" y="976"/>
                  </a:lnTo>
                  <a:cubicBezTo>
                    <a:pt x="829" y="960"/>
                    <a:pt x="878" y="943"/>
                    <a:pt x="927" y="927"/>
                  </a:cubicBezTo>
                  <a:cubicBezTo>
                    <a:pt x="959" y="927"/>
                    <a:pt x="1008" y="911"/>
                    <a:pt x="1057" y="895"/>
                  </a:cubicBezTo>
                  <a:lnTo>
                    <a:pt x="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64;p75"/>
            <p:cNvSpPr/>
            <p:nvPr/>
          </p:nvSpPr>
          <p:spPr>
            <a:xfrm>
              <a:off x="5768325" y="3730238"/>
              <a:ext cx="30075" cy="15275"/>
            </a:xfrm>
            <a:custGeom>
              <a:avLst/>
              <a:gdLst/>
              <a:ahLst/>
              <a:cxnLst/>
              <a:rect l="l" t="t" r="r" b="b"/>
              <a:pathLst>
                <a:path w="1203" h="611" extrusionOk="0">
                  <a:moveTo>
                    <a:pt x="610" y="0"/>
                  </a:moveTo>
                  <a:cubicBezTo>
                    <a:pt x="527" y="0"/>
                    <a:pt x="442" y="13"/>
                    <a:pt x="358" y="39"/>
                  </a:cubicBezTo>
                  <a:cubicBezTo>
                    <a:pt x="98" y="104"/>
                    <a:pt x="1" y="283"/>
                    <a:pt x="131" y="446"/>
                  </a:cubicBezTo>
                  <a:cubicBezTo>
                    <a:pt x="163" y="478"/>
                    <a:pt x="195" y="494"/>
                    <a:pt x="228" y="527"/>
                  </a:cubicBezTo>
                  <a:cubicBezTo>
                    <a:pt x="351" y="578"/>
                    <a:pt x="481" y="610"/>
                    <a:pt x="614" y="610"/>
                  </a:cubicBezTo>
                  <a:cubicBezTo>
                    <a:pt x="690" y="610"/>
                    <a:pt x="768" y="600"/>
                    <a:pt x="845" y="576"/>
                  </a:cubicBezTo>
                  <a:cubicBezTo>
                    <a:pt x="1105" y="494"/>
                    <a:pt x="1203" y="316"/>
                    <a:pt x="1073" y="169"/>
                  </a:cubicBezTo>
                  <a:cubicBezTo>
                    <a:pt x="1040" y="137"/>
                    <a:pt x="1008" y="104"/>
                    <a:pt x="975" y="88"/>
                  </a:cubicBezTo>
                  <a:cubicBezTo>
                    <a:pt x="858" y="30"/>
                    <a:pt x="736" y="0"/>
                    <a:pt x="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65;p75"/>
            <p:cNvSpPr/>
            <p:nvPr/>
          </p:nvSpPr>
          <p:spPr>
            <a:xfrm>
              <a:off x="5787825" y="3689213"/>
              <a:ext cx="28450" cy="15275"/>
            </a:xfrm>
            <a:custGeom>
              <a:avLst/>
              <a:gdLst/>
              <a:ahLst/>
              <a:cxnLst/>
              <a:rect l="l" t="t" r="r" b="b"/>
              <a:pathLst>
                <a:path w="1138" h="611" extrusionOk="0">
                  <a:moveTo>
                    <a:pt x="610" y="0"/>
                  </a:moveTo>
                  <a:cubicBezTo>
                    <a:pt x="527" y="0"/>
                    <a:pt x="442" y="13"/>
                    <a:pt x="358" y="39"/>
                  </a:cubicBezTo>
                  <a:cubicBezTo>
                    <a:pt x="98" y="104"/>
                    <a:pt x="0" y="283"/>
                    <a:pt x="130" y="446"/>
                  </a:cubicBezTo>
                  <a:cubicBezTo>
                    <a:pt x="163" y="478"/>
                    <a:pt x="195" y="494"/>
                    <a:pt x="228" y="527"/>
                  </a:cubicBezTo>
                  <a:cubicBezTo>
                    <a:pt x="351" y="578"/>
                    <a:pt x="481" y="610"/>
                    <a:pt x="614" y="610"/>
                  </a:cubicBezTo>
                  <a:cubicBezTo>
                    <a:pt x="690" y="610"/>
                    <a:pt x="768" y="599"/>
                    <a:pt x="845" y="576"/>
                  </a:cubicBezTo>
                  <a:cubicBezTo>
                    <a:pt x="927" y="559"/>
                    <a:pt x="1024" y="494"/>
                    <a:pt x="1089" y="429"/>
                  </a:cubicBezTo>
                  <a:cubicBezTo>
                    <a:pt x="1122" y="381"/>
                    <a:pt x="1138" y="316"/>
                    <a:pt x="1122" y="251"/>
                  </a:cubicBezTo>
                  <a:cubicBezTo>
                    <a:pt x="1105" y="218"/>
                    <a:pt x="1089" y="186"/>
                    <a:pt x="1073" y="169"/>
                  </a:cubicBezTo>
                  <a:cubicBezTo>
                    <a:pt x="1040" y="137"/>
                    <a:pt x="1008" y="104"/>
                    <a:pt x="975" y="88"/>
                  </a:cubicBezTo>
                  <a:cubicBezTo>
                    <a:pt x="858" y="30"/>
                    <a:pt x="735" y="0"/>
                    <a:pt x="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6;p75"/>
            <p:cNvSpPr/>
            <p:nvPr/>
          </p:nvSpPr>
          <p:spPr>
            <a:xfrm>
              <a:off x="5900350" y="3739613"/>
              <a:ext cx="42250" cy="23075"/>
            </a:xfrm>
            <a:custGeom>
              <a:avLst/>
              <a:gdLst/>
              <a:ahLst/>
              <a:cxnLst/>
              <a:rect l="l" t="t" r="r" b="b"/>
              <a:pathLst>
                <a:path w="1690" h="923" extrusionOk="0">
                  <a:moveTo>
                    <a:pt x="897" y="0"/>
                  </a:moveTo>
                  <a:cubicBezTo>
                    <a:pt x="819" y="0"/>
                    <a:pt x="742" y="8"/>
                    <a:pt x="666" y="22"/>
                  </a:cubicBezTo>
                  <a:cubicBezTo>
                    <a:pt x="618" y="22"/>
                    <a:pt x="569" y="38"/>
                    <a:pt x="536" y="54"/>
                  </a:cubicBezTo>
                  <a:cubicBezTo>
                    <a:pt x="488" y="54"/>
                    <a:pt x="439" y="71"/>
                    <a:pt x="406" y="87"/>
                  </a:cubicBezTo>
                  <a:cubicBezTo>
                    <a:pt x="114" y="233"/>
                    <a:pt x="0" y="461"/>
                    <a:pt x="179" y="672"/>
                  </a:cubicBezTo>
                  <a:cubicBezTo>
                    <a:pt x="228" y="721"/>
                    <a:pt x="276" y="753"/>
                    <a:pt x="325" y="786"/>
                  </a:cubicBezTo>
                  <a:cubicBezTo>
                    <a:pt x="505" y="876"/>
                    <a:pt x="698" y="923"/>
                    <a:pt x="891" y="923"/>
                  </a:cubicBezTo>
                  <a:cubicBezTo>
                    <a:pt x="1012" y="923"/>
                    <a:pt x="1133" y="904"/>
                    <a:pt x="1251" y="867"/>
                  </a:cubicBezTo>
                  <a:cubicBezTo>
                    <a:pt x="1446" y="834"/>
                    <a:pt x="1609" y="704"/>
                    <a:pt x="1690" y="526"/>
                  </a:cubicBezTo>
                  <a:cubicBezTo>
                    <a:pt x="1690" y="461"/>
                    <a:pt x="1690" y="396"/>
                    <a:pt x="1674" y="347"/>
                  </a:cubicBezTo>
                  <a:cubicBezTo>
                    <a:pt x="1641" y="314"/>
                    <a:pt x="1625" y="282"/>
                    <a:pt x="1609" y="249"/>
                  </a:cubicBezTo>
                  <a:cubicBezTo>
                    <a:pt x="1560" y="201"/>
                    <a:pt x="1511" y="168"/>
                    <a:pt x="1446" y="136"/>
                  </a:cubicBezTo>
                  <a:cubicBezTo>
                    <a:pt x="1274" y="44"/>
                    <a:pt x="1085" y="0"/>
                    <a:pt x="8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67;p75"/>
            <p:cNvSpPr/>
            <p:nvPr/>
          </p:nvSpPr>
          <p:spPr>
            <a:xfrm>
              <a:off x="5886125" y="3712113"/>
              <a:ext cx="30900" cy="29675"/>
            </a:xfrm>
            <a:custGeom>
              <a:avLst/>
              <a:gdLst/>
              <a:ahLst/>
              <a:cxnLst/>
              <a:rect l="l" t="t" r="r" b="b"/>
              <a:pathLst>
                <a:path w="1236" h="1187" extrusionOk="0">
                  <a:moveTo>
                    <a:pt x="260" y="1"/>
                  </a:moveTo>
                  <a:cubicBezTo>
                    <a:pt x="212" y="17"/>
                    <a:pt x="179" y="33"/>
                    <a:pt x="130" y="50"/>
                  </a:cubicBezTo>
                  <a:cubicBezTo>
                    <a:pt x="98" y="66"/>
                    <a:pt x="49" y="66"/>
                    <a:pt x="0" y="82"/>
                  </a:cubicBezTo>
                  <a:lnTo>
                    <a:pt x="975" y="1187"/>
                  </a:lnTo>
                  <a:cubicBezTo>
                    <a:pt x="1008" y="1171"/>
                    <a:pt x="1057" y="1154"/>
                    <a:pt x="1089" y="1154"/>
                  </a:cubicBezTo>
                  <a:cubicBezTo>
                    <a:pt x="1138" y="1138"/>
                    <a:pt x="1187" y="1122"/>
                    <a:pt x="1235" y="1122"/>
                  </a:cubicBezTo>
                  <a:lnTo>
                    <a:pt x="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68;p75"/>
            <p:cNvSpPr/>
            <p:nvPr/>
          </p:nvSpPr>
          <p:spPr>
            <a:xfrm>
              <a:off x="5860525" y="3691563"/>
              <a:ext cx="42275" cy="23150"/>
            </a:xfrm>
            <a:custGeom>
              <a:avLst/>
              <a:gdLst/>
              <a:ahLst/>
              <a:cxnLst/>
              <a:rect l="l" t="t" r="r" b="b"/>
              <a:pathLst>
                <a:path w="1691" h="926" extrusionOk="0">
                  <a:moveTo>
                    <a:pt x="790" y="0"/>
                  </a:moveTo>
                  <a:cubicBezTo>
                    <a:pt x="670" y="0"/>
                    <a:pt x="553" y="17"/>
                    <a:pt x="440" y="43"/>
                  </a:cubicBezTo>
                  <a:cubicBezTo>
                    <a:pt x="277" y="92"/>
                    <a:pt x="147" y="173"/>
                    <a:pt x="50" y="303"/>
                  </a:cubicBezTo>
                  <a:cubicBezTo>
                    <a:pt x="17" y="335"/>
                    <a:pt x="1" y="400"/>
                    <a:pt x="1" y="465"/>
                  </a:cubicBezTo>
                  <a:cubicBezTo>
                    <a:pt x="1" y="547"/>
                    <a:pt x="33" y="612"/>
                    <a:pt x="82" y="677"/>
                  </a:cubicBezTo>
                  <a:cubicBezTo>
                    <a:pt x="131" y="725"/>
                    <a:pt x="180" y="758"/>
                    <a:pt x="228" y="790"/>
                  </a:cubicBezTo>
                  <a:cubicBezTo>
                    <a:pt x="401" y="882"/>
                    <a:pt x="590" y="926"/>
                    <a:pt x="784" y="926"/>
                  </a:cubicBezTo>
                  <a:cubicBezTo>
                    <a:pt x="863" y="926"/>
                    <a:pt x="944" y="918"/>
                    <a:pt x="1024" y="904"/>
                  </a:cubicBezTo>
                  <a:cubicBezTo>
                    <a:pt x="1073" y="904"/>
                    <a:pt x="1122" y="888"/>
                    <a:pt x="1154" y="872"/>
                  </a:cubicBezTo>
                  <a:cubicBezTo>
                    <a:pt x="1203" y="855"/>
                    <a:pt x="1252" y="839"/>
                    <a:pt x="1284" y="823"/>
                  </a:cubicBezTo>
                  <a:cubicBezTo>
                    <a:pt x="1577" y="693"/>
                    <a:pt x="1691" y="465"/>
                    <a:pt x="1512" y="254"/>
                  </a:cubicBezTo>
                  <a:cubicBezTo>
                    <a:pt x="1463" y="205"/>
                    <a:pt x="1414" y="173"/>
                    <a:pt x="1366" y="140"/>
                  </a:cubicBezTo>
                  <a:lnTo>
                    <a:pt x="1349" y="124"/>
                  </a:lnTo>
                  <a:cubicBezTo>
                    <a:pt x="1268" y="92"/>
                    <a:pt x="1187" y="59"/>
                    <a:pt x="1106" y="43"/>
                  </a:cubicBezTo>
                  <a:cubicBezTo>
                    <a:pt x="1000" y="13"/>
                    <a:pt x="894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69;p75"/>
            <p:cNvSpPr/>
            <p:nvPr/>
          </p:nvSpPr>
          <p:spPr>
            <a:xfrm>
              <a:off x="5814625" y="3695463"/>
              <a:ext cx="47150" cy="7750"/>
            </a:xfrm>
            <a:custGeom>
              <a:avLst/>
              <a:gdLst/>
              <a:ahLst/>
              <a:cxnLst/>
              <a:rect l="l" t="t" r="r" b="b"/>
              <a:pathLst>
                <a:path w="1886" h="310" extrusionOk="0">
                  <a:moveTo>
                    <a:pt x="50" y="1"/>
                  </a:moveTo>
                  <a:cubicBezTo>
                    <a:pt x="50" y="66"/>
                    <a:pt x="50" y="131"/>
                    <a:pt x="1" y="179"/>
                  </a:cubicBezTo>
                  <a:lnTo>
                    <a:pt x="1837" y="309"/>
                  </a:lnTo>
                  <a:cubicBezTo>
                    <a:pt x="1837" y="244"/>
                    <a:pt x="1853" y="179"/>
                    <a:pt x="1886" y="147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770;p75"/>
            <p:cNvSpPr/>
            <p:nvPr/>
          </p:nvSpPr>
          <p:spPr>
            <a:xfrm>
              <a:off x="5888150" y="3669063"/>
              <a:ext cx="32525" cy="25625"/>
            </a:xfrm>
            <a:custGeom>
              <a:avLst/>
              <a:gdLst/>
              <a:ahLst/>
              <a:cxnLst/>
              <a:rect l="l" t="t" r="r" b="b"/>
              <a:pathLst>
                <a:path w="1301" h="1025" extrusionOk="0">
                  <a:moveTo>
                    <a:pt x="1057" y="1"/>
                  </a:moveTo>
                  <a:lnTo>
                    <a:pt x="1" y="943"/>
                  </a:lnTo>
                  <a:cubicBezTo>
                    <a:pt x="82" y="959"/>
                    <a:pt x="163" y="992"/>
                    <a:pt x="244" y="1024"/>
                  </a:cubicBezTo>
                  <a:lnTo>
                    <a:pt x="1301" y="82"/>
                  </a:lnTo>
                  <a:cubicBezTo>
                    <a:pt x="1219" y="66"/>
                    <a:pt x="1138" y="33"/>
                    <a:pt x="10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771;p75"/>
            <p:cNvSpPr/>
            <p:nvPr/>
          </p:nvSpPr>
          <p:spPr>
            <a:xfrm>
              <a:off x="5904400" y="3648488"/>
              <a:ext cx="42675" cy="23175"/>
            </a:xfrm>
            <a:custGeom>
              <a:avLst/>
              <a:gdLst/>
              <a:ahLst/>
              <a:cxnLst/>
              <a:rect l="l" t="t" r="r" b="b"/>
              <a:pathLst>
                <a:path w="1707" h="927" extrusionOk="0">
                  <a:moveTo>
                    <a:pt x="880" y="0"/>
                  </a:moveTo>
                  <a:cubicBezTo>
                    <a:pt x="768" y="0"/>
                    <a:pt x="657" y="15"/>
                    <a:pt x="553" y="44"/>
                  </a:cubicBezTo>
                  <a:cubicBezTo>
                    <a:pt x="147" y="174"/>
                    <a:pt x="1" y="450"/>
                    <a:pt x="196" y="677"/>
                  </a:cubicBezTo>
                  <a:cubicBezTo>
                    <a:pt x="244" y="710"/>
                    <a:pt x="293" y="759"/>
                    <a:pt x="342" y="791"/>
                  </a:cubicBezTo>
                  <a:lnTo>
                    <a:pt x="407" y="824"/>
                  </a:lnTo>
                  <a:cubicBezTo>
                    <a:pt x="488" y="856"/>
                    <a:pt x="569" y="889"/>
                    <a:pt x="651" y="905"/>
                  </a:cubicBezTo>
                  <a:cubicBezTo>
                    <a:pt x="738" y="918"/>
                    <a:pt x="825" y="926"/>
                    <a:pt x="912" y="926"/>
                  </a:cubicBezTo>
                  <a:cubicBezTo>
                    <a:pt x="1034" y="926"/>
                    <a:pt x="1154" y="910"/>
                    <a:pt x="1268" y="872"/>
                  </a:cubicBezTo>
                  <a:cubicBezTo>
                    <a:pt x="1447" y="840"/>
                    <a:pt x="1609" y="710"/>
                    <a:pt x="1690" y="547"/>
                  </a:cubicBezTo>
                  <a:cubicBezTo>
                    <a:pt x="1707" y="482"/>
                    <a:pt x="1707" y="434"/>
                    <a:pt x="1690" y="369"/>
                  </a:cubicBezTo>
                  <a:cubicBezTo>
                    <a:pt x="1674" y="336"/>
                    <a:pt x="1642" y="287"/>
                    <a:pt x="1609" y="255"/>
                  </a:cubicBezTo>
                  <a:cubicBezTo>
                    <a:pt x="1577" y="206"/>
                    <a:pt x="1528" y="174"/>
                    <a:pt x="1463" y="141"/>
                  </a:cubicBezTo>
                  <a:cubicBezTo>
                    <a:pt x="1285" y="47"/>
                    <a:pt x="1081" y="0"/>
                    <a:pt x="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18437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47649" y="285750"/>
            <a:ext cx="8601075" cy="4667250"/>
          </a:xfrm>
        </p:spPr>
        <p:txBody>
          <a:bodyPr/>
          <a:lstStyle/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Таким образом, действие расклинивающего давления между частицами в коллоидном растворе обусловлено ионной атмосферой двойного электрического слоя на поверхности раздела фаз. Электрическая слагающая расклинивающего давления находится в определённой зависимости от толщины диффузной (внешней) части двойного слоя:</a:t>
            </a:r>
          </a:p>
          <a:p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она тем больше, чем сильнее размыта наружная обкладка двойного слоя и, следовательно, выше устойчивость лиофобного золя.</a:t>
            </a:r>
          </a:p>
          <a:p>
            <a:pPr marL="152400" indent="0">
              <a:buNone/>
            </a:pPr>
            <a:r>
              <a:rPr lang="ru-RU" sz="16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Итак, главный фактор устойчивости лиофобных коллоидных систем – заряд коллоидных частиц и наличие ионной атмосферы.</a:t>
            </a:r>
          </a:p>
          <a:p>
            <a:endParaRPr lang="ru-RU" dirty="0"/>
          </a:p>
        </p:txBody>
      </p:sp>
      <p:grpSp>
        <p:nvGrpSpPr>
          <p:cNvPr id="11" name="Google Shape;4686;p52"/>
          <p:cNvGrpSpPr/>
          <p:nvPr/>
        </p:nvGrpSpPr>
        <p:grpSpPr>
          <a:xfrm>
            <a:off x="5536277" y="2361906"/>
            <a:ext cx="2866518" cy="2181324"/>
            <a:chOff x="963917" y="1576463"/>
            <a:chExt cx="2666033" cy="2028761"/>
          </a:xfrm>
        </p:grpSpPr>
        <p:sp>
          <p:nvSpPr>
            <p:cNvPr id="12" name="Google Shape;4687;p52"/>
            <p:cNvSpPr/>
            <p:nvPr/>
          </p:nvSpPr>
          <p:spPr>
            <a:xfrm>
              <a:off x="1368821" y="2418095"/>
              <a:ext cx="1999478" cy="1052527"/>
            </a:xfrm>
            <a:custGeom>
              <a:avLst/>
              <a:gdLst/>
              <a:ahLst/>
              <a:cxnLst/>
              <a:rect l="l" t="t" r="r" b="b"/>
              <a:pathLst>
                <a:path w="23560" h="12402" extrusionOk="0">
                  <a:moveTo>
                    <a:pt x="22346" y="1"/>
                  </a:moveTo>
                  <a:lnTo>
                    <a:pt x="0" y="1688"/>
                  </a:lnTo>
                  <a:lnTo>
                    <a:pt x="182" y="4646"/>
                  </a:lnTo>
                  <a:lnTo>
                    <a:pt x="9360" y="12401"/>
                  </a:lnTo>
                  <a:lnTo>
                    <a:pt x="22486" y="2260"/>
                  </a:lnTo>
                  <a:cubicBezTo>
                    <a:pt x="23560" y="1256"/>
                    <a:pt x="22346" y="1"/>
                    <a:pt x="22346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688;p52"/>
            <p:cNvSpPr/>
            <p:nvPr/>
          </p:nvSpPr>
          <p:spPr>
            <a:xfrm>
              <a:off x="1368821" y="2561352"/>
              <a:ext cx="812182" cy="910374"/>
            </a:xfrm>
            <a:custGeom>
              <a:avLst/>
              <a:gdLst/>
              <a:ahLst/>
              <a:cxnLst/>
              <a:rect l="l" t="t" r="r" b="b"/>
              <a:pathLst>
                <a:path w="9570" h="10727" extrusionOk="0">
                  <a:moveTo>
                    <a:pt x="0" y="0"/>
                  </a:moveTo>
                  <a:lnTo>
                    <a:pt x="0" y="126"/>
                  </a:lnTo>
                  <a:lnTo>
                    <a:pt x="14" y="335"/>
                  </a:lnTo>
                  <a:lnTo>
                    <a:pt x="28" y="614"/>
                  </a:lnTo>
                  <a:lnTo>
                    <a:pt x="42" y="810"/>
                  </a:lnTo>
                  <a:lnTo>
                    <a:pt x="56" y="1088"/>
                  </a:lnTo>
                  <a:lnTo>
                    <a:pt x="70" y="1298"/>
                  </a:lnTo>
                  <a:lnTo>
                    <a:pt x="98" y="1577"/>
                  </a:lnTo>
                  <a:lnTo>
                    <a:pt x="112" y="1772"/>
                  </a:lnTo>
                  <a:lnTo>
                    <a:pt x="126" y="2051"/>
                  </a:lnTo>
                  <a:lnTo>
                    <a:pt x="140" y="2260"/>
                  </a:lnTo>
                  <a:lnTo>
                    <a:pt x="168" y="2539"/>
                  </a:lnTo>
                  <a:lnTo>
                    <a:pt x="168" y="2734"/>
                  </a:lnTo>
                  <a:lnTo>
                    <a:pt x="168" y="2832"/>
                  </a:lnTo>
                  <a:lnTo>
                    <a:pt x="9360" y="10727"/>
                  </a:lnTo>
                  <a:cubicBezTo>
                    <a:pt x="9374" y="10699"/>
                    <a:pt x="9402" y="10685"/>
                    <a:pt x="9416" y="10657"/>
                  </a:cubicBezTo>
                  <a:cubicBezTo>
                    <a:pt x="9444" y="10615"/>
                    <a:pt x="9458" y="10560"/>
                    <a:pt x="9472" y="10518"/>
                  </a:cubicBezTo>
                  <a:cubicBezTo>
                    <a:pt x="9499" y="10448"/>
                    <a:pt x="9513" y="10378"/>
                    <a:pt x="9527" y="10295"/>
                  </a:cubicBezTo>
                  <a:cubicBezTo>
                    <a:pt x="9541" y="10253"/>
                    <a:pt x="9541" y="10183"/>
                    <a:pt x="9555" y="10127"/>
                  </a:cubicBezTo>
                  <a:cubicBezTo>
                    <a:pt x="9555" y="10057"/>
                    <a:pt x="9569" y="9974"/>
                    <a:pt x="9569" y="9876"/>
                  </a:cubicBezTo>
                  <a:lnTo>
                    <a:pt x="9569" y="9681"/>
                  </a:lnTo>
                  <a:cubicBezTo>
                    <a:pt x="9569" y="9611"/>
                    <a:pt x="9569" y="9513"/>
                    <a:pt x="9555" y="9416"/>
                  </a:cubicBezTo>
                  <a:cubicBezTo>
                    <a:pt x="9555" y="9346"/>
                    <a:pt x="9541" y="9276"/>
                    <a:pt x="9541" y="9207"/>
                  </a:cubicBezTo>
                  <a:cubicBezTo>
                    <a:pt x="9527" y="9109"/>
                    <a:pt x="9513" y="9011"/>
                    <a:pt x="9499" y="8914"/>
                  </a:cubicBezTo>
                  <a:cubicBezTo>
                    <a:pt x="9499" y="8844"/>
                    <a:pt x="9485" y="8774"/>
                    <a:pt x="9472" y="8690"/>
                  </a:cubicBezTo>
                  <a:cubicBezTo>
                    <a:pt x="9458" y="8621"/>
                    <a:pt x="9444" y="8495"/>
                    <a:pt x="9416" y="8384"/>
                  </a:cubicBezTo>
                  <a:cubicBezTo>
                    <a:pt x="9416" y="8314"/>
                    <a:pt x="9402" y="8230"/>
                    <a:pt x="9374" y="8160"/>
                  </a:cubicBezTo>
                  <a:cubicBezTo>
                    <a:pt x="9374" y="8119"/>
                    <a:pt x="9360" y="8077"/>
                    <a:pt x="9360" y="80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89;p52"/>
            <p:cNvSpPr/>
            <p:nvPr/>
          </p:nvSpPr>
          <p:spPr>
            <a:xfrm>
              <a:off x="1370009" y="2572045"/>
              <a:ext cx="799112" cy="700836"/>
            </a:xfrm>
            <a:custGeom>
              <a:avLst/>
              <a:gdLst/>
              <a:ahLst/>
              <a:cxnLst/>
              <a:rect l="l" t="t" r="r" b="b"/>
              <a:pathLst>
                <a:path w="9416" h="8258" extrusionOk="0">
                  <a:moveTo>
                    <a:pt x="0" y="0"/>
                  </a:moveTo>
                  <a:lnTo>
                    <a:pt x="0" y="209"/>
                  </a:lnTo>
                  <a:lnTo>
                    <a:pt x="9416" y="8258"/>
                  </a:lnTo>
                  <a:cubicBezTo>
                    <a:pt x="9402" y="8188"/>
                    <a:pt x="9388" y="8104"/>
                    <a:pt x="9374" y="80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690;p52"/>
            <p:cNvSpPr/>
            <p:nvPr/>
          </p:nvSpPr>
          <p:spPr>
            <a:xfrm>
              <a:off x="1372385" y="2613461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0" y="0"/>
                  </a:moveTo>
                  <a:lnTo>
                    <a:pt x="14" y="196"/>
                  </a:lnTo>
                  <a:lnTo>
                    <a:pt x="9457" y="8300"/>
                  </a:lnTo>
                  <a:cubicBezTo>
                    <a:pt x="9457" y="8230"/>
                    <a:pt x="9443" y="8146"/>
                    <a:pt x="9430" y="80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91;p52"/>
            <p:cNvSpPr/>
            <p:nvPr/>
          </p:nvSpPr>
          <p:spPr>
            <a:xfrm>
              <a:off x="1374761" y="2653688"/>
              <a:ext cx="805053" cy="706777"/>
            </a:xfrm>
            <a:custGeom>
              <a:avLst/>
              <a:gdLst/>
              <a:ahLst/>
              <a:cxnLst/>
              <a:rect l="l" t="t" r="r" b="b"/>
              <a:pathLst>
                <a:path w="9486" h="8328" extrusionOk="0">
                  <a:moveTo>
                    <a:pt x="0" y="0"/>
                  </a:moveTo>
                  <a:lnTo>
                    <a:pt x="14" y="210"/>
                  </a:lnTo>
                  <a:lnTo>
                    <a:pt x="9485" y="8328"/>
                  </a:lnTo>
                  <a:cubicBezTo>
                    <a:pt x="9485" y="8258"/>
                    <a:pt x="9485" y="8188"/>
                    <a:pt x="9471" y="8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92;p52"/>
            <p:cNvSpPr/>
            <p:nvPr/>
          </p:nvSpPr>
          <p:spPr>
            <a:xfrm>
              <a:off x="1377138" y="2695103"/>
              <a:ext cx="803865" cy="704485"/>
            </a:xfrm>
            <a:custGeom>
              <a:avLst/>
              <a:gdLst/>
              <a:ahLst/>
              <a:cxnLst/>
              <a:rect l="l" t="t" r="r" b="b"/>
              <a:pathLst>
                <a:path w="9472" h="8301" extrusionOk="0">
                  <a:moveTo>
                    <a:pt x="0" y="1"/>
                  </a:moveTo>
                  <a:lnTo>
                    <a:pt x="14" y="196"/>
                  </a:lnTo>
                  <a:lnTo>
                    <a:pt x="9471" y="8300"/>
                  </a:lnTo>
                  <a:lnTo>
                    <a:pt x="9471" y="81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693;p52"/>
            <p:cNvSpPr/>
            <p:nvPr/>
          </p:nvSpPr>
          <p:spPr>
            <a:xfrm>
              <a:off x="1379429" y="2735331"/>
              <a:ext cx="800385" cy="699733"/>
            </a:xfrm>
            <a:custGeom>
              <a:avLst/>
              <a:gdLst/>
              <a:ahLst/>
              <a:cxnLst/>
              <a:rect l="l" t="t" r="r" b="b"/>
              <a:pathLst>
                <a:path w="9431" h="8245" extrusionOk="0">
                  <a:moveTo>
                    <a:pt x="1" y="1"/>
                  </a:moveTo>
                  <a:lnTo>
                    <a:pt x="15" y="210"/>
                  </a:lnTo>
                  <a:lnTo>
                    <a:pt x="9402" y="8245"/>
                  </a:lnTo>
                  <a:cubicBezTo>
                    <a:pt x="9416" y="8203"/>
                    <a:pt x="9416" y="8147"/>
                    <a:pt x="9430" y="807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694;p52"/>
            <p:cNvSpPr/>
            <p:nvPr/>
          </p:nvSpPr>
          <p:spPr>
            <a:xfrm>
              <a:off x="1381805" y="2776831"/>
              <a:ext cx="790880" cy="689039"/>
            </a:xfrm>
            <a:custGeom>
              <a:avLst/>
              <a:gdLst/>
              <a:ahLst/>
              <a:cxnLst/>
              <a:rect l="l" t="t" r="r" b="b"/>
              <a:pathLst>
                <a:path w="9319" h="8119" extrusionOk="0">
                  <a:moveTo>
                    <a:pt x="1" y="0"/>
                  </a:moveTo>
                  <a:lnTo>
                    <a:pt x="15" y="195"/>
                  </a:lnTo>
                  <a:lnTo>
                    <a:pt x="9263" y="8118"/>
                  </a:lnTo>
                  <a:cubicBezTo>
                    <a:pt x="9291" y="8076"/>
                    <a:pt x="9305" y="8021"/>
                    <a:pt x="9319" y="79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695;p52"/>
            <p:cNvSpPr/>
            <p:nvPr/>
          </p:nvSpPr>
          <p:spPr>
            <a:xfrm>
              <a:off x="1368821" y="1988410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13879" y="0"/>
                  </a:moveTo>
                  <a:lnTo>
                    <a:pt x="0" y="6751"/>
                  </a:lnTo>
                  <a:lnTo>
                    <a:pt x="9360" y="14786"/>
                  </a:lnTo>
                  <a:lnTo>
                    <a:pt x="22346" y="5064"/>
                  </a:lnTo>
                  <a:lnTo>
                    <a:pt x="13879" y="0"/>
                  </a:lnTo>
                  <a:close/>
                </a:path>
              </a:pathLst>
            </a:custGeom>
            <a:solidFill>
              <a:srgbClr val="8A1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96;p52"/>
            <p:cNvSpPr/>
            <p:nvPr/>
          </p:nvSpPr>
          <p:spPr>
            <a:xfrm>
              <a:off x="1368821" y="1988410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13879" y="0"/>
                  </a:moveTo>
                  <a:lnTo>
                    <a:pt x="22234" y="5064"/>
                  </a:lnTo>
                  <a:lnTo>
                    <a:pt x="9402" y="14646"/>
                  </a:lnTo>
                  <a:lnTo>
                    <a:pt x="0" y="6751"/>
                  </a:lnTo>
                  <a:lnTo>
                    <a:pt x="9360" y="14786"/>
                  </a:lnTo>
                  <a:lnTo>
                    <a:pt x="22346" y="5064"/>
                  </a:lnTo>
                  <a:lnTo>
                    <a:pt x="13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97;p52"/>
            <p:cNvSpPr/>
            <p:nvPr/>
          </p:nvSpPr>
          <p:spPr>
            <a:xfrm>
              <a:off x="2163097" y="3236135"/>
              <a:ext cx="43961" cy="235592"/>
            </a:xfrm>
            <a:custGeom>
              <a:avLst/>
              <a:gdLst/>
              <a:ahLst/>
              <a:cxnLst/>
              <a:rect l="l" t="t" r="r" b="b"/>
              <a:pathLst>
                <a:path w="518" h="2776" extrusionOk="0">
                  <a:moveTo>
                    <a:pt x="113" y="0"/>
                  </a:moveTo>
                  <a:lnTo>
                    <a:pt x="1" y="84"/>
                  </a:lnTo>
                  <a:cubicBezTo>
                    <a:pt x="461" y="2246"/>
                    <a:pt x="1" y="2776"/>
                    <a:pt x="1" y="2776"/>
                  </a:cubicBezTo>
                  <a:cubicBezTo>
                    <a:pt x="517" y="2204"/>
                    <a:pt x="113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98;p52"/>
            <p:cNvSpPr/>
            <p:nvPr/>
          </p:nvSpPr>
          <p:spPr>
            <a:xfrm>
              <a:off x="1780768" y="2134043"/>
              <a:ext cx="987348" cy="902057"/>
            </a:xfrm>
            <a:custGeom>
              <a:avLst/>
              <a:gdLst/>
              <a:ahLst/>
              <a:cxnLst/>
              <a:rect l="l" t="t" r="r" b="b"/>
              <a:pathLst>
                <a:path w="11634" h="10629" extrusionOk="0">
                  <a:moveTo>
                    <a:pt x="9318" y="335"/>
                  </a:moveTo>
                  <a:lnTo>
                    <a:pt x="11285" y="1451"/>
                  </a:lnTo>
                  <a:lnTo>
                    <a:pt x="11090" y="3445"/>
                  </a:lnTo>
                  <a:lnTo>
                    <a:pt x="8942" y="4310"/>
                  </a:lnTo>
                  <a:lnTo>
                    <a:pt x="6989" y="3180"/>
                  </a:lnTo>
                  <a:lnTo>
                    <a:pt x="7170" y="1200"/>
                  </a:lnTo>
                  <a:lnTo>
                    <a:pt x="9318" y="335"/>
                  </a:lnTo>
                  <a:close/>
                  <a:moveTo>
                    <a:pt x="6794" y="3404"/>
                  </a:moveTo>
                  <a:lnTo>
                    <a:pt x="8816" y="4561"/>
                  </a:lnTo>
                  <a:lnTo>
                    <a:pt x="8467" y="6626"/>
                  </a:lnTo>
                  <a:lnTo>
                    <a:pt x="6277" y="7463"/>
                  </a:lnTo>
                  <a:lnTo>
                    <a:pt x="4297" y="6319"/>
                  </a:lnTo>
                  <a:lnTo>
                    <a:pt x="2065" y="7211"/>
                  </a:lnTo>
                  <a:lnTo>
                    <a:pt x="461" y="6068"/>
                  </a:lnTo>
                  <a:lnTo>
                    <a:pt x="2344" y="5189"/>
                  </a:lnTo>
                  <a:lnTo>
                    <a:pt x="4297" y="6319"/>
                  </a:lnTo>
                  <a:lnTo>
                    <a:pt x="6612" y="5384"/>
                  </a:lnTo>
                  <a:lnTo>
                    <a:pt x="6794" y="3404"/>
                  </a:lnTo>
                  <a:close/>
                  <a:moveTo>
                    <a:pt x="9360" y="0"/>
                  </a:moveTo>
                  <a:lnTo>
                    <a:pt x="6849" y="1004"/>
                  </a:lnTo>
                  <a:lnTo>
                    <a:pt x="6654" y="3152"/>
                  </a:lnTo>
                  <a:lnTo>
                    <a:pt x="4701" y="2023"/>
                  </a:lnTo>
                  <a:lnTo>
                    <a:pt x="2372" y="2957"/>
                  </a:lnTo>
                  <a:lnTo>
                    <a:pt x="2190" y="4994"/>
                  </a:lnTo>
                  <a:lnTo>
                    <a:pt x="1" y="6026"/>
                  </a:lnTo>
                  <a:lnTo>
                    <a:pt x="1967" y="7365"/>
                  </a:lnTo>
                  <a:lnTo>
                    <a:pt x="1772" y="9401"/>
                  </a:lnTo>
                  <a:lnTo>
                    <a:pt x="3892" y="10629"/>
                  </a:lnTo>
                  <a:lnTo>
                    <a:pt x="6208" y="9694"/>
                  </a:lnTo>
                  <a:lnTo>
                    <a:pt x="6403" y="7630"/>
                  </a:lnTo>
                  <a:lnTo>
                    <a:pt x="8621" y="6821"/>
                  </a:lnTo>
                  <a:lnTo>
                    <a:pt x="9095" y="4547"/>
                  </a:lnTo>
                  <a:lnTo>
                    <a:pt x="11410" y="3627"/>
                  </a:lnTo>
                  <a:lnTo>
                    <a:pt x="11634" y="1311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6C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699;p52"/>
            <p:cNvSpPr/>
            <p:nvPr/>
          </p:nvSpPr>
          <p:spPr>
            <a:xfrm>
              <a:off x="1368821" y="2158824"/>
              <a:ext cx="1999478" cy="1053715"/>
            </a:xfrm>
            <a:custGeom>
              <a:avLst/>
              <a:gdLst/>
              <a:ahLst/>
              <a:cxnLst/>
              <a:rect l="l" t="t" r="r" b="b"/>
              <a:pathLst>
                <a:path w="23560" h="12416" extrusionOk="0">
                  <a:moveTo>
                    <a:pt x="22346" y="1"/>
                  </a:moveTo>
                  <a:lnTo>
                    <a:pt x="0" y="1703"/>
                  </a:lnTo>
                  <a:lnTo>
                    <a:pt x="182" y="4646"/>
                  </a:lnTo>
                  <a:lnTo>
                    <a:pt x="9360" y="12415"/>
                  </a:lnTo>
                  <a:lnTo>
                    <a:pt x="22486" y="2275"/>
                  </a:lnTo>
                  <a:cubicBezTo>
                    <a:pt x="23560" y="1270"/>
                    <a:pt x="22346" y="1"/>
                    <a:pt x="22346" y="1"/>
                  </a:cubicBezTo>
                  <a:close/>
                </a:path>
              </a:pathLst>
            </a:custGeom>
            <a:solidFill>
              <a:srgbClr val="026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00;p52"/>
            <p:cNvSpPr/>
            <p:nvPr/>
          </p:nvSpPr>
          <p:spPr>
            <a:xfrm>
              <a:off x="1368821" y="2303269"/>
              <a:ext cx="810994" cy="909270"/>
            </a:xfrm>
            <a:custGeom>
              <a:avLst/>
              <a:gdLst/>
              <a:ahLst/>
              <a:cxnLst/>
              <a:rect l="l" t="t" r="r" b="b"/>
              <a:pathLst>
                <a:path w="9556" h="10714" extrusionOk="0">
                  <a:moveTo>
                    <a:pt x="0" y="1"/>
                  </a:moveTo>
                  <a:lnTo>
                    <a:pt x="0" y="126"/>
                  </a:lnTo>
                  <a:lnTo>
                    <a:pt x="14" y="335"/>
                  </a:lnTo>
                  <a:lnTo>
                    <a:pt x="28" y="600"/>
                  </a:lnTo>
                  <a:lnTo>
                    <a:pt x="42" y="810"/>
                  </a:lnTo>
                  <a:lnTo>
                    <a:pt x="56" y="1089"/>
                  </a:lnTo>
                  <a:lnTo>
                    <a:pt x="70" y="1298"/>
                  </a:lnTo>
                  <a:lnTo>
                    <a:pt x="84" y="1563"/>
                  </a:lnTo>
                  <a:lnTo>
                    <a:pt x="98" y="1772"/>
                  </a:lnTo>
                  <a:lnTo>
                    <a:pt x="112" y="2051"/>
                  </a:lnTo>
                  <a:lnTo>
                    <a:pt x="126" y="2246"/>
                  </a:lnTo>
                  <a:lnTo>
                    <a:pt x="154" y="2525"/>
                  </a:lnTo>
                  <a:lnTo>
                    <a:pt x="154" y="2735"/>
                  </a:lnTo>
                  <a:lnTo>
                    <a:pt x="154" y="2818"/>
                  </a:lnTo>
                  <a:lnTo>
                    <a:pt x="9346" y="10713"/>
                  </a:lnTo>
                  <a:cubicBezTo>
                    <a:pt x="9374" y="10699"/>
                    <a:pt x="9388" y="10671"/>
                    <a:pt x="9402" y="10643"/>
                  </a:cubicBezTo>
                  <a:cubicBezTo>
                    <a:pt x="9430" y="10602"/>
                    <a:pt x="9444" y="10560"/>
                    <a:pt x="9458" y="10504"/>
                  </a:cubicBezTo>
                  <a:cubicBezTo>
                    <a:pt x="9485" y="10434"/>
                    <a:pt x="9499" y="10365"/>
                    <a:pt x="9513" y="10295"/>
                  </a:cubicBezTo>
                  <a:cubicBezTo>
                    <a:pt x="9513" y="10239"/>
                    <a:pt x="9527" y="10183"/>
                    <a:pt x="9541" y="10113"/>
                  </a:cubicBezTo>
                  <a:cubicBezTo>
                    <a:pt x="9541" y="10058"/>
                    <a:pt x="9555" y="9960"/>
                    <a:pt x="9555" y="9876"/>
                  </a:cubicBezTo>
                  <a:lnTo>
                    <a:pt x="9555" y="9681"/>
                  </a:lnTo>
                  <a:cubicBezTo>
                    <a:pt x="9555" y="9611"/>
                    <a:pt x="9555" y="9500"/>
                    <a:pt x="9541" y="9402"/>
                  </a:cubicBezTo>
                  <a:cubicBezTo>
                    <a:pt x="9541" y="9332"/>
                    <a:pt x="9527" y="9263"/>
                    <a:pt x="9527" y="9193"/>
                  </a:cubicBezTo>
                  <a:cubicBezTo>
                    <a:pt x="9513" y="9123"/>
                    <a:pt x="9499" y="9012"/>
                    <a:pt x="9485" y="8900"/>
                  </a:cubicBezTo>
                  <a:cubicBezTo>
                    <a:pt x="9485" y="8830"/>
                    <a:pt x="9472" y="8760"/>
                    <a:pt x="9458" y="8691"/>
                  </a:cubicBezTo>
                  <a:cubicBezTo>
                    <a:pt x="9444" y="8607"/>
                    <a:pt x="9430" y="8481"/>
                    <a:pt x="9416" y="8384"/>
                  </a:cubicBezTo>
                  <a:cubicBezTo>
                    <a:pt x="9402" y="8300"/>
                    <a:pt x="9388" y="8230"/>
                    <a:pt x="9374" y="8147"/>
                  </a:cubicBezTo>
                  <a:cubicBezTo>
                    <a:pt x="9374" y="8105"/>
                    <a:pt x="9346" y="8063"/>
                    <a:pt x="9346" y="80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01;p52"/>
            <p:cNvSpPr/>
            <p:nvPr/>
          </p:nvSpPr>
          <p:spPr>
            <a:xfrm>
              <a:off x="1370009" y="2313963"/>
              <a:ext cx="799112" cy="700836"/>
            </a:xfrm>
            <a:custGeom>
              <a:avLst/>
              <a:gdLst/>
              <a:ahLst/>
              <a:cxnLst/>
              <a:rect l="l" t="t" r="r" b="b"/>
              <a:pathLst>
                <a:path w="9416" h="8258" extrusionOk="0">
                  <a:moveTo>
                    <a:pt x="0" y="0"/>
                  </a:moveTo>
                  <a:lnTo>
                    <a:pt x="0" y="209"/>
                  </a:lnTo>
                  <a:lnTo>
                    <a:pt x="9416" y="8258"/>
                  </a:lnTo>
                  <a:cubicBezTo>
                    <a:pt x="9402" y="8174"/>
                    <a:pt x="9388" y="8104"/>
                    <a:pt x="9374" y="8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02;p52"/>
            <p:cNvSpPr/>
            <p:nvPr/>
          </p:nvSpPr>
          <p:spPr>
            <a:xfrm>
              <a:off x="1372385" y="2354190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0" y="0"/>
                  </a:moveTo>
                  <a:lnTo>
                    <a:pt x="14" y="210"/>
                  </a:lnTo>
                  <a:lnTo>
                    <a:pt x="9457" y="8300"/>
                  </a:lnTo>
                  <a:cubicBezTo>
                    <a:pt x="9457" y="8230"/>
                    <a:pt x="9443" y="8160"/>
                    <a:pt x="9430" y="80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03;p52"/>
            <p:cNvSpPr/>
            <p:nvPr/>
          </p:nvSpPr>
          <p:spPr>
            <a:xfrm>
              <a:off x="1374761" y="2395605"/>
              <a:ext cx="805053" cy="705673"/>
            </a:xfrm>
            <a:custGeom>
              <a:avLst/>
              <a:gdLst/>
              <a:ahLst/>
              <a:cxnLst/>
              <a:rect l="l" t="t" r="r" b="b"/>
              <a:pathLst>
                <a:path w="9486" h="8315" extrusionOk="0">
                  <a:moveTo>
                    <a:pt x="0" y="1"/>
                  </a:moveTo>
                  <a:lnTo>
                    <a:pt x="14" y="210"/>
                  </a:lnTo>
                  <a:lnTo>
                    <a:pt x="9485" y="8314"/>
                  </a:lnTo>
                  <a:cubicBezTo>
                    <a:pt x="9485" y="8244"/>
                    <a:pt x="9471" y="8175"/>
                    <a:pt x="9471" y="810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04;p52"/>
            <p:cNvSpPr/>
            <p:nvPr/>
          </p:nvSpPr>
          <p:spPr>
            <a:xfrm>
              <a:off x="1377138" y="2435833"/>
              <a:ext cx="803865" cy="705673"/>
            </a:xfrm>
            <a:custGeom>
              <a:avLst/>
              <a:gdLst/>
              <a:ahLst/>
              <a:cxnLst/>
              <a:rect l="l" t="t" r="r" b="b"/>
              <a:pathLst>
                <a:path w="9472" h="8315" extrusionOk="0">
                  <a:moveTo>
                    <a:pt x="0" y="1"/>
                  </a:moveTo>
                  <a:lnTo>
                    <a:pt x="14" y="210"/>
                  </a:lnTo>
                  <a:lnTo>
                    <a:pt x="9471" y="8314"/>
                  </a:lnTo>
                  <a:lnTo>
                    <a:pt x="9471" y="8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05;p52"/>
            <p:cNvSpPr/>
            <p:nvPr/>
          </p:nvSpPr>
          <p:spPr>
            <a:xfrm>
              <a:off x="1379429" y="2477333"/>
              <a:ext cx="800385" cy="699648"/>
            </a:xfrm>
            <a:custGeom>
              <a:avLst/>
              <a:gdLst/>
              <a:ahLst/>
              <a:cxnLst/>
              <a:rect l="l" t="t" r="r" b="b"/>
              <a:pathLst>
                <a:path w="9431" h="8244" extrusionOk="0">
                  <a:moveTo>
                    <a:pt x="1" y="0"/>
                  </a:moveTo>
                  <a:lnTo>
                    <a:pt x="15" y="195"/>
                  </a:lnTo>
                  <a:lnTo>
                    <a:pt x="9402" y="8244"/>
                  </a:lnTo>
                  <a:cubicBezTo>
                    <a:pt x="9402" y="8188"/>
                    <a:pt x="9416" y="8132"/>
                    <a:pt x="9430" y="806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06;p52"/>
            <p:cNvSpPr/>
            <p:nvPr/>
          </p:nvSpPr>
          <p:spPr>
            <a:xfrm>
              <a:off x="1381805" y="2517560"/>
              <a:ext cx="790880" cy="689039"/>
            </a:xfrm>
            <a:custGeom>
              <a:avLst/>
              <a:gdLst/>
              <a:ahLst/>
              <a:cxnLst/>
              <a:rect l="l" t="t" r="r" b="b"/>
              <a:pathLst>
                <a:path w="9319" h="8119" extrusionOk="0">
                  <a:moveTo>
                    <a:pt x="1" y="0"/>
                  </a:moveTo>
                  <a:lnTo>
                    <a:pt x="15" y="210"/>
                  </a:lnTo>
                  <a:lnTo>
                    <a:pt x="9263" y="8118"/>
                  </a:lnTo>
                  <a:cubicBezTo>
                    <a:pt x="9277" y="8077"/>
                    <a:pt x="9305" y="8035"/>
                    <a:pt x="9319" y="79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707;p52"/>
            <p:cNvSpPr/>
            <p:nvPr/>
          </p:nvSpPr>
          <p:spPr>
            <a:xfrm>
              <a:off x="1368821" y="1730328"/>
              <a:ext cx="1896534" cy="1253748"/>
            </a:xfrm>
            <a:custGeom>
              <a:avLst/>
              <a:gdLst/>
              <a:ahLst/>
              <a:cxnLst/>
              <a:rect l="l" t="t" r="r" b="b"/>
              <a:pathLst>
                <a:path w="22347" h="14773" extrusionOk="0">
                  <a:moveTo>
                    <a:pt x="13879" y="1"/>
                  </a:moveTo>
                  <a:lnTo>
                    <a:pt x="0" y="6752"/>
                  </a:lnTo>
                  <a:lnTo>
                    <a:pt x="9360" y="14772"/>
                  </a:lnTo>
                  <a:lnTo>
                    <a:pt x="22346" y="5050"/>
                  </a:lnTo>
                  <a:lnTo>
                    <a:pt x="13879" y="1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708;p52"/>
            <p:cNvSpPr/>
            <p:nvPr/>
          </p:nvSpPr>
          <p:spPr>
            <a:xfrm>
              <a:off x="1368821" y="1730328"/>
              <a:ext cx="1896534" cy="1253748"/>
            </a:xfrm>
            <a:custGeom>
              <a:avLst/>
              <a:gdLst/>
              <a:ahLst/>
              <a:cxnLst/>
              <a:rect l="l" t="t" r="r" b="b"/>
              <a:pathLst>
                <a:path w="22347" h="14773" extrusionOk="0">
                  <a:moveTo>
                    <a:pt x="13879" y="1"/>
                  </a:moveTo>
                  <a:lnTo>
                    <a:pt x="22234" y="5050"/>
                  </a:lnTo>
                  <a:lnTo>
                    <a:pt x="9402" y="14633"/>
                  </a:lnTo>
                  <a:lnTo>
                    <a:pt x="0" y="6752"/>
                  </a:lnTo>
                  <a:lnTo>
                    <a:pt x="0" y="6752"/>
                  </a:lnTo>
                  <a:lnTo>
                    <a:pt x="9360" y="14772"/>
                  </a:lnTo>
                  <a:lnTo>
                    <a:pt x="22346" y="5050"/>
                  </a:lnTo>
                  <a:lnTo>
                    <a:pt x="13879" y="1"/>
                  </a:lnTo>
                  <a:close/>
                </a:path>
              </a:pathLst>
            </a:custGeom>
            <a:solidFill>
              <a:srgbClr val="0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709;p52"/>
            <p:cNvSpPr/>
            <p:nvPr/>
          </p:nvSpPr>
          <p:spPr>
            <a:xfrm>
              <a:off x="2163097" y="2976864"/>
              <a:ext cx="43961" cy="235677"/>
            </a:xfrm>
            <a:custGeom>
              <a:avLst/>
              <a:gdLst/>
              <a:ahLst/>
              <a:cxnLst/>
              <a:rect l="l" t="t" r="r" b="b"/>
              <a:pathLst>
                <a:path w="518" h="2777" extrusionOk="0">
                  <a:moveTo>
                    <a:pt x="113" y="0"/>
                  </a:moveTo>
                  <a:lnTo>
                    <a:pt x="1" y="84"/>
                  </a:lnTo>
                  <a:cubicBezTo>
                    <a:pt x="461" y="2246"/>
                    <a:pt x="1" y="2776"/>
                    <a:pt x="1" y="2776"/>
                  </a:cubicBezTo>
                  <a:cubicBezTo>
                    <a:pt x="517" y="2204"/>
                    <a:pt x="113" y="1"/>
                    <a:pt x="113" y="0"/>
                  </a:cubicBezTo>
                  <a:close/>
                </a:path>
              </a:pathLst>
            </a:custGeom>
            <a:solidFill>
              <a:srgbClr val="0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710;p52"/>
            <p:cNvSpPr/>
            <p:nvPr/>
          </p:nvSpPr>
          <p:spPr>
            <a:xfrm>
              <a:off x="1819807" y="1903203"/>
              <a:ext cx="918691" cy="606124"/>
            </a:xfrm>
            <a:custGeom>
              <a:avLst/>
              <a:gdLst/>
              <a:ahLst/>
              <a:cxnLst/>
              <a:rect l="l" t="t" r="r" b="b"/>
              <a:pathLst>
                <a:path w="10825" h="7142" extrusionOk="0">
                  <a:moveTo>
                    <a:pt x="8858" y="0"/>
                  </a:moveTo>
                  <a:lnTo>
                    <a:pt x="6710" y="865"/>
                  </a:lnTo>
                  <a:lnTo>
                    <a:pt x="6529" y="2846"/>
                  </a:lnTo>
                  <a:lnTo>
                    <a:pt x="8482" y="3975"/>
                  </a:lnTo>
                  <a:lnTo>
                    <a:pt x="10630" y="3111"/>
                  </a:lnTo>
                  <a:lnTo>
                    <a:pt x="10825" y="1130"/>
                  </a:lnTo>
                  <a:lnTo>
                    <a:pt x="8858" y="0"/>
                  </a:lnTo>
                  <a:close/>
                  <a:moveTo>
                    <a:pt x="1898" y="4868"/>
                  </a:moveTo>
                  <a:lnTo>
                    <a:pt x="1" y="5733"/>
                  </a:lnTo>
                  <a:lnTo>
                    <a:pt x="1605" y="6891"/>
                  </a:lnTo>
                  <a:lnTo>
                    <a:pt x="3837" y="5998"/>
                  </a:lnTo>
                  <a:lnTo>
                    <a:pt x="1898" y="4868"/>
                  </a:lnTo>
                  <a:close/>
                  <a:moveTo>
                    <a:pt x="6334" y="3083"/>
                  </a:moveTo>
                  <a:lnTo>
                    <a:pt x="6152" y="5063"/>
                  </a:lnTo>
                  <a:lnTo>
                    <a:pt x="3837" y="5998"/>
                  </a:lnTo>
                  <a:lnTo>
                    <a:pt x="5817" y="7142"/>
                  </a:lnTo>
                  <a:lnTo>
                    <a:pt x="8007" y="6305"/>
                  </a:lnTo>
                  <a:lnTo>
                    <a:pt x="8356" y="4240"/>
                  </a:lnTo>
                  <a:lnTo>
                    <a:pt x="6334" y="3083"/>
                  </a:lnTo>
                  <a:close/>
                </a:path>
              </a:pathLst>
            </a:custGeom>
            <a:solidFill>
              <a:srgbClr val="B6C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711;p52"/>
            <p:cNvSpPr/>
            <p:nvPr/>
          </p:nvSpPr>
          <p:spPr>
            <a:xfrm>
              <a:off x="1501384" y="2239364"/>
              <a:ext cx="1720094" cy="1093857"/>
            </a:xfrm>
            <a:custGeom>
              <a:avLst/>
              <a:gdLst/>
              <a:ahLst/>
              <a:cxnLst/>
              <a:rect l="l" t="t" r="r" b="b"/>
              <a:pathLst>
                <a:path w="20268" h="12889" extrusionOk="0">
                  <a:moveTo>
                    <a:pt x="1" y="0"/>
                  </a:moveTo>
                  <a:lnTo>
                    <a:pt x="9318" y="7854"/>
                  </a:lnTo>
                  <a:lnTo>
                    <a:pt x="9904" y="12889"/>
                  </a:lnTo>
                  <a:lnTo>
                    <a:pt x="20268" y="4882"/>
                  </a:lnTo>
                  <a:lnTo>
                    <a:pt x="20268" y="29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712;p52"/>
            <p:cNvSpPr/>
            <p:nvPr/>
          </p:nvSpPr>
          <p:spPr>
            <a:xfrm>
              <a:off x="1358127" y="2006148"/>
              <a:ext cx="1999563" cy="1052442"/>
            </a:xfrm>
            <a:custGeom>
              <a:avLst/>
              <a:gdLst/>
              <a:ahLst/>
              <a:cxnLst/>
              <a:rect l="l" t="t" r="r" b="b"/>
              <a:pathLst>
                <a:path w="23561" h="12401" extrusionOk="0">
                  <a:moveTo>
                    <a:pt x="1214" y="1"/>
                  </a:moveTo>
                  <a:cubicBezTo>
                    <a:pt x="1214" y="1"/>
                    <a:pt x="1" y="1256"/>
                    <a:pt x="1075" y="2260"/>
                  </a:cubicBezTo>
                  <a:lnTo>
                    <a:pt x="12206" y="10853"/>
                  </a:lnTo>
                  <a:lnTo>
                    <a:pt x="14215" y="12401"/>
                  </a:lnTo>
                  <a:lnTo>
                    <a:pt x="14284" y="12345"/>
                  </a:lnTo>
                  <a:lnTo>
                    <a:pt x="23393" y="4645"/>
                  </a:lnTo>
                  <a:lnTo>
                    <a:pt x="23393" y="4520"/>
                  </a:lnTo>
                  <a:lnTo>
                    <a:pt x="23393" y="4422"/>
                  </a:lnTo>
                  <a:lnTo>
                    <a:pt x="23393" y="4213"/>
                  </a:lnTo>
                  <a:lnTo>
                    <a:pt x="23421" y="3948"/>
                  </a:lnTo>
                  <a:lnTo>
                    <a:pt x="23448" y="3725"/>
                  </a:lnTo>
                  <a:lnTo>
                    <a:pt x="23462" y="3460"/>
                  </a:lnTo>
                  <a:lnTo>
                    <a:pt x="23476" y="3251"/>
                  </a:lnTo>
                  <a:lnTo>
                    <a:pt x="23490" y="2972"/>
                  </a:lnTo>
                  <a:lnTo>
                    <a:pt x="23504" y="2776"/>
                  </a:lnTo>
                  <a:lnTo>
                    <a:pt x="23518" y="2553"/>
                  </a:lnTo>
                  <a:lnTo>
                    <a:pt x="23518" y="2497"/>
                  </a:lnTo>
                  <a:lnTo>
                    <a:pt x="23518" y="2414"/>
                  </a:lnTo>
                  <a:lnTo>
                    <a:pt x="23518" y="2288"/>
                  </a:lnTo>
                  <a:lnTo>
                    <a:pt x="23546" y="2009"/>
                  </a:lnTo>
                  <a:lnTo>
                    <a:pt x="23546" y="1814"/>
                  </a:lnTo>
                  <a:lnTo>
                    <a:pt x="23560" y="1688"/>
                  </a:lnTo>
                  <a:lnTo>
                    <a:pt x="16474" y="1172"/>
                  </a:lnTo>
                  <a:lnTo>
                    <a:pt x="11969" y="824"/>
                  </a:lnTo>
                  <a:lnTo>
                    <a:pt x="10755" y="726"/>
                  </a:lnTo>
                  <a:lnTo>
                    <a:pt x="10225" y="684"/>
                  </a:lnTo>
                  <a:lnTo>
                    <a:pt x="8802" y="572"/>
                  </a:lnTo>
                  <a:lnTo>
                    <a:pt x="7840" y="503"/>
                  </a:lnTo>
                  <a:lnTo>
                    <a:pt x="1340" y="15"/>
                  </a:lnTo>
                  <a:lnTo>
                    <a:pt x="1214" y="1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713;p52"/>
            <p:cNvSpPr/>
            <p:nvPr/>
          </p:nvSpPr>
          <p:spPr>
            <a:xfrm>
              <a:off x="2545511" y="2149404"/>
              <a:ext cx="812182" cy="909186"/>
            </a:xfrm>
            <a:custGeom>
              <a:avLst/>
              <a:gdLst/>
              <a:ahLst/>
              <a:cxnLst/>
              <a:rect l="l" t="t" r="r" b="b"/>
              <a:pathLst>
                <a:path w="9570" h="10713" extrusionOk="0">
                  <a:moveTo>
                    <a:pt x="9569" y="0"/>
                  </a:moveTo>
                  <a:lnTo>
                    <a:pt x="210" y="8035"/>
                  </a:lnTo>
                  <a:cubicBezTo>
                    <a:pt x="210" y="8077"/>
                    <a:pt x="196" y="8118"/>
                    <a:pt x="196" y="8160"/>
                  </a:cubicBezTo>
                  <a:cubicBezTo>
                    <a:pt x="182" y="8230"/>
                    <a:pt x="168" y="8314"/>
                    <a:pt x="154" y="8383"/>
                  </a:cubicBezTo>
                  <a:cubicBezTo>
                    <a:pt x="126" y="8495"/>
                    <a:pt x="112" y="8607"/>
                    <a:pt x="98" y="8690"/>
                  </a:cubicBezTo>
                  <a:cubicBezTo>
                    <a:pt x="84" y="8760"/>
                    <a:pt x="84" y="8844"/>
                    <a:pt x="70" y="8914"/>
                  </a:cubicBezTo>
                  <a:cubicBezTo>
                    <a:pt x="56" y="9011"/>
                    <a:pt x="42" y="9123"/>
                    <a:pt x="42" y="9193"/>
                  </a:cubicBezTo>
                  <a:cubicBezTo>
                    <a:pt x="28" y="9276"/>
                    <a:pt x="14" y="9346"/>
                    <a:pt x="14" y="9402"/>
                  </a:cubicBezTo>
                  <a:cubicBezTo>
                    <a:pt x="0" y="9499"/>
                    <a:pt x="0" y="9611"/>
                    <a:pt x="0" y="9681"/>
                  </a:cubicBezTo>
                  <a:lnTo>
                    <a:pt x="0" y="9876"/>
                  </a:lnTo>
                  <a:cubicBezTo>
                    <a:pt x="14" y="9974"/>
                    <a:pt x="14" y="10057"/>
                    <a:pt x="14" y="10127"/>
                  </a:cubicBezTo>
                  <a:cubicBezTo>
                    <a:pt x="28" y="10183"/>
                    <a:pt x="42" y="10239"/>
                    <a:pt x="42" y="10294"/>
                  </a:cubicBezTo>
                  <a:cubicBezTo>
                    <a:pt x="56" y="10364"/>
                    <a:pt x="70" y="10448"/>
                    <a:pt x="98" y="10518"/>
                  </a:cubicBezTo>
                  <a:cubicBezTo>
                    <a:pt x="112" y="10559"/>
                    <a:pt x="140" y="10601"/>
                    <a:pt x="154" y="10657"/>
                  </a:cubicBezTo>
                  <a:cubicBezTo>
                    <a:pt x="168" y="10671"/>
                    <a:pt x="196" y="10699"/>
                    <a:pt x="210" y="10713"/>
                  </a:cubicBezTo>
                  <a:lnTo>
                    <a:pt x="9402" y="2818"/>
                  </a:lnTo>
                  <a:lnTo>
                    <a:pt x="9402" y="2734"/>
                  </a:lnTo>
                  <a:lnTo>
                    <a:pt x="9416" y="2525"/>
                  </a:lnTo>
                  <a:lnTo>
                    <a:pt x="9430" y="2260"/>
                  </a:lnTo>
                  <a:lnTo>
                    <a:pt x="9444" y="2051"/>
                  </a:lnTo>
                  <a:lnTo>
                    <a:pt x="9457" y="1772"/>
                  </a:lnTo>
                  <a:lnTo>
                    <a:pt x="9471" y="1563"/>
                  </a:lnTo>
                  <a:lnTo>
                    <a:pt x="9485" y="1298"/>
                  </a:lnTo>
                  <a:lnTo>
                    <a:pt x="9499" y="1088"/>
                  </a:lnTo>
                  <a:lnTo>
                    <a:pt x="9513" y="809"/>
                  </a:lnTo>
                  <a:lnTo>
                    <a:pt x="9527" y="600"/>
                  </a:lnTo>
                  <a:lnTo>
                    <a:pt x="9555" y="335"/>
                  </a:lnTo>
                  <a:lnTo>
                    <a:pt x="9555" y="126"/>
                  </a:lnTo>
                  <a:lnTo>
                    <a:pt x="95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714;p52"/>
            <p:cNvSpPr/>
            <p:nvPr/>
          </p:nvSpPr>
          <p:spPr>
            <a:xfrm>
              <a:off x="2558496" y="2160013"/>
              <a:ext cx="798009" cy="700921"/>
            </a:xfrm>
            <a:custGeom>
              <a:avLst/>
              <a:gdLst/>
              <a:ahLst/>
              <a:cxnLst/>
              <a:rect l="l" t="t" r="r" b="b"/>
              <a:pathLst>
                <a:path w="9403" h="8259" extrusionOk="0">
                  <a:moveTo>
                    <a:pt x="9402" y="1"/>
                  </a:moveTo>
                  <a:lnTo>
                    <a:pt x="29" y="8035"/>
                  </a:lnTo>
                  <a:cubicBezTo>
                    <a:pt x="15" y="8119"/>
                    <a:pt x="1" y="8189"/>
                    <a:pt x="1" y="8258"/>
                  </a:cubicBezTo>
                  <a:lnTo>
                    <a:pt x="9402" y="210"/>
                  </a:lnTo>
                  <a:lnTo>
                    <a:pt x="9402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715;p52"/>
            <p:cNvSpPr/>
            <p:nvPr/>
          </p:nvSpPr>
          <p:spPr>
            <a:xfrm>
              <a:off x="2551452" y="2201513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9457" y="0"/>
                  </a:moveTo>
                  <a:lnTo>
                    <a:pt x="28" y="8076"/>
                  </a:lnTo>
                  <a:cubicBezTo>
                    <a:pt x="14" y="8146"/>
                    <a:pt x="0" y="8230"/>
                    <a:pt x="0" y="8300"/>
                  </a:cubicBezTo>
                  <a:lnTo>
                    <a:pt x="9443" y="195"/>
                  </a:lnTo>
                  <a:lnTo>
                    <a:pt x="9457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16;p52"/>
            <p:cNvSpPr/>
            <p:nvPr/>
          </p:nvSpPr>
          <p:spPr>
            <a:xfrm>
              <a:off x="2546699" y="2241740"/>
              <a:ext cx="805053" cy="705588"/>
            </a:xfrm>
            <a:custGeom>
              <a:avLst/>
              <a:gdLst/>
              <a:ahLst/>
              <a:cxnLst/>
              <a:rect l="l" t="t" r="r" b="b"/>
              <a:pathLst>
                <a:path w="9486" h="8314" extrusionOk="0">
                  <a:moveTo>
                    <a:pt x="9485" y="0"/>
                  </a:moveTo>
                  <a:lnTo>
                    <a:pt x="14" y="8105"/>
                  </a:lnTo>
                  <a:cubicBezTo>
                    <a:pt x="0" y="8174"/>
                    <a:pt x="0" y="8258"/>
                    <a:pt x="0" y="8314"/>
                  </a:cubicBezTo>
                  <a:lnTo>
                    <a:pt x="9471" y="210"/>
                  </a:lnTo>
                  <a:lnTo>
                    <a:pt x="9485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717;p52"/>
            <p:cNvSpPr/>
            <p:nvPr/>
          </p:nvSpPr>
          <p:spPr>
            <a:xfrm>
              <a:off x="2546699" y="2283156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9457" y="1"/>
                  </a:moveTo>
                  <a:lnTo>
                    <a:pt x="0" y="8105"/>
                  </a:lnTo>
                  <a:lnTo>
                    <a:pt x="0" y="8300"/>
                  </a:lnTo>
                  <a:lnTo>
                    <a:pt x="9443" y="196"/>
                  </a:lnTo>
                  <a:lnTo>
                    <a:pt x="9457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718;p52"/>
            <p:cNvSpPr/>
            <p:nvPr/>
          </p:nvSpPr>
          <p:spPr>
            <a:xfrm>
              <a:off x="2546699" y="2323383"/>
              <a:ext cx="800301" cy="699733"/>
            </a:xfrm>
            <a:custGeom>
              <a:avLst/>
              <a:gdLst/>
              <a:ahLst/>
              <a:cxnLst/>
              <a:rect l="l" t="t" r="r" b="b"/>
              <a:pathLst>
                <a:path w="9430" h="8245" extrusionOk="0">
                  <a:moveTo>
                    <a:pt x="9430" y="1"/>
                  </a:moveTo>
                  <a:lnTo>
                    <a:pt x="0" y="8077"/>
                  </a:lnTo>
                  <a:cubicBezTo>
                    <a:pt x="14" y="8133"/>
                    <a:pt x="28" y="8189"/>
                    <a:pt x="28" y="8244"/>
                  </a:cubicBezTo>
                  <a:lnTo>
                    <a:pt x="9416" y="210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719;p52"/>
            <p:cNvSpPr/>
            <p:nvPr/>
          </p:nvSpPr>
          <p:spPr>
            <a:xfrm>
              <a:off x="2553743" y="2363695"/>
              <a:ext cx="790880" cy="690227"/>
            </a:xfrm>
            <a:custGeom>
              <a:avLst/>
              <a:gdLst/>
              <a:ahLst/>
              <a:cxnLst/>
              <a:rect l="l" t="t" r="r" b="b"/>
              <a:pathLst>
                <a:path w="9319" h="8133" extrusionOk="0">
                  <a:moveTo>
                    <a:pt x="9319" y="0"/>
                  </a:moveTo>
                  <a:lnTo>
                    <a:pt x="1" y="7993"/>
                  </a:lnTo>
                  <a:cubicBezTo>
                    <a:pt x="15" y="8034"/>
                    <a:pt x="43" y="8076"/>
                    <a:pt x="57" y="8132"/>
                  </a:cubicBezTo>
                  <a:lnTo>
                    <a:pt x="9305" y="209"/>
                  </a:lnTo>
                  <a:lnTo>
                    <a:pt x="9319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720;p52"/>
            <p:cNvSpPr/>
            <p:nvPr/>
          </p:nvSpPr>
          <p:spPr>
            <a:xfrm>
              <a:off x="1461157" y="1576463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8467" y="0"/>
                  </a:moveTo>
                  <a:lnTo>
                    <a:pt x="0" y="5050"/>
                  </a:lnTo>
                  <a:lnTo>
                    <a:pt x="12987" y="14786"/>
                  </a:lnTo>
                  <a:lnTo>
                    <a:pt x="22346" y="6751"/>
                  </a:lnTo>
                  <a:lnTo>
                    <a:pt x="8467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21;p52"/>
            <p:cNvSpPr/>
            <p:nvPr/>
          </p:nvSpPr>
          <p:spPr>
            <a:xfrm>
              <a:off x="1461157" y="1576463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8467" y="0"/>
                  </a:moveTo>
                  <a:lnTo>
                    <a:pt x="0" y="5050"/>
                  </a:lnTo>
                  <a:lnTo>
                    <a:pt x="12987" y="14786"/>
                  </a:lnTo>
                  <a:lnTo>
                    <a:pt x="22346" y="6751"/>
                  </a:lnTo>
                  <a:lnTo>
                    <a:pt x="22346" y="6751"/>
                  </a:lnTo>
                  <a:lnTo>
                    <a:pt x="12945" y="14646"/>
                  </a:lnTo>
                  <a:lnTo>
                    <a:pt x="112" y="5050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rgbClr val="D94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22;p52"/>
            <p:cNvSpPr/>
            <p:nvPr/>
          </p:nvSpPr>
          <p:spPr>
            <a:xfrm>
              <a:off x="2519457" y="2824187"/>
              <a:ext cx="43876" cy="234404"/>
            </a:xfrm>
            <a:custGeom>
              <a:avLst/>
              <a:gdLst/>
              <a:ahLst/>
              <a:cxnLst/>
              <a:rect l="l" t="t" r="r" b="b"/>
              <a:pathLst>
                <a:path w="517" h="2762" extrusionOk="0">
                  <a:moveTo>
                    <a:pt x="405" y="0"/>
                  </a:moveTo>
                  <a:cubicBezTo>
                    <a:pt x="405" y="0"/>
                    <a:pt x="0" y="2204"/>
                    <a:pt x="517" y="2762"/>
                  </a:cubicBezTo>
                  <a:cubicBezTo>
                    <a:pt x="517" y="2762"/>
                    <a:pt x="56" y="2246"/>
                    <a:pt x="517" y="84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rgbClr val="D94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723;p52"/>
            <p:cNvSpPr/>
            <p:nvPr/>
          </p:nvSpPr>
          <p:spPr>
            <a:xfrm>
              <a:off x="1958312" y="1723199"/>
              <a:ext cx="987348" cy="900953"/>
            </a:xfrm>
            <a:custGeom>
              <a:avLst/>
              <a:gdLst/>
              <a:ahLst/>
              <a:cxnLst/>
              <a:rect l="l" t="t" r="r" b="b"/>
              <a:pathLst>
                <a:path w="11634" h="10616" extrusionOk="0">
                  <a:moveTo>
                    <a:pt x="2316" y="308"/>
                  </a:moveTo>
                  <a:lnTo>
                    <a:pt x="4464" y="1173"/>
                  </a:lnTo>
                  <a:lnTo>
                    <a:pt x="4646" y="3153"/>
                  </a:lnTo>
                  <a:lnTo>
                    <a:pt x="2679" y="4283"/>
                  </a:lnTo>
                  <a:lnTo>
                    <a:pt x="545" y="3418"/>
                  </a:lnTo>
                  <a:lnTo>
                    <a:pt x="350" y="1438"/>
                  </a:lnTo>
                  <a:lnTo>
                    <a:pt x="2316" y="308"/>
                  </a:lnTo>
                  <a:close/>
                  <a:moveTo>
                    <a:pt x="4841" y="3390"/>
                  </a:moveTo>
                  <a:lnTo>
                    <a:pt x="5022" y="5371"/>
                  </a:lnTo>
                  <a:lnTo>
                    <a:pt x="7338" y="6306"/>
                  </a:lnTo>
                  <a:lnTo>
                    <a:pt x="9291" y="5190"/>
                  </a:lnTo>
                  <a:lnTo>
                    <a:pt x="11188" y="6041"/>
                  </a:lnTo>
                  <a:lnTo>
                    <a:pt x="9570" y="7198"/>
                  </a:lnTo>
                  <a:lnTo>
                    <a:pt x="7338" y="6306"/>
                  </a:lnTo>
                  <a:lnTo>
                    <a:pt x="5357" y="7449"/>
                  </a:lnTo>
                  <a:lnTo>
                    <a:pt x="3181" y="6613"/>
                  </a:lnTo>
                  <a:lnTo>
                    <a:pt x="2832" y="4548"/>
                  </a:lnTo>
                  <a:lnTo>
                    <a:pt x="4841" y="3390"/>
                  </a:lnTo>
                  <a:close/>
                  <a:moveTo>
                    <a:pt x="2288" y="1"/>
                  </a:moveTo>
                  <a:lnTo>
                    <a:pt x="1" y="1312"/>
                  </a:lnTo>
                  <a:lnTo>
                    <a:pt x="224" y="3614"/>
                  </a:lnTo>
                  <a:lnTo>
                    <a:pt x="2526" y="4548"/>
                  </a:lnTo>
                  <a:lnTo>
                    <a:pt x="3000" y="6808"/>
                  </a:lnTo>
                  <a:lnTo>
                    <a:pt x="5232" y="7617"/>
                  </a:lnTo>
                  <a:lnTo>
                    <a:pt x="5427" y="9681"/>
                  </a:lnTo>
                  <a:lnTo>
                    <a:pt x="7742" y="10616"/>
                  </a:lnTo>
                  <a:lnTo>
                    <a:pt x="9862" y="9402"/>
                  </a:lnTo>
                  <a:lnTo>
                    <a:pt x="9667" y="7366"/>
                  </a:lnTo>
                  <a:lnTo>
                    <a:pt x="11634" y="6013"/>
                  </a:lnTo>
                  <a:lnTo>
                    <a:pt x="9444" y="4981"/>
                  </a:lnTo>
                  <a:lnTo>
                    <a:pt x="9263" y="2944"/>
                  </a:lnTo>
                  <a:lnTo>
                    <a:pt x="6947" y="2009"/>
                  </a:lnTo>
                  <a:lnTo>
                    <a:pt x="4980" y="3139"/>
                  </a:lnTo>
                  <a:lnTo>
                    <a:pt x="4785" y="991"/>
                  </a:lnTo>
                  <a:lnTo>
                    <a:pt x="2288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24;p52"/>
            <p:cNvSpPr/>
            <p:nvPr/>
          </p:nvSpPr>
          <p:spPr>
            <a:xfrm>
              <a:off x="1358127" y="2006148"/>
              <a:ext cx="1034705" cy="921067"/>
            </a:xfrm>
            <a:custGeom>
              <a:avLst/>
              <a:gdLst/>
              <a:ahLst/>
              <a:cxnLst/>
              <a:rect l="l" t="t" r="r" b="b"/>
              <a:pathLst>
                <a:path w="12192" h="10853" extrusionOk="0">
                  <a:moveTo>
                    <a:pt x="1214" y="1"/>
                  </a:moveTo>
                  <a:cubicBezTo>
                    <a:pt x="1214" y="1"/>
                    <a:pt x="1" y="1256"/>
                    <a:pt x="1075" y="2260"/>
                  </a:cubicBezTo>
                  <a:lnTo>
                    <a:pt x="12192" y="10853"/>
                  </a:lnTo>
                  <a:cubicBezTo>
                    <a:pt x="8021" y="7184"/>
                    <a:pt x="1340" y="126"/>
                    <a:pt x="121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725;p52"/>
            <p:cNvSpPr/>
            <p:nvPr/>
          </p:nvSpPr>
          <p:spPr>
            <a:xfrm>
              <a:off x="2647267" y="2380244"/>
              <a:ext cx="521002" cy="466517"/>
            </a:xfrm>
            <a:custGeom>
              <a:avLst/>
              <a:gdLst/>
              <a:ahLst/>
              <a:cxnLst/>
              <a:rect l="l" t="t" r="r" b="b"/>
              <a:pathLst>
                <a:path w="6139" h="5497" extrusionOk="0">
                  <a:moveTo>
                    <a:pt x="210" y="0"/>
                  </a:moveTo>
                  <a:lnTo>
                    <a:pt x="1" y="237"/>
                  </a:lnTo>
                  <a:lnTo>
                    <a:pt x="5929" y="5496"/>
                  </a:lnTo>
                  <a:lnTo>
                    <a:pt x="6138" y="5245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726;p52"/>
            <p:cNvSpPr/>
            <p:nvPr/>
          </p:nvSpPr>
          <p:spPr>
            <a:xfrm>
              <a:off x="2433061" y="2181060"/>
              <a:ext cx="428581" cy="397519"/>
            </a:xfrm>
            <a:custGeom>
              <a:avLst/>
              <a:gdLst/>
              <a:ahLst/>
              <a:cxnLst/>
              <a:rect l="l" t="t" r="r" b="b"/>
              <a:pathLst>
                <a:path w="5050" h="4684" extrusionOk="0">
                  <a:moveTo>
                    <a:pt x="2531" y="0"/>
                  </a:moveTo>
                  <a:cubicBezTo>
                    <a:pt x="1412" y="0"/>
                    <a:pt x="424" y="803"/>
                    <a:pt x="223" y="1943"/>
                  </a:cubicBezTo>
                  <a:cubicBezTo>
                    <a:pt x="0" y="3212"/>
                    <a:pt x="851" y="4426"/>
                    <a:pt x="2120" y="4649"/>
                  </a:cubicBezTo>
                  <a:cubicBezTo>
                    <a:pt x="2257" y="4673"/>
                    <a:pt x="2392" y="4684"/>
                    <a:pt x="2525" y="4684"/>
                  </a:cubicBezTo>
                  <a:cubicBezTo>
                    <a:pt x="3647" y="4684"/>
                    <a:pt x="4627" y="3873"/>
                    <a:pt x="4826" y="2738"/>
                  </a:cubicBezTo>
                  <a:cubicBezTo>
                    <a:pt x="5050" y="1469"/>
                    <a:pt x="4199" y="255"/>
                    <a:pt x="2915" y="32"/>
                  </a:cubicBezTo>
                  <a:cubicBezTo>
                    <a:pt x="2786" y="11"/>
                    <a:pt x="2658" y="0"/>
                    <a:pt x="2531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27;p52"/>
            <p:cNvSpPr/>
            <p:nvPr/>
          </p:nvSpPr>
          <p:spPr>
            <a:xfrm>
              <a:off x="2418294" y="2179532"/>
              <a:ext cx="398368" cy="398877"/>
            </a:xfrm>
            <a:custGeom>
              <a:avLst/>
              <a:gdLst/>
              <a:ahLst/>
              <a:cxnLst/>
              <a:rect l="l" t="t" r="r" b="b"/>
              <a:pathLst>
                <a:path w="4694" h="4700" extrusionOk="0">
                  <a:moveTo>
                    <a:pt x="2702" y="1"/>
                  </a:moveTo>
                  <a:cubicBezTo>
                    <a:pt x="1250" y="1"/>
                    <a:pt x="0" y="1404"/>
                    <a:pt x="439" y="2979"/>
                  </a:cubicBezTo>
                  <a:cubicBezTo>
                    <a:pt x="748" y="4095"/>
                    <a:pt x="1726" y="4699"/>
                    <a:pt x="2713" y="4699"/>
                  </a:cubicBezTo>
                  <a:cubicBezTo>
                    <a:pt x="3466" y="4699"/>
                    <a:pt x="4223" y="4349"/>
                    <a:pt x="4694" y="3607"/>
                  </a:cubicBezTo>
                  <a:lnTo>
                    <a:pt x="4694" y="3607"/>
                  </a:lnTo>
                  <a:cubicBezTo>
                    <a:pt x="4682" y="3618"/>
                    <a:pt x="4581" y="3717"/>
                    <a:pt x="4387" y="3717"/>
                  </a:cubicBezTo>
                  <a:cubicBezTo>
                    <a:pt x="4104" y="3717"/>
                    <a:pt x="3623" y="3506"/>
                    <a:pt x="2936" y="2505"/>
                  </a:cubicBezTo>
                  <a:cubicBezTo>
                    <a:pt x="1750" y="775"/>
                    <a:pt x="3759" y="259"/>
                    <a:pt x="3759" y="259"/>
                  </a:cubicBezTo>
                  <a:cubicBezTo>
                    <a:pt x="3409" y="81"/>
                    <a:pt x="3049" y="1"/>
                    <a:pt x="2702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728;p52"/>
            <p:cNvSpPr/>
            <p:nvPr/>
          </p:nvSpPr>
          <p:spPr>
            <a:xfrm>
              <a:off x="2412948" y="2180211"/>
              <a:ext cx="364676" cy="398198"/>
            </a:xfrm>
            <a:custGeom>
              <a:avLst/>
              <a:gdLst/>
              <a:ahLst/>
              <a:cxnLst/>
              <a:rect l="l" t="t" r="r" b="b"/>
              <a:pathLst>
                <a:path w="4297" h="4692" extrusionOk="0">
                  <a:moveTo>
                    <a:pt x="2762" y="0"/>
                  </a:moveTo>
                  <a:cubicBezTo>
                    <a:pt x="1130" y="0"/>
                    <a:pt x="0" y="1632"/>
                    <a:pt x="558" y="3152"/>
                  </a:cubicBezTo>
                  <a:cubicBezTo>
                    <a:pt x="923" y="4132"/>
                    <a:pt x="1840" y="4691"/>
                    <a:pt x="2778" y="4691"/>
                  </a:cubicBezTo>
                  <a:cubicBezTo>
                    <a:pt x="3310" y="4691"/>
                    <a:pt x="3848" y="4512"/>
                    <a:pt x="4296" y="4129"/>
                  </a:cubicBezTo>
                  <a:lnTo>
                    <a:pt x="4296" y="4129"/>
                  </a:lnTo>
                  <a:cubicBezTo>
                    <a:pt x="4288" y="4134"/>
                    <a:pt x="4267" y="4144"/>
                    <a:pt x="4229" y="4144"/>
                  </a:cubicBezTo>
                  <a:cubicBezTo>
                    <a:pt x="4072" y="4144"/>
                    <a:pt x="3620" y="3981"/>
                    <a:pt x="2511" y="2692"/>
                  </a:cubicBezTo>
                  <a:cubicBezTo>
                    <a:pt x="1046" y="990"/>
                    <a:pt x="3125" y="28"/>
                    <a:pt x="3125" y="28"/>
                  </a:cubicBezTo>
                  <a:cubicBezTo>
                    <a:pt x="3013" y="14"/>
                    <a:pt x="2887" y="0"/>
                    <a:pt x="2762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29;p52"/>
            <p:cNvSpPr/>
            <p:nvPr/>
          </p:nvSpPr>
          <p:spPr>
            <a:xfrm>
              <a:off x="2418803" y="2186067"/>
              <a:ext cx="324448" cy="392852"/>
            </a:xfrm>
            <a:custGeom>
              <a:avLst/>
              <a:gdLst/>
              <a:ahLst/>
              <a:cxnLst/>
              <a:rect l="l" t="t" r="r" b="b"/>
              <a:pathLst>
                <a:path w="3823" h="4629" extrusionOk="0">
                  <a:moveTo>
                    <a:pt x="2149" y="1"/>
                  </a:moveTo>
                  <a:cubicBezTo>
                    <a:pt x="768" y="322"/>
                    <a:pt x="1" y="1800"/>
                    <a:pt x="503" y="3125"/>
                  </a:cubicBezTo>
                  <a:cubicBezTo>
                    <a:pt x="860" y="4068"/>
                    <a:pt x="1753" y="4629"/>
                    <a:pt x="2691" y="4629"/>
                  </a:cubicBezTo>
                  <a:cubicBezTo>
                    <a:pt x="3072" y="4629"/>
                    <a:pt x="3460" y="4536"/>
                    <a:pt x="3823" y="4339"/>
                  </a:cubicBezTo>
                  <a:cubicBezTo>
                    <a:pt x="3823" y="4339"/>
                    <a:pt x="3502" y="4227"/>
                    <a:pt x="2470" y="3404"/>
                  </a:cubicBezTo>
                  <a:cubicBezTo>
                    <a:pt x="377" y="1744"/>
                    <a:pt x="2149" y="1"/>
                    <a:pt x="214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30;p52"/>
            <p:cNvSpPr/>
            <p:nvPr/>
          </p:nvSpPr>
          <p:spPr>
            <a:xfrm>
              <a:off x="2749108" y="2289860"/>
              <a:ext cx="71289" cy="57880"/>
            </a:xfrm>
            <a:custGeom>
              <a:avLst/>
              <a:gdLst/>
              <a:ahLst/>
              <a:cxnLst/>
              <a:rect l="l" t="t" r="r" b="b"/>
              <a:pathLst>
                <a:path w="840" h="682" extrusionOk="0">
                  <a:moveTo>
                    <a:pt x="410" y="1"/>
                  </a:moveTo>
                  <a:cubicBezTo>
                    <a:pt x="357" y="1"/>
                    <a:pt x="303" y="11"/>
                    <a:pt x="252" y="33"/>
                  </a:cubicBezTo>
                  <a:cubicBezTo>
                    <a:pt x="0" y="173"/>
                    <a:pt x="42" y="549"/>
                    <a:pt x="307" y="661"/>
                  </a:cubicBezTo>
                  <a:cubicBezTo>
                    <a:pt x="348" y="675"/>
                    <a:pt x="388" y="682"/>
                    <a:pt x="427" y="682"/>
                  </a:cubicBezTo>
                  <a:cubicBezTo>
                    <a:pt x="656" y="682"/>
                    <a:pt x="839" y="453"/>
                    <a:pt x="768" y="214"/>
                  </a:cubicBezTo>
                  <a:cubicBezTo>
                    <a:pt x="696" y="81"/>
                    <a:pt x="556" y="1"/>
                    <a:pt x="410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731;p52"/>
            <p:cNvSpPr/>
            <p:nvPr/>
          </p:nvSpPr>
          <p:spPr>
            <a:xfrm>
              <a:off x="2488650" y="2872646"/>
              <a:ext cx="672490" cy="62887"/>
            </a:xfrm>
            <a:custGeom>
              <a:avLst/>
              <a:gdLst/>
              <a:ahLst/>
              <a:cxnLst/>
              <a:rect l="l" t="t" r="r" b="b"/>
              <a:pathLst>
                <a:path w="7924" h="741" extrusionOk="0">
                  <a:moveTo>
                    <a:pt x="15" y="1"/>
                  </a:moveTo>
                  <a:lnTo>
                    <a:pt x="1" y="322"/>
                  </a:lnTo>
                  <a:lnTo>
                    <a:pt x="7910" y="740"/>
                  </a:lnTo>
                  <a:lnTo>
                    <a:pt x="7924" y="419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32;p52"/>
            <p:cNvSpPr/>
            <p:nvPr/>
          </p:nvSpPr>
          <p:spPr>
            <a:xfrm>
              <a:off x="2299310" y="2717593"/>
              <a:ext cx="348042" cy="348126"/>
            </a:xfrm>
            <a:custGeom>
              <a:avLst/>
              <a:gdLst/>
              <a:ahLst/>
              <a:cxnLst/>
              <a:rect l="l" t="t" r="r" b="b"/>
              <a:pathLst>
                <a:path w="4101" h="4102" extrusionOk="0">
                  <a:moveTo>
                    <a:pt x="2050" y="1"/>
                  </a:moveTo>
                  <a:cubicBezTo>
                    <a:pt x="921" y="1"/>
                    <a:pt x="0" y="921"/>
                    <a:pt x="0" y="2051"/>
                  </a:cubicBezTo>
                  <a:cubicBezTo>
                    <a:pt x="0" y="3181"/>
                    <a:pt x="921" y="4102"/>
                    <a:pt x="2050" y="4102"/>
                  </a:cubicBezTo>
                  <a:cubicBezTo>
                    <a:pt x="3180" y="4102"/>
                    <a:pt x="4101" y="3181"/>
                    <a:pt x="4101" y="2051"/>
                  </a:cubicBezTo>
                  <a:cubicBezTo>
                    <a:pt x="4101" y="921"/>
                    <a:pt x="3180" y="1"/>
                    <a:pt x="2050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33;p52"/>
            <p:cNvSpPr/>
            <p:nvPr/>
          </p:nvSpPr>
          <p:spPr>
            <a:xfrm>
              <a:off x="2229718" y="2751965"/>
              <a:ext cx="282694" cy="315198"/>
            </a:xfrm>
            <a:custGeom>
              <a:avLst/>
              <a:gdLst/>
              <a:ahLst/>
              <a:cxnLst/>
              <a:rect l="l" t="t" r="r" b="b"/>
              <a:pathLst>
                <a:path w="3331" h="3714" extrusionOk="0">
                  <a:moveTo>
                    <a:pt x="1643" y="0"/>
                  </a:moveTo>
                  <a:cubicBezTo>
                    <a:pt x="1" y="1232"/>
                    <a:pt x="978" y="3714"/>
                    <a:pt x="2828" y="3714"/>
                  </a:cubicBezTo>
                  <a:cubicBezTo>
                    <a:pt x="2989" y="3714"/>
                    <a:pt x="3157" y="3695"/>
                    <a:pt x="3331" y="3655"/>
                  </a:cubicBezTo>
                  <a:lnTo>
                    <a:pt x="3331" y="3641"/>
                  </a:lnTo>
                  <a:cubicBezTo>
                    <a:pt x="3331" y="3641"/>
                    <a:pt x="3330" y="3641"/>
                    <a:pt x="3329" y="3641"/>
                  </a:cubicBezTo>
                  <a:cubicBezTo>
                    <a:pt x="3303" y="3641"/>
                    <a:pt x="3014" y="3616"/>
                    <a:pt x="1992" y="2567"/>
                  </a:cubicBezTo>
                  <a:cubicBezTo>
                    <a:pt x="904" y="1465"/>
                    <a:pt x="1615" y="56"/>
                    <a:pt x="16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734;p52"/>
            <p:cNvSpPr/>
            <p:nvPr/>
          </p:nvSpPr>
          <p:spPr>
            <a:xfrm>
              <a:off x="2556119" y="2822574"/>
              <a:ext cx="71119" cy="57880"/>
            </a:xfrm>
            <a:custGeom>
              <a:avLst/>
              <a:gdLst/>
              <a:ahLst/>
              <a:cxnLst/>
              <a:rect l="l" t="t" r="r" b="b"/>
              <a:pathLst>
                <a:path w="838" h="682" extrusionOk="0">
                  <a:moveTo>
                    <a:pt x="398" y="0"/>
                  </a:moveTo>
                  <a:cubicBezTo>
                    <a:pt x="344" y="0"/>
                    <a:pt x="290" y="11"/>
                    <a:pt x="238" y="33"/>
                  </a:cubicBezTo>
                  <a:cubicBezTo>
                    <a:pt x="1" y="186"/>
                    <a:pt x="29" y="549"/>
                    <a:pt x="308" y="661"/>
                  </a:cubicBezTo>
                  <a:cubicBezTo>
                    <a:pt x="346" y="675"/>
                    <a:pt x="385" y="681"/>
                    <a:pt x="422" y="681"/>
                  </a:cubicBezTo>
                  <a:cubicBezTo>
                    <a:pt x="646" y="681"/>
                    <a:pt x="838" y="453"/>
                    <a:pt x="754" y="214"/>
                  </a:cubicBezTo>
                  <a:cubicBezTo>
                    <a:pt x="693" y="81"/>
                    <a:pt x="548" y="0"/>
                    <a:pt x="39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735;p52"/>
            <p:cNvSpPr/>
            <p:nvPr/>
          </p:nvSpPr>
          <p:spPr>
            <a:xfrm>
              <a:off x="3193051" y="3065636"/>
              <a:ext cx="79351" cy="351691"/>
            </a:xfrm>
            <a:custGeom>
              <a:avLst/>
              <a:gdLst/>
              <a:ahLst/>
              <a:cxnLst/>
              <a:rect l="l" t="t" r="r" b="b"/>
              <a:pathLst>
                <a:path w="935" h="4144" extrusionOk="0">
                  <a:moveTo>
                    <a:pt x="321" y="1"/>
                  </a:moveTo>
                  <a:lnTo>
                    <a:pt x="0" y="42"/>
                  </a:lnTo>
                  <a:lnTo>
                    <a:pt x="614" y="4143"/>
                  </a:lnTo>
                  <a:lnTo>
                    <a:pt x="935" y="4088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736;p52"/>
            <p:cNvSpPr/>
            <p:nvPr/>
          </p:nvSpPr>
          <p:spPr>
            <a:xfrm>
              <a:off x="3131437" y="3350876"/>
              <a:ext cx="279469" cy="254348"/>
            </a:xfrm>
            <a:custGeom>
              <a:avLst/>
              <a:gdLst/>
              <a:ahLst/>
              <a:cxnLst/>
              <a:rect l="l" t="t" r="r" b="b"/>
              <a:pathLst>
                <a:path w="3293" h="2997" extrusionOk="0">
                  <a:moveTo>
                    <a:pt x="1643" y="1"/>
                  </a:moveTo>
                  <a:cubicBezTo>
                    <a:pt x="963" y="1"/>
                    <a:pt x="349" y="468"/>
                    <a:pt x="182" y="1159"/>
                  </a:cubicBezTo>
                  <a:cubicBezTo>
                    <a:pt x="1" y="1954"/>
                    <a:pt x="503" y="2763"/>
                    <a:pt x="1298" y="2958"/>
                  </a:cubicBezTo>
                  <a:cubicBezTo>
                    <a:pt x="1412" y="2984"/>
                    <a:pt x="1526" y="2996"/>
                    <a:pt x="1638" y="2996"/>
                  </a:cubicBezTo>
                  <a:cubicBezTo>
                    <a:pt x="2322" y="2996"/>
                    <a:pt x="2942" y="2538"/>
                    <a:pt x="3097" y="1842"/>
                  </a:cubicBezTo>
                  <a:cubicBezTo>
                    <a:pt x="3293" y="1033"/>
                    <a:pt x="2791" y="224"/>
                    <a:pt x="1996" y="43"/>
                  </a:cubicBezTo>
                  <a:cubicBezTo>
                    <a:pt x="1877" y="15"/>
                    <a:pt x="1759" y="1"/>
                    <a:pt x="1643" y="1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737;p52"/>
            <p:cNvSpPr/>
            <p:nvPr/>
          </p:nvSpPr>
          <p:spPr>
            <a:xfrm>
              <a:off x="3133814" y="3426663"/>
              <a:ext cx="114911" cy="176524"/>
            </a:xfrm>
            <a:custGeom>
              <a:avLst/>
              <a:gdLst/>
              <a:ahLst/>
              <a:cxnLst/>
              <a:rect l="l" t="t" r="r" b="b"/>
              <a:pathLst>
                <a:path w="1354" h="2080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68" y="196"/>
                    <a:pt x="126" y="405"/>
                    <a:pt x="126" y="615"/>
                  </a:cubicBezTo>
                  <a:cubicBezTo>
                    <a:pt x="126" y="1340"/>
                    <a:pt x="642" y="1954"/>
                    <a:pt x="1354" y="2079"/>
                  </a:cubicBezTo>
                  <a:cubicBezTo>
                    <a:pt x="1" y="1479"/>
                    <a:pt x="252" y="43"/>
                    <a:pt x="25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738;p52"/>
            <p:cNvSpPr/>
            <p:nvPr/>
          </p:nvSpPr>
          <p:spPr>
            <a:xfrm>
              <a:off x="3331555" y="3418430"/>
              <a:ext cx="56013" cy="45065"/>
            </a:xfrm>
            <a:custGeom>
              <a:avLst/>
              <a:gdLst/>
              <a:ahLst/>
              <a:cxnLst/>
              <a:rect l="l" t="t" r="r" b="b"/>
              <a:pathLst>
                <a:path w="660" h="531" extrusionOk="0">
                  <a:moveTo>
                    <a:pt x="322" y="1"/>
                  </a:moveTo>
                  <a:cubicBezTo>
                    <a:pt x="280" y="1"/>
                    <a:pt x="237" y="10"/>
                    <a:pt x="195" y="28"/>
                  </a:cubicBezTo>
                  <a:cubicBezTo>
                    <a:pt x="0" y="140"/>
                    <a:pt x="28" y="433"/>
                    <a:pt x="251" y="516"/>
                  </a:cubicBezTo>
                  <a:cubicBezTo>
                    <a:pt x="281" y="526"/>
                    <a:pt x="310" y="531"/>
                    <a:pt x="339" y="531"/>
                  </a:cubicBezTo>
                  <a:cubicBezTo>
                    <a:pt x="514" y="531"/>
                    <a:pt x="660" y="360"/>
                    <a:pt x="600" y="168"/>
                  </a:cubicBezTo>
                  <a:cubicBezTo>
                    <a:pt x="549" y="66"/>
                    <a:pt x="438" y="1"/>
                    <a:pt x="32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739;p52"/>
            <p:cNvSpPr/>
            <p:nvPr/>
          </p:nvSpPr>
          <p:spPr>
            <a:xfrm>
              <a:off x="3274694" y="2920003"/>
              <a:ext cx="300770" cy="227445"/>
            </a:xfrm>
            <a:custGeom>
              <a:avLst/>
              <a:gdLst/>
              <a:ahLst/>
              <a:cxnLst/>
              <a:rect l="l" t="t" r="r" b="b"/>
              <a:pathLst>
                <a:path w="3544" h="2680" extrusionOk="0">
                  <a:moveTo>
                    <a:pt x="182" y="1"/>
                  </a:moveTo>
                  <a:lnTo>
                    <a:pt x="1" y="266"/>
                  </a:lnTo>
                  <a:lnTo>
                    <a:pt x="3362" y="2679"/>
                  </a:lnTo>
                  <a:lnTo>
                    <a:pt x="3544" y="2428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740;p52"/>
            <p:cNvSpPr/>
            <p:nvPr/>
          </p:nvSpPr>
          <p:spPr>
            <a:xfrm>
              <a:off x="3465307" y="3024220"/>
              <a:ext cx="164643" cy="164643"/>
            </a:xfrm>
            <a:custGeom>
              <a:avLst/>
              <a:gdLst/>
              <a:ahLst/>
              <a:cxnLst/>
              <a:rect l="l" t="t" r="r" b="b"/>
              <a:pathLst>
                <a:path w="1940" h="1940" extrusionOk="0">
                  <a:moveTo>
                    <a:pt x="963" y="0"/>
                  </a:moveTo>
                  <a:cubicBezTo>
                    <a:pt x="433" y="0"/>
                    <a:pt x="0" y="433"/>
                    <a:pt x="0" y="977"/>
                  </a:cubicBezTo>
                  <a:cubicBezTo>
                    <a:pt x="0" y="1507"/>
                    <a:pt x="433" y="1939"/>
                    <a:pt x="963" y="1939"/>
                  </a:cubicBezTo>
                  <a:cubicBezTo>
                    <a:pt x="1507" y="1939"/>
                    <a:pt x="1939" y="1507"/>
                    <a:pt x="1939" y="977"/>
                  </a:cubicBezTo>
                  <a:cubicBezTo>
                    <a:pt x="1939" y="433"/>
                    <a:pt x="1507" y="0"/>
                    <a:pt x="963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741;p52"/>
            <p:cNvSpPr/>
            <p:nvPr/>
          </p:nvSpPr>
          <p:spPr>
            <a:xfrm>
              <a:off x="3449946" y="3024220"/>
              <a:ext cx="151573" cy="164728"/>
            </a:xfrm>
            <a:custGeom>
              <a:avLst/>
              <a:gdLst/>
              <a:ahLst/>
              <a:cxnLst/>
              <a:rect l="l" t="t" r="r" b="b"/>
              <a:pathLst>
                <a:path w="1786" h="1941" extrusionOk="0">
                  <a:moveTo>
                    <a:pt x="1144" y="0"/>
                  </a:moveTo>
                  <a:cubicBezTo>
                    <a:pt x="474" y="0"/>
                    <a:pt x="0" y="670"/>
                    <a:pt x="237" y="1312"/>
                  </a:cubicBezTo>
                  <a:cubicBezTo>
                    <a:pt x="388" y="1711"/>
                    <a:pt x="764" y="1940"/>
                    <a:pt x="1151" y="1940"/>
                  </a:cubicBezTo>
                  <a:cubicBezTo>
                    <a:pt x="1372" y="1940"/>
                    <a:pt x="1597" y="1865"/>
                    <a:pt x="1785" y="1702"/>
                  </a:cubicBezTo>
                  <a:lnTo>
                    <a:pt x="1785" y="1702"/>
                  </a:lnTo>
                  <a:cubicBezTo>
                    <a:pt x="1779" y="1705"/>
                    <a:pt x="1768" y="1711"/>
                    <a:pt x="1747" y="1711"/>
                  </a:cubicBezTo>
                  <a:cubicBezTo>
                    <a:pt x="1675" y="1711"/>
                    <a:pt x="1492" y="1638"/>
                    <a:pt x="1046" y="1116"/>
                  </a:cubicBezTo>
                  <a:cubicBezTo>
                    <a:pt x="432" y="405"/>
                    <a:pt x="1297" y="14"/>
                    <a:pt x="1297" y="14"/>
                  </a:cubicBezTo>
                  <a:cubicBezTo>
                    <a:pt x="1241" y="0"/>
                    <a:pt x="1200" y="0"/>
                    <a:pt x="114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742;p52"/>
            <p:cNvSpPr/>
            <p:nvPr/>
          </p:nvSpPr>
          <p:spPr>
            <a:xfrm>
              <a:off x="3584885" y="3069030"/>
              <a:ext cx="38615" cy="32080"/>
            </a:xfrm>
            <a:custGeom>
              <a:avLst/>
              <a:gdLst/>
              <a:ahLst/>
              <a:cxnLst/>
              <a:rect l="l" t="t" r="r" b="b"/>
              <a:pathLst>
                <a:path w="455" h="378" extrusionOk="0">
                  <a:moveTo>
                    <a:pt x="218" y="0"/>
                  </a:moveTo>
                  <a:cubicBezTo>
                    <a:pt x="191" y="0"/>
                    <a:pt x="165" y="6"/>
                    <a:pt x="140" y="16"/>
                  </a:cubicBezTo>
                  <a:cubicBezTo>
                    <a:pt x="0" y="100"/>
                    <a:pt x="14" y="309"/>
                    <a:pt x="168" y="365"/>
                  </a:cubicBezTo>
                  <a:cubicBezTo>
                    <a:pt x="191" y="374"/>
                    <a:pt x="214" y="378"/>
                    <a:pt x="237" y="378"/>
                  </a:cubicBezTo>
                  <a:cubicBezTo>
                    <a:pt x="360" y="378"/>
                    <a:pt x="454" y="258"/>
                    <a:pt x="419" y="128"/>
                  </a:cubicBezTo>
                  <a:cubicBezTo>
                    <a:pt x="377" y="45"/>
                    <a:pt x="297" y="0"/>
                    <a:pt x="21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743;p52"/>
            <p:cNvSpPr/>
            <p:nvPr/>
          </p:nvSpPr>
          <p:spPr>
            <a:xfrm>
              <a:off x="2672133" y="2936637"/>
              <a:ext cx="521002" cy="466432"/>
            </a:xfrm>
            <a:custGeom>
              <a:avLst/>
              <a:gdLst/>
              <a:ahLst/>
              <a:cxnLst/>
              <a:rect l="l" t="t" r="r" b="b"/>
              <a:pathLst>
                <a:path w="6139" h="5496" extrusionOk="0">
                  <a:moveTo>
                    <a:pt x="5929" y="0"/>
                  </a:moveTo>
                  <a:lnTo>
                    <a:pt x="1" y="5259"/>
                  </a:lnTo>
                  <a:lnTo>
                    <a:pt x="210" y="5496"/>
                  </a:lnTo>
                  <a:lnTo>
                    <a:pt x="6138" y="237"/>
                  </a:lnTo>
                  <a:lnTo>
                    <a:pt x="59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744;p52"/>
            <p:cNvSpPr/>
            <p:nvPr/>
          </p:nvSpPr>
          <p:spPr>
            <a:xfrm>
              <a:off x="2509951" y="3240887"/>
              <a:ext cx="323260" cy="324364"/>
            </a:xfrm>
            <a:custGeom>
              <a:avLst/>
              <a:gdLst/>
              <a:ahLst/>
              <a:cxnLst/>
              <a:rect l="l" t="t" r="r" b="b"/>
              <a:pathLst>
                <a:path w="3809" h="3822" extrusionOk="0">
                  <a:moveTo>
                    <a:pt x="1898" y="0"/>
                  </a:moveTo>
                  <a:cubicBezTo>
                    <a:pt x="852" y="0"/>
                    <a:pt x="1" y="851"/>
                    <a:pt x="1" y="1911"/>
                  </a:cubicBezTo>
                  <a:cubicBezTo>
                    <a:pt x="1" y="2957"/>
                    <a:pt x="852" y="3822"/>
                    <a:pt x="1898" y="3822"/>
                  </a:cubicBezTo>
                  <a:cubicBezTo>
                    <a:pt x="2958" y="3822"/>
                    <a:pt x="3809" y="2957"/>
                    <a:pt x="3809" y="1911"/>
                  </a:cubicBezTo>
                  <a:cubicBezTo>
                    <a:pt x="3809" y="851"/>
                    <a:pt x="2958" y="0"/>
                    <a:pt x="189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745;p52"/>
            <p:cNvSpPr/>
            <p:nvPr/>
          </p:nvSpPr>
          <p:spPr>
            <a:xfrm>
              <a:off x="2446640" y="3273986"/>
              <a:ext cx="259949" cy="291605"/>
            </a:xfrm>
            <a:custGeom>
              <a:avLst/>
              <a:gdLst/>
              <a:ahLst/>
              <a:cxnLst/>
              <a:rect l="l" t="t" r="r" b="b"/>
              <a:pathLst>
                <a:path w="3063" h="343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1" y="1150"/>
                    <a:pt x="907" y="3436"/>
                    <a:pt x="2633" y="3436"/>
                  </a:cubicBezTo>
                  <a:cubicBezTo>
                    <a:pt x="2771" y="3436"/>
                    <a:pt x="2915" y="3421"/>
                    <a:pt x="3062" y="3390"/>
                  </a:cubicBezTo>
                  <a:lnTo>
                    <a:pt x="3062" y="3376"/>
                  </a:lnTo>
                  <a:cubicBezTo>
                    <a:pt x="3062" y="3376"/>
                    <a:pt x="3062" y="3376"/>
                    <a:pt x="3060" y="3376"/>
                  </a:cubicBezTo>
                  <a:cubicBezTo>
                    <a:pt x="3036" y="3376"/>
                    <a:pt x="2774" y="3351"/>
                    <a:pt x="1821" y="2372"/>
                  </a:cubicBezTo>
                  <a:cubicBezTo>
                    <a:pt x="803" y="1354"/>
                    <a:pt x="1458" y="42"/>
                    <a:pt x="148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746;p52"/>
            <p:cNvSpPr/>
            <p:nvPr/>
          </p:nvSpPr>
          <p:spPr>
            <a:xfrm>
              <a:off x="2480417" y="3336703"/>
              <a:ext cx="162267" cy="226257"/>
            </a:xfrm>
            <a:custGeom>
              <a:avLst/>
              <a:gdLst/>
              <a:ahLst/>
              <a:cxnLst/>
              <a:rect l="l" t="t" r="r" b="b"/>
              <a:pathLst>
                <a:path w="1912" h="2666" extrusionOk="0">
                  <a:moveTo>
                    <a:pt x="502" y="1"/>
                  </a:moveTo>
                  <a:cubicBezTo>
                    <a:pt x="0" y="1131"/>
                    <a:pt x="698" y="2442"/>
                    <a:pt x="1911" y="2665"/>
                  </a:cubicBezTo>
                  <a:cubicBezTo>
                    <a:pt x="181" y="1898"/>
                    <a:pt x="488" y="57"/>
                    <a:pt x="50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747;p52"/>
            <p:cNvSpPr/>
            <p:nvPr/>
          </p:nvSpPr>
          <p:spPr>
            <a:xfrm>
              <a:off x="2738415" y="3326858"/>
              <a:ext cx="71289" cy="57965"/>
            </a:xfrm>
            <a:custGeom>
              <a:avLst/>
              <a:gdLst/>
              <a:ahLst/>
              <a:cxnLst/>
              <a:rect l="l" t="t" r="r" b="b"/>
              <a:pathLst>
                <a:path w="840" h="683" extrusionOk="0">
                  <a:moveTo>
                    <a:pt x="408" y="1"/>
                  </a:moveTo>
                  <a:cubicBezTo>
                    <a:pt x="356" y="1"/>
                    <a:pt x="303" y="11"/>
                    <a:pt x="252" y="33"/>
                  </a:cubicBezTo>
                  <a:cubicBezTo>
                    <a:pt x="1" y="187"/>
                    <a:pt x="43" y="563"/>
                    <a:pt x="308" y="661"/>
                  </a:cubicBezTo>
                  <a:cubicBezTo>
                    <a:pt x="350" y="676"/>
                    <a:pt x="391" y="682"/>
                    <a:pt x="432" y="682"/>
                  </a:cubicBezTo>
                  <a:cubicBezTo>
                    <a:pt x="659" y="682"/>
                    <a:pt x="839" y="465"/>
                    <a:pt x="768" y="228"/>
                  </a:cubicBezTo>
                  <a:cubicBezTo>
                    <a:pt x="696" y="84"/>
                    <a:pt x="555" y="1"/>
                    <a:pt x="40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748;p52"/>
            <p:cNvSpPr/>
            <p:nvPr/>
          </p:nvSpPr>
          <p:spPr>
            <a:xfrm>
              <a:off x="2934969" y="2695103"/>
              <a:ext cx="454635" cy="416615"/>
            </a:xfrm>
            <a:custGeom>
              <a:avLst/>
              <a:gdLst/>
              <a:ahLst/>
              <a:cxnLst/>
              <a:rect l="l" t="t" r="r" b="b"/>
              <a:pathLst>
                <a:path w="5357" h="4909" extrusionOk="0">
                  <a:moveTo>
                    <a:pt x="2902" y="1"/>
                  </a:moveTo>
                  <a:cubicBezTo>
                    <a:pt x="2706" y="1"/>
                    <a:pt x="2511" y="29"/>
                    <a:pt x="2330" y="70"/>
                  </a:cubicBezTo>
                  <a:cubicBezTo>
                    <a:pt x="1995" y="140"/>
                    <a:pt x="1688" y="294"/>
                    <a:pt x="1409" y="503"/>
                  </a:cubicBezTo>
                  <a:cubicBezTo>
                    <a:pt x="1074" y="754"/>
                    <a:pt x="823" y="1075"/>
                    <a:pt x="656" y="1451"/>
                  </a:cubicBezTo>
                  <a:cubicBezTo>
                    <a:pt x="0" y="2916"/>
                    <a:pt x="907" y="4590"/>
                    <a:pt x="2469" y="4869"/>
                  </a:cubicBezTo>
                  <a:cubicBezTo>
                    <a:pt x="2620" y="4895"/>
                    <a:pt x="2770" y="4908"/>
                    <a:pt x="2919" y="4908"/>
                  </a:cubicBezTo>
                  <a:cubicBezTo>
                    <a:pt x="3323" y="4908"/>
                    <a:pt x="3717" y="4811"/>
                    <a:pt x="4073" y="4618"/>
                  </a:cubicBezTo>
                  <a:cubicBezTo>
                    <a:pt x="4227" y="4534"/>
                    <a:pt x="4366" y="4436"/>
                    <a:pt x="4506" y="4325"/>
                  </a:cubicBezTo>
                  <a:cubicBezTo>
                    <a:pt x="4687" y="4157"/>
                    <a:pt x="4855" y="3962"/>
                    <a:pt x="4980" y="3753"/>
                  </a:cubicBezTo>
                  <a:cubicBezTo>
                    <a:pt x="5092" y="3585"/>
                    <a:pt x="5175" y="3404"/>
                    <a:pt x="5245" y="3209"/>
                  </a:cubicBezTo>
                  <a:cubicBezTo>
                    <a:pt x="5301" y="3028"/>
                    <a:pt x="5329" y="2846"/>
                    <a:pt x="5343" y="2651"/>
                  </a:cubicBezTo>
                  <a:lnTo>
                    <a:pt x="5343" y="2456"/>
                  </a:lnTo>
                  <a:lnTo>
                    <a:pt x="5357" y="2456"/>
                  </a:lnTo>
                  <a:cubicBezTo>
                    <a:pt x="5343" y="1675"/>
                    <a:pt x="4980" y="949"/>
                    <a:pt x="4352" y="489"/>
                  </a:cubicBezTo>
                  <a:cubicBezTo>
                    <a:pt x="4241" y="405"/>
                    <a:pt x="4129" y="335"/>
                    <a:pt x="4004" y="266"/>
                  </a:cubicBezTo>
                  <a:cubicBezTo>
                    <a:pt x="3780" y="154"/>
                    <a:pt x="3529" y="70"/>
                    <a:pt x="3278" y="29"/>
                  </a:cubicBezTo>
                  <a:cubicBezTo>
                    <a:pt x="3153" y="15"/>
                    <a:pt x="3027" y="1"/>
                    <a:pt x="2902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749;p52"/>
            <p:cNvSpPr/>
            <p:nvPr/>
          </p:nvSpPr>
          <p:spPr>
            <a:xfrm>
              <a:off x="2939721" y="2701044"/>
              <a:ext cx="339809" cy="411523"/>
            </a:xfrm>
            <a:custGeom>
              <a:avLst/>
              <a:gdLst/>
              <a:ahLst/>
              <a:cxnLst/>
              <a:rect l="l" t="t" r="r" b="b"/>
              <a:pathLst>
                <a:path w="4004" h="4849" extrusionOk="0">
                  <a:moveTo>
                    <a:pt x="2260" y="0"/>
                  </a:moveTo>
                  <a:lnTo>
                    <a:pt x="2260" y="0"/>
                  </a:lnTo>
                  <a:cubicBezTo>
                    <a:pt x="823" y="335"/>
                    <a:pt x="0" y="1883"/>
                    <a:pt x="530" y="3264"/>
                  </a:cubicBezTo>
                  <a:cubicBezTo>
                    <a:pt x="918" y="4258"/>
                    <a:pt x="1858" y="4848"/>
                    <a:pt x="2835" y="4848"/>
                  </a:cubicBezTo>
                  <a:cubicBezTo>
                    <a:pt x="3230" y="4848"/>
                    <a:pt x="3630" y="4752"/>
                    <a:pt x="4003" y="4548"/>
                  </a:cubicBezTo>
                  <a:cubicBezTo>
                    <a:pt x="4003" y="4548"/>
                    <a:pt x="3683" y="4422"/>
                    <a:pt x="2609" y="3571"/>
                  </a:cubicBezTo>
                  <a:cubicBezTo>
                    <a:pt x="405" y="1828"/>
                    <a:pt x="2260" y="1"/>
                    <a:pt x="226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750;p52"/>
            <p:cNvSpPr/>
            <p:nvPr/>
          </p:nvSpPr>
          <p:spPr>
            <a:xfrm>
              <a:off x="3284199" y="2805601"/>
              <a:ext cx="91233" cy="90469"/>
            </a:xfrm>
            <a:custGeom>
              <a:avLst/>
              <a:gdLst/>
              <a:ahLst/>
              <a:cxnLst/>
              <a:rect l="l" t="t" r="r" b="b"/>
              <a:pathLst>
                <a:path w="1075" h="1066" extrusionOk="0">
                  <a:moveTo>
                    <a:pt x="427" y="0"/>
                  </a:moveTo>
                  <a:cubicBezTo>
                    <a:pt x="360" y="0"/>
                    <a:pt x="296" y="17"/>
                    <a:pt x="237" y="52"/>
                  </a:cubicBezTo>
                  <a:cubicBezTo>
                    <a:pt x="28" y="177"/>
                    <a:pt x="0" y="498"/>
                    <a:pt x="154" y="763"/>
                  </a:cubicBezTo>
                  <a:cubicBezTo>
                    <a:pt x="274" y="954"/>
                    <a:pt x="468" y="1066"/>
                    <a:pt x="640" y="1066"/>
                  </a:cubicBezTo>
                  <a:cubicBezTo>
                    <a:pt x="706" y="1066"/>
                    <a:pt x="769" y="1049"/>
                    <a:pt x="823" y="1014"/>
                  </a:cubicBezTo>
                  <a:cubicBezTo>
                    <a:pt x="1032" y="889"/>
                    <a:pt x="1074" y="568"/>
                    <a:pt x="907" y="303"/>
                  </a:cubicBezTo>
                  <a:cubicBezTo>
                    <a:pt x="786" y="112"/>
                    <a:pt x="600" y="0"/>
                    <a:pt x="42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751;p52"/>
            <p:cNvSpPr/>
            <p:nvPr/>
          </p:nvSpPr>
          <p:spPr>
            <a:xfrm>
              <a:off x="1368821" y="2197948"/>
              <a:ext cx="414408" cy="684287"/>
            </a:xfrm>
            <a:custGeom>
              <a:avLst/>
              <a:gdLst/>
              <a:ahLst/>
              <a:cxnLst/>
              <a:rect l="l" t="t" r="r" b="b"/>
              <a:pathLst>
                <a:path w="4883" h="8063" extrusionOk="0">
                  <a:moveTo>
                    <a:pt x="949" y="0"/>
                  </a:moveTo>
                  <a:lnTo>
                    <a:pt x="1563" y="488"/>
                  </a:lnTo>
                  <a:lnTo>
                    <a:pt x="0" y="1242"/>
                  </a:lnTo>
                  <a:lnTo>
                    <a:pt x="154" y="6821"/>
                  </a:lnTo>
                  <a:lnTo>
                    <a:pt x="1284" y="8063"/>
                  </a:lnTo>
                  <a:lnTo>
                    <a:pt x="4882" y="907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752;p52"/>
            <p:cNvSpPr/>
            <p:nvPr/>
          </p:nvSpPr>
          <p:spPr>
            <a:xfrm>
              <a:off x="1211391" y="1658105"/>
              <a:ext cx="925820" cy="616817"/>
            </a:xfrm>
            <a:custGeom>
              <a:avLst/>
              <a:gdLst/>
              <a:ahLst/>
              <a:cxnLst/>
              <a:rect l="l" t="t" r="r" b="b"/>
              <a:pathLst>
                <a:path w="10909" h="7268" extrusionOk="0">
                  <a:moveTo>
                    <a:pt x="10908" y="1"/>
                  </a:moveTo>
                  <a:lnTo>
                    <a:pt x="0" y="5692"/>
                  </a:lnTo>
                  <a:lnTo>
                    <a:pt x="84" y="5817"/>
                  </a:lnTo>
                  <a:lnTo>
                    <a:pt x="6737" y="7268"/>
                  </a:lnTo>
                  <a:lnTo>
                    <a:pt x="10252" y="2219"/>
                  </a:lnTo>
                  <a:lnTo>
                    <a:pt x="10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753;p52"/>
            <p:cNvSpPr/>
            <p:nvPr/>
          </p:nvSpPr>
          <p:spPr>
            <a:xfrm>
              <a:off x="1211391" y="1603705"/>
              <a:ext cx="925820" cy="635742"/>
            </a:xfrm>
            <a:custGeom>
              <a:avLst/>
              <a:gdLst/>
              <a:ahLst/>
              <a:cxnLst/>
              <a:rect l="l" t="t" r="r" b="b"/>
              <a:pathLst>
                <a:path w="10909" h="7491" extrusionOk="0">
                  <a:moveTo>
                    <a:pt x="4715" y="0"/>
                  </a:moveTo>
                  <a:lnTo>
                    <a:pt x="3892" y="1702"/>
                  </a:lnTo>
                  <a:lnTo>
                    <a:pt x="0" y="6333"/>
                  </a:lnTo>
                  <a:lnTo>
                    <a:pt x="6668" y="7490"/>
                  </a:lnTo>
                  <a:lnTo>
                    <a:pt x="10113" y="2762"/>
                  </a:lnTo>
                  <a:lnTo>
                    <a:pt x="10908" y="642"/>
                  </a:lnTo>
                  <a:lnTo>
                    <a:pt x="4715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754;p52"/>
            <p:cNvSpPr/>
            <p:nvPr/>
          </p:nvSpPr>
          <p:spPr>
            <a:xfrm>
              <a:off x="1541611" y="1603705"/>
              <a:ext cx="595600" cy="234404"/>
            </a:xfrm>
            <a:custGeom>
              <a:avLst/>
              <a:gdLst/>
              <a:ahLst/>
              <a:cxnLst/>
              <a:rect l="l" t="t" r="r" b="b"/>
              <a:pathLst>
                <a:path w="7018" h="2762" extrusionOk="0">
                  <a:moveTo>
                    <a:pt x="824" y="0"/>
                  </a:moveTo>
                  <a:lnTo>
                    <a:pt x="1" y="1702"/>
                  </a:lnTo>
                  <a:lnTo>
                    <a:pt x="6222" y="2762"/>
                  </a:lnTo>
                  <a:lnTo>
                    <a:pt x="7017" y="642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755;p52"/>
            <p:cNvSpPr/>
            <p:nvPr/>
          </p:nvSpPr>
          <p:spPr>
            <a:xfrm>
              <a:off x="1919272" y="1848718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1" y="405"/>
                  </a:lnTo>
                  <a:lnTo>
                    <a:pt x="600" y="503"/>
                  </a:lnTo>
                  <a:lnTo>
                    <a:pt x="893" y="182"/>
                  </a:lnTo>
                  <a:lnTo>
                    <a:pt x="879" y="112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756;p52"/>
            <p:cNvSpPr/>
            <p:nvPr/>
          </p:nvSpPr>
          <p:spPr>
            <a:xfrm>
              <a:off x="1919272" y="1858223"/>
              <a:ext cx="75872" cy="33183"/>
            </a:xfrm>
            <a:custGeom>
              <a:avLst/>
              <a:gdLst/>
              <a:ahLst/>
              <a:cxnLst/>
              <a:rect l="l" t="t" r="r" b="b"/>
              <a:pathLst>
                <a:path w="894" h="391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81"/>
                  </a:lnTo>
                  <a:lnTo>
                    <a:pt x="1" y="293"/>
                  </a:lnTo>
                  <a:lnTo>
                    <a:pt x="600" y="391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6E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757;p52"/>
            <p:cNvSpPr/>
            <p:nvPr/>
          </p:nvSpPr>
          <p:spPr>
            <a:xfrm>
              <a:off x="1824560" y="1833357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391"/>
                  </a:lnTo>
                  <a:lnTo>
                    <a:pt x="600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758;p52"/>
            <p:cNvSpPr/>
            <p:nvPr/>
          </p:nvSpPr>
          <p:spPr>
            <a:xfrm>
              <a:off x="1824560" y="1841589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3" y="294"/>
                  </a:lnTo>
                  <a:lnTo>
                    <a:pt x="15" y="196"/>
                  </a:lnTo>
                  <a:lnTo>
                    <a:pt x="1" y="294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759;p52"/>
            <p:cNvSpPr/>
            <p:nvPr/>
          </p:nvSpPr>
          <p:spPr>
            <a:xfrm>
              <a:off x="1729848" y="1817911"/>
              <a:ext cx="75872" cy="41500"/>
            </a:xfrm>
            <a:custGeom>
              <a:avLst/>
              <a:gdLst/>
              <a:ahLst/>
              <a:cxnLst/>
              <a:rect l="l" t="t" r="r" b="b"/>
              <a:pathLst>
                <a:path w="894" h="489" extrusionOk="0">
                  <a:moveTo>
                    <a:pt x="308" y="1"/>
                  </a:moveTo>
                  <a:lnTo>
                    <a:pt x="15" y="280"/>
                  </a:lnTo>
                  <a:lnTo>
                    <a:pt x="1" y="391"/>
                  </a:lnTo>
                  <a:lnTo>
                    <a:pt x="587" y="489"/>
                  </a:lnTo>
                  <a:lnTo>
                    <a:pt x="893" y="168"/>
                  </a:lnTo>
                  <a:lnTo>
                    <a:pt x="880" y="98"/>
                  </a:lnTo>
                  <a:lnTo>
                    <a:pt x="30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760;p52"/>
            <p:cNvSpPr/>
            <p:nvPr/>
          </p:nvSpPr>
          <p:spPr>
            <a:xfrm>
              <a:off x="1729848" y="1826228"/>
              <a:ext cx="75872" cy="33183"/>
            </a:xfrm>
            <a:custGeom>
              <a:avLst/>
              <a:gdLst/>
              <a:ahLst/>
              <a:cxnLst/>
              <a:rect l="l" t="t" r="r" b="b"/>
              <a:pathLst>
                <a:path w="894" h="391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82"/>
                  </a:lnTo>
                  <a:lnTo>
                    <a:pt x="1" y="293"/>
                  </a:lnTo>
                  <a:lnTo>
                    <a:pt x="587" y="391"/>
                  </a:lnTo>
                  <a:lnTo>
                    <a:pt x="893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761;p52"/>
            <p:cNvSpPr/>
            <p:nvPr/>
          </p:nvSpPr>
          <p:spPr>
            <a:xfrm>
              <a:off x="1633947" y="1801362"/>
              <a:ext cx="77060" cy="42688"/>
            </a:xfrm>
            <a:custGeom>
              <a:avLst/>
              <a:gdLst/>
              <a:ahLst/>
              <a:cxnLst/>
              <a:rect l="l" t="t" r="r" b="b"/>
              <a:pathLst>
                <a:path w="908" h="503" extrusionOk="0">
                  <a:moveTo>
                    <a:pt x="322" y="0"/>
                  </a:moveTo>
                  <a:lnTo>
                    <a:pt x="29" y="293"/>
                  </a:lnTo>
                  <a:lnTo>
                    <a:pt x="1" y="391"/>
                  </a:lnTo>
                  <a:lnTo>
                    <a:pt x="601" y="503"/>
                  </a:lnTo>
                  <a:lnTo>
                    <a:pt x="908" y="168"/>
                  </a:lnTo>
                  <a:lnTo>
                    <a:pt x="894" y="98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762;p52"/>
            <p:cNvSpPr/>
            <p:nvPr/>
          </p:nvSpPr>
          <p:spPr>
            <a:xfrm>
              <a:off x="1633947" y="1809679"/>
              <a:ext cx="77060" cy="34371"/>
            </a:xfrm>
            <a:custGeom>
              <a:avLst/>
              <a:gdLst/>
              <a:ahLst/>
              <a:cxnLst/>
              <a:rect l="l" t="t" r="r" b="b"/>
              <a:pathLst>
                <a:path w="908" h="405" extrusionOk="0">
                  <a:moveTo>
                    <a:pt x="894" y="0"/>
                  </a:moveTo>
                  <a:lnTo>
                    <a:pt x="587" y="293"/>
                  </a:lnTo>
                  <a:lnTo>
                    <a:pt x="29" y="195"/>
                  </a:lnTo>
                  <a:lnTo>
                    <a:pt x="1" y="293"/>
                  </a:lnTo>
                  <a:lnTo>
                    <a:pt x="601" y="405"/>
                  </a:lnTo>
                  <a:lnTo>
                    <a:pt x="908" y="70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763;p52"/>
            <p:cNvSpPr/>
            <p:nvPr/>
          </p:nvSpPr>
          <p:spPr>
            <a:xfrm>
              <a:off x="1539320" y="1786001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28" y="279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764;p52"/>
            <p:cNvSpPr/>
            <p:nvPr/>
          </p:nvSpPr>
          <p:spPr>
            <a:xfrm>
              <a:off x="1539320" y="1794233"/>
              <a:ext cx="75787" cy="34456"/>
            </a:xfrm>
            <a:custGeom>
              <a:avLst/>
              <a:gdLst/>
              <a:ahLst/>
              <a:cxnLst/>
              <a:rect l="l" t="t" r="r" b="b"/>
              <a:pathLst>
                <a:path w="893" h="406" extrusionOk="0">
                  <a:moveTo>
                    <a:pt x="893" y="1"/>
                  </a:moveTo>
                  <a:lnTo>
                    <a:pt x="572" y="294"/>
                  </a:lnTo>
                  <a:lnTo>
                    <a:pt x="28" y="182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765;p52"/>
            <p:cNvSpPr/>
            <p:nvPr/>
          </p:nvSpPr>
          <p:spPr>
            <a:xfrm>
              <a:off x="1864787" y="1918564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2" y="0"/>
                  </a:moveTo>
                  <a:lnTo>
                    <a:pt x="15" y="293"/>
                  </a:lnTo>
                  <a:lnTo>
                    <a:pt x="1" y="391"/>
                  </a:lnTo>
                  <a:lnTo>
                    <a:pt x="601" y="503"/>
                  </a:lnTo>
                  <a:lnTo>
                    <a:pt x="894" y="168"/>
                  </a:lnTo>
                  <a:lnTo>
                    <a:pt x="880" y="98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766;p52"/>
            <p:cNvSpPr/>
            <p:nvPr/>
          </p:nvSpPr>
          <p:spPr>
            <a:xfrm>
              <a:off x="1864787" y="1926881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95"/>
                  </a:lnTo>
                  <a:lnTo>
                    <a:pt x="1" y="293"/>
                  </a:lnTo>
                  <a:lnTo>
                    <a:pt x="601" y="405"/>
                  </a:lnTo>
                  <a:lnTo>
                    <a:pt x="894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767;p52"/>
            <p:cNvSpPr/>
            <p:nvPr/>
          </p:nvSpPr>
          <p:spPr>
            <a:xfrm>
              <a:off x="1770075" y="1902015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4" y="181"/>
                  </a:lnTo>
                  <a:lnTo>
                    <a:pt x="880" y="112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768;p52"/>
            <p:cNvSpPr/>
            <p:nvPr/>
          </p:nvSpPr>
          <p:spPr>
            <a:xfrm>
              <a:off x="1770075" y="1911435"/>
              <a:ext cx="75872" cy="33268"/>
            </a:xfrm>
            <a:custGeom>
              <a:avLst/>
              <a:gdLst/>
              <a:ahLst/>
              <a:cxnLst/>
              <a:rect l="l" t="t" r="r" b="b"/>
              <a:pathLst>
                <a:path w="894" h="392" extrusionOk="0">
                  <a:moveTo>
                    <a:pt x="880" y="1"/>
                  </a:moveTo>
                  <a:lnTo>
                    <a:pt x="573" y="294"/>
                  </a:lnTo>
                  <a:lnTo>
                    <a:pt x="15" y="182"/>
                  </a:lnTo>
                  <a:lnTo>
                    <a:pt x="1" y="294"/>
                  </a:lnTo>
                  <a:lnTo>
                    <a:pt x="601" y="391"/>
                  </a:lnTo>
                  <a:lnTo>
                    <a:pt x="894" y="70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769;p52"/>
            <p:cNvSpPr/>
            <p:nvPr/>
          </p:nvSpPr>
          <p:spPr>
            <a:xfrm>
              <a:off x="1675448" y="1886569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1"/>
                  </a:moveTo>
                  <a:lnTo>
                    <a:pt x="14" y="294"/>
                  </a:lnTo>
                  <a:lnTo>
                    <a:pt x="0" y="391"/>
                  </a:lnTo>
                  <a:lnTo>
                    <a:pt x="586" y="503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07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770;p52"/>
            <p:cNvSpPr/>
            <p:nvPr/>
          </p:nvSpPr>
          <p:spPr>
            <a:xfrm>
              <a:off x="1675448" y="1894886"/>
              <a:ext cx="75787" cy="34371"/>
            </a:xfrm>
            <a:custGeom>
              <a:avLst/>
              <a:gdLst/>
              <a:ahLst/>
              <a:cxnLst/>
              <a:rect l="l" t="t" r="r" b="b"/>
              <a:pathLst>
                <a:path w="893" h="405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96"/>
                  </a:lnTo>
                  <a:lnTo>
                    <a:pt x="0" y="293"/>
                  </a:lnTo>
                  <a:lnTo>
                    <a:pt x="586" y="405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771;p52"/>
            <p:cNvSpPr/>
            <p:nvPr/>
          </p:nvSpPr>
          <p:spPr>
            <a:xfrm>
              <a:off x="1579547" y="1870020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1"/>
                  </a:moveTo>
                  <a:lnTo>
                    <a:pt x="28" y="293"/>
                  </a:lnTo>
                  <a:lnTo>
                    <a:pt x="0" y="405"/>
                  </a:lnTo>
                  <a:lnTo>
                    <a:pt x="600" y="503"/>
                  </a:lnTo>
                  <a:lnTo>
                    <a:pt x="893" y="182"/>
                  </a:lnTo>
                  <a:lnTo>
                    <a:pt x="893" y="112"/>
                  </a:lnTo>
                  <a:lnTo>
                    <a:pt x="3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772;p52"/>
            <p:cNvSpPr/>
            <p:nvPr/>
          </p:nvSpPr>
          <p:spPr>
            <a:xfrm>
              <a:off x="1579547" y="1879525"/>
              <a:ext cx="75787" cy="33183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893" y="0"/>
                  </a:moveTo>
                  <a:lnTo>
                    <a:pt x="586" y="293"/>
                  </a:lnTo>
                  <a:lnTo>
                    <a:pt x="28" y="181"/>
                  </a:lnTo>
                  <a:lnTo>
                    <a:pt x="0" y="293"/>
                  </a:lnTo>
                  <a:lnTo>
                    <a:pt x="600" y="391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773;p52"/>
            <p:cNvSpPr/>
            <p:nvPr/>
          </p:nvSpPr>
          <p:spPr>
            <a:xfrm>
              <a:off x="1484835" y="1854659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8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774;p52"/>
            <p:cNvSpPr/>
            <p:nvPr/>
          </p:nvSpPr>
          <p:spPr>
            <a:xfrm>
              <a:off x="1484835" y="1862891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28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775;p52"/>
            <p:cNvSpPr/>
            <p:nvPr/>
          </p:nvSpPr>
          <p:spPr>
            <a:xfrm>
              <a:off x="1715675" y="1971861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7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76;p52"/>
            <p:cNvSpPr/>
            <p:nvPr/>
          </p:nvSpPr>
          <p:spPr>
            <a:xfrm>
              <a:off x="1715675" y="1980093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77;p52"/>
            <p:cNvSpPr/>
            <p:nvPr/>
          </p:nvSpPr>
          <p:spPr>
            <a:xfrm>
              <a:off x="1619774" y="1955227"/>
              <a:ext cx="77060" cy="42688"/>
            </a:xfrm>
            <a:custGeom>
              <a:avLst/>
              <a:gdLst/>
              <a:ahLst/>
              <a:cxnLst/>
              <a:rect l="l" t="t" r="r" b="b"/>
              <a:pathLst>
                <a:path w="908" h="503" extrusionOk="0">
                  <a:moveTo>
                    <a:pt x="321" y="1"/>
                  </a:moveTo>
                  <a:lnTo>
                    <a:pt x="28" y="294"/>
                  </a:lnTo>
                  <a:lnTo>
                    <a:pt x="1" y="405"/>
                  </a:lnTo>
                  <a:lnTo>
                    <a:pt x="600" y="503"/>
                  </a:lnTo>
                  <a:lnTo>
                    <a:pt x="907" y="168"/>
                  </a:lnTo>
                  <a:lnTo>
                    <a:pt x="893" y="112"/>
                  </a:lnTo>
                  <a:lnTo>
                    <a:pt x="3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78;p52"/>
            <p:cNvSpPr/>
            <p:nvPr/>
          </p:nvSpPr>
          <p:spPr>
            <a:xfrm>
              <a:off x="1619774" y="1964732"/>
              <a:ext cx="77060" cy="33183"/>
            </a:xfrm>
            <a:custGeom>
              <a:avLst/>
              <a:gdLst/>
              <a:ahLst/>
              <a:cxnLst/>
              <a:rect l="l" t="t" r="r" b="b"/>
              <a:pathLst>
                <a:path w="908" h="391" extrusionOk="0">
                  <a:moveTo>
                    <a:pt x="893" y="0"/>
                  </a:moveTo>
                  <a:lnTo>
                    <a:pt x="586" y="293"/>
                  </a:lnTo>
                  <a:lnTo>
                    <a:pt x="28" y="182"/>
                  </a:lnTo>
                  <a:lnTo>
                    <a:pt x="1" y="293"/>
                  </a:lnTo>
                  <a:lnTo>
                    <a:pt x="600" y="391"/>
                  </a:lnTo>
                  <a:lnTo>
                    <a:pt x="907" y="56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79;p52"/>
            <p:cNvSpPr/>
            <p:nvPr/>
          </p:nvSpPr>
          <p:spPr>
            <a:xfrm>
              <a:off x="1525062" y="1939866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9" y="293"/>
                  </a:lnTo>
                  <a:lnTo>
                    <a:pt x="1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780;p52"/>
            <p:cNvSpPr/>
            <p:nvPr/>
          </p:nvSpPr>
          <p:spPr>
            <a:xfrm>
              <a:off x="1525062" y="1948183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93" y="0"/>
                  </a:moveTo>
                  <a:lnTo>
                    <a:pt x="586" y="293"/>
                  </a:lnTo>
                  <a:lnTo>
                    <a:pt x="29" y="195"/>
                  </a:lnTo>
                  <a:lnTo>
                    <a:pt x="1" y="293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81;p52"/>
            <p:cNvSpPr/>
            <p:nvPr/>
          </p:nvSpPr>
          <p:spPr>
            <a:xfrm>
              <a:off x="1430350" y="1923317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2" y="0"/>
                  </a:moveTo>
                  <a:lnTo>
                    <a:pt x="29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3" y="182"/>
                  </a:lnTo>
                  <a:lnTo>
                    <a:pt x="880" y="112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82;p52"/>
            <p:cNvSpPr/>
            <p:nvPr/>
          </p:nvSpPr>
          <p:spPr>
            <a:xfrm>
              <a:off x="1430350" y="1932737"/>
              <a:ext cx="75872" cy="33268"/>
            </a:xfrm>
            <a:custGeom>
              <a:avLst/>
              <a:gdLst/>
              <a:ahLst/>
              <a:cxnLst/>
              <a:rect l="l" t="t" r="r" b="b"/>
              <a:pathLst>
                <a:path w="894" h="392" extrusionOk="0">
                  <a:moveTo>
                    <a:pt x="880" y="1"/>
                  </a:moveTo>
                  <a:lnTo>
                    <a:pt x="573" y="294"/>
                  </a:lnTo>
                  <a:lnTo>
                    <a:pt x="29" y="182"/>
                  </a:lnTo>
                  <a:lnTo>
                    <a:pt x="1" y="294"/>
                  </a:lnTo>
                  <a:lnTo>
                    <a:pt x="601" y="391"/>
                  </a:lnTo>
                  <a:lnTo>
                    <a:pt x="893" y="71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83;p52"/>
            <p:cNvSpPr/>
            <p:nvPr/>
          </p:nvSpPr>
          <p:spPr>
            <a:xfrm>
              <a:off x="1661190" y="2040519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84;p52"/>
            <p:cNvSpPr/>
            <p:nvPr/>
          </p:nvSpPr>
          <p:spPr>
            <a:xfrm>
              <a:off x="1661190" y="2048751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3" y="308"/>
                  </a:lnTo>
                  <a:lnTo>
                    <a:pt x="15" y="196"/>
                  </a:lnTo>
                  <a:lnTo>
                    <a:pt x="1" y="308"/>
                  </a:lnTo>
                  <a:lnTo>
                    <a:pt x="601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85;p52"/>
            <p:cNvSpPr/>
            <p:nvPr/>
          </p:nvSpPr>
          <p:spPr>
            <a:xfrm>
              <a:off x="1566477" y="2025073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1"/>
                  </a:moveTo>
                  <a:lnTo>
                    <a:pt x="15" y="280"/>
                  </a:lnTo>
                  <a:lnTo>
                    <a:pt x="1" y="391"/>
                  </a:lnTo>
                  <a:lnTo>
                    <a:pt x="587" y="503"/>
                  </a:lnTo>
                  <a:lnTo>
                    <a:pt x="894" y="168"/>
                  </a:lnTo>
                  <a:lnTo>
                    <a:pt x="880" y="98"/>
                  </a:lnTo>
                  <a:lnTo>
                    <a:pt x="30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786;p52"/>
            <p:cNvSpPr/>
            <p:nvPr/>
          </p:nvSpPr>
          <p:spPr>
            <a:xfrm>
              <a:off x="1566477" y="2033390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82"/>
                  </a:lnTo>
                  <a:lnTo>
                    <a:pt x="1" y="293"/>
                  </a:lnTo>
                  <a:lnTo>
                    <a:pt x="587" y="405"/>
                  </a:lnTo>
                  <a:lnTo>
                    <a:pt x="894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787;p52"/>
            <p:cNvSpPr/>
            <p:nvPr/>
          </p:nvSpPr>
          <p:spPr>
            <a:xfrm>
              <a:off x="1470662" y="2008524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28" y="293"/>
                  </a:lnTo>
                  <a:lnTo>
                    <a:pt x="0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112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788;p52"/>
            <p:cNvSpPr/>
            <p:nvPr/>
          </p:nvSpPr>
          <p:spPr>
            <a:xfrm>
              <a:off x="1470662" y="2018029"/>
              <a:ext cx="75787" cy="33183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893" y="0"/>
                  </a:moveTo>
                  <a:lnTo>
                    <a:pt x="572" y="279"/>
                  </a:lnTo>
                  <a:lnTo>
                    <a:pt x="28" y="181"/>
                  </a:lnTo>
                  <a:lnTo>
                    <a:pt x="0" y="279"/>
                  </a:lnTo>
                  <a:lnTo>
                    <a:pt x="600" y="391"/>
                  </a:lnTo>
                  <a:lnTo>
                    <a:pt x="893" y="56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789;p52"/>
            <p:cNvSpPr/>
            <p:nvPr/>
          </p:nvSpPr>
          <p:spPr>
            <a:xfrm>
              <a:off x="1375950" y="1993163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790;p52"/>
            <p:cNvSpPr/>
            <p:nvPr/>
          </p:nvSpPr>
          <p:spPr>
            <a:xfrm>
              <a:off x="1375950" y="2001395"/>
              <a:ext cx="75787" cy="34456"/>
            </a:xfrm>
            <a:custGeom>
              <a:avLst/>
              <a:gdLst/>
              <a:ahLst/>
              <a:cxnLst/>
              <a:rect l="l" t="t" r="r" b="b"/>
              <a:pathLst>
                <a:path w="893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791;p52"/>
            <p:cNvSpPr/>
            <p:nvPr/>
          </p:nvSpPr>
          <p:spPr>
            <a:xfrm>
              <a:off x="1701417" y="1987222"/>
              <a:ext cx="181277" cy="181192"/>
            </a:xfrm>
            <a:custGeom>
              <a:avLst/>
              <a:gdLst/>
              <a:ahLst/>
              <a:cxnLst/>
              <a:rect l="l" t="t" r="r" b="b"/>
              <a:pathLst>
                <a:path w="2136" h="2135" extrusionOk="0">
                  <a:moveTo>
                    <a:pt x="1591" y="0"/>
                  </a:moveTo>
                  <a:lnTo>
                    <a:pt x="15" y="1925"/>
                  </a:lnTo>
                  <a:lnTo>
                    <a:pt x="1" y="2023"/>
                  </a:lnTo>
                  <a:lnTo>
                    <a:pt x="601" y="2135"/>
                  </a:lnTo>
                  <a:lnTo>
                    <a:pt x="880" y="1800"/>
                  </a:lnTo>
                  <a:lnTo>
                    <a:pt x="2135" y="112"/>
                  </a:lnTo>
                  <a:lnTo>
                    <a:pt x="159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792;p52"/>
            <p:cNvSpPr/>
            <p:nvPr/>
          </p:nvSpPr>
          <p:spPr>
            <a:xfrm>
              <a:off x="1701417" y="1996727"/>
              <a:ext cx="182465" cy="172875"/>
            </a:xfrm>
            <a:custGeom>
              <a:avLst/>
              <a:gdLst/>
              <a:ahLst/>
              <a:cxnLst/>
              <a:rect l="l" t="t" r="r" b="b"/>
              <a:pathLst>
                <a:path w="2150" h="2037" extrusionOk="0">
                  <a:moveTo>
                    <a:pt x="2135" y="0"/>
                  </a:moveTo>
                  <a:lnTo>
                    <a:pt x="573" y="1925"/>
                  </a:lnTo>
                  <a:lnTo>
                    <a:pt x="15" y="1827"/>
                  </a:lnTo>
                  <a:lnTo>
                    <a:pt x="1" y="1925"/>
                  </a:lnTo>
                  <a:lnTo>
                    <a:pt x="601" y="2037"/>
                  </a:lnTo>
                  <a:lnTo>
                    <a:pt x="2149" y="70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793;p52"/>
            <p:cNvSpPr/>
            <p:nvPr/>
          </p:nvSpPr>
          <p:spPr>
            <a:xfrm>
              <a:off x="1606790" y="2109177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0"/>
                  </a:moveTo>
                  <a:lnTo>
                    <a:pt x="14" y="293"/>
                  </a:lnTo>
                  <a:lnTo>
                    <a:pt x="0" y="405"/>
                  </a:lnTo>
                  <a:lnTo>
                    <a:pt x="586" y="502"/>
                  </a:lnTo>
                  <a:lnTo>
                    <a:pt x="893" y="181"/>
                  </a:lnTo>
                  <a:lnTo>
                    <a:pt x="879" y="112"/>
                  </a:lnTo>
                  <a:lnTo>
                    <a:pt x="30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794;p52"/>
            <p:cNvSpPr/>
            <p:nvPr/>
          </p:nvSpPr>
          <p:spPr>
            <a:xfrm>
              <a:off x="1606790" y="2118597"/>
              <a:ext cx="75787" cy="33268"/>
            </a:xfrm>
            <a:custGeom>
              <a:avLst/>
              <a:gdLst/>
              <a:ahLst/>
              <a:cxnLst/>
              <a:rect l="l" t="t" r="r" b="b"/>
              <a:pathLst>
                <a:path w="893" h="392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82"/>
                  </a:lnTo>
                  <a:lnTo>
                    <a:pt x="0" y="294"/>
                  </a:lnTo>
                  <a:lnTo>
                    <a:pt x="586" y="391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795;p52"/>
            <p:cNvSpPr/>
            <p:nvPr/>
          </p:nvSpPr>
          <p:spPr>
            <a:xfrm>
              <a:off x="1512077" y="2093731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1"/>
                  </a:moveTo>
                  <a:lnTo>
                    <a:pt x="14" y="294"/>
                  </a:lnTo>
                  <a:lnTo>
                    <a:pt x="0" y="391"/>
                  </a:lnTo>
                  <a:lnTo>
                    <a:pt x="586" y="503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07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796;p52"/>
            <p:cNvSpPr/>
            <p:nvPr/>
          </p:nvSpPr>
          <p:spPr>
            <a:xfrm>
              <a:off x="1512077" y="2102048"/>
              <a:ext cx="75787" cy="34371"/>
            </a:xfrm>
            <a:custGeom>
              <a:avLst/>
              <a:gdLst/>
              <a:ahLst/>
              <a:cxnLst/>
              <a:rect l="l" t="t" r="r" b="b"/>
              <a:pathLst>
                <a:path w="893" h="405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96"/>
                  </a:lnTo>
                  <a:lnTo>
                    <a:pt x="0" y="293"/>
                  </a:lnTo>
                  <a:lnTo>
                    <a:pt x="586" y="405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797;p52"/>
            <p:cNvSpPr/>
            <p:nvPr/>
          </p:nvSpPr>
          <p:spPr>
            <a:xfrm>
              <a:off x="1416177" y="2078370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8" y="279"/>
                  </a:lnTo>
                  <a:lnTo>
                    <a:pt x="0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798;p52"/>
            <p:cNvSpPr/>
            <p:nvPr/>
          </p:nvSpPr>
          <p:spPr>
            <a:xfrm>
              <a:off x="1416177" y="2086687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93" y="0"/>
                  </a:moveTo>
                  <a:lnTo>
                    <a:pt x="572" y="293"/>
                  </a:lnTo>
                  <a:lnTo>
                    <a:pt x="28" y="181"/>
                  </a:lnTo>
                  <a:lnTo>
                    <a:pt x="0" y="293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799;p52"/>
            <p:cNvSpPr/>
            <p:nvPr/>
          </p:nvSpPr>
          <p:spPr>
            <a:xfrm>
              <a:off x="1321465" y="2061821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800;p52"/>
            <p:cNvSpPr/>
            <p:nvPr/>
          </p:nvSpPr>
          <p:spPr>
            <a:xfrm>
              <a:off x="1321465" y="2070053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801;p52"/>
            <p:cNvSpPr/>
            <p:nvPr/>
          </p:nvSpPr>
          <p:spPr>
            <a:xfrm>
              <a:off x="1321465" y="2075994"/>
              <a:ext cx="75872" cy="29704"/>
            </a:xfrm>
            <a:custGeom>
              <a:avLst/>
              <a:gdLst/>
              <a:ahLst/>
              <a:cxnLst/>
              <a:rect l="l" t="t" r="r" b="b"/>
              <a:pathLst>
                <a:path w="894" h="350" extrusionOk="0">
                  <a:moveTo>
                    <a:pt x="0" y="224"/>
                  </a:moveTo>
                  <a:lnTo>
                    <a:pt x="586" y="307"/>
                  </a:lnTo>
                  <a:lnTo>
                    <a:pt x="893" y="1"/>
                  </a:lnTo>
                  <a:lnTo>
                    <a:pt x="60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802;p52"/>
            <p:cNvSpPr/>
            <p:nvPr/>
          </p:nvSpPr>
          <p:spPr>
            <a:xfrm>
              <a:off x="1211391" y="1838025"/>
              <a:ext cx="858265" cy="413220"/>
            </a:xfrm>
            <a:custGeom>
              <a:avLst/>
              <a:gdLst/>
              <a:ahLst/>
              <a:cxnLst/>
              <a:rect l="l" t="t" r="r" b="b"/>
              <a:pathLst>
                <a:path w="10113" h="4869" extrusionOk="0">
                  <a:moveTo>
                    <a:pt x="0" y="3572"/>
                  </a:moveTo>
                  <a:cubicBezTo>
                    <a:pt x="0" y="3572"/>
                    <a:pt x="6263" y="4632"/>
                    <a:pt x="6626" y="4534"/>
                  </a:cubicBezTo>
                  <a:cubicBezTo>
                    <a:pt x="7002" y="4450"/>
                    <a:pt x="10113" y="1"/>
                    <a:pt x="10113" y="1"/>
                  </a:cubicBezTo>
                  <a:lnTo>
                    <a:pt x="6696" y="4869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803;p52"/>
            <p:cNvSpPr/>
            <p:nvPr/>
          </p:nvSpPr>
          <p:spPr>
            <a:xfrm>
              <a:off x="2069573" y="1658105"/>
              <a:ext cx="67639" cy="188321"/>
            </a:xfrm>
            <a:custGeom>
              <a:avLst/>
              <a:gdLst/>
              <a:ahLst/>
              <a:cxnLst/>
              <a:rect l="l" t="t" r="r" b="b"/>
              <a:pathLst>
                <a:path w="797" h="2219" extrusionOk="0">
                  <a:moveTo>
                    <a:pt x="796" y="1"/>
                  </a:moveTo>
                  <a:lnTo>
                    <a:pt x="1" y="2121"/>
                  </a:lnTo>
                  <a:lnTo>
                    <a:pt x="140" y="2219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804;p52"/>
            <p:cNvSpPr/>
            <p:nvPr/>
          </p:nvSpPr>
          <p:spPr>
            <a:xfrm>
              <a:off x="3174126" y="3356816"/>
              <a:ext cx="153950" cy="203767"/>
            </a:xfrm>
            <a:custGeom>
              <a:avLst/>
              <a:gdLst/>
              <a:ahLst/>
              <a:cxnLst/>
              <a:rect l="l" t="t" r="r" b="b"/>
              <a:pathLst>
                <a:path w="1814" h="2401" extrusionOk="0">
                  <a:moveTo>
                    <a:pt x="1186" y="1"/>
                  </a:moveTo>
                  <a:cubicBezTo>
                    <a:pt x="1067" y="11"/>
                    <a:pt x="949" y="21"/>
                    <a:pt x="831" y="21"/>
                  </a:cubicBezTo>
                  <a:cubicBezTo>
                    <a:pt x="782" y="21"/>
                    <a:pt x="733" y="19"/>
                    <a:pt x="684" y="15"/>
                  </a:cubicBezTo>
                  <a:cubicBezTo>
                    <a:pt x="488" y="684"/>
                    <a:pt x="265" y="1396"/>
                    <a:pt x="0" y="2121"/>
                  </a:cubicBezTo>
                  <a:lnTo>
                    <a:pt x="223" y="2107"/>
                  </a:lnTo>
                  <a:lnTo>
                    <a:pt x="474" y="2065"/>
                  </a:lnTo>
                  <a:lnTo>
                    <a:pt x="628" y="1563"/>
                  </a:lnTo>
                  <a:lnTo>
                    <a:pt x="893" y="1535"/>
                  </a:lnTo>
                  <a:lnTo>
                    <a:pt x="893" y="1535"/>
                  </a:lnTo>
                  <a:cubicBezTo>
                    <a:pt x="781" y="1814"/>
                    <a:pt x="697" y="2107"/>
                    <a:pt x="614" y="2400"/>
                  </a:cubicBezTo>
                  <a:cubicBezTo>
                    <a:pt x="684" y="2386"/>
                    <a:pt x="753" y="2358"/>
                    <a:pt x="823" y="2344"/>
                  </a:cubicBezTo>
                  <a:cubicBezTo>
                    <a:pt x="893" y="2316"/>
                    <a:pt x="962" y="2302"/>
                    <a:pt x="1032" y="2289"/>
                  </a:cubicBezTo>
                  <a:lnTo>
                    <a:pt x="1074" y="2289"/>
                  </a:lnTo>
                  <a:cubicBezTo>
                    <a:pt x="1200" y="1870"/>
                    <a:pt x="1437" y="1187"/>
                    <a:pt x="1813" y="252"/>
                  </a:cubicBezTo>
                  <a:lnTo>
                    <a:pt x="1813" y="252"/>
                  </a:lnTo>
                  <a:cubicBezTo>
                    <a:pt x="1646" y="280"/>
                    <a:pt x="1479" y="308"/>
                    <a:pt x="1297" y="308"/>
                  </a:cubicBezTo>
                  <a:cubicBezTo>
                    <a:pt x="1200" y="629"/>
                    <a:pt x="1130" y="894"/>
                    <a:pt x="1060" y="1061"/>
                  </a:cubicBezTo>
                  <a:cubicBezTo>
                    <a:pt x="1018" y="1075"/>
                    <a:pt x="962" y="1103"/>
                    <a:pt x="921" y="1103"/>
                  </a:cubicBezTo>
                  <a:cubicBezTo>
                    <a:pt x="921" y="1103"/>
                    <a:pt x="879" y="1103"/>
                    <a:pt x="809" y="1117"/>
                  </a:cubicBezTo>
                  <a:cubicBezTo>
                    <a:pt x="921" y="740"/>
                    <a:pt x="1046" y="364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805;p52"/>
            <p:cNvSpPr/>
            <p:nvPr/>
          </p:nvSpPr>
          <p:spPr>
            <a:xfrm>
              <a:off x="3290140" y="3492350"/>
              <a:ext cx="60426" cy="75277"/>
            </a:xfrm>
            <a:custGeom>
              <a:avLst/>
              <a:gdLst/>
              <a:ahLst/>
              <a:cxnLst/>
              <a:rect l="l" t="t" r="r" b="b"/>
              <a:pathLst>
                <a:path w="712" h="887" extrusionOk="0">
                  <a:moveTo>
                    <a:pt x="389" y="1"/>
                  </a:moveTo>
                  <a:cubicBezTo>
                    <a:pt x="275" y="1"/>
                    <a:pt x="167" y="55"/>
                    <a:pt x="98" y="148"/>
                  </a:cubicBezTo>
                  <a:cubicBezTo>
                    <a:pt x="56" y="203"/>
                    <a:pt x="42" y="287"/>
                    <a:pt x="56" y="357"/>
                  </a:cubicBezTo>
                  <a:cubicBezTo>
                    <a:pt x="80" y="353"/>
                    <a:pt x="105" y="351"/>
                    <a:pt x="129" y="351"/>
                  </a:cubicBezTo>
                  <a:cubicBezTo>
                    <a:pt x="187" y="351"/>
                    <a:pt x="244" y="361"/>
                    <a:pt x="293" y="371"/>
                  </a:cubicBezTo>
                  <a:cubicBezTo>
                    <a:pt x="307" y="357"/>
                    <a:pt x="307" y="329"/>
                    <a:pt x="293" y="315"/>
                  </a:cubicBezTo>
                  <a:cubicBezTo>
                    <a:pt x="307" y="273"/>
                    <a:pt x="321" y="245"/>
                    <a:pt x="363" y="231"/>
                  </a:cubicBezTo>
                  <a:cubicBezTo>
                    <a:pt x="391" y="245"/>
                    <a:pt x="405" y="273"/>
                    <a:pt x="405" y="301"/>
                  </a:cubicBezTo>
                  <a:cubicBezTo>
                    <a:pt x="405" y="315"/>
                    <a:pt x="391" y="343"/>
                    <a:pt x="391" y="357"/>
                  </a:cubicBezTo>
                  <a:cubicBezTo>
                    <a:pt x="307" y="440"/>
                    <a:pt x="223" y="510"/>
                    <a:pt x="126" y="566"/>
                  </a:cubicBezTo>
                  <a:cubicBezTo>
                    <a:pt x="42" y="608"/>
                    <a:pt x="0" y="705"/>
                    <a:pt x="14" y="789"/>
                  </a:cubicBezTo>
                  <a:cubicBezTo>
                    <a:pt x="36" y="778"/>
                    <a:pt x="64" y="773"/>
                    <a:pt x="99" y="773"/>
                  </a:cubicBezTo>
                  <a:cubicBezTo>
                    <a:pt x="197" y="773"/>
                    <a:pt x="345" y="815"/>
                    <a:pt x="530" y="887"/>
                  </a:cubicBezTo>
                  <a:cubicBezTo>
                    <a:pt x="558" y="817"/>
                    <a:pt x="614" y="747"/>
                    <a:pt x="670" y="692"/>
                  </a:cubicBezTo>
                  <a:cubicBezTo>
                    <a:pt x="600" y="650"/>
                    <a:pt x="502" y="622"/>
                    <a:pt x="418" y="608"/>
                  </a:cubicBezTo>
                  <a:cubicBezTo>
                    <a:pt x="586" y="510"/>
                    <a:pt x="670" y="413"/>
                    <a:pt x="697" y="315"/>
                  </a:cubicBezTo>
                  <a:cubicBezTo>
                    <a:pt x="711" y="217"/>
                    <a:pt x="683" y="134"/>
                    <a:pt x="614" y="78"/>
                  </a:cubicBezTo>
                  <a:cubicBezTo>
                    <a:pt x="558" y="36"/>
                    <a:pt x="516" y="22"/>
                    <a:pt x="460" y="8"/>
                  </a:cubicBezTo>
                  <a:cubicBezTo>
                    <a:pt x="436" y="3"/>
                    <a:pt x="412" y="1"/>
                    <a:pt x="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806;p52"/>
            <p:cNvSpPr/>
            <p:nvPr/>
          </p:nvSpPr>
          <p:spPr>
            <a:xfrm>
              <a:off x="3358798" y="3453735"/>
              <a:ext cx="140880" cy="133327"/>
            </a:xfrm>
            <a:custGeom>
              <a:avLst/>
              <a:gdLst/>
              <a:ahLst/>
              <a:cxnLst/>
              <a:rect l="l" t="t" r="r" b="b"/>
              <a:pathLst>
                <a:path w="1660" h="1571" extrusionOk="0">
                  <a:moveTo>
                    <a:pt x="990" y="630"/>
                  </a:moveTo>
                  <a:cubicBezTo>
                    <a:pt x="1116" y="672"/>
                    <a:pt x="1158" y="728"/>
                    <a:pt x="1130" y="840"/>
                  </a:cubicBezTo>
                  <a:cubicBezTo>
                    <a:pt x="1088" y="923"/>
                    <a:pt x="1046" y="979"/>
                    <a:pt x="976" y="1035"/>
                  </a:cubicBezTo>
                  <a:cubicBezTo>
                    <a:pt x="862" y="1150"/>
                    <a:pt x="712" y="1218"/>
                    <a:pt x="548" y="1218"/>
                  </a:cubicBezTo>
                  <a:cubicBezTo>
                    <a:pt x="533" y="1218"/>
                    <a:pt x="518" y="1217"/>
                    <a:pt x="502" y="1216"/>
                  </a:cubicBezTo>
                  <a:cubicBezTo>
                    <a:pt x="446" y="1188"/>
                    <a:pt x="418" y="1133"/>
                    <a:pt x="418" y="1035"/>
                  </a:cubicBezTo>
                  <a:cubicBezTo>
                    <a:pt x="460" y="895"/>
                    <a:pt x="544" y="798"/>
                    <a:pt x="656" y="714"/>
                  </a:cubicBezTo>
                  <a:cubicBezTo>
                    <a:pt x="753" y="658"/>
                    <a:pt x="865" y="630"/>
                    <a:pt x="990" y="630"/>
                  </a:cubicBezTo>
                  <a:close/>
                  <a:moveTo>
                    <a:pt x="1161" y="1"/>
                  </a:moveTo>
                  <a:cubicBezTo>
                    <a:pt x="1117" y="1"/>
                    <a:pt x="1073" y="5"/>
                    <a:pt x="1032" y="17"/>
                  </a:cubicBezTo>
                  <a:cubicBezTo>
                    <a:pt x="893" y="31"/>
                    <a:pt x="753" y="72"/>
                    <a:pt x="614" y="128"/>
                  </a:cubicBezTo>
                  <a:cubicBezTo>
                    <a:pt x="474" y="226"/>
                    <a:pt x="335" y="338"/>
                    <a:pt x="223" y="463"/>
                  </a:cubicBezTo>
                  <a:cubicBezTo>
                    <a:pt x="112" y="603"/>
                    <a:pt x="28" y="784"/>
                    <a:pt x="0" y="965"/>
                  </a:cubicBezTo>
                  <a:cubicBezTo>
                    <a:pt x="0" y="1091"/>
                    <a:pt x="28" y="1230"/>
                    <a:pt x="98" y="1342"/>
                  </a:cubicBezTo>
                  <a:cubicBezTo>
                    <a:pt x="140" y="1426"/>
                    <a:pt x="223" y="1481"/>
                    <a:pt x="321" y="1523"/>
                  </a:cubicBezTo>
                  <a:cubicBezTo>
                    <a:pt x="405" y="1555"/>
                    <a:pt x="496" y="1570"/>
                    <a:pt x="584" y="1570"/>
                  </a:cubicBezTo>
                  <a:cubicBezTo>
                    <a:pt x="613" y="1570"/>
                    <a:pt x="642" y="1568"/>
                    <a:pt x="670" y="1565"/>
                  </a:cubicBezTo>
                  <a:cubicBezTo>
                    <a:pt x="809" y="1537"/>
                    <a:pt x="949" y="1481"/>
                    <a:pt x="1074" y="1398"/>
                  </a:cubicBezTo>
                  <a:cubicBezTo>
                    <a:pt x="1130" y="1370"/>
                    <a:pt x="1186" y="1328"/>
                    <a:pt x="1228" y="1286"/>
                  </a:cubicBezTo>
                  <a:cubicBezTo>
                    <a:pt x="1311" y="1216"/>
                    <a:pt x="1381" y="1133"/>
                    <a:pt x="1437" y="1049"/>
                  </a:cubicBezTo>
                  <a:cubicBezTo>
                    <a:pt x="1520" y="937"/>
                    <a:pt x="1590" y="798"/>
                    <a:pt x="1632" y="658"/>
                  </a:cubicBezTo>
                  <a:cubicBezTo>
                    <a:pt x="1660" y="547"/>
                    <a:pt x="1660" y="421"/>
                    <a:pt x="1632" y="310"/>
                  </a:cubicBezTo>
                  <a:cubicBezTo>
                    <a:pt x="1590" y="170"/>
                    <a:pt x="1479" y="59"/>
                    <a:pt x="1339" y="17"/>
                  </a:cubicBezTo>
                  <a:cubicBezTo>
                    <a:pt x="1283" y="9"/>
                    <a:pt x="1222" y="1"/>
                    <a:pt x="1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807;p52"/>
            <p:cNvSpPr/>
            <p:nvPr/>
          </p:nvSpPr>
          <p:spPr>
            <a:xfrm>
              <a:off x="1233881" y="2155345"/>
              <a:ext cx="80539" cy="108970"/>
            </a:xfrm>
            <a:custGeom>
              <a:avLst/>
              <a:gdLst/>
              <a:ahLst/>
              <a:cxnLst/>
              <a:rect l="l" t="t" r="r" b="b"/>
              <a:pathLst>
                <a:path w="949" h="1284" extrusionOk="0">
                  <a:moveTo>
                    <a:pt x="712" y="0"/>
                  </a:moveTo>
                  <a:cubicBezTo>
                    <a:pt x="475" y="70"/>
                    <a:pt x="237" y="126"/>
                    <a:pt x="0" y="168"/>
                  </a:cubicBezTo>
                  <a:lnTo>
                    <a:pt x="112" y="851"/>
                  </a:lnTo>
                  <a:cubicBezTo>
                    <a:pt x="168" y="795"/>
                    <a:pt x="237" y="753"/>
                    <a:pt x="307" y="725"/>
                  </a:cubicBezTo>
                  <a:cubicBezTo>
                    <a:pt x="353" y="715"/>
                    <a:pt x="395" y="710"/>
                    <a:pt x="432" y="710"/>
                  </a:cubicBezTo>
                  <a:cubicBezTo>
                    <a:pt x="539" y="710"/>
                    <a:pt x="604" y="754"/>
                    <a:pt x="614" y="837"/>
                  </a:cubicBezTo>
                  <a:cubicBezTo>
                    <a:pt x="614" y="910"/>
                    <a:pt x="571" y="951"/>
                    <a:pt x="486" y="951"/>
                  </a:cubicBezTo>
                  <a:cubicBezTo>
                    <a:pt x="474" y="951"/>
                    <a:pt x="461" y="950"/>
                    <a:pt x="447" y="949"/>
                  </a:cubicBezTo>
                  <a:cubicBezTo>
                    <a:pt x="377" y="921"/>
                    <a:pt x="321" y="893"/>
                    <a:pt x="265" y="851"/>
                  </a:cubicBezTo>
                  <a:cubicBezTo>
                    <a:pt x="210" y="935"/>
                    <a:pt x="140" y="1004"/>
                    <a:pt x="70" y="1088"/>
                  </a:cubicBezTo>
                  <a:cubicBezTo>
                    <a:pt x="196" y="1200"/>
                    <a:pt x="363" y="1269"/>
                    <a:pt x="544" y="1283"/>
                  </a:cubicBezTo>
                  <a:cubicBezTo>
                    <a:pt x="642" y="1283"/>
                    <a:pt x="740" y="1228"/>
                    <a:pt x="823" y="1158"/>
                  </a:cubicBezTo>
                  <a:cubicBezTo>
                    <a:pt x="907" y="1046"/>
                    <a:pt x="949" y="907"/>
                    <a:pt x="949" y="781"/>
                  </a:cubicBezTo>
                  <a:cubicBezTo>
                    <a:pt x="935" y="684"/>
                    <a:pt x="893" y="586"/>
                    <a:pt x="823" y="530"/>
                  </a:cubicBezTo>
                  <a:cubicBezTo>
                    <a:pt x="726" y="446"/>
                    <a:pt x="600" y="405"/>
                    <a:pt x="475" y="405"/>
                  </a:cubicBezTo>
                  <a:cubicBezTo>
                    <a:pt x="419" y="405"/>
                    <a:pt x="377" y="419"/>
                    <a:pt x="335" y="419"/>
                  </a:cubicBezTo>
                  <a:lnTo>
                    <a:pt x="321" y="377"/>
                  </a:lnTo>
                  <a:cubicBezTo>
                    <a:pt x="475" y="335"/>
                    <a:pt x="628" y="307"/>
                    <a:pt x="781" y="307"/>
                  </a:cubicBezTo>
                  <a:cubicBezTo>
                    <a:pt x="754" y="209"/>
                    <a:pt x="726" y="98"/>
                    <a:pt x="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808;p52"/>
            <p:cNvSpPr/>
            <p:nvPr/>
          </p:nvSpPr>
          <p:spPr>
            <a:xfrm>
              <a:off x="963917" y="2061821"/>
              <a:ext cx="113807" cy="170753"/>
            </a:xfrm>
            <a:custGeom>
              <a:avLst/>
              <a:gdLst/>
              <a:ahLst/>
              <a:cxnLst/>
              <a:rect l="l" t="t" r="r" b="b"/>
              <a:pathLst>
                <a:path w="1341" h="2012" extrusionOk="0">
                  <a:moveTo>
                    <a:pt x="1033" y="0"/>
                  </a:moveTo>
                  <a:cubicBezTo>
                    <a:pt x="963" y="28"/>
                    <a:pt x="894" y="70"/>
                    <a:pt x="824" y="112"/>
                  </a:cubicBezTo>
                  <a:cubicBezTo>
                    <a:pt x="712" y="168"/>
                    <a:pt x="615" y="237"/>
                    <a:pt x="531" y="321"/>
                  </a:cubicBezTo>
                  <a:cubicBezTo>
                    <a:pt x="406" y="447"/>
                    <a:pt x="294" y="586"/>
                    <a:pt x="196" y="739"/>
                  </a:cubicBezTo>
                  <a:cubicBezTo>
                    <a:pt x="140" y="851"/>
                    <a:pt x="85" y="949"/>
                    <a:pt x="57" y="1060"/>
                  </a:cubicBezTo>
                  <a:cubicBezTo>
                    <a:pt x="1" y="1256"/>
                    <a:pt x="1" y="1465"/>
                    <a:pt x="57" y="1646"/>
                  </a:cubicBezTo>
                  <a:cubicBezTo>
                    <a:pt x="85" y="1716"/>
                    <a:pt x="113" y="1772"/>
                    <a:pt x="154" y="1827"/>
                  </a:cubicBezTo>
                  <a:cubicBezTo>
                    <a:pt x="196" y="1855"/>
                    <a:pt x="224" y="1897"/>
                    <a:pt x="266" y="1911"/>
                  </a:cubicBezTo>
                  <a:cubicBezTo>
                    <a:pt x="375" y="1972"/>
                    <a:pt x="506" y="2011"/>
                    <a:pt x="630" y="2011"/>
                  </a:cubicBezTo>
                  <a:cubicBezTo>
                    <a:pt x="648" y="2011"/>
                    <a:pt x="666" y="2011"/>
                    <a:pt x="684" y="2009"/>
                  </a:cubicBezTo>
                  <a:cubicBezTo>
                    <a:pt x="824" y="1981"/>
                    <a:pt x="950" y="1939"/>
                    <a:pt x="1061" y="1855"/>
                  </a:cubicBezTo>
                  <a:cubicBezTo>
                    <a:pt x="1159" y="1800"/>
                    <a:pt x="1256" y="1730"/>
                    <a:pt x="1340" y="1646"/>
                  </a:cubicBezTo>
                  <a:lnTo>
                    <a:pt x="1103" y="1228"/>
                  </a:lnTo>
                  <a:cubicBezTo>
                    <a:pt x="1103" y="1242"/>
                    <a:pt x="1089" y="1270"/>
                    <a:pt x="1047" y="1311"/>
                  </a:cubicBezTo>
                  <a:cubicBezTo>
                    <a:pt x="977" y="1409"/>
                    <a:pt x="880" y="1479"/>
                    <a:pt x="754" y="1507"/>
                  </a:cubicBezTo>
                  <a:lnTo>
                    <a:pt x="684" y="1507"/>
                  </a:lnTo>
                  <a:cubicBezTo>
                    <a:pt x="573" y="1465"/>
                    <a:pt x="531" y="1339"/>
                    <a:pt x="573" y="1158"/>
                  </a:cubicBezTo>
                  <a:cubicBezTo>
                    <a:pt x="601" y="1046"/>
                    <a:pt x="671" y="949"/>
                    <a:pt x="754" y="865"/>
                  </a:cubicBezTo>
                  <a:cubicBezTo>
                    <a:pt x="838" y="795"/>
                    <a:pt x="936" y="739"/>
                    <a:pt x="1061" y="712"/>
                  </a:cubicBezTo>
                  <a:lnTo>
                    <a:pt x="10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809;p52"/>
            <p:cNvSpPr/>
            <p:nvPr/>
          </p:nvSpPr>
          <p:spPr>
            <a:xfrm>
              <a:off x="1093001" y="2002583"/>
              <a:ext cx="105405" cy="208435"/>
            </a:xfrm>
            <a:custGeom>
              <a:avLst/>
              <a:gdLst/>
              <a:ahLst/>
              <a:cxnLst/>
              <a:rect l="l" t="t" r="r" b="b"/>
              <a:pathLst>
                <a:path w="1242" h="2456" extrusionOk="0">
                  <a:moveTo>
                    <a:pt x="1144" y="1"/>
                  </a:moveTo>
                  <a:cubicBezTo>
                    <a:pt x="1005" y="98"/>
                    <a:pt x="851" y="182"/>
                    <a:pt x="698" y="238"/>
                  </a:cubicBezTo>
                  <a:cubicBezTo>
                    <a:pt x="726" y="587"/>
                    <a:pt x="754" y="852"/>
                    <a:pt x="768" y="1047"/>
                  </a:cubicBezTo>
                  <a:cubicBezTo>
                    <a:pt x="726" y="1075"/>
                    <a:pt x="684" y="1103"/>
                    <a:pt x="642" y="1117"/>
                  </a:cubicBezTo>
                  <a:lnTo>
                    <a:pt x="544" y="1186"/>
                  </a:lnTo>
                  <a:cubicBezTo>
                    <a:pt x="516" y="796"/>
                    <a:pt x="475" y="405"/>
                    <a:pt x="475" y="15"/>
                  </a:cubicBezTo>
                  <a:cubicBezTo>
                    <a:pt x="321" y="98"/>
                    <a:pt x="168" y="168"/>
                    <a:pt x="0" y="238"/>
                  </a:cubicBezTo>
                  <a:cubicBezTo>
                    <a:pt x="84" y="921"/>
                    <a:pt x="140" y="1661"/>
                    <a:pt x="182" y="2442"/>
                  </a:cubicBezTo>
                  <a:lnTo>
                    <a:pt x="377" y="2330"/>
                  </a:lnTo>
                  <a:lnTo>
                    <a:pt x="600" y="2205"/>
                  </a:lnTo>
                  <a:cubicBezTo>
                    <a:pt x="572" y="1898"/>
                    <a:pt x="558" y="1730"/>
                    <a:pt x="558" y="1675"/>
                  </a:cubicBezTo>
                  <a:lnTo>
                    <a:pt x="782" y="1549"/>
                  </a:lnTo>
                  <a:cubicBezTo>
                    <a:pt x="795" y="1981"/>
                    <a:pt x="823" y="2288"/>
                    <a:pt x="851" y="2456"/>
                  </a:cubicBezTo>
                  <a:cubicBezTo>
                    <a:pt x="907" y="2400"/>
                    <a:pt x="991" y="2344"/>
                    <a:pt x="1033" y="2316"/>
                  </a:cubicBezTo>
                  <a:cubicBezTo>
                    <a:pt x="1074" y="2274"/>
                    <a:pt x="1130" y="2233"/>
                    <a:pt x="1200" y="2191"/>
                  </a:cubicBezTo>
                  <a:lnTo>
                    <a:pt x="1242" y="2163"/>
                  </a:lnTo>
                  <a:cubicBezTo>
                    <a:pt x="1186" y="1730"/>
                    <a:pt x="1158" y="1005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810;p52"/>
            <p:cNvSpPr/>
            <p:nvPr/>
          </p:nvSpPr>
          <p:spPr>
            <a:xfrm>
              <a:off x="1567666" y="2274839"/>
              <a:ext cx="112534" cy="170838"/>
            </a:xfrm>
            <a:custGeom>
              <a:avLst/>
              <a:gdLst/>
              <a:ahLst/>
              <a:cxnLst/>
              <a:rect l="l" t="t" r="r" b="b"/>
              <a:pathLst>
                <a:path w="1326" h="2013" extrusionOk="0">
                  <a:moveTo>
                    <a:pt x="1033" y="1"/>
                  </a:moveTo>
                  <a:cubicBezTo>
                    <a:pt x="949" y="29"/>
                    <a:pt x="880" y="71"/>
                    <a:pt x="824" y="113"/>
                  </a:cubicBezTo>
                  <a:cubicBezTo>
                    <a:pt x="712" y="168"/>
                    <a:pt x="615" y="238"/>
                    <a:pt x="531" y="336"/>
                  </a:cubicBezTo>
                  <a:cubicBezTo>
                    <a:pt x="405" y="461"/>
                    <a:pt x="294" y="601"/>
                    <a:pt x="196" y="740"/>
                  </a:cubicBezTo>
                  <a:cubicBezTo>
                    <a:pt x="140" y="852"/>
                    <a:pt x="84" y="949"/>
                    <a:pt x="57" y="1075"/>
                  </a:cubicBezTo>
                  <a:cubicBezTo>
                    <a:pt x="1" y="1256"/>
                    <a:pt x="1" y="1466"/>
                    <a:pt x="57" y="1647"/>
                  </a:cubicBezTo>
                  <a:cubicBezTo>
                    <a:pt x="71" y="1717"/>
                    <a:pt x="112" y="1772"/>
                    <a:pt x="154" y="1828"/>
                  </a:cubicBezTo>
                  <a:cubicBezTo>
                    <a:pt x="182" y="1856"/>
                    <a:pt x="224" y="1898"/>
                    <a:pt x="266" y="1926"/>
                  </a:cubicBezTo>
                  <a:cubicBezTo>
                    <a:pt x="375" y="1974"/>
                    <a:pt x="494" y="2012"/>
                    <a:pt x="624" y="2012"/>
                  </a:cubicBezTo>
                  <a:cubicBezTo>
                    <a:pt x="644" y="2012"/>
                    <a:pt x="664" y="2011"/>
                    <a:pt x="684" y="2010"/>
                  </a:cubicBezTo>
                  <a:cubicBezTo>
                    <a:pt x="810" y="1982"/>
                    <a:pt x="935" y="1940"/>
                    <a:pt x="1047" y="1856"/>
                  </a:cubicBezTo>
                  <a:cubicBezTo>
                    <a:pt x="1159" y="1800"/>
                    <a:pt x="1242" y="1731"/>
                    <a:pt x="1326" y="1647"/>
                  </a:cubicBezTo>
                  <a:lnTo>
                    <a:pt x="1089" y="1228"/>
                  </a:lnTo>
                  <a:cubicBezTo>
                    <a:pt x="1075" y="1256"/>
                    <a:pt x="1061" y="1284"/>
                    <a:pt x="1047" y="1312"/>
                  </a:cubicBezTo>
                  <a:cubicBezTo>
                    <a:pt x="963" y="1410"/>
                    <a:pt x="866" y="1479"/>
                    <a:pt x="754" y="1507"/>
                  </a:cubicBezTo>
                  <a:lnTo>
                    <a:pt x="670" y="1507"/>
                  </a:lnTo>
                  <a:cubicBezTo>
                    <a:pt x="559" y="1466"/>
                    <a:pt x="531" y="1340"/>
                    <a:pt x="559" y="1159"/>
                  </a:cubicBezTo>
                  <a:cubicBezTo>
                    <a:pt x="601" y="1047"/>
                    <a:pt x="670" y="949"/>
                    <a:pt x="754" y="866"/>
                  </a:cubicBezTo>
                  <a:cubicBezTo>
                    <a:pt x="838" y="796"/>
                    <a:pt x="935" y="740"/>
                    <a:pt x="1047" y="726"/>
                  </a:cubicBezTo>
                  <a:lnTo>
                    <a:pt x="10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811;p52"/>
            <p:cNvSpPr/>
            <p:nvPr/>
          </p:nvSpPr>
          <p:spPr>
            <a:xfrm>
              <a:off x="1696749" y="2215686"/>
              <a:ext cx="104217" cy="208435"/>
            </a:xfrm>
            <a:custGeom>
              <a:avLst/>
              <a:gdLst/>
              <a:ahLst/>
              <a:cxnLst/>
              <a:rect l="l" t="t" r="r" b="b"/>
              <a:pathLst>
                <a:path w="1228" h="2456" extrusionOk="0">
                  <a:moveTo>
                    <a:pt x="1144" y="0"/>
                  </a:moveTo>
                  <a:cubicBezTo>
                    <a:pt x="991" y="98"/>
                    <a:pt x="851" y="182"/>
                    <a:pt x="684" y="238"/>
                  </a:cubicBezTo>
                  <a:cubicBezTo>
                    <a:pt x="726" y="586"/>
                    <a:pt x="739" y="851"/>
                    <a:pt x="753" y="1047"/>
                  </a:cubicBezTo>
                  <a:lnTo>
                    <a:pt x="642" y="1116"/>
                  </a:lnTo>
                  <a:cubicBezTo>
                    <a:pt x="600" y="1144"/>
                    <a:pt x="572" y="1158"/>
                    <a:pt x="544" y="1186"/>
                  </a:cubicBezTo>
                  <a:cubicBezTo>
                    <a:pt x="502" y="796"/>
                    <a:pt x="474" y="405"/>
                    <a:pt x="474" y="14"/>
                  </a:cubicBezTo>
                  <a:cubicBezTo>
                    <a:pt x="321" y="98"/>
                    <a:pt x="168" y="168"/>
                    <a:pt x="0" y="224"/>
                  </a:cubicBezTo>
                  <a:cubicBezTo>
                    <a:pt x="70" y="921"/>
                    <a:pt x="140" y="1660"/>
                    <a:pt x="168" y="2442"/>
                  </a:cubicBezTo>
                  <a:lnTo>
                    <a:pt x="377" y="2330"/>
                  </a:lnTo>
                  <a:lnTo>
                    <a:pt x="586" y="2190"/>
                  </a:lnTo>
                  <a:cubicBezTo>
                    <a:pt x="558" y="1898"/>
                    <a:pt x="544" y="1730"/>
                    <a:pt x="544" y="1674"/>
                  </a:cubicBezTo>
                  <a:lnTo>
                    <a:pt x="767" y="1549"/>
                  </a:lnTo>
                  <a:cubicBezTo>
                    <a:pt x="795" y="1981"/>
                    <a:pt x="823" y="2288"/>
                    <a:pt x="851" y="2455"/>
                  </a:cubicBezTo>
                  <a:cubicBezTo>
                    <a:pt x="907" y="2414"/>
                    <a:pt x="963" y="2358"/>
                    <a:pt x="1018" y="2316"/>
                  </a:cubicBezTo>
                  <a:cubicBezTo>
                    <a:pt x="1074" y="2274"/>
                    <a:pt x="1130" y="2232"/>
                    <a:pt x="1200" y="2190"/>
                  </a:cubicBezTo>
                  <a:lnTo>
                    <a:pt x="1228" y="2163"/>
                  </a:lnTo>
                  <a:cubicBezTo>
                    <a:pt x="1186" y="1730"/>
                    <a:pt x="1158" y="1019"/>
                    <a:pt x="1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812;p52"/>
            <p:cNvSpPr/>
            <p:nvPr/>
          </p:nvSpPr>
          <p:spPr>
            <a:xfrm>
              <a:off x="1265791" y="2476824"/>
              <a:ext cx="100738" cy="122464"/>
            </a:xfrm>
            <a:custGeom>
              <a:avLst/>
              <a:gdLst/>
              <a:ahLst/>
              <a:cxnLst/>
              <a:rect l="l" t="t" r="r" b="b"/>
              <a:pathLst>
                <a:path w="1187" h="1443" extrusionOk="0">
                  <a:moveTo>
                    <a:pt x="646" y="1"/>
                  </a:moveTo>
                  <a:cubicBezTo>
                    <a:pt x="622" y="1"/>
                    <a:pt x="597" y="3"/>
                    <a:pt x="573" y="6"/>
                  </a:cubicBezTo>
                  <a:cubicBezTo>
                    <a:pt x="350" y="6"/>
                    <a:pt x="140" y="146"/>
                    <a:pt x="43" y="355"/>
                  </a:cubicBezTo>
                  <a:cubicBezTo>
                    <a:pt x="1" y="480"/>
                    <a:pt x="15" y="606"/>
                    <a:pt x="71" y="718"/>
                  </a:cubicBezTo>
                  <a:cubicBezTo>
                    <a:pt x="196" y="662"/>
                    <a:pt x="322" y="648"/>
                    <a:pt x="461" y="648"/>
                  </a:cubicBezTo>
                  <a:cubicBezTo>
                    <a:pt x="461" y="606"/>
                    <a:pt x="447" y="578"/>
                    <a:pt x="433" y="550"/>
                  </a:cubicBezTo>
                  <a:cubicBezTo>
                    <a:pt x="433" y="494"/>
                    <a:pt x="461" y="439"/>
                    <a:pt x="503" y="411"/>
                  </a:cubicBezTo>
                  <a:cubicBezTo>
                    <a:pt x="573" y="411"/>
                    <a:pt x="615" y="439"/>
                    <a:pt x="615" y="494"/>
                  </a:cubicBezTo>
                  <a:cubicBezTo>
                    <a:pt x="615" y="522"/>
                    <a:pt x="601" y="550"/>
                    <a:pt x="601" y="578"/>
                  </a:cubicBezTo>
                  <a:cubicBezTo>
                    <a:pt x="517" y="745"/>
                    <a:pt x="405" y="899"/>
                    <a:pt x="266" y="1038"/>
                  </a:cubicBezTo>
                  <a:cubicBezTo>
                    <a:pt x="140" y="1136"/>
                    <a:pt x="99" y="1289"/>
                    <a:pt x="154" y="1443"/>
                  </a:cubicBezTo>
                  <a:cubicBezTo>
                    <a:pt x="228" y="1386"/>
                    <a:pt x="358" y="1357"/>
                    <a:pt x="545" y="1357"/>
                  </a:cubicBezTo>
                  <a:cubicBezTo>
                    <a:pt x="679" y="1357"/>
                    <a:pt x="841" y="1372"/>
                    <a:pt x="1033" y="1401"/>
                  </a:cubicBezTo>
                  <a:cubicBezTo>
                    <a:pt x="1047" y="1262"/>
                    <a:pt x="1103" y="1136"/>
                    <a:pt x="1187" y="1024"/>
                  </a:cubicBezTo>
                  <a:cubicBezTo>
                    <a:pt x="1096" y="997"/>
                    <a:pt x="1001" y="982"/>
                    <a:pt x="903" y="982"/>
                  </a:cubicBezTo>
                  <a:cubicBezTo>
                    <a:pt x="849" y="982"/>
                    <a:pt x="795" y="987"/>
                    <a:pt x="740" y="996"/>
                  </a:cubicBezTo>
                  <a:cubicBezTo>
                    <a:pt x="977" y="773"/>
                    <a:pt x="1089" y="578"/>
                    <a:pt x="1075" y="411"/>
                  </a:cubicBezTo>
                  <a:cubicBezTo>
                    <a:pt x="1075" y="257"/>
                    <a:pt x="991" y="118"/>
                    <a:pt x="852" y="48"/>
                  </a:cubicBezTo>
                  <a:cubicBezTo>
                    <a:pt x="789" y="17"/>
                    <a:pt x="718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813;p52"/>
            <p:cNvSpPr/>
            <p:nvPr/>
          </p:nvSpPr>
          <p:spPr>
            <a:xfrm>
              <a:off x="1004229" y="2406299"/>
              <a:ext cx="112534" cy="169650"/>
            </a:xfrm>
            <a:custGeom>
              <a:avLst/>
              <a:gdLst/>
              <a:ahLst/>
              <a:cxnLst/>
              <a:rect l="l" t="t" r="r" b="b"/>
              <a:pathLst>
                <a:path w="1326" h="1999" extrusionOk="0">
                  <a:moveTo>
                    <a:pt x="1032" y="0"/>
                  </a:moveTo>
                  <a:cubicBezTo>
                    <a:pt x="963" y="14"/>
                    <a:pt x="893" y="56"/>
                    <a:pt x="823" y="98"/>
                  </a:cubicBezTo>
                  <a:cubicBezTo>
                    <a:pt x="712" y="154"/>
                    <a:pt x="614" y="237"/>
                    <a:pt x="530" y="321"/>
                  </a:cubicBezTo>
                  <a:cubicBezTo>
                    <a:pt x="405" y="447"/>
                    <a:pt x="293" y="586"/>
                    <a:pt x="209" y="740"/>
                  </a:cubicBezTo>
                  <a:cubicBezTo>
                    <a:pt x="140" y="837"/>
                    <a:pt x="98" y="949"/>
                    <a:pt x="56" y="1060"/>
                  </a:cubicBezTo>
                  <a:cubicBezTo>
                    <a:pt x="0" y="1242"/>
                    <a:pt x="0" y="1451"/>
                    <a:pt x="56" y="1646"/>
                  </a:cubicBezTo>
                  <a:cubicBezTo>
                    <a:pt x="70" y="1702"/>
                    <a:pt x="112" y="1758"/>
                    <a:pt x="154" y="1814"/>
                  </a:cubicBezTo>
                  <a:cubicBezTo>
                    <a:pt x="182" y="1855"/>
                    <a:pt x="223" y="1883"/>
                    <a:pt x="265" y="1911"/>
                  </a:cubicBezTo>
                  <a:cubicBezTo>
                    <a:pt x="370" y="1969"/>
                    <a:pt x="484" y="1998"/>
                    <a:pt x="608" y="1998"/>
                  </a:cubicBezTo>
                  <a:cubicBezTo>
                    <a:pt x="633" y="1998"/>
                    <a:pt x="658" y="1997"/>
                    <a:pt x="684" y="1995"/>
                  </a:cubicBezTo>
                  <a:cubicBezTo>
                    <a:pt x="809" y="1967"/>
                    <a:pt x="935" y="1925"/>
                    <a:pt x="1046" y="1855"/>
                  </a:cubicBezTo>
                  <a:cubicBezTo>
                    <a:pt x="1158" y="1786"/>
                    <a:pt x="1242" y="1716"/>
                    <a:pt x="1325" y="1632"/>
                  </a:cubicBezTo>
                  <a:lnTo>
                    <a:pt x="1088" y="1214"/>
                  </a:lnTo>
                  <a:cubicBezTo>
                    <a:pt x="1088" y="1228"/>
                    <a:pt x="1074" y="1256"/>
                    <a:pt x="1046" y="1297"/>
                  </a:cubicBezTo>
                  <a:cubicBezTo>
                    <a:pt x="963" y="1395"/>
                    <a:pt x="865" y="1465"/>
                    <a:pt x="753" y="1507"/>
                  </a:cubicBezTo>
                  <a:lnTo>
                    <a:pt x="670" y="1507"/>
                  </a:lnTo>
                  <a:cubicBezTo>
                    <a:pt x="558" y="1451"/>
                    <a:pt x="530" y="1325"/>
                    <a:pt x="558" y="1158"/>
                  </a:cubicBezTo>
                  <a:cubicBezTo>
                    <a:pt x="600" y="1046"/>
                    <a:pt x="656" y="935"/>
                    <a:pt x="753" y="865"/>
                  </a:cubicBezTo>
                  <a:cubicBezTo>
                    <a:pt x="837" y="781"/>
                    <a:pt x="935" y="726"/>
                    <a:pt x="1046" y="712"/>
                  </a:cubicBezTo>
                  <a:lnTo>
                    <a:pt x="10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814;p52"/>
            <p:cNvSpPr/>
            <p:nvPr/>
          </p:nvSpPr>
          <p:spPr>
            <a:xfrm>
              <a:off x="1132040" y="2345873"/>
              <a:ext cx="105490" cy="209623"/>
            </a:xfrm>
            <a:custGeom>
              <a:avLst/>
              <a:gdLst/>
              <a:ahLst/>
              <a:cxnLst/>
              <a:rect l="l" t="t" r="r" b="b"/>
              <a:pathLst>
                <a:path w="1243" h="2470" extrusionOk="0">
                  <a:moveTo>
                    <a:pt x="1144" y="1"/>
                  </a:moveTo>
                  <a:cubicBezTo>
                    <a:pt x="1005" y="98"/>
                    <a:pt x="852" y="182"/>
                    <a:pt x="698" y="252"/>
                  </a:cubicBezTo>
                  <a:cubicBezTo>
                    <a:pt x="726" y="601"/>
                    <a:pt x="754" y="866"/>
                    <a:pt x="768" y="1047"/>
                  </a:cubicBezTo>
                  <a:cubicBezTo>
                    <a:pt x="726" y="1075"/>
                    <a:pt x="684" y="1103"/>
                    <a:pt x="656" y="1131"/>
                  </a:cubicBezTo>
                  <a:cubicBezTo>
                    <a:pt x="642" y="1131"/>
                    <a:pt x="614" y="1145"/>
                    <a:pt x="559" y="1186"/>
                  </a:cubicBezTo>
                  <a:cubicBezTo>
                    <a:pt x="517" y="796"/>
                    <a:pt x="489" y="405"/>
                    <a:pt x="489" y="15"/>
                  </a:cubicBezTo>
                  <a:cubicBezTo>
                    <a:pt x="335" y="98"/>
                    <a:pt x="168" y="168"/>
                    <a:pt x="1" y="238"/>
                  </a:cubicBezTo>
                  <a:cubicBezTo>
                    <a:pt x="84" y="921"/>
                    <a:pt x="140" y="1661"/>
                    <a:pt x="182" y="2442"/>
                  </a:cubicBezTo>
                  <a:lnTo>
                    <a:pt x="377" y="2330"/>
                  </a:lnTo>
                  <a:lnTo>
                    <a:pt x="600" y="2205"/>
                  </a:lnTo>
                  <a:cubicBezTo>
                    <a:pt x="573" y="1912"/>
                    <a:pt x="559" y="1730"/>
                    <a:pt x="559" y="1689"/>
                  </a:cubicBezTo>
                  <a:lnTo>
                    <a:pt x="782" y="1563"/>
                  </a:lnTo>
                  <a:cubicBezTo>
                    <a:pt x="810" y="1982"/>
                    <a:pt x="824" y="2288"/>
                    <a:pt x="866" y="2470"/>
                  </a:cubicBezTo>
                  <a:cubicBezTo>
                    <a:pt x="907" y="2414"/>
                    <a:pt x="977" y="2358"/>
                    <a:pt x="1033" y="2316"/>
                  </a:cubicBezTo>
                  <a:cubicBezTo>
                    <a:pt x="1089" y="2274"/>
                    <a:pt x="1144" y="2233"/>
                    <a:pt x="1214" y="2191"/>
                  </a:cubicBezTo>
                  <a:lnTo>
                    <a:pt x="1242" y="2177"/>
                  </a:lnTo>
                  <a:cubicBezTo>
                    <a:pt x="1186" y="1744"/>
                    <a:pt x="1158" y="1019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815;p52"/>
            <p:cNvSpPr/>
            <p:nvPr/>
          </p:nvSpPr>
          <p:spPr>
            <a:xfrm>
              <a:off x="1362880" y="2236988"/>
              <a:ext cx="163455" cy="95985"/>
            </a:xfrm>
            <a:custGeom>
              <a:avLst/>
              <a:gdLst/>
              <a:ahLst/>
              <a:cxnLst/>
              <a:rect l="l" t="t" r="r" b="b"/>
              <a:pathLst>
                <a:path w="1926" h="113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" y="15"/>
                    <a:pt x="70" y="56"/>
                  </a:cubicBezTo>
                  <a:cubicBezTo>
                    <a:pt x="126" y="98"/>
                    <a:pt x="196" y="140"/>
                    <a:pt x="280" y="210"/>
                  </a:cubicBezTo>
                  <a:cubicBezTo>
                    <a:pt x="447" y="321"/>
                    <a:pt x="684" y="475"/>
                    <a:pt x="935" y="614"/>
                  </a:cubicBezTo>
                  <a:cubicBezTo>
                    <a:pt x="1172" y="754"/>
                    <a:pt x="1409" y="893"/>
                    <a:pt x="1605" y="977"/>
                  </a:cubicBezTo>
                  <a:cubicBezTo>
                    <a:pt x="1702" y="1033"/>
                    <a:pt x="1786" y="1061"/>
                    <a:pt x="1842" y="1089"/>
                  </a:cubicBezTo>
                  <a:cubicBezTo>
                    <a:pt x="1898" y="1116"/>
                    <a:pt x="1926" y="1130"/>
                    <a:pt x="1926" y="1130"/>
                  </a:cubicBezTo>
                  <a:lnTo>
                    <a:pt x="1856" y="1061"/>
                  </a:lnTo>
                  <a:cubicBezTo>
                    <a:pt x="1800" y="1033"/>
                    <a:pt x="1730" y="977"/>
                    <a:pt x="1647" y="921"/>
                  </a:cubicBezTo>
                  <a:cubicBezTo>
                    <a:pt x="1465" y="796"/>
                    <a:pt x="1228" y="642"/>
                    <a:pt x="991" y="503"/>
                  </a:cubicBezTo>
                  <a:cubicBezTo>
                    <a:pt x="754" y="363"/>
                    <a:pt x="503" y="238"/>
                    <a:pt x="321" y="140"/>
                  </a:cubicBezTo>
                  <a:cubicBezTo>
                    <a:pt x="224" y="98"/>
                    <a:pt x="140" y="56"/>
                    <a:pt x="84" y="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816;p52"/>
            <p:cNvSpPr/>
            <p:nvPr/>
          </p:nvSpPr>
          <p:spPr>
            <a:xfrm>
              <a:off x="1381805" y="2435833"/>
              <a:ext cx="170584" cy="83000"/>
            </a:xfrm>
            <a:custGeom>
              <a:avLst/>
              <a:gdLst/>
              <a:ahLst/>
              <a:cxnLst/>
              <a:rect l="l" t="t" r="r" b="b"/>
              <a:pathLst>
                <a:path w="2010" h="978" extrusionOk="0">
                  <a:moveTo>
                    <a:pt x="2009" y="1"/>
                  </a:moveTo>
                  <a:lnTo>
                    <a:pt x="1912" y="29"/>
                  </a:lnTo>
                  <a:cubicBezTo>
                    <a:pt x="1856" y="57"/>
                    <a:pt x="1772" y="85"/>
                    <a:pt x="1675" y="113"/>
                  </a:cubicBezTo>
                  <a:cubicBezTo>
                    <a:pt x="1479" y="196"/>
                    <a:pt x="1228" y="308"/>
                    <a:pt x="977" y="433"/>
                  </a:cubicBezTo>
                  <a:cubicBezTo>
                    <a:pt x="726" y="545"/>
                    <a:pt x="475" y="684"/>
                    <a:pt x="294" y="782"/>
                  </a:cubicBezTo>
                  <a:cubicBezTo>
                    <a:pt x="210" y="838"/>
                    <a:pt x="126" y="894"/>
                    <a:pt x="85" y="922"/>
                  </a:cubicBezTo>
                  <a:lnTo>
                    <a:pt x="1" y="977"/>
                  </a:lnTo>
                  <a:lnTo>
                    <a:pt x="85" y="935"/>
                  </a:lnTo>
                  <a:cubicBezTo>
                    <a:pt x="154" y="922"/>
                    <a:pt x="238" y="894"/>
                    <a:pt x="336" y="852"/>
                  </a:cubicBezTo>
                  <a:cubicBezTo>
                    <a:pt x="517" y="768"/>
                    <a:pt x="768" y="657"/>
                    <a:pt x="1033" y="545"/>
                  </a:cubicBezTo>
                  <a:cubicBezTo>
                    <a:pt x="1284" y="419"/>
                    <a:pt x="1535" y="294"/>
                    <a:pt x="1703" y="182"/>
                  </a:cubicBezTo>
                  <a:cubicBezTo>
                    <a:pt x="1800" y="126"/>
                    <a:pt x="1870" y="85"/>
                    <a:pt x="1926" y="57"/>
                  </a:cubicBezTo>
                  <a:lnTo>
                    <a:pt x="20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817;p52"/>
            <p:cNvSpPr/>
            <p:nvPr/>
          </p:nvSpPr>
          <p:spPr>
            <a:xfrm>
              <a:off x="2874628" y="2959127"/>
              <a:ext cx="135024" cy="201475"/>
            </a:xfrm>
            <a:custGeom>
              <a:avLst/>
              <a:gdLst/>
              <a:ahLst/>
              <a:cxnLst/>
              <a:rect l="l" t="t" r="r" b="b"/>
              <a:pathLst>
                <a:path w="1591" h="2374" extrusionOk="0">
                  <a:moveTo>
                    <a:pt x="795" y="0"/>
                  </a:moveTo>
                  <a:cubicBezTo>
                    <a:pt x="725" y="56"/>
                    <a:pt x="656" y="112"/>
                    <a:pt x="600" y="182"/>
                  </a:cubicBezTo>
                  <a:cubicBezTo>
                    <a:pt x="488" y="265"/>
                    <a:pt x="405" y="377"/>
                    <a:pt x="335" y="488"/>
                  </a:cubicBezTo>
                  <a:cubicBezTo>
                    <a:pt x="223" y="670"/>
                    <a:pt x="140" y="851"/>
                    <a:pt x="84" y="1046"/>
                  </a:cubicBezTo>
                  <a:cubicBezTo>
                    <a:pt x="42" y="1172"/>
                    <a:pt x="14" y="1311"/>
                    <a:pt x="14" y="1451"/>
                  </a:cubicBezTo>
                  <a:cubicBezTo>
                    <a:pt x="0" y="1674"/>
                    <a:pt x="42" y="1897"/>
                    <a:pt x="167" y="2106"/>
                  </a:cubicBezTo>
                  <a:cubicBezTo>
                    <a:pt x="209" y="2176"/>
                    <a:pt x="265" y="2232"/>
                    <a:pt x="321" y="2274"/>
                  </a:cubicBezTo>
                  <a:cubicBezTo>
                    <a:pt x="363" y="2302"/>
                    <a:pt x="419" y="2330"/>
                    <a:pt x="474" y="2344"/>
                  </a:cubicBezTo>
                  <a:cubicBezTo>
                    <a:pt x="546" y="2363"/>
                    <a:pt x="623" y="2373"/>
                    <a:pt x="700" y="2373"/>
                  </a:cubicBezTo>
                  <a:cubicBezTo>
                    <a:pt x="790" y="2373"/>
                    <a:pt x="880" y="2360"/>
                    <a:pt x="963" y="2330"/>
                  </a:cubicBezTo>
                  <a:cubicBezTo>
                    <a:pt x="1102" y="2260"/>
                    <a:pt x="1228" y="2176"/>
                    <a:pt x="1339" y="2065"/>
                  </a:cubicBezTo>
                  <a:cubicBezTo>
                    <a:pt x="1437" y="1967"/>
                    <a:pt x="1520" y="1869"/>
                    <a:pt x="1590" y="1744"/>
                  </a:cubicBezTo>
                  <a:lnTo>
                    <a:pt x="1214" y="1353"/>
                  </a:lnTo>
                  <a:cubicBezTo>
                    <a:pt x="1200" y="1381"/>
                    <a:pt x="1186" y="1423"/>
                    <a:pt x="1172" y="1451"/>
                  </a:cubicBezTo>
                  <a:cubicBezTo>
                    <a:pt x="1116" y="1590"/>
                    <a:pt x="1018" y="1688"/>
                    <a:pt x="907" y="1758"/>
                  </a:cubicBezTo>
                  <a:lnTo>
                    <a:pt x="823" y="1786"/>
                  </a:lnTo>
                  <a:cubicBezTo>
                    <a:pt x="684" y="1758"/>
                    <a:pt x="600" y="1646"/>
                    <a:pt x="600" y="1437"/>
                  </a:cubicBezTo>
                  <a:cubicBezTo>
                    <a:pt x="614" y="1297"/>
                    <a:pt x="656" y="1158"/>
                    <a:pt x="725" y="1046"/>
                  </a:cubicBezTo>
                  <a:cubicBezTo>
                    <a:pt x="795" y="935"/>
                    <a:pt x="893" y="851"/>
                    <a:pt x="1018" y="795"/>
                  </a:cubicBezTo>
                  <a:lnTo>
                    <a:pt x="7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818;p52"/>
            <p:cNvSpPr/>
            <p:nvPr/>
          </p:nvSpPr>
          <p:spPr>
            <a:xfrm>
              <a:off x="2961023" y="2879775"/>
              <a:ext cx="161079" cy="253414"/>
            </a:xfrm>
            <a:custGeom>
              <a:avLst/>
              <a:gdLst/>
              <a:ahLst/>
              <a:cxnLst/>
              <a:rect l="l" t="t" r="r" b="b"/>
              <a:pathLst>
                <a:path w="1898" h="2986" extrusionOk="0">
                  <a:moveTo>
                    <a:pt x="1200" y="1"/>
                  </a:moveTo>
                  <a:cubicBezTo>
                    <a:pt x="1060" y="140"/>
                    <a:pt x="921" y="280"/>
                    <a:pt x="767" y="391"/>
                  </a:cubicBezTo>
                  <a:cubicBezTo>
                    <a:pt x="893" y="768"/>
                    <a:pt x="991" y="1047"/>
                    <a:pt x="1060" y="1256"/>
                  </a:cubicBezTo>
                  <a:cubicBezTo>
                    <a:pt x="1019" y="1312"/>
                    <a:pt x="991" y="1354"/>
                    <a:pt x="949" y="1382"/>
                  </a:cubicBezTo>
                  <a:cubicBezTo>
                    <a:pt x="921" y="1409"/>
                    <a:pt x="893" y="1451"/>
                    <a:pt x="865" y="1479"/>
                  </a:cubicBezTo>
                  <a:cubicBezTo>
                    <a:pt x="712" y="1061"/>
                    <a:pt x="572" y="628"/>
                    <a:pt x="461" y="196"/>
                  </a:cubicBezTo>
                  <a:cubicBezTo>
                    <a:pt x="307" y="321"/>
                    <a:pt x="154" y="447"/>
                    <a:pt x="0" y="559"/>
                  </a:cubicBezTo>
                  <a:cubicBezTo>
                    <a:pt x="279" y="1312"/>
                    <a:pt x="544" y="2121"/>
                    <a:pt x="809" y="2986"/>
                  </a:cubicBezTo>
                  <a:lnTo>
                    <a:pt x="991" y="2804"/>
                  </a:lnTo>
                  <a:lnTo>
                    <a:pt x="1200" y="2595"/>
                  </a:lnTo>
                  <a:cubicBezTo>
                    <a:pt x="1088" y="2274"/>
                    <a:pt x="1032" y="2093"/>
                    <a:pt x="1019" y="2037"/>
                  </a:cubicBezTo>
                  <a:lnTo>
                    <a:pt x="1228" y="1828"/>
                  </a:lnTo>
                  <a:cubicBezTo>
                    <a:pt x="1367" y="2302"/>
                    <a:pt x="1493" y="2623"/>
                    <a:pt x="1563" y="2818"/>
                  </a:cubicBezTo>
                  <a:cubicBezTo>
                    <a:pt x="1618" y="2749"/>
                    <a:pt x="1660" y="2679"/>
                    <a:pt x="1716" y="2609"/>
                  </a:cubicBezTo>
                  <a:cubicBezTo>
                    <a:pt x="1758" y="2539"/>
                    <a:pt x="1814" y="2484"/>
                    <a:pt x="1869" y="2414"/>
                  </a:cubicBezTo>
                  <a:lnTo>
                    <a:pt x="1897" y="2386"/>
                  </a:lnTo>
                  <a:cubicBezTo>
                    <a:pt x="1730" y="1912"/>
                    <a:pt x="1493" y="1117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819;p52"/>
            <p:cNvSpPr/>
            <p:nvPr/>
          </p:nvSpPr>
          <p:spPr>
            <a:xfrm>
              <a:off x="3143319" y="3011490"/>
              <a:ext cx="84104" cy="92590"/>
            </a:xfrm>
            <a:custGeom>
              <a:avLst/>
              <a:gdLst/>
              <a:ahLst/>
              <a:cxnLst/>
              <a:rect l="l" t="t" r="r" b="b"/>
              <a:pathLst>
                <a:path w="991" h="1091" extrusionOk="0">
                  <a:moveTo>
                    <a:pt x="521" y="0"/>
                  </a:moveTo>
                  <a:cubicBezTo>
                    <a:pt x="488" y="0"/>
                    <a:pt x="453" y="8"/>
                    <a:pt x="419" y="25"/>
                  </a:cubicBezTo>
                  <a:cubicBezTo>
                    <a:pt x="251" y="67"/>
                    <a:pt x="98" y="178"/>
                    <a:pt x="0" y="332"/>
                  </a:cubicBezTo>
                  <a:cubicBezTo>
                    <a:pt x="42" y="415"/>
                    <a:pt x="112" y="471"/>
                    <a:pt x="196" y="527"/>
                  </a:cubicBezTo>
                  <a:cubicBezTo>
                    <a:pt x="265" y="401"/>
                    <a:pt x="335" y="332"/>
                    <a:pt x="391" y="332"/>
                  </a:cubicBezTo>
                  <a:cubicBezTo>
                    <a:pt x="433" y="332"/>
                    <a:pt x="461" y="374"/>
                    <a:pt x="447" y="415"/>
                  </a:cubicBezTo>
                  <a:cubicBezTo>
                    <a:pt x="419" y="471"/>
                    <a:pt x="363" y="513"/>
                    <a:pt x="321" y="541"/>
                  </a:cubicBezTo>
                  <a:cubicBezTo>
                    <a:pt x="321" y="597"/>
                    <a:pt x="349" y="639"/>
                    <a:pt x="391" y="694"/>
                  </a:cubicBezTo>
                  <a:cubicBezTo>
                    <a:pt x="461" y="660"/>
                    <a:pt x="516" y="642"/>
                    <a:pt x="560" y="642"/>
                  </a:cubicBezTo>
                  <a:cubicBezTo>
                    <a:pt x="604" y="642"/>
                    <a:pt x="635" y="660"/>
                    <a:pt x="656" y="694"/>
                  </a:cubicBezTo>
                  <a:cubicBezTo>
                    <a:pt x="684" y="792"/>
                    <a:pt x="628" y="862"/>
                    <a:pt x="475" y="862"/>
                  </a:cubicBezTo>
                  <a:cubicBezTo>
                    <a:pt x="405" y="848"/>
                    <a:pt x="321" y="820"/>
                    <a:pt x="265" y="778"/>
                  </a:cubicBezTo>
                  <a:cubicBezTo>
                    <a:pt x="224" y="848"/>
                    <a:pt x="196" y="918"/>
                    <a:pt x="182" y="1001"/>
                  </a:cubicBezTo>
                  <a:cubicBezTo>
                    <a:pt x="288" y="1059"/>
                    <a:pt x="400" y="1090"/>
                    <a:pt x="510" y="1090"/>
                  </a:cubicBezTo>
                  <a:cubicBezTo>
                    <a:pt x="560" y="1090"/>
                    <a:pt x="608" y="1084"/>
                    <a:pt x="656" y="1071"/>
                  </a:cubicBezTo>
                  <a:cubicBezTo>
                    <a:pt x="768" y="1043"/>
                    <a:pt x="865" y="973"/>
                    <a:pt x="921" y="876"/>
                  </a:cubicBezTo>
                  <a:cubicBezTo>
                    <a:pt x="991" y="750"/>
                    <a:pt x="977" y="583"/>
                    <a:pt x="865" y="485"/>
                  </a:cubicBezTo>
                  <a:cubicBezTo>
                    <a:pt x="809" y="457"/>
                    <a:pt x="740" y="429"/>
                    <a:pt x="684" y="429"/>
                  </a:cubicBezTo>
                  <a:cubicBezTo>
                    <a:pt x="740" y="360"/>
                    <a:pt x="754" y="276"/>
                    <a:pt x="754" y="192"/>
                  </a:cubicBezTo>
                  <a:cubicBezTo>
                    <a:pt x="722" y="76"/>
                    <a:pt x="626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820;p52"/>
            <p:cNvSpPr/>
            <p:nvPr/>
          </p:nvSpPr>
          <p:spPr>
            <a:xfrm>
              <a:off x="1597284" y="1603705"/>
              <a:ext cx="389542" cy="421452"/>
            </a:xfrm>
            <a:custGeom>
              <a:avLst/>
              <a:gdLst/>
              <a:ahLst/>
              <a:cxnLst/>
              <a:rect l="l" t="t" r="r" b="b"/>
              <a:pathLst>
                <a:path w="4590" h="4966" extrusionOk="0">
                  <a:moveTo>
                    <a:pt x="168" y="0"/>
                  </a:moveTo>
                  <a:lnTo>
                    <a:pt x="1" y="335"/>
                  </a:lnTo>
                  <a:lnTo>
                    <a:pt x="4171" y="4687"/>
                  </a:lnTo>
                  <a:lnTo>
                    <a:pt x="4241" y="4966"/>
                  </a:lnTo>
                  <a:lnTo>
                    <a:pt x="4590" y="4464"/>
                  </a:lnTo>
                  <a:lnTo>
                    <a:pt x="4520" y="4213"/>
                  </a:lnTo>
                  <a:lnTo>
                    <a:pt x="531" y="4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821;p52"/>
            <p:cNvSpPr/>
            <p:nvPr/>
          </p:nvSpPr>
          <p:spPr>
            <a:xfrm>
              <a:off x="1726283" y="1615502"/>
              <a:ext cx="294915" cy="339809"/>
            </a:xfrm>
            <a:custGeom>
              <a:avLst/>
              <a:gdLst/>
              <a:ahLst/>
              <a:cxnLst/>
              <a:rect l="l" t="t" r="r" b="b"/>
              <a:pathLst>
                <a:path w="3475" h="4004" extrusionOk="0">
                  <a:moveTo>
                    <a:pt x="1" y="1"/>
                  </a:moveTo>
                  <a:lnTo>
                    <a:pt x="3237" y="3739"/>
                  </a:lnTo>
                  <a:lnTo>
                    <a:pt x="3293" y="4004"/>
                  </a:lnTo>
                  <a:lnTo>
                    <a:pt x="3474" y="3739"/>
                  </a:lnTo>
                  <a:lnTo>
                    <a:pt x="3418" y="3488"/>
                  </a:lnTo>
                  <a:lnTo>
                    <a:pt x="405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694658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Коагуляция. Пептизация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" y="1017725"/>
            <a:ext cx="8667750" cy="386860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Коагуляция – это процесс объединения коллоидных частиц и образования более крупных агрегатов, которые легко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седиментируют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в результате чего происходит расслоение системы.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Следовательно, причиной коагуляции является потеря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агрегативной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устойчивости коллоидным раствором, а следствием коагуляции – уменьшение его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седиментационной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устойчивости.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Коагуляцию можно вызвать различными внешними воздействиями:</a:t>
            </a:r>
          </a:p>
          <a:p>
            <a:pPr lvl="0" algn="just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добавлением небольших количеств электролита;</a:t>
            </a:r>
          </a:p>
          <a:p>
            <a:pPr lvl="0" algn="just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механическим;</a:t>
            </a:r>
          </a:p>
          <a:p>
            <a:pPr lvl="0" algn="just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увеличением концентрации коллоидного раствора;</a:t>
            </a:r>
          </a:p>
          <a:p>
            <a:pPr lvl="0" algn="just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изменением температуры;</a:t>
            </a:r>
          </a:p>
          <a:p>
            <a:pPr lvl="0" algn="just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действием света, ультразвука, электромагнитного поля и др.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45857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85750" y="295274"/>
                <a:ext cx="8591550" cy="4543425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Изменение температуры по-разному влияет на кинетическую и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агрегативную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устойчивость, следовательно, и на коагуляцию. Кинетическая устойчивость при увеличении температуры возрастает в результате усиления броуновского движения.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Агрегативная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устойчивость при этом снижается вследствие уменьшения толщины диффузного слоя. Также увеличивается и вероятность столкновения (соответственно слипания) частиц, что способствует коагуляции.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Наибольшее практическое значение имеет коагуляция при добавлении небольших количеств электролита, поскольку золи клеток находятся в соприкосновении с электролитами. 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Порог коагуляции – минимальная концентрация электролита, которую надо добавить к 1 л золя, чтобы вызвать явную коагуляцию (заметную на глаз) – помутнение раствора или изменение его окраски.</a:t>
                </a:r>
              </a:p>
              <a:p>
                <a:pPr marL="152400" indent="0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Порог коагуляции рассчитывают по формуле:</a:t>
                </a:r>
              </a:p>
              <a:p>
                <a:pPr marL="152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𝐶</m:t>
                          </m:r>
                        </m:e>
                        <m: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к</m:t>
                          </m:r>
                        </m:sub>
                      </m:sSub>
                      <m:d>
                        <m:d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fPr>
                            <m:num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𝑥</m:t>
                          </m:r>
                        </m:e>
                      </m:d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𝑉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(эл−та)</m:t>
                          </m:r>
                        </m:num>
                        <m:den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dPr>
                            <m:e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золя</m:t>
                              </m:r>
                            </m:e>
                          </m:d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+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𝑉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(эл−та)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𝐶</m:t>
                        </m:r>
                      </m:e>
                      <m:sub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к</m:t>
                        </m:r>
                      </m:sub>
                    </m:sSub>
                    <m:d>
                      <m:d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</m:ctrlPr>
                          </m:fPr>
                          <m:num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𝑧</m:t>
                            </m:r>
                          </m:den>
                        </m:f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молярная концентрация эквивалента электролита;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𝑉</m:t>
                    </m:r>
                    <m:d>
                      <m:d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dPr>
                      <m:e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золя</m:t>
                        </m:r>
                      </m:e>
                    </m:d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объем золя;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𝑉</m:t>
                    </m:r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(эл−та)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– объем электролита.</a:t>
                </a:r>
              </a:p>
              <a:p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5750" y="295274"/>
                <a:ext cx="8591550" cy="4543425"/>
              </a:xfrm>
              <a:blipFill rotWithShape="1">
                <a:blip r:embed="rId2"/>
                <a:stretch>
                  <a:fillRect r="-355" b="-2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79939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7175" y="257175"/>
                <a:ext cx="8686800" cy="4629150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Порог коагуляции измеряется в молях на литр (моль/л или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ммоль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/л).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Величина, обратная порогу коагуляции, называется коагулирующей способностью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(</m:t>
                    </m:r>
                    <m:sSub>
                      <m:sSub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𝑉</m:t>
                        </m:r>
                      </m:e>
                      <m:sub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к</m:t>
                        </m:r>
                      </m:sub>
                    </m:sSub>
                    <m:d>
                      <m:d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dPr>
                      <m:e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𝑥</m:t>
                        </m:r>
                      </m:e>
                    </m:d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)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и выражается в литрах на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миллимоль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(л/моль):</a:t>
                </a:r>
              </a:p>
              <a:p>
                <a:pPr marL="15240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𝑉</m:t>
                          </m:r>
                        </m:e>
                        <m: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к</m:t>
                          </m:r>
                        </m:sub>
                      </m:sSub>
                      <m:d>
                        <m:d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dPr>
                        <m:e>
                          <m:r>
                            <a:rPr lang="en-US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𝑥</m:t>
                          </m:r>
                        </m:e>
                      </m:d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к</m:t>
                              </m:r>
                            </m:sub>
                          </m:sSub>
                          <m:d>
                            <m:d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sz="16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Roboto" panose="02000000000000000000" pitchFamily="2" charset="0"/>
                                      <a:cs typeface="Roboto" panose="02000000000000000000" pitchFamily="2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Коагулирующее действие электролитов на коллоидные растворы с ионным стабилизатором подчиняется правилу Шульце – Гарди: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Коагуляцию золей вызывают любые ионы, которые имеют знак заряда, противоположный заряду гранул. Коагулирующая способность ионов тем сильнее, чем выше заряд иона-коагулянта.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Коагулирующее действие иона-коагулянта прямо пропорционально его заряду в шестой степени: 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𝛾</m:t>
                    </m:r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= </m:t>
                    </m:r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𝑓</m:t>
                    </m:r>
                    <m:d>
                      <m:d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</m:ctrlPr>
                          </m:sSupPr>
                          <m:e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.</m:t>
                    </m:r>
                  </m:oMath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Если к золю, имеющему строение коллоидных частиц:</a:t>
                </a:r>
              </a:p>
              <a:p>
                <a:pPr marL="152400" indent="0" algn="just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ru-RU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</m:ctrlPr>
                          </m:dPr>
                          <m:e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𝑚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ru-RU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</m:ctrlPr>
                              </m:dPr>
                              <m:e>
                                <m:r>
                                  <a:rPr lang="ru-RU" sz="160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𝐴𝑔𝐼</m:t>
                                </m:r>
                              </m:e>
                            </m:d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∙</m:t>
                            </m:r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𝑛</m:t>
                            </m:r>
                            <m:sSup>
                              <m:sSupPr>
                                <m:ctrlPr>
                                  <a:rPr lang="ru-RU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</m:ctrlPr>
                              </m:sSupPr>
                              <m:e>
                                <m:r>
                                  <a:rPr lang="ru-RU" sz="160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𝐼</m:t>
                                </m:r>
                              </m:e>
                              <m:sup>
                                <m:r>
                                  <a:rPr lang="ru-RU" sz="160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ru-RU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</m:ctrlPr>
                              </m:dPr>
                              <m:e>
                                <m:r>
                                  <a:rPr lang="ru-RU" sz="160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𝑛</m:t>
                                </m:r>
                                <m:r>
                                  <a:rPr lang="ru-RU" sz="160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−</m:t>
                                </m:r>
                                <m:r>
                                  <a:rPr lang="ru-RU" sz="160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𝑥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ru-RU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</m:ctrlPr>
                              </m:sSupPr>
                              <m:e>
                                <m:r>
                                  <a:rPr lang="ru-RU" sz="160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ru-RU" sz="1600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Roboto" panose="02000000000000000000" pitchFamily="2" charset="0"/>
                                    <a:cs typeface="Roboto" panose="02000000000000000000" pitchFamily="2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𝑥</m:t>
                        </m:r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−</m:t>
                        </m:r>
                      </m:sup>
                    </m:sSup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∙</m:t>
                    </m:r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𝑥</m:t>
                    </m:r>
                    <m:sSup>
                      <m:sSup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pPr>
                      <m:e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𝐾</m:t>
                        </m:r>
                      </m:e>
                      <m:sup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добавить растворы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NaCl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CaCl2, AlCl3, то коагулирующее действие катионов будет резко возрастать: </a:t>
                </a:r>
              </a:p>
              <a:p>
                <a:pPr marL="152400" indent="0" algn="just">
                  <a:buNone/>
                </a:pP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𝛾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</a:t>
                </a:r>
                <a:r>
                  <a:rPr lang="en-US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Na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+):(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𝛾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Ca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2+):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𝛾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</a:t>
                </a:r>
                <a:r>
                  <a:rPr lang="en-US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Al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3+)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ru-RU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</m:ctrlPr>
                          </m:sSupPr>
                          <m:e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1</m:t>
                            </m:r>
                          </m:e>
                          <m:sup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:</m:t>
                    </m:r>
                    <m:f>
                      <m:f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ru-RU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</m:ctrlPr>
                          </m:sSupPr>
                          <m:e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2</m:t>
                            </m:r>
                          </m:e>
                          <m:sup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:</m:t>
                    </m:r>
                    <m:f>
                      <m:fPr>
                        <m:ctrlPr>
                          <a:rPr lang="ru-RU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ru-RU" sz="1600">
                            <a:solidFill>
                              <a:schemeClr val="bg1"/>
                            </a:solidFill>
                            <a:latin typeface="Cambria Math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ru-RU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</m:ctrlPr>
                          </m:sSupPr>
                          <m:e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3</m:t>
                            </m:r>
                          </m:e>
                          <m:sup>
                            <m:r>
                              <a:rPr lang="ru-RU" sz="1600">
                                <a:solidFill>
                                  <a:schemeClr val="bg1"/>
                                </a:solidFill>
                                <a:latin typeface="Cambria Math"/>
                                <a:ea typeface="Roboto" panose="02000000000000000000" pitchFamily="2" charset="0"/>
                                <a:cs typeface="Roboto" panose="02000000000000000000" pitchFamily="2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=1:64:729.</m:t>
                    </m:r>
                  </m:oMath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7175" y="257175"/>
                <a:ext cx="8686800" cy="4629150"/>
              </a:xfrm>
              <a:blipFill rotWithShape="1">
                <a:blip r:embed="rId2"/>
                <a:stretch>
                  <a:fillRect r="-4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78</a:t>
            </a:fld>
            <a:endParaRPr lang="en"/>
          </a:p>
        </p:txBody>
      </p:sp>
      <p:grpSp>
        <p:nvGrpSpPr>
          <p:cNvPr id="5" name="Google Shape;4231;p49"/>
          <p:cNvGrpSpPr/>
          <p:nvPr/>
        </p:nvGrpSpPr>
        <p:grpSpPr>
          <a:xfrm>
            <a:off x="7136368" y="4208159"/>
            <a:ext cx="484786" cy="484783"/>
            <a:chOff x="720005" y="2769956"/>
            <a:chExt cx="376855" cy="376882"/>
          </a:xfrm>
        </p:grpSpPr>
        <p:sp>
          <p:nvSpPr>
            <p:cNvPr id="6" name="Google Shape;4232;p49"/>
            <p:cNvSpPr/>
            <p:nvPr/>
          </p:nvSpPr>
          <p:spPr>
            <a:xfrm>
              <a:off x="853011" y="3080294"/>
              <a:ext cx="66490" cy="55462"/>
            </a:xfrm>
            <a:custGeom>
              <a:avLst/>
              <a:gdLst/>
              <a:ahLst/>
              <a:cxnLst/>
              <a:rect l="l" t="t" r="r" b="b"/>
              <a:pathLst>
                <a:path w="2466" h="2057" extrusionOk="0">
                  <a:moveTo>
                    <a:pt x="1029" y="0"/>
                  </a:moveTo>
                  <a:lnTo>
                    <a:pt x="1" y="412"/>
                  </a:lnTo>
                  <a:cubicBezTo>
                    <a:pt x="549" y="412"/>
                    <a:pt x="821" y="1079"/>
                    <a:pt x="436" y="1464"/>
                  </a:cubicBezTo>
                  <a:cubicBezTo>
                    <a:pt x="321" y="1581"/>
                    <a:pt x="164" y="1645"/>
                    <a:pt x="1" y="1645"/>
                  </a:cubicBezTo>
                  <a:lnTo>
                    <a:pt x="1029" y="2056"/>
                  </a:lnTo>
                  <a:lnTo>
                    <a:pt x="2054" y="1645"/>
                  </a:lnTo>
                  <a:lnTo>
                    <a:pt x="2466" y="1028"/>
                  </a:lnTo>
                  <a:lnTo>
                    <a:pt x="2054" y="412"/>
                  </a:lnTo>
                  <a:lnTo>
                    <a:pt x="1029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233;p49"/>
            <p:cNvSpPr/>
            <p:nvPr/>
          </p:nvSpPr>
          <p:spPr>
            <a:xfrm>
              <a:off x="908392" y="3080294"/>
              <a:ext cx="55462" cy="55462"/>
            </a:xfrm>
            <a:custGeom>
              <a:avLst/>
              <a:gdLst/>
              <a:ahLst/>
              <a:cxnLst/>
              <a:rect l="l" t="t" r="r" b="b"/>
              <a:pathLst>
                <a:path w="2057" h="2057" extrusionOk="0">
                  <a:moveTo>
                    <a:pt x="1028" y="0"/>
                  </a:moveTo>
                  <a:lnTo>
                    <a:pt x="0" y="412"/>
                  </a:lnTo>
                  <a:lnTo>
                    <a:pt x="0" y="1645"/>
                  </a:lnTo>
                  <a:lnTo>
                    <a:pt x="1028" y="2056"/>
                  </a:lnTo>
                  <a:lnTo>
                    <a:pt x="2056" y="1645"/>
                  </a:lnTo>
                  <a:cubicBezTo>
                    <a:pt x="1893" y="1645"/>
                    <a:pt x="1736" y="1581"/>
                    <a:pt x="1621" y="1464"/>
                  </a:cubicBezTo>
                  <a:cubicBezTo>
                    <a:pt x="1232" y="1075"/>
                    <a:pt x="1512" y="412"/>
                    <a:pt x="2056" y="412"/>
                  </a:cubicBezTo>
                  <a:lnTo>
                    <a:pt x="1028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234;p49"/>
            <p:cNvSpPr/>
            <p:nvPr/>
          </p:nvSpPr>
          <p:spPr>
            <a:xfrm>
              <a:off x="886229" y="2769956"/>
              <a:ext cx="33272" cy="33272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0" y="0"/>
                  </a:moveTo>
                  <a:lnTo>
                    <a:pt x="0" y="823"/>
                  </a:lnTo>
                  <a:lnTo>
                    <a:pt x="411" y="1234"/>
                  </a:lnTo>
                  <a:lnTo>
                    <a:pt x="1234" y="412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235;p49"/>
            <p:cNvSpPr/>
            <p:nvPr/>
          </p:nvSpPr>
          <p:spPr>
            <a:xfrm>
              <a:off x="908392" y="2769956"/>
              <a:ext cx="22190" cy="33272"/>
            </a:xfrm>
            <a:custGeom>
              <a:avLst/>
              <a:gdLst/>
              <a:ahLst/>
              <a:cxnLst/>
              <a:rect l="l" t="t" r="r" b="b"/>
              <a:pathLst>
                <a:path w="823" h="1234" extrusionOk="0">
                  <a:moveTo>
                    <a:pt x="0" y="0"/>
                  </a:moveTo>
                  <a:lnTo>
                    <a:pt x="0" y="823"/>
                  </a:lnTo>
                  <a:lnTo>
                    <a:pt x="412" y="1234"/>
                  </a:lnTo>
                  <a:lnTo>
                    <a:pt x="823" y="823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rgbClr val="E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36;p49"/>
            <p:cNvSpPr/>
            <p:nvPr/>
          </p:nvSpPr>
          <p:spPr>
            <a:xfrm>
              <a:off x="720005" y="2814282"/>
              <a:ext cx="199496" cy="232767"/>
            </a:xfrm>
            <a:custGeom>
              <a:avLst/>
              <a:gdLst/>
              <a:ahLst/>
              <a:cxnLst/>
              <a:rect l="l" t="t" r="r" b="b"/>
              <a:pathLst>
                <a:path w="7399" h="8633" extrusionOk="0">
                  <a:moveTo>
                    <a:pt x="0" y="1"/>
                  </a:moveTo>
                  <a:lnTo>
                    <a:pt x="0" y="8222"/>
                  </a:lnTo>
                  <a:lnTo>
                    <a:pt x="3495" y="8633"/>
                  </a:lnTo>
                  <a:lnTo>
                    <a:pt x="6987" y="8222"/>
                  </a:lnTo>
                  <a:lnTo>
                    <a:pt x="7399" y="7400"/>
                  </a:lnTo>
                  <a:lnTo>
                    <a:pt x="6987" y="6579"/>
                  </a:lnTo>
                  <a:cubicBezTo>
                    <a:pt x="6965" y="6392"/>
                    <a:pt x="6189" y="186"/>
                    <a:pt x="6165" y="1"/>
                  </a:cubicBez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37;p49"/>
            <p:cNvSpPr/>
            <p:nvPr/>
          </p:nvSpPr>
          <p:spPr>
            <a:xfrm>
              <a:off x="908392" y="2814282"/>
              <a:ext cx="188468" cy="232767"/>
            </a:xfrm>
            <a:custGeom>
              <a:avLst/>
              <a:gdLst/>
              <a:ahLst/>
              <a:cxnLst/>
              <a:rect l="l" t="t" r="r" b="b"/>
              <a:pathLst>
                <a:path w="6990" h="8633" extrusionOk="0">
                  <a:moveTo>
                    <a:pt x="823" y="1"/>
                  </a:moveTo>
                  <a:lnTo>
                    <a:pt x="0" y="6579"/>
                  </a:lnTo>
                  <a:lnTo>
                    <a:pt x="0" y="8222"/>
                  </a:lnTo>
                  <a:lnTo>
                    <a:pt x="3495" y="8633"/>
                  </a:lnTo>
                  <a:lnTo>
                    <a:pt x="6990" y="8222"/>
                  </a:lnTo>
                  <a:lnTo>
                    <a:pt x="6990" y="1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38;p49"/>
            <p:cNvSpPr/>
            <p:nvPr/>
          </p:nvSpPr>
          <p:spPr>
            <a:xfrm>
              <a:off x="742168" y="2836473"/>
              <a:ext cx="166251" cy="210577"/>
            </a:xfrm>
            <a:custGeom>
              <a:avLst/>
              <a:gdLst/>
              <a:ahLst/>
              <a:cxnLst/>
              <a:rect l="l" t="t" r="r" b="b"/>
              <a:pathLst>
                <a:path w="6166" h="7810" extrusionOk="0">
                  <a:moveTo>
                    <a:pt x="0" y="0"/>
                  </a:moveTo>
                  <a:lnTo>
                    <a:pt x="0" y="7399"/>
                  </a:lnTo>
                  <a:lnTo>
                    <a:pt x="3084" y="7810"/>
                  </a:lnTo>
                  <a:lnTo>
                    <a:pt x="6165" y="7399"/>
                  </a:lnTo>
                  <a:lnTo>
                    <a:pt x="6165" y="5754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39;p49"/>
            <p:cNvSpPr/>
            <p:nvPr/>
          </p:nvSpPr>
          <p:spPr>
            <a:xfrm>
              <a:off x="908392" y="2836473"/>
              <a:ext cx="166251" cy="210577"/>
            </a:xfrm>
            <a:custGeom>
              <a:avLst/>
              <a:gdLst/>
              <a:ahLst/>
              <a:cxnLst/>
              <a:rect l="l" t="t" r="r" b="b"/>
              <a:pathLst>
                <a:path w="6166" h="7810" extrusionOk="0">
                  <a:moveTo>
                    <a:pt x="823" y="0"/>
                  </a:moveTo>
                  <a:lnTo>
                    <a:pt x="0" y="5754"/>
                  </a:lnTo>
                  <a:lnTo>
                    <a:pt x="0" y="7399"/>
                  </a:lnTo>
                  <a:lnTo>
                    <a:pt x="3084" y="7810"/>
                  </a:lnTo>
                  <a:lnTo>
                    <a:pt x="6166" y="7399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40;p49"/>
            <p:cNvSpPr/>
            <p:nvPr/>
          </p:nvSpPr>
          <p:spPr>
            <a:xfrm>
              <a:off x="830848" y="3124648"/>
              <a:ext cx="88653" cy="22190"/>
            </a:xfrm>
            <a:custGeom>
              <a:avLst/>
              <a:gdLst/>
              <a:ahLst/>
              <a:cxnLst/>
              <a:rect l="l" t="t" r="r" b="b"/>
              <a:pathLst>
                <a:path w="3288" h="823" extrusionOk="0">
                  <a:moveTo>
                    <a:pt x="0" y="0"/>
                  </a:moveTo>
                  <a:lnTo>
                    <a:pt x="0" y="822"/>
                  </a:lnTo>
                  <a:lnTo>
                    <a:pt x="2876" y="822"/>
                  </a:lnTo>
                  <a:lnTo>
                    <a:pt x="3288" y="411"/>
                  </a:lnTo>
                  <a:lnTo>
                    <a:pt x="2876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41;p49"/>
            <p:cNvSpPr/>
            <p:nvPr/>
          </p:nvSpPr>
          <p:spPr>
            <a:xfrm>
              <a:off x="908392" y="3124648"/>
              <a:ext cx="77625" cy="22190"/>
            </a:xfrm>
            <a:custGeom>
              <a:avLst/>
              <a:gdLst/>
              <a:ahLst/>
              <a:cxnLst/>
              <a:rect l="l" t="t" r="r" b="b"/>
              <a:pathLst>
                <a:path w="2879" h="823" extrusionOk="0">
                  <a:moveTo>
                    <a:pt x="0" y="0"/>
                  </a:moveTo>
                  <a:lnTo>
                    <a:pt x="0" y="822"/>
                  </a:lnTo>
                  <a:lnTo>
                    <a:pt x="2878" y="822"/>
                  </a:lnTo>
                  <a:lnTo>
                    <a:pt x="2878" y="0"/>
                  </a:lnTo>
                  <a:close/>
                </a:path>
              </a:pathLst>
            </a:custGeom>
            <a:solidFill>
              <a:srgbClr val="292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2;p49"/>
            <p:cNvSpPr/>
            <p:nvPr/>
          </p:nvSpPr>
          <p:spPr>
            <a:xfrm>
              <a:off x="1008153" y="2902989"/>
              <a:ext cx="44380" cy="22190"/>
            </a:xfrm>
            <a:custGeom>
              <a:avLst/>
              <a:gdLst/>
              <a:ahLst/>
              <a:cxnLst/>
              <a:rect l="l" t="t" r="r" b="b"/>
              <a:pathLst>
                <a:path w="1646" h="823" extrusionOk="0">
                  <a:moveTo>
                    <a:pt x="1" y="0"/>
                  </a:moveTo>
                  <a:lnTo>
                    <a:pt x="1" y="822"/>
                  </a:lnTo>
                  <a:lnTo>
                    <a:pt x="1645" y="822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3;p49"/>
            <p:cNvSpPr/>
            <p:nvPr/>
          </p:nvSpPr>
          <p:spPr>
            <a:xfrm>
              <a:off x="974909" y="2858636"/>
              <a:ext cx="77625" cy="22190"/>
            </a:xfrm>
            <a:custGeom>
              <a:avLst/>
              <a:gdLst/>
              <a:ahLst/>
              <a:cxnLst/>
              <a:rect l="l" t="t" r="r" b="b"/>
              <a:pathLst>
                <a:path w="2879" h="823" extrusionOk="0">
                  <a:moveTo>
                    <a:pt x="0" y="1"/>
                  </a:moveTo>
                  <a:lnTo>
                    <a:pt x="0" y="823"/>
                  </a:lnTo>
                  <a:lnTo>
                    <a:pt x="2878" y="823"/>
                  </a:lnTo>
                  <a:lnTo>
                    <a:pt x="2878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44;p49"/>
            <p:cNvSpPr/>
            <p:nvPr/>
          </p:nvSpPr>
          <p:spPr>
            <a:xfrm>
              <a:off x="764332" y="2902989"/>
              <a:ext cx="44380" cy="22190"/>
            </a:xfrm>
            <a:custGeom>
              <a:avLst/>
              <a:gdLst/>
              <a:ahLst/>
              <a:cxnLst/>
              <a:rect l="l" t="t" r="r" b="b"/>
              <a:pathLst>
                <a:path w="1646" h="823" extrusionOk="0">
                  <a:moveTo>
                    <a:pt x="1" y="0"/>
                  </a:moveTo>
                  <a:lnTo>
                    <a:pt x="1" y="822"/>
                  </a:lnTo>
                  <a:lnTo>
                    <a:pt x="1645" y="822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45;p49"/>
            <p:cNvSpPr/>
            <p:nvPr/>
          </p:nvSpPr>
          <p:spPr>
            <a:xfrm>
              <a:off x="764332" y="2858636"/>
              <a:ext cx="77625" cy="22190"/>
            </a:xfrm>
            <a:custGeom>
              <a:avLst/>
              <a:gdLst/>
              <a:ahLst/>
              <a:cxnLst/>
              <a:rect l="l" t="t" r="r" b="b"/>
              <a:pathLst>
                <a:path w="2879" h="823" extrusionOk="0">
                  <a:moveTo>
                    <a:pt x="1" y="1"/>
                  </a:moveTo>
                  <a:lnTo>
                    <a:pt x="1" y="823"/>
                  </a:lnTo>
                  <a:lnTo>
                    <a:pt x="2879" y="823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46;p49"/>
            <p:cNvSpPr/>
            <p:nvPr/>
          </p:nvSpPr>
          <p:spPr>
            <a:xfrm>
              <a:off x="720005" y="3035941"/>
              <a:ext cx="199496" cy="55462"/>
            </a:xfrm>
            <a:custGeom>
              <a:avLst/>
              <a:gdLst/>
              <a:ahLst/>
              <a:cxnLst/>
              <a:rect l="l" t="t" r="r" b="b"/>
              <a:pathLst>
                <a:path w="7399" h="2057" extrusionOk="0">
                  <a:moveTo>
                    <a:pt x="0" y="1"/>
                  </a:moveTo>
                  <a:lnTo>
                    <a:pt x="0" y="2057"/>
                  </a:lnTo>
                  <a:lnTo>
                    <a:pt x="6987" y="2057"/>
                  </a:lnTo>
                  <a:lnTo>
                    <a:pt x="7399" y="1029"/>
                  </a:lnTo>
                  <a:lnTo>
                    <a:pt x="6987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47;p49"/>
            <p:cNvSpPr/>
            <p:nvPr/>
          </p:nvSpPr>
          <p:spPr>
            <a:xfrm>
              <a:off x="908392" y="3035941"/>
              <a:ext cx="188468" cy="55462"/>
            </a:xfrm>
            <a:custGeom>
              <a:avLst/>
              <a:gdLst/>
              <a:ahLst/>
              <a:cxnLst/>
              <a:rect l="l" t="t" r="r" b="b"/>
              <a:pathLst>
                <a:path w="6990" h="2057" extrusionOk="0">
                  <a:moveTo>
                    <a:pt x="0" y="1"/>
                  </a:moveTo>
                  <a:lnTo>
                    <a:pt x="0" y="2057"/>
                  </a:lnTo>
                  <a:lnTo>
                    <a:pt x="6990" y="2057"/>
                  </a:lnTo>
                  <a:lnTo>
                    <a:pt x="6990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48;p49"/>
            <p:cNvSpPr/>
            <p:nvPr/>
          </p:nvSpPr>
          <p:spPr>
            <a:xfrm>
              <a:off x="819766" y="2792119"/>
              <a:ext cx="99734" cy="199576"/>
            </a:xfrm>
            <a:custGeom>
              <a:avLst/>
              <a:gdLst/>
              <a:ahLst/>
              <a:cxnLst/>
              <a:rect l="l" t="t" r="r" b="b"/>
              <a:pathLst>
                <a:path w="3699" h="7402" extrusionOk="0">
                  <a:moveTo>
                    <a:pt x="2465" y="1"/>
                  </a:moveTo>
                  <a:lnTo>
                    <a:pt x="2465" y="2834"/>
                  </a:lnTo>
                  <a:lnTo>
                    <a:pt x="0" y="7401"/>
                  </a:lnTo>
                  <a:lnTo>
                    <a:pt x="3287" y="7401"/>
                  </a:lnTo>
                  <a:lnTo>
                    <a:pt x="3699" y="3290"/>
                  </a:lnTo>
                  <a:lnTo>
                    <a:pt x="3287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49;p49"/>
            <p:cNvSpPr/>
            <p:nvPr/>
          </p:nvSpPr>
          <p:spPr>
            <a:xfrm>
              <a:off x="908392" y="2792173"/>
              <a:ext cx="88707" cy="199522"/>
            </a:xfrm>
            <a:custGeom>
              <a:avLst/>
              <a:gdLst/>
              <a:ahLst/>
              <a:cxnLst/>
              <a:rect l="l" t="t" r="r" b="b"/>
              <a:pathLst>
                <a:path w="3290" h="7400" extrusionOk="0">
                  <a:moveTo>
                    <a:pt x="0" y="1"/>
                  </a:moveTo>
                  <a:lnTo>
                    <a:pt x="0" y="7399"/>
                  </a:lnTo>
                  <a:lnTo>
                    <a:pt x="3290" y="7399"/>
                  </a:lnTo>
                  <a:lnTo>
                    <a:pt x="823" y="2832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EE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50;p49"/>
            <p:cNvSpPr/>
            <p:nvPr/>
          </p:nvSpPr>
          <p:spPr>
            <a:xfrm>
              <a:off x="845947" y="2917144"/>
              <a:ext cx="73554" cy="58886"/>
            </a:xfrm>
            <a:custGeom>
              <a:avLst/>
              <a:gdLst/>
              <a:ahLst/>
              <a:cxnLst/>
              <a:rect l="l" t="t" r="r" b="b"/>
              <a:pathLst>
                <a:path w="2728" h="2184" extrusionOk="0">
                  <a:moveTo>
                    <a:pt x="1431" y="0"/>
                  </a:moveTo>
                  <a:cubicBezTo>
                    <a:pt x="1345" y="0"/>
                    <a:pt x="1257" y="6"/>
                    <a:pt x="1170" y="17"/>
                  </a:cubicBezTo>
                  <a:cubicBezTo>
                    <a:pt x="1029" y="279"/>
                    <a:pt x="144" y="1920"/>
                    <a:pt x="1" y="2184"/>
                  </a:cubicBezTo>
                  <a:lnTo>
                    <a:pt x="2316" y="2184"/>
                  </a:lnTo>
                  <a:lnTo>
                    <a:pt x="2728" y="1241"/>
                  </a:lnTo>
                  <a:lnTo>
                    <a:pt x="2316" y="297"/>
                  </a:lnTo>
                  <a:cubicBezTo>
                    <a:pt x="2065" y="84"/>
                    <a:pt x="1756" y="0"/>
                    <a:pt x="1431" y="0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51;p49"/>
            <p:cNvSpPr/>
            <p:nvPr/>
          </p:nvSpPr>
          <p:spPr>
            <a:xfrm>
              <a:off x="908446" y="2925152"/>
              <a:ext cx="62688" cy="50824"/>
            </a:xfrm>
            <a:custGeom>
              <a:avLst/>
              <a:gdLst/>
              <a:ahLst/>
              <a:cxnLst/>
              <a:rect l="l" t="t" r="r" b="b"/>
              <a:pathLst>
                <a:path w="2325" h="1885" extrusionOk="0">
                  <a:moveTo>
                    <a:pt x="0" y="0"/>
                  </a:moveTo>
                  <a:lnTo>
                    <a:pt x="0" y="1885"/>
                  </a:lnTo>
                  <a:lnTo>
                    <a:pt x="2324" y="1885"/>
                  </a:lnTo>
                  <a:cubicBezTo>
                    <a:pt x="2187" y="1633"/>
                    <a:pt x="1568" y="486"/>
                    <a:pt x="1427" y="226"/>
                  </a:cubicBezTo>
                  <a:cubicBezTo>
                    <a:pt x="1246" y="270"/>
                    <a:pt x="1061" y="297"/>
                    <a:pt x="881" y="297"/>
                  </a:cubicBezTo>
                  <a:cubicBezTo>
                    <a:pt x="559" y="297"/>
                    <a:pt x="251" y="213"/>
                    <a:pt x="0" y="0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36365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6700" y="285750"/>
            <a:ext cx="8572500" cy="4648200"/>
          </a:xfrm>
        </p:spPr>
        <p:txBody>
          <a:bodyPr/>
          <a:lstStyle/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Эта эмпирически установленная закономерность получила теоретическое обоснование в рамках теории ДЛФО.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Некоторое расхождение в этих данных объясняется увеличением роли специфической адсорбции многозарядных ионов, которая не учитывается теорией ДЛФО.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Было установлено также, что вблизи порога коагуляции абсолютная величина ζ-потенциала, независимо от знака заряда коллоидной частички, составляет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ζкр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≈ 30 мВ (в пределах от 25 до 50 мВ).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Исследования коагулирующего действия различных электролитов с одинаковым зарядом коагулирующего иона показали, что они образуют лиотропные ряды. Ионы щелочных металлов по их коагулирующей способности располагаются в лиотропный ряд:</a:t>
            </a:r>
          </a:p>
          <a:p>
            <a:pPr marL="152400" indent="0"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Коагулирующая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способность</a:t>
            </a:r>
          </a:p>
          <a:p>
            <a:pPr marL="15240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Li+   Na+   K+   </a:t>
            </a:r>
            <a:r>
              <a:rPr lang="en-US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Rb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  Cs+</a:t>
            </a: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52400" indent="0" algn="ctr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Степень гидратации</a:t>
            </a:r>
          </a:p>
          <a:p>
            <a:pPr marL="152400" indent="0"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52400" indent="0">
              <a:buNone/>
            </a:pP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Коагулирующая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способность зависит от степени гидратации ионов: чем больше степень гидратации, тем слабее коагулирующее действие этих ионов.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79</a:t>
            </a:fld>
            <a:endParaRPr lang="en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219450" y="3543300"/>
            <a:ext cx="2847975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219450" y="3829050"/>
            <a:ext cx="27717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53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4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026A3B-E2A4-4F2D-BC22-611FF3A467FC}"/>
              </a:ext>
            </a:extLst>
          </p:cNvPr>
          <p:cNvSpPr txBox="1"/>
          <p:nvPr/>
        </p:nvSpPr>
        <p:spPr>
          <a:xfrm>
            <a:off x="190916" y="463480"/>
            <a:ext cx="8762168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этой классификации некоторые системы имеют специальные названия. Так, высокодисперсные системы называют золями. В зависимости от природы и агрегатного состояния дисперсионной среды различают гидрозоли (дисперсионная среда – вода), органозоли (органическая жидкость), аэрозоли (газ). Грубодисперсные системы типа Т/Ж называют суспензиями, типа Ж/Ж – эмульсиями. К дисперсным системам типа Ж/Ж можно отнести и жидкие кристаллы, служащие основой для исследования структур многих биологических систем.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Согласно этой классификации, коллоидное состояние материи является промежуточным. Например, моча в зависимости от состояния организма (норма или патология) изменяется от истинного раствора через коллоидное состояние до суспензии.</a:t>
            </a:r>
          </a:p>
        </p:txBody>
      </p:sp>
    </p:spTree>
    <p:extLst>
      <p:ext uri="{BB962C8B-B14F-4D97-AF65-F5344CB8AC3E}">
        <p14:creationId xmlns:p14="http://schemas.microsoft.com/office/powerpoint/2010/main" val="17489666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66699" y="257174"/>
                <a:ext cx="8524875" cy="4638675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Коагулирующая способность зависит от степени гидратации ионов: чем больше степень гидратации, тем слабее коагулирующее действие этих ионов.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Анионы также образуют аналогичные ряды, но различие в их коагулирующей способности незначительно:</a:t>
                </a:r>
              </a:p>
              <a:p>
                <a:pPr marL="152400" indent="0" algn="ctr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Коагулирующая способность</a:t>
                </a:r>
              </a:p>
              <a:p>
                <a:pPr marL="15240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Cl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Br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NO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I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SCN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chemeClr val="bg1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ctr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Степень гидратации</a:t>
                </a:r>
              </a:p>
              <a:p>
                <a:pPr marL="152400" indent="0">
                  <a:buNone/>
                </a:pP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Интересно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! В настоящее время установлены отклонения от правила Шульце – Гарди. На порог коагуляции кроме заряда иона-коагулянта влияет радиус этого иона и природа иона, сопутствующего иону-коагулянту.</a:t>
                </a:r>
              </a:p>
              <a:p>
                <a:pPr marL="152400" indent="0" algn="just">
                  <a:buNone/>
                </a:pPr>
                <a:r>
                  <a:rPr lang="ru-RU" sz="16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У 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ионов одного знака и одинаковой величины заряда пороги коагуляции также отличаются друг от друга, но незначительно. Это связано с различной степенью гидратации ионов.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66699" y="257174"/>
                <a:ext cx="8524875" cy="4638675"/>
              </a:xfrm>
              <a:blipFill rotWithShape="1">
                <a:blip r:embed="rId2"/>
                <a:stretch>
                  <a:fillRect r="-3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80</a:t>
            </a:fld>
            <a:endParaRPr lang="en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162300" y="1562100"/>
            <a:ext cx="2800350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095625" y="1828800"/>
            <a:ext cx="2705100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6276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5275" y="276224"/>
                <a:ext cx="8620125" cy="4714875"/>
              </a:xfrm>
            </p:spPr>
            <p:txBody>
              <a:bodyPr/>
              <a:lstStyle/>
              <a:p>
                <a:pPr marL="152400" indent="0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Ситуационные задачи: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Пример 1. Пороги коагуляции некоторого золя электролитами: KNO3, MgCl2,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NaBr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равны соответственно: 50,0; 0,8; 49,0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ммоль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/л. Рассчитайте коагулирующее действие каждого электролита. Укажите ион-коагулянт. Каков знак заряда коллоидной частицы?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Решение: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Рассчитаем коагулирующее действие как величину, обратную порогу коагуляции ℽ= 1/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спк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</a:t>
                </a:r>
              </a:p>
              <a:p>
                <a:pPr marL="15240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𝛾</m:t>
                      </m:r>
                      <m:d>
                        <m:d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𝐾𝑁𝑂</m:t>
                              </m:r>
                            </m:e>
                            <m:sub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50 ммоль/л 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=0,02 л/ммоль;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𝛾</m:t>
                      </m:r>
                      <m:d>
                        <m:d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𝑀𝑔𝐶𝑙</m:t>
                              </m:r>
                            </m:e>
                            <m:sub>
                              <m:r>
                                <a:rPr lang="ru-RU" sz="16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Roboto" panose="02000000000000000000" pitchFamily="2" charset="0"/>
                                  <a:cs typeface="Roboto" panose="02000000000000000000" pitchFamily="2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0,8 ммоль/л 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=1,25 л/ммоль;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𝛾</m:t>
                      </m:r>
                      <m:d>
                        <m:d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d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𝑁𝑎𝐵𝑟</m:t>
                          </m:r>
                        </m:e>
                      </m:d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49,0 ммоль/л </m:t>
                          </m:r>
                        </m:den>
                      </m:f>
                      <m:r>
                        <a:rPr lang="ru-RU" sz="1600">
                          <a:solidFill>
                            <a:schemeClr val="bg1"/>
                          </a:solidFill>
                          <a:latin typeface="Cambria Math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=0,0204 л/ммоль;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Коагулирующее действие иона-коагулянта пропорционально его заряду в шестой степени:</a:t>
                </a:r>
              </a:p>
              <a:p>
                <a:pPr marL="152400" indent="0" algn="just">
                  <a:buNone/>
                </a:pP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𝛾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</a:t>
                </a:r>
                <a:r>
                  <a:rPr lang="en-US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Na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+):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𝛾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</a:t>
                </a:r>
                <a:r>
                  <a:rPr lang="en-US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K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+):</a:t>
                </a:r>
                <a14:m>
                  <m:oMath xmlns:m="http://schemas.openxmlformats.org/officeDocument/2006/math"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r>
                      <a:rPr lang="ru-RU" sz="1600">
                        <a:solidFill>
                          <a:schemeClr val="bg1"/>
                        </a:solidFill>
                        <a:latin typeface="Cambria Math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𝛾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</a:t>
                </a:r>
                <a:r>
                  <a:rPr lang="en-US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Mg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2+) = 0,0204:0,02:1,25=1:1:62,5≈1:1:26</a:t>
                </a:r>
                <a:r>
                  <a:rPr lang="ru-RU" sz="16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5275" y="276224"/>
                <a:ext cx="8620125" cy="4714875"/>
              </a:xfrm>
              <a:blipFill rotWithShape="1">
                <a:blip r:embed="rId2"/>
                <a:stretch>
                  <a:fillRect r="-3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90761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50" y="247650"/>
            <a:ext cx="8648700" cy="470535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 результатов расчета видно, что MgCl2 обладает наибольшим коагулирующим действием.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 бы золь был заряжен положительно, коагулирующее действие оказывали бы анионы и пороги коагуляции были бы примерно одинаковыми (во всех данных электролитах анионы однозарядны). Но правилу Шульце – Гарди подчиняются катионы, следовательно, они оказывают коагулирующее действие, поэтому заряд коллоидной частицы – отрицательный.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Ответ: наибольшим коагулирующим действием обладают ионы Mg2+; заряд гранулы золя отрицательный.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Влияние электролитов на коагуляцию коллоидных растворов необходимо учитывать при введении в живые организмы растворов, содержащих электролиты. При этом важно понимать, что имеет значение не только концентрация электролита, но и заряд иона. Так, изотонический 0,9%-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ный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раствор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NaCl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нельзя заменить изотоническим раствором MgCl2, так как двухзарядные ионы обладают более высоким коагулирующим действием, чем однозарядные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54099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6225" y="266700"/>
            <a:ext cx="8639175" cy="4695825"/>
          </a:xfrm>
        </p:spPr>
        <p:txBody>
          <a:bodyPr/>
          <a:lstStyle/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Вводить растворы электролитов внутривенно или внутримышечно необходимо очень медленно, чтобы не вызвать коагуляцию. При быстром введении из-за медленной скорости диффузии может произойти локальное накопление электролита, превышающее пороговую концентрацию, что приведет к коагуляции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биоколлоидов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При медленном введении электролит уносится с током крови, диффундирует в соседние ткани. Пороговая концентрация при этом не достигается и коагуляция не наступает. В живых тканях это явление называется «привыкание».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Явление коагуляции лежит в основе многих физиологических и патологических процессов, протекающих в живых системах: гемостаз (свертывание крови при кровотечениях), коагуляция белков тканей при ожогах и др. Коагуляция коллоидных растворов фосфата кальция, холестерина в крови приводит к образованию осадков и отложению их на стенках сосудов (склеротические изменения сосудов).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83</a:t>
            </a:fld>
            <a:endParaRPr lang="en"/>
          </a:p>
        </p:txBody>
      </p:sp>
      <p:grpSp>
        <p:nvGrpSpPr>
          <p:cNvPr id="5" name="Google Shape;3349;p45"/>
          <p:cNvGrpSpPr/>
          <p:nvPr/>
        </p:nvGrpSpPr>
        <p:grpSpPr>
          <a:xfrm>
            <a:off x="4611421" y="3287006"/>
            <a:ext cx="3008276" cy="1804320"/>
            <a:chOff x="416436" y="1366490"/>
            <a:chExt cx="3906357" cy="2762211"/>
          </a:xfrm>
        </p:grpSpPr>
        <p:sp>
          <p:nvSpPr>
            <p:cNvPr id="6" name="Google Shape;3350;p45"/>
            <p:cNvSpPr/>
            <p:nvPr/>
          </p:nvSpPr>
          <p:spPr>
            <a:xfrm>
              <a:off x="1596885" y="1849359"/>
              <a:ext cx="4625" cy="1916"/>
            </a:xfrm>
            <a:custGeom>
              <a:avLst/>
              <a:gdLst/>
              <a:ahLst/>
              <a:cxnLst/>
              <a:rect l="l" t="t" r="r" b="b"/>
              <a:pathLst>
                <a:path w="70" h="29" extrusionOk="0">
                  <a:moveTo>
                    <a:pt x="0" y="29"/>
                  </a:moveTo>
                  <a:cubicBezTo>
                    <a:pt x="28" y="15"/>
                    <a:pt x="42" y="15"/>
                    <a:pt x="70" y="1"/>
                  </a:cubicBezTo>
                  <a:cubicBezTo>
                    <a:pt x="42" y="15"/>
                    <a:pt x="28" y="15"/>
                    <a:pt x="0" y="29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51;p45"/>
            <p:cNvSpPr/>
            <p:nvPr/>
          </p:nvSpPr>
          <p:spPr>
            <a:xfrm>
              <a:off x="1787615" y="1755348"/>
              <a:ext cx="48888" cy="64612"/>
            </a:xfrm>
            <a:custGeom>
              <a:avLst/>
              <a:gdLst/>
              <a:ahLst/>
              <a:cxnLst/>
              <a:rect l="l" t="t" r="r" b="b"/>
              <a:pathLst>
                <a:path w="740" h="978" extrusionOk="0">
                  <a:moveTo>
                    <a:pt x="559" y="1"/>
                  </a:moveTo>
                  <a:cubicBezTo>
                    <a:pt x="377" y="57"/>
                    <a:pt x="196" y="99"/>
                    <a:pt x="1" y="127"/>
                  </a:cubicBezTo>
                  <a:cubicBezTo>
                    <a:pt x="29" y="252"/>
                    <a:pt x="56" y="419"/>
                    <a:pt x="98" y="657"/>
                  </a:cubicBezTo>
                  <a:cubicBezTo>
                    <a:pt x="140" y="601"/>
                    <a:pt x="182" y="573"/>
                    <a:pt x="238" y="545"/>
                  </a:cubicBezTo>
                  <a:cubicBezTo>
                    <a:pt x="263" y="540"/>
                    <a:pt x="287" y="538"/>
                    <a:pt x="309" y="538"/>
                  </a:cubicBezTo>
                  <a:cubicBezTo>
                    <a:pt x="409" y="538"/>
                    <a:pt x="475" y="585"/>
                    <a:pt x="475" y="643"/>
                  </a:cubicBezTo>
                  <a:cubicBezTo>
                    <a:pt x="475" y="689"/>
                    <a:pt x="446" y="716"/>
                    <a:pt x="389" y="716"/>
                  </a:cubicBezTo>
                  <a:cubicBezTo>
                    <a:pt x="377" y="716"/>
                    <a:pt x="364" y="715"/>
                    <a:pt x="349" y="712"/>
                  </a:cubicBezTo>
                  <a:cubicBezTo>
                    <a:pt x="294" y="712"/>
                    <a:pt x="252" y="684"/>
                    <a:pt x="210" y="643"/>
                  </a:cubicBezTo>
                  <a:cubicBezTo>
                    <a:pt x="168" y="712"/>
                    <a:pt x="112" y="768"/>
                    <a:pt x="56" y="824"/>
                  </a:cubicBezTo>
                  <a:cubicBezTo>
                    <a:pt x="154" y="908"/>
                    <a:pt x="294" y="963"/>
                    <a:pt x="419" y="977"/>
                  </a:cubicBezTo>
                  <a:cubicBezTo>
                    <a:pt x="503" y="977"/>
                    <a:pt x="586" y="936"/>
                    <a:pt x="642" y="880"/>
                  </a:cubicBezTo>
                  <a:cubicBezTo>
                    <a:pt x="712" y="796"/>
                    <a:pt x="740" y="698"/>
                    <a:pt x="740" y="587"/>
                  </a:cubicBezTo>
                  <a:cubicBezTo>
                    <a:pt x="726" y="517"/>
                    <a:pt x="698" y="447"/>
                    <a:pt x="642" y="392"/>
                  </a:cubicBezTo>
                  <a:cubicBezTo>
                    <a:pt x="559" y="336"/>
                    <a:pt x="461" y="308"/>
                    <a:pt x="363" y="308"/>
                  </a:cubicBezTo>
                  <a:cubicBezTo>
                    <a:pt x="335" y="308"/>
                    <a:pt x="294" y="308"/>
                    <a:pt x="266" y="322"/>
                  </a:cubicBezTo>
                  <a:lnTo>
                    <a:pt x="266" y="294"/>
                  </a:lnTo>
                  <a:cubicBezTo>
                    <a:pt x="377" y="252"/>
                    <a:pt x="503" y="238"/>
                    <a:pt x="614" y="238"/>
                  </a:cubicBezTo>
                  <a:cubicBezTo>
                    <a:pt x="586" y="154"/>
                    <a:pt x="573" y="71"/>
                    <a:pt x="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52;p45"/>
            <p:cNvSpPr/>
            <p:nvPr/>
          </p:nvSpPr>
          <p:spPr>
            <a:xfrm>
              <a:off x="1588561" y="1697343"/>
              <a:ext cx="67320" cy="101674"/>
            </a:xfrm>
            <a:custGeom>
              <a:avLst/>
              <a:gdLst/>
              <a:ahLst/>
              <a:cxnLst/>
              <a:rect l="l" t="t" r="r" b="b"/>
              <a:pathLst>
                <a:path w="1019" h="1539" extrusionOk="0">
                  <a:moveTo>
                    <a:pt x="796" y="0"/>
                  </a:moveTo>
                  <a:cubicBezTo>
                    <a:pt x="740" y="14"/>
                    <a:pt x="684" y="42"/>
                    <a:pt x="628" y="70"/>
                  </a:cubicBezTo>
                  <a:cubicBezTo>
                    <a:pt x="545" y="112"/>
                    <a:pt x="475" y="182"/>
                    <a:pt x="405" y="251"/>
                  </a:cubicBezTo>
                  <a:cubicBezTo>
                    <a:pt x="308" y="335"/>
                    <a:pt x="224" y="447"/>
                    <a:pt x="154" y="558"/>
                  </a:cubicBezTo>
                  <a:cubicBezTo>
                    <a:pt x="98" y="642"/>
                    <a:pt x="70" y="726"/>
                    <a:pt x="43" y="809"/>
                  </a:cubicBezTo>
                  <a:cubicBezTo>
                    <a:pt x="1" y="963"/>
                    <a:pt x="1" y="1116"/>
                    <a:pt x="43" y="1256"/>
                  </a:cubicBezTo>
                  <a:cubicBezTo>
                    <a:pt x="57" y="1311"/>
                    <a:pt x="84" y="1353"/>
                    <a:pt x="112" y="1395"/>
                  </a:cubicBezTo>
                  <a:cubicBezTo>
                    <a:pt x="140" y="1423"/>
                    <a:pt x="168" y="1451"/>
                    <a:pt x="210" y="1465"/>
                  </a:cubicBezTo>
                  <a:cubicBezTo>
                    <a:pt x="291" y="1511"/>
                    <a:pt x="381" y="1538"/>
                    <a:pt x="473" y="1538"/>
                  </a:cubicBezTo>
                  <a:cubicBezTo>
                    <a:pt x="492" y="1538"/>
                    <a:pt x="512" y="1537"/>
                    <a:pt x="531" y="1535"/>
                  </a:cubicBezTo>
                  <a:cubicBezTo>
                    <a:pt x="628" y="1521"/>
                    <a:pt x="726" y="1479"/>
                    <a:pt x="810" y="1423"/>
                  </a:cubicBezTo>
                  <a:cubicBezTo>
                    <a:pt x="893" y="1381"/>
                    <a:pt x="963" y="1325"/>
                    <a:pt x="1019" y="1270"/>
                  </a:cubicBezTo>
                  <a:lnTo>
                    <a:pt x="852" y="935"/>
                  </a:lnTo>
                  <a:cubicBezTo>
                    <a:pt x="838" y="963"/>
                    <a:pt x="824" y="991"/>
                    <a:pt x="810" y="1005"/>
                  </a:cubicBezTo>
                  <a:cubicBezTo>
                    <a:pt x="754" y="1074"/>
                    <a:pt x="670" y="1130"/>
                    <a:pt x="587" y="1158"/>
                  </a:cubicBezTo>
                  <a:lnTo>
                    <a:pt x="531" y="1158"/>
                  </a:lnTo>
                  <a:cubicBezTo>
                    <a:pt x="447" y="1116"/>
                    <a:pt x="419" y="1032"/>
                    <a:pt x="447" y="893"/>
                  </a:cubicBezTo>
                  <a:cubicBezTo>
                    <a:pt x="475" y="809"/>
                    <a:pt x="517" y="726"/>
                    <a:pt x="587" y="656"/>
                  </a:cubicBezTo>
                  <a:cubicBezTo>
                    <a:pt x="656" y="600"/>
                    <a:pt x="726" y="572"/>
                    <a:pt x="824" y="544"/>
                  </a:cubicBezTo>
                  <a:lnTo>
                    <a:pt x="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53;p45"/>
            <p:cNvSpPr/>
            <p:nvPr/>
          </p:nvSpPr>
          <p:spPr>
            <a:xfrm>
              <a:off x="1704703" y="1664179"/>
              <a:ext cx="62696" cy="124466"/>
            </a:xfrm>
            <a:custGeom>
              <a:avLst/>
              <a:gdLst/>
              <a:ahLst/>
              <a:cxnLst/>
              <a:rect l="l" t="t" r="r" b="b"/>
              <a:pathLst>
                <a:path w="949" h="1884" extrusionOk="0">
                  <a:moveTo>
                    <a:pt x="363" y="0"/>
                  </a:moveTo>
                  <a:cubicBezTo>
                    <a:pt x="237" y="70"/>
                    <a:pt x="126" y="126"/>
                    <a:pt x="0" y="167"/>
                  </a:cubicBezTo>
                  <a:cubicBezTo>
                    <a:pt x="56" y="697"/>
                    <a:pt x="98" y="1269"/>
                    <a:pt x="126" y="1869"/>
                  </a:cubicBezTo>
                  <a:lnTo>
                    <a:pt x="279" y="1785"/>
                  </a:lnTo>
                  <a:lnTo>
                    <a:pt x="461" y="1674"/>
                  </a:lnTo>
                  <a:cubicBezTo>
                    <a:pt x="433" y="1465"/>
                    <a:pt x="433" y="1325"/>
                    <a:pt x="433" y="1283"/>
                  </a:cubicBezTo>
                  <a:lnTo>
                    <a:pt x="600" y="1186"/>
                  </a:lnTo>
                  <a:cubicBezTo>
                    <a:pt x="614" y="1520"/>
                    <a:pt x="642" y="1744"/>
                    <a:pt x="656" y="1883"/>
                  </a:cubicBezTo>
                  <a:cubicBezTo>
                    <a:pt x="740" y="1813"/>
                    <a:pt x="823" y="1744"/>
                    <a:pt x="921" y="1674"/>
                  </a:cubicBezTo>
                  <a:lnTo>
                    <a:pt x="949" y="1660"/>
                  </a:lnTo>
                  <a:cubicBezTo>
                    <a:pt x="907" y="1325"/>
                    <a:pt x="893" y="767"/>
                    <a:pt x="879" y="0"/>
                  </a:cubicBezTo>
                  <a:cubicBezTo>
                    <a:pt x="767" y="70"/>
                    <a:pt x="642" y="140"/>
                    <a:pt x="530" y="181"/>
                  </a:cubicBezTo>
                  <a:cubicBezTo>
                    <a:pt x="558" y="446"/>
                    <a:pt x="586" y="656"/>
                    <a:pt x="586" y="795"/>
                  </a:cubicBezTo>
                  <a:lnTo>
                    <a:pt x="488" y="851"/>
                  </a:lnTo>
                  <a:cubicBezTo>
                    <a:pt x="461" y="865"/>
                    <a:pt x="433" y="893"/>
                    <a:pt x="419" y="907"/>
                  </a:cubicBezTo>
                  <a:cubicBezTo>
                    <a:pt x="391" y="600"/>
                    <a:pt x="363" y="307"/>
                    <a:pt x="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54;p45"/>
            <p:cNvSpPr/>
            <p:nvPr/>
          </p:nvSpPr>
          <p:spPr>
            <a:xfrm>
              <a:off x="1658590" y="1771270"/>
              <a:ext cx="48954" cy="57873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363" y="1"/>
                  </a:moveTo>
                  <a:cubicBezTo>
                    <a:pt x="336" y="1"/>
                    <a:pt x="308" y="4"/>
                    <a:pt x="280" y="11"/>
                  </a:cubicBezTo>
                  <a:cubicBezTo>
                    <a:pt x="140" y="25"/>
                    <a:pt x="43" y="137"/>
                    <a:pt x="1" y="262"/>
                  </a:cubicBezTo>
                  <a:cubicBezTo>
                    <a:pt x="1" y="332"/>
                    <a:pt x="15" y="416"/>
                    <a:pt x="57" y="471"/>
                  </a:cubicBezTo>
                  <a:cubicBezTo>
                    <a:pt x="126" y="430"/>
                    <a:pt x="196" y="402"/>
                    <a:pt x="280" y="388"/>
                  </a:cubicBezTo>
                  <a:cubicBezTo>
                    <a:pt x="266" y="374"/>
                    <a:pt x="266" y="360"/>
                    <a:pt x="252" y="332"/>
                  </a:cubicBezTo>
                  <a:cubicBezTo>
                    <a:pt x="238" y="304"/>
                    <a:pt x="252" y="276"/>
                    <a:pt x="280" y="248"/>
                  </a:cubicBezTo>
                  <a:cubicBezTo>
                    <a:pt x="322" y="248"/>
                    <a:pt x="350" y="262"/>
                    <a:pt x="350" y="290"/>
                  </a:cubicBezTo>
                  <a:cubicBezTo>
                    <a:pt x="350" y="304"/>
                    <a:pt x="350" y="318"/>
                    <a:pt x="350" y="346"/>
                  </a:cubicBezTo>
                  <a:cubicBezTo>
                    <a:pt x="322" y="443"/>
                    <a:pt x="266" y="541"/>
                    <a:pt x="196" y="639"/>
                  </a:cubicBezTo>
                  <a:cubicBezTo>
                    <a:pt x="140" y="708"/>
                    <a:pt x="126" y="806"/>
                    <a:pt x="182" y="876"/>
                  </a:cubicBezTo>
                  <a:cubicBezTo>
                    <a:pt x="238" y="806"/>
                    <a:pt x="405" y="778"/>
                    <a:pt x="684" y="778"/>
                  </a:cubicBezTo>
                  <a:cubicBezTo>
                    <a:pt x="684" y="695"/>
                    <a:pt x="698" y="611"/>
                    <a:pt x="740" y="541"/>
                  </a:cubicBezTo>
                  <a:cubicBezTo>
                    <a:pt x="714" y="537"/>
                    <a:pt x="689" y="536"/>
                    <a:pt x="664" y="536"/>
                  </a:cubicBezTo>
                  <a:cubicBezTo>
                    <a:pt x="598" y="536"/>
                    <a:pt x="536" y="549"/>
                    <a:pt x="475" y="569"/>
                  </a:cubicBezTo>
                  <a:cubicBezTo>
                    <a:pt x="573" y="471"/>
                    <a:pt x="615" y="332"/>
                    <a:pt x="615" y="192"/>
                  </a:cubicBezTo>
                  <a:cubicBezTo>
                    <a:pt x="601" y="109"/>
                    <a:pt x="531" y="39"/>
                    <a:pt x="447" y="11"/>
                  </a:cubicBezTo>
                  <a:cubicBezTo>
                    <a:pt x="419" y="4"/>
                    <a:pt x="391" y="1"/>
                    <a:pt x="3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55;p45"/>
            <p:cNvSpPr/>
            <p:nvPr/>
          </p:nvSpPr>
          <p:spPr>
            <a:xfrm>
              <a:off x="647729" y="1893622"/>
              <a:ext cx="87602" cy="164105"/>
            </a:xfrm>
            <a:custGeom>
              <a:avLst/>
              <a:gdLst/>
              <a:ahLst/>
              <a:cxnLst/>
              <a:rect l="l" t="t" r="r" b="b"/>
              <a:pathLst>
                <a:path w="1326" h="2484" extrusionOk="0">
                  <a:moveTo>
                    <a:pt x="670" y="0"/>
                  </a:moveTo>
                  <a:lnTo>
                    <a:pt x="670" y="0"/>
                  </a:lnTo>
                  <a:cubicBezTo>
                    <a:pt x="502" y="70"/>
                    <a:pt x="335" y="112"/>
                    <a:pt x="168" y="140"/>
                  </a:cubicBezTo>
                  <a:cubicBezTo>
                    <a:pt x="140" y="837"/>
                    <a:pt x="84" y="1576"/>
                    <a:pt x="0" y="2358"/>
                  </a:cubicBezTo>
                  <a:lnTo>
                    <a:pt x="209" y="2274"/>
                  </a:lnTo>
                  <a:lnTo>
                    <a:pt x="447" y="2176"/>
                  </a:lnTo>
                  <a:cubicBezTo>
                    <a:pt x="460" y="1883"/>
                    <a:pt x="488" y="1716"/>
                    <a:pt x="488" y="1660"/>
                  </a:cubicBezTo>
                  <a:lnTo>
                    <a:pt x="726" y="1576"/>
                  </a:lnTo>
                  <a:lnTo>
                    <a:pt x="726" y="1576"/>
                  </a:lnTo>
                  <a:cubicBezTo>
                    <a:pt x="684" y="1995"/>
                    <a:pt x="656" y="2302"/>
                    <a:pt x="656" y="2483"/>
                  </a:cubicBezTo>
                  <a:cubicBezTo>
                    <a:pt x="712" y="2441"/>
                    <a:pt x="809" y="2399"/>
                    <a:pt x="851" y="2372"/>
                  </a:cubicBezTo>
                  <a:cubicBezTo>
                    <a:pt x="893" y="2344"/>
                    <a:pt x="949" y="2302"/>
                    <a:pt x="1032" y="2274"/>
                  </a:cubicBezTo>
                  <a:lnTo>
                    <a:pt x="1074" y="2246"/>
                  </a:lnTo>
                  <a:cubicBezTo>
                    <a:pt x="1088" y="1814"/>
                    <a:pt x="1172" y="1102"/>
                    <a:pt x="1325" y="98"/>
                  </a:cubicBezTo>
                  <a:lnTo>
                    <a:pt x="1325" y="98"/>
                  </a:lnTo>
                  <a:cubicBezTo>
                    <a:pt x="1172" y="168"/>
                    <a:pt x="1004" y="237"/>
                    <a:pt x="837" y="265"/>
                  </a:cubicBezTo>
                  <a:cubicBezTo>
                    <a:pt x="823" y="614"/>
                    <a:pt x="809" y="879"/>
                    <a:pt x="781" y="1074"/>
                  </a:cubicBezTo>
                  <a:lnTo>
                    <a:pt x="656" y="1130"/>
                  </a:lnTo>
                  <a:cubicBezTo>
                    <a:pt x="614" y="1144"/>
                    <a:pt x="586" y="1158"/>
                    <a:pt x="544" y="1186"/>
                  </a:cubicBezTo>
                  <a:cubicBezTo>
                    <a:pt x="572" y="781"/>
                    <a:pt x="614" y="391"/>
                    <a:pt x="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56;p45"/>
            <p:cNvSpPr/>
            <p:nvPr/>
          </p:nvSpPr>
          <p:spPr>
            <a:xfrm>
              <a:off x="734341" y="1987633"/>
              <a:ext cx="47038" cy="57146"/>
            </a:xfrm>
            <a:custGeom>
              <a:avLst/>
              <a:gdLst/>
              <a:ahLst/>
              <a:cxnLst/>
              <a:rect l="l" t="t" r="r" b="b"/>
              <a:pathLst>
                <a:path w="712" h="865" extrusionOk="0">
                  <a:moveTo>
                    <a:pt x="349" y="0"/>
                  </a:moveTo>
                  <a:cubicBezTo>
                    <a:pt x="210" y="0"/>
                    <a:pt x="84" y="84"/>
                    <a:pt x="28" y="209"/>
                  </a:cubicBezTo>
                  <a:cubicBezTo>
                    <a:pt x="0" y="279"/>
                    <a:pt x="14" y="363"/>
                    <a:pt x="42" y="432"/>
                  </a:cubicBezTo>
                  <a:cubicBezTo>
                    <a:pt x="112" y="391"/>
                    <a:pt x="196" y="377"/>
                    <a:pt x="279" y="377"/>
                  </a:cubicBezTo>
                  <a:cubicBezTo>
                    <a:pt x="279" y="363"/>
                    <a:pt x="279" y="335"/>
                    <a:pt x="265" y="321"/>
                  </a:cubicBezTo>
                  <a:cubicBezTo>
                    <a:pt x="265" y="293"/>
                    <a:pt x="279" y="251"/>
                    <a:pt x="307" y="237"/>
                  </a:cubicBezTo>
                  <a:cubicBezTo>
                    <a:pt x="349" y="237"/>
                    <a:pt x="377" y="265"/>
                    <a:pt x="377" y="293"/>
                  </a:cubicBezTo>
                  <a:cubicBezTo>
                    <a:pt x="377" y="307"/>
                    <a:pt x="363" y="321"/>
                    <a:pt x="363" y="349"/>
                  </a:cubicBezTo>
                  <a:cubicBezTo>
                    <a:pt x="307" y="446"/>
                    <a:pt x="237" y="530"/>
                    <a:pt x="154" y="614"/>
                  </a:cubicBezTo>
                  <a:cubicBezTo>
                    <a:pt x="84" y="670"/>
                    <a:pt x="70" y="767"/>
                    <a:pt x="98" y="865"/>
                  </a:cubicBezTo>
                  <a:cubicBezTo>
                    <a:pt x="137" y="826"/>
                    <a:pt x="212" y="808"/>
                    <a:pt x="317" y="808"/>
                  </a:cubicBezTo>
                  <a:cubicBezTo>
                    <a:pt x="399" y="808"/>
                    <a:pt x="498" y="819"/>
                    <a:pt x="614" y="837"/>
                  </a:cubicBezTo>
                  <a:cubicBezTo>
                    <a:pt x="628" y="753"/>
                    <a:pt x="656" y="670"/>
                    <a:pt x="712" y="614"/>
                  </a:cubicBezTo>
                  <a:cubicBezTo>
                    <a:pt x="650" y="593"/>
                    <a:pt x="582" y="580"/>
                    <a:pt x="516" y="580"/>
                  </a:cubicBezTo>
                  <a:cubicBezTo>
                    <a:pt x="493" y="580"/>
                    <a:pt x="469" y="582"/>
                    <a:pt x="447" y="586"/>
                  </a:cubicBezTo>
                  <a:cubicBezTo>
                    <a:pt x="558" y="502"/>
                    <a:pt x="628" y="377"/>
                    <a:pt x="642" y="237"/>
                  </a:cubicBezTo>
                  <a:cubicBezTo>
                    <a:pt x="642" y="153"/>
                    <a:pt x="586" y="70"/>
                    <a:pt x="503" y="28"/>
                  </a:cubicBezTo>
                  <a:cubicBezTo>
                    <a:pt x="461" y="0"/>
                    <a:pt x="405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57;p45"/>
            <p:cNvSpPr/>
            <p:nvPr/>
          </p:nvSpPr>
          <p:spPr>
            <a:xfrm>
              <a:off x="785937" y="1933261"/>
              <a:ext cx="101410" cy="112839"/>
            </a:xfrm>
            <a:custGeom>
              <a:avLst/>
              <a:gdLst/>
              <a:ahLst/>
              <a:cxnLst/>
              <a:rect l="l" t="t" r="r" b="b"/>
              <a:pathLst>
                <a:path w="1535" h="1708" extrusionOk="0">
                  <a:moveTo>
                    <a:pt x="907" y="684"/>
                  </a:moveTo>
                  <a:cubicBezTo>
                    <a:pt x="1033" y="684"/>
                    <a:pt x="1088" y="739"/>
                    <a:pt x="1075" y="851"/>
                  </a:cubicBezTo>
                  <a:cubicBezTo>
                    <a:pt x="1061" y="935"/>
                    <a:pt x="1033" y="1018"/>
                    <a:pt x="991" y="1088"/>
                  </a:cubicBezTo>
                  <a:cubicBezTo>
                    <a:pt x="893" y="1241"/>
                    <a:pt x="740" y="1339"/>
                    <a:pt x="572" y="1367"/>
                  </a:cubicBezTo>
                  <a:cubicBezTo>
                    <a:pt x="503" y="1353"/>
                    <a:pt x="461" y="1297"/>
                    <a:pt x="447" y="1200"/>
                  </a:cubicBezTo>
                  <a:cubicBezTo>
                    <a:pt x="461" y="949"/>
                    <a:pt x="656" y="725"/>
                    <a:pt x="907" y="684"/>
                  </a:cubicBezTo>
                  <a:close/>
                  <a:moveTo>
                    <a:pt x="1102" y="0"/>
                  </a:moveTo>
                  <a:cubicBezTo>
                    <a:pt x="991" y="0"/>
                    <a:pt x="893" y="28"/>
                    <a:pt x="796" y="56"/>
                  </a:cubicBezTo>
                  <a:cubicBezTo>
                    <a:pt x="656" y="112"/>
                    <a:pt x="531" y="181"/>
                    <a:pt x="419" y="265"/>
                  </a:cubicBezTo>
                  <a:cubicBezTo>
                    <a:pt x="307" y="391"/>
                    <a:pt x="196" y="530"/>
                    <a:pt x="112" y="684"/>
                  </a:cubicBezTo>
                  <a:cubicBezTo>
                    <a:pt x="42" y="851"/>
                    <a:pt x="0" y="1046"/>
                    <a:pt x="14" y="1228"/>
                  </a:cubicBezTo>
                  <a:cubicBezTo>
                    <a:pt x="28" y="1353"/>
                    <a:pt x="98" y="1479"/>
                    <a:pt x="182" y="1576"/>
                  </a:cubicBezTo>
                  <a:cubicBezTo>
                    <a:pt x="252" y="1646"/>
                    <a:pt x="349" y="1688"/>
                    <a:pt x="447" y="1702"/>
                  </a:cubicBezTo>
                  <a:cubicBezTo>
                    <a:pt x="478" y="1705"/>
                    <a:pt x="510" y="1707"/>
                    <a:pt x="541" y="1707"/>
                  </a:cubicBezTo>
                  <a:cubicBezTo>
                    <a:pt x="635" y="1707"/>
                    <a:pt x="729" y="1691"/>
                    <a:pt x="823" y="1660"/>
                  </a:cubicBezTo>
                  <a:cubicBezTo>
                    <a:pt x="949" y="1590"/>
                    <a:pt x="1061" y="1507"/>
                    <a:pt x="1172" y="1409"/>
                  </a:cubicBezTo>
                  <a:cubicBezTo>
                    <a:pt x="1214" y="1367"/>
                    <a:pt x="1256" y="1311"/>
                    <a:pt x="1284" y="1255"/>
                  </a:cubicBezTo>
                  <a:cubicBezTo>
                    <a:pt x="1353" y="1172"/>
                    <a:pt x="1395" y="1074"/>
                    <a:pt x="1437" y="976"/>
                  </a:cubicBezTo>
                  <a:cubicBezTo>
                    <a:pt x="1493" y="851"/>
                    <a:pt x="1535" y="697"/>
                    <a:pt x="1535" y="558"/>
                  </a:cubicBezTo>
                  <a:cubicBezTo>
                    <a:pt x="1535" y="446"/>
                    <a:pt x="1507" y="321"/>
                    <a:pt x="1451" y="223"/>
                  </a:cubicBezTo>
                  <a:cubicBezTo>
                    <a:pt x="1381" y="98"/>
                    <a:pt x="1242" y="14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8;p45"/>
            <p:cNvSpPr/>
            <p:nvPr/>
          </p:nvSpPr>
          <p:spPr>
            <a:xfrm>
              <a:off x="801595" y="1465125"/>
              <a:ext cx="102335" cy="153733"/>
            </a:xfrm>
            <a:custGeom>
              <a:avLst/>
              <a:gdLst/>
              <a:ahLst/>
              <a:cxnLst/>
              <a:rect l="l" t="t" r="r" b="b"/>
              <a:pathLst>
                <a:path w="1549" h="2327" extrusionOk="0">
                  <a:moveTo>
                    <a:pt x="1089" y="0"/>
                  </a:moveTo>
                  <a:cubicBezTo>
                    <a:pt x="1005" y="28"/>
                    <a:pt x="921" y="70"/>
                    <a:pt x="851" y="126"/>
                  </a:cubicBezTo>
                  <a:cubicBezTo>
                    <a:pt x="740" y="195"/>
                    <a:pt x="628" y="293"/>
                    <a:pt x="545" y="391"/>
                  </a:cubicBezTo>
                  <a:cubicBezTo>
                    <a:pt x="405" y="544"/>
                    <a:pt x="280" y="712"/>
                    <a:pt x="196" y="893"/>
                  </a:cubicBezTo>
                  <a:cubicBezTo>
                    <a:pt x="126" y="1018"/>
                    <a:pt x="84" y="1144"/>
                    <a:pt x="56" y="1283"/>
                  </a:cubicBezTo>
                  <a:cubicBezTo>
                    <a:pt x="1" y="1507"/>
                    <a:pt x="15" y="1744"/>
                    <a:pt x="84" y="1953"/>
                  </a:cubicBezTo>
                  <a:cubicBezTo>
                    <a:pt x="126" y="2023"/>
                    <a:pt x="168" y="2092"/>
                    <a:pt x="210" y="2148"/>
                  </a:cubicBezTo>
                  <a:cubicBezTo>
                    <a:pt x="252" y="2190"/>
                    <a:pt x="307" y="2232"/>
                    <a:pt x="349" y="2246"/>
                  </a:cubicBezTo>
                  <a:cubicBezTo>
                    <a:pt x="463" y="2298"/>
                    <a:pt x="585" y="2326"/>
                    <a:pt x="708" y="2326"/>
                  </a:cubicBezTo>
                  <a:cubicBezTo>
                    <a:pt x="751" y="2326"/>
                    <a:pt x="794" y="2323"/>
                    <a:pt x="838" y="2316"/>
                  </a:cubicBezTo>
                  <a:cubicBezTo>
                    <a:pt x="991" y="2274"/>
                    <a:pt x="1130" y="2218"/>
                    <a:pt x="1256" y="2120"/>
                  </a:cubicBezTo>
                  <a:cubicBezTo>
                    <a:pt x="1368" y="2051"/>
                    <a:pt x="1465" y="1953"/>
                    <a:pt x="1549" y="1855"/>
                  </a:cubicBezTo>
                  <a:lnTo>
                    <a:pt x="1242" y="1395"/>
                  </a:lnTo>
                  <a:cubicBezTo>
                    <a:pt x="1242" y="1423"/>
                    <a:pt x="1228" y="1465"/>
                    <a:pt x="1200" y="1493"/>
                  </a:cubicBezTo>
                  <a:cubicBezTo>
                    <a:pt x="1116" y="1618"/>
                    <a:pt x="1005" y="1702"/>
                    <a:pt x="879" y="1744"/>
                  </a:cubicBezTo>
                  <a:lnTo>
                    <a:pt x="782" y="1744"/>
                  </a:lnTo>
                  <a:cubicBezTo>
                    <a:pt x="656" y="1702"/>
                    <a:pt x="614" y="1562"/>
                    <a:pt x="628" y="1353"/>
                  </a:cubicBezTo>
                  <a:cubicBezTo>
                    <a:pt x="670" y="1228"/>
                    <a:pt x="740" y="1102"/>
                    <a:pt x="824" y="1004"/>
                  </a:cubicBezTo>
                  <a:cubicBezTo>
                    <a:pt x="921" y="921"/>
                    <a:pt x="1033" y="851"/>
                    <a:pt x="1158" y="809"/>
                  </a:cubicBezTo>
                  <a:lnTo>
                    <a:pt x="1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9;p45"/>
            <p:cNvSpPr/>
            <p:nvPr/>
          </p:nvSpPr>
          <p:spPr>
            <a:xfrm>
              <a:off x="891906" y="1419011"/>
              <a:ext cx="102335" cy="189937"/>
            </a:xfrm>
            <a:custGeom>
              <a:avLst/>
              <a:gdLst/>
              <a:ahLst/>
              <a:cxnLst/>
              <a:rect l="l" t="t" r="r" b="b"/>
              <a:pathLst>
                <a:path w="1549" h="2875" extrusionOk="0">
                  <a:moveTo>
                    <a:pt x="1270" y="1"/>
                  </a:moveTo>
                  <a:cubicBezTo>
                    <a:pt x="1116" y="126"/>
                    <a:pt x="949" y="238"/>
                    <a:pt x="768" y="322"/>
                  </a:cubicBezTo>
                  <a:cubicBezTo>
                    <a:pt x="837" y="712"/>
                    <a:pt x="893" y="1019"/>
                    <a:pt x="921" y="1228"/>
                  </a:cubicBezTo>
                  <a:cubicBezTo>
                    <a:pt x="879" y="1270"/>
                    <a:pt x="824" y="1298"/>
                    <a:pt x="796" y="1326"/>
                  </a:cubicBezTo>
                  <a:cubicBezTo>
                    <a:pt x="782" y="1326"/>
                    <a:pt x="754" y="1354"/>
                    <a:pt x="684" y="1410"/>
                  </a:cubicBezTo>
                  <a:cubicBezTo>
                    <a:pt x="614" y="963"/>
                    <a:pt x="545" y="517"/>
                    <a:pt x="503" y="70"/>
                  </a:cubicBezTo>
                  <a:cubicBezTo>
                    <a:pt x="349" y="182"/>
                    <a:pt x="182" y="280"/>
                    <a:pt x="1" y="349"/>
                  </a:cubicBezTo>
                  <a:cubicBezTo>
                    <a:pt x="140" y="1145"/>
                    <a:pt x="266" y="1981"/>
                    <a:pt x="377" y="2874"/>
                  </a:cubicBezTo>
                  <a:lnTo>
                    <a:pt x="600" y="2735"/>
                  </a:lnTo>
                  <a:cubicBezTo>
                    <a:pt x="656" y="2693"/>
                    <a:pt x="740" y="2637"/>
                    <a:pt x="837" y="2567"/>
                  </a:cubicBezTo>
                  <a:cubicBezTo>
                    <a:pt x="782" y="2233"/>
                    <a:pt x="754" y="2037"/>
                    <a:pt x="754" y="1981"/>
                  </a:cubicBezTo>
                  <a:lnTo>
                    <a:pt x="991" y="1814"/>
                  </a:lnTo>
                  <a:cubicBezTo>
                    <a:pt x="1047" y="2302"/>
                    <a:pt x="1103" y="2651"/>
                    <a:pt x="1158" y="2846"/>
                  </a:cubicBezTo>
                  <a:cubicBezTo>
                    <a:pt x="1200" y="2790"/>
                    <a:pt x="1284" y="2707"/>
                    <a:pt x="1326" y="2665"/>
                  </a:cubicBezTo>
                  <a:cubicBezTo>
                    <a:pt x="1368" y="2623"/>
                    <a:pt x="1437" y="2581"/>
                    <a:pt x="1521" y="2511"/>
                  </a:cubicBezTo>
                  <a:lnTo>
                    <a:pt x="1549" y="2484"/>
                  </a:lnTo>
                  <a:cubicBezTo>
                    <a:pt x="1465" y="1995"/>
                    <a:pt x="1368" y="1172"/>
                    <a:pt x="1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60;p45"/>
            <p:cNvSpPr/>
            <p:nvPr/>
          </p:nvSpPr>
          <p:spPr>
            <a:xfrm>
              <a:off x="1016306" y="1537928"/>
              <a:ext cx="60912" cy="71945"/>
            </a:xfrm>
            <a:custGeom>
              <a:avLst/>
              <a:gdLst/>
              <a:ahLst/>
              <a:cxnLst/>
              <a:rect l="l" t="t" r="r" b="b"/>
              <a:pathLst>
                <a:path w="922" h="1089" extrusionOk="0">
                  <a:moveTo>
                    <a:pt x="475" y="0"/>
                  </a:moveTo>
                  <a:cubicBezTo>
                    <a:pt x="294" y="28"/>
                    <a:pt x="126" y="112"/>
                    <a:pt x="1" y="237"/>
                  </a:cubicBezTo>
                  <a:cubicBezTo>
                    <a:pt x="29" y="321"/>
                    <a:pt x="84" y="405"/>
                    <a:pt x="154" y="460"/>
                  </a:cubicBezTo>
                  <a:cubicBezTo>
                    <a:pt x="252" y="349"/>
                    <a:pt x="335" y="293"/>
                    <a:pt x="391" y="293"/>
                  </a:cubicBezTo>
                  <a:cubicBezTo>
                    <a:pt x="433" y="307"/>
                    <a:pt x="461" y="363"/>
                    <a:pt x="433" y="405"/>
                  </a:cubicBezTo>
                  <a:cubicBezTo>
                    <a:pt x="391" y="446"/>
                    <a:pt x="335" y="474"/>
                    <a:pt x="280" y="488"/>
                  </a:cubicBezTo>
                  <a:cubicBezTo>
                    <a:pt x="280" y="544"/>
                    <a:pt x="294" y="600"/>
                    <a:pt x="321" y="656"/>
                  </a:cubicBezTo>
                  <a:cubicBezTo>
                    <a:pt x="379" y="640"/>
                    <a:pt x="427" y="632"/>
                    <a:pt x="465" y="632"/>
                  </a:cubicBezTo>
                  <a:cubicBezTo>
                    <a:pt x="530" y="632"/>
                    <a:pt x="569" y="654"/>
                    <a:pt x="586" y="698"/>
                  </a:cubicBezTo>
                  <a:cubicBezTo>
                    <a:pt x="599" y="795"/>
                    <a:pt x="557" y="840"/>
                    <a:pt x="443" y="840"/>
                  </a:cubicBezTo>
                  <a:cubicBezTo>
                    <a:pt x="427" y="840"/>
                    <a:pt x="410" y="839"/>
                    <a:pt x="391" y="837"/>
                  </a:cubicBezTo>
                  <a:cubicBezTo>
                    <a:pt x="321" y="823"/>
                    <a:pt x="252" y="781"/>
                    <a:pt x="196" y="711"/>
                  </a:cubicBezTo>
                  <a:cubicBezTo>
                    <a:pt x="140" y="781"/>
                    <a:pt x="98" y="851"/>
                    <a:pt x="84" y="935"/>
                  </a:cubicBezTo>
                  <a:cubicBezTo>
                    <a:pt x="210" y="1032"/>
                    <a:pt x="363" y="1088"/>
                    <a:pt x="531" y="1088"/>
                  </a:cubicBezTo>
                  <a:cubicBezTo>
                    <a:pt x="642" y="1074"/>
                    <a:pt x="754" y="1018"/>
                    <a:pt x="824" y="935"/>
                  </a:cubicBezTo>
                  <a:cubicBezTo>
                    <a:pt x="921" y="823"/>
                    <a:pt x="921" y="656"/>
                    <a:pt x="824" y="544"/>
                  </a:cubicBezTo>
                  <a:cubicBezTo>
                    <a:pt x="782" y="502"/>
                    <a:pt x="712" y="460"/>
                    <a:pt x="656" y="446"/>
                  </a:cubicBezTo>
                  <a:cubicBezTo>
                    <a:pt x="712" y="391"/>
                    <a:pt x="754" y="307"/>
                    <a:pt x="768" y="223"/>
                  </a:cubicBezTo>
                  <a:cubicBezTo>
                    <a:pt x="740" y="70"/>
                    <a:pt x="642" y="0"/>
                    <a:pt x="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61;p45"/>
            <p:cNvSpPr/>
            <p:nvPr/>
          </p:nvSpPr>
          <p:spPr>
            <a:xfrm>
              <a:off x="3341265" y="3090654"/>
              <a:ext cx="814714" cy="851578"/>
            </a:xfrm>
            <a:custGeom>
              <a:avLst/>
              <a:gdLst/>
              <a:ahLst/>
              <a:cxnLst/>
              <a:rect l="l" t="t" r="r" b="b"/>
              <a:pathLst>
                <a:path w="12332" h="12890" extrusionOk="0">
                  <a:moveTo>
                    <a:pt x="5818" y="1"/>
                  </a:moveTo>
                  <a:lnTo>
                    <a:pt x="3377" y="572"/>
                  </a:lnTo>
                  <a:lnTo>
                    <a:pt x="3293" y="1646"/>
                  </a:lnTo>
                  <a:lnTo>
                    <a:pt x="3418" y="3697"/>
                  </a:lnTo>
                  <a:lnTo>
                    <a:pt x="1" y="5817"/>
                  </a:lnTo>
                  <a:lnTo>
                    <a:pt x="1703" y="11369"/>
                  </a:lnTo>
                  <a:lnTo>
                    <a:pt x="6152" y="12889"/>
                  </a:lnTo>
                  <a:lnTo>
                    <a:pt x="11104" y="10880"/>
                  </a:lnTo>
                  <a:lnTo>
                    <a:pt x="12332" y="5050"/>
                  </a:lnTo>
                  <a:lnTo>
                    <a:pt x="9263" y="3808"/>
                  </a:lnTo>
                  <a:lnTo>
                    <a:pt x="9723" y="1395"/>
                  </a:lnTo>
                  <a:lnTo>
                    <a:pt x="8565" y="279"/>
                  </a:lnTo>
                  <a:lnTo>
                    <a:pt x="5818" y="1"/>
                  </a:lnTo>
                  <a:close/>
                </a:path>
              </a:pathLst>
            </a:custGeom>
            <a:solidFill>
              <a:srgbClr val="C1D9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62;p45"/>
            <p:cNvSpPr/>
            <p:nvPr/>
          </p:nvSpPr>
          <p:spPr>
            <a:xfrm>
              <a:off x="3403961" y="3470330"/>
              <a:ext cx="685689" cy="442371"/>
            </a:xfrm>
            <a:custGeom>
              <a:avLst/>
              <a:gdLst/>
              <a:ahLst/>
              <a:cxnLst/>
              <a:rect l="l" t="t" r="r" b="b"/>
              <a:pathLst>
                <a:path w="10379" h="6696" extrusionOk="0">
                  <a:moveTo>
                    <a:pt x="0" y="1563"/>
                  </a:moveTo>
                  <a:lnTo>
                    <a:pt x="1186" y="5329"/>
                  </a:lnTo>
                  <a:lnTo>
                    <a:pt x="5217" y="6696"/>
                  </a:lnTo>
                  <a:lnTo>
                    <a:pt x="9792" y="4966"/>
                  </a:lnTo>
                  <a:lnTo>
                    <a:pt x="10378" y="1298"/>
                  </a:lnTo>
                  <a:lnTo>
                    <a:pt x="5217" y="0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63;p45"/>
            <p:cNvSpPr/>
            <p:nvPr/>
          </p:nvSpPr>
          <p:spPr>
            <a:xfrm>
              <a:off x="3403961" y="3470330"/>
              <a:ext cx="685689" cy="188946"/>
            </a:xfrm>
            <a:custGeom>
              <a:avLst/>
              <a:gdLst/>
              <a:ahLst/>
              <a:cxnLst/>
              <a:rect l="l" t="t" r="r" b="b"/>
              <a:pathLst>
                <a:path w="10379" h="2860" extrusionOk="0">
                  <a:moveTo>
                    <a:pt x="5217" y="0"/>
                  </a:moveTo>
                  <a:lnTo>
                    <a:pt x="0" y="1563"/>
                  </a:lnTo>
                  <a:lnTo>
                    <a:pt x="14" y="1618"/>
                  </a:lnTo>
                  <a:lnTo>
                    <a:pt x="5189" y="2860"/>
                  </a:lnTo>
                  <a:lnTo>
                    <a:pt x="10378" y="1298"/>
                  </a:lnTo>
                  <a:lnTo>
                    <a:pt x="5217" y="0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64;p45"/>
            <p:cNvSpPr/>
            <p:nvPr/>
          </p:nvSpPr>
          <p:spPr>
            <a:xfrm>
              <a:off x="3500746" y="376887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54"/>
                    <a:pt x="98" y="252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5"/>
                    <a:pt x="349" y="140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65;p45"/>
            <p:cNvSpPr/>
            <p:nvPr/>
          </p:nvSpPr>
          <p:spPr>
            <a:xfrm>
              <a:off x="3457672" y="3697858"/>
              <a:ext cx="22858" cy="19357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77" y="1"/>
                  </a:moveTo>
                  <a:cubicBezTo>
                    <a:pt x="61" y="1"/>
                    <a:pt x="0" y="159"/>
                    <a:pt x="94" y="253"/>
                  </a:cubicBezTo>
                  <a:cubicBezTo>
                    <a:pt x="121" y="280"/>
                    <a:pt x="156" y="292"/>
                    <a:pt x="192" y="292"/>
                  </a:cubicBezTo>
                  <a:cubicBezTo>
                    <a:pt x="268" y="292"/>
                    <a:pt x="345" y="236"/>
                    <a:pt x="345" y="141"/>
                  </a:cubicBezTo>
                  <a:cubicBezTo>
                    <a:pt x="345" y="57"/>
                    <a:pt x="275" y="2"/>
                    <a:pt x="192" y="2"/>
                  </a:cubicBezTo>
                  <a:cubicBezTo>
                    <a:pt x="187" y="1"/>
                    <a:pt x="182" y="1"/>
                    <a:pt x="17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66;p45"/>
            <p:cNvSpPr/>
            <p:nvPr/>
          </p:nvSpPr>
          <p:spPr>
            <a:xfrm>
              <a:off x="3535761" y="380481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67;p45"/>
            <p:cNvSpPr/>
            <p:nvPr/>
          </p:nvSpPr>
          <p:spPr>
            <a:xfrm>
              <a:off x="3571700" y="380481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8;p45"/>
            <p:cNvSpPr/>
            <p:nvPr/>
          </p:nvSpPr>
          <p:spPr>
            <a:xfrm>
              <a:off x="3570775" y="3765178"/>
              <a:ext cx="20348" cy="19423"/>
            </a:xfrm>
            <a:custGeom>
              <a:avLst/>
              <a:gdLst/>
              <a:ahLst/>
              <a:cxnLst/>
              <a:rect l="l" t="t" r="r" b="b"/>
              <a:pathLst>
                <a:path w="308" h="294" extrusionOk="0">
                  <a:moveTo>
                    <a:pt x="154" y="1"/>
                  </a:moveTo>
                  <a:cubicBezTo>
                    <a:pt x="70" y="1"/>
                    <a:pt x="0" y="71"/>
                    <a:pt x="0" y="154"/>
                  </a:cubicBezTo>
                  <a:cubicBezTo>
                    <a:pt x="0" y="224"/>
                    <a:pt x="70" y="294"/>
                    <a:pt x="154" y="294"/>
                  </a:cubicBezTo>
                  <a:cubicBezTo>
                    <a:pt x="237" y="294"/>
                    <a:pt x="307" y="224"/>
                    <a:pt x="307" y="154"/>
                  </a:cubicBezTo>
                  <a:cubicBezTo>
                    <a:pt x="307" y="71"/>
                    <a:pt x="237" y="1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9;p45"/>
            <p:cNvSpPr/>
            <p:nvPr/>
          </p:nvSpPr>
          <p:spPr>
            <a:xfrm>
              <a:off x="3557827" y="3707173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54"/>
                    <a:pt x="99" y="251"/>
                  </a:cubicBezTo>
                  <a:cubicBezTo>
                    <a:pt x="126" y="283"/>
                    <a:pt x="162" y="297"/>
                    <a:pt x="199" y="297"/>
                  </a:cubicBezTo>
                  <a:cubicBezTo>
                    <a:pt x="274" y="297"/>
                    <a:pt x="350" y="238"/>
                    <a:pt x="350" y="154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70;p45"/>
            <p:cNvSpPr/>
            <p:nvPr/>
          </p:nvSpPr>
          <p:spPr>
            <a:xfrm>
              <a:off x="3581808" y="3655576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56" y="0"/>
                    <a:pt x="1" y="167"/>
                    <a:pt x="84" y="251"/>
                  </a:cubicBezTo>
                  <a:cubicBezTo>
                    <a:pt x="116" y="283"/>
                    <a:pt x="154" y="297"/>
                    <a:pt x="191" y="297"/>
                  </a:cubicBezTo>
                  <a:cubicBezTo>
                    <a:pt x="267" y="297"/>
                    <a:pt x="340" y="238"/>
                    <a:pt x="349" y="153"/>
                  </a:cubicBezTo>
                  <a:cubicBezTo>
                    <a:pt x="349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71;p45"/>
            <p:cNvSpPr/>
            <p:nvPr/>
          </p:nvSpPr>
          <p:spPr>
            <a:xfrm>
              <a:off x="3500746" y="3630669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2" y="291"/>
                    <a:pt x="349" y="235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72;p45"/>
            <p:cNvSpPr/>
            <p:nvPr/>
          </p:nvSpPr>
          <p:spPr>
            <a:xfrm>
              <a:off x="3453708" y="3605763"/>
              <a:ext cx="23123" cy="20018"/>
            </a:xfrm>
            <a:custGeom>
              <a:avLst/>
              <a:gdLst/>
              <a:ahLst/>
              <a:cxnLst/>
              <a:rect l="l" t="t" r="r" b="b"/>
              <a:pathLst>
                <a:path w="350" h="303" extrusionOk="0">
                  <a:moveTo>
                    <a:pt x="196" y="1"/>
                  </a:moveTo>
                  <a:cubicBezTo>
                    <a:pt x="70" y="1"/>
                    <a:pt x="1" y="168"/>
                    <a:pt x="98" y="266"/>
                  </a:cubicBezTo>
                  <a:cubicBezTo>
                    <a:pt x="128" y="291"/>
                    <a:pt x="162" y="302"/>
                    <a:pt x="196" y="302"/>
                  </a:cubicBezTo>
                  <a:cubicBezTo>
                    <a:pt x="275" y="302"/>
                    <a:pt x="349" y="242"/>
                    <a:pt x="349" y="154"/>
                  </a:cubicBezTo>
                  <a:cubicBezTo>
                    <a:pt x="349" y="71"/>
                    <a:pt x="280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73;p45"/>
            <p:cNvSpPr/>
            <p:nvPr/>
          </p:nvSpPr>
          <p:spPr>
            <a:xfrm>
              <a:off x="3677668" y="3841681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30" y="284"/>
                    <a:pt x="168" y="298"/>
                    <a:pt x="204" y="298"/>
                  </a:cubicBezTo>
                  <a:cubicBezTo>
                    <a:pt x="280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74;p45"/>
            <p:cNvSpPr/>
            <p:nvPr/>
          </p:nvSpPr>
          <p:spPr>
            <a:xfrm>
              <a:off x="3715458" y="3851855"/>
              <a:ext cx="23057" cy="19621"/>
            </a:xfrm>
            <a:custGeom>
              <a:avLst/>
              <a:gdLst/>
              <a:ahLst/>
              <a:cxnLst/>
              <a:rect l="l" t="t" r="r" b="b"/>
              <a:pathLst>
                <a:path w="349" h="297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75;p45"/>
            <p:cNvSpPr/>
            <p:nvPr/>
          </p:nvSpPr>
          <p:spPr>
            <a:xfrm>
              <a:off x="3715458" y="3795634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2" y="291"/>
                    <a:pt x="349" y="234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76;p45"/>
            <p:cNvSpPr/>
            <p:nvPr/>
          </p:nvSpPr>
          <p:spPr>
            <a:xfrm>
              <a:off x="3883131" y="3717281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210" y="1"/>
                  </a:moveTo>
                  <a:cubicBezTo>
                    <a:pt x="70" y="1"/>
                    <a:pt x="1" y="154"/>
                    <a:pt x="98" y="252"/>
                  </a:cubicBezTo>
                  <a:cubicBezTo>
                    <a:pt x="130" y="283"/>
                    <a:pt x="167" y="297"/>
                    <a:pt x="203" y="297"/>
                  </a:cubicBezTo>
                  <a:cubicBezTo>
                    <a:pt x="279" y="297"/>
                    <a:pt x="349" y="235"/>
                    <a:pt x="349" y="140"/>
                  </a:cubicBezTo>
                  <a:cubicBezTo>
                    <a:pt x="349" y="70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77;p45"/>
            <p:cNvSpPr/>
            <p:nvPr/>
          </p:nvSpPr>
          <p:spPr>
            <a:xfrm>
              <a:off x="3805768" y="3650026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1" y="291"/>
                    <a:pt x="349" y="235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8;p45"/>
            <p:cNvSpPr/>
            <p:nvPr/>
          </p:nvSpPr>
          <p:spPr>
            <a:xfrm>
              <a:off x="3752322" y="3697924"/>
              <a:ext cx="23057" cy="19291"/>
            </a:xfrm>
            <a:custGeom>
              <a:avLst/>
              <a:gdLst/>
              <a:ahLst/>
              <a:cxnLst/>
              <a:rect l="l" t="t" r="r" b="b"/>
              <a:pathLst>
                <a:path w="349" h="292" extrusionOk="0">
                  <a:moveTo>
                    <a:pt x="195" y="1"/>
                  </a:moveTo>
                  <a:cubicBezTo>
                    <a:pt x="70" y="1"/>
                    <a:pt x="0" y="154"/>
                    <a:pt x="84" y="252"/>
                  </a:cubicBezTo>
                  <a:cubicBezTo>
                    <a:pt x="115" y="279"/>
                    <a:pt x="153" y="291"/>
                    <a:pt x="191" y="291"/>
                  </a:cubicBezTo>
                  <a:cubicBezTo>
                    <a:pt x="271" y="291"/>
                    <a:pt x="349" y="235"/>
                    <a:pt x="349" y="140"/>
                  </a:cubicBezTo>
                  <a:cubicBezTo>
                    <a:pt x="349" y="56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9;p45"/>
            <p:cNvSpPr/>
            <p:nvPr/>
          </p:nvSpPr>
          <p:spPr>
            <a:xfrm>
              <a:off x="3674233" y="3697858"/>
              <a:ext cx="22858" cy="19357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89" y="1"/>
                  </a:moveTo>
                  <a:cubicBezTo>
                    <a:pt x="61" y="1"/>
                    <a:pt x="0" y="159"/>
                    <a:pt x="94" y="253"/>
                  </a:cubicBezTo>
                  <a:cubicBezTo>
                    <a:pt x="125" y="280"/>
                    <a:pt x="162" y="292"/>
                    <a:pt x="198" y="292"/>
                  </a:cubicBezTo>
                  <a:cubicBezTo>
                    <a:pt x="274" y="292"/>
                    <a:pt x="345" y="236"/>
                    <a:pt x="345" y="141"/>
                  </a:cubicBezTo>
                  <a:cubicBezTo>
                    <a:pt x="345" y="57"/>
                    <a:pt x="275" y="2"/>
                    <a:pt x="206" y="2"/>
                  </a:cubicBezTo>
                  <a:cubicBezTo>
                    <a:pt x="200" y="1"/>
                    <a:pt x="195" y="1"/>
                    <a:pt x="18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80;p45"/>
            <p:cNvSpPr/>
            <p:nvPr/>
          </p:nvSpPr>
          <p:spPr>
            <a:xfrm>
              <a:off x="3965183" y="3681341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8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81;p45"/>
            <p:cNvSpPr/>
            <p:nvPr/>
          </p:nvSpPr>
          <p:spPr>
            <a:xfrm>
              <a:off x="3723716" y="3745821"/>
              <a:ext cx="19423" cy="19423"/>
            </a:xfrm>
            <a:custGeom>
              <a:avLst/>
              <a:gdLst/>
              <a:ahLst/>
              <a:cxnLst/>
              <a:rect l="l" t="t" r="r" b="b"/>
              <a:pathLst>
                <a:path w="294" h="294" extrusionOk="0">
                  <a:moveTo>
                    <a:pt x="154" y="1"/>
                  </a:moveTo>
                  <a:cubicBezTo>
                    <a:pt x="70" y="1"/>
                    <a:pt x="1" y="71"/>
                    <a:pt x="1" y="140"/>
                  </a:cubicBezTo>
                  <a:cubicBezTo>
                    <a:pt x="1" y="224"/>
                    <a:pt x="70" y="294"/>
                    <a:pt x="154" y="294"/>
                  </a:cubicBezTo>
                  <a:cubicBezTo>
                    <a:pt x="224" y="294"/>
                    <a:pt x="294" y="224"/>
                    <a:pt x="294" y="140"/>
                  </a:cubicBezTo>
                  <a:cubicBezTo>
                    <a:pt x="294" y="71"/>
                    <a:pt x="224" y="1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82;p45"/>
            <p:cNvSpPr/>
            <p:nvPr/>
          </p:nvSpPr>
          <p:spPr>
            <a:xfrm>
              <a:off x="3610348" y="3761544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67"/>
                    <a:pt x="85" y="251"/>
                  </a:cubicBezTo>
                  <a:cubicBezTo>
                    <a:pt x="117" y="283"/>
                    <a:pt x="155" y="297"/>
                    <a:pt x="191" y="297"/>
                  </a:cubicBezTo>
                  <a:cubicBezTo>
                    <a:pt x="266" y="297"/>
                    <a:pt x="336" y="238"/>
                    <a:pt x="336" y="154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83;p45"/>
            <p:cNvSpPr/>
            <p:nvPr/>
          </p:nvSpPr>
          <p:spPr>
            <a:xfrm>
              <a:off x="3530211" y="3687816"/>
              <a:ext cx="23123" cy="19423"/>
            </a:xfrm>
            <a:custGeom>
              <a:avLst/>
              <a:gdLst/>
              <a:ahLst/>
              <a:cxnLst/>
              <a:rect l="l" t="t" r="r" b="b"/>
              <a:pathLst>
                <a:path w="350" h="294" extrusionOk="0">
                  <a:moveTo>
                    <a:pt x="196" y="0"/>
                  </a:moveTo>
                  <a:cubicBezTo>
                    <a:pt x="0" y="0"/>
                    <a:pt x="0" y="293"/>
                    <a:pt x="196" y="293"/>
                  </a:cubicBezTo>
                  <a:cubicBezTo>
                    <a:pt x="279" y="293"/>
                    <a:pt x="349" y="223"/>
                    <a:pt x="349" y="154"/>
                  </a:cubicBezTo>
                  <a:cubicBezTo>
                    <a:pt x="349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84;p45"/>
            <p:cNvSpPr/>
            <p:nvPr/>
          </p:nvSpPr>
          <p:spPr>
            <a:xfrm>
              <a:off x="3494272" y="3726992"/>
              <a:ext cx="19423" cy="19357"/>
            </a:xfrm>
            <a:custGeom>
              <a:avLst/>
              <a:gdLst/>
              <a:ahLst/>
              <a:cxnLst/>
              <a:rect l="l" t="t" r="r" b="b"/>
              <a:pathLst>
                <a:path w="294" h="293" extrusionOk="0">
                  <a:moveTo>
                    <a:pt x="147" y="0"/>
                  </a:moveTo>
                  <a:cubicBezTo>
                    <a:pt x="74" y="0"/>
                    <a:pt x="0" y="49"/>
                    <a:pt x="0" y="146"/>
                  </a:cubicBezTo>
                  <a:cubicBezTo>
                    <a:pt x="0" y="244"/>
                    <a:pt x="74" y="293"/>
                    <a:pt x="147" y="293"/>
                  </a:cubicBezTo>
                  <a:cubicBezTo>
                    <a:pt x="220" y="293"/>
                    <a:pt x="293" y="244"/>
                    <a:pt x="293" y="146"/>
                  </a:cubicBezTo>
                  <a:cubicBezTo>
                    <a:pt x="293" y="49"/>
                    <a:pt x="22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85;p45"/>
            <p:cNvSpPr/>
            <p:nvPr/>
          </p:nvSpPr>
          <p:spPr>
            <a:xfrm>
              <a:off x="3828759" y="3768877"/>
              <a:ext cx="22198" cy="19687"/>
            </a:xfrm>
            <a:custGeom>
              <a:avLst/>
              <a:gdLst/>
              <a:ahLst/>
              <a:cxnLst/>
              <a:rect l="l" t="t" r="r" b="b"/>
              <a:pathLst>
                <a:path w="336" h="298" extrusionOk="0">
                  <a:moveTo>
                    <a:pt x="196" y="1"/>
                  </a:moveTo>
                  <a:cubicBezTo>
                    <a:pt x="57" y="1"/>
                    <a:pt x="1" y="154"/>
                    <a:pt x="84" y="252"/>
                  </a:cubicBezTo>
                  <a:cubicBezTo>
                    <a:pt x="116" y="283"/>
                    <a:pt x="153" y="297"/>
                    <a:pt x="189" y="297"/>
                  </a:cubicBezTo>
                  <a:cubicBezTo>
                    <a:pt x="265" y="297"/>
                    <a:pt x="336" y="235"/>
                    <a:pt x="336" y="140"/>
                  </a:cubicBezTo>
                  <a:cubicBezTo>
                    <a:pt x="336" y="70"/>
                    <a:pt x="280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86;p45"/>
            <p:cNvSpPr/>
            <p:nvPr/>
          </p:nvSpPr>
          <p:spPr>
            <a:xfrm>
              <a:off x="3926469" y="3755995"/>
              <a:ext cx="23123" cy="19621"/>
            </a:xfrm>
            <a:custGeom>
              <a:avLst/>
              <a:gdLst/>
              <a:ahLst/>
              <a:cxnLst/>
              <a:rect l="l" t="t" r="r" b="b"/>
              <a:pathLst>
                <a:path w="350" h="297" extrusionOk="0">
                  <a:moveTo>
                    <a:pt x="210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9" y="283"/>
                    <a:pt x="167" y="297"/>
                    <a:pt x="203" y="297"/>
                  </a:cubicBezTo>
                  <a:cubicBezTo>
                    <a:pt x="278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87;p45"/>
            <p:cNvSpPr/>
            <p:nvPr/>
          </p:nvSpPr>
          <p:spPr>
            <a:xfrm>
              <a:off x="3984540" y="3722830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0"/>
                  </a:moveTo>
                  <a:cubicBezTo>
                    <a:pt x="70" y="0"/>
                    <a:pt x="0" y="168"/>
                    <a:pt x="98" y="251"/>
                  </a:cubicBezTo>
                  <a:cubicBezTo>
                    <a:pt x="130" y="283"/>
                    <a:pt x="168" y="297"/>
                    <a:pt x="204" y="297"/>
                  </a:cubicBezTo>
                  <a:cubicBezTo>
                    <a:pt x="279" y="297"/>
                    <a:pt x="349" y="238"/>
                    <a:pt x="349" y="154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8;p45"/>
            <p:cNvSpPr/>
            <p:nvPr/>
          </p:nvSpPr>
          <p:spPr>
            <a:xfrm>
              <a:off x="3955009" y="3791934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210" y="0"/>
                  </a:moveTo>
                  <a:cubicBezTo>
                    <a:pt x="70" y="0"/>
                    <a:pt x="1" y="154"/>
                    <a:pt x="98" y="251"/>
                  </a:cubicBezTo>
                  <a:cubicBezTo>
                    <a:pt x="130" y="283"/>
                    <a:pt x="168" y="297"/>
                    <a:pt x="205" y="297"/>
                  </a:cubicBezTo>
                  <a:cubicBezTo>
                    <a:pt x="280" y="297"/>
                    <a:pt x="349" y="238"/>
                    <a:pt x="349" y="154"/>
                  </a:cubicBezTo>
                  <a:cubicBezTo>
                    <a:pt x="349" y="70"/>
                    <a:pt x="280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9;p45"/>
            <p:cNvSpPr/>
            <p:nvPr/>
          </p:nvSpPr>
          <p:spPr>
            <a:xfrm>
              <a:off x="4033362" y="3707173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0" y="0"/>
                    <a:pt x="0" y="168"/>
                    <a:pt x="98" y="251"/>
                  </a:cubicBezTo>
                  <a:cubicBezTo>
                    <a:pt x="130" y="283"/>
                    <a:pt x="168" y="297"/>
                    <a:pt x="205" y="297"/>
                  </a:cubicBezTo>
                  <a:cubicBezTo>
                    <a:pt x="280" y="297"/>
                    <a:pt x="349" y="238"/>
                    <a:pt x="349" y="154"/>
                  </a:cubicBezTo>
                  <a:cubicBezTo>
                    <a:pt x="349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90;p45"/>
            <p:cNvSpPr/>
            <p:nvPr/>
          </p:nvSpPr>
          <p:spPr>
            <a:xfrm>
              <a:off x="3975291" y="3615937"/>
              <a:ext cx="22198" cy="19225"/>
            </a:xfrm>
            <a:custGeom>
              <a:avLst/>
              <a:gdLst/>
              <a:ahLst/>
              <a:cxnLst/>
              <a:rect l="l" t="t" r="r" b="b"/>
              <a:pathLst>
                <a:path w="336" h="291" extrusionOk="0">
                  <a:moveTo>
                    <a:pt x="196" y="0"/>
                  </a:moveTo>
                  <a:cubicBezTo>
                    <a:pt x="56" y="0"/>
                    <a:pt x="1" y="154"/>
                    <a:pt x="84" y="251"/>
                  </a:cubicBezTo>
                  <a:cubicBezTo>
                    <a:pt x="116" y="278"/>
                    <a:pt x="153" y="291"/>
                    <a:pt x="188" y="291"/>
                  </a:cubicBezTo>
                  <a:cubicBezTo>
                    <a:pt x="265" y="291"/>
                    <a:pt x="335" y="234"/>
                    <a:pt x="335" y="140"/>
                  </a:cubicBezTo>
                  <a:cubicBezTo>
                    <a:pt x="335" y="56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91;p45"/>
            <p:cNvSpPr/>
            <p:nvPr/>
          </p:nvSpPr>
          <p:spPr>
            <a:xfrm>
              <a:off x="3861924" y="3650026"/>
              <a:ext cx="23123" cy="19225"/>
            </a:xfrm>
            <a:custGeom>
              <a:avLst/>
              <a:gdLst/>
              <a:ahLst/>
              <a:cxnLst/>
              <a:rect l="l" t="t" r="r" b="b"/>
              <a:pathLst>
                <a:path w="350" h="291" extrusionOk="0">
                  <a:moveTo>
                    <a:pt x="210" y="0"/>
                  </a:moveTo>
                  <a:cubicBezTo>
                    <a:pt x="71" y="0"/>
                    <a:pt x="1" y="154"/>
                    <a:pt x="99" y="251"/>
                  </a:cubicBezTo>
                  <a:cubicBezTo>
                    <a:pt x="130" y="278"/>
                    <a:pt x="167" y="291"/>
                    <a:pt x="203" y="291"/>
                  </a:cubicBezTo>
                  <a:cubicBezTo>
                    <a:pt x="279" y="291"/>
                    <a:pt x="350" y="235"/>
                    <a:pt x="350" y="140"/>
                  </a:cubicBezTo>
                  <a:cubicBezTo>
                    <a:pt x="350" y="56"/>
                    <a:pt x="280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92;p45"/>
            <p:cNvSpPr/>
            <p:nvPr/>
          </p:nvSpPr>
          <p:spPr>
            <a:xfrm>
              <a:off x="3909887" y="3791934"/>
              <a:ext cx="22132" cy="19687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96" y="0"/>
                  </a:moveTo>
                  <a:cubicBezTo>
                    <a:pt x="56" y="0"/>
                    <a:pt x="0" y="154"/>
                    <a:pt x="84" y="251"/>
                  </a:cubicBezTo>
                  <a:cubicBezTo>
                    <a:pt x="116" y="283"/>
                    <a:pt x="154" y="297"/>
                    <a:pt x="190" y="297"/>
                  </a:cubicBezTo>
                  <a:cubicBezTo>
                    <a:pt x="266" y="297"/>
                    <a:pt x="335" y="238"/>
                    <a:pt x="335" y="154"/>
                  </a:cubicBezTo>
                  <a:cubicBezTo>
                    <a:pt x="335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93;p45"/>
            <p:cNvSpPr/>
            <p:nvPr/>
          </p:nvSpPr>
          <p:spPr>
            <a:xfrm>
              <a:off x="3802994" y="3851855"/>
              <a:ext cx="23057" cy="19621"/>
            </a:xfrm>
            <a:custGeom>
              <a:avLst/>
              <a:gdLst/>
              <a:ahLst/>
              <a:cxnLst/>
              <a:rect l="l" t="t" r="r" b="b"/>
              <a:pathLst>
                <a:path w="349" h="297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94;p45"/>
            <p:cNvSpPr/>
            <p:nvPr/>
          </p:nvSpPr>
          <p:spPr>
            <a:xfrm>
              <a:off x="3610348" y="3691515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53"/>
                    <a:pt x="85" y="251"/>
                  </a:cubicBezTo>
                  <a:cubicBezTo>
                    <a:pt x="117" y="283"/>
                    <a:pt x="155" y="297"/>
                    <a:pt x="191" y="297"/>
                  </a:cubicBezTo>
                  <a:cubicBezTo>
                    <a:pt x="266" y="297"/>
                    <a:pt x="336" y="238"/>
                    <a:pt x="336" y="153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95;p45"/>
            <p:cNvSpPr/>
            <p:nvPr/>
          </p:nvSpPr>
          <p:spPr>
            <a:xfrm>
              <a:off x="3659236" y="3795634"/>
              <a:ext cx="25831" cy="25831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196" y="0"/>
                  </a:moveTo>
                  <a:cubicBezTo>
                    <a:pt x="84" y="0"/>
                    <a:pt x="0" y="84"/>
                    <a:pt x="0" y="195"/>
                  </a:cubicBezTo>
                  <a:cubicBezTo>
                    <a:pt x="0" y="293"/>
                    <a:pt x="84" y="391"/>
                    <a:pt x="196" y="391"/>
                  </a:cubicBezTo>
                  <a:cubicBezTo>
                    <a:pt x="293" y="391"/>
                    <a:pt x="391" y="293"/>
                    <a:pt x="391" y="195"/>
                  </a:cubicBezTo>
                  <a:cubicBezTo>
                    <a:pt x="391" y="84"/>
                    <a:pt x="293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96;p45"/>
            <p:cNvSpPr/>
            <p:nvPr/>
          </p:nvSpPr>
          <p:spPr>
            <a:xfrm>
              <a:off x="3609489" y="3821399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6"/>
                  </a:cubicBezTo>
                  <a:cubicBezTo>
                    <a:pt x="151" y="371"/>
                    <a:pt x="199" y="386"/>
                    <a:pt x="245" y="386"/>
                  </a:cubicBezTo>
                  <a:cubicBezTo>
                    <a:pt x="348" y="386"/>
                    <a:pt x="446" y="311"/>
                    <a:pt x="446" y="196"/>
                  </a:cubicBezTo>
                  <a:cubicBezTo>
                    <a:pt x="446" y="84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97;p45"/>
            <p:cNvSpPr/>
            <p:nvPr/>
          </p:nvSpPr>
          <p:spPr>
            <a:xfrm>
              <a:off x="3525587" y="3742187"/>
              <a:ext cx="30456" cy="26096"/>
            </a:xfrm>
            <a:custGeom>
              <a:avLst/>
              <a:gdLst/>
              <a:ahLst/>
              <a:cxnLst/>
              <a:rect l="l" t="t" r="r" b="b"/>
              <a:pathLst>
                <a:path w="461" h="395" extrusionOk="0">
                  <a:moveTo>
                    <a:pt x="266" y="0"/>
                  </a:moveTo>
                  <a:cubicBezTo>
                    <a:pt x="84" y="0"/>
                    <a:pt x="1" y="209"/>
                    <a:pt x="126" y="335"/>
                  </a:cubicBezTo>
                  <a:cubicBezTo>
                    <a:pt x="167" y="376"/>
                    <a:pt x="218" y="395"/>
                    <a:pt x="267" y="395"/>
                  </a:cubicBezTo>
                  <a:cubicBezTo>
                    <a:pt x="367" y="395"/>
                    <a:pt x="461" y="317"/>
                    <a:pt x="461" y="195"/>
                  </a:cubicBezTo>
                  <a:cubicBezTo>
                    <a:pt x="461" y="98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8;p45"/>
            <p:cNvSpPr/>
            <p:nvPr/>
          </p:nvSpPr>
          <p:spPr>
            <a:xfrm>
              <a:off x="3490572" y="3669582"/>
              <a:ext cx="27747" cy="26360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205" y="1"/>
                  </a:moveTo>
                  <a:cubicBezTo>
                    <a:pt x="112" y="1"/>
                    <a:pt x="22" y="60"/>
                    <a:pt x="15" y="179"/>
                  </a:cubicBezTo>
                  <a:cubicBezTo>
                    <a:pt x="1" y="325"/>
                    <a:pt x="105" y="398"/>
                    <a:pt x="210" y="398"/>
                  </a:cubicBezTo>
                  <a:cubicBezTo>
                    <a:pt x="314" y="398"/>
                    <a:pt x="419" y="325"/>
                    <a:pt x="405" y="179"/>
                  </a:cubicBezTo>
                  <a:cubicBezTo>
                    <a:pt x="391" y="60"/>
                    <a:pt x="297" y="1"/>
                    <a:pt x="20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9;p45"/>
            <p:cNvSpPr/>
            <p:nvPr/>
          </p:nvSpPr>
          <p:spPr>
            <a:xfrm>
              <a:off x="3439900" y="3637144"/>
              <a:ext cx="30456" cy="25897"/>
            </a:xfrm>
            <a:custGeom>
              <a:avLst/>
              <a:gdLst/>
              <a:ahLst/>
              <a:cxnLst/>
              <a:rect l="l" t="t" r="r" b="b"/>
              <a:pathLst>
                <a:path w="461" h="392" extrusionOk="0">
                  <a:moveTo>
                    <a:pt x="265" y="0"/>
                  </a:moveTo>
                  <a:cubicBezTo>
                    <a:pt x="84" y="0"/>
                    <a:pt x="0" y="209"/>
                    <a:pt x="126" y="335"/>
                  </a:cubicBezTo>
                  <a:cubicBezTo>
                    <a:pt x="166" y="374"/>
                    <a:pt x="214" y="392"/>
                    <a:pt x="261" y="392"/>
                  </a:cubicBezTo>
                  <a:cubicBezTo>
                    <a:pt x="363" y="392"/>
                    <a:pt x="461" y="310"/>
                    <a:pt x="461" y="195"/>
                  </a:cubicBezTo>
                  <a:cubicBezTo>
                    <a:pt x="461" y="84"/>
                    <a:pt x="377" y="0"/>
                    <a:pt x="2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00;p45"/>
            <p:cNvSpPr/>
            <p:nvPr/>
          </p:nvSpPr>
          <p:spPr>
            <a:xfrm>
              <a:off x="3673969" y="3745821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6"/>
                  </a:cubicBezTo>
                  <a:cubicBezTo>
                    <a:pt x="151" y="371"/>
                    <a:pt x="199" y="387"/>
                    <a:pt x="246" y="387"/>
                  </a:cubicBezTo>
                  <a:cubicBezTo>
                    <a:pt x="348" y="387"/>
                    <a:pt x="447" y="311"/>
                    <a:pt x="447" y="196"/>
                  </a:cubicBezTo>
                  <a:cubicBezTo>
                    <a:pt x="447" y="85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01;p45"/>
            <p:cNvSpPr/>
            <p:nvPr/>
          </p:nvSpPr>
          <p:spPr>
            <a:xfrm>
              <a:off x="3747697" y="3765178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5" y="1"/>
                  </a:moveTo>
                  <a:cubicBezTo>
                    <a:pt x="98" y="1"/>
                    <a:pt x="0" y="210"/>
                    <a:pt x="126" y="336"/>
                  </a:cubicBezTo>
                  <a:cubicBezTo>
                    <a:pt x="167" y="377"/>
                    <a:pt x="217" y="396"/>
                    <a:pt x="266" y="396"/>
                  </a:cubicBezTo>
                  <a:cubicBezTo>
                    <a:pt x="366" y="396"/>
                    <a:pt x="461" y="318"/>
                    <a:pt x="461" y="196"/>
                  </a:cubicBezTo>
                  <a:cubicBezTo>
                    <a:pt x="461" y="99"/>
                    <a:pt x="377" y="1"/>
                    <a:pt x="26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02;p45"/>
            <p:cNvSpPr/>
            <p:nvPr/>
          </p:nvSpPr>
          <p:spPr>
            <a:xfrm>
              <a:off x="3799294" y="3732938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5"/>
                  </a:cubicBezTo>
                  <a:cubicBezTo>
                    <a:pt x="151" y="370"/>
                    <a:pt x="199" y="386"/>
                    <a:pt x="246" y="386"/>
                  </a:cubicBezTo>
                  <a:cubicBezTo>
                    <a:pt x="348" y="386"/>
                    <a:pt x="447" y="311"/>
                    <a:pt x="447" y="196"/>
                  </a:cubicBezTo>
                  <a:cubicBezTo>
                    <a:pt x="447" y="84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03;p45"/>
            <p:cNvSpPr/>
            <p:nvPr/>
          </p:nvSpPr>
          <p:spPr>
            <a:xfrm>
              <a:off x="3811252" y="3688608"/>
              <a:ext cx="30522" cy="26030"/>
            </a:xfrm>
            <a:custGeom>
              <a:avLst/>
              <a:gdLst/>
              <a:ahLst/>
              <a:cxnLst/>
              <a:rect l="l" t="t" r="r" b="b"/>
              <a:pathLst>
                <a:path w="462" h="394" extrusionOk="0">
                  <a:moveTo>
                    <a:pt x="287" y="1"/>
                  </a:moveTo>
                  <a:cubicBezTo>
                    <a:pt x="280" y="1"/>
                    <a:pt x="273" y="1"/>
                    <a:pt x="266" y="2"/>
                  </a:cubicBezTo>
                  <a:cubicBezTo>
                    <a:pt x="98" y="2"/>
                    <a:pt x="1" y="211"/>
                    <a:pt x="126" y="337"/>
                  </a:cubicBezTo>
                  <a:cubicBezTo>
                    <a:pt x="166" y="377"/>
                    <a:pt x="214" y="394"/>
                    <a:pt x="261" y="394"/>
                  </a:cubicBezTo>
                  <a:cubicBezTo>
                    <a:pt x="363" y="394"/>
                    <a:pt x="461" y="312"/>
                    <a:pt x="461" y="197"/>
                  </a:cubicBezTo>
                  <a:cubicBezTo>
                    <a:pt x="461" y="93"/>
                    <a:pt x="388" y="1"/>
                    <a:pt x="28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04;p45"/>
            <p:cNvSpPr/>
            <p:nvPr/>
          </p:nvSpPr>
          <p:spPr>
            <a:xfrm>
              <a:off x="3760580" y="3828798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6" y="0"/>
                  </a:moveTo>
                  <a:cubicBezTo>
                    <a:pt x="84" y="0"/>
                    <a:pt x="1" y="210"/>
                    <a:pt x="126" y="335"/>
                  </a:cubicBezTo>
                  <a:cubicBezTo>
                    <a:pt x="167" y="376"/>
                    <a:pt x="218" y="395"/>
                    <a:pt x="267" y="395"/>
                  </a:cubicBezTo>
                  <a:cubicBezTo>
                    <a:pt x="367" y="395"/>
                    <a:pt x="461" y="317"/>
                    <a:pt x="461" y="196"/>
                  </a:cubicBezTo>
                  <a:cubicBezTo>
                    <a:pt x="461" y="84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05;p45"/>
            <p:cNvSpPr/>
            <p:nvPr/>
          </p:nvSpPr>
          <p:spPr>
            <a:xfrm>
              <a:off x="3865623" y="3802042"/>
              <a:ext cx="25897" cy="25897"/>
            </a:xfrm>
            <a:custGeom>
              <a:avLst/>
              <a:gdLst/>
              <a:ahLst/>
              <a:cxnLst/>
              <a:rect l="l" t="t" r="r" b="b"/>
              <a:pathLst>
                <a:path w="392" h="392" extrusionOk="0">
                  <a:moveTo>
                    <a:pt x="196" y="1"/>
                  </a:moveTo>
                  <a:cubicBezTo>
                    <a:pt x="84" y="1"/>
                    <a:pt x="1" y="85"/>
                    <a:pt x="1" y="196"/>
                  </a:cubicBezTo>
                  <a:cubicBezTo>
                    <a:pt x="1" y="294"/>
                    <a:pt x="84" y="391"/>
                    <a:pt x="196" y="391"/>
                  </a:cubicBezTo>
                  <a:cubicBezTo>
                    <a:pt x="308" y="391"/>
                    <a:pt x="391" y="294"/>
                    <a:pt x="391" y="196"/>
                  </a:cubicBezTo>
                  <a:cubicBezTo>
                    <a:pt x="391" y="85"/>
                    <a:pt x="308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06;p45"/>
            <p:cNvSpPr/>
            <p:nvPr/>
          </p:nvSpPr>
          <p:spPr>
            <a:xfrm>
              <a:off x="3922770" y="3665684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6" y="0"/>
                  </a:moveTo>
                  <a:cubicBezTo>
                    <a:pt x="84" y="0"/>
                    <a:pt x="1" y="210"/>
                    <a:pt x="126" y="335"/>
                  </a:cubicBezTo>
                  <a:cubicBezTo>
                    <a:pt x="163" y="376"/>
                    <a:pt x="212" y="395"/>
                    <a:pt x="260" y="395"/>
                  </a:cubicBezTo>
                  <a:cubicBezTo>
                    <a:pt x="360" y="395"/>
                    <a:pt x="461" y="317"/>
                    <a:pt x="461" y="196"/>
                  </a:cubicBezTo>
                  <a:cubicBezTo>
                    <a:pt x="461" y="84"/>
                    <a:pt x="363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07;p45"/>
            <p:cNvSpPr/>
            <p:nvPr/>
          </p:nvSpPr>
          <p:spPr>
            <a:xfrm>
              <a:off x="4006606" y="3776475"/>
              <a:ext cx="27747" cy="26360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215" y="1"/>
                  </a:moveTo>
                  <a:cubicBezTo>
                    <a:pt x="123" y="1"/>
                    <a:pt x="29" y="60"/>
                    <a:pt x="15" y="179"/>
                  </a:cubicBezTo>
                  <a:cubicBezTo>
                    <a:pt x="1" y="325"/>
                    <a:pt x="105" y="398"/>
                    <a:pt x="210" y="398"/>
                  </a:cubicBezTo>
                  <a:cubicBezTo>
                    <a:pt x="315" y="398"/>
                    <a:pt x="419" y="325"/>
                    <a:pt x="405" y="179"/>
                  </a:cubicBezTo>
                  <a:cubicBezTo>
                    <a:pt x="398" y="60"/>
                    <a:pt x="308" y="1"/>
                    <a:pt x="21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08;p45"/>
            <p:cNvSpPr/>
            <p:nvPr/>
          </p:nvSpPr>
          <p:spPr>
            <a:xfrm>
              <a:off x="3896079" y="3753484"/>
              <a:ext cx="27681" cy="26294"/>
            </a:xfrm>
            <a:custGeom>
              <a:avLst/>
              <a:gdLst/>
              <a:ahLst/>
              <a:cxnLst/>
              <a:rect l="l" t="t" r="r" b="b"/>
              <a:pathLst>
                <a:path w="419" h="398" extrusionOk="0">
                  <a:moveTo>
                    <a:pt x="204" y="0"/>
                  </a:moveTo>
                  <a:cubicBezTo>
                    <a:pt x="112" y="0"/>
                    <a:pt x="21" y="59"/>
                    <a:pt x="14" y="178"/>
                  </a:cubicBezTo>
                  <a:cubicBezTo>
                    <a:pt x="0" y="324"/>
                    <a:pt x="105" y="398"/>
                    <a:pt x="209" y="398"/>
                  </a:cubicBezTo>
                  <a:cubicBezTo>
                    <a:pt x="314" y="398"/>
                    <a:pt x="418" y="324"/>
                    <a:pt x="405" y="178"/>
                  </a:cubicBezTo>
                  <a:cubicBezTo>
                    <a:pt x="391" y="59"/>
                    <a:pt x="296" y="0"/>
                    <a:pt x="20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09;p45"/>
            <p:cNvSpPr/>
            <p:nvPr/>
          </p:nvSpPr>
          <p:spPr>
            <a:xfrm>
              <a:off x="4037062" y="3612237"/>
              <a:ext cx="25831" cy="25831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195" y="0"/>
                  </a:moveTo>
                  <a:cubicBezTo>
                    <a:pt x="84" y="0"/>
                    <a:pt x="0" y="84"/>
                    <a:pt x="0" y="196"/>
                  </a:cubicBezTo>
                  <a:cubicBezTo>
                    <a:pt x="0" y="307"/>
                    <a:pt x="84" y="391"/>
                    <a:pt x="195" y="391"/>
                  </a:cubicBezTo>
                  <a:cubicBezTo>
                    <a:pt x="307" y="391"/>
                    <a:pt x="391" y="307"/>
                    <a:pt x="391" y="196"/>
                  </a:cubicBezTo>
                  <a:cubicBezTo>
                    <a:pt x="391" y="84"/>
                    <a:pt x="307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10;p45"/>
            <p:cNvSpPr/>
            <p:nvPr/>
          </p:nvSpPr>
          <p:spPr>
            <a:xfrm>
              <a:off x="3792820" y="3802042"/>
              <a:ext cx="25897" cy="25897"/>
            </a:xfrm>
            <a:custGeom>
              <a:avLst/>
              <a:gdLst/>
              <a:ahLst/>
              <a:cxnLst/>
              <a:rect l="l" t="t" r="r" b="b"/>
              <a:pathLst>
                <a:path w="392" h="392" extrusionOk="0">
                  <a:moveTo>
                    <a:pt x="196" y="1"/>
                  </a:moveTo>
                  <a:cubicBezTo>
                    <a:pt x="98" y="1"/>
                    <a:pt x="1" y="85"/>
                    <a:pt x="1" y="196"/>
                  </a:cubicBezTo>
                  <a:cubicBezTo>
                    <a:pt x="1" y="294"/>
                    <a:pt x="98" y="391"/>
                    <a:pt x="196" y="391"/>
                  </a:cubicBezTo>
                  <a:cubicBezTo>
                    <a:pt x="308" y="391"/>
                    <a:pt x="391" y="294"/>
                    <a:pt x="391" y="196"/>
                  </a:cubicBezTo>
                  <a:cubicBezTo>
                    <a:pt x="391" y="85"/>
                    <a:pt x="308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411;p45"/>
            <p:cNvSpPr/>
            <p:nvPr/>
          </p:nvSpPr>
          <p:spPr>
            <a:xfrm>
              <a:off x="3693326" y="3272003"/>
              <a:ext cx="91302" cy="326493"/>
            </a:xfrm>
            <a:custGeom>
              <a:avLst/>
              <a:gdLst/>
              <a:ahLst/>
              <a:cxnLst/>
              <a:rect l="l" t="t" r="r" b="b"/>
              <a:pathLst>
                <a:path w="1382" h="4942" extrusionOk="0">
                  <a:moveTo>
                    <a:pt x="993" y="1"/>
                  </a:moveTo>
                  <a:cubicBezTo>
                    <a:pt x="888" y="1"/>
                    <a:pt x="804" y="73"/>
                    <a:pt x="809" y="310"/>
                  </a:cubicBezTo>
                  <a:cubicBezTo>
                    <a:pt x="795" y="757"/>
                    <a:pt x="726" y="1217"/>
                    <a:pt x="614" y="1649"/>
                  </a:cubicBezTo>
                  <a:cubicBezTo>
                    <a:pt x="0" y="3588"/>
                    <a:pt x="461" y="4941"/>
                    <a:pt x="461" y="4941"/>
                  </a:cubicBezTo>
                  <a:lnTo>
                    <a:pt x="991" y="4941"/>
                  </a:lnTo>
                  <a:cubicBezTo>
                    <a:pt x="656" y="3198"/>
                    <a:pt x="767" y="2905"/>
                    <a:pt x="991" y="2054"/>
                  </a:cubicBezTo>
                  <a:cubicBezTo>
                    <a:pt x="1102" y="1649"/>
                    <a:pt x="1381" y="185"/>
                    <a:pt x="1381" y="185"/>
                  </a:cubicBezTo>
                  <a:cubicBezTo>
                    <a:pt x="1381" y="185"/>
                    <a:pt x="1160" y="1"/>
                    <a:pt x="9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12;p45"/>
            <p:cNvSpPr/>
            <p:nvPr/>
          </p:nvSpPr>
          <p:spPr>
            <a:xfrm>
              <a:off x="3330233" y="3168082"/>
              <a:ext cx="835854" cy="785183"/>
            </a:xfrm>
            <a:custGeom>
              <a:avLst/>
              <a:gdLst/>
              <a:ahLst/>
              <a:cxnLst/>
              <a:rect l="l" t="t" r="r" b="b"/>
              <a:pathLst>
                <a:path w="12652" h="11885" extrusionOk="0">
                  <a:moveTo>
                    <a:pt x="9611" y="321"/>
                  </a:moveTo>
                  <a:lnTo>
                    <a:pt x="9262" y="2720"/>
                  </a:lnTo>
                  <a:lnTo>
                    <a:pt x="12359" y="3920"/>
                  </a:lnTo>
                  <a:lnTo>
                    <a:pt x="11173" y="9653"/>
                  </a:lnTo>
                  <a:lnTo>
                    <a:pt x="6333" y="11605"/>
                  </a:lnTo>
                  <a:lnTo>
                    <a:pt x="2009" y="10099"/>
                  </a:lnTo>
                  <a:lnTo>
                    <a:pt x="293" y="4715"/>
                  </a:lnTo>
                  <a:lnTo>
                    <a:pt x="3725" y="2595"/>
                  </a:lnTo>
                  <a:lnTo>
                    <a:pt x="3627" y="572"/>
                  </a:lnTo>
                  <a:lnTo>
                    <a:pt x="3627" y="572"/>
                  </a:lnTo>
                  <a:lnTo>
                    <a:pt x="3725" y="628"/>
                  </a:lnTo>
                  <a:lnTo>
                    <a:pt x="6598" y="1590"/>
                  </a:lnTo>
                  <a:lnTo>
                    <a:pt x="9611" y="321"/>
                  </a:lnTo>
                  <a:close/>
                  <a:moveTo>
                    <a:pt x="9904" y="0"/>
                  </a:moveTo>
                  <a:lnTo>
                    <a:pt x="6598" y="1325"/>
                  </a:lnTo>
                  <a:lnTo>
                    <a:pt x="3836" y="405"/>
                  </a:lnTo>
                  <a:lnTo>
                    <a:pt x="3362" y="70"/>
                  </a:lnTo>
                  <a:lnTo>
                    <a:pt x="3460" y="2455"/>
                  </a:lnTo>
                  <a:lnTo>
                    <a:pt x="1" y="4603"/>
                  </a:lnTo>
                  <a:lnTo>
                    <a:pt x="1814" y="10294"/>
                  </a:lnTo>
                  <a:lnTo>
                    <a:pt x="6347" y="11884"/>
                  </a:lnTo>
                  <a:lnTo>
                    <a:pt x="11397" y="9834"/>
                  </a:lnTo>
                  <a:lnTo>
                    <a:pt x="12652" y="3766"/>
                  </a:lnTo>
                  <a:lnTo>
                    <a:pt x="9555" y="2567"/>
                  </a:lnTo>
                  <a:lnTo>
                    <a:pt x="9904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13;p45"/>
            <p:cNvSpPr/>
            <p:nvPr/>
          </p:nvSpPr>
          <p:spPr>
            <a:xfrm>
              <a:off x="3349590" y="3426991"/>
              <a:ext cx="797206" cy="161331"/>
            </a:xfrm>
            <a:custGeom>
              <a:avLst/>
              <a:gdLst/>
              <a:ahLst/>
              <a:cxnLst/>
              <a:rect l="l" t="t" r="r" b="b"/>
              <a:pathLst>
                <a:path w="12067" h="2442" extrusionOk="0">
                  <a:moveTo>
                    <a:pt x="12066" y="1"/>
                  </a:moveTo>
                  <a:lnTo>
                    <a:pt x="6012" y="2191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6040" y="2442"/>
                  </a:lnTo>
                  <a:lnTo>
                    <a:pt x="12066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14;p45"/>
            <p:cNvSpPr/>
            <p:nvPr/>
          </p:nvSpPr>
          <p:spPr>
            <a:xfrm>
              <a:off x="3748622" y="3289708"/>
              <a:ext cx="7399" cy="86677"/>
            </a:xfrm>
            <a:custGeom>
              <a:avLst/>
              <a:gdLst/>
              <a:ahLst/>
              <a:cxnLst/>
              <a:rect l="l" t="t" r="r" b="b"/>
              <a:pathLst>
                <a:path w="112" h="1312" extrusionOk="0">
                  <a:moveTo>
                    <a:pt x="112" y="0"/>
                  </a:moveTo>
                  <a:lnTo>
                    <a:pt x="0" y="14"/>
                  </a:lnTo>
                  <a:lnTo>
                    <a:pt x="0" y="13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15;p45"/>
            <p:cNvSpPr/>
            <p:nvPr/>
          </p:nvSpPr>
          <p:spPr>
            <a:xfrm>
              <a:off x="3543094" y="3368920"/>
              <a:ext cx="111584" cy="507842"/>
            </a:xfrm>
            <a:custGeom>
              <a:avLst/>
              <a:gdLst/>
              <a:ahLst/>
              <a:cxnLst/>
              <a:rect l="l" t="t" r="r" b="b"/>
              <a:pathLst>
                <a:path w="1689" h="7687" extrusionOk="0">
                  <a:moveTo>
                    <a:pt x="1688" y="1"/>
                  </a:moveTo>
                  <a:lnTo>
                    <a:pt x="1" y="2470"/>
                  </a:lnTo>
                  <a:lnTo>
                    <a:pt x="573" y="7687"/>
                  </a:lnTo>
                  <a:lnTo>
                    <a:pt x="154" y="242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16;p45"/>
            <p:cNvSpPr/>
            <p:nvPr/>
          </p:nvSpPr>
          <p:spPr>
            <a:xfrm>
              <a:off x="3330233" y="3330272"/>
              <a:ext cx="418456" cy="622993"/>
            </a:xfrm>
            <a:custGeom>
              <a:avLst/>
              <a:gdLst/>
              <a:ahLst/>
              <a:cxnLst/>
              <a:rect l="l" t="t" r="r" b="b"/>
              <a:pathLst>
                <a:path w="6334" h="9430" extrusionOk="0">
                  <a:moveTo>
                    <a:pt x="3460" y="0"/>
                  </a:moveTo>
                  <a:lnTo>
                    <a:pt x="1" y="2148"/>
                  </a:lnTo>
                  <a:lnTo>
                    <a:pt x="1800" y="7839"/>
                  </a:lnTo>
                  <a:lnTo>
                    <a:pt x="6333" y="9429"/>
                  </a:lnTo>
                  <a:lnTo>
                    <a:pt x="6333" y="9429"/>
                  </a:lnTo>
                  <a:lnTo>
                    <a:pt x="1870" y="7742"/>
                  </a:lnTo>
                  <a:lnTo>
                    <a:pt x="168" y="219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17;p45"/>
            <p:cNvSpPr/>
            <p:nvPr/>
          </p:nvSpPr>
          <p:spPr>
            <a:xfrm>
              <a:off x="3738448" y="3372620"/>
              <a:ext cx="17573" cy="562213"/>
            </a:xfrm>
            <a:custGeom>
              <a:avLst/>
              <a:gdLst/>
              <a:ahLst/>
              <a:cxnLst/>
              <a:rect l="l" t="t" r="r" b="b"/>
              <a:pathLst>
                <a:path w="266" h="8510" extrusionOk="0">
                  <a:moveTo>
                    <a:pt x="154" y="1"/>
                  </a:moveTo>
                  <a:lnTo>
                    <a:pt x="1" y="3223"/>
                  </a:lnTo>
                  <a:lnTo>
                    <a:pt x="154" y="8509"/>
                  </a:lnTo>
                  <a:lnTo>
                    <a:pt x="266" y="322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18;p45"/>
            <p:cNvSpPr/>
            <p:nvPr/>
          </p:nvSpPr>
          <p:spPr>
            <a:xfrm>
              <a:off x="3576259" y="3339455"/>
              <a:ext cx="365934" cy="41687"/>
            </a:xfrm>
            <a:custGeom>
              <a:avLst/>
              <a:gdLst/>
              <a:ahLst/>
              <a:cxnLst/>
              <a:rect l="l" t="t" r="r" b="b"/>
              <a:pathLst>
                <a:path w="5539" h="631" extrusionOk="0">
                  <a:moveTo>
                    <a:pt x="1" y="1"/>
                  </a:moveTo>
                  <a:lnTo>
                    <a:pt x="1" y="1"/>
                  </a:lnTo>
                  <a:cubicBezTo>
                    <a:pt x="903" y="477"/>
                    <a:pt x="1864" y="630"/>
                    <a:pt x="2728" y="630"/>
                  </a:cubicBezTo>
                  <a:cubicBezTo>
                    <a:pt x="4293" y="630"/>
                    <a:pt x="5538" y="126"/>
                    <a:pt x="5538" y="126"/>
                  </a:cubicBezTo>
                  <a:lnTo>
                    <a:pt x="5538" y="126"/>
                  </a:lnTo>
                  <a:cubicBezTo>
                    <a:pt x="4703" y="377"/>
                    <a:pt x="3840" y="500"/>
                    <a:pt x="2978" y="500"/>
                  </a:cubicBezTo>
                  <a:cubicBezTo>
                    <a:pt x="1970" y="500"/>
                    <a:pt x="963" y="332"/>
                    <a:pt x="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19;p45"/>
            <p:cNvSpPr/>
            <p:nvPr/>
          </p:nvSpPr>
          <p:spPr>
            <a:xfrm>
              <a:off x="3865623" y="3253769"/>
              <a:ext cx="24973" cy="116142"/>
            </a:xfrm>
            <a:custGeom>
              <a:avLst/>
              <a:gdLst/>
              <a:ahLst/>
              <a:cxnLst/>
              <a:rect l="l" t="t" r="r" b="b"/>
              <a:pathLst>
                <a:path w="378" h="1758" extrusionOk="0">
                  <a:moveTo>
                    <a:pt x="349" y="0"/>
                  </a:moveTo>
                  <a:lnTo>
                    <a:pt x="1" y="1758"/>
                  </a:lnTo>
                  <a:lnTo>
                    <a:pt x="377" y="7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20;p45"/>
            <p:cNvSpPr/>
            <p:nvPr/>
          </p:nvSpPr>
          <p:spPr>
            <a:xfrm>
              <a:off x="3646288" y="3253769"/>
              <a:ext cx="7465" cy="109734"/>
            </a:xfrm>
            <a:custGeom>
              <a:avLst/>
              <a:gdLst/>
              <a:ahLst/>
              <a:cxnLst/>
              <a:rect l="l" t="t" r="r" b="b"/>
              <a:pathLst>
                <a:path w="113" h="1661" extrusionOk="0">
                  <a:moveTo>
                    <a:pt x="1" y="0"/>
                  </a:moveTo>
                  <a:lnTo>
                    <a:pt x="113" y="1660"/>
                  </a:lnTo>
                  <a:lnTo>
                    <a:pt x="7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21;p45"/>
            <p:cNvSpPr/>
            <p:nvPr/>
          </p:nvSpPr>
          <p:spPr>
            <a:xfrm>
              <a:off x="3419751" y="3072949"/>
              <a:ext cx="700289" cy="219204"/>
            </a:xfrm>
            <a:custGeom>
              <a:avLst/>
              <a:gdLst/>
              <a:ahLst/>
              <a:cxnLst/>
              <a:rect l="l" t="t" r="r" b="b"/>
              <a:pathLst>
                <a:path w="10600" h="3318" extrusionOk="0">
                  <a:moveTo>
                    <a:pt x="5169" y="582"/>
                  </a:moveTo>
                  <a:cubicBezTo>
                    <a:pt x="5801" y="582"/>
                    <a:pt x="6451" y="658"/>
                    <a:pt x="6945" y="813"/>
                  </a:cubicBezTo>
                  <a:cubicBezTo>
                    <a:pt x="8368" y="1245"/>
                    <a:pt x="7517" y="1873"/>
                    <a:pt x="7057" y="2138"/>
                  </a:cubicBezTo>
                  <a:cubicBezTo>
                    <a:pt x="6917" y="2207"/>
                    <a:pt x="6819" y="2263"/>
                    <a:pt x="6819" y="2263"/>
                  </a:cubicBezTo>
                  <a:cubicBezTo>
                    <a:pt x="6373" y="2500"/>
                    <a:pt x="5871" y="2668"/>
                    <a:pt x="5355" y="2737"/>
                  </a:cubicBezTo>
                  <a:cubicBezTo>
                    <a:pt x="5318" y="2740"/>
                    <a:pt x="5281" y="2742"/>
                    <a:pt x="5244" y="2742"/>
                  </a:cubicBezTo>
                  <a:cubicBezTo>
                    <a:pt x="4546" y="2742"/>
                    <a:pt x="3904" y="2263"/>
                    <a:pt x="3904" y="2263"/>
                  </a:cubicBezTo>
                  <a:cubicBezTo>
                    <a:pt x="3779" y="2193"/>
                    <a:pt x="3667" y="2124"/>
                    <a:pt x="3569" y="2054"/>
                  </a:cubicBezTo>
                  <a:cubicBezTo>
                    <a:pt x="2090" y="1074"/>
                    <a:pt x="3570" y="582"/>
                    <a:pt x="5169" y="582"/>
                  </a:cubicBezTo>
                  <a:close/>
                  <a:moveTo>
                    <a:pt x="5026" y="0"/>
                  </a:moveTo>
                  <a:cubicBezTo>
                    <a:pt x="2405" y="0"/>
                    <a:pt x="0" y="851"/>
                    <a:pt x="3081" y="2570"/>
                  </a:cubicBezTo>
                  <a:cubicBezTo>
                    <a:pt x="3081" y="2570"/>
                    <a:pt x="4065" y="3317"/>
                    <a:pt x="5138" y="3317"/>
                  </a:cubicBezTo>
                  <a:cubicBezTo>
                    <a:pt x="5201" y="3317"/>
                    <a:pt x="5264" y="3315"/>
                    <a:pt x="5327" y="3309"/>
                  </a:cubicBezTo>
                  <a:cubicBezTo>
                    <a:pt x="6485" y="3212"/>
                    <a:pt x="7573" y="2570"/>
                    <a:pt x="7573" y="2570"/>
                  </a:cubicBezTo>
                  <a:cubicBezTo>
                    <a:pt x="7573" y="2570"/>
                    <a:pt x="10600" y="1231"/>
                    <a:pt x="7768" y="352"/>
                  </a:cubicBezTo>
                  <a:cubicBezTo>
                    <a:pt x="7004" y="118"/>
                    <a:pt x="6000" y="0"/>
                    <a:pt x="5026" y="0"/>
                  </a:cubicBezTo>
                  <a:close/>
                </a:path>
              </a:pathLst>
            </a:custGeom>
            <a:solidFill>
              <a:srgbClr val="497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22;p45"/>
            <p:cNvSpPr/>
            <p:nvPr/>
          </p:nvSpPr>
          <p:spPr>
            <a:xfrm>
              <a:off x="3557760" y="3111332"/>
              <a:ext cx="414822" cy="102863"/>
            </a:xfrm>
            <a:custGeom>
              <a:avLst/>
              <a:gdLst/>
              <a:ahLst/>
              <a:cxnLst/>
              <a:rect l="l" t="t" r="r" b="b"/>
              <a:pathLst>
                <a:path w="6279" h="1557" extrusionOk="0">
                  <a:moveTo>
                    <a:pt x="3080" y="1"/>
                  </a:moveTo>
                  <a:cubicBezTo>
                    <a:pt x="1481" y="1"/>
                    <a:pt x="1" y="493"/>
                    <a:pt x="1480" y="1473"/>
                  </a:cubicBezTo>
                  <a:cubicBezTo>
                    <a:pt x="1467" y="1446"/>
                    <a:pt x="1254" y="635"/>
                    <a:pt x="2865" y="635"/>
                  </a:cubicBezTo>
                  <a:cubicBezTo>
                    <a:pt x="2904" y="635"/>
                    <a:pt x="2945" y="635"/>
                    <a:pt x="2987" y="636"/>
                  </a:cubicBezTo>
                  <a:cubicBezTo>
                    <a:pt x="4772" y="664"/>
                    <a:pt x="4968" y="1557"/>
                    <a:pt x="4968" y="1557"/>
                  </a:cubicBezTo>
                  <a:cubicBezTo>
                    <a:pt x="5428" y="1292"/>
                    <a:pt x="6279" y="664"/>
                    <a:pt x="4856" y="232"/>
                  </a:cubicBezTo>
                  <a:cubicBezTo>
                    <a:pt x="4362" y="77"/>
                    <a:pt x="3712" y="1"/>
                    <a:pt x="3080" y="1"/>
                  </a:cubicBezTo>
                  <a:close/>
                </a:path>
              </a:pathLst>
            </a:custGeom>
            <a:solidFill>
              <a:srgbClr val="386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23;p45"/>
            <p:cNvSpPr/>
            <p:nvPr/>
          </p:nvSpPr>
          <p:spPr>
            <a:xfrm>
              <a:off x="3548643" y="3081801"/>
              <a:ext cx="441446" cy="200243"/>
            </a:xfrm>
            <a:custGeom>
              <a:avLst/>
              <a:gdLst/>
              <a:ahLst/>
              <a:cxnLst/>
              <a:rect l="l" t="t" r="r" b="b"/>
              <a:pathLst>
                <a:path w="6682" h="3031" extrusionOk="0">
                  <a:moveTo>
                    <a:pt x="3358" y="119"/>
                  </a:moveTo>
                  <a:cubicBezTo>
                    <a:pt x="4974" y="119"/>
                    <a:pt x="5711" y="444"/>
                    <a:pt x="6054" y="776"/>
                  </a:cubicBezTo>
                  <a:cubicBezTo>
                    <a:pt x="6305" y="1027"/>
                    <a:pt x="6291" y="1446"/>
                    <a:pt x="6026" y="1697"/>
                  </a:cubicBezTo>
                  <a:lnTo>
                    <a:pt x="6040" y="1697"/>
                  </a:lnTo>
                  <a:cubicBezTo>
                    <a:pt x="5091" y="2541"/>
                    <a:pt x="4219" y="2750"/>
                    <a:pt x="3589" y="2750"/>
                  </a:cubicBezTo>
                  <a:cubicBezTo>
                    <a:pt x="2968" y="2750"/>
                    <a:pt x="2581" y="2548"/>
                    <a:pt x="2581" y="2548"/>
                  </a:cubicBezTo>
                  <a:cubicBezTo>
                    <a:pt x="489" y="1780"/>
                    <a:pt x="503" y="1055"/>
                    <a:pt x="754" y="637"/>
                  </a:cubicBezTo>
                  <a:cubicBezTo>
                    <a:pt x="893" y="413"/>
                    <a:pt x="1116" y="274"/>
                    <a:pt x="1367" y="246"/>
                  </a:cubicBezTo>
                  <a:cubicBezTo>
                    <a:pt x="2147" y="157"/>
                    <a:pt x="2804" y="119"/>
                    <a:pt x="3358" y="119"/>
                  </a:cubicBezTo>
                  <a:close/>
                  <a:moveTo>
                    <a:pt x="3294" y="1"/>
                  </a:moveTo>
                  <a:cubicBezTo>
                    <a:pt x="2656" y="1"/>
                    <a:pt x="1900" y="45"/>
                    <a:pt x="1005" y="148"/>
                  </a:cubicBezTo>
                  <a:cubicBezTo>
                    <a:pt x="712" y="190"/>
                    <a:pt x="461" y="358"/>
                    <a:pt x="307" y="595"/>
                  </a:cubicBezTo>
                  <a:cubicBezTo>
                    <a:pt x="0" y="1069"/>
                    <a:pt x="0" y="1906"/>
                    <a:pt x="2400" y="2799"/>
                  </a:cubicBezTo>
                  <a:cubicBezTo>
                    <a:pt x="2400" y="2799"/>
                    <a:pt x="2843" y="3031"/>
                    <a:pt x="3553" y="3031"/>
                  </a:cubicBezTo>
                  <a:cubicBezTo>
                    <a:pt x="4278" y="3031"/>
                    <a:pt x="5282" y="2788"/>
                    <a:pt x="6375" y="1808"/>
                  </a:cubicBezTo>
                  <a:cubicBezTo>
                    <a:pt x="6682" y="1529"/>
                    <a:pt x="6682" y="1041"/>
                    <a:pt x="6389" y="748"/>
                  </a:cubicBezTo>
                  <a:cubicBezTo>
                    <a:pt x="6005" y="375"/>
                    <a:pt x="5149" y="1"/>
                    <a:pt x="3294" y="1"/>
                  </a:cubicBezTo>
                  <a:close/>
                </a:path>
              </a:pathLst>
            </a:custGeom>
            <a:solidFill>
              <a:srgbClr val="C5E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24;p45"/>
            <p:cNvSpPr/>
            <p:nvPr/>
          </p:nvSpPr>
          <p:spPr>
            <a:xfrm>
              <a:off x="3452783" y="3093429"/>
              <a:ext cx="170580" cy="134574"/>
            </a:xfrm>
            <a:custGeom>
              <a:avLst/>
              <a:gdLst/>
              <a:ahLst/>
              <a:cxnLst/>
              <a:rect l="l" t="t" r="r" b="b"/>
              <a:pathLst>
                <a:path w="2582" h="2037" extrusionOk="0">
                  <a:moveTo>
                    <a:pt x="2302" y="0"/>
                  </a:moveTo>
                  <a:lnTo>
                    <a:pt x="2302" y="0"/>
                  </a:lnTo>
                  <a:cubicBezTo>
                    <a:pt x="2302" y="0"/>
                    <a:pt x="1" y="517"/>
                    <a:pt x="2581" y="2037"/>
                  </a:cubicBezTo>
                  <a:cubicBezTo>
                    <a:pt x="2581" y="2037"/>
                    <a:pt x="712" y="726"/>
                    <a:pt x="2302" y="0"/>
                  </a:cubicBezTo>
                  <a:close/>
                </a:path>
              </a:pathLst>
            </a:custGeom>
            <a:solidFill>
              <a:srgbClr val="A2C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25;p45"/>
            <p:cNvSpPr/>
            <p:nvPr/>
          </p:nvSpPr>
          <p:spPr>
            <a:xfrm>
              <a:off x="3748622" y="3337605"/>
              <a:ext cx="417465" cy="615660"/>
            </a:xfrm>
            <a:custGeom>
              <a:avLst/>
              <a:gdLst/>
              <a:ahLst/>
              <a:cxnLst/>
              <a:rect l="l" t="t" r="r" b="b"/>
              <a:pathLst>
                <a:path w="6319" h="9319" extrusionOk="0">
                  <a:moveTo>
                    <a:pt x="3222" y="1"/>
                  </a:moveTo>
                  <a:lnTo>
                    <a:pt x="6166" y="1270"/>
                  </a:lnTo>
                  <a:lnTo>
                    <a:pt x="4994" y="7226"/>
                  </a:lnTo>
                  <a:lnTo>
                    <a:pt x="0" y="9318"/>
                  </a:lnTo>
                  <a:lnTo>
                    <a:pt x="0" y="9318"/>
                  </a:lnTo>
                  <a:lnTo>
                    <a:pt x="5064" y="7268"/>
                  </a:lnTo>
                  <a:lnTo>
                    <a:pt x="6319" y="1200"/>
                  </a:lnTo>
                  <a:lnTo>
                    <a:pt x="3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26;p45"/>
            <p:cNvSpPr/>
            <p:nvPr/>
          </p:nvSpPr>
          <p:spPr>
            <a:xfrm>
              <a:off x="3865623" y="3369845"/>
              <a:ext cx="112509" cy="495884"/>
            </a:xfrm>
            <a:custGeom>
              <a:avLst/>
              <a:gdLst/>
              <a:ahLst/>
              <a:cxnLst/>
              <a:rect l="l" t="t" r="r" b="b"/>
              <a:pathLst>
                <a:path w="1703" h="7506" extrusionOk="0">
                  <a:moveTo>
                    <a:pt x="1" y="1"/>
                  </a:moveTo>
                  <a:lnTo>
                    <a:pt x="1563" y="1842"/>
                  </a:lnTo>
                  <a:lnTo>
                    <a:pt x="1396" y="7505"/>
                  </a:lnTo>
                  <a:lnTo>
                    <a:pt x="1702" y="17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27;p45"/>
            <p:cNvSpPr/>
            <p:nvPr/>
          </p:nvSpPr>
          <p:spPr>
            <a:xfrm>
              <a:off x="3403961" y="3132143"/>
              <a:ext cx="742835" cy="237768"/>
            </a:xfrm>
            <a:custGeom>
              <a:avLst/>
              <a:gdLst/>
              <a:ahLst/>
              <a:cxnLst/>
              <a:rect l="l" t="t" r="r" b="b"/>
              <a:pathLst>
                <a:path w="11244" h="3599" extrusionOk="0">
                  <a:moveTo>
                    <a:pt x="0" y="0"/>
                  </a:moveTo>
                  <a:lnTo>
                    <a:pt x="0" y="767"/>
                  </a:lnTo>
                  <a:lnTo>
                    <a:pt x="5371" y="3599"/>
                  </a:lnTo>
                  <a:lnTo>
                    <a:pt x="11243" y="544"/>
                  </a:lnTo>
                  <a:lnTo>
                    <a:pt x="1124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28;p45"/>
            <p:cNvSpPr/>
            <p:nvPr/>
          </p:nvSpPr>
          <p:spPr>
            <a:xfrm>
              <a:off x="3403961" y="3051940"/>
              <a:ext cx="742835" cy="256266"/>
            </a:xfrm>
            <a:custGeom>
              <a:avLst/>
              <a:gdLst/>
              <a:ahLst/>
              <a:cxnLst/>
              <a:rect l="l" t="t" r="r" b="b"/>
              <a:pathLst>
                <a:path w="11244" h="3879" extrusionOk="0">
                  <a:moveTo>
                    <a:pt x="5134" y="1"/>
                  </a:moveTo>
                  <a:lnTo>
                    <a:pt x="0" y="1214"/>
                  </a:lnTo>
                  <a:lnTo>
                    <a:pt x="5371" y="3878"/>
                  </a:lnTo>
                  <a:lnTo>
                    <a:pt x="11243" y="1228"/>
                  </a:lnTo>
                  <a:lnTo>
                    <a:pt x="5134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29;p45"/>
            <p:cNvSpPr/>
            <p:nvPr/>
          </p:nvSpPr>
          <p:spPr>
            <a:xfrm>
              <a:off x="3453708" y="2609635"/>
              <a:ext cx="633167" cy="632242"/>
            </a:xfrm>
            <a:custGeom>
              <a:avLst/>
              <a:gdLst/>
              <a:ahLst/>
              <a:cxnLst/>
              <a:rect l="l" t="t" r="r" b="b"/>
              <a:pathLst>
                <a:path w="9584" h="9570" extrusionOk="0">
                  <a:moveTo>
                    <a:pt x="7882" y="1702"/>
                  </a:moveTo>
                  <a:cubicBezTo>
                    <a:pt x="9583" y="3404"/>
                    <a:pt x="9583" y="6166"/>
                    <a:pt x="7882" y="7867"/>
                  </a:cubicBezTo>
                  <a:cubicBezTo>
                    <a:pt x="6180" y="9569"/>
                    <a:pt x="3418" y="9569"/>
                    <a:pt x="1702" y="7867"/>
                  </a:cubicBezTo>
                  <a:cubicBezTo>
                    <a:pt x="1" y="6166"/>
                    <a:pt x="1" y="3404"/>
                    <a:pt x="1702" y="1702"/>
                  </a:cubicBezTo>
                  <a:cubicBezTo>
                    <a:pt x="3418" y="0"/>
                    <a:pt x="6180" y="0"/>
                    <a:pt x="7882" y="1702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30;p45"/>
            <p:cNvSpPr/>
            <p:nvPr/>
          </p:nvSpPr>
          <p:spPr>
            <a:xfrm>
              <a:off x="3743073" y="2969953"/>
              <a:ext cx="41555" cy="190796"/>
            </a:xfrm>
            <a:custGeom>
              <a:avLst/>
              <a:gdLst/>
              <a:ahLst/>
              <a:cxnLst/>
              <a:rect l="l" t="t" r="r" b="b"/>
              <a:pathLst>
                <a:path w="629" h="2888" extrusionOk="0">
                  <a:moveTo>
                    <a:pt x="1" y="0"/>
                  </a:moveTo>
                  <a:cubicBezTo>
                    <a:pt x="168" y="949"/>
                    <a:pt x="224" y="1911"/>
                    <a:pt x="140" y="2874"/>
                  </a:cubicBezTo>
                  <a:lnTo>
                    <a:pt x="196" y="2888"/>
                  </a:lnTo>
                  <a:lnTo>
                    <a:pt x="349" y="2888"/>
                  </a:lnTo>
                  <a:lnTo>
                    <a:pt x="558" y="2818"/>
                  </a:lnTo>
                  <a:cubicBezTo>
                    <a:pt x="628" y="823"/>
                    <a:pt x="489" y="0"/>
                    <a:pt x="489" y="0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31;p45"/>
            <p:cNvSpPr/>
            <p:nvPr/>
          </p:nvSpPr>
          <p:spPr>
            <a:xfrm>
              <a:off x="3758730" y="3133068"/>
              <a:ext cx="388066" cy="236843"/>
            </a:xfrm>
            <a:custGeom>
              <a:avLst/>
              <a:gdLst/>
              <a:ahLst/>
              <a:cxnLst/>
              <a:rect l="l" t="t" r="r" b="b"/>
              <a:pathLst>
                <a:path w="5874" h="3585" extrusionOk="0">
                  <a:moveTo>
                    <a:pt x="5873" y="0"/>
                  </a:moveTo>
                  <a:lnTo>
                    <a:pt x="1" y="2650"/>
                  </a:lnTo>
                  <a:lnTo>
                    <a:pt x="1" y="3585"/>
                  </a:lnTo>
                  <a:lnTo>
                    <a:pt x="5873" y="530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32;p45"/>
            <p:cNvSpPr/>
            <p:nvPr/>
          </p:nvSpPr>
          <p:spPr>
            <a:xfrm>
              <a:off x="3686851" y="2812388"/>
              <a:ext cx="151223" cy="243317"/>
            </a:xfrm>
            <a:custGeom>
              <a:avLst/>
              <a:gdLst/>
              <a:ahLst/>
              <a:cxnLst/>
              <a:rect l="l" t="t" r="r" b="b"/>
              <a:pathLst>
                <a:path w="2289" h="3683" extrusionOk="0">
                  <a:moveTo>
                    <a:pt x="1200" y="0"/>
                  </a:moveTo>
                  <a:lnTo>
                    <a:pt x="824" y="391"/>
                  </a:lnTo>
                  <a:lnTo>
                    <a:pt x="573" y="1032"/>
                  </a:lnTo>
                  <a:lnTo>
                    <a:pt x="517" y="1730"/>
                  </a:lnTo>
                  <a:lnTo>
                    <a:pt x="1" y="2469"/>
                  </a:lnTo>
                  <a:lnTo>
                    <a:pt x="1033" y="3682"/>
                  </a:lnTo>
                  <a:lnTo>
                    <a:pt x="1465" y="3682"/>
                  </a:lnTo>
                  <a:lnTo>
                    <a:pt x="2288" y="2860"/>
                  </a:lnTo>
                  <a:lnTo>
                    <a:pt x="2107" y="2385"/>
                  </a:lnTo>
                  <a:lnTo>
                    <a:pt x="1647" y="1506"/>
                  </a:lnTo>
                  <a:lnTo>
                    <a:pt x="1786" y="935"/>
                  </a:lnTo>
                  <a:lnTo>
                    <a:pt x="1200" y="0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33;p45"/>
            <p:cNvSpPr/>
            <p:nvPr/>
          </p:nvSpPr>
          <p:spPr>
            <a:xfrm>
              <a:off x="3702509" y="2831679"/>
              <a:ext cx="119908" cy="224026"/>
            </a:xfrm>
            <a:custGeom>
              <a:avLst/>
              <a:gdLst/>
              <a:ahLst/>
              <a:cxnLst/>
              <a:rect l="l" t="t" r="r" b="b"/>
              <a:pathLst>
                <a:path w="1815" h="3391" extrusionOk="0">
                  <a:moveTo>
                    <a:pt x="963" y="1"/>
                  </a:moveTo>
                  <a:lnTo>
                    <a:pt x="726" y="210"/>
                  </a:lnTo>
                  <a:lnTo>
                    <a:pt x="503" y="740"/>
                  </a:lnTo>
                  <a:lnTo>
                    <a:pt x="447" y="1507"/>
                  </a:lnTo>
                  <a:lnTo>
                    <a:pt x="1" y="2177"/>
                  </a:lnTo>
                  <a:lnTo>
                    <a:pt x="796" y="3390"/>
                  </a:lnTo>
                  <a:lnTo>
                    <a:pt x="1131" y="3390"/>
                  </a:lnTo>
                  <a:lnTo>
                    <a:pt x="1814" y="2609"/>
                  </a:lnTo>
                  <a:lnTo>
                    <a:pt x="1675" y="2093"/>
                  </a:lnTo>
                  <a:lnTo>
                    <a:pt x="1200" y="1214"/>
                  </a:lnTo>
                  <a:lnTo>
                    <a:pt x="1368" y="629"/>
                  </a:lnTo>
                  <a:lnTo>
                    <a:pt x="963" y="1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34;p45"/>
            <p:cNvSpPr/>
            <p:nvPr/>
          </p:nvSpPr>
          <p:spPr>
            <a:xfrm>
              <a:off x="3724641" y="2859361"/>
              <a:ext cx="73795" cy="169589"/>
            </a:xfrm>
            <a:custGeom>
              <a:avLst/>
              <a:gdLst/>
              <a:ahLst/>
              <a:cxnLst/>
              <a:rect l="l" t="t" r="r" b="b"/>
              <a:pathLst>
                <a:path w="1117" h="2567" extrusionOk="0">
                  <a:moveTo>
                    <a:pt x="572" y="0"/>
                  </a:moveTo>
                  <a:lnTo>
                    <a:pt x="293" y="475"/>
                  </a:lnTo>
                  <a:lnTo>
                    <a:pt x="321" y="1284"/>
                  </a:lnTo>
                  <a:lnTo>
                    <a:pt x="1" y="1674"/>
                  </a:lnTo>
                  <a:lnTo>
                    <a:pt x="572" y="2567"/>
                  </a:lnTo>
                  <a:lnTo>
                    <a:pt x="768" y="2567"/>
                  </a:lnTo>
                  <a:lnTo>
                    <a:pt x="1116" y="2065"/>
                  </a:lnTo>
                  <a:lnTo>
                    <a:pt x="1116" y="1674"/>
                  </a:lnTo>
                  <a:lnTo>
                    <a:pt x="656" y="698"/>
                  </a:lnTo>
                  <a:lnTo>
                    <a:pt x="712" y="182"/>
                  </a:lnTo>
                  <a:lnTo>
                    <a:pt x="572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35;p45"/>
            <p:cNvSpPr/>
            <p:nvPr/>
          </p:nvSpPr>
          <p:spPr>
            <a:xfrm>
              <a:off x="3407661" y="1878097"/>
              <a:ext cx="717003" cy="834797"/>
            </a:xfrm>
            <a:custGeom>
              <a:avLst/>
              <a:gdLst/>
              <a:ahLst/>
              <a:cxnLst/>
              <a:rect l="l" t="t" r="r" b="b"/>
              <a:pathLst>
                <a:path w="10853" h="12636" extrusionOk="0">
                  <a:moveTo>
                    <a:pt x="5277" y="1"/>
                  </a:moveTo>
                  <a:cubicBezTo>
                    <a:pt x="4920" y="1"/>
                    <a:pt x="4562" y="33"/>
                    <a:pt x="4255" y="110"/>
                  </a:cubicBezTo>
                  <a:cubicBezTo>
                    <a:pt x="3181" y="389"/>
                    <a:pt x="4436" y="1281"/>
                    <a:pt x="4436" y="1281"/>
                  </a:cubicBezTo>
                  <a:lnTo>
                    <a:pt x="4255" y="1588"/>
                  </a:lnTo>
                  <a:lnTo>
                    <a:pt x="4310" y="5564"/>
                  </a:lnTo>
                  <a:lnTo>
                    <a:pt x="3697" y="6010"/>
                  </a:lnTo>
                  <a:lnTo>
                    <a:pt x="1674" y="7558"/>
                  </a:lnTo>
                  <a:lnTo>
                    <a:pt x="447" y="8842"/>
                  </a:lnTo>
                  <a:lnTo>
                    <a:pt x="0" y="10181"/>
                  </a:lnTo>
                  <a:lnTo>
                    <a:pt x="502" y="11366"/>
                  </a:lnTo>
                  <a:lnTo>
                    <a:pt x="1730" y="12203"/>
                  </a:lnTo>
                  <a:lnTo>
                    <a:pt x="4910" y="12636"/>
                  </a:lnTo>
                  <a:lnTo>
                    <a:pt x="8523" y="12371"/>
                  </a:lnTo>
                  <a:lnTo>
                    <a:pt x="10266" y="11617"/>
                  </a:lnTo>
                  <a:lnTo>
                    <a:pt x="10852" y="10613"/>
                  </a:lnTo>
                  <a:lnTo>
                    <a:pt x="10852" y="9637"/>
                  </a:lnTo>
                  <a:lnTo>
                    <a:pt x="9987" y="8312"/>
                  </a:lnTo>
                  <a:lnTo>
                    <a:pt x="8439" y="6945"/>
                  </a:lnTo>
                  <a:lnTo>
                    <a:pt x="6598" y="5578"/>
                  </a:lnTo>
                  <a:lnTo>
                    <a:pt x="6514" y="1281"/>
                  </a:lnTo>
                  <a:cubicBezTo>
                    <a:pt x="6514" y="1281"/>
                    <a:pt x="7128" y="682"/>
                    <a:pt x="7058" y="403"/>
                  </a:cubicBezTo>
                  <a:cubicBezTo>
                    <a:pt x="7009" y="195"/>
                    <a:pt x="6150" y="1"/>
                    <a:pt x="5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36;p45"/>
            <p:cNvSpPr/>
            <p:nvPr/>
          </p:nvSpPr>
          <p:spPr>
            <a:xfrm>
              <a:off x="3548643" y="2360900"/>
              <a:ext cx="440521" cy="88990"/>
            </a:xfrm>
            <a:custGeom>
              <a:avLst/>
              <a:gdLst/>
              <a:ahLst/>
              <a:cxnLst/>
              <a:rect l="l" t="t" r="r" b="b"/>
              <a:pathLst>
                <a:path w="6668" h="1347" extrusionOk="0">
                  <a:moveTo>
                    <a:pt x="3129" y="0"/>
                  </a:moveTo>
                  <a:cubicBezTo>
                    <a:pt x="1240" y="0"/>
                    <a:pt x="92" y="367"/>
                    <a:pt x="0" y="404"/>
                  </a:cubicBezTo>
                  <a:cubicBezTo>
                    <a:pt x="1284" y="1110"/>
                    <a:pt x="2452" y="1346"/>
                    <a:pt x="3440" y="1346"/>
                  </a:cubicBezTo>
                  <a:cubicBezTo>
                    <a:pt x="5416" y="1346"/>
                    <a:pt x="6668" y="404"/>
                    <a:pt x="6668" y="404"/>
                  </a:cubicBezTo>
                  <a:cubicBezTo>
                    <a:pt x="5314" y="101"/>
                    <a:pt x="4119" y="0"/>
                    <a:pt x="3129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437;p45"/>
            <p:cNvSpPr/>
            <p:nvPr/>
          </p:nvSpPr>
          <p:spPr>
            <a:xfrm>
              <a:off x="3426093" y="2387524"/>
              <a:ext cx="677364" cy="297755"/>
            </a:xfrm>
            <a:custGeom>
              <a:avLst/>
              <a:gdLst/>
              <a:ahLst/>
              <a:cxnLst/>
              <a:rect l="l" t="t" r="r" b="b"/>
              <a:pathLst>
                <a:path w="10253" h="4507" extrusionOk="0">
                  <a:moveTo>
                    <a:pt x="10113" y="2609"/>
                  </a:moveTo>
                  <a:cubicBezTo>
                    <a:pt x="10057" y="2986"/>
                    <a:pt x="9862" y="3334"/>
                    <a:pt x="9569" y="3572"/>
                  </a:cubicBezTo>
                  <a:cubicBezTo>
                    <a:pt x="8634" y="4353"/>
                    <a:pt x="6737" y="4381"/>
                    <a:pt x="5287" y="4450"/>
                  </a:cubicBezTo>
                  <a:cubicBezTo>
                    <a:pt x="3948" y="4506"/>
                    <a:pt x="2079" y="4199"/>
                    <a:pt x="1005" y="3599"/>
                  </a:cubicBezTo>
                  <a:cubicBezTo>
                    <a:pt x="544" y="3334"/>
                    <a:pt x="223" y="3014"/>
                    <a:pt x="168" y="2637"/>
                  </a:cubicBezTo>
                  <a:cubicBezTo>
                    <a:pt x="0" y="1410"/>
                    <a:pt x="1855" y="1"/>
                    <a:pt x="1855" y="1"/>
                  </a:cubicBezTo>
                  <a:lnTo>
                    <a:pt x="1869" y="1"/>
                  </a:lnTo>
                  <a:cubicBezTo>
                    <a:pt x="2023" y="84"/>
                    <a:pt x="2943" y="531"/>
                    <a:pt x="5287" y="587"/>
                  </a:cubicBezTo>
                  <a:cubicBezTo>
                    <a:pt x="7798" y="656"/>
                    <a:pt x="8509" y="15"/>
                    <a:pt x="8523" y="1"/>
                  </a:cubicBezTo>
                  <a:lnTo>
                    <a:pt x="8523" y="1"/>
                  </a:lnTo>
                  <a:cubicBezTo>
                    <a:pt x="8565" y="29"/>
                    <a:pt x="10252" y="1535"/>
                    <a:pt x="10113" y="2609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438;p45"/>
            <p:cNvSpPr/>
            <p:nvPr/>
          </p:nvSpPr>
          <p:spPr>
            <a:xfrm>
              <a:off x="3618210" y="2563323"/>
              <a:ext cx="26822" cy="20810"/>
            </a:xfrm>
            <a:custGeom>
              <a:avLst/>
              <a:gdLst/>
              <a:ahLst/>
              <a:cxnLst/>
              <a:rect l="l" t="t" r="r" b="b"/>
              <a:pathLst>
                <a:path w="406" h="315" extrusionOk="0">
                  <a:moveTo>
                    <a:pt x="203" y="0"/>
                  </a:moveTo>
                  <a:cubicBezTo>
                    <a:pt x="102" y="0"/>
                    <a:pt x="1" y="53"/>
                    <a:pt x="35" y="157"/>
                  </a:cubicBezTo>
                  <a:cubicBezTo>
                    <a:pt x="1" y="262"/>
                    <a:pt x="102" y="314"/>
                    <a:pt x="203" y="314"/>
                  </a:cubicBezTo>
                  <a:cubicBezTo>
                    <a:pt x="304" y="314"/>
                    <a:pt x="405" y="262"/>
                    <a:pt x="370" y="157"/>
                  </a:cubicBezTo>
                  <a:cubicBezTo>
                    <a:pt x="405" y="53"/>
                    <a:pt x="304" y="0"/>
                    <a:pt x="20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439;p45"/>
            <p:cNvSpPr/>
            <p:nvPr/>
          </p:nvSpPr>
          <p:spPr>
            <a:xfrm>
              <a:off x="3626997" y="2565371"/>
              <a:ext cx="9249" cy="9315"/>
            </a:xfrm>
            <a:custGeom>
              <a:avLst/>
              <a:gdLst/>
              <a:ahLst/>
              <a:cxnLst/>
              <a:rect l="l" t="t" r="r" b="b"/>
              <a:pathLst>
                <a:path w="140" h="141" extrusionOk="0">
                  <a:moveTo>
                    <a:pt x="70" y="1"/>
                  </a:moveTo>
                  <a:cubicBezTo>
                    <a:pt x="0" y="15"/>
                    <a:pt x="0" y="126"/>
                    <a:pt x="70" y="140"/>
                  </a:cubicBezTo>
                  <a:cubicBezTo>
                    <a:pt x="112" y="140"/>
                    <a:pt x="140" y="112"/>
                    <a:pt x="126" y="71"/>
                  </a:cubicBezTo>
                  <a:cubicBezTo>
                    <a:pt x="140" y="43"/>
                    <a:pt x="112" y="1"/>
                    <a:pt x="7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440;p45"/>
            <p:cNvSpPr/>
            <p:nvPr/>
          </p:nvSpPr>
          <p:spPr>
            <a:xfrm>
              <a:off x="3632480" y="2617893"/>
              <a:ext cx="12090" cy="11165"/>
            </a:xfrm>
            <a:custGeom>
              <a:avLst/>
              <a:gdLst/>
              <a:ahLst/>
              <a:cxnLst/>
              <a:rect l="l" t="t" r="r" b="b"/>
              <a:pathLst>
                <a:path w="183" h="169" extrusionOk="0">
                  <a:moveTo>
                    <a:pt x="91" y="1"/>
                  </a:moveTo>
                  <a:cubicBezTo>
                    <a:pt x="46" y="1"/>
                    <a:pt x="1" y="29"/>
                    <a:pt x="1" y="85"/>
                  </a:cubicBezTo>
                  <a:cubicBezTo>
                    <a:pt x="1" y="140"/>
                    <a:pt x="46" y="168"/>
                    <a:pt x="91" y="168"/>
                  </a:cubicBezTo>
                  <a:cubicBezTo>
                    <a:pt x="137" y="168"/>
                    <a:pt x="182" y="140"/>
                    <a:pt x="182" y="85"/>
                  </a:cubicBezTo>
                  <a:cubicBezTo>
                    <a:pt x="182" y="29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441;p45"/>
            <p:cNvSpPr/>
            <p:nvPr/>
          </p:nvSpPr>
          <p:spPr>
            <a:xfrm>
              <a:off x="3636180" y="2620668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1"/>
                  </a:moveTo>
                  <a:cubicBezTo>
                    <a:pt x="14" y="1"/>
                    <a:pt x="1" y="1"/>
                    <a:pt x="1" y="29"/>
                  </a:cubicBezTo>
                  <a:cubicBezTo>
                    <a:pt x="1" y="43"/>
                    <a:pt x="14" y="57"/>
                    <a:pt x="42" y="57"/>
                  </a:cubicBezTo>
                  <a:cubicBezTo>
                    <a:pt x="56" y="57"/>
                    <a:pt x="70" y="43"/>
                    <a:pt x="70" y="29"/>
                  </a:cubicBezTo>
                  <a:cubicBezTo>
                    <a:pt x="70" y="1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442;p45"/>
            <p:cNvSpPr/>
            <p:nvPr/>
          </p:nvSpPr>
          <p:spPr>
            <a:xfrm>
              <a:off x="3654612" y="2548789"/>
              <a:ext cx="11099" cy="12090"/>
            </a:xfrm>
            <a:custGeom>
              <a:avLst/>
              <a:gdLst/>
              <a:ahLst/>
              <a:cxnLst/>
              <a:rect l="l" t="t" r="r" b="b"/>
              <a:pathLst>
                <a:path w="168" h="183" extrusionOk="0">
                  <a:moveTo>
                    <a:pt x="84" y="1"/>
                  </a:moveTo>
                  <a:cubicBezTo>
                    <a:pt x="42" y="1"/>
                    <a:pt x="0" y="43"/>
                    <a:pt x="0" y="98"/>
                  </a:cubicBezTo>
                  <a:cubicBezTo>
                    <a:pt x="0" y="140"/>
                    <a:pt x="42" y="182"/>
                    <a:pt x="84" y="182"/>
                  </a:cubicBezTo>
                  <a:cubicBezTo>
                    <a:pt x="126" y="182"/>
                    <a:pt x="168" y="140"/>
                    <a:pt x="168" y="98"/>
                  </a:cubicBezTo>
                  <a:cubicBezTo>
                    <a:pt x="168" y="43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43;p45"/>
            <p:cNvSpPr/>
            <p:nvPr/>
          </p:nvSpPr>
          <p:spPr>
            <a:xfrm>
              <a:off x="3658311" y="2551564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8" y="1"/>
                  </a:moveTo>
                  <a:cubicBezTo>
                    <a:pt x="14" y="1"/>
                    <a:pt x="0" y="15"/>
                    <a:pt x="0" y="28"/>
                  </a:cubicBezTo>
                  <a:cubicBezTo>
                    <a:pt x="0" y="42"/>
                    <a:pt x="14" y="56"/>
                    <a:pt x="28" y="56"/>
                  </a:cubicBezTo>
                  <a:cubicBezTo>
                    <a:pt x="42" y="56"/>
                    <a:pt x="56" y="42"/>
                    <a:pt x="56" y="28"/>
                  </a:cubicBezTo>
                  <a:cubicBezTo>
                    <a:pt x="56" y="15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44;p45"/>
            <p:cNvSpPr/>
            <p:nvPr/>
          </p:nvSpPr>
          <p:spPr>
            <a:xfrm>
              <a:off x="3564301" y="2548789"/>
              <a:ext cx="12024" cy="12090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8" y="1"/>
                  </a:moveTo>
                  <a:cubicBezTo>
                    <a:pt x="42" y="1"/>
                    <a:pt x="1" y="43"/>
                    <a:pt x="1" y="98"/>
                  </a:cubicBezTo>
                  <a:cubicBezTo>
                    <a:pt x="1" y="140"/>
                    <a:pt x="42" y="182"/>
                    <a:pt x="98" y="182"/>
                  </a:cubicBezTo>
                  <a:cubicBezTo>
                    <a:pt x="140" y="182"/>
                    <a:pt x="182" y="140"/>
                    <a:pt x="182" y="98"/>
                  </a:cubicBezTo>
                  <a:cubicBezTo>
                    <a:pt x="182" y="43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45;p45"/>
            <p:cNvSpPr/>
            <p:nvPr/>
          </p:nvSpPr>
          <p:spPr>
            <a:xfrm>
              <a:off x="3568001" y="2551564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1"/>
                  </a:moveTo>
                  <a:cubicBezTo>
                    <a:pt x="14" y="1"/>
                    <a:pt x="0" y="15"/>
                    <a:pt x="0" y="28"/>
                  </a:cubicBezTo>
                  <a:cubicBezTo>
                    <a:pt x="0" y="42"/>
                    <a:pt x="14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5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46;p45"/>
            <p:cNvSpPr/>
            <p:nvPr/>
          </p:nvSpPr>
          <p:spPr>
            <a:xfrm>
              <a:off x="3943052" y="2461253"/>
              <a:ext cx="24907" cy="24973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96" y="1"/>
                  </a:moveTo>
                  <a:cubicBezTo>
                    <a:pt x="84" y="1"/>
                    <a:pt x="0" y="84"/>
                    <a:pt x="0" y="182"/>
                  </a:cubicBezTo>
                  <a:cubicBezTo>
                    <a:pt x="0" y="294"/>
                    <a:pt x="84" y="377"/>
                    <a:pt x="196" y="377"/>
                  </a:cubicBezTo>
                  <a:cubicBezTo>
                    <a:pt x="293" y="377"/>
                    <a:pt x="377" y="294"/>
                    <a:pt x="377" y="182"/>
                  </a:cubicBezTo>
                  <a:cubicBezTo>
                    <a:pt x="377" y="84"/>
                    <a:pt x="293" y="1"/>
                    <a:pt x="196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47;p45"/>
            <p:cNvSpPr/>
            <p:nvPr/>
          </p:nvSpPr>
          <p:spPr>
            <a:xfrm>
              <a:off x="3954084" y="2469577"/>
              <a:ext cx="8390" cy="8324"/>
            </a:xfrm>
            <a:custGeom>
              <a:avLst/>
              <a:gdLst/>
              <a:ahLst/>
              <a:cxnLst/>
              <a:rect l="l" t="t" r="r" b="b"/>
              <a:pathLst>
                <a:path w="127" h="126" extrusionOk="0">
                  <a:moveTo>
                    <a:pt x="71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8"/>
                    <a:pt x="29" y="126"/>
                    <a:pt x="71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1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48;p45"/>
            <p:cNvSpPr/>
            <p:nvPr/>
          </p:nvSpPr>
          <p:spPr>
            <a:xfrm>
              <a:off x="3989099" y="2569666"/>
              <a:ext cx="28672" cy="25303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51" y="1"/>
                  </a:moveTo>
                  <a:cubicBezTo>
                    <a:pt x="204" y="1"/>
                    <a:pt x="154" y="19"/>
                    <a:pt x="112" y="61"/>
                  </a:cubicBezTo>
                  <a:cubicBezTo>
                    <a:pt x="1" y="173"/>
                    <a:pt x="85" y="382"/>
                    <a:pt x="252" y="382"/>
                  </a:cubicBezTo>
                  <a:cubicBezTo>
                    <a:pt x="350" y="382"/>
                    <a:pt x="433" y="298"/>
                    <a:pt x="433" y="187"/>
                  </a:cubicBezTo>
                  <a:cubicBezTo>
                    <a:pt x="433" y="75"/>
                    <a:pt x="346" y="1"/>
                    <a:pt x="25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49;p45"/>
            <p:cNvSpPr/>
            <p:nvPr/>
          </p:nvSpPr>
          <p:spPr>
            <a:xfrm>
              <a:off x="4003897" y="2578320"/>
              <a:ext cx="8324" cy="8324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70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8"/>
                    <a:pt x="28" y="126"/>
                    <a:pt x="70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450;p45"/>
            <p:cNvSpPr/>
            <p:nvPr/>
          </p:nvSpPr>
          <p:spPr>
            <a:xfrm>
              <a:off x="3626072" y="2488009"/>
              <a:ext cx="12024" cy="12024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84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40"/>
                    <a:pt x="42" y="181"/>
                    <a:pt x="84" y="181"/>
                  </a:cubicBezTo>
                  <a:cubicBezTo>
                    <a:pt x="140" y="181"/>
                    <a:pt x="181" y="140"/>
                    <a:pt x="181" y="98"/>
                  </a:cubicBezTo>
                  <a:cubicBezTo>
                    <a:pt x="181" y="42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451;p45"/>
            <p:cNvSpPr/>
            <p:nvPr/>
          </p:nvSpPr>
          <p:spPr>
            <a:xfrm>
              <a:off x="3629705" y="2490718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cubicBezTo>
                    <a:pt x="43" y="57"/>
                    <a:pt x="57" y="43"/>
                    <a:pt x="57" y="29"/>
                  </a:cubicBezTo>
                  <a:cubicBezTo>
                    <a:pt x="57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452;p45"/>
            <p:cNvSpPr/>
            <p:nvPr/>
          </p:nvSpPr>
          <p:spPr>
            <a:xfrm>
              <a:off x="3570775" y="2488934"/>
              <a:ext cx="11099" cy="12024"/>
            </a:xfrm>
            <a:custGeom>
              <a:avLst/>
              <a:gdLst/>
              <a:ahLst/>
              <a:cxnLst/>
              <a:rect l="l" t="t" r="r" b="b"/>
              <a:pathLst>
                <a:path w="168" h="182" extrusionOk="0">
                  <a:moveTo>
                    <a:pt x="84" y="0"/>
                  </a:moveTo>
                  <a:cubicBezTo>
                    <a:pt x="28" y="0"/>
                    <a:pt x="0" y="42"/>
                    <a:pt x="0" y="84"/>
                  </a:cubicBezTo>
                  <a:cubicBezTo>
                    <a:pt x="0" y="140"/>
                    <a:pt x="28" y="181"/>
                    <a:pt x="84" y="181"/>
                  </a:cubicBezTo>
                  <a:cubicBezTo>
                    <a:pt x="126" y="181"/>
                    <a:pt x="168" y="140"/>
                    <a:pt x="168" y="84"/>
                  </a:cubicBezTo>
                  <a:cubicBezTo>
                    <a:pt x="168" y="42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453;p45"/>
            <p:cNvSpPr/>
            <p:nvPr/>
          </p:nvSpPr>
          <p:spPr>
            <a:xfrm>
              <a:off x="3573418" y="2491643"/>
              <a:ext cx="4757" cy="2841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44" y="1"/>
                  </a:moveTo>
                  <a:cubicBezTo>
                    <a:pt x="1" y="1"/>
                    <a:pt x="41" y="42"/>
                    <a:pt x="61" y="42"/>
                  </a:cubicBezTo>
                  <a:cubicBezTo>
                    <a:pt x="67" y="42"/>
                    <a:pt x="72" y="38"/>
                    <a:pt x="72" y="29"/>
                  </a:cubicBezTo>
                  <a:cubicBezTo>
                    <a:pt x="72" y="1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54;p45"/>
            <p:cNvSpPr/>
            <p:nvPr/>
          </p:nvSpPr>
          <p:spPr>
            <a:xfrm>
              <a:off x="3685927" y="2443746"/>
              <a:ext cx="12090" cy="12024"/>
            </a:xfrm>
            <a:custGeom>
              <a:avLst/>
              <a:gdLst/>
              <a:ahLst/>
              <a:cxnLst/>
              <a:rect l="l" t="t" r="r" b="b"/>
              <a:pathLst>
                <a:path w="183" h="182" extrusionOk="0">
                  <a:moveTo>
                    <a:pt x="98" y="1"/>
                  </a:moveTo>
                  <a:cubicBezTo>
                    <a:pt x="43" y="1"/>
                    <a:pt x="1" y="42"/>
                    <a:pt x="1" y="84"/>
                  </a:cubicBezTo>
                  <a:cubicBezTo>
                    <a:pt x="1" y="140"/>
                    <a:pt x="43" y="182"/>
                    <a:pt x="98" y="182"/>
                  </a:cubicBezTo>
                  <a:cubicBezTo>
                    <a:pt x="140" y="182"/>
                    <a:pt x="182" y="140"/>
                    <a:pt x="182" y="84"/>
                  </a:cubicBezTo>
                  <a:cubicBezTo>
                    <a:pt x="182" y="42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455;p45"/>
            <p:cNvSpPr/>
            <p:nvPr/>
          </p:nvSpPr>
          <p:spPr>
            <a:xfrm>
              <a:off x="3689626" y="2446520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0"/>
                  </a:moveTo>
                  <a:cubicBezTo>
                    <a:pt x="1" y="0"/>
                    <a:pt x="1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4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56;p45"/>
            <p:cNvSpPr/>
            <p:nvPr/>
          </p:nvSpPr>
          <p:spPr>
            <a:xfrm>
              <a:off x="3814027" y="2524873"/>
              <a:ext cx="35081" cy="30192"/>
            </a:xfrm>
            <a:custGeom>
              <a:avLst/>
              <a:gdLst/>
              <a:ahLst/>
              <a:cxnLst/>
              <a:rect l="l" t="t" r="r" b="b"/>
              <a:pathLst>
                <a:path w="531" h="457" extrusionOk="0">
                  <a:moveTo>
                    <a:pt x="294" y="0"/>
                  </a:moveTo>
                  <a:cubicBezTo>
                    <a:pt x="98" y="0"/>
                    <a:pt x="1" y="251"/>
                    <a:pt x="140" y="391"/>
                  </a:cubicBezTo>
                  <a:cubicBezTo>
                    <a:pt x="185" y="436"/>
                    <a:pt x="243" y="456"/>
                    <a:pt x="299" y="456"/>
                  </a:cubicBezTo>
                  <a:cubicBezTo>
                    <a:pt x="415" y="456"/>
                    <a:pt x="526" y="369"/>
                    <a:pt x="517" y="237"/>
                  </a:cubicBezTo>
                  <a:cubicBezTo>
                    <a:pt x="531" y="112"/>
                    <a:pt x="419" y="0"/>
                    <a:pt x="29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57;p45"/>
            <p:cNvSpPr/>
            <p:nvPr/>
          </p:nvSpPr>
          <p:spPr>
            <a:xfrm>
              <a:off x="3828759" y="2531282"/>
              <a:ext cx="10240" cy="1024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71" y="1"/>
                  </a:moveTo>
                  <a:cubicBezTo>
                    <a:pt x="29" y="1"/>
                    <a:pt x="1" y="43"/>
                    <a:pt x="1" y="84"/>
                  </a:cubicBezTo>
                  <a:cubicBezTo>
                    <a:pt x="1" y="112"/>
                    <a:pt x="29" y="154"/>
                    <a:pt x="71" y="154"/>
                  </a:cubicBezTo>
                  <a:cubicBezTo>
                    <a:pt x="112" y="154"/>
                    <a:pt x="154" y="112"/>
                    <a:pt x="154" y="84"/>
                  </a:cubicBezTo>
                  <a:cubicBezTo>
                    <a:pt x="154" y="29"/>
                    <a:pt x="112" y="1"/>
                    <a:pt x="7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58;p45"/>
            <p:cNvSpPr/>
            <p:nvPr/>
          </p:nvSpPr>
          <p:spPr>
            <a:xfrm>
              <a:off x="3539394" y="2439121"/>
              <a:ext cx="32372" cy="2979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45" y="1"/>
                  </a:moveTo>
                  <a:cubicBezTo>
                    <a:pt x="123" y="1"/>
                    <a:pt x="1" y="85"/>
                    <a:pt x="15" y="252"/>
                  </a:cubicBezTo>
                  <a:cubicBezTo>
                    <a:pt x="29" y="384"/>
                    <a:pt x="137" y="451"/>
                    <a:pt x="245" y="451"/>
                  </a:cubicBezTo>
                  <a:cubicBezTo>
                    <a:pt x="353" y="451"/>
                    <a:pt x="461" y="384"/>
                    <a:pt x="475" y="252"/>
                  </a:cubicBezTo>
                  <a:cubicBezTo>
                    <a:pt x="489" y="85"/>
                    <a:pt x="367" y="1"/>
                    <a:pt x="245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59;p45"/>
            <p:cNvSpPr/>
            <p:nvPr/>
          </p:nvSpPr>
          <p:spPr>
            <a:xfrm>
              <a:off x="3550493" y="2446520"/>
              <a:ext cx="10174" cy="10174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cubicBezTo>
                    <a:pt x="0" y="126"/>
                    <a:pt x="28" y="154"/>
                    <a:pt x="84" y="154"/>
                  </a:cubicBezTo>
                  <a:cubicBezTo>
                    <a:pt x="112" y="154"/>
                    <a:pt x="154" y="112"/>
                    <a:pt x="154" y="84"/>
                  </a:cubicBezTo>
                  <a:cubicBezTo>
                    <a:pt x="154" y="42"/>
                    <a:pt x="112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460;p45"/>
            <p:cNvSpPr/>
            <p:nvPr/>
          </p:nvSpPr>
          <p:spPr>
            <a:xfrm>
              <a:off x="3876590" y="2498844"/>
              <a:ext cx="12156" cy="8721"/>
            </a:xfrm>
            <a:custGeom>
              <a:avLst/>
              <a:gdLst/>
              <a:ahLst/>
              <a:cxnLst/>
              <a:rect l="l" t="t" r="r" b="b"/>
              <a:pathLst>
                <a:path w="184" h="132" extrusionOk="0">
                  <a:moveTo>
                    <a:pt x="120" y="1"/>
                  </a:moveTo>
                  <a:cubicBezTo>
                    <a:pt x="114" y="1"/>
                    <a:pt x="107" y="2"/>
                    <a:pt x="100" y="4"/>
                  </a:cubicBezTo>
                  <a:cubicBezTo>
                    <a:pt x="96" y="3"/>
                    <a:pt x="92" y="3"/>
                    <a:pt x="89" y="3"/>
                  </a:cubicBezTo>
                  <a:cubicBezTo>
                    <a:pt x="0" y="3"/>
                    <a:pt x="102" y="131"/>
                    <a:pt x="155" y="131"/>
                  </a:cubicBezTo>
                  <a:cubicBezTo>
                    <a:pt x="172" y="131"/>
                    <a:pt x="183" y="119"/>
                    <a:pt x="183" y="87"/>
                  </a:cubicBezTo>
                  <a:cubicBezTo>
                    <a:pt x="183" y="39"/>
                    <a:pt x="162" y="1"/>
                    <a:pt x="12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461;p45"/>
            <p:cNvSpPr/>
            <p:nvPr/>
          </p:nvSpPr>
          <p:spPr>
            <a:xfrm>
              <a:off x="3881281" y="2500892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3" y="56"/>
                    <a:pt x="57" y="42"/>
                    <a:pt x="57" y="28"/>
                  </a:cubicBezTo>
                  <a:cubicBezTo>
                    <a:pt x="57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462;p45"/>
            <p:cNvSpPr/>
            <p:nvPr/>
          </p:nvSpPr>
          <p:spPr>
            <a:xfrm>
              <a:off x="3750472" y="2623442"/>
              <a:ext cx="11099" cy="12024"/>
            </a:xfrm>
            <a:custGeom>
              <a:avLst/>
              <a:gdLst/>
              <a:ahLst/>
              <a:cxnLst/>
              <a:rect l="l" t="t" r="r" b="b"/>
              <a:pathLst>
                <a:path w="168" h="182" extrusionOk="0">
                  <a:moveTo>
                    <a:pt x="84" y="1"/>
                  </a:moveTo>
                  <a:cubicBezTo>
                    <a:pt x="28" y="1"/>
                    <a:pt x="0" y="42"/>
                    <a:pt x="0" y="84"/>
                  </a:cubicBezTo>
                  <a:cubicBezTo>
                    <a:pt x="0" y="140"/>
                    <a:pt x="28" y="182"/>
                    <a:pt x="84" y="182"/>
                  </a:cubicBezTo>
                  <a:cubicBezTo>
                    <a:pt x="126" y="182"/>
                    <a:pt x="168" y="140"/>
                    <a:pt x="168" y="84"/>
                  </a:cubicBezTo>
                  <a:cubicBezTo>
                    <a:pt x="168" y="42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463;p45"/>
            <p:cNvSpPr/>
            <p:nvPr/>
          </p:nvSpPr>
          <p:spPr>
            <a:xfrm>
              <a:off x="3754106" y="2626217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3" y="56"/>
                    <a:pt x="57" y="42"/>
                    <a:pt x="57" y="28"/>
                  </a:cubicBezTo>
                  <a:cubicBezTo>
                    <a:pt x="57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464;p45"/>
            <p:cNvSpPr/>
            <p:nvPr/>
          </p:nvSpPr>
          <p:spPr>
            <a:xfrm>
              <a:off x="3885905" y="2575413"/>
              <a:ext cx="42480" cy="36138"/>
            </a:xfrm>
            <a:custGeom>
              <a:avLst/>
              <a:gdLst/>
              <a:ahLst/>
              <a:cxnLst/>
              <a:rect l="l" t="t" r="r" b="b"/>
              <a:pathLst>
                <a:path w="643" h="547" extrusionOk="0">
                  <a:moveTo>
                    <a:pt x="372" y="0"/>
                  </a:moveTo>
                  <a:cubicBezTo>
                    <a:pt x="305" y="0"/>
                    <a:pt x="237" y="27"/>
                    <a:pt x="182" y="86"/>
                  </a:cubicBezTo>
                  <a:cubicBezTo>
                    <a:pt x="1" y="253"/>
                    <a:pt x="126" y="546"/>
                    <a:pt x="377" y="546"/>
                  </a:cubicBezTo>
                  <a:cubicBezTo>
                    <a:pt x="517" y="546"/>
                    <a:pt x="642" y="435"/>
                    <a:pt x="642" y="281"/>
                  </a:cubicBezTo>
                  <a:cubicBezTo>
                    <a:pt x="642" y="112"/>
                    <a:pt x="510" y="0"/>
                    <a:pt x="372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465;p45"/>
            <p:cNvSpPr/>
            <p:nvPr/>
          </p:nvSpPr>
          <p:spPr>
            <a:xfrm>
              <a:off x="3908962" y="2587503"/>
              <a:ext cx="12024" cy="12024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8" y="1"/>
                  </a:moveTo>
                  <a:cubicBezTo>
                    <a:pt x="42" y="1"/>
                    <a:pt x="0" y="42"/>
                    <a:pt x="0" y="98"/>
                  </a:cubicBezTo>
                  <a:cubicBezTo>
                    <a:pt x="0" y="140"/>
                    <a:pt x="42" y="182"/>
                    <a:pt x="98" y="182"/>
                  </a:cubicBezTo>
                  <a:cubicBezTo>
                    <a:pt x="140" y="182"/>
                    <a:pt x="182" y="140"/>
                    <a:pt x="182" y="98"/>
                  </a:cubicBezTo>
                  <a:cubicBezTo>
                    <a:pt x="182" y="42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466;p45"/>
            <p:cNvSpPr/>
            <p:nvPr/>
          </p:nvSpPr>
          <p:spPr>
            <a:xfrm>
              <a:off x="4000198" y="2481865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0"/>
                  </a:moveTo>
                  <a:cubicBezTo>
                    <a:pt x="205" y="0"/>
                    <a:pt x="161" y="16"/>
                    <a:pt x="126" y="51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7" y="288"/>
                    <a:pt x="447" y="191"/>
                  </a:cubicBezTo>
                  <a:cubicBezTo>
                    <a:pt x="447" y="76"/>
                    <a:pt x="348" y="0"/>
                    <a:pt x="25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467;p45"/>
            <p:cNvSpPr/>
            <p:nvPr/>
          </p:nvSpPr>
          <p:spPr>
            <a:xfrm>
              <a:off x="4014930" y="2490255"/>
              <a:ext cx="8324" cy="7928"/>
            </a:xfrm>
            <a:custGeom>
              <a:avLst/>
              <a:gdLst/>
              <a:ahLst/>
              <a:cxnLst/>
              <a:rect l="l" t="t" r="r" b="b"/>
              <a:pathLst>
                <a:path w="126" h="120" extrusionOk="0">
                  <a:moveTo>
                    <a:pt x="63" y="1"/>
                  </a:moveTo>
                  <a:cubicBezTo>
                    <a:pt x="32" y="1"/>
                    <a:pt x="0" y="22"/>
                    <a:pt x="0" y="64"/>
                  </a:cubicBezTo>
                  <a:cubicBezTo>
                    <a:pt x="0" y="92"/>
                    <a:pt x="28" y="120"/>
                    <a:pt x="70" y="120"/>
                  </a:cubicBezTo>
                  <a:cubicBezTo>
                    <a:pt x="98" y="120"/>
                    <a:pt x="126" y="92"/>
                    <a:pt x="126" y="64"/>
                  </a:cubicBezTo>
                  <a:cubicBezTo>
                    <a:pt x="126" y="22"/>
                    <a:pt x="95" y="1"/>
                    <a:pt x="6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468;p45"/>
            <p:cNvSpPr/>
            <p:nvPr/>
          </p:nvSpPr>
          <p:spPr>
            <a:xfrm>
              <a:off x="3824201" y="2629322"/>
              <a:ext cx="29531" cy="24576"/>
            </a:xfrm>
            <a:custGeom>
              <a:avLst/>
              <a:gdLst/>
              <a:ahLst/>
              <a:cxnLst/>
              <a:rect l="l" t="t" r="r" b="b"/>
              <a:pathLst>
                <a:path w="447" h="372" extrusionOk="0">
                  <a:moveTo>
                    <a:pt x="250" y="0"/>
                  </a:moveTo>
                  <a:cubicBezTo>
                    <a:pt x="205" y="0"/>
                    <a:pt x="161" y="16"/>
                    <a:pt x="126" y="51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6" y="288"/>
                    <a:pt x="446" y="191"/>
                  </a:cubicBezTo>
                  <a:cubicBezTo>
                    <a:pt x="446" y="76"/>
                    <a:pt x="348" y="0"/>
                    <a:pt x="25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69;p45"/>
            <p:cNvSpPr/>
            <p:nvPr/>
          </p:nvSpPr>
          <p:spPr>
            <a:xfrm>
              <a:off x="3839528" y="2639760"/>
              <a:ext cx="8655" cy="5880"/>
            </a:xfrm>
            <a:custGeom>
              <a:avLst/>
              <a:gdLst/>
              <a:ahLst/>
              <a:cxnLst/>
              <a:rect l="l" t="t" r="r" b="b"/>
              <a:pathLst>
                <a:path w="131" h="89" extrusionOk="0">
                  <a:moveTo>
                    <a:pt x="110" y="0"/>
                  </a:moveTo>
                  <a:cubicBezTo>
                    <a:pt x="71" y="0"/>
                    <a:pt x="1" y="88"/>
                    <a:pt x="75" y="88"/>
                  </a:cubicBezTo>
                  <a:cubicBezTo>
                    <a:pt x="103" y="88"/>
                    <a:pt x="131" y="60"/>
                    <a:pt x="131" y="33"/>
                  </a:cubicBezTo>
                  <a:cubicBezTo>
                    <a:pt x="131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70;p45"/>
            <p:cNvSpPr/>
            <p:nvPr/>
          </p:nvSpPr>
          <p:spPr>
            <a:xfrm>
              <a:off x="3480464" y="2547269"/>
              <a:ext cx="28606" cy="24642"/>
            </a:xfrm>
            <a:custGeom>
              <a:avLst/>
              <a:gdLst/>
              <a:ahLst/>
              <a:cxnLst/>
              <a:rect l="l" t="t" r="r" b="b"/>
              <a:pathLst>
                <a:path w="433" h="373" extrusionOk="0">
                  <a:moveTo>
                    <a:pt x="242" y="1"/>
                  </a:moveTo>
                  <a:cubicBezTo>
                    <a:pt x="197" y="1"/>
                    <a:pt x="151" y="17"/>
                    <a:pt x="112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49" y="372"/>
                    <a:pt x="433" y="289"/>
                    <a:pt x="433" y="191"/>
                  </a:cubicBezTo>
                  <a:cubicBezTo>
                    <a:pt x="433" y="76"/>
                    <a:pt x="341" y="1"/>
                    <a:pt x="2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471;p45"/>
            <p:cNvSpPr/>
            <p:nvPr/>
          </p:nvSpPr>
          <p:spPr>
            <a:xfrm>
              <a:off x="3496122" y="2555726"/>
              <a:ext cx="8324" cy="7862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91"/>
                    <a:pt x="28" y="119"/>
                    <a:pt x="56" y="119"/>
                  </a:cubicBezTo>
                  <a:cubicBezTo>
                    <a:pt x="98" y="119"/>
                    <a:pt x="126" y="91"/>
                    <a:pt x="126" y="63"/>
                  </a:cubicBezTo>
                  <a:cubicBezTo>
                    <a:pt x="126" y="21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472;p45"/>
            <p:cNvSpPr/>
            <p:nvPr/>
          </p:nvSpPr>
          <p:spPr>
            <a:xfrm>
              <a:off x="3526512" y="2592722"/>
              <a:ext cx="29531" cy="25237"/>
            </a:xfrm>
            <a:custGeom>
              <a:avLst/>
              <a:gdLst/>
              <a:ahLst/>
              <a:cxnLst/>
              <a:rect l="l" t="t" r="r" b="b"/>
              <a:pathLst>
                <a:path w="447" h="382" extrusionOk="0">
                  <a:moveTo>
                    <a:pt x="255" y="1"/>
                  </a:moveTo>
                  <a:cubicBezTo>
                    <a:pt x="205" y="1"/>
                    <a:pt x="154" y="19"/>
                    <a:pt x="112" y="61"/>
                  </a:cubicBezTo>
                  <a:cubicBezTo>
                    <a:pt x="1" y="173"/>
                    <a:pt x="84" y="382"/>
                    <a:pt x="252" y="382"/>
                  </a:cubicBezTo>
                  <a:cubicBezTo>
                    <a:pt x="349" y="382"/>
                    <a:pt x="447" y="298"/>
                    <a:pt x="447" y="187"/>
                  </a:cubicBezTo>
                  <a:cubicBezTo>
                    <a:pt x="447" y="75"/>
                    <a:pt x="354" y="1"/>
                    <a:pt x="255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473;p45"/>
            <p:cNvSpPr/>
            <p:nvPr/>
          </p:nvSpPr>
          <p:spPr>
            <a:xfrm>
              <a:off x="3541442" y="2601245"/>
              <a:ext cx="10042" cy="8522"/>
            </a:xfrm>
            <a:custGeom>
              <a:avLst/>
              <a:gdLst/>
              <a:ahLst/>
              <a:cxnLst/>
              <a:rect l="l" t="t" r="r" b="b"/>
              <a:pathLst>
                <a:path w="152" h="129" extrusionOk="0">
                  <a:moveTo>
                    <a:pt x="59" y="1"/>
                  </a:moveTo>
                  <a:cubicBezTo>
                    <a:pt x="1" y="1"/>
                    <a:pt x="1" y="128"/>
                    <a:pt x="59" y="128"/>
                  </a:cubicBezTo>
                  <a:cubicBezTo>
                    <a:pt x="62" y="128"/>
                    <a:pt x="65" y="128"/>
                    <a:pt x="68" y="127"/>
                  </a:cubicBezTo>
                  <a:cubicBezTo>
                    <a:pt x="151" y="113"/>
                    <a:pt x="151" y="16"/>
                    <a:pt x="68" y="2"/>
                  </a:cubicBezTo>
                  <a:cubicBezTo>
                    <a:pt x="65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474;p45"/>
            <p:cNvSpPr/>
            <p:nvPr/>
          </p:nvSpPr>
          <p:spPr>
            <a:xfrm>
              <a:off x="3483239" y="2460923"/>
              <a:ext cx="29531" cy="25303"/>
            </a:xfrm>
            <a:custGeom>
              <a:avLst/>
              <a:gdLst/>
              <a:ahLst/>
              <a:cxnLst/>
              <a:rect l="l" t="t" r="r" b="b"/>
              <a:pathLst>
                <a:path w="447" h="383" extrusionOk="0">
                  <a:moveTo>
                    <a:pt x="258" y="1"/>
                  </a:moveTo>
                  <a:cubicBezTo>
                    <a:pt x="211" y="1"/>
                    <a:pt x="163" y="20"/>
                    <a:pt x="126" y="61"/>
                  </a:cubicBezTo>
                  <a:cubicBezTo>
                    <a:pt x="0" y="173"/>
                    <a:pt x="84" y="382"/>
                    <a:pt x="251" y="382"/>
                  </a:cubicBezTo>
                  <a:cubicBezTo>
                    <a:pt x="363" y="382"/>
                    <a:pt x="446" y="299"/>
                    <a:pt x="446" y="187"/>
                  </a:cubicBezTo>
                  <a:cubicBezTo>
                    <a:pt x="446" y="75"/>
                    <a:pt x="353" y="1"/>
                    <a:pt x="25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475;p45"/>
            <p:cNvSpPr/>
            <p:nvPr/>
          </p:nvSpPr>
          <p:spPr>
            <a:xfrm>
              <a:off x="3498897" y="2469115"/>
              <a:ext cx="8324" cy="8787"/>
            </a:xfrm>
            <a:custGeom>
              <a:avLst/>
              <a:gdLst/>
              <a:ahLst/>
              <a:cxnLst/>
              <a:rect l="l" t="t" r="r" b="b"/>
              <a:pathLst>
                <a:path w="126" h="133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105"/>
                    <a:pt x="28" y="133"/>
                    <a:pt x="70" y="133"/>
                  </a:cubicBezTo>
                  <a:cubicBezTo>
                    <a:pt x="98" y="133"/>
                    <a:pt x="126" y="105"/>
                    <a:pt x="126" y="63"/>
                  </a:cubicBezTo>
                  <a:cubicBezTo>
                    <a:pt x="126" y="21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476;p45"/>
            <p:cNvSpPr/>
            <p:nvPr/>
          </p:nvSpPr>
          <p:spPr>
            <a:xfrm>
              <a:off x="3771613" y="2448701"/>
              <a:ext cx="29597" cy="24576"/>
            </a:xfrm>
            <a:custGeom>
              <a:avLst/>
              <a:gdLst/>
              <a:ahLst/>
              <a:cxnLst/>
              <a:rect l="l" t="t" r="r" b="b"/>
              <a:pathLst>
                <a:path w="448" h="372" extrusionOk="0">
                  <a:moveTo>
                    <a:pt x="257" y="0"/>
                  </a:moveTo>
                  <a:cubicBezTo>
                    <a:pt x="212" y="0"/>
                    <a:pt x="166" y="16"/>
                    <a:pt x="126" y="51"/>
                  </a:cubicBezTo>
                  <a:cubicBezTo>
                    <a:pt x="1" y="177"/>
                    <a:pt x="85" y="372"/>
                    <a:pt x="266" y="372"/>
                  </a:cubicBezTo>
                  <a:cubicBezTo>
                    <a:pt x="364" y="372"/>
                    <a:pt x="447" y="288"/>
                    <a:pt x="447" y="191"/>
                  </a:cubicBezTo>
                  <a:cubicBezTo>
                    <a:pt x="447" y="76"/>
                    <a:pt x="355" y="0"/>
                    <a:pt x="257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477;p45"/>
            <p:cNvSpPr/>
            <p:nvPr/>
          </p:nvSpPr>
          <p:spPr>
            <a:xfrm>
              <a:off x="3787336" y="2457091"/>
              <a:ext cx="8324" cy="8853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1"/>
                  </a:moveTo>
                  <a:cubicBezTo>
                    <a:pt x="31" y="1"/>
                    <a:pt x="0" y="22"/>
                    <a:pt x="0" y="64"/>
                  </a:cubicBezTo>
                  <a:cubicBezTo>
                    <a:pt x="0" y="92"/>
                    <a:pt x="28" y="133"/>
                    <a:pt x="70" y="133"/>
                  </a:cubicBezTo>
                  <a:cubicBezTo>
                    <a:pt x="98" y="133"/>
                    <a:pt x="126" y="92"/>
                    <a:pt x="126" y="64"/>
                  </a:cubicBezTo>
                  <a:cubicBezTo>
                    <a:pt x="126" y="22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478;p45"/>
            <p:cNvSpPr/>
            <p:nvPr/>
          </p:nvSpPr>
          <p:spPr>
            <a:xfrm>
              <a:off x="3963333" y="2421944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1"/>
                  </a:moveTo>
                  <a:cubicBezTo>
                    <a:pt x="205" y="1"/>
                    <a:pt x="161" y="17"/>
                    <a:pt x="126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7" y="289"/>
                    <a:pt x="447" y="191"/>
                  </a:cubicBezTo>
                  <a:cubicBezTo>
                    <a:pt x="447" y="76"/>
                    <a:pt x="348" y="1"/>
                    <a:pt x="25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479;p45"/>
            <p:cNvSpPr/>
            <p:nvPr/>
          </p:nvSpPr>
          <p:spPr>
            <a:xfrm>
              <a:off x="3978991" y="2430400"/>
              <a:ext cx="8324" cy="7862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91"/>
                    <a:pt x="28" y="119"/>
                    <a:pt x="70" y="119"/>
                  </a:cubicBezTo>
                  <a:cubicBezTo>
                    <a:pt x="98" y="119"/>
                    <a:pt x="126" y="91"/>
                    <a:pt x="126" y="63"/>
                  </a:cubicBezTo>
                  <a:cubicBezTo>
                    <a:pt x="126" y="21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80;p45"/>
            <p:cNvSpPr/>
            <p:nvPr/>
          </p:nvSpPr>
          <p:spPr>
            <a:xfrm>
              <a:off x="3951310" y="2605341"/>
              <a:ext cx="28672" cy="24642"/>
            </a:xfrm>
            <a:custGeom>
              <a:avLst/>
              <a:gdLst/>
              <a:ahLst/>
              <a:cxnLst/>
              <a:rect l="l" t="t" r="r" b="b"/>
              <a:pathLst>
                <a:path w="434" h="373" extrusionOk="0">
                  <a:moveTo>
                    <a:pt x="243" y="1"/>
                  </a:moveTo>
                  <a:cubicBezTo>
                    <a:pt x="198" y="1"/>
                    <a:pt x="152" y="16"/>
                    <a:pt x="113" y="51"/>
                  </a:cubicBezTo>
                  <a:cubicBezTo>
                    <a:pt x="1" y="177"/>
                    <a:pt x="85" y="372"/>
                    <a:pt x="252" y="372"/>
                  </a:cubicBezTo>
                  <a:cubicBezTo>
                    <a:pt x="350" y="372"/>
                    <a:pt x="433" y="289"/>
                    <a:pt x="433" y="191"/>
                  </a:cubicBezTo>
                  <a:cubicBezTo>
                    <a:pt x="433" y="76"/>
                    <a:pt x="341" y="1"/>
                    <a:pt x="24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81;p45"/>
            <p:cNvSpPr/>
            <p:nvPr/>
          </p:nvSpPr>
          <p:spPr>
            <a:xfrm>
              <a:off x="3967033" y="2613334"/>
              <a:ext cx="8324" cy="9249"/>
            </a:xfrm>
            <a:custGeom>
              <a:avLst/>
              <a:gdLst/>
              <a:ahLst/>
              <a:cxnLst/>
              <a:rect l="l" t="t" r="r" b="b"/>
              <a:pathLst>
                <a:path w="126" h="140" extrusionOk="0">
                  <a:moveTo>
                    <a:pt x="56" y="0"/>
                  </a:moveTo>
                  <a:cubicBezTo>
                    <a:pt x="28" y="0"/>
                    <a:pt x="0" y="28"/>
                    <a:pt x="0" y="70"/>
                  </a:cubicBezTo>
                  <a:cubicBezTo>
                    <a:pt x="0" y="98"/>
                    <a:pt x="28" y="126"/>
                    <a:pt x="56" y="140"/>
                  </a:cubicBezTo>
                  <a:cubicBezTo>
                    <a:pt x="98" y="126"/>
                    <a:pt x="126" y="98"/>
                    <a:pt x="126" y="70"/>
                  </a:cubicBezTo>
                  <a:cubicBezTo>
                    <a:pt x="126" y="28"/>
                    <a:pt x="98" y="0"/>
                    <a:pt x="56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82;p45"/>
            <p:cNvSpPr/>
            <p:nvPr/>
          </p:nvSpPr>
          <p:spPr>
            <a:xfrm>
              <a:off x="4037987" y="2528837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1"/>
                  </a:moveTo>
                  <a:cubicBezTo>
                    <a:pt x="205" y="1"/>
                    <a:pt x="161" y="17"/>
                    <a:pt x="126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6" y="289"/>
                    <a:pt x="446" y="191"/>
                  </a:cubicBezTo>
                  <a:cubicBezTo>
                    <a:pt x="446" y="76"/>
                    <a:pt x="348" y="1"/>
                    <a:pt x="25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83;p45"/>
            <p:cNvSpPr/>
            <p:nvPr/>
          </p:nvSpPr>
          <p:spPr>
            <a:xfrm>
              <a:off x="4053314" y="2539276"/>
              <a:ext cx="8655" cy="5880"/>
            </a:xfrm>
            <a:custGeom>
              <a:avLst/>
              <a:gdLst/>
              <a:ahLst/>
              <a:cxnLst/>
              <a:rect l="l" t="t" r="r" b="b"/>
              <a:pathLst>
                <a:path w="131" h="89" extrusionOk="0">
                  <a:moveTo>
                    <a:pt x="110" y="1"/>
                  </a:moveTo>
                  <a:cubicBezTo>
                    <a:pt x="71" y="1"/>
                    <a:pt x="1" y="89"/>
                    <a:pt x="75" y="89"/>
                  </a:cubicBezTo>
                  <a:cubicBezTo>
                    <a:pt x="103" y="89"/>
                    <a:pt x="131" y="61"/>
                    <a:pt x="131" y="33"/>
                  </a:cubicBezTo>
                  <a:cubicBezTo>
                    <a:pt x="131" y="10"/>
                    <a:pt x="122" y="1"/>
                    <a:pt x="11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84;p45"/>
            <p:cNvSpPr/>
            <p:nvPr/>
          </p:nvSpPr>
          <p:spPr>
            <a:xfrm>
              <a:off x="3714533" y="2525798"/>
              <a:ext cx="42414" cy="35807"/>
            </a:xfrm>
            <a:custGeom>
              <a:avLst/>
              <a:gdLst/>
              <a:ahLst/>
              <a:cxnLst/>
              <a:rect l="l" t="t" r="r" b="b"/>
              <a:pathLst>
                <a:path w="642" h="542" extrusionOk="0">
                  <a:moveTo>
                    <a:pt x="363" y="0"/>
                  </a:moveTo>
                  <a:cubicBezTo>
                    <a:pt x="126" y="0"/>
                    <a:pt x="0" y="251"/>
                    <a:pt x="140" y="432"/>
                  </a:cubicBezTo>
                  <a:cubicBezTo>
                    <a:pt x="197" y="507"/>
                    <a:pt x="281" y="542"/>
                    <a:pt x="363" y="542"/>
                  </a:cubicBezTo>
                  <a:cubicBezTo>
                    <a:pt x="480" y="542"/>
                    <a:pt x="595" y="472"/>
                    <a:pt x="628" y="349"/>
                  </a:cubicBezTo>
                  <a:cubicBezTo>
                    <a:pt x="642" y="167"/>
                    <a:pt x="530" y="14"/>
                    <a:pt x="3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85;p45"/>
            <p:cNvSpPr/>
            <p:nvPr/>
          </p:nvSpPr>
          <p:spPr>
            <a:xfrm>
              <a:off x="3731577" y="2536831"/>
              <a:ext cx="13874" cy="11099"/>
            </a:xfrm>
            <a:custGeom>
              <a:avLst/>
              <a:gdLst/>
              <a:ahLst/>
              <a:cxnLst/>
              <a:rect l="l" t="t" r="r" b="b"/>
              <a:pathLst>
                <a:path w="210" h="168" extrusionOk="0">
                  <a:moveTo>
                    <a:pt x="105" y="0"/>
                  </a:moveTo>
                  <a:cubicBezTo>
                    <a:pt x="53" y="0"/>
                    <a:pt x="0" y="28"/>
                    <a:pt x="21" y="84"/>
                  </a:cubicBezTo>
                  <a:cubicBezTo>
                    <a:pt x="0" y="140"/>
                    <a:pt x="53" y="168"/>
                    <a:pt x="105" y="168"/>
                  </a:cubicBezTo>
                  <a:cubicBezTo>
                    <a:pt x="157" y="168"/>
                    <a:pt x="209" y="140"/>
                    <a:pt x="188" y="84"/>
                  </a:cubicBezTo>
                  <a:cubicBezTo>
                    <a:pt x="209" y="28"/>
                    <a:pt x="157" y="0"/>
                    <a:pt x="10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86;p45"/>
            <p:cNvSpPr/>
            <p:nvPr/>
          </p:nvSpPr>
          <p:spPr>
            <a:xfrm>
              <a:off x="3675620" y="2601575"/>
              <a:ext cx="26228" cy="18895"/>
            </a:xfrm>
            <a:custGeom>
              <a:avLst/>
              <a:gdLst/>
              <a:ahLst/>
              <a:cxnLst/>
              <a:rect l="l" t="t" r="r" b="b"/>
              <a:pathLst>
                <a:path w="397" h="286" extrusionOk="0">
                  <a:moveTo>
                    <a:pt x="205" y="0"/>
                  </a:moveTo>
                  <a:cubicBezTo>
                    <a:pt x="185" y="0"/>
                    <a:pt x="164" y="8"/>
                    <a:pt x="143" y="25"/>
                  </a:cubicBezTo>
                  <a:cubicBezTo>
                    <a:pt x="0" y="48"/>
                    <a:pt x="91" y="285"/>
                    <a:pt x="198" y="285"/>
                  </a:cubicBezTo>
                  <a:cubicBezTo>
                    <a:pt x="217" y="285"/>
                    <a:pt x="236" y="278"/>
                    <a:pt x="254" y="262"/>
                  </a:cubicBezTo>
                  <a:cubicBezTo>
                    <a:pt x="396" y="226"/>
                    <a:pt x="318" y="0"/>
                    <a:pt x="20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87;p45"/>
            <p:cNvSpPr/>
            <p:nvPr/>
          </p:nvSpPr>
          <p:spPr>
            <a:xfrm>
              <a:off x="3687776" y="2606464"/>
              <a:ext cx="7465" cy="6342"/>
            </a:xfrm>
            <a:custGeom>
              <a:avLst/>
              <a:gdLst/>
              <a:ahLst/>
              <a:cxnLst/>
              <a:rect l="l" t="t" r="r" b="b"/>
              <a:pathLst>
                <a:path w="113" h="96" extrusionOk="0">
                  <a:moveTo>
                    <a:pt x="67" y="1"/>
                  </a:moveTo>
                  <a:cubicBezTo>
                    <a:pt x="59" y="1"/>
                    <a:pt x="51" y="2"/>
                    <a:pt x="42" y="6"/>
                  </a:cubicBezTo>
                  <a:cubicBezTo>
                    <a:pt x="1" y="20"/>
                    <a:pt x="1" y="48"/>
                    <a:pt x="1" y="76"/>
                  </a:cubicBezTo>
                  <a:cubicBezTo>
                    <a:pt x="10" y="86"/>
                    <a:pt x="34" y="96"/>
                    <a:pt x="57" y="96"/>
                  </a:cubicBezTo>
                  <a:cubicBezTo>
                    <a:pt x="67" y="96"/>
                    <a:pt x="76" y="94"/>
                    <a:pt x="84" y="90"/>
                  </a:cubicBezTo>
                  <a:cubicBezTo>
                    <a:pt x="98" y="76"/>
                    <a:pt x="112" y="48"/>
                    <a:pt x="112" y="20"/>
                  </a:cubicBezTo>
                  <a:cubicBezTo>
                    <a:pt x="102" y="11"/>
                    <a:pt x="86" y="1"/>
                    <a:pt x="67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88;p45"/>
            <p:cNvSpPr/>
            <p:nvPr/>
          </p:nvSpPr>
          <p:spPr>
            <a:xfrm>
              <a:off x="3868200" y="2446190"/>
              <a:ext cx="26426" cy="18498"/>
            </a:xfrm>
            <a:custGeom>
              <a:avLst/>
              <a:gdLst/>
              <a:ahLst/>
              <a:cxnLst/>
              <a:rect l="l" t="t" r="r" b="b"/>
              <a:pathLst>
                <a:path w="400" h="280" extrusionOk="0">
                  <a:moveTo>
                    <a:pt x="195" y="0"/>
                  </a:moveTo>
                  <a:cubicBezTo>
                    <a:pt x="178" y="0"/>
                    <a:pt x="160" y="6"/>
                    <a:pt x="143" y="19"/>
                  </a:cubicBezTo>
                  <a:cubicBezTo>
                    <a:pt x="0" y="43"/>
                    <a:pt x="91" y="280"/>
                    <a:pt x="198" y="280"/>
                  </a:cubicBezTo>
                  <a:cubicBezTo>
                    <a:pt x="217" y="280"/>
                    <a:pt x="236" y="273"/>
                    <a:pt x="255" y="257"/>
                  </a:cubicBezTo>
                  <a:cubicBezTo>
                    <a:pt x="399" y="232"/>
                    <a:pt x="304" y="0"/>
                    <a:pt x="19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89;p45"/>
            <p:cNvSpPr/>
            <p:nvPr/>
          </p:nvSpPr>
          <p:spPr>
            <a:xfrm>
              <a:off x="3879761" y="2451211"/>
              <a:ext cx="8060" cy="6144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67" y="1"/>
                  </a:moveTo>
                  <a:cubicBezTo>
                    <a:pt x="35" y="1"/>
                    <a:pt x="1" y="32"/>
                    <a:pt x="10" y="69"/>
                  </a:cubicBezTo>
                  <a:cubicBezTo>
                    <a:pt x="18" y="85"/>
                    <a:pt x="31" y="92"/>
                    <a:pt x="46" y="92"/>
                  </a:cubicBezTo>
                  <a:cubicBezTo>
                    <a:pt x="57" y="92"/>
                    <a:pt x="68" y="89"/>
                    <a:pt x="80" y="83"/>
                  </a:cubicBezTo>
                  <a:cubicBezTo>
                    <a:pt x="108" y="83"/>
                    <a:pt x="121" y="55"/>
                    <a:pt x="108" y="27"/>
                  </a:cubicBezTo>
                  <a:cubicBezTo>
                    <a:pt x="98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90;p45"/>
            <p:cNvSpPr/>
            <p:nvPr/>
          </p:nvSpPr>
          <p:spPr>
            <a:xfrm>
              <a:off x="3914908" y="2534717"/>
              <a:ext cx="18036" cy="16186"/>
            </a:xfrm>
            <a:custGeom>
              <a:avLst/>
              <a:gdLst/>
              <a:ahLst/>
              <a:cxnLst/>
              <a:rect l="l" t="t" r="r" b="b"/>
              <a:pathLst>
                <a:path w="273" h="245" extrusionOk="0">
                  <a:moveTo>
                    <a:pt x="191" y="1"/>
                  </a:moveTo>
                  <a:cubicBezTo>
                    <a:pt x="105" y="1"/>
                    <a:pt x="0" y="245"/>
                    <a:pt x="122" y="245"/>
                  </a:cubicBezTo>
                  <a:cubicBezTo>
                    <a:pt x="130" y="245"/>
                    <a:pt x="138" y="244"/>
                    <a:pt x="147" y="242"/>
                  </a:cubicBezTo>
                  <a:cubicBezTo>
                    <a:pt x="231" y="214"/>
                    <a:pt x="273" y="130"/>
                    <a:pt x="245" y="46"/>
                  </a:cubicBezTo>
                  <a:cubicBezTo>
                    <a:pt x="230" y="14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91;p45"/>
            <p:cNvSpPr/>
            <p:nvPr/>
          </p:nvSpPr>
          <p:spPr>
            <a:xfrm>
              <a:off x="3919070" y="2539011"/>
              <a:ext cx="8390" cy="5880"/>
            </a:xfrm>
            <a:custGeom>
              <a:avLst/>
              <a:gdLst/>
              <a:ahLst/>
              <a:cxnLst/>
              <a:rect l="l" t="t" r="r" b="b"/>
              <a:pathLst>
                <a:path w="127" h="89" extrusionOk="0">
                  <a:moveTo>
                    <a:pt x="77" y="0"/>
                  </a:moveTo>
                  <a:cubicBezTo>
                    <a:pt x="66" y="0"/>
                    <a:pt x="54" y="3"/>
                    <a:pt x="43" y="9"/>
                  </a:cubicBezTo>
                  <a:cubicBezTo>
                    <a:pt x="29" y="9"/>
                    <a:pt x="1" y="37"/>
                    <a:pt x="15" y="65"/>
                  </a:cubicBezTo>
                  <a:cubicBezTo>
                    <a:pt x="23" y="81"/>
                    <a:pt x="36" y="88"/>
                    <a:pt x="51" y="88"/>
                  </a:cubicBezTo>
                  <a:cubicBezTo>
                    <a:pt x="61" y="88"/>
                    <a:pt x="73" y="85"/>
                    <a:pt x="84" y="79"/>
                  </a:cubicBezTo>
                  <a:cubicBezTo>
                    <a:pt x="112" y="79"/>
                    <a:pt x="126" y="51"/>
                    <a:pt x="126" y="23"/>
                  </a:cubicBezTo>
                  <a:cubicBezTo>
                    <a:pt x="110" y="7"/>
                    <a:pt x="94" y="0"/>
                    <a:pt x="77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92;p45"/>
            <p:cNvSpPr/>
            <p:nvPr/>
          </p:nvSpPr>
          <p:spPr>
            <a:xfrm>
              <a:off x="3214156" y="1951694"/>
              <a:ext cx="1108637" cy="765825"/>
            </a:xfrm>
            <a:custGeom>
              <a:avLst/>
              <a:gdLst/>
              <a:ahLst/>
              <a:cxnLst/>
              <a:rect l="l" t="t" r="r" b="b"/>
              <a:pathLst>
                <a:path w="16781" h="11592" extrusionOk="0">
                  <a:moveTo>
                    <a:pt x="9429" y="502"/>
                  </a:moveTo>
                  <a:lnTo>
                    <a:pt x="9429" y="4575"/>
                  </a:lnTo>
                  <a:cubicBezTo>
                    <a:pt x="9429" y="4575"/>
                    <a:pt x="16780" y="8802"/>
                    <a:pt x="12205" y="10866"/>
                  </a:cubicBezTo>
                  <a:cubicBezTo>
                    <a:pt x="12205" y="10866"/>
                    <a:pt x="11006" y="11382"/>
                    <a:pt x="8383" y="11410"/>
                  </a:cubicBezTo>
                  <a:cubicBezTo>
                    <a:pt x="5775" y="11382"/>
                    <a:pt x="4575" y="10866"/>
                    <a:pt x="4575" y="10866"/>
                  </a:cubicBezTo>
                  <a:cubicBezTo>
                    <a:pt x="0" y="8788"/>
                    <a:pt x="7365" y="4575"/>
                    <a:pt x="7365" y="4575"/>
                  </a:cubicBezTo>
                  <a:lnTo>
                    <a:pt x="7365" y="502"/>
                  </a:lnTo>
                  <a:cubicBezTo>
                    <a:pt x="7686" y="690"/>
                    <a:pt x="8041" y="785"/>
                    <a:pt x="8397" y="785"/>
                  </a:cubicBezTo>
                  <a:cubicBezTo>
                    <a:pt x="8753" y="785"/>
                    <a:pt x="9108" y="690"/>
                    <a:pt x="9429" y="502"/>
                  </a:cubicBezTo>
                  <a:close/>
                  <a:moveTo>
                    <a:pt x="9694" y="0"/>
                  </a:moveTo>
                  <a:lnTo>
                    <a:pt x="9276" y="279"/>
                  </a:lnTo>
                  <a:cubicBezTo>
                    <a:pt x="9011" y="432"/>
                    <a:pt x="8704" y="516"/>
                    <a:pt x="8397" y="516"/>
                  </a:cubicBezTo>
                  <a:cubicBezTo>
                    <a:pt x="8076" y="516"/>
                    <a:pt x="7769" y="432"/>
                    <a:pt x="7477" y="265"/>
                  </a:cubicBezTo>
                  <a:lnTo>
                    <a:pt x="7100" y="56"/>
                  </a:lnTo>
                  <a:lnTo>
                    <a:pt x="7100" y="56"/>
                  </a:lnTo>
                  <a:lnTo>
                    <a:pt x="7239" y="4450"/>
                  </a:lnTo>
                  <a:cubicBezTo>
                    <a:pt x="6472" y="4896"/>
                    <a:pt x="2720" y="7156"/>
                    <a:pt x="2818" y="9192"/>
                  </a:cubicBezTo>
                  <a:cubicBezTo>
                    <a:pt x="2860" y="9987"/>
                    <a:pt x="3404" y="10629"/>
                    <a:pt x="4478" y="11117"/>
                  </a:cubicBezTo>
                  <a:cubicBezTo>
                    <a:pt x="4519" y="11131"/>
                    <a:pt x="5747" y="11563"/>
                    <a:pt x="8397" y="11591"/>
                  </a:cubicBezTo>
                  <a:cubicBezTo>
                    <a:pt x="11047" y="11563"/>
                    <a:pt x="12275" y="11131"/>
                    <a:pt x="12317" y="11117"/>
                  </a:cubicBezTo>
                  <a:cubicBezTo>
                    <a:pt x="13377" y="10629"/>
                    <a:pt x="13935" y="9987"/>
                    <a:pt x="13977" y="9192"/>
                  </a:cubicBezTo>
                  <a:cubicBezTo>
                    <a:pt x="14074" y="7156"/>
                    <a:pt x="10280" y="4924"/>
                    <a:pt x="9527" y="4464"/>
                  </a:cubicBezTo>
                  <a:lnTo>
                    <a:pt x="96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93;p45"/>
            <p:cNvSpPr/>
            <p:nvPr/>
          </p:nvSpPr>
          <p:spPr>
            <a:xfrm>
              <a:off x="3517329" y="2067770"/>
              <a:ext cx="242392" cy="577871"/>
            </a:xfrm>
            <a:custGeom>
              <a:avLst/>
              <a:gdLst/>
              <a:ahLst/>
              <a:cxnLst/>
              <a:rect l="l" t="t" r="r" b="b"/>
              <a:pathLst>
                <a:path w="3669" h="8747" extrusionOk="0">
                  <a:moveTo>
                    <a:pt x="3250" y="15"/>
                  </a:moveTo>
                  <a:lnTo>
                    <a:pt x="3097" y="3027"/>
                  </a:lnTo>
                  <a:lnTo>
                    <a:pt x="0" y="8188"/>
                  </a:lnTo>
                  <a:cubicBezTo>
                    <a:pt x="642" y="8523"/>
                    <a:pt x="1353" y="8704"/>
                    <a:pt x="2065" y="8746"/>
                  </a:cubicBezTo>
                  <a:lnTo>
                    <a:pt x="3669" y="3083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94;p45"/>
            <p:cNvSpPr/>
            <p:nvPr/>
          </p:nvSpPr>
          <p:spPr>
            <a:xfrm>
              <a:off x="3851816" y="2342402"/>
              <a:ext cx="215702" cy="286656"/>
            </a:xfrm>
            <a:custGeom>
              <a:avLst/>
              <a:gdLst/>
              <a:ahLst/>
              <a:cxnLst/>
              <a:rect l="l" t="t" r="r" b="b"/>
              <a:pathLst>
                <a:path w="3265" h="4339" extrusionOk="0">
                  <a:moveTo>
                    <a:pt x="0" y="0"/>
                  </a:moveTo>
                  <a:lnTo>
                    <a:pt x="2302" y="4338"/>
                  </a:lnTo>
                  <a:cubicBezTo>
                    <a:pt x="2302" y="4338"/>
                    <a:pt x="3111" y="4073"/>
                    <a:pt x="3264" y="3752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95;p45"/>
            <p:cNvSpPr/>
            <p:nvPr/>
          </p:nvSpPr>
          <p:spPr>
            <a:xfrm>
              <a:off x="3372646" y="2514699"/>
              <a:ext cx="93152" cy="138274"/>
            </a:xfrm>
            <a:custGeom>
              <a:avLst/>
              <a:gdLst/>
              <a:ahLst/>
              <a:cxnLst/>
              <a:rect l="l" t="t" r="r" b="b"/>
              <a:pathLst>
                <a:path w="1410" h="2093" extrusionOk="0">
                  <a:moveTo>
                    <a:pt x="642" y="1"/>
                  </a:moveTo>
                  <a:lnTo>
                    <a:pt x="642" y="1"/>
                  </a:lnTo>
                  <a:cubicBezTo>
                    <a:pt x="642" y="1"/>
                    <a:pt x="0" y="1200"/>
                    <a:pt x="1409" y="2093"/>
                  </a:cubicBezTo>
                  <a:cubicBezTo>
                    <a:pt x="1409" y="2093"/>
                    <a:pt x="209" y="1270"/>
                    <a:pt x="642" y="1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496;p45"/>
            <p:cNvSpPr/>
            <p:nvPr/>
          </p:nvSpPr>
          <p:spPr>
            <a:xfrm>
              <a:off x="3468441" y="2275082"/>
              <a:ext cx="186237" cy="154922"/>
            </a:xfrm>
            <a:custGeom>
              <a:avLst/>
              <a:gdLst/>
              <a:ahLst/>
              <a:cxnLst/>
              <a:rect l="l" t="t" r="r" b="b"/>
              <a:pathLst>
                <a:path w="2819" h="2345" extrusionOk="0">
                  <a:moveTo>
                    <a:pt x="2818" y="1"/>
                  </a:moveTo>
                  <a:lnTo>
                    <a:pt x="2818" y="1"/>
                  </a:lnTo>
                  <a:cubicBezTo>
                    <a:pt x="559" y="1242"/>
                    <a:pt x="1" y="2330"/>
                    <a:pt x="1" y="2344"/>
                  </a:cubicBezTo>
                  <a:cubicBezTo>
                    <a:pt x="615" y="1410"/>
                    <a:pt x="2818" y="1"/>
                    <a:pt x="2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497;p45"/>
            <p:cNvSpPr/>
            <p:nvPr/>
          </p:nvSpPr>
          <p:spPr>
            <a:xfrm>
              <a:off x="3708983" y="1964576"/>
              <a:ext cx="134574" cy="25435"/>
            </a:xfrm>
            <a:custGeom>
              <a:avLst/>
              <a:gdLst/>
              <a:ahLst/>
              <a:cxnLst/>
              <a:rect l="l" t="t" r="r" b="b"/>
              <a:pathLst>
                <a:path w="2037" h="385" extrusionOk="0">
                  <a:moveTo>
                    <a:pt x="2037" y="0"/>
                  </a:moveTo>
                  <a:cubicBezTo>
                    <a:pt x="1637" y="219"/>
                    <a:pt x="1278" y="292"/>
                    <a:pt x="976" y="292"/>
                  </a:cubicBezTo>
                  <a:cubicBezTo>
                    <a:pt x="373" y="292"/>
                    <a:pt x="1" y="0"/>
                    <a:pt x="0" y="0"/>
                  </a:cubicBezTo>
                  <a:lnTo>
                    <a:pt x="0" y="0"/>
                  </a:lnTo>
                  <a:cubicBezTo>
                    <a:pt x="307" y="289"/>
                    <a:pt x="636" y="385"/>
                    <a:pt x="938" y="385"/>
                  </a:cubicBezTo>
                  <a:cubicBezTo>
                    <a:pt x="1541" y="385"/>
                    <a:pt x="2037" y="0"/>
                    <a:pt x="2037" y="0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98;p45"/>
            <p:cNvSpPr/>
            <p:nvPr/>
          </p:nvSpPr>
          <p:spPr>
            <a:xfrm>
              <a:off x="3688701" y="1874331"/>
              <a:ext cx="162256" cy="18432"/>
            </a:xfrm>
            <a:custGeom>
              <a:avLst/>
              <a:gdLst/>
              <a:ahLst/>
              <a:cxnLst/>
              <a:rect l="l" t="t" r="r" b="b"/>
              <a:pathLst>
                <a:path w="2456" h="279" extrusionOk="0">
                  <a:moveTo>
                    <a:pt x="1084" y="0"/>
                  </a:moveTo>
                  <a:cubicBezTo>
                    <a:pt x="390" y="0"/>
                    <a:pt x="1" y="236"/>
                    <a:pt x="1" y="236"/>
                  </a:cubicBezTo>
                  <a:cubicBezTo>
                    <a:pt x="380" y="138"/>
                    <a:pt x="768" y="89"/>
                    <a:pt x="1156" y="89"/>
                  </a:cubicBezTo>
                  <a:cubicBezTo>
                    <a:pt x="1595" y="89"/>
                    <a:pt x="2033" y="152"/>
                    <a:pt x="2456" y="278"/>
                  </a:cubicBezTo>
                  <a:cubicBezTo>
                    <a:pt x="1919" y="69"/>
                    <a:pt x="1458" y="0"/>
                    <a:pt x="1084" y="0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99;p45"/>
            <p:cNvSpPr/>
            <p:nvPr/>
          </p:nvSpPr>
          <p:spPr>
            <a:xfrm>
              <a:off x="3548643" y="2360900"/>
              <a:ext cx="440521" cy="26690"/>
            </a:xfrm>
            <a:custGeom>
              <a:avLst/>
              <a:gdLst/>
              <a:ahLst/>
              <a:cxnLst/>
              <a:rect l="l" t="t" r="r" b="b"/>
              <a:pathLst>
                <a:path w="6668" h="404" extrusionOk="0">
                  <a:moveTo>
                    <a:pt x="3129" y="0"/>
                  </a:moveTo>
                  <a:cubicBezTo>
                    <a:pt x="1240" y="0"/>
                    <a:pt x="92" y="367"/>
                    <a:pt x="0" y="404"/>
                  </a:cubicBezTo>
                  <a:cubicBezTo>
                    <a:pt x="0" y="404"/>
                    <a:pt x="1911" y="208"/>
                    <a:pt x="3278" y="208"/>
                  </a:cubicBezTo>
                  <a:cubicBezTo>
                    <a:pt x="4659" y="208"/>
                    <a:pt x="6668" y="404"/>
                    <a:pt x="6668" y="404"/>
                  </a:cubicBezTo>
                  <a:cubicBezTo>
                    <a:pt x="5314" y="101"/>
                    <a:pt x="4119" y="0"/>
                    <a:pt x="3129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500;p45"/>
            <p:cNvSpPr/>
            <p:nvPr/>
          </p:nvSpPr>
          <p:spPr>
            <a:xfrm>
              <a:off x="3931052" y="2352684"/>
              <a:ext cx="80269" cy="61771"/>
            </a:xfrm>
            <a:custGeom>
              <a:avLst/>
              <a:gdLst/>
              <a:ahLst/>
              <a:cxnLst/>
              <a:rect l="l" t="t" r="r" b="b"/>
              <a:pathLst>
                <a:path w="1215" h="935" extrusionOk="0">
                  <a:moveTo>
                    <a:pt x="419" y="0"/>
                  </a:moveTo>
                  <a:cubicBezTo>
                    <a:pt x="419" y="0"/>
                    <a:pt x="935" y="642"/>
                    <a:pt x="1" y="935"/>
                  </a:cubicBezTo>
                  <a:cubicBezTo>
                    <a:pt x="336" y="907"/>
                    <a:pt x="643" y="767"/>
                    <a:pt x="880" y="530"/>
                  </a:cubicBezTo>
                  <a:cubicBezTo>
                    <a:pt x="1214" y="140"/>
                    <a:pt x="419" y="0"/>
                    <a:pt x="419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501;p45"/>
            <p:cNvSpPr/>
            <p:nvPr/>
          </p:nvSpPr>
          <p:spPr>
            <a:xfrm>
              <a:off x="3549568" y="2387524"/>
              <a:ext cx="439597" cy="45651"/>
            </a:xfrm>
            <a:custGeom>
              <a:avLst/>
              <a:gdLst/>
              <a:ahLst/>
              <a:cxnLst/>
              <a:rect l="l" t="t" r="r" b="b"/>
              <a:pathLst>
                <a:path w="6654" h="691" extrusionOk="0">
                  <a:moveTo>
                    <a:pt x="0" y="1"/>
                  </a:moveTo>
                  <a:lnTo>
                    <a:pt x="0" y="1"/>
                  </a:lnTo>
                  <a:cubicBezTo>
                    <a:pt x="98" y="98"/>
                    <a:pt x="781" y="601"/>
                    <a:pt x="3432" y="684"/>
                  </a:cubicBezTo>
                  <a:cubicBezTo>
                    <a:pt x="3582" y="689"/>
                    <a:pt x="3726" y="691"/>
                    <a:pt x="3863" y="691"/>
                  </a:cubicBezTo>
                  <a:cubicBezTo>
                    <a:pt x="6378" y="691"/>
                    <a:pt x="6654" y="1"/>
                    <a:pt x="6654" y="1"/>
                  </a:cubicBezTo>
                  <a:lnTo>
                    <a:pt x="6654" y="1"/>
                  </a:lnTo>
                  <a:cubicBezTo>
                    <a:pt x="6641" y="14"/>
                    <a:pt x="6000" y="592"/>
                    <a:pt x="3792" y="592"/>
                  </a:cubicBezTo>
                  <a:cubicBezTo>
                    <a:pt x="3672" y="592"/>
                    <a:pt x="3547" y="590"/>
                    <a:pt x="3418" y="587"/>
                  </a:cubicBezTo>
                  <a:cubicBezTo>
                    <a:pt x="1074" y="531"/>
                    <a:pt x="154" y="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502;p45"/>
            <p:cNvSpPr/>
            <p:nvPr/>
          </p:nvSpPr>
          <p:spPr>
            <a:xfrm>
              <a:off x="3563640" y="1867329"/>
              <a:ext cx="406168" cy="127109"/>
            </a:xfrm>
            <a:custGeom>
              <a:avLst/>
              <a:gdLst/>
              <a:ahLst/>
              <a:cxnLst/>
              <a:rect l="l" t="t" r="r" b="b"/>
              <a:pathLst>
                <a:path w="6148" h="1924" extrusionOk="0">
                  <a:moveTo>
                    <a:pt x="3015" y="338"/>
                  </a:moveTo>
                  <a:cubicBezTo>
                    <a:pt x="3380" y="338"/>
                    <a:pt x="3756" y="382"/>
                    <a:pt x="4042" y="468"/>
                  </a:cubicBezTo>
                  <a:cubicBezTo>
                    <a:pt x="4865" y="719"/>
                    <a:pt x="4362" y="1096"/>
                    <a:pt x="4097" y="1235"/>
                  </a:cubicBezTo>
                  <a:cubicBezTo>
                    <a:pt x="4028" y="1291"/>
                    <a:pt x="3958" y="1305"/>
                    <a:pt x="3958" y="1305"/>
                  </a:cubicBezTo>
                  <a:cubicBezTo>
                    <a:pt x="3707" y="1458"/>
                    <a:pt x="3414" y="1556"/>
                    <a:pt x="3121" y="1584"/>
                  </a:cubicBezTo>
                  <a:cubicBezTo>
                    <a:pt x="2814" y="1584"/>
                    <a:pt x="2521" y="1486"/>
                    <a:pt x="2270" y="1305"/>
                  </a:cubicBezTo>
                  <a:cubicBezTo>
                    <a:pt x="2200" y="1263"/>
                    <a:pt x="2131" y="1235"/>
                    <a:pt x="2075" y="1193"/>
                  </a:cubicBezTo>
                  <a:cubicBezTo>
                    <a:pt x="1212" y="622"/>
                    <a:pt x="2080" y="338"/>
                    <a:pt x="3015" y="338"/>
                  </a:cubicBezTo>
                  <a:close/>
                  <a:moveTo>
                    <a:pt x="2940" y="1"/>
                  </a:moveTo>
                  <a:cubicBezTo>
                    <a:pt x="1413" y="1"/>
                    <a:pt x="1" y="500"/>
                    <a:pt x="1796" y="1500"/>
                  </a:cubicBezTo>
                  <a:cubicBezTo>
                    <a:pt x="1796" y="1500"/>
                    <a:pt x="2368" y="1923"/>
                    <a:pt x="2984" y="1923"/>
                  </a:cubicBezTo>
                  <a:cubicBezTo>
                    <a:pt x="3020" y="1923"/>
                    <a:pt x="3057" y="1922"/>
                    <a:pt x="3093" y="1919"/>
                  </a:cubicBezTo>
                  <a:cubicBezTo>
                    <a:pt x="3553" y="1863"/>
                    <a:pt x="4000" y="1723"/>
                    <a:pt x="4404" y="1500"/>
                  </a:cubicBezTo>
                  <a:cubicBezTo>
                    <a:pt x="4404" y="1500"/>
                    <a:pt x="6148" y="705"/>
                    <a:pt x="4516" y="203"/>
                  </a:cubicBezTo>
                  <a:cubicBezTo>
                    <a:pt x="4077" y="68"/>
                    <a:pt x="3501" y="1"/>
                    <a:pt x="2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503;p45"/>
            <p:cNvSpPr/>
            <p:nvPr/>
          </p:nvSpPr>
          <p:spPr>
            <a:xfrm>
              <a:off x="3644636" y="1889658"/>
              <a:ext cx="240411" cy="59326"/>
            </a:xfrm>
            <a:custGeom>
              <a:avLst/>
              <a:gdLst/>
              <a:ahLst/>
              <a:cxnLst/>
              <a:rect l="l" t="t" r="r" b="b"/>
              <a:pathLst>
                <a:path w="3639" h="898" extrusionOk="0">
                  <a:moveTo>
                    <a:pt x="1792" y="0"/>
                  </a:moveTo>
                  <a:cubicBezTo>
                    <a:pt x="861" y="0"/>
                    <a:pt x="0" y="284"/>
                    <a:pt x="863" y="855"/>
                  </a:cubicBezTo>
                  <a:cubicBezTo>
                    <a:pt x="849" y="842"/>
                    <a:pt x="700" y="367"/>
                    <a:pt x="1685" y="367"/>
                  </a:cubicBezTo>
                  <a:cubicBezTo>
                    <a:pt x="1699" y="367"/>
                    <a:pt x="1713" y="367"/>
                    <a:pt x="1728" y="367"/>
                  </a:cubicBezTo>
                  <a:cubicBezTo>
                    <a:pt x="2760" y="381"/>
                    <a:pt x="2871" y="897"/>
                    <a:pt x="2871" y="897"/>
                  </a:cubicBezTo>
                  <a:cubicBezTo>
                    <a:pt x="3136" y="758"/>
                    <a:pt x="3639" y="395"/>
                    <a:pt x="2816" y="130"/>
                  </a:cubicBezTo>
                  <a:cubicBezTo>
                    <a:pt x="2530" y="44"/>
                    <a:pt x="2155" y="0"/>
                    <a:pt x="1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504;p45"/>
            <p:cNvSpPr/>
            <p:nvPr/>
          </p:nvSpPr>
          <p:spPr>
            <a:xfrm>
              <a:off x="3638954" y="1872746"/>
              <a:ext cx="256266" cy="115746"/>
            </a:xfrm>
            <a:custGeom>
              <a:avLst/>
              <a:gdLst/>
              <a:ahLst/>
              <a:cxnLst/>
              <a:rect l="l" t="t" r="r" b="b"/>
              <a:pathLst>
                <a:path w="3879" h="1752" extrusionOk="0">
                  <a:moveTo>
                    <a:pt x="1960" y="71"/>
                  </a:moveTo>
                  <a:cubicBezTo>
                    <a:pt x="2882" y="71"/>
                    <a:pt x="3306" y="256"/>
                    <a:pt x="3501" y="442"/>
                  </a:cubicBezTo>
                  <a:cubicBezTo>
                    <a:pt x="3655" y="595"/>
                    <a:pt x="3641" y="832"/>
                    <a:pt x="3488" y="986"/>
                  </a:cubicBezTo>
                  <a:cubicBezTo>
                    <a:pt x="2947" y="1471"/>
                    <a:pt x="2445" y="1591"/>
                    <a:pt x="2079" y="1591"/>
                  </a:cubicBezTo>
                  <a:cubicBezTo>
                    <a:pt x="1720" y="1591"/>
                    <a:pt x="1493" y="1474"/>
                    <a:pt x="1493" y="1474"/>
                  </a:cubicBezTo>
                  <a:cubicBezTo>
                    <a:pt x="279" y="1028"/>
                    <a:pt x="293" y="609"/>
                    <a:pt x="433" y="372"/>
                  </a:cubicBezTo>
                  <a:cubicBezTo>
                    <a:pt x="516" y="247"/>
                    <a:pt x="642" y="163"/>
                    <a:pt x="781" y="149"/>
                  </a:cubicBezTo>
                  <a:cubicBezTo>
                    <a:pt x="1245" y="94"/>
                    <a:pt x="1633" y="71"/>
                    <a:pt x="1960" y="71"/>
                  </a:cubicBezTo>
                  <a:close/>
                  <a:moveTo>
                    <a:pt x="1868" y="0"/>
                  </a:moveTo>
                  <a:cubicBezTo>
                    <a:pt x="1505" y="0"/>
                    <a:pt x="1077" y="24"/>
                    <a:pt x="572" y="79"/>
                  </a:cubicBezTo>
                  <a:cubicBezTo>
                    <a:pt x="405" y="107"/>
                    <a:pt x="265" y="205"/>
                    <a:pt x="168" y="344"/>
                  </a:cubicBezTo>
                  <a:cubicBezTo>
                    <a:pt x="0" y="623"/>
                    <a:pt x="0" y="1097"/>
                    <a:pt x="1395" y="1613"/>
                  </a:cubicBezTo>
                  <a:cubicBezTo>
                    <a:pt x="1395" y="1613"/>
                    <a:pt x="1654" y="1751"/>
                    <a:pt x="2067" y="1751"/>
                  </a:cubicBezTo>
                  <a:cubicBezTo>
                    <a:pt x="2487" y="1751"/>
                    <a:pt x="3065" y="1610"/>
                    <a:pt x="3697" y="1042"/>
                  </a:cubicBezTo>
                  <a:cubicBezTo>
                    <a:pt x="3864" y="874"/>
                    <a:pt x="3878" y="609"/>
                    <a:pt x="3697" y="428"/>
                  </a:cubicBezTo>
                  <a:cubicBezTo>
                    <a:pt x="3476" y="218"/>
                    <a:pt x="2972" y="0"/>
                    <a:pt x="1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505;p45"/>
            <p:cNvSpPr/>
            <p:nvPr/>
          </p:nvSpPr>
          <p:spPr>
            <a:xfrm>
              <a:off x="3856440" y="1885298"/>
              <a:ext cx="76503" cy="59987"/>
            </a:xfrm>
            <a:custGeom>
              <a:avLst/>
              <a:gdLst/>
              <a:ahLst/>
              <a:cxnLst/>
              <a:rect l="l" t="t" r="r" b="b"/>
              <a:pathLst>
                <a:path w="1158" h="908" extrusionOk="0">
                  <a:moveTo>
                    <a:pt x="0" y="1"/>
                  </a:moveTo>
                  <a:lnTo>
                    <a:pt x="0" y="1"/>
                  </a:lnTo>
                  <a:cubicBezTo>
                    <a:pt x="921" y="391"/>
                    <a:pt x="335" y="907"/>
                    <a:pt x="335" y="907"/>
                  </a:cubicBezTo>
                  <a:cubicBezTo>
                    <a:pt x="1158" y="32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506;p45"/>
            <p:cNvSpPr/>
            <p:nvPr/>
          </p:nvSpPr>
          <p:spPr>
            <a:xfrm>
              <a:off x="3694251" y="1964576"/>
              <a:ext cx="150232" cy="29201"/>
            </a:xfrm>
            <a:custGeom>
              <a:avLst/>
              <a:gdLst/>
              <a:ahLst/>
              <a:cxnLst/>
              <a:rect l="l" t="t" r="r" b="b"/>
              <a:pathLst>
                <a:path w="2274" h="442" extrusionOk="0">
                  <a:moveTo>
                    <a:pt x="0" y="0"/>
                  </a:moveTo>
                  <a:cubicBezTo>
                    <a:pt x="0" y="0"/>
                    <a:pt x="527" y="442"/>
                    <a:pt x="1233" y="442"/>
                  </a:cubicBezTo>
                  <a:cubicBezTo>
                    <a:pt x="1554" y="442"/>
                    <a:pt x="1912" y="350"/>
                    <a:pt x="2274" y="84"/>
                  </a:cubicBezTo>
                  <a:lnTo>
                    <a:pt x="2274" y="84"/>
                  </a:lnTo>
                  <a:cubicBezTo>
                    <a:pt x="2265" y="84"/>
                    <a:pt x="1861" y="321"/>
                    <a:pt x="1241" y="321"/>
                  </a:cubicBezTo>
                  <a:cubicBezTo>
                    <a:pt x="887" y="321"/>
                    <a:pt x="462" y="24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507;p45"/>
            <p:cNvSpPr/>
            <p:nvPr/>
          </p:nvSpPr>
          <p:spPr>
            <a:xfrm>
              <a:off x="2038265" y="1496440"/>
              <a:ext cx="224026" cy="191655"/>
            </a:xfrm>
            <a:custGeom>
              <a:avLst/>
              <a:gdLst/>
              <a:ahLst/>
              <a:cxnLst/>
              <a:rect l="l" t="t" r="r" b="b"/>
              <a:pathLst>
                <a:path w="3391" h="2901" extrusionOk="0">
                  <a:moveTo>
                    <a:pt x="1939" y="0"/>
                  </a:moveTo>
                  <a:cubicBezTo>
                    <a:pt x="642" y="0"/>
                    <a:pt x="1" y="1563"/>
                    <a:pt x="907" y="2469"/>
                  </a:cubicBezTo>
                  <a:cubicBezTo>
                    <a:pt x="1205" y="2767"/>
                    <a:pt x="1570" y="2900"/>
                    <a:pt x="1928" y="2900"/>
                  </a:cubicBezTo>
                  <a:cubicBezTo>
                    <a:pt x="2675" y="2900"/>
                    <a:pt x="3390" y="2319"/>
                    <a:pt x="3390" y="1451"/>
                  </a:cubicBezTo>
                  <a:cubicBezTo>
                    <a:pt x="3390" y="642"/>
                    <a:pt x="2735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508;p45"/>
            <p:cNvSpPr/>
            <p:nvPr/>
          </p:nvSpPr>
          <p:spPr>
            <a:xfrm>
              <a:off x="2136900" y="1983933"/>
              <a:ext cx="273707" cy="273707"/>
            </a:xfrm>
            <a:custGeom>
              <a:avLst/>
              <a:gdLst/>
              <a:ahLst/>
              <a:cxnLst/>
              <a:rect l="l" t="t" r="r" b="b"/>
              <a:pathLst>
                <a:path w="4143" h="4143" extrusionOk="0">
                  <a:moveTo>
                    <a:pt x="2078" y="0"/>
                  </a:moveTo>
                  <a:cubicBezTo>
                    <a:pt x="935" y="0"/>
                    <a:pt x="0" y="935"/>
                    <a:pt x="0" y="2079"/>
                  </a:cubicBezTo>
                  <a:cubicBezTo>
                    <a:pt x="0" y="3222"/>
                    <a:pt x="935" y="4143"/>
                    <a:pt x="2078" y="4143"/>
                  </a:cubicBezTo>
                  <a:cubicBezTo>
                    <a:pt x="3222" y="4143"/>
                    <a:pt x="4143" y="3222"/>
                    <a:pt x="4143" y="2079"/>
                  </a:cubicBezTo>
                  <a:cubicBezTo>
                    <a:pt x="4143" y="935"/>
                    <a:pt x="3222" y="0"/>
                    <a:pt x="2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509;p45"/>
            <p:cNvSpPr/>
            <p:nvPr/>
          </p:nvSpPr>
          <p:spPr>
            <a:xfrm>
              <a:off x="1728619" y="2043788"/>
              <a:ext cx="1881795" cy="174279"/>
            </a:xfrm>
            <a:custGeom>
              <a:avLst/>
              <a:gdLst/>
              <a:ahLst/>
              <a:cxnLst/>
              <a:rect l="l" t="t" r="r" b="b"/>
              <a:pathLst>
                <a:path w="28484" h="2638" extrusionOk="0">
                  <a:moveTo>
                    <a:pt x="20362" y="1"/>
                  </a:moveTo>
                  <a:cubicBezTo>
                    <a:pt x="10861" y="1"/>
                    <a:pt x="1" y="1703"/>
                    <a:pt x="1" y="1703"/>
                  </a:cubicBezTo>
                  <a:lnTo>
                    <a:pt x="280" y="2219"/>
                  </a:lnTo>
                  <a:lnTo>
                    <a:pt x="503" y="2637"/>
                  </a:lnTo>
                  <a:cubicBezTo>
                    <a:pt x="8306" y="1360"/>
                    <a:pt x="14461" y="994"/>
                    <a:pt x="18957" y="994"/>
                  </a:cubicBezTo>
                  <a:cubicBezTo>
                    <a:pt x="25020" y="994"/>
                    <a:pt x="28065" y="1661"/>
                    <a:pt x="28065" y="1661"/>
                  </a:cubicBezTo>
                  <a:lnTo>
                    <a:pt x="28289" y="1103"/>
                  </a:lnTo>
                  <a:lnTo>
                    <a:pt x="28484" y="601"/>
                  </a:lnTo>
                  <a:cubicBezTo>
                    <a:pt x="26156" y="166"/>
                    <a:pt x="23325" y="1"/>
                    <a:pt x="20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10;p45"/>
            <p:cNvSpPr/>
            <p:nvPr/>
          </p:nvSpPr>
          <p:spPr>
            <a:xfrm>
              <a:off x="1728619" y="2043788"/>
              <a:ext cx="1881795" cy="146598"/>
            </a:xfrm>
            <a:custGeom>
              <a:avLst/>
              <a:gdLst/>
              <a:ahLst/>
              <a:cxnLst/>
              <a:rect l="l" t="t" r="r" b="b"/>
              <a:pathLst>
                <a:path w="28484" h="2219" extrusionOk="0">
                  <a:moveTo>
                    <a:pt x="20362" y="1"/>
                  </a:moveTo>
                  <a:cubicBezTo>
                    <a:pt x="10861" y="1"/>
                    <a:pt x="1" y="1703"/>
                    <a:pt x="1" y="1703"/>
                  </a:cubicBezTo>
                  <a:lnTo>
                    <a:pt x="280" y="2219"/>
                  </a:lnTo>
                  <a:cubicBezTo>
                    <a:pt x="280" y="2219"/>
                    <a:pt x="11024" y="429"/>
                    <a:pt x="20259" y="429"/>
                  </a:cubicBezTo>
                  <a:cubicBezTo>
                    <a:pt x="23227" y="429"/>
                    <a:pt x="26039" y="614"/>
                    <a:pt x="28289" y="1103"/>
                  </a:cubicBezTo>
                  <a:lnTo>
                    <a:pt x="28484" y="601"/>
                  </a:lnTo>
                  <a:cubicBezTo>
                    <a:pt x="26156" y="166"/>
                    <a:pt x="23325" y="1"/>
                    <a:pt x="2036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511;p45"/>
            <p:cNvSpPr/>
            <p:nvPr/>
          </p:nvSpPr>
          <p:spPr>
            <a:xfrm>
              <a:off x="2074205" y="1366490"/>
              <a:ext cx="471902" cy="2396904"/>
            </a:xfrm>
            <a:custGeom>
              <a:avLst/>
              <a:gdLst/>
              <a:ahLst/>
              <a:cxnLst/>
              <a:rect l="l" t="t" r="r" b="b"/>
              <a:pathLst>
                <a:path w="7143" h="36281" extrusionOk="0">
                  <a:moveTo>
                    <a:pt x="1" y="1"/>
                  </a:moveTo>
                  <a:cubicBezTo>
                    <a:pt x="1" y="1"/>
                    <a:pt x="5566" y="18999"/>
                    <a:pt x="4157" y="36183"/>
                  </a:cubicBezTo>
                  <a:lnTo>
                    <a:pt x="4520" y="36225"/>
                  </a:lnTo>
                  <a:lnTo>
                    <a:pt x="5064" y="36281"/>
                  </a:lnTo>
                  <a:cubicBezTo>
                    <a:pt x="5064" y="36281"/>
                    <a:pt x="7142" y="20756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512;p45"/>
            <p:cNvSpPr/>
            <p:nvPr/>
          </p:nvSpPr>
          <p:spPr>
            <a:xfrm>
              <a:off x="2074205" y="1366490"/>
              <a:ext cx="367784" cy="2393271"/>
            </a:xfrm>
            <a:custGeom>
              <a:avLst/>
              <a:gdLst/>
              <a:ahLst/>
              <a:cxnLst/>
              <a:rect l="l" t="t" r="r" b="b"/>
              <a:pathLst>
                <a:path w="5567" h="36226" extrusionOk="0">
                  <a:moveTo>
                    <a:pt x="1" y="1"/>
                  </a:moveTo>
                  <a:cubicBezTo>
                    <a:pt x="1" y="1"/>
                    <a:pt x="5566" y="18999"/>
                    <a:pt x="4157" y="36183"/>
                  </a:cubicBezTo>
                  <a:lnTo>
                    <a:pt x="4520" y="36225"/>
                  </a:lnTo>
                  <a:cubicBezTo>
                    <a:pt x="5385" y="17688"/>
                    <a:pt x="377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513;p45"/>
            <p:cNvSpPr/>
            <p:nvPr/>
          </p:nvSpPr>
          <p:spPr>
            <a:xfrm>
              <a:off x="1893583" y="3750842"/>
              <a:ext cx="1110487" cy="124995"/>
            </a:xfrm>
            <a:custGeom>
              <a:avLst/>
              <a:gdLst/>
              <a:ahLst/>
              <a:cxnLst/>
              <a:rect l="l" t="t" r="r" b="b"/>
              <a:pathLst>
                <a:path w="16809" h="1892" extrusionOk="0">
                  <a:moveTo>
                    <a:pt x="8006" y="1"/>
                  </a:moveTo>
                  <a:cubicBezTo>
                    <a:pt x="3026" y="1"/>
                    <a:pt x="1" y="553"/>
                    <a:pt x="1" y="553"/>
                  </a:cubicBezTo>
                  <a:lnTo>
                    <a:pt x="210" y="1111"/>
                  </a:lnTo>
                  <a:lnTo>
                    <a:pt x="503" y="1892"/>
                  </a:lnTo>
                  <a:cubicBezTo>
                    <a:pt x="2230" y="1460"/>
                    <a:pt x="4848" y="1324"/>
                    <a:pt x="7467" y="1324"/>
                  </a:cubicBezTo>
                  <a:cubicBezTo>
                    <a:pt x="11956" y="1324"/>
                    <a:pt x="16446" y="1724"/>
                    <a:pt x="16446" y="1724"/>
                  </a:cubicBezTo>
                  <a:lnTo>
                    <a:pt x="16641" y="1111"/>
                  </a:lnTo>
                  <a:lnTo>
                    <a:pt x="16809" y="553"/>
                  </a:lnTo>
                  <a:cubicBezTo>
                    <a:pt x="13475" y="139"/>
                    <a:pt x="10496" y="1"/>
                    <a:pt x="8006" y="1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514;p45"/>
            <p:cNvSpPr/>
            <p:nvPr/>
          </p:nvSpPr>
          <p:spPr>
            <a:xfrm>
              <a:off x="1893583" y="3750842"/>
              <a:ext cx="1110487" cy="73398"/>
            </a:xfrm>
            <a:custGeom>
              <a:avLst/>
              <a:gdLst/>
              <a:ahLst/>
              <a:cxnLst/>
              <a:rect l="l" t="t" r="r" b="b"/>
              <a:pathLst>
                <a:path w="16809" h="1111" extrusionOk="0">
                  <a:moveTo>
                    <a:pt x="8006" y="1"/>
                  </a:moveTo>
                  <a:cubicBezTo>
                    <a:pt x="3026" y="1"/>
                    <a:pt x="1" y="553"/>
                    <a:pt x="1" y="553"/>
                  </a:cubicBezTo>
                  <a:lnTo>
                    <a:pt x="210" y="1111"/>
                  </a:lnTo>
                  <a:cubicBezTo>
                    <a:pt x="3483" y="650"/>
                    <a:pt x="6400" y="497"/>
                    <a:pt x="8834" y="497"/>
                  </a:cubicBezTo>
                  <a:cubicBezTo>
                    <a:pt x="13703" y="497"/>
                    <a:pt x="16641" y="1111"/>
                    <a:pt x="16641" y="1111"/>
                  </a:cubicBezTo>
                  <a:lnTo>
                    <a:pt x="16809" y="553"/>
                  </a:lnTo>
                  <a:cubicBezTo>
                    <a:pt x="13475" y="139"/>
                    <a:pt x="10496" y="1"/>
                    <a:pt x="8006" y="1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515;p45"/>
            <p:cNvSpPr/>
            <p:nvPr/>
          </p:nvSpPr>
          <p:spPr>
            <a:xfrm>
              <a:off x="3560601" y="2062220"/>
              <a:ext cx="427639" cy="163181"/>
            </a:xfrm>
            <a:custGeom>
              <a:avLst/>
              <a:gdLst/>
              <a:ahLst/>
              <a:cxnLst/>
              <a:rect l="l" t="t" r="r" b="b"/>
              <a:pathLst>
                <a:path w="6473" h="2470" extrusionOk="0">
                  <a:moveTo>
                    <a:pt x="1675" y="1"/>
                  </a:moveTo>
                  <a:cubicBezTo>
                    <a:pt x="754" y="1"/>
                    <a:pt x="1" y="545"/>
                    <a:pt x="1" y="1242"/>
                  </a:cubicBezTo>
                  <a:cubicBezTo>
                    <a:pt x="1" y="1926"/>
                    <a:pt x="754" y="2470"/>
                    <a:pt x="1675" y="2470"/>
                  </a:cubicBezTo>
                  <a:lnTo>
                    <a:pt x="4799" y="2470"/>
                  </a:lnTo>
                  <a:cubicBezTo>
                    <a:pt x="5734" y="2470"/>
                    <a:pt x="6473" y="1926"/>
                    <a:pt x="6473" y="1242"/>
                  </a:cubicBezTo>
                  <a:cubicBezTo>
                    <a:pt x="6473" y="545"/>
                    <a:pt x="5720" y="1"/>
                    <a:pt x="4799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516;p45"/>
            <p:cNvSpPr/>
            <p:nvPr/>
          </p:nvSpPr>
          <p:spPr>
            <a:xfrm>
              <a:off x="602541" y="1637422"/>
              <a:ext cx="439663" cy="648824"/>
            </a:xfrm>
            <a:custGeom>
              <a:avLst/>
              <a:gdLst/>
              <a:ahLst/>
              <a:cxnLst/>
              <a:rect l="l" t="t" r="r" b="b"/>
              <a:pathLst>
                <a:path w="6655" h="9821" extrusionOk="0">
                  <a:moveTo>
                    <a:pt x="3962" y="1"/>
                  </a:moveTo>
                  <a:lnTo>
                    <a:pt x="1954" y="56"/>
                  </a:lnTo>
                  <a:lnTo>
                    <a:pt x="1" y="949"/>
                  </a:lnTo>
                  <a:lnTo>
                    <a:pt x="921" y="1451"/>
                  </a:lnTo>
                  <a:lnTo>
                    <a:pt x="1828" y="4562"/>
                  </a:lnTo>
                  <a:lnTo>
                    <a:pt x="587" y="9248"/>
                  </a:lnTo>
                  <a:lnTo>
                    <a:pt x="1828" y="9695"/>
                  </a:lnTo>
                  <a:lnTo>
                    <a:pt x="2735" y="9820"/>
                  </a:lnTo>
                  <a:lnTo>
                    <a:pt x="3976" y="9751"/>
                  </a:lnTo>
                  <a:lnTo>
                    <a:pt x="5162" y="9290"/>
                  </a:lnTo>
                  <a:lnTo>
                    <a:pt x="6138" y="8649"/>
                  </a:lnTo>
                  <a:lnTo>
                    <a:pt x="6654" y="8202"/>
                  </a:lnTo>
                  <a:lnTo>
                    <a:pt x="3585" y="4297"/>
                  </a:lnTo>
                  <a:lnTo>
                    <a:pt x="3432" y="1019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517;p45"/>
            <p:cNvSpPr/>
            <p:nvPr/>
          </p:nvSpPr>
          <p:spPr>
            <a:xfrm>
              <a:off x="637555" y="1699193"/>
              <a:ext cx="408282" cy="591150"/>
            </a:xfrm>
            <a:custGeom>
              <a:avLst/>
              <a:gdLst/>
              <a:ahLst/>
              <a:cxnLst/>
              <a:rect l="l" t="t" r="r" b="b"/>
              <a:pathLst>
                <a:path w="6180" h="8948" extrusionOk="0">
                  <a:moveTo>
                    <a:pt x="2860" y="446"/>
                  </a:moveTo>
                  <a:lnTo>
                    <a:pt x="2986" y="3334"/>
                  </a:lnTo>
                  <a:lnTo>
                    <a:pt x="6040" y="7253"/>
                  </a:lnTo>
                  <a:cubicBezTo>
                    <a:pt x="6040" y="7253"/>
                    <a:pt x="4897" y="8481"/>
                    <a:pt x="3251" y="8760"/>
                  </a:cubicBezTo>
                  <a:cubicBezTo>
                    <a:pt x="2989" y="8807"/>
                    <a:pt x="2731" y="8827"/>
                    <a:pt x="2481" y="8827"/>
                  </a:cubicBezTo>
                  <a:cubicBezTo>
                    <a:pt x="1175" y="8827"/>
                    <a:pt x="112" y="8286"/>
                    <a:pt x="112" y="8286"/>
                  </a:cubicBezTo>
                  <a:lnTo>
                    <a:pt x="1354" y="3613"/>
                  </a:lnTo>
                  <a:lnTo>
                    <a:pt x="559" y="809"/>
                  </a:lnTo>
                  <a:lnTo>
                    <a:pt x="1828" y="977"/>
                  </a:lnTo>
                  <a:lnTo>
                    <a:pt x="2860" y="446"/>
                  </a:lnTo>
                  <a:close/>
                  <a:moveTo>
                    <a:pt x="2958" y="0"/>
                  </a:moveTo>
                  <a:lnTo>
                    <a:pt x="1814" y="879"/>
                  </a:lnTo>
                  <a:lnTo>
                    <a:pt x="433" y="781"/>
                  </a:lnTo>
                  <a:lnTo>
                    <a:pt x="1228" y="3627"/>
                  </a:lnTo>
                  <a:lnTo>
                    <a:pt x="1" y="8355"/>
                  </a:lnTo>
                  <a:lnTo>
                    <a:pt x="57" y="8383"/>
                  </a:lnTo>
                  <a:cubicBezTo>
                    <a:pt x="115" y="8407"/>
                    <a:pt x="1178" y="8947"/>
                    <a:pt x="2507" y="8947"/>
                  </a:cubicBezTo>
                  <a:cubicBezTo>
                    <a:pt x="2752" y="8947"/>
                    <a:pt x="3006" y="8929"/>
                    <a:pt x="3265" y="8885"/>
                  </a:cubicBezTo>
                  <a:cubicBezTo>
                    <a:pt x="4925" y="8592"/>
                    <a:pt x="6082" y="7393"/>
                    <a:pt x="6124" y="7337"/>
                  </a:cubicBezTo>
                  <a:lnTo>
                    <a:pt x="6180" y="7281"/>
                  </a:lnTo>
                  <a:lnTo>
                    <a:pt x="3097" y="330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518;p45"/>
            <p:cNvSpPr/>
            <p:nvPr/>
          </p:nvSpPr>
          <p:spPr>
            <a:xfrm>
              <a:off x="513155" y="1620906"/>
              <a:ext cx="423212" cy="151223"/>
            </a:xfrm>
            <a:custGeom>
              <a:avLst/>
              <a:gdLst/>
              <a:ahLst/>
              <a:cxnLst/>
              <a:rect l="l" t="t" r="r" b="b"/>
              <a:pathLst>
                <a:path w="6406" h="2289" extrusionOk="0">
                  <a:moveTo>
                    <a:pt x="4165" y="420"/>
                  </a:moveTo>
                  <a:cubicBezTo>
                    <a:pt x="4858" y="420"/>
                    <a:pt x="5281" y="656"/>
                    <a:pt x="4646" y="1269"/>
                  </a:cubicBezTo>
                  <a:cubicBezTo>
                    <a:pt x="4590" y="1325"/>
                    <a:pt x="4520" y="1380"/>
                    <a:pt x="4450" y="1436"/>
                  </a:cubicBezTo>
                  <a:cubicBezTo>
                    <a:pt x="4213" y="1687"/>
                    <a:pt x="3892" y="1855"/>
                    <a:pt x="3558" y="1910"/>
                  </a:cubicBezTo>
                  <a:cubicBezTo>
                    <a:pt x="3516" y="1912"/>
                    <a:pt x="3475" y="1913"/>
                    <a:pt x="3433" y="1913"/>
                  </a:cubicBezTo>
                  <a:cubicBezTo>
                    <a:pt x="3137" y="1913"/>
                    <a:pt x="2835" y="1869"/>
                    <a:pt x="2553" y="1771"/>
                  </a:cubicBezTo>
                  <a:cubicBezTo>
                    <a:pt x="2553" y="1771"/>
                    <a:pt x="2484" y="1743"/>
                    <a:pt x="2386" y="1715"/>
                  </a:cubicBezTo>
                  <a:cubicBezTo>
                    <a:pt x="2065" y="1590"/>
                    <a:pt x="1437" y="1283"/>
                    <a:pt x="2316" y="836"/>
                  </a:cubicBezTo>
                  <a:cubicBezTo>
                    <a:pt x="2807" y="588"/>
                    <a:pt x="3582" y="420"/>
                    <a:pt x="4165" y="420"/>
                  </a:cubicBezTo>
                  <a:close/>
                  <a:moveTo>
                    <a:pt x="4582" y="1"/>
                  </a:moveTo>
                  <a:cubicBezTo>
                    <a:pt x="3683" y="1"/>
                    <a:pt x="2487" y="257"/>
                    <a:pt x="1730" y="641"/>
                  </a:cubicBezTo>
                  <a:cubicBezTo>
                    <a:pt x="1" y="1520"/>
                    <a:pt x="2107" y="2064"/>
                    <a:pt x="2107" y="2064"/>
                  </a:cubicBezTo>
                  <a:cubicBezTo>
                    <a:pt x="2555" y="2217"/>
                    <a:pt x="3026" y="2289"/>
                    <a:pt x="3510" y="2289"/>
                  </a:cubicBezTo>
                  <a:cubicBezTo>
                    <a:pt x="3554" y="2289"/>
                    <a:pt x="3597" y="2288"/>
                    <a:pt x="3641" y="2287"/>
                  </a:cubicBezTo>
                  <a:cubicBezTo>
                    <a:pt x="4395" y="2217"/>
                    <a:pt x="5008" y="1548"/>
                    <a:pt x="5008" y="1548"/>
                  </a:cubicBezTo>
                  <a:cubicBezTo>
                    <a:pt x="6406" y="425"/>
                    <a:pt x="5740" y="1"/>
                    <a:pt x="4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519;p45"/>
            <p:cNvSpPr/>
            <p:nvPr/>
          </p:nvSpPr>
          <p:spPr>
            <a:xfrm>
              <a:off x="608090" y="1648984"/>
              <a:ext cx="254218" cy="85290"/>
            </a:xfrm>
            <a:custGeom>
              <a:avLst/>
              <a:gdLst/>
              <a:ahLst/>
              <a:cxnLst/>
              <a:rect l="l" t="t" r="r" b="b"/>
              <a:pathLst>
                <a:path w="3848" h="1291" extrusionOk="0">
                  <a:moveTo>
                    <a:pt x="2718" y="0"/>
                  </a:moveTo>
                  <a:cubicBezTo>
                    <a:pt x="2136" y="0"/>
                    <a:pt x="1368" y="164"/>
                    <a:pt x="879" y="411"/>
                  </a:cubicBezTo>
                  <a:cubicBezTo>
                    <a:pt x="0" y="858"/>
                    <a:pt x="628" y="1179"/>
                    <a:pt x="949" y="1290"/>
                  </a:cubicBezTo>
                  <a:cubicBezTo>
                    <a:pt x="949" y="1290"/>
                    <a:pt x="977" y="690"/>
                    <a:pt x="2135" y="467"/>
                  </a:cubicBezTo>
                  <a:cubicBezTo>
                    <a:pt x="2321" y="431"/>
                    <a:pt x="2474" y="416"/>
                    <a:pt x="2602" y="416"/>
                  </a:cubicBezTo>
                  <a:cubicBezTo>
                    <a:pt x="3257" y="416"/>
                    <a:pt x="3209" y="820"/>
                    <a:pt x="3209" y="844"/>
                  </a:cubicBezTo>
                  <a:cubicBezTo>
                    <a:pt x="3847" y="235"/>
                    <a:pt x="3417" y="0"/>
                    <a:pt x="2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520;p45"/>
            <p:cNvSpPr/>
            <p:nvPr/>
          </p:nvSpPr>
          <p:spPr>
            <a:xfrm>
              <a:off x="597057" y="1624407"/>
              <a:ext cx="292139" cy="144022"/>
            </a:xfrm>
            <a:custGeom>
              <a:avLst/>
              <a:gdLst/>
              <a:ahLst/>
              <a:cxnLst/>
              <a:rect l="l" t="t" r="r" b="b"/>
              <a:pathLst>
                <a:path w="4422" h="2180" extrusionOk="0">
                  <a:moveTo>
                    <a:pt x="3390" y="112"/>
                  </a:moveTo>
                  <a:cubicBezTo>
                    <a:pt x="3541" y="112"/>
                    <a:pt x="3678" y="179"/>
                    <a:pt x="3780" y="281"/>
                  </a:cubicBezTo>
                  <a:cubicBezTo>
                    <a:pt x="4003" y="518"/>
                    <a:pt x="4087" y="993"/>
                    <a:pt x="2818" y="1732"/>
                  </a:cubicBezTo>
                  <a:cubicBezTo>
                    <a:pt x="2818" y="1732"/>
                    <a:pt x="2471" y="1994"/>
                    <a:pt x="1878" y="1994"/>
                  </a:cubicBezTo>
                  <a:cubicBezTo>
                    <a:pt x="1504" y="1994"/>
                    <a:pt x="1033" y="1890"/>
                    <a:pt x="488" y="1551"/>
                  </a:cubicBezTo>
                  <a:cubicBezTo>
                    <a:pt x="293" y="1425"/>
                    <a:pt x="251" y="1160"/>
                    <a:pt x="377" y="965"/>
                  </a:cubicBezTo>
                  <a:cubicBezTo>
                    <a:pt x="614" y="630"/>
                    <a:pt x="1339" y="225"/>
                    <a:pt x="3348" y="114"/>
                  </a:cubicBezTo>
                  <a:cubicBezTo>
                    <a:pt x="3362" y="113"/>
                    <a:pt x="3376" y="112"/>
                    <a:pt x="3390" y="112"/>
                  </a:cubicBezTo>
                  <a:close/>
                  <a:moveTo>
                    <a:pt x="3613" y="1"/>
                  </a:moveTo>
                  <a:cubicBezTo>
                    <a:pt x="3599" y="1"/>
                    <a:pt x="3585" y="1"/>
                    <a:pt x="3571" y="2"/>
                  </a:cubicBezTo>
                  <a:cubicBezTo>
                    <a:pt x="1255" y="128"/>
                    <a:pt x="432" y="616"/>
                    <a:pt x="153" y="993"/>
                  </a:cubicBezTo>
                  <a:cubicBezTo>
                    <a:pt x="0" y="1216"/>
                    <a:pt x="56" y="1523"/>
                    <a:pt x="293" y="1676"/>
                  </a:cubicBezTo>
                  <a:cubicBezTo>
                    <a:pt x="907" y="2061"/>
                    <a:pt x="1444" y="2179"/>
                    <a:pt x="1872" y="2179"/>
                  </a:cubicBezTo>
                  <a:cubicBezTo>
                    <a:pt x="2562" y="2179"/>
                    <a:pt x="2971" y="1871"/>
                    <a:pt x="2971" y="1871"/>
                  </a:cubicBezTo>
                  <a:cubicBezTo>
                    <a:pt x="4422" y="1021"/>
                    <a:pt x="4324" y="490"/>
                    <a:pt x="4073" y="212"/>
                  </a:cubicBezTo>
                  <a:cubicBezTo>
                    <a:pt x="3957" y="82"/>
                    <a:pt x="3792" y="1"/>
                    <a:pt x="3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521;p45"/>
            <p:cNvSpPr/>
            <p:nvPr/>
          </p:nvSpPr>
          <p:spPr>
            <a:xfrm>
              <a:off x="839384" y="1624540"/>
              <a:ext cx="102335" cy="89452"/>
            </a:xfrm>
            <a:custGeom>
              <a:avLst/>
              <a:gdLst/>
              <a:ahLst/>
              <a:cxnLst/>
              <a:rect l="l" t="t" r="r" b="b"/>
              <a:pathLst>
                <a:path w="1549" h="1354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293"/>
                    <a:pt x="56" y="1353"/>
                    <a:pt x="56" y="1353"/>
                  </a:cubicBezTo>
                  <a:cubicBezTo>
                    <a:pt x="1549" y="7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522;p45"/>
            <p:cNvSpPr/>
            <p:nvPr/>
          </p:nvSpPr>
          <p:spPr>
            <a:xfrm>
              <a:off x="656912" y="1935970"/>
              <a:ext cx="366859" cy="333694"/>
            </a:xfrm>
            <a:custGeom>
              <a:avLst/>
              <a:gdLst/>
              <a:ahLst/>
              <a:cxnLst/>
              <a:rect l="l" t="t" r="r" b="b"/>
              <a:pathLst>
                <a:path w="5553" h="5051" extrusionOk="0">
                  <a:moveTo>
                    <a:pt x="1" y="4618"/>
                  </a:moveTo>
                  <a:lnTo>
                    <a:pt x="1" y="4618"/>
                  </a:lnTo>
                  <a:cubicBezTo>
                    <a:pt x="503" y="4785"/>
                    <a:pt x="1033" y="4911"/>
                    <a:pt x="1563" y="4981"/>
                  </a:cubicBezTo>
                  <a:lnTo>
                    <a:pt x="1563" y="4981"/>
                  </a:lnTo>
                  <a:cubicBezTo>
                    <a:pt x="2065" y="5050"/>
                    <a:pt x="2567" y="5036"/>
                    <a:pt x="3069" y="4967"/>
                  </a:cubicBezTo>
                  <a:cubicBezTo>
                    <a:pt x="3627" y="4869"/>
                    <a:pt x="4157" y="4660"/>
                    <a:pt x="4632" y="4353"/>
                  </a:cubicBezTo>
                  <a:cubicBezTo>
                    <a:pt x="4966" y="4144"/>
                    <a:pt x="5273" y="3907"/>
                    <a:pt x="5552" y="3628"/>
                  </a:cubicBezTo>
                  <a:lnTo>
                    <a:pt x="5552" y="3628"/>
                  </a:lnTo>
                  <a:lnTo>
                    <a:pt x="2707" y="1"/>
                  </a:lnTo>
                  <a:lnTo>
                    <a:pt x="1214" y="266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523;p45"/>
            <p:cNvSpPr/>
            <p:nvPr/>
          </p:nvSpPr>
          <p:spPr>
            <a:xfrm>
              <a:off x="770280" y="2034341"/>
              <a:ext cx="23585" cy="19357"/>
            </a:xfrm>
            <a:custGeom>
              <a:avLst/>
              <a:gdLst/>
              <a:ahLst/>
              <a:cxnLst/>
              <a:rect l="l" t="t" r="r" b="b"/>
              <a:pathLst>
                <a:path w="357" h="293" extrusionOk="0">
                  <a:moveTo>
                    <a:pt x="175" y="1"/>
                  </a:moveTo>
                  <a:cubicBezTo>
                    <a:pt x="164" y="1"/>
                    <a:pt x="152" y="2"/>
                    <a:pt x="140" y="4"/>
                  </a:cubicBezTo>
                  <a:cubicBezTo>
                    <a:pt x="56" y="18"/>
                    <a:pt x="0" y="88"/>
                    <a:pt x="28" y="172"/>
                  </a:cubicBezTo>
                  <a:cubicBezTo>
                    <a:pt x="37" y="247"/>
                    <a:pt x="100" y="292"/>
                    <a:pt x="168" y="292"/>
                  </a:cubicBezTo>
                  <a:cubicBezTo>
                    <a:pt x="213" y="292"/>
                    <a:pt x="260" y="272"/>
                    <a:pt x="293" y="228"/>
                  </a:cubicBezTo>
                  <a:cubicBezTo>
                    <a:pt x="357" y="126"/>
                    <a:pt x="293" y="1"/>
                    <a:pt x="17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524;p45"/>
            <p:cNvSpPr/>
            <p:nvPr/>
          </p:nvSpPr>
          <p:spPr>
            <a:xfrm>
              <a:off x="746298" y="2112694"/>
              <a:ext cx="23519" cy="19291"/>
            </a:xfrm>
            <a:custGeom>
              <a:avLst/>
              <a:gdLst/>
              <a:ahLst/>
              <a:cxnLst/>
              <a:rect l="l" t="t" r="r" b="b"/>
              <a:pathLst>
                <a:path w="356" h="292" extrusionOk="0">
                  <a:moveTo>
                    <a:pt x="173" y="0"/>
                  </a:moveTo>
                  <a:cubicBezTo>
                    <a:pt x="162" y="0"/>
                    <a:pt x="151" y="2"/>
                    <a:pt x="140" y="4"/>
                  </a:cubicBezTo>
                  <a:cubicBezTo>
                    <a:pt x="56" y="18"/>
                    <a:pt x="1" y="88"/>
                    <a:pt x="15" y="171"/>
                  </a:cubicBezTo>
                  <a:cubicBezTo>
                    <a:pt x="31" y="247"/>
                    <a:pt x="98" y="292"/>
                    <a:pt x="164" y="292"/>
                  </a:cubicBezTo>
                  <a:cubicBezTo>
                    <a:pt x="208" y="292"/>
                    <a:pt x="252" y="272"/>
                    <a:pt x="280" y="227"/>
                  </a:cubicBezTo>
                  <a:cubicBezTo>
                    <a:pt x="356" y="125"/>
                    <a:pt x="281" y="0"/>
                    <a:pt x="173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525;p45"/>
            <p:cNvSpPr/>
            <p:nvPr/>
          </p:nvSpPr>
          <p:spPr>
            <a:xfrm>
              <a:off x="737115" y="2204855"/>
              <a:ext cx="23585" cy="19753"/>
            </a:xfrm>
            <a:custGeom>
              <a:avLst/>
              <a:gdLst/>
              <a:ahLst/>
              <a:cxnLst/>
              <a:rect l="l" t="t" r="r" b="b"/>
              <a:pathLst>
                <a:path w="357" h="299" extrusionOk="0">
                  <a:moveTo>
                    <a:pt x="170" y="1"/>
                  </a:moveTo>
                  <a:cubicBezTo>
                    <a:pt x="160" y="1"/>
                    <a:pt x="150" y="2"/>
                    <a:pt x="140" y="4"/>
                  </a:cubicBezTo>
                  <a:cubicBezTo>
                    <a:pt x="56" y="18"/>
                    <a:pt x="0" y="102"/>
                    <a:pt x="14" y="171"/>
                  </a:cubicBezTo>
                  <a:cubicBezTo>
                    <a:pt x="31" y="255"/>
                    <a:pt x="98" y="299"/>
                    <a:pt x="165" y="299"/>
                  </a:cubicBezTo>
                  <a:cubicBezTo>
                    <a:pt x="208" y="299"/>
                    <a:pt x="251" y="280"/>
                    <a:pt x="279" y="241"/>
                  </a:cubicBezTo>
                  <a:cubicBezTo>
                    <a:pt x="356" y="138"/>
                    <a:pt x="280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526;p45"/>
            <p:cNvSpPr/>
            <p:nvPr/>
          </p:nvSpPr>
          <p:spPr>
            <a:xfrm>
              <a:off x="725091" y="2155174"/>
              <a:ext cx="12883" cy="10504"/>
            </a:xfrm>
            <a:custGeom>
              <a:avLst/>
              <a:gdLst/>
              <a:ahLst/>
              <a:cxnLst/>
              <a:rect l="l" t="t" r="r" b="b"/>
              <a:pathLst>
                <a:path w="195" h="159" extrusionOk="0">
                  <a:moveTo>
                    <a:pt x="104" y="1"/>
                  </a:moveTo>
                  <a:cubicBezTo>
                    <a:pt x="98" y="1"/>
                    <a:pt x="92" y="1"/>
                    <a:pt x="85" y="3"/>
                  </a:cubicBezTo>
                  <a:cubicBezTo>
                    <a:pt x="43" y="17"/>
                    <a:pt x="1" y="58"/>
                    <a:pt x="15" y="114"/>
                  </a:cubicBezTo>
                  <a:cubicBezTo>
                    <a:pt x="21" y="146"/>
                    <a:pt x="34" y="159"/>
                    <a:pt x="50" y="159"/>
                  </a:cubicBezTo>
                  <a:cubicBezTo>
                    <a:pt x="106" y="159"/>
                    <a:pt x="195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527;p45"/>
            <p:cNvSpPr/>
            <p:nvPr/>
          </p:nvSpPr>
          <p:spPr>
            <a:xfrm>
              <a:off x="715908" y="2183846"/>
              <a:ext cx="15393" cy="12288"/>
            </a:xfrm>
            <a:custGeom>
              <a:avLst/>
              <a:gdLst/>
              <a:ahLst/>
              <a:cxnLst/>
              <a:rect l="l" t="t" r="r" b="b"/>
              <a:pathLst>
                <a:path w="233" h="186" extrusionOk="0">
                  <a:moveTo>
                    <a:pt x="97" y="0"/>
                  </a:moveTo>
                  <a:cubicBezTo>
                    <a:pt x="93" y="0"/>
                    <a:pt x="89" y="1"/>
                    <a:pt x="84" y="1"/>
                  </a:cubicBezTo>
                  <a:cubicBezTo>
                    <a:pt x="28" y="1"/>
                    <a:pt x="0" y="57"/>
                    <a:pt x="0" y="113"/>
                  </a:cubicBezTo>
                  <a:cubicBezTo>
                    <a:pt x="12" y="149"/>
                    <a:pt x="45" y="185"/>
                    <a:pt x="90" y="185"/>
                  </a:cubicBezTo>
                  <a:cubicBezTo>
                    <a:pt x="97" y="185"/>
                    <a:pt x="104" y="184"/>
                    <a:pt x="112" y="182"/>
                  </a:cubicBezTo>
                  <a:cubicBezTo>
                    <a:pt x="233" y="156"/>
                    <a:pt x="199" y="0"/>
                    <a:pt x="9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528;p45"/>
            <p:cNvSpPr/>
            <p:nvPr/>
          </p:nvSpPr>
          <p:spPr>
            <a:xfrm>
              <a:off x="743524" y="2019873"/>
              <a:ext cx="13015" cy="13147"/>
            </a:xfrm>
            <a:custGeom>
              <a:avLst/>
              <a:gdLst/>
              <a:ahLst/>
              <a:cxnLst/>
              <a:rect l="l" t="t" r="r" b="b"/>
              <a:pathLst>
                <a:path w="197" h="199" extrusionOk="0">
                  <a:moveTo>
                    <a:pt x="85" y="0"/>
                  </a:moveTo>
                  <a:cubicBezTo>
                    <a:pt x="29" y="14"/>
                    <a:pt x="1" y="70"/>
                    <a:pt x="1" y="112"/>
                  </a:cubicBezTo>
                  <a:cubicBezTo>
                    <a:pt x="13" y="160"/>
                    <a:pt x="46" y="198"/>
                    <a:pt x="91" y="198"/>
                  </a:cubicBezTo>
                  <a:cubicBezTo>
                    <a:pt x="98" y="198"/>
                    <a:pt x="105" y="197"/>
                    <a:pt x="112" y="196"/>
                  </a:cubicBezTo>
                  <a:cubicBezTo>
                    <a:pt x="168" y="182"/>
                    <a:pt x="196" y="140"/>
                    <a:pt x="196" y="84"/>
                  </a:cubicBezTo>
                  <a:cubicBezTo>
                    <a:pt x="182" y="28"/>
                    <a:pt x="140" y="0"/>
                    <a:pt x="85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529;p45"/>
            <p:cNvSpPr/>
            <p:nvPr/>
          </p:nvSpPr>
          <p:spPr>
            <a:xfrm>
              <a:off x="736983" y="2079001"/>
              <a:ext cx="14006" cy="12817"/>
            </a:xfrm>
            <a:custGeom>
              <a:avLst/>
              <a:gdLst/>
              <a:ahLst/>
              <a:cxnLst/>
              <a:rect l="l" t="t" r="r" b="b"/>
              <a:pathLst>
                <a:path w="212" h="194" extrusionOk="0">
                  <a:moveTo>
                    <a:pt x="107" y="0"/>
                  </a:moveTo>
                  <a:cubicBezTo>
                    <a:pt x="54" y="0"/>
                    <a:pt x="1" y="40"/>
                    <a:pt x="16" y="110"/>
                  </a:cubicBezTo>
                  <a:cubicBezTo>
                    <a:pt x="30" y="165"/>
                    <a:pt x="72" y="193"/>
                    <a:pt x="128" y="193"/>
                  </a:cubicBezTo>
                  <a:cubicBezTo>
                    <a:pt x="184" y="179"/>
                    <a:pt x="211" y="123"/>
                    <a:pt x="197" y="82"/>
                  </a:cubicBezTo>
                  <a:cubicBezTo>
                    <a:pt x="191" y="26"/>
                    <a:pt x="149" y="0"/>
                    <a:pt x="10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530;p45"/>
            <p:cNvSpPr/>
            <p:nvPr/>
          </p:nvSpPr>
          <p:spPr>
            <a:xfrm>
              <a:off x="735133" y="1974882"/>
              <a:ext cx="14138" cy="12618"/>
            </a:xfrm>
            <a:custGeom>
              <a:avLst/>
              <a:gdLst/>
              <a:ahLst/>
              <a:cxnLst/>
              <a:rect l="l" t="t" r="r" b="b"/>
              <a:pathLst>
                <a:path w="214" h="191" extrusionOk="0">
                  <a:moveTo>
                    <a:pt x="107" y="0"/>
                  </a:moveTo>
                  <a:cubicBezTo>
                    <a:pt x="54" y="0"/>
                    <a:pt x="1" y="40"/>
                    <a:pt x="16" y="109"/>
                  </a:cubicBezTo>
                  <a:cubicBezTo>
                    <a:pt x="22" y="165"/>
                    <a:pt x="65" y="191"/>
                    <a:pt x="107" y="191"/>
                  </a:cubicBezTo>
                  <a:cubicBezTo>
                    <a:pt x="160" y="191"/>
                    <a:pt x="213" y="151"/>
                    <a:pt x="198" y="81"/>
                  </a:cubicBezTo>
                  <a:cubicBezTo>
                    <a:pt x="191" y="26"/>
                    <a:pt x="149" y="0"/>
                    <a:pt x="10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531;p45"/>
            <p:cNvSpPr/>
            <p:nvPr/>
          </p:nvSpPr>
          <p:spPr>
            <a:xfrm>
              <a:off x="692852" y="2219653"/>
              <a:ext cx="16120" cy="12420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22" y="0"/>
                  </a:moveTo>
                  <a:cubicBezTo>
                    <a:pt x="115" y="0"/>
                    <a:pt x="107" y="1"/>
                    <a:pt x="98" y="3"/>
                  </a:cubicBezTo>
                  <a:cubicBezTo>
                    <a:pt x="43" y="3"/>
                    <a:pt x="1" y="59"/>
                    <a:pt x="15" y="115"/>
                  </a:cubicBezTo>
                  <a:cubicBezTo>
                    <a:pt x="27" y="151"/>
                    <a:pt x="60" y="187"/>
                    <a:pt x="105" y="187"/>
                  </a:cubicBezTo>
                  <a:cubicBezTo>
                    <a:pt x="112" y="187"/>
                    <a:pt x="119" y="186"/>
                    <a:pt x="126" y="184"/>
                  </a:cubicBezTo>
                  <a:cubicBezTo>
                    <a:pt x="243" y="171"/>
                    <a:pt x="227" y="0"/>
                    <a:pt x="12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532;p45"/>
            <p:cNvSpPr/>
            <p:nvPr/>
          </p:nvSpPr>
          <p:spPr>
            <a:xfrm>
              <a:off x="696551" y="2127426"/>
              <a:ext cx="22726" cy="19621"/>
            </a:xfrm>
            <a:custGeom>
              <a:avLst/>
              <a:gdLst/>
              <a:ahLst/>
              <a:cxnLst/>
              <a:rect l="l" t="t" r="r" b="b"/>
              <a:pathLst>
                <a:path w="344" h="297" extrusionOk="0">
                  <a:moveTo>
                    <a:pt x="170" y="1"/>
                  </a:moveTo>
                  <a:cubicBezTo>
                    <a:pt x="160" y="1"/>
                    <a:pt x="150" y="2"/>
                    <a:pt x="140" y="4"/>
                  </a:cubicBezTo>
                  <a:cubicBezTo>
                    <a:pt x="56" y="18"/>
                    <a:pt x="0" y="88"/>
                    <a:pt x="14" y="172"/>
                  </a:cubicBezTo>
                  <a:cubicBezTo>
                    <a:pt x="31" y="253"/>
                    <a:pt x="94" y="296"/>
                    <a:pt x="158" y="296"/>
                  </a:cubicBezTo>
                  <a:cubicBezTo>
                    <a:pt x="204" y="296"/>
                    <a:pt x="250" y="274"/>
                    <a:pt x="279" y="227"/>
                  </a:cubicBezTo>
                  <a:cubicBezTo>
                    <a:pt x="344" y="138"/>
                    <a:pt x="278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533;p45"/>
            <p:cNvSpPr/>
            <p:nvPr/>
          </p:nvSpPr>
          <p:spPr>
            <a:xfrm>
              <a:off x="736190" y="1927316"/>
              <a:ext cx="100485" cy="36005"/>
            </a:xfrm>
            <a:custGeom>
              <a:avLst/>
              <a:gdLst/>
              <a:ahLst/>
              <a:cxnLst/>
              <a:rect l="l" t="t" r="r" b="b"/>
              <a:pathLst>
                <a:path w="1521" h="545" extrusionOk="0">
                  <a:moveTo>
                    <a:pt x="1049" y="1"/>
                  </a:moveTo>
                  <a:cubicBezTo>
                    <a:pt x="937" y="1"/>
                    <a:pt x="828" y="14"/>
                    <a:pt x="726" y="34"/>
                  </a:cubicBezTo>
                  <a:lnTo>
                    <a:pt x="698" y="34"/>
                  </a:lnTo>
                  <a:cubicBezTo>
                    <a:pt x="307" y="104"/>
                    <a:pt x="0" y="257"/>
                    <a:pt x="14" y="383"/>
                  </a:cubicBezTo>
                  <a:lnTo>
                    <a:pt x="14" y="397"/>
                  </a:lnTo>
                  <a:cubicBezTo>
                    <a:pt x="35" y="489"/>
                    <a:pt x="199" y="544"/>
                    <a:pt x="424" y="544"/>
                  </a:cubicBezTo>
                  <a:cubicBezTo>
                    <a:pt x="504" y="544"/>
                    <a:pt x="592" y="537"/>
                    <a:pt x="684" y="522"/>
                  </a:cubicBezTo>
                  <a:cubicBezTo>
                    <a:pt x="726" y="522"/>
                    <a:pt x="767" y="522"/>
                    <a:pt x="809" y="509"/>
                  </a:cubicBezTo>
                  <a:cubicBezTo>
                    <a:pt x="991" y="481"/>
                    <a:pt x="1172" y="425"/>
                    <a:pt x="1325" y="341"/>
                  </a:cubicBezTo>
                  <a:cubicBezTo>
                    <a:pt x="1451" y="271"/>
                    <a:pt x="1521" y="202"/>
                    <a:pt x="1507" y="132"/>
                  </a:cubicBezTo>
                  <a:cubicBezTo>
                    <a:pt x="1493" y="62"/>
                    <a:pt x="1353" y="20"/>
                    <a:pt x="1172" y="6"/>
                  </a:cubicBezTo>
                  <a:cubicBezTo>
                    <a:pt x="1131" y="3"/>
                    <a:pt x="1090" y="1"/>
                    <a:pt x="1049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534;p45"/>
            <p:cNvSpPr/>
            <p:nvPr/>
          </p:nvSpPr>
          <p:spPr>
            <a:xfrm>
              <a:off x="924608" y="2198644"/>
              <a:ext cx="14732" cy="9249"/>
            </a:xfrm>
            <a:custGeom>
              <a:avLst/>
              <a:gdLst/>
              <a:ahLst/>
              <a:cxnLst/>
              <a:rect l="l" t="t" r="r" b="b"/>
              <a:pathLst>
                <a:path w="223" h="140" extrusionOk="0">
                  <a:moveTo>
                    <a:pt x="36" y="0"/>
                  </a:moveTo>
                  <a:cubicBezTo>
                    <a:pt x="14" y="0"/>
                    <a:pt x="0" y="16"/>
                    <a:pt x="8" y="56"/>
                  </a:cubicBezTo>
                  <a:cubicBezTo>
                    <a:pt x="8" y="112"/>
                    <a:pt x="64" y="140"/>
                    <a:pt x="119" y="140"/>
                  </a:cubicBezTo>
                  <a:cubicBezTo>
                    <a:pt x="222" y="119"/>
                    <a:pt x="98" y="0"/>
                    <a:pt x="3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535;p45"/>
            <p:cNvSpPr/>
            <p:nvPr/>
          </p:nvSpPr>
          <p:spPr>
            <a:xfrm>
              <a:off x="938878" y="2157948"/>
              <a:ext cx="13081" cy="10174"/>
            </a:xfrm>
            <a:custGeom>
              <a:avLst/>
              <a:gdLst/>
              <a:ahLst/>
              <a:cxnLst/>
              <a:rect l="l" t="t" r="r" b="b"/>
              <a:pathLst>
                <a:path w="198" h="154" extrusionOk="0">
                  <a:moveTo>
                    <a:pt x="116" y="1"/>
                  </a:moveTo>
                  <a:cubicBezTo>
                    <a:pt x="111" y="1"/>
                    <a:pt x="105" y="1"/>
                    <a:pt x="99" y="3"/>
                  </a:cubicBezTo>
                  <a:cubicBezTo>
                    <a:pt x="43" y="16"/>
                    <a:pt x="1" y="58"/>
                    <a:pt x="15" y="114"/>
                  </a:cubicBezTo>
                  <a:cubicBezTo>
                    <a:pt x="21" y="142"/>
                    <a:pt x="33" y="153"/>
                    <a:pt x="48" y="153"/>
                  </a:cubicBezTo>
                  <a:cubicBezTo>
                    <a:pt x="104" y="153"/>
                    <a:pt x="198" y="1"/>
                    <a:pt x="11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536;p45"/>
            <p:cNvSpPr/>
            <p:nvPr/>
          </p:nvSpPr>
          <p:spPr>
            <a:xfrm>
              <a:off x="905713" y="2156957"/>
              <a:ext cx="13015" cy="13147"/>
            </a:xfrm>
            <a:custGeom>
              <a:avLst/>
              <a:gdLst/>
              <a:ahLst/>
              <a:cxnLst/>
              <a:rect l="l" t="t" r="r" b="b"/>
              <a:pathLst>
                <a:path w="197" h="199" extrusionOk="0">
                  <a:moveTo>
                    <a:pt x="106" y="1"/>
                  </a:moveTo>
                  <a:cubicBezTo>
                    <a:pt x="99" y="1"/>
                    <a:pt x="92" y="2"/>
                    <a:pt x="84" y="4"/>
                  </a:cubicBezTo>
                  <a:cubicBezTo>
                    <a:pt x="29" y="18"/>
                    <a:pt x="1" y="59"/>
                    <a:pt x="1" y="115"/>
                  </a:cubicBezTo>
                  <a:cubicBezTo>
                    <a:pt x="15" y="171"/>
                    <a:pt x="57" y="199"/>
                    <a:pt x="112" y="199"/>
                  </a:cubicBezTo>
                  <a:cubicBezTo>
                    <a:pt x="168" y="185"/>
                    <a:pt x="196" y="129"/>
                    <a:pt x="196" y="87"/>
                  </a:cubicBezTo>
                  <a:cubicBezTo>
                    <a:pt x="184" y="39"/>
                    <a:pt x="151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537;p45"/>
            <p:cNvSpPr/>
            <p:nvPr/>
          </p:nvSpPr>
          <p:spPr>
            <a:xfrm>
              <a:off x="882723" y="2121018"/>
              <a:ext cx="23519" cy="19555"/>
            </a:xfrm>
            <a:custGeom>
              <a:avLst/>
              <a:gdLst/>
              <a:ahLst/>
              <a:cxnLst/>
              <a:rect l="l" t="t" r="r" b="b"/>
              <a:pathLst>
                <a:path w="356" h="296" extrusionOk="0">
                  <a:moveTo>
                    <a:pt x="170" y="0"/>
                  </a:moveTo>
                  <a:cubicBezTo>
                    <a:pt x="160" y="0"/>
                    <a:pt x="150" y="1"/>
                    <a:pt x="140" y="4"/>
                  </a:cubicBezTo>
                  <a:cubicBezTo>
                    <a:pt x="56" y="18"/>
                    <a:pt x="0" y="87"/>
                    <a:pt x="14" y="171"/>
                  </a:cubicBezTo>
                  <a:cubicBezTo>
                    <a:pt x="30" y="252"/>
                    <a:pt x="94" y="296"/>
                    <a:pt x="158" y="296"/>
                  </a:cubicBezTo>
                  <a:cubicBezTo>
                    <a:pt x="204" y="296"/>
                    <a:pt x="250" y="273"/>
                    <a:pt x="279" y="227"/>
                  </a:cubicBezTo>
                  <a:cubicBezTo>
                    <a:pt x="356" y="137"/>
                    <a:pt x="280" y="0"/>
                    <a:pt x="170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538;p45"/>
            <p:cNvSpPr/>
            <p:nvPr/>
          </p:nvSpPr>
          <p:spPr>
            <a:xfrm>
              <a:off x="850417" y="2008575"/>
              <a:ext cx="23585" cy="19291"/>
            </a:xfrm>
            <a:custGeom>
              <a:avLst/>
              <a:gdLst/>
              <a:ahLst/>
              <a:cxnLst/>
              <a:rect l="l" t="t" r="r" b="b"/>
              <a:pathLst>
                <a:path w="357" h="292" extrusionOk="0">
                  <a:moveTo>
                    <a:pt x="170" y="1"/>
                  </a:moveTo>
                  <a:cubicBezTo>
                    <a:pt x="161" y="1"/>
                    <a:pt x="151" y="2"/>
                    <a:pt x="140" y="4"/>
                  </a:cubicBezTo>
                  <a:cubicBezTo>
                    <a:pt x="57" y="18"/>
                    <a:pt x="1" y="88"/>
                    <a:pt x="15" y="171"/>
                  </a:cubicBezTo>
                  <a:cubicBezTo>
                    <a:pt x="32" y="247"/>
                    <a:pt x="99" y="292"/>
                    <a:pt x="164" y="292"/>
                  </a:cubicBezTo>
                  <a:cubicBezTo>
                    <a:pt x="208" y="292"/>
                    <a:pt x="252" y="272"/>
                    <a:pt x="280" y="227"/>
                  </a:cubicBezTo>
                  <a:cubicBezTo>
                    <a:pt x="357" y="137"/>
                    <a:pt x="281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539;p45"/>
            <p:cNvSpPr/>
            <p:nvPr/>
          </p:nvSpPr>
          <p:spPr>
            <a:xfrm>
              <a:off x="810844" y="2152465"/>
              <a:ext cx="23783" cy="20084"/>
            </a:xfrm>
            <a:custGeom>
              <a:avLst/>
              <a:gdLst/>
              <a:ahLst/>
              <a:cxnLst/>
              <a:rect l="l" t="t" r="r" b="b"/>
              <a:pathLst>
                <a:path w="360" h="304" extrusionOk="0">
                  <a:moveTo>
                    <a:pt x="159" y="1"/>
                  </a:moveTo>
                  <a:cubicBezTo>
                    <a:pt x="152" y="1"/>
                    <a:pt x="146" y="1"/>
                    <a:pt x="140" y="2"/>
                  </a:cubicBezTo>
                  <a:cubicBezTo>
                    <a:pt x="56" y="16"/>
                    <a:pt x="0" y="99"/>
                    <a:pt x="28" y="183"/>
                  </a:cubicBezTo>
                  <a:cubicBezTo>
                    <a:pt x="36" y="258"/>
                    <a:pt x="100" y="304"/>
                    <a:pt x="168" y="304"/>
                  </a:cubicBezTo>
                  <a:cubicBezTo>
                    <a:pt x="213" y="304"/>
                    <a:pt x="260" y="284"/>
                    <a:pt x="293" y="239"/>
                  </a:cubicBezTo>
                  <a:cubicBezTo>
                    <a:pt x="359" y="133"/>
                    <a:pt x="287" y="1"/>
                    <a:pt x="159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540;p45"/>
            <p:cNvSpPr/>
            <p:nvPr/>
          </p:nvSpPr>
          <p:spPr>
            <a:xfrm>
              <a:off x="807144" y="2203005"/>
              <a:ext cx="22660" cy="19291"/>
            </a:xfrm>
            <a:custGeom>
              <a:avLst/>
              <a:gdLst/>
              <a:ahLst/>
              <a:cxnLst/>
              <a:rect l="l" t="t" r="r" b="b"/>
              <a:pathLst>
                <a:path w="343" h="292" extrusionOk="0">
                  <a:moveTo>
                    <a:pt x="172" y="0"/>
                  </a:moveTo>
                  <a:cubicBezTo>
                    <a:pt x="162" y="0"/>
                    <a:pt x="151" y="2"/>
                    <a:pt x="140" y="4"/>
                  </a:cubicBezTo>
                  <a:cubicBezTo>
                    <a:pt x="56" y="18"/>
                    <a:pt x="0" y="88"/>
                    <a:pt x="14" y="171"/>
                  </a:cubicBezTo>
                  <a:cubicBezTo>
                    <a:pt x="31" y="247"/>
                    <a:pt x="98" y="292"/>
                    <a:pt x="164" y="292"/>
                  </a:cubicBezTo>
                  <a:cubicBezTo>
                    <a:pt x="208" y="292"/>
                    <a:pt x="251" y="272"/>
                    <a:pt x="279" y="227"/>
                  </a:cubicBezTo>
                  <a:cubicBezTo>
                    <a:pt x="343" y="125"/>
                    <a:pt x="279" y="0"/>
                    <a:pt x="17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541;p45"/>
            <p:cNvSpPr/>
            <p:nvPr/>
          </p:nvSpPr>
          <p:spPr>
            <a:xfrm>
              <a:off x="955526" y="2175522"/>
              <a:ext cx="23717" cy="20084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57" y="1"/>
                  </a:moveTo>
                  <a:cubicBezTo>
                    <a:pt x="151" y="1"/>
                    <a:pt x="145" y="1"/>
                    <a:pt x="140" y="2"/>
                  </a:cubicBezTo>
                  <a:cubicBezTo>
                    <a:pt x="56" y="15"/>
                    <a:pt x="0" y="99"/>
                    <a:pt x="14" y="183"/>
                  </a:cubicBezTo>
                  <a:cubicBezTo>
                    <a:pt x="31" y="258"/>
                    <a:pt x="98" y="303"/>
                    <a:pt x="164" y="303"/>
                  </a:cubicBezTo>
                  <a:cubicBezTo>
                    <a:pt x="208" y="303"/>
                    <a:pt x="251" y="283"/>
                    <a:pt x="279" y="239"/>
                  </a:cubicBezTo>
                  <a:cubicBezTo>
                    <a:pt x="359" y="132"/>
                    <a:pt x="274" y="1"/>
                    <a:pt x="157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542;p45"/>
            <p:cNvSpPr/>
            <p:nvPr/>
          </p:nvSpPr>
          <p:spPr>
            <a:xfrm>
              <a:off x="941653" y="2113817"/>
              <a:ext cx="22925" cy="19621"/>
            </a:xfrm>
            <a:custGeom>
              <a:avLst/>
              <a:gdLst/>
              <a:ahLst/>
              <a:cxnLst/>
              <a:rect l="l" t="t" r="r" b="b"/>
              <a:pathLst>
                <a:path w="347" h="297" extrusionOk="0">
                  <a:moveTo>
                    <a:pt x="158" y="0"/>
                  </a:moveTo>
                  <a:cubicBezTo>
                    <a:pt x="152" y="0"/>
                    <a:pt x="146" y="0"/>
                    <a:pt x="140" y="1"/>
                  </a:cubicBezTo>
                  <a:cubicBezTo>
                    <a:pt x="57" y="15"/>
                    <a:pt x="1" y="99"/>
                    <a:pt x="15" y="182"/>
                  </a:cubicBezTo>
                  <a:cubicBezTo>
                    <a:pt x="31" y="257"/>
                    <a:pt x="97" y="297"/>
                    <a:pt x="162" y="297"/>
                  </a:cubicBezTo>
                  <a:cubicBezTo>
                    <a:pt x="207" y="297"/>
                    <a:pt x="251" y="278"/>
                    <a:pt x="280" y="238"/>
                  </a:cubicBezTo>
                  <a:cubicBezTo>
                    <a:pt x="346" y="132"/>
                    <a:pt x="273" y="0"/>
                    <a:pt x="158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543;p45"/>
            <p:cNvSpPr/>
            <p:nvPr/>
          </p:nvSpPr>
          <p:spPr>
            <a:xfrm>
              <a:off x="900230" y="2051914"/>
              <a:ext cx="22726" cy="19819"/>
            </a:xfrm>
            <a:custGeom>
              <a:avLst/>
              <a:gdLst/>
              <a:ahLst/>
              <a:cxnLst/>
              <a:rect l="l" t="t" r="r" b="b"/>
              <a:pathLst>
                <a:path w="344" h="300" extrusionOk="0">
                  <a:moveTo>
                    <a:pt x="158" y="0"/>
                  </a:moveTo>
                  <a:cubicBezTo>
                    <a:pt x="148" y="0"/>
                    <a:pt x="137" y="1"/>
                    <a:pt x="126" y="3"/>
                  </a:cubicBezTo>
                  <a:cubicBezTo>
                    <a:pt x="56" y="17"/>
                    <a:pt x="0" y="101"/>
                    <a:pt x="14" y="185"/>
                  </a:cubicBezTo>
                  <a:cubicBezTo>
                    <a:pt x="31" y="259"/>
                    <a:pt x="96" y="299"/>
                    <a:pt x="161" y="299"/>
                  </a:cubicBezTo>
                  <a:cubicBezTo>
                    <a:pt x="206" y="299"/>
                    <a:pt x="251" y="280"/>
                    <a:pt x="279" y="241"/>
                  </a:cubicBezTo>
                  <a:cubicBezTo>
                    <a:pt x="343" y="138"/>
                    <a:pt x="278" y="0"/>
                    <a:pt x="158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544;p45"/>
            <p:cNvSpPr/>
            <p:nvPr/>
          </p:nvSpPr>
          <p:spPr>
            <a:xfrm>
              <a:off x="857816" y="2175456"/>
              <a:ext cx="12817" cy="10174"/>
            </a:xfrm>
            <a:custGeom>
              <a:avLst/>
              <a:gdLst/>
              <a:ahLst/>
              <a:cxnLst/>
              <a:rect l="l" t="t" r="r" b="b"/>
              <a:pathLst>
                <a:path w="194" h="154" extrusionOk="0">
                  <a:moveTo>
                    <a:pt x="104" y="1"/>
                  </a:moveTo>
                  <a:cubicBezTo>
                    <a:pt x="98" y="1"/>
                    <a:pt x="92" y="1"/>
                    <a:pt x="84" y="3"/>
                  </a:cubicBezTo>
                  <a:cubicBezTo>
                    <a:pt x="28" y="16"/>
                    <a:pt x="0" y="58"/>
                    <a:pt x="0" y="114"/>
                  </a:cubicBezTo>
                  <a:cubicBezTo>
                    <a:pt x="6" y="142"/>
                    <a:pt x="19" y="153"/>
                    <a:pt x="35" y="153"/>
                  </a:cubicBezTo>
                  <a:cubicBezTo>
                    <a:pt x="94" y="153"/>
                    <a:pt x="194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545;p45"/>
            <p:cNvSpPr/>
            <p:nvPr/>
          </p:nvSpPr>
          <p:spPr>
            <a:xfrm>
              <a:off x="860987" y="2196927"/>
              <a:ext cx="14402" cy="12817"/>
            </a:xfrm>
            <a:custGeom>
              <a:avLst/>
              <a:gdLst/>
              <a:ahLst/>
              <a:cxnLst/>
              <a:rect l="l" t="t" r="r" b="b"/>
              <a:pathLst>
                <a:path w="218" h="194" extrusionOk="0">
                  <a:moveTo>
                    <a:pt x="106" y="1"/>
                  </a:moveTo>
                  <a:cubicBezTo>
                    <a:pt x="53" y="1"/>
                    <a:pt x="1" y="40"/>
                    <a:pt x="8" y="110"/>
                  </a:cubicBezTo>
                  <a:cubicBezTo>
                    <a:pt x="22" y="166"/>
                    <a:pt x="78" y="194"/>
                    <a:pt x="120" y="194"/>
                  </a:cubicBezTo>
                  <a:cubicBezTo>
                    <a:pt x="176" y="180"/>
                    <a:pt x="217" y="124"/>
                    <a:pt x="204" y="82"/>
                  </a:cubicBezTo>
                  <a:cubicBezTo>
                    <a:pt x="191" y="26"/>
                    <a:pt x="148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546;p45"/>
            <p:cNvSpPr/>
            <p:nvPr/>
          </p:nvSpPr>
          <p:spPr>
            <a:xfrm>
              <a:off x="849426" y="2142555"/>
              <a:ext cx="14006" cy="12817"/>
            </a:xfrm>
            <a:custGeom>
              <a:avLst/>
              <a:gdLst/>
              <a:ahLst/>
              <a:cxnLst/>
              <a:rect l="l" t="t" r="r" b="b"/>
              <a:pathLst>
                <a:path w="212" h="194" extrusionOk="0">
                  <a:moveTo>
                    <a:pt x="106" y="1"/>
                  </a:moveTo>
                  <a:cubicBezTo>
                    <a:pt x="54" y="1"/>
                    <a:pt x="0" y="40"/>
                    <a:pt x="16" y="110"/>
                  </a:cubicBezTo>
                  <a:cubicBezTo>
                    <a:pt x="16" y="166"/>
                    <a:pt x="72" y="194"/>
                    <a:pt x="127" y="194"/>
                  </a:cubicBezTo>
                  <a:cubicBezTo>
                    <a:pt x="169" y="180"/>
                    <a:pt x="211" y="138"/>
                    <a:pt x="197" y="82"/>
                  </a:cubicBezTo>
                  <a:cubicBezTo>
                    <a:pt x="191" y="26"/>
                    <a:pt x="149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547;p45"/>
            <p:cNvSpPr/>
            <p:nvPr/>
          </p:nvSpPr>
          <p:spPr>
            <a:xfrm>
              <a:off x="813552" y="2182855"/>
              <a:ext cx="12156" cy="10504"/>
            </a:xfrm>
            <a:custGeom>
              <a:avLst/>
              <a:gdLst/>
              <a:ahLst/>
              <a:cxnLst/>
              <a:rect l="l" t="t" r="r" b="b"/>
              <a:pathLst>
                <a:path w="184" h="159" extrusionOk="0">
                  <a:moveTo>
                    <a:pt x="102" y="0"/>
                  </a:moveTo>
                  <a:cubicBezTo>
                    <a:pt x="97" y="0"/>
                    <a:pt x="91" y="1"/>
                    <a:pt x="85" y="2"/>
                  </a:cubicBezTo>
                  <a:cubicBezTo>
                    <a:pt x="29" y="16"/>
                    <a:pt x="1" y="58"/>
                    <a:pt x="1" y="114"/>
                  </a:cubicBezTo>
                  <a:cubicBezTo>
                    <a:pt x="7" y="146"/>
                    <a:pt x="20" y="158"/>
                    <a:pt x="36" y="158"/>
                  </a:cubicBezTo>
                  <a:cubicBezTo>
                    <a:pt x="93" y="158"/>
                    <a:pt x="183" y="0"/>
                    <a:pt x="10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548;p45"/>
            <p:cNvSpPr/>
            <p:nvPr/>
          </p:nvSpPr>
          <p:spPr>
            <a:xfrm>
              <a:off x="767505" y="2178164"/>
              <a:ext cx="14799" cy="12420"/>
            </a:xfrm>
            <a:custGeom>
              <a:avLst/>
              <a:gdLst/>
              <a:ahLst/>
              <a:cxnLst/>
              <a:rect l="l" t="t" r="r" b="b"/>
              <a:pathLst>
                <a:path w="224" h="188" extrusionOk="0">
                  <a:moveTo>
                    <a:pt x="120" y="1"/>
                  </a:moveTo>
                  <a:cubicBezTo>
                    <a:pt x="113" y="1"/>
                    <a:pt x="106" y="2"/>
                    <a:pt x="98" y="3"/>
                  </a:cubicBezTo>
                  <a:cubicBezTo>
                    <a:pt x="42" y="3"/>
                    <a:pt x="1" y="59"/>
                    <a:pt x="14" y="115"/>
                  </a:cubicBezTo>
                  <a:cubicBezTo>
                    <a:pt x="27" y="151"/>
                    <a:pt x="60" y="187"/>
                    <a:pt x="104" y="187"/>
                  </a:cubicBezTo>
                  <a:cubicBezTo>
                    <a:pt x="111" y="187"/>
                    <a:pt x="119" y="187"/>
                    <a:pt x="126" y="185"/>
                  </a:cubicBezTo>
                  <a:cubicBezTo>
                    <a:pt x="182" y="185"/>
                    <a:pt x="224" y="129"/>
                    <a:pt x="210" y="73"/>
                  </a:cubicBezTo>
                  <a:cubicBezTo>
                    <a:pt x="198" y="37"/>
                    <a:pt x="165" y="1"/>
                    <a:pt x="12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549;p45"/>
            <p:cNvSpPr/>
            <p:nvPr/>
          </p:nvSpPr>
          <p:spPr>
            <a:xfrm>
              <a:off x="784087" y="2129342"/>
              <a:ext cx="13477" cy="12222"/>
            </a:xfrm>
            <a:custGeom>
              <a:avLst/>
              <a:gdLst/>
              <a:ahLst/>
              <a:cxnLst/>
              <a:rect l="l" t="t" r="r" b="b"/>
              <a:pathLst>
                <a:path w="204" h="185" extrusionOk="0">
                  <a:moveTo>
                    <a:pt x="106" y="0"/>
                  </a:moveTo>
                  <a:cubicBezTo>
                    <a:pt x="99" y="0"/>
                    <a:pt x="92" y="1"/>
                    <a:pt x="84" y="3"/>
                  </a:cubicBezTo>
                  <a:cubicBezTo>
                    <a:pt x="28" y="3"/>
                    <a:pt x="1" y="59"/>
                    <a:pt x="1" y="115"/>
                  </a:cubicBezTo>
                  <a:cubicBezTo>
                    <a:pt x="18" y="162"/>
                    <a:pt x="59" y="185"/>
                    <a:pt x="99" y="185"/>
                  </a:cubicBezTo>
                  <a:cubicBezTo>
                    <a:pt x="152" y="185"/>
                    <a:pt x="204" y="145"/>
                    <a:pt x="196" y="73"/>
                  </a:cubicBezTo>
                  <a:cubicBezTo>
                    <a:pt x="184" y="37"/>
                    <a:pt x="151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550;p45"/>
            <p:cNvSpPr/>
            <p:nvPr/>
          </p:nvSpPr>
          <p:spPr>
            <a:xfrm>
              <a:off x="822802" y="2097103"/>
              <a:ext cx="12949" cy="13147"/>
            </a:xfrm>
            <a:custGeom>
              <a:avLst/>
              <a:gdLst/>
              <a:ahLst/>
              <a:cxnLst/>
              <a:rect l="l" t="t" r="r" b="b"/>
              <a:pathLst>
                <a:path w="196" h="199" extrusionOk="0">
                  <a:moveTo>
                    <a:pt x="105" y="0"/>
                  </a:moveTo>
                  <a:cubicBezTo>
                    <a:pt x="99" y="0"/>
                    <a:pt x="91" y="1"/>
                    <a:pt x="84" y="3"/>
                  </a:cubicBezTo>
                  <a:cubicBezTo>
                    <a:pt x="28" y="3"/>
                    <a:pt x="0" y="59"/>
                    <a:pt x="0" y="115"/>
                  </a:cubicBezTo>
                  <a:cubicBezTo>
                    <a:pt x="14" y="170"/>
                    <a:pt x="56" y="198"/>
                    <a:pt x="112" y="198"/>
                  </a:cubicBezTo>
                  <a:cubicBezTo>
                    <a:pt x="168" y="184"/>
                    <a:pt x="196" y="128"/>
                    <a:pt x="196" y="87"/>
                  </a:cubicBezTo>
                  <a:cubicBezTo>
                    <a:pt x="184" y="38"/>
                    <a:pt x="150" y="0"/>
                    <a:pt x="105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551;p45"/>
            <p:cNvSpPr/>
            <p:nvPr/>
          </p:nvSpPr>
          <p:spPr>
            <a:xfrm>
              <a:off x="875720" y="2061494"/>
              <a:ext cx="14006" cy="12618"/>
            </a:xfrm>
            <a:custGeom>
              <a:avLst/>
              <a:gdLst/>
              <a:ahLst/>
              <a:cxnLst/>
              <a:rect l="l" t="t" r="r" b="b"/>
              <a:pathLst>
                <a:path w="212" h="191" extrusionOk="0">
                  <a:moveTo>
                    <a:pt x="106" y="0"/>
                  </a:moveTo>
                  <a:cubicBezTo>
                    <a:pt x="53" y="0"/>
                    <a:pt x="1" y="40"/>
                    <a:pt x="8" y="110"/>
                  </a:cubicBezTo>
                  <a:cubicBezTo>
                    <a:pt x="21" y="165"/>
                    <a:pt x="64" y="191"/>
                    <a:pt x="106" y="191"/>
                  </a:cubicBezTo>
                  <a:cubicBezTo>
                    <a:pt x="159" y="191"/>
                    <a:pt x="211" y="151"/>
                    <a:pt x="204" y="82"/>
                  </a:cubicBezTo>
                  <a:cubicBezTo>
                    <a:pt x="191" y="26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552;p45"/>
            <p:cNvSpPr/>
            <p:nvPr/>
          </p:nvSpPr>
          <p:spPr>
            <a:xfrm>
              <a:off x="932469" y="2081445"/>
              <a:ext cx="12883" cy="10174"/>
            </a:xfrm>
            <a:custGeom>
              <a:avLst/>
              <a:gdLst/>
              <a:ahLst/>
              <a:cxnLst/>
              <a:rect l="l" t="t" r="r" b="b"/>
              <a:pathLst>
                <a:path w="195" h="154" extrusionOk="0">
                  <a:moveTo>
                    <a:pt x="104" y="1"/>
                  </a:moveTo>
                  <a:cubicBezTo>
                    <a:pt x="98" y="1"/>
                    <a:pt x="91" y="1"/>
                    <a:pt x="84" y="3"/>
                  </a:cubicBezTo>
                  <a:cubicBezTo>
                    <a:pt x="42" y="3"/>
                    <a:pt x="0" y="59"/>
                    <a:pt x="14" y="114"/>
                  </a:cubicBezTo>
                  <a:cubicBezTo>
                    <a:pt x="20" y="143"/>
                    <a:pt x="32" y="154"/>
                    <a:pt x="47" y="154"/>
                  </a:cubicBezTo>
                  <a:cubicBezTo>
                    <a:pt x="103" y="154"/>
                    <a:pt x="195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553;p45"/>
            <p:cNvSpPr/>
            <p:nvPr/>
          </p:nvSpPr>
          <p:spPr>
            <a:xfrm>
              <a:off x="806616" y="2047686"/>
              <a:ext cx="14006" cy="12618"/>
            </a:xfrm>
            <a:custGeom>
              <a:avLst/>
              <a:gdLst/>
              <a:ahLst/>
              <a:cxnLst/>
              <a:rect l="l" t="t" r="r" b="b"/>
              <a:pathLst>
                <a:path w="212" h="191" extrusionOk="0">
                  <a:moveTo>
                    <a:pt x="106" y="0"/>
                  </a:moveTo>
                  <a:cubicBezTo>
                    <a:pt x="53" y="0"/>
                    <a:pt x="1" y="40"/>
                    <a:pt x="8" y="109"/>
                  </a:cubicBezTo>
                  <a:cubicBezTo>
                    <a:pt x="21" y="165"/>
                    <a:pt x="64" y="191"/>
                    <a:pt x="106" y="191"/>
                  </a:cubicBezTo>
                  <a:cubicBezTo>
                    <a:pt x="159" y="191"/>
                    <a:pt x="211" y="151"/>
                    <a:pt x="204" y="81"/>
                  </a:cubicBezTo>
                  <a:cubicBezTo>
                    <a:pt x="191" y="25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554;p45"/>
            <p:cNvSpPr/>
            <p:nvPr/>
          </p:nvSpPr>
          <p:spPr>
            <a:xfrm>
              <a:off x="778406" y="2078406"/>
              <a:ext cx="13147" cy="11627"/>
            </a:xfrm>
            <a:custGeom>
              <a:avLst/>
              <a:gdLst/>
              <a:ahLst/>
              <a:cxnLst/>
              <a:rect l="l" t="t" r="r" b="b"/>
              <a:pathLst>
                <a:path w="199" h="176" extrusionOk="0">
                  <a:moveTo>
                    <a:pt x="115" y="1"/>
                  </a:moveTo>
                  <a:cubicBezTo>
                    <a:pt x="60" y="1"/>
                    <a:pt x="1" y="46"/>
                    <a:pt x="17" y="119"/>
                  </a:cubicBezTo>
                  <a:lnTo>
                    <a:pt x="17" y="105"/>
                  </a:lnTo>
                  <a:cubicBezTo>
                    <a:pt x="29" y="154"/>
                    <a:pt x="65" y="176"/>
                    <a:pt x="102" y="176"/>
                  </a:cubicBezTo>
                  <a:cubicBezTo>
                    <a:pt x="150" y="176"/>
                    <a:pt x="198" y="139"/>
                    <a:pt x="198" y="77"/>
                  </a:cubicBezTo>
                  <a:cubicBezTo>
                    <a:pt x="192" y="24"/>
                    <a:pt x="155" y="1"/>
                    <a:pt x="11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555;p45"/>
            <p:cNvSpPr/>
            <p:nvPr/>
          </p:nvSpPr>
          <p:spPr>
            <a:xfrm>
              <a:off x="836609" y="1976534"/>
              <a:ext cx="12420" cy="10504"/>
            </a:xfrm>
            <a:custGeom>
              <a:avLst/>
              <a:gdLst/>
              <a:ahLst/>
              <a:cxnLst/>
              <a:rect l="l" t="t" r="r" b="b"/>
              <a:pathLst>
                <a:path w="188" h="159" extrusionOk="0">
                  <a:moveTo>
                    <a:pt x="94" y="0"/>
                  </a:moveTo>
                  <a:cubicBezTo>
                    <a:pt x="91" y="0"/>
                    <a:pt x="88" y="0"/>
                    <a:pt x="84" y="1"/>
                  </a:cubicBezTo>
                  <a:cubicBezTo>
                    <a:pt x="29" y="15"/>
                    <a:pt x="1" y="70"/>
                    <a:pt x="1" y="112"/>
                  </a:cubicBezTo>
                  <a:cubicBezTo>
                    <a:pt x="7" y="146"/>
                    <a:pt x="21" y="158"/>
                    <a:pt x="37" y="158"/>
                  </a:cubicBezTo>
                  <a:cubicBezTo>
                    <a:pt x="96" y="158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556;p45"/>
            <p:cNvSpPr/>
            <p:nvPr/>
          </p:nvSpPr>
          <p:spPr>
            <a:xfrm>
              <a:off x="793337" y="1964576"/>
              <a:ext cx="13874" cy="13147"/>
            </a:xfrm>
            <a:custGeom>
              <a:avLst/>
              <a:gdLst/>
              <a:ahLst/>
              <a:cxnLst/>
              <a:rect l="l" t="t" r="r" b="b"/>
              <a:pathLst>
                <a:path w="210" h="199" extrusionOk="0">
                  <a:moveTo>
                    <a:pt x="84" y="0"/>
                  </a:moveTo>
                  <a:cubicBezTo>
                    <a:pt x="28" y="14"/>
                    <a:pt x="0" y="70"/>
                    <a:pt x="0" y="112"/>
                  </a:cubicBezTo>
                  <a:cubicBezTo>
                    <a:pt x="12" y="160"/>
                    <a:pt x="56" y="198"/>
                    <a:pt x="95" y="198"/>
                  </a:cubicBezTo>
                  <a:cubicBezTo>
                    <a:pt x="100" y="198"/>
                    <a:pt x="106" y="197"/>
                    <a:pt x="112" y="196"/>
                  </a:cubicBezTo>
                  <a:cubicBezTo>
                    <a:pt x="167" y="182"/>
                    <a:pt x="209" y="140"/>
                    <a:pt x="195" y="84"/>
                  </a:cubicBezTo>
                  <a:cubicBezTo>
                    <a:pt x="181" y="28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557;p45"/>
            <p:cNvSpPr/>
            <p:nvPr/>
          </p:nvSpPr>
          <p:spPr>
            <a:xfrm>
              <a:off x="788184" y="2002497"/>
              <a:ext cx="14534" cy="12684"/>
            </a:xfrm>
            <a:custGeom>
              <a:avLst/>
              <a:gdLst/>
              <a:ahLst/>
              <a:cxnLst/>
              <a:rect l="l" t="t" r="r" b="b"/>
              <a:pathLst>
                <a:path w="220" h="192" extrusionOk="0">
                  <a:moveTo>
                    <a:pt x="106" y="1"/>
                  </a:moveTo>
                  <a:cubicBezTo>
                    <a:pt x="53" y="1"/>
                    <a:pt x="1" y="40"/>
                    <a:pt x="8" y="110"/>
                  </a:cubicBezTo>
                  <a:cubicBezTo>
                    <a:pt x="21" y="166"/>
                    <a:pt x="66" y="191"/>
                    <a:pt x="111" y="191"/>
                  </a:cubicBezTo>
                  <a:cubicBezTo>
                    <a:pt x="166" y="191"/>
                    <a:pt x="219" y="152"/>
                    <a:pt x="204" y="82"/>
                  </a:cubicBezTo>
                  <a:cubicBezTo>
                    <a:pt x="191" y="26"/>
                    <a:pt x="148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558;p45"/>
            <p:cNvSpPr/>
            <p:nvPr/>
          </p:nvSpPr>
          <p:spPr>
            <a:xfrm>
              <a:off x="762881" y="2229034"/>
              <a:ext cx="13874" cy="12949"/>
            </a:xfrm>
            <a:custGeom>
              <a:avLst/>
              <a:gdLst/>
              <a:ahLst/>
              <a:cxnLst/>
              <a:rect l="l" t="t" r="r" b="b"/>
              <a:pathLst>
                <a:path w="210" h="196" extrusionOk="0">
                  <a:moveTo>
                    <a:pt x="98" y="1"/>
                  </a:moveTo>
                  <a:cubicBezTo>
                    <a:pt x="43" y="15"/>
                    <a:pt x="1" y="56"/>
                    <a:pt x="15" y="112"/>
                  </a:cubicBezTo>
                  <a:cubicBezTo>
                    <a:pt x="29" y="168"/>
                    <a:pt x="71" y="196"/>
                    <a:pt x="126" y="196"/>
                  </a:cubicBezTo>
                  <a:cubicBezTo>
                    <a:pt x="182" y="182"/>
                    <a:pt x="210" y="140"/>
                    <a:pt x="210" y="84"/>
                  </a:cubicBezTo>
                  <a:cubicBezTo>
                    <a:pt x="196" y="28"/>
                    <a:pt x="154" y="1"/>
                    <a:pt x="98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559;p45"/>
            <p:cNvSpPr/>
            <p:nvPr/>
          </p:nvSpPr>
          <p:spPr>
            <a:xfrm>
              <a:off x="808069" y="2232602"/>
              <a:ext cx="12883" cy="10174"/>
            </a:xfrm>
            <a:custGeom>
              <a:avLst/>
              <a:gdLst/>
              <a:ahLst/>
              <a:cxnLst/>
              <a:rect l="l" t="t" r="r" b="b"/>
              <a:pathLst>
                <a:path w="195" h="154" extrusionOk="0">
                  <a:moveTo>
                    <a:pt x="104" y="0"/>
                  </a:moveTo>
                  <a:cubicBezTo>
                    <a:pt x="98" y="0"/>
                    <a:pt x="91" y="1"/>
                    <a:pt x="84" y="2"/>
                  </a:cubicBezTo>
                  <a:cubicBezTo>
                    <a:pt x="42" y="2"/>
                    <a:pt x="0" y="58"/>
                    <a:pt x="14" y="114"/>
                  </a:cubicBezTo>
                  <a:cubicBezTo>
                    <a:pt x="20" y="142"/>
                    <a:pt x="32" y="153"/>
                    <a:pt x="47" y="153"/>
                  </a:cubicBezTo>
                  <a:cubicBezTo>
                    <a:pt x="103" y="153"/>
                    <a:pt x="194" y="0"/>
                    <a:pt x="10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560;p45"/>
            <p:cNvSpPr/>
            <p:nvPr/>
          </p:nvSpPr>
          <p:spPr>
            <a:xfrm>
              <a:off x="851804" y="2231016"/>
              <a:ext cx="14468" cy="12684"/>
            </a:xfrm>
            <a:custGeom>
              <a:avLst/>
              <a:gdLst/>
              <a:ahLst/>
              <a:cxnLst/>
              <a:rect l="l" t="t" r="r" b="b"/>
              <a:pathLst>
                <a:path w="219" h="192" extrusionOk="0">
                  <a:moveTo>
                    <a:pt x="105" y="1"/>
                  </a:moveTo>
                  <a:cubicBezTo>
                    <a:pt x="52" y="1"/>
                    <a:pt x="0" y="40"/>
                    <a:pt x="8" y="110"/>
                  </a:cubicBezTo>
                  <a:cubicBezTo>
                    <a:pt x="20" y="166"/>
                    <a:pt x="66" y="191"/>
                    <a:pt x="110" y="191"/>
                  </a:cubicBezTo>
                  <a:cubicBezTo>
                    <a:pt x="165" y="191"/>
                    <a:pt x="219" y="152"/>
                    <a:pt x="203" y="82"/>
                  </a:cubicBezTo>
                  <a:cubicBezTo>
                    <a:pt x="191" y="26"/>
                    <a:pt x="148" y="1"/>
                    <a:pt x="10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561;p45"/>
            <p:cNvSpPr/>
            <p:nvPr/>
          </p:nvSpPr>
          <p:spPr>
            <a:xfrm>
              <a:off x="890056" y="2218002"/>
              <a:ext cx="14468" cy="13477"/>
            </a:xfrm>
            <a:custGeom>
              <a:avLst/>
              <a:gdLst/>
              <a:ahLst/>
              <a:cxnLst/>
              <a:rect l="l" t="t" r="r" b="b"/>
              <a:pathLst>
                <a:path w="219" h="204" extrusionOk="0">
                  <a:moveTo>
                    <a:pt x="84" y="0"/>
                  </a:moveTo>
                  <a:cubicBezTo>
                    <a:pt x="29" y="14"/>
                    <a:pt x="1" y="56"/>
                    <a:pt x="1" y="112"/>
                  </a:cubicBezTo>
                  <a:cubicBezTo>
                    <a:pt x="7" y="175"/>
                    <a:pt x="56" y="203"/>
                    <a:pt x="104" y="203"/>
                  </a:cubicBezTo>
                  <a:cubicBezTo>
                    <a:pt x="162" y="203"/>
                    <a:pt x="219" y="161"/>
                    <a:pt x="196" y="84"/>
                  </a:cubicBezTo>
                  <a:cubicBezTo>
                    <a:pt x="182" y="28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562;p45"/>
            <p:cNvSpPr/>
            <p:nvPr/>
          </p:nvSpPr>
          <p:spPr>
            <a:xfrm>
              <a:off x="992324" y="2167990"/>
              <a:ext cx="14072" cy="12684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12" y="0"/>
                  </a:moveTo>
                  <a:cubicBezTo>
                    <a:pt x="103" y="0"/>
                    <a:pt x="94" y="2"/>
                    <a:pt x="85" y="4"/>
                  </a:cubicBezTo>
                  <a:cubicBezTo>
                    <a:pt x="29" y="4"/>
                    <a:pt x="1" y="60"/>
                    <a:pt x="15" y="116"/>
                  </a:cubicBezTo>
                  <a:cubicBezTo>
                    <a:pt x="21" y="168"/>
                    <a:pt x="58" y="191"/>
                    <a:pt x="98" y="191"/>
                  </a:cubicBezTo>
                  <a:cubicBezTo>
                    <a:pt x="153" y="191"/>
                    <a:pt x="212" y="147"/>
                    <a:pt x="196" y="74"/>
                  </a:cubicBezTo>
                  <a:cubicBezTo>
                    <a:pt x="185" y="27"/>
                    <a:pt x="154" y="0"/>
                    <a:pt x="11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563;p45"/>
            <p:cNvSpPr/>
            <p:nvPr/>
          </p:nvSpPr>
          <p:spPr>
            <a:xfrm>
              <a:off x="736190" y="1929562"/>
              <a:ext cx="46113" cy="33759"/>
            </a:xfrm>
            <a:custGeom>
              <a:avLst/>
              <a:gdLst/>
              <a:ahLst/>
              <a:cxnLst/>
              <a:rect l="l" t="t" r="r" b="b"/>
              <a:pathLst>
                <a:path w="698" h="511" extrusionOk="0">
                  <a:moveTo>
                    <a:pt x="698" y="0"/>
                  </a:moveTo>
                  <a:lnTo>
                    <a:pt x="698" y="0"/>
                  </a:lnTo>
                  <a:cubicBezTo>
                    <a:pt x="307" y="84"/>
                    <a:pt x="0" y="237"/>
                    <a:pt x="14" y="363"/>
                  </a:cubicBezTo>
                  <a:cubicBezTo>
                    <a:pt x="35" y="455"/>
                    <a:pt x="199" y="510"/>
                    <a:pt x="424" y="510"/>
                  </a:cubicBezTo>
                  <a:cubicBezTo>
                    <a:pt x="504" y="510"/>
                    <a:pt x="592" y="503"/>
                    <a:pt x="684" y="488"/>
                  </a:cubicBezTo>
                  <a:cubicBezTo>
                    <a:pt x="251" y="349"/>
                    <a:pt x="698" y="0"/>
                    <a:pt x="698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564;p45"/>
            <p:cNvSpPr/>
            <p:nvPr/>
          </p:nvSpPr>
          <p:spPr>
            <a:xfrm>
              <a:off x="814477" y="1927712"/>
              <a:ext cx="209294" cy="295839"/>
            </a:xfrm>
            <a:custGeom>
              <a:avLst/>
              <a:gdLst/>
              <a:ahLst/>
              <a:cxnLst/>
              <a:rect l="l" t="t" r="r" b="b"/>
              <a:pathLst>
                <a:path w="3168" h="4478" extrusionOk="0">
                  <a:moveTo>
                    <a:pt x="182" y="154"/>
                  </a:moveTo>
                  <a:cubicBezTo>
                    <a:pt x="210" y="210"/>
                    <a:pt x="196" y="279"/>
                    <a:pt x="154" y="335"/>
                  </a:cubicBezTo>
                  <a:cubicBezTo>
                    <a:pt x="154" y="335"/>
                    <a:pt x="1870" y="3236"/>
                    <a:pt x="2247" y="4478"/>
                  </a:cubicBezTo>
                  <a:cubicBezTo>
                    <a:pt x="2581" y="4269"/>
                    <a:pt x="2888" y="4032"/>
                    <a:pt x="3167" y="3739"/>
                  </a:cubicBezTo>
                  <a:lnTo>
                    <a:pt x="322" y="126"/>
                  </a:lnTo>
                  <a:lnTo>
                    <a:pt x="322" y="126"/>
                  </a:lnTo>
                  <a:cubicBezTo>
                    <a:pt x="308" y="56"/>
                    <a:pt x="182" y="14"/>
                    <a:pt x="1" y="0"/>
                  </a:cubicBezTo>
                  <a:cubicBezTo>
                    <a:pt x="71" y="28"/>
                    <a:pt x="140" y="84"/>
                    <a:pt x="182" y="154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565;p45"/>
            <p:cNvSpPr/>
            <p:nvPr/>
          </p:nvSpPr>
          <p:spPr>
            <a:xfrm>
              <a:off x="656912" y="2175588"/>
              <a:ext cx="366859" cy="136424"/>
            </a:xfrm>
            <a:custGeom>
              <a:avLst/>
              <a:gdLst/>
              <a:ahLst/>
              <a:cxnLst/>
              <a:rect l="l" t="t" r="r" b="b"/>
              <a:pathLst>
                <a:path w="5553" h="2065" extrusionOk="0">
                  <a:moveTo>
                    <a:pt x="1" y="991"/>
                  </a:moveTo>
                  <a:cubicBezTo>
                    <a:pt x="503" y="1158"/>
                    <a:pt x="1033" y="1284"/>
                    <a:pt x="1563" y="1354"/>
                  </a:cubicBezTo>
                  <a:lnTo>
                    <a:pt x="1563" y="1354"/>
                  </a:lnTo>
                  <a:cubicBezTo>
                    <a:pt x="2065" y="1423"/>
                    <a:pt x="2567" y="1409"/>
                    <a:pt x="3069" y="1340"/>
                  </a:cubicBezTo>
                  <a:cubicBezTo>
                    <a:pt x="3627" y="1242"/>
                    <a:pt x="4157" y="1033"/>
                    <a:pt x="4632" y="726"/>
                  </a:cubicBezTo>
                  <a:cubicBezTo>
                    <a:pt x="4966" y="517"/>
                    <a:pt x="5273" y="280"/>
                    <a:pt x="5552" y="1"/>
                  </a:cubicBezTo>
                  <a:cubicBezTo>
                    <a:pt x="5510" y="42"/>
                    <a:pt x="3544" y="2065"/>
                    <a:pt x="1" y="99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566;p45"/>
            <p:cNvSpPr/>
            <p:nvPr/>
          </p:nvSpPr>
          <p:spPr>
            <a:xfrm>
              <a:off x="506747" y="1437444"/>
              <a:ext cx="222111" cy="165955"/>
            </a:xfrm>
            <a:custGeom>
              <a:avLst/>
              <a:gdLst/>
              <a:ahLst/>
              <a:cxnLst/>
              <a:rect l="l" t="t" r="r" b="b"/>
              <a:pathLst>
                <a:path w="3362" h="2512" extrusionOk="0">
                  <a:moveTo>
                    <a:pt x="251" y="1"/>
                  </a:moveTo>
                  <a:lnTo>
                    <a:pt x="0" y="335"/>
                  </a:lnTo>
                  <a:lnTo>
                    <a:pt x="1479" y="1423"/>
                  </a:lnTo>
                  <a:lnTo>
                    <a:pt x="2525" y="2191"/>
                  </a:lnTo>
                  <a:lnTo>
                    <a:pt x="2762" y="2316"/>
                  </a:lnTo>
                  <a:lnTo>
                    <a:pt x="3194" y="2470"/>
                  </a:lnTo>
                  <a:lnTo>
                    <a:pt x="3362" y="2511"/>
                  </a:lnTo>
                  <a:lnTo>
                    <a:pt x="3055" y="2065"/>
                  </a:lnTo>
                  <a:lnTo>
                    <a:pt x="2804" y="178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567;p45"/>
            <p:cNvSpPr/>
            <p:nvPr/>
          </p:nvSpPr>
          <p:spPr>
            <a:xfrm>
              <a:off x="504897" y="1434669"/>
              <a:ext cx="225810" cy="169655"/>
            </a:xfrm>
            <a:custGeom>
              <a:avLst/>
              <a:gdLst/>
              <a:ahLst/>
              <a:cxnLst/>
              <a:rect l="l" t="t" r="r" b="b"/>
              <a:pathLst>
                <a:path w="3418" h="2568" extrusionOk="0">
                  <a:moveTo>
                    <a:pt x="279" y="57"/>
                  </a:moveTo>
                  <a:lnTo>
                    <a:pt x="2832" y="1870"/>
                  </a:lnTo>
                  <a:cubicBezTo>
                    <a:pt x="3027" y="2051"/>
                    <a:pt x="3194" y="2261"/>
                    <a:pt x="3334" y="2498"/>
                  </a:cubicBezTo>
                  <a:lnTo>
                    <a:pt x="3334" y="2512"/>
                  </a:lnTo>
                  <a:cubicBezTo>
                    <a:pt x="3069" y="2456"/>
                    <a:pt x="2818" y="2358"/>
                    <a:pt x="2581" y="2233"/>
                  </a:cubicBezTo>
                  <a:lnTo>
                    <a:pt x="56" y="364"/>
                  </a:lnTo>
                  <a:lnTo>
                    <a:pt x="279" y="57"/>
                  </a:lnTo>
                  <a:close/>
                  <a:moveTo>
                    <a:pt x="265" y="1"/>
                  </a:moveTo>
                  <a:lnTo>
                    <a:pt x="0" y="377"/>
                  </a:lnTo>
                  <a:lnTo>
                    <a:pt x="2553" y="2261"/>
                  </a:lnTo>
                  <a:cubicBezTo>
                    <a:pt x="2790" y="2400"/>
                    <a:pt x="3055" y="2498"/>
                    <a:pt x="3334" y="2553"/>
                  </a:cubicBezTo>
                  <a:lnTo>
                    <a:pt x="3404" y="2567"/>
                  </a:lnTo>
                  <a:lnTo>
                    <a:pt x="3418" y="2553"/>
                  </a:lnTo>
                  <a:lnTo>
                    <a:pt x="3376" y="2498"/>
                  </a:lnTo>
                  <a:cubicBezTo>
                    <a:pt x="3236" y="2247"/>
                    <a:pt x="3055" y="2037"/>
                    <a:pt x="2860" y="1842"/>
                  </a:cubicBezTo>
                  <a:lnTo>
                    <a:pt x="2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568;p45"/>
            <p:cNvSpPr/>
            <p:nvPr/>
          </p:nvSpPr>
          <p:spPr>
            <a:xfrm>
              <a:off x="534362" y="1476158"/>
              <a:ext cx="188087" cy="121692"/>
            </a:xfrm>
            <a:custGeom>
              <a:avLst/>
              <a:gdLst/>
              <a:ahLst/>
              <a:cxnLst/>
              <a:rect l="l" t="t" r="r" b="b"/>
              <a:pathLst>
                <a:path w="2847" h="1842" extrusionOk="0">
                  <a:moveTo>
                    <a:pt x="2846" y="1842"/>
                  </a:moveTo>
                  <a:cubicBezTo>
                    <a:pt x="2707" y="1633"/>
                    <a:pt x="2539" y="1437"/>
                    <a:pt x="2358" y="1256"/>
                  </a:cubicBezTo>
                  <a:lnTo>
                    <a:pt x="600" y="1"/>
                  </a:lnTo>
                  <a:lnTo>
                    <a:pt x="1" y="1"/>
                  </a:lnTo>
                  <a:lnTo>
                    <a:pt x="2149" y="1591"/>
                  </a:lnTo>
                  <a:cubicBezTo>
                    <a:pt x="2372" y="1702"/>
                    <a:pt x="2609" y="1786"/>
                    <a:pt x="2846" y="1842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569;p45"/>
            <p:cNvSpPr/>
            <p:nvPr/>
          </p:nvSpPr>
          <p:spPr>
            <a:xfrm>
              <a:off x="703026" y="1581201"/>
              <a:ext cx="2775" cy="2312"/>
            </a:xfrm>
            <a:custGeom>
              <a:avLst/>
              <a:gdLst/>
              <a:ahLst/>
              <a:cxnLst/>
              <a:rect l="l" t="t" r="r" b="b"/>
              <a:pathLst>
                <a:path w="42" h="35" extrusionOk="0">
                  <a:moveTo>
                    <a:pt x="14" y="1"/>
                  </a:moveTo>
                  <a:cubicBezTo>
                    <a:pt x="14" y="15"/>
                    <a:pt x="0" y="15"/>
                    <a:pt x="14" y="29"/>
                  </a:cubicBezTo>
                  <a:cubicBezTo>
                    <a:pt x="14" y="29"/>
                    <a:pt x="20" y="35"/>
                    <a:pt x="24" y="35"/>
                  </a:cubicBezTo>
                  <a:cubicBezTo>
                    <a:pt x="26" y="35"/>
                    <a:pt x="28" y="33"/>
                    <a:pt x="28" y="29"/>
                  </a:cubicBezTo>
                  <a:cubicBezTo>
                    <a:pt x="42" y="29"/>
                    <a:pt x="42" y="15"/>
                    <a:pt x="42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570;p45"/>
            <p:cNvSpPr/>
            <p:nvPr/>
          </p:nvSpPr>
          <p:spPr>
            <a:xfrm>
              <a:off x="651957" y="1550943"/>
              <a:ext cx="9645" cy="7664"/>
            </a:xfrm>
            <a:custGeom>
              <a:avLst/>
              <a:gdLst/>
              <a:ahLst/>
              <a:cxnLst/>
              <a:rect l="l" t="t" r="r" b="b"/>
              <a:pathLst>
                <a:path w="146" h="116" extrusionOk="0">
                  <a:moveTo>
                    <a:pt x="86" y="0"/>
                  </a:moveTo>
                  <a:cubicBezTo>
                    <a:pt x="46" y="0"/>
                    <a:pt x="1" y="35"/>
                    <a:pt x="20" y="82"/>
                  </a:cubicBezTo>
                  <a:cubicBezTo>
                    <a:pt x="30" y="102"/>
                    <a:pt x="48" y="115"/>
                    <a:pt x="73" y="115"/>
                  </a:cubicBezTo>
                  <a:cubicBezTo>
                    <a:pt x="82" y="115"/>
                    <a:pt x="92" y="114"/>
                    <a:pt x="104" y="110"/>
                  </a:cubicBezTo>
                  <a:cubicBezTo>
                    <a:pt x="131" y="96"/>
                    <a:pt x="145" y="54"/>
                    <a:pt x="131" y="26"/>
                  </a:cubicBezTo>
                  <a:cubicBezTo>
                    <a:pt x="122" y="8"/>
                    <a:pt x="105" y="0"/>
                    <a:pt x="8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571;p45"/>
            <p:cNvSpPr/>
            <p:nvPr/>
          </p:nvSpPr>
          <p:spPr>
            <a:xfrm>
              <a:off x="673495" y="1555039"/>
              <a:ext cx="9315" cy="7201"/>
            </a:xfrm>
            <a:custGeom>
              <a:avLst/>
              <a:gdLst/>
              <a:ahLst/>
              <a:cxnLst/>
              <a:rect l="l" t="t" r="r" b="b"/>
              <a:pathLst>
                <a:path w="141" h="109" extrusionOk="0">
                  <a:moveTo>
                    <a:pt x="65" y="1"/>
                  </a:moveTo>
                  <a:cubicBezTo>
                    <a:pt x="58" y="1"/>
                    <a:pt x="50" y="2"/>
                    <a:pt x="43" y="6"/>
                  </a:cubicBezTo>
                  <a:cubicBezTo>
                    <a:pt x="15" y="20"/>
                    <a:pt x="1" y="48"/>
                    <a:pt x="15" y="76"/>
                  </a:cubicBezTo>
                  <a:cubicBezTo>
                    <a:pt x="19" y="99"/>
                    <a:pt x="36" y="108"/>
                    <a:pt x="56" y="108"/>
                  </a:cubicBezTo>
                  <a:cubicBezTo>
                    <a:pt x="94" y="108"/>
                    <a:pt x="140" y="71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572;p45"/>
            <p:cNvSpPr/>
            <p:nvPr/>
          </p:nvSpPr>
          <p:spPr>
            <a:xfrm>
              <a:off x="662462" y="1560589"/>
              <a:ext cx="8324" cy="8126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0" y="20"/>
                    <a:pt x="0" y="62"/>
                    <a:pt x="14" y="90"/>
                  </a:cubicBezTo>
                  <a:cubicBezTo>
                    <a:pt x="14" y="110"/>
                    <a:pt x="37" y="123"/>
                    <a:pt x="60" y="123"/>
                  </a:cubicBezTo>
                  <a:cubicBezTo>
                    <a:pt x="68" y="123"/>
                    <a:pt x="77" y="121"/>
                    <a:pt x="84" y="117"/>
                  </a:cubicBezTo>
                  <a:cubicBezTo>
                    <a:pt x="112" y="103"/>
                    <a:pt x="126" y="62"/>
                    <a:pt x="112" y="34"/>
                  </a:cubicBezTo>
                  <a:cubicBezTo>
                    <a:pt x="102" y="13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573;p45"/>
            <p:cNvSpPr/>
            <p:nvPr/>
          </p:nvSpPr>
          <p:spPr>
            <a:xfrm>
              <a:off x="677194" y="1567922"/>
              <a:ext cx="8390" cy="726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65" y="1"/>
                  </a:moveTo>
                  <a:cubicBezTo>
                    <a:pt x="57" y="1"/>
                    <a:pt x="50" y="3"/>
                    <a:pt x="42" y="6"/>
                  </a:cubicBezTo>
                  <a:cubicBezTo>
                    <a:pt x="1" y="20"/>
                    <a:pt x="1" y="48"/>
                    <a:pt x="1" y="76"/>
                  </a:cubicBezTo>
                  <a:cubicBezTo>
                    <a:pt x="11" y="97"/>
                    <a:pt x="36" y="110"/>
                    <a:pt x="60" y="110"/>
                  </a:cubicBezTo>
                  <a:cubicBezTo>
                    <a:pt x="68" y="110"/>
                    <a:pt x="77" y="108"/>
                    <a:pt x="84" y="104"/>
                  </a:cubicBezTo>
                  <a:cubicBezTo>
                    <a:pt x="112" y="90"/>
                    <a:pt x="126" y="62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574;p45"/>
            <p:cNvSpPr/>
            <p:nvPr/>
          </p:nvSpPr>
          <p:spPr>
            <a:xfrm>
              <a:off x="646540" y="1536475"/>
              <a:ext cx="9778" cy="7531"/>
            </a:xfrm>
            <a:custGeom>
              <a:avLst/>
              <a:gdLst/>
              <a:ahLst/>
              <a:cxnLst/>
              <a:rect l="l" t="t" r="r" b="b"/>
              <a:pathLst>
                <a:path w="148" h="114" extrusionOk="0">
                  <a:moveTo>
                    <a:pt x="77" y="0"/>
                  </a:moveTo>
                  <a:cubicBezTo>
                    <a:pt x="39" y="0"/>
                    <a:pt x="0" y="33"/>
                    <a:pt x="18" y="78"/>
                  </a:cubicBezTo>
                  <a:cubicBezTo>
                    <a:pt x="28" y="103"/>
                    <a:pt x="49" y="114"/>
                    <a:pt x="71" y="114"/>
                  </a:cubicBezTo>
                  <a:cubicBezTo>
                    <a:pt x="109" y="114"/>
                    <a:pt x="148" y="81"/>
                    <a:pt x="130" y="36"/>
                  </a:cubicBezTo>
                  <a:cubicBezTo>
                    <a:pt x="120" y="11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575;p45"/>
            <p:cNvSpPr/>
            <p:nvPr/>
          </p:nvSpPr>
          <p:spPr>
            <a:xfrm>
              <a:off x="627447" y="1534955"/>
              <a:ext cx="7003" cy="7135"/>
            </a:xfrm>
            <a:custGeom>
              <a:avLst/>
              <a:gdLst/>
              <a:ahLst/>
              <a:cxnLst/>
              <a:rect l="l" t="t" r="r" b="b"/>
              <a:pathLst>
                <a:path w="106" h="108" extrusionOk="0">
                  <a:moveTo>
                    <a:pt x="57" y="1"/>
                  </a:moveTo>
                  <a:cubicBezTo>
                    <a:pt x="53" y="1"/>
                    <a:pt x="48" y="1"/>
                    <a:pt x="42" y="3"/>
                  </a:cubicBezTo>
                  <a:cubicBezTo>
                    <a:pt x="14" y="17"/>
                    <a:pt x="0" y="59"/>
                    <a:pt x="14" y="87"/>
                  </a:cubicBezTo>
                  <a:cubicBezTo>
                    <a:pt x="22" y="102"/>
                    <a:pt x="30" y="108"/>
                    <a:pt x="38" y="108"/>
                  </a:cubicBezTo>
                  <a:cubicBezTo>
                    <a:pt x="73" y="108"/>
                    <a:pt x="105" y="1"/>
                    <a:pt x="57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576;p45"/>
            <p:cNvSpPr/>
            <p:nvPr/>
          </p:nvSpPr>
          <p:spPr>
            <a:xfrm>
              <a:off x="628372" y="1523724"/>
              <a:ext cx="9249" cy="8126"/>
            </a:xfrm>
            <a:custGeom>
              <a:avLst/>
              <a:gdLst/>
              <a:ahLst/>
              <a:cxnLst/>
              <a:rect l="l" t="t" r="r" b="b"/>
              <a:pathLst>
                <a:path w="140" h="123" extrusionOk="0">
                  <a:moveTo>
                    <a:pt x="65" y="1"/>
                  </a:moveTo>
                  <a:cubicBezTo>
                    <a:pt x="57" y="1"/>
                    <a:pt x="49" y="2"/>
                    <a:pt x="42" y="6"/>
                  </a:cubicBezTo>
                  <a:cubicBezTo>
                    <a:pt x="14" y="20"/>
                    <a:pt x="0" y="62"/>
                    <a:pt x="14" y="90"/>
                  </a:cubicBezTo>
                  <a:cubicBezTo>
                    <a:pt x="24" y="110"/>
                    <a:pt x="50" y="123"/>
                    <a:pt x="73" y="123"/>
                  </a:cubicBezTo>
                  <a:cubicBezTo>
                    <a:pt x="82" y="123"/>
                    <a:pt x="90" y="121"/>
                    <a:pt x="98" y="117"/>
                  </a:cubicBezTo>
                  <a:cubicBezTo>
                    <a:pt x="126" y="104"/>
                    <a:pt x="140" y="76"/>
                    <a:pt x="126" y="48"/>
                  </a:cubicBezTo>
                  <a:cubicBezTo>
                    <a:pt x="115" y="16"/>
                    <a:pt x="89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577;p45"/>
            <p:cNvSpPr/>
            <p:nvPr/>
          </p:nvSpPr>
          <p:spPr>
            <a:xfrm>
              <a:off x="611790" y="1509917"/>
              <a:ext cx="8060" cy="7664"/>
            </a:xfrm>
            <a:custGeom>
              <a:avLst/>
              <a:gdLst/>
              <a:ahLst/>
              <a:cxnLst/>
              <a:rect l="l" t="t" r="r" b="b"/>
              <a:pathLst>
                <a:path w="122" h="116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14" y="20"/>
                    <a:pt x="0" y="61"/>
                    <a:pt x="14" y="89"/>
                  </a:cubicBezTo>
                  <a:cubicBezTo>
                    <a:pt x="23" y="107"/>
                    <a:pt x="38" y="115"/>
                    <a:pt x="53" y="115"/>
                  </a:cubicBezTo>
                  <a:cubicBezTo>
                    <a:pt x="86" y="115"/>
                    <a:pt x="121" y="81"/>
                    <a:pt x="112" y="34"/>
                  </a:cubicBezTo>
                  <a:cubicBezTo>
                    <a:pt x="102" y="13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578;p45"/>
            <p:cNvSpPr/>
            <p:nvPr/>
          </p:nvSpPr>
          <p:spPr>
            <a:xfrm>
              <a:off x="602541" y="1517977"/>
              <a:ext cx="8390" cy="7465"/>
            </a:xfrm>
            <a:custGeom>
              <a:avLst/>
              <a:gdLst/>
              <a:ahLst/>
              <a:cxnLst/>
              <a:rect l="l" t="t" r="r" b="b"/>
              <a:pathLst>
                <a:path w="127" h="113" extrusionOk="0">
                  <a:moveTo>
                    <a:pt x="73" y="1"/>
                  </a:moveTo>
                  <a:cubicBezTo>
                    <a:pt x="63" y="1"/>
                    <a:pt x="53" y="4"/>
                    <a:pt x="43" y="9"/>
                  </a:cubicBezTo>
                  <a:cubicBezTo>
                    <a:pt x="15" y="9"/>
                    <a:pt x="1" y="51"/>
                    <a:pt x="15" y="79"/>
                  </a:cubicBezTo>
                  <a:cubicBezTo>
                    <a:pt x="15" y="99"/>
                    <a:pt x="37" y="112"/>
                    <a:pt x="60" y="112"/>
                  </a:cubicBezTo>
                  <a:cubicBezTo>
                    <a:pt x="68" y="112"/>
                    <a:pt x="77" y="111"/>
                    <a:pt x="84" y="107"/>
                  </a:cubicBezTo>
                  <a:cubicBezTo>
                    <a:pt x="112" y="93"/>
                    <a:pt x="126" y="65"/>
                    <a:pt x="112" y="37"/>
                  </a:cubicBezTo>
                  <a:cubicBezTo>
                    <a:pt x="103" y="11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579;p45"/>
            <p:cNvSpPr/>
            <p:nvPr/>
          </p:nvSpPr>
          <p:spPr>
            <a:xfrm>
              <a:off x="587808" y="1502518"/>
              <a:ext cx="8390" cy="726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65" y="1"/>
                  </a:moveTo>
                  <a:cubicBezTo>
                    <a:pt x="57" y="1"/>
                    <a:pt x="50" y="2"/>
                    <a:pt x="42" y="6"/>
                  </a:cubicBezTo>
                  <a:cubicBezTo>
                    <a:pt x="14" y="20"/>
                    <a:pt x="1" y="48"/>
                    <a:pt x="14" y="76"/>
                  </a:cubicBezTo>
                  <a:cubicBezTo>
                    <a:pt x="14" y="96"/>
                    <a:pt x="37" y="109"/>
                    <a:pt x="60" y="109"/>
                  </a:cubicBezTo>
                  <a:cubicBezTo>
                    <a:pt x="68" y="109"/>
                    <a:pt x="77" y="107"/>
                    <a:pt x="84" y="104"/>
                  </a:cubicBezTo>
                  <a:cubicBezTo>
                    <a:pt x="112" y="104"/>
                    <a:pt x="126" y="62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580;p45"/>
            <p:cNvSpPr/>
            <p:nvPr/>
          </p:nvSpPr>
          <p:spPr>
            <a:xfrm>
              <a:off x="573076" y="1497034"/>
              <a:ext cx="9712" cy="7201"/>
            </a:xfrm>
            <a:custGeom>
              <a:avLst/>
              <a:gdLst/>
              <a:ahLst/>
              <a:cxnLst/>
              <a:rect l="l" t="t" r="r" b="b"/>
              <a:pathLst>
                <a:path w="147" h="109" extrusionOk="0">
                  <a:moveTo>
                    <a:pt x="76" y="0"/>
                  </a:moveTo>
                  <a:cubicBezTo>
                    <a:pt x="70" y="0"/>
                    <a:pt x="63" y="2"/>
                    <a:pt x="56" y="5"/>
                  </a:cubicBezTo>
                  <a:cubicBezTo>
                    <a:pt x="14" y="19"/>
                    <a:pt x="0" y="47"/>
                    <a:pt x="14" y="75"/>
                  </a:cubicBezTo>
                  <a:cubicBezTo>
                    <a:pt x="25" y="96"/>
                    <a:pt x="50" y="108"/>
                    <a:pt x="73" y="108"/>
                  </a:cubicBezTo>
                  <a:cubicBezTo>
                    <a:pt x="82" y="108"/>
                    <a:pt x="91" y="107"/>
                    <a:pt x="98" y="103"/>
                  </a:cubicBezTo>
                  <a:cubicBezTo>
                    <a:pt x="147" y="79"/>
                    <a:pt x="121" y="0"/>
                    <a:pt x="7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581;p45"/>
            <p:cNvSpPr/>
            <p:nvPr/>
          </p:nvSpPr>
          <p:spPr>
            <a:xfrm>
              <a:off x="616348" y="1524055"/>
              <a:ext cx="5616" cy="4691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9" y="1"/>
                  </a:moveTo>
                  <a:cubicBezTo>
                    <a:pt x="15" y="15"/>
                    <a:pt x="1" y="29"/>
                    <a:pt x="15" y="57"/>
                  </a:cubicBezTo>
                  <a:cubicBezTo>
                    <a:pt x="29" y="71"/>
                    <a:pt x="43" y="71"/>
                    <a:pt x="57" y="71"/>
                  </a:cubicBezTo>
                  <a:cubicBezTo>
                    <a:pt x="85" y="57"/>
                    <a:pt x="85" y="43"/>
                    <a:pt x="85" y="15"/>
                  </a:cubicBezTo>
                  <a:cubicBezTo>
                    <a:pt x="71" y="1"/>
                    <a:pt x="57" y="1"/>
                    <a:pt x="29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582;p45"/>
            <p:cNvSpPr/>
            <p:nvPr/>
          </p:nvSpPr>
          <p:spPr>
            <a:xfrm>
              <a:off x="598841" y="1510776"/>
              <a:ext cx="5616" cy="5087"/>
            </a:xfrm>
            <a:custGeom>
              <a:avLst/>
              <a:gdLst/>
              <a:ahLst/>
              <a:cxnLst/>
              <a:rect l="l" t="t" r="r" b="b"/>
              <a:pathLst>
                <a:path w="85" h="77" extrusionOk="0">
                  <a:moveTo>
                    <a:pt x="41" y="1"/>
                  </a:moveTo>
                  <a:cubicBezTo>
                    <a:pt x="37" y="1"/>
                    <a:pt x="33" y="3"/>
                    <a:pt x="29" y="7"/>
                  </a:cubicBezTo>
                  <a:cubicBezTo>
                    <a:pt x="1" y="7"/>
                    <a:pt x="1" y="34"/>
                    <a:pt x="1" y="48"/>
                  </a:cubicBezTo>
                  <a:cubicBezTo>
                    <a:pt x="15" y="76"/>
                    <a:pt x="29" y="76"/>
                    <a:pt x="57" y="76"/>
                  </a:cubicBezTo>
                  <a:cubicBezTo>
                    <a:pt x="71" y="62"/>
                    <a:pt x="85" y="34"/>
                    <a:pt x="71" y="21"/>
                  </a:cubicBezTo>
                  <a:cubicBezTo>
                    <a:pt x="61" y="11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583;p45"/>
            <p:cNvSpPr/>
            <p:nvPr/>
          </p:nvSpPr>
          <p:spPr>
            <a:xfrm>
              <a:off x="587808" y="1493268"/>
              <a:ext cx="5616" cy="4558"/>
            </a:xfrm>
            <a:custGeom>
              <a:avLst/>
              <a:gdLst/>
              <a:ahLst/>
              <a:cxnLst/>
              <a:rect l="l" t="t" r="r" b="b"/>
              <a:pathLst>
                <a:path w="85" h="69" extrusionOk="0">
                  <a:moveTo>
                    <a:pt x="44" y="1"/>
                  </a:moveTo>
                  <a:cubicBezTo>
                    <a:pt x="38" y="1"/>
                    <a:pt x="33" y="2"/>
                    <a:pt x="28" y="7"/>
                  </a:cubicBezTo>
                  <a:cubicBezTo>
                    <a:pt x="14" y="7"/>
                    <a:pt x="1" y="34"/>
                    <a:pt x="14" y="48"/>
                  </a:cubicBezTo>
                  <a:cubicBezTo>
                    <a:pt x="14" y="58"/>
                    <a:pt x="28" y="68"/>
                    <a:pt x="42" y="68"/>
                  </a:cubicBezTo>
                  <a:cubicBezTo>
                    <a:pt x="47" y="68"/>
                    <a:pt x="52" y="66"/>
                    <a:pt x="56" y="62"/>
                  </a:cubicBezTo>
                  <a:cubicBezTo>
                    <a:pt x="84" y="62"/>
                    <a:pt x="84" y="34"/>
                    <a:pt x="84" y="21"/>
                  </a:cubicBezTo>
                  <a:cubicBezTo>
                    <a:pt x="74" y="11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584;p45"/>
            <p:cNvSpPr/>
            <p:nvPr/>
          </p:nvSpPr>
          <p:spPr>
            <a:xfrm>
              <a:off x="574001" y="1485407"/>
              <a:ext cx="5549" cy="5021"/>
            </a:xfrm>
            <a:custGeom>
              <a:avLst/>
              <a:gdLst/>
              <a:ahLst/>
              <a:cxnLst/>
              <a:rect l="l" t="t" r="r" b="b"/>
              <a:pathLst>
                <a:path w="84" h="76" extrusionOk="0">
                  <a:moveTo>
                    <a:pt x="28" y="0"/>
                  </a:moveTo>
                  <a:cubicBezTo>
                    <a:pt x="0" y="14"/>
                    <a:pt x="0" y="28"/>
                    <a:pt x="0" y="56"/>
                  </a:cubicBezTo>
                  <a:cubicBezTo>
                    <a:pt x="10" y="66"/>
                    <a:pt x="20" y="76"/>
                    <a:pt x="35" y="76"/>
                  </a:cubicBezTo>
                  <a:cubicBezTo>
                    <a:pt x="41" y="76"/>
                    <a:pt x="48" y="74"/>
                    <a:pt x="56" y="70"/>
                  </a:cubicBezTo>
                  <a:cubicBezTo>
                    <a:pt x="70" y="56"/>
                    <a:pt x="84" y="42"/>
                    <a:pt x="70" y="28"/>
                  </a:cubicBezTo>
                  <a:cubicBezTo>
                    <a:pt x="56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585;p45"/>
            <p:cNvSpPr/>
            <p:nvPr/>
          </p:nvSpPr>
          <p:spPr>
            <a:xfrm>
              <a:off x="559268" y="1487785"/>
              <a:ext cx="5549" cy="4492"/>
            </a:xfrm>
            <a:custGeom>
              <a:avLst/>
              <a:gdLst/>
              <a:ahLst/>
              <a:cxnLst/>
              <a:rect l="l" t="t" r="r" b="b"/>
              <a:pathLst>
                <a:path w="84" h="68" extrusionOk="0">
                  <a:moveTo>
                    <a:pt x="43" y="0"/>
                  </a:moveTo>
                  <a:cubicBezTo>
                    <a:pt x="37" y="0"/>
                    <a:pt x="32" y="2"/>
                    <a:pt x="28" y="6"/>
                  </a:cubicBezTo>
                  <a:cubicBezTo>
                    <a:pt x="14" y="6"/>
                    <a:pt x="0" y="34"/>
                    <a:pt x="14" y="48"/>
                  </a:cubicBezTo>
                  <a:cubicBezTo>
                    <a:pt x="14" y="58"/>
                    <a:pt x="28" y="67"/>
                    <a:pt x="41" y="67"/>
                  </a:cubicBezTo>
                  <a:cubicBezTo>
                    <a:pt x="47" y="67"/>
                    <a:pt x="52" y="66"/>
                    <a:pt x="56" y="62"/>
                  </a:cubicBezTo>
                  <a:cubicBezTo>
                    <a:pt x="70" y="62"/>
                    <a:pt x="84" y="34"/>
                    <a:pt x="70" y="20"/>
                  </a:cubicBezTo>
                  <a:cubicBezTo>
                    <a:pt x="70" y="10"/>
                    <a:pt x="56" y="0"/>
                    <a:pt x="43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586;p45"/>
            <p:cNvSpPr/>
            <p:nvPr/>
          </p:nvSpPr>
          <p:spPr>
            <a:xfrm>
              <a:off x="568451" y="1495515"/>
              <a:ext cx="4691" cy="4691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9" y="0"/>
                  </a:moveTo>
                  <a:cubicBezTo>
                    <a:pt x="1" y="14"/>
                    <a:pt x="1" y="28"/>
                    <a:pt x="1" y="56"/>
                  </a:cubicBezTo>
                  <a:cubicBezTo>
                    <a:pt x="15" y="70"/>
                    <a:pt x="29" y="70"/>
                    <a:pt x="56" y="70"/>
                  </a:cubicBezTo>
                  <a:cubicBezTo>
                    <a:pt x="70" y="56"/>
                    <a:pt x="70" y="42"/>
                    <a:pt x="70" y="28"/>
                  </a:cubicBezTo>
                  <a:cubicBezTo>
                    <a:pt x="56" y="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587;p45"/>
            <p:cNvSpPr/>
            <p:nvPr/>
          </p:nvSpPr>
          <p:spPr>
            <a:xfrm>
              <a:off x="567526" y="1487124"/>
              <a:ext cx="3898" cy="4492"/>
            </a:xfrm>
            <a:custGeom>
              <a:avLst/>
              <a:gdLst/>
              <a:ahLst/>
              <a:cxnLst/>
              <a:rect l="l" t="t" r="r" b="b"/>
              <a:pathLst>
                <a:path w="59" h="68" extrusionOk="0">
                  <a:moveTo>
                    <a:pt x="24" y="1"/>
                  </a:moveTo>
                  <a:cubicBezTo>
                    <a:pt x="21" y="1"/>
                    <a:pt x="18" y="1"/>
                    <a:pt x="15" y="2"/>
                  </a:cubicBezTo>
                  <a:cubicBezTo>
                    <a:pt x="1" y="16"/>
                    <a:pt x="1" y="30"/>
                    <a:pt x="1" y="58"/>
                  </a:cubicBezTo>
                  <a:cubicBezTo>
                    <a:pt x="5" y="64"/>
                    <a:pt x="10" y="67"/>
                    <a:pt x="15" y="67"/>
                  </a:cubicBezTo>
                  <a:cubicBezTo>
                    <a:pt x="38" y="67"/>
                    <a:pt x="58" y="1"/>
                    <a:pt x="2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588;p45"/>
            <p:cNvSpPr/>
            <p:nvPr/>
          </p:nvSpPr>
          <p:spPr>
            <a:xfrm>
              <a:off x="582259" y="1494458"/>
              <a:ext cx="6210" cy="4823"/>
            </a:xfrm>
            <a:custGeom>
              <a:avLst/>
              <a:gdLst/>
              <a:ahLst/>
              <a:cxnLst/>
              <a:rect l="l" t="t" r="r" b="b"/>
              <a:pathLst>
                <a:path w="94" h="73" extrusionOk="0">
                  <a:moveTo>
                    <a:pt x="42" y="0"/>
                  </a:moveTo>
                  <a:cubicBezTo>
                    <a:pt x="38" y="0"/>
                    <a:pt x="33" y="1"/>
                    <a:pt x="29" y="3"/>
                  </a:cubicBezTo>
                  <a:cubicBezTo>
                    <a:pt x="1" y="16"/>
                    <a:pt x="1" y="30"/>
                    <a:pt x="1" y="44"/>
                  </a:cubicBezTo>
                  <a:cubicBezTo>
                    <a:pt x="15" y="72"/>
                    <a:pt x="29" y="72"/>
                    <a:pt x="57" y="72"/>
                  </a:cubicBezTo>
                  <a:cubicBezTo>
                    <a:pt x="94" y="47"/>
                    <a:pt x="76" y="0"/>
                    <a:pt x="42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589;p45"/>
            <p:cNvSpPr/>
            <p:nvPr/>
          </p:nvSpPr>
          <p:spPr>
            <a:xfrm>
              <a:off x="554644" y="1481443"/>
              <a:ext cx="4426" cy="4030"/>
            </a:xfrm>
            <a:custGeom>
              <a:avLst/>
              <a:gdLst/>
              <a:ahLst/>
              <a:cxnLst/>
              <a:rect l="l" t="t" r="r" b="b"/>
              <a:pathLst>
                <a:path w="67" h="61" extrusionOk="0">
                  <a:moveTo>
                    <a:pt x="42" y="0"/>
                  </a:moveTo>
                  <a:cubicBezTo>
                    <a:pt x="39" y="0"/>
                    <a:pt x="34" y="1"/>
                    <a:pt x="28" y="4"/>
                  </a:cubicBezTo>
                  <a:cubicBezTo>
                    <a:pt x="14" y="18"/>
                    <a:pt x="0" y="32"/>
                    <a:pt x="14" y="46"/>
                  </a:cubicBezTo>
                  <a:cubicBezTo>
                    <a:pt x="17" y="56"/>
                    <a:pt x="21" y="61"/>
                    <a:pt x="25" y="61"/>
                  </a:cubicBezTo>
                  <a:cubicBezTo>
                    <a:pt x="43" y="61"/>
                    <a:pt x="67" y="0"/>
                    <a:pt x="42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590;p45"/>
            <p:cNvSpPr/>
            <p:nvPr/>
          </p:nvSpPr>
          <p:spPr>
            <a:xfrm>
              <a:off x="545395" y="1479461"/>
              <a:ext cx="5616" cy="4492"/>
            </a:xfrm>
            <a:custGeom>
              <a:avLst/>
              <a:gdLst/>
              <a:ahLst/>
              <a:cxnLst/>
              <a:rect l="l" t="t" r="r" b="b"/>
              <a:pathLst>
                <a:path w="85" h="68" extrusionOk="0">
                  <a:moveTo>
                    <a:pt x="44" y="1"/>
                  </a:moveTo>
                  <a:cubicBezTo>
                    <a:pt x="38" y="1"/>
                    <a:pt x="33" y="2"/>
                    <a:pt x="29" y="6"/>
                  </a:cubicBezTo>
                  <a:cubicBezTo>
                    <a:pt x="15" y="6"/>
                    <a:pt x="1" y="34"/>
                    <a:pt x="15" y="48"/>
                  </a:cubicBezTo>
                  <a:cubicBezTo>
                    <a:pt x="15" y="58"/>
                    <a:pt x="29" y="68"/>
                    <a:pt x="42" y="68"/>
                  </a:cubicBezTo>
                  <a:cubicBezTo>
                    <a:pt x="47" y="68"/>
                    <a:pt x="53" y="66"/>
                    <a:pt x="57" y="62"/>
                  </a:cubicBezTo>
                  <a:cubicBezTo>
                    <a:pt x="71" y="62"/>
                    <a:pt x="85" y="34"/>
                    <a:pt x="71" y="20"/>
                  </a:cubicBezTo>
                  <a:cubicBezTo>
                    <a:pt x="71" y="10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591;p45"/>
            <p:cNvSpPr/>
            <p:nvPr/>
          </p:nvSpPr>
          <p:spPr>
            <a:xfrm>
              <a:off x="620048" y="1531454"/>
              <a:ext cx="5616" cy="5021"/>
            </a:xfrm>
            <a:custGeom>
              <a:avLst/>
              <a:gdLst/>
              <a:ahLst/>
              <a:cxnLst/>
              <a:rect l="l" t="t" r="r" b="b"/>
              <a:pathLst>
                <a:path w="85" h="76" extrusionOk="0">
                  <a:moveTo>
                    <a:pt x="29" y="0"/>
                  </a:moveTo>
                  <a:cubicBezTo>
                    <a:pt x="15" y="14"/>
                    <a:pt x="1" y="28"/>
                    <a:pt x="15" y="56"/>
                  </a:cubicBezTo>
                  <a:cubicBezTo>
                    <a:pt x="15" y="66"/>
                    <a:pt x="29" y="76"/>
                    <a:pt x="42" y="76"/>
                  </a:cubicBezTo>
                  <a:cubicBezTo>
                    <a:pt x="47" y="76"/>
                    <a:pt x="52" y="74"/>
                    <a:pt x="57" y="70"/>
                  </a:cubicBezTo>
                  <a:cubicBezTo>
                    <a:pt x="70" y="56"/>
                    <a:pt x="84" y="42"/>
                    <a:pt x="70" y="28"/>
                  </a:cubicBezTo>
                  <a:cubicBezTo>
                    <a:pt x="70" y="0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592;p45"/>
            <p:cNvSpPr/>
            <p:nvPr/>
          </p:nvSpPr>
          <p:spPr>
            <a:xfrm>
              <a:off x="602541" y="1506548"/>
              <a:ext cx="6012" cy="4889"/>
            </a:xfrm>
            <a:custGeom>
              <a:avLst/>
              <a:gdLst/>
              <a:ahLst/>
              <a:cxnLst/>
              <a:rect l="l" t="t" r="r" b="b"/>
              <a:pathLst>
                <a:path w="91" h="74" extrusionOk="0">
                  <a:moveTo>
                    <a:pt x="29" y="1"/>
                  </a:moveTo>
                  <a:cubicBezTo>
                    <a:pt x="1" y="15"/>
                    <a:pt x="1" y="29"/>
                    <a:pt x="15" y="57"/>
                  </a:cubicBezTo>
                  <a:cubicBezTo>
                    <a:pt x="19" y="69"/>
                    <a:pt x="28" y="74"/>
                    <a:pt x="37" y="74"/>
                  </a:cubicBezTo>
                  <a:cubicBezTo>
                    <a:pt x="61" y="74"/>
                    <a:pt x="90" y="44"/>
                    <a:pt x="70" y="15"/>
                  </a:cubicBezTo>
                  <a:cubicBezTo>
                    <a:pt x="70" y="1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593;p45"/>
            <p:cNvSpPr/>
            <p:nvPr/>
          </p:nvSpPr>
          <p:spPr>
            <a:xfrm>
              <a:off x="639802" y="1539514"/>
              <a:ext cx="5946" cy="3039"/>
            </a:xfrm>
            <a:custGeom>
              <a:avLst/>
              <a:gdLst/>
              <a:ahLst/>
              <a:cxnLst/>
              <a:rect l="l" t="t" r="r" b="b"/>
              <a:pathLst>
                <a:path w="90" h="46" extrusionOk="0">
                  <a:moveTo>
                    <a:pt x="16" y="0"/>
                  </a:moveTo>
                  <a:cubicBezTo>
                    <a:pt x="6" y="0"/>
                    <a:pt x="0" y="5"/>
                    <a:pt x="9" y="18"/>
                  </a:cubicBezTo>
                  <a:cubicBezTo>
                    <a:pt x="9" y="46"/>
                    <a:pt x="36" y="46"/>
                    <a:pt x="50" y="46"/>
                  </a:cubicBezTo>
                  <a:cubicBezTo>
                    <a:pt x="89" y="26"/>
                    <a:pt x="40" y="0"/>
                    <a:pt x="1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594;p45"/>
            <p:cNvSpPr/>
            <p:nvPr/>
          </p:nvSpPr>
          <p:spPr>
            <a:xfrm>
              <a:off x="570301" y="1484680"/>
              <a:ext cx="10174" cy="13675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133" y="1"/>
                  </a:moveTo>
                  <a:cubicBezTo>
                    <a:pt x="130" y="1"/>
                    <a:pt x="126" y="4"/>
                    <a:pt x="126" y="11"/>
                  </a:cubicBezTo>
                  <a:lnTo>
                    <a:pt x="1" y="178"/>
                  </a:lnTo>
                  <a:lnTo>
                    <a:pt x="1" y="206"/>
                  </a:lnTo>
                  <a:lnTo>
                    <a:pt x="14" y="206"/>
                  </a:lnTo>
                  <a:lnTo>
                    <a:pt x="140" y="25"/>
                  </a:lnTo>
                  <a:cubicBezTo>
                    <a:pt x="154" y="25"/>
                    <a:pt x="154" y="11"/>
                    <a:pt x="140" y="11"/>
                  </a:cubicBezTo>
                  <a:cubicBezTo>
                    <a:pt x="140" y="4"/>
                    <a:pt x="13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595;p45"/>
            <p:cNvSpPr/>
            <p:nvPr/>
          </p:nvSpPr>
          <p:spPr>
            <a:xfrm>
              <a:off x="576776" y="1489965"/>
              <a:ext cx="10174" cy="13015"/>
            </a:xfrm>
            <a:custGeom>
              <a:avLst/>
              <a:gdLst/>
              <a:ahLst/>
              <a:cxnLst/>
              <a:rect l="l" t="t" r="r" b="b"/>
              <a:pathLst>
                <a:path w="154" h="197" extrusionOk="0">
                  <a:moveTo>
                    <a:pt x="126" y="1"/>
                  </a:moveTo>
                  <a:lnTo>
                    <a:pt x="0" y="182"/>
                  </a:lnTo>
                  <a:cubicBezTo>
                    <a:pt x="0" y="182"/>
                    <a:pt x="0" y="196"/>
                    <a:pt x="0" y="196"/>
                  </a:cubicBezTo>
                  <a:lnTo>
                    <a:pt x="28" y="196"/>
                  </a:lnTo>
                  <a:lnTo>
                    <a:pt x="154" y="29"/>
                  </a:lnTo>
                  <a:cubicBezTo>
                    <a:pt x="154" y="15"/>
                    <a:pt x="154" y="15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596;p45"/>
            <p:cNvSpPr/>
            <p:nvPr/>
          </p:nvSpPr>
          <p:spPr>
            <a:xfrm>
              <a:off x="584109" y="1494854"/>
              <a:ext cx="10240" cy="13411"/>
            </a:xfrm>
            <a:custGeom>
              <a:avLst/>
              <a:gdLst/>
              <a:ahLst/>
              <a:cxnLst/>
              <a:rect l="l" t="t" r="r" b="b"/>
              <a:pathLst>
                <a:path w="155" h="203" extrusionOk="0">
                  <a:moveTo>
                    <a:pt x="140" y="0"/>
                  </a:moveTo>
                  <a:cubicBezTo>
                    <a:pt x="137" y="0"/>
                    <a:pt x="133" y="3"/>
                    <a:pt x="126" y="10"/>
                  </a:cubicBezTo>
                  <a:lnTo>
                    <a:pt x="1" y="178"/>
                  </a:lnTo>
                  <a:cubicBezTo>
                    <a:pt x="1" y="178"/>
                    <a:pt x="1" y="192"/>
                    <a:pt x="1" y="192"/>
                  </a:cubicBezTo>
                  <a:cubicBezTo>
                    <a:pt x="1" y="199"/>
                    <a:pt x="4" y="202"/>
                    <a:pt x="9" y="202"/>
                  </a:cubicBezTo>
                  <a:cubicBezTo>
                    <a:pt x="15" y="202"/>
                    <a:pt x="22" y="199"/>
                    <a:pt x="29" y="192"/>
                  </a:cubicBezTo>
                  <a:lnTo>
                    <a:pt x="154" y="24"/>
                  </a:lnTo>
                  <a:cubicBezTo>
                    <a:pt x="154" y="24"/>
                    <a:pt x="154" y="10"/>
                    <a:pt x="154" y="10"/>
                  </a:cubicBezTo>
                  <a:cubicBezTo>
                    <a:pt x="147" y="3"/>
                    <a:pt x="144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597;p45"/>
            <p:cNvSpPr/>
            <p:nvPr/>
          </p:nvSpPr>
          <p:spPr>
            <a:xfrm>
              <a:off x="590583" y="1500139"/>
              <a:ext cx="11099" cy="13609"/>
            </a:xfrm>
            <a:custGeom>
              <a:avLst/>
              <a:gdLst/>
              <a:ahLst/>
              <a:cxnLst/>
              <a:rect l="l" t="t" r="r" b="b"/>
              <a:pathLst>
                <a:path w="168" h="206" extrusionOk="0">
                  <a:moveTo>
                    <a:pt x="140" y="0"/>
                  </a:moveTo>
                  <a:lnTo>
                    <a:pt x="14" y="182"/>
                  </a:lnTo>
                  <a:cubicBezTo>
                    <a:pt x="0" y="182"/>
                    <a:pt x="0" y="195"/>
                    <a:pt x="14" y="195"/>
                  </a:cubicBezTo>
                  <a:cubicBezTo>
                    <a:pt x="14" y="202"/>
                    <a:pt x="18" y="206"/>
                    <a:pt x="21" y="206"/>
                  </a:cubicBezTo>
                  <a:cubicBezTo>
                    <a:pt x="25" y="206"/>
                    <a:pt x="28" y="202"/>
                    <a:pt x="28" y="195"/>
                  </a:cubicBezTo>
                  <a:lnTo>
                    <a:pt x="154" y="28"/>
                  </a:lnTo>
                  <a:cubicBezTo>
                    <a:pt x="168" y="14"/>
                    <a:pt x="168" y="14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598;p45"/>
            <p:cNvSpPr/>
            <p:nvPr/>
          </p:nvSpPr>
          <p:spPr>
            <a:xfrm>
              <a:off x="597916" y="1505623"/>
              <a:ext cx="10240" cy="13015"/>
            </a:xfrm>
            <a:custGeom>
              <a:avLst/>
              <a:gdLst/>
              <a:ahLst/>
              <a:cxnLst/>
              <a:rect l="l" t="t" r="r" b="b"/>
              <a:pathLst>
                <a:path w="155" h="197" extrusionOk="0">
                  <a:moveTo>
                    <a:pt x="127" y="1"/>
                  </a:moveTo>
                  <a:lnTo>
                    <a:pt x="1" y="182"/>
                  </a:lnTo>
                  <a:cubicBezTo>
                    <a:pt x="1" y="182"/>
                    <a:pt x="1" y="196"/>
                    <a:pt x="1" y="196"/>
                  </a:cubicBezTo>
                  <a:lnTo>
                    <a:pt x="29" y="196"/>
                  </a:lnTo>
                  <a:lnTo>
                    <a:pt x="154" y="15"/>
                  </a:lnTo>
                  <a:cubicBezTo>
                    <a:pt x="154" y="15"/>
                    <a:pt x="154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599;p45"/>
            <p:cNvSpPr/>
            <p:nvPr/>
          </p:nvSpPr>
          <p:spPr>
            <a:xfrm>
              <a:off x="605316" y="1510247"/>
              <a:ext cx="10174" cy="13675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126" y="1"/>
                  </a:moveTo>
                  <a:lnTo>
                    <a:pt x="1" y="182"/>
                  </a:lnTo>
                  <a:cubicBezTo>
                    <a:pt x="1" y="182"/>
                    <a:pt x="1" y="196"/>
                    <a:pt x="1" y="196"/>
                  </a:cubicBezTo>
                  <a:cubicBezTo>
                    <a:pt x="1" y="203"/>
                    <a:pt x="4" y="206"/>
                    <a:pt x="8" y="206"/>
                  </a:cubicBezTo>
                  <a:cubicBezTo>
                    <a:pt x="11" y="206"/>
                    <a:pt x="15" y="203"/>
                    <a:pt x="15" y="196"/>
                  </a:cubicBezTo>
                  <a:lnTo>
                    <a:pt x="140" y="29"/>
                  </a:lnTo>
                  <a:cubicBezTo>
                    <a:pt x="154" y="15"/>
                    <a:pt x="154" y="15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600;p45"/>
            <p:cNvSpPr/>
            <p:nvPr/>
          </p:nvSpPr>
          <p:spPr>
            <a:xfrm>
              <a:off x="611790" y="1515797"/>
              <a:ext cx="10174" cy="12949"/>
            </a:xfrm>
            <a:custGeom>
              <a:avLst/>
              <a:gdLst/>
              <a:ahLst/>
              <a:cxnLst/>
              <a:rect l="l" t="t" r="r" b="b"/>
              <a:pathLst>
                <a:path w="154" h="196" extrusionOk="0">
                  <a:moveTo>
                    <a:pt x="140" y="0"/>
                  </a:moveTo>
                  <a:lnTo>
                    <a:pt x="14" y="182"/>
                  </a:lnTo>
                  <a:cubicBezTo>
                    <a:pt x="0" y="182"/>
                    <a:pt x="0" y="196"/>
                    <a:pt x="14" y="196"/>
                  </a:cubicBezTo>
                  <a:lnTo>
                    <a:pt x="28" y="196"/>
                  </a:lnTo>
                  <a:lnTo>
                    <a:pt x="154" y="14"/>
                  </a:lnTo>
                  <a:cubicBezTo>
                    <a:pt x="154" y="14"/>
                    <a:pt x="154" y="0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601;p45"/>
            <p:cNvSpPr/>
            <p:nvPr/>
          </p:nvSpPr>
          <p:spPr>
            <a:xfrm>
              <a:off x="535287" y="1473053"/>
              <a:ext cx="38780" cy="5351"/>
            </a:xfrm>
            <a:custGeom>
              <a:avLst/>
              <a:gdLst/>
              <a:ahLst/>
              <a:cxnLst/>
              <a:rect l="l" t="t" r="r" b="b"/>
              <a:pathLst>
                <a:path w="587" h="81" extrusionOk="0">
                  <a:moveTo>
                    <a:pt x="367" y="0"/>
                  </a:moveTo>
                  <a:cubicBezTo>
                    <a:pt x="342" y="0"/>
                    <a:pt x="318" y="2"/>
                    <a:pt x="293" y="6"/>
                  </a:cubicBezTo>
                  <a:cubicBezTo>
                    <a:pt x="196" y="6"/>
                    <a:pt x="98" y="20"/>
                    <a:pt x="0" y="48"/>
                  </a:cubicBezTo>
                  <a:cubicBezTo>
                    <a:pt x="72" y="68"/>
                    <a:pt x="143" y="81"/>
                    <a:pt x="215" y="81"/>
                  </a:cubicBezTo>
                  <a:cubicBezTo>
                    <a:pt x="241" y="81"/>
                    <a:pt x="267" y="79"/>
                    <a:pt x="293" y="75"/>
                  </a:cubicBezTo>
                  <a:cubicBezTo>
                    <a:pt x="320" y="79"/>
                    <a:pt x="346" y="81"/>
                    <a:pt x="372" y="81"/>
                  </a:cubicBezTo>
                  <a:cubicBezTo>
                    <a:pt x="443" y="81"/>
                    <a:pt x="515" y="68"/>
                    <a:pt x="586" y="48"/>
                  </a:cubicBezTo>
                  <a:cubicBezTo>
                    <a:pt x="513" y="16"/>
                    <a:pt x="440" y="0"/>
                    <a:pt x="367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602;p45"/>
            <p:cNvSpPr/>
            <p:nvPr/>
          </p:nvSpPr>
          <p:spPr>
            <a:xfrm>
              <a:off x="528812" y="1455876"/>
              <a:ext cx="188087" cy="137415"/>
            </a:xfrm>
            <a:custGeom>
              <a:avLst/>
              <a:gdLst/>
              <a:ahLst/>
              <a:cxnLst/>
              <a:rect l="l" t="t" r="r" b="b"/>
              <a:pathLst>
                <a:path w="2847" h="2080" extrusionOk="0">
                  <a:moveTo>
                    <a:pt x="2846" y="2079"/>
                  </a:moveTo>
                  <a:lnTo>
                    <a:pt x="2372" y="1661"/>
                  </a:lnTo>
                  <a:lnTo>
                    <a:pt x="71" y="1"/>
                  </a:lnTo>
                  <a:lnTo>
                    <a:pt x="1" y="98"/>
                  </a:lnTo>
                  <a:lnTo>
                    <a:pt x="2316" y="177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603;p45"/>
            <p:cNvSpPr/>
            <p:nvPr/>
          </p:nvSpPr>
          <p:spPr>
            <a:xfrm>
              <a:off x="494723" y="1419936"/>
              <a:ext cx="38780" cy="51663"/>
            </a:xfrm>
            <a:custGeom>
              <a:avLst/>
              <a:gdLst/>
              <a:ahLst/>
              <a:cxnLst/>
              <a:rect l="l" t="t" r="r" b="b"/>
              <a:pathLst>
                <a:path w="587" h="782" extrusionOk="0">
                  <a:moveTo>
                    <a:pt x="587" y="1"/>
                  </a:moveTo>
                  <a:lnTo>
                    <a:pt x="1" y="782"/>
                  </a:lnTo>
                  <a:cubicBezTo>
                    <a:pt x="335" y="656"/>
                    <a:pt x="559" y="349"/>
                    <a:pt x="587" y="1"/>
                  </a:cubicBezTo>
                  <a:close/>
                </a:path>
              </a:pathLst>
            </a:custGeom>
            <a:solidFill>
              <a:srgbClr val="056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604;p45"/>
            <p:cNvSpPr/>
            <p:nvPr/>
          </p:nvSpPr>
          <p:spPr>
            <a:xfrm>
              <a:off x="419144" y="1379637"/>
              <a:ext cx="114359" cy="91962"/>
            </a:xfrm>
            <a:custGeom>
              <a:avLst/>
              <a:gdLst/>
              <a:ahLst/>
              <a:cxnLst/>
              <a:rect l="l" t="t" r="r" b="b"/>
              <a:pathLst>
                <a:path w="1731" h="1392" extrusionOk="0">
                  <a:moveTo>
                    <a:pt x="601" y="1"/>
                  </a:moveTo>
                  <a:cubicBezTo>
                    <a:pt x="499" y="1"/>
                    <a:pt x="398" y="46"/>
                    <a:pt x="308" y="164"/>
                  </a:cubicBezTo>
                  <a:cubicBezTo>
                    <a:pt x="308" y="178"/>
                    <a:pt x="294" y="178"/>
                    <a:pt x="294" y="192"/>
                  </a:cubicBezTo>
                  <a:cubicBezTo>
                    <a:pt x="1" y="653"/>
                    <a:pt x="796" y="945"/>
                    <a:pt x="922" y="1015"/>
                  </a:cubicBezTo>
                  <a:cubicBezTo>
                    <a:pt x="1047" y="1085"/>
                    <a:pt x="1145" y="1392"/>
                    <a:pt x="1145" y="1392"/>
                  </a:cubicBezTo>
                  <a:cubicBezTo>
                    <a:pt x="1298" y="1322"/>
                    <a:pt x="1438" y="1210"/>
                    <a:pt x="1535" y="1071"/>
                  </a:cubicBezTo>
                  <a:cubicBezTo>
                    <a:pt x="1563" y="1043"/>
                    <a:pt x="1591" y="1001"/>
                    <a:pt x="1619" y="945"/>
                  </a:cubicBezTo>
                  <a:cubicBezTo>
                    <a:pt x="1675" y="848"/>
                    <a:pt x="1703" y="736"/>
                    <a:pt x="1731" y="611"/>
                  </a:cubicBezTo>
                  <a:cubicBezTo>
                    <a:pt x="1577" y="611"/>
                    <a:pt x="1438" y="569"/>
                    <a:pt x="1312" y="499"/>
                  </a:cubicBezTo>
                  <a:cubicBezTo>
                    <a:pt x="1228" y="415"/>
                    <a:pt x="908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605;p45"/>
            <p:cNvSpPr/>
            <p:nvPr/>
          </p:nvSpPr>
          <p:spPr>
            <a:xfrm>
              <a:off x="416436" y="1390471"/>
              <a:ext cx="84827" cy="81128"/>
            </a:xfrm>
            <a:custGeom>
              <a:avLst/>
              <a:gdLst/>
              <a:ahLst/>
              <a:cxnLst/>
              <a:rect l="l" t="t" r="r" b="b"/>
              <a:pathLst>
                <a:path w="1284" h="1228" extrusionOk="0">
                  <a:moveTo>
                    <a:pt x="349" y="0"/>
                  </a:moveTo>
                  <a:lnTo>
                    <a:pt x="349" y="0"/>
                  </a:lnTo>
                  <a:cubicBezTo>
                    <a:pt x="0" y="475"/>
                    <a:pt x="837" y="781"/>
                    <a:pt x="963" y="851"/>
                  </a:cubicBezTo>
                  <a:cubicBezTo>
                    <a:pt x="1088" y="935"/>
                    <a:pt x="1186" y="1228"/>
                    <a:pt x="1186" y="1228"/>
                  </a:cubicBezTo>
                  <a:cubicBezTo>
                    <a:pt x="1186" y="1116"/>
                    <a:pt x="1283" y="921"/>
                    <a:pt x="739" y="670"/>
                  </a:cubicBezTo>
                  <a:cubicBezTo>
                    <a:pt x="195" y="405"/>
                    <a:pt x="349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606;p45"/>
            <p:cNvSpPr/>
            <p:nvPr/>
          </p:nvSpPr>
          <p:spPr>
            <a:xfrm>
              <a:off x="451450" y="1406327"/>
              <a:ext cx="36005" cy="26690"/>
            </a:xfrm>
            <a:custGeom>
              <a:avLst/>
              <a:gdLst/>
              <a:ahLst/>
              <a:cxnLst/>
              <a:rect l="l" t="t" r="r" b="b"/>
              <a:pathLst>
                <a:path w="545" h="404" extrusionOk="0">
                  <a:moveTo>
                    <a:pt x="139" y="1"/>
                  </a:moveTo>
                  <a:cubicBezTo>
                    <a:pt x="101" y="1"/>
                    <a:pt x="72" y="13"/>
                    <a:pt x="56" y="39"/>
                  </a:cubicBezTo>
                  <a:cubicBezTo>
                    <a:pt x="0" y="95"/>
                    <a:pt x="70" y="221"/>
                    <a:pt x="195" y="318"/>
                  </a:cubicBezTo>
                  <a:cubicBezTo>
                    <a:pt x="276" y="372"/>
                    <a:pt x="363" y="403"/>
                    <a:pt x="426" y="403"/>
                  </a:cubicBezTo>
                  <a:cubicBezTo>
                    <a:pt x="460" y="403"/>
                    <a:pt x="487" y="394"/>
                    <a:pt x="502" y="374"/>
                  </a:cubicBezTo>
                  <a:cubicBezTo>
                    <a:pt x="544" y="304"/>
                    <a:pt x="488" y="179"/>
                    <a:pt x="363" y="95"/>
                  </a:cubicBezTo>
                  <a:cubicBezTo>
                    <a:pt x="285" y="34"/>
                    <a:pt x="201" y="1"/>
                    <a:pt x="13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607;p45"/>
            <p:cNvSpPr/>
            <p:nvPr/>
          </p:nvSpPr>
          <p:spPr>
            <a:xfrm>
              <a:off x="710359" y="1607957"/>
              <a:ext cx="56287" cy="82053"/>
            </a:xfrm>
            <a:custGeom>
              <a:avLst/>
              <a:gdLst/>
              <a:ahLst/>
              <a:cxnLst/>
              <a:rect l="l" t="t" r="r" b="b"/>
              <a:pathLst>
                <a:path w="852" h="1242" extrusionOk="0">
                  <a:moveTo>
                    <a:pt x="280" y="0"/>
                  </a:moveTo>
                  <a:cubicBezTo>
                    <a:pt x="280" y="0"/>
                    <a:pt x="322" y="84"/>
                    <a:pt x="98" y="656"/>
                  </a:cubicBezTo>
                  <a:cubicBezTo>
                    <a:pt x="1" y="935"/>
                    <a:pt x="98" y="1074"/>
                    <a:pt x="210" y="1144"/>
                  </a:cubicBezTo>
                  <a:cubicBezTo>
                    <a:pt x="377" y="1242"/>
                    <a:pt x="600" y="1214"/>
                    <a:pt x="726" y="1060"/>
                  </a:cubicBezTo>
                  <a:cubicBezTo>
                    <a:pt x="810" y="949"/>
                    <a:pt x="852" y="781"/>
                    <a:pt x="656" y="558"/>
                  </a:cubicBezTo>
                  <a:cubicBezTo>
                    <a:pt x="266" y="98"/>
                    <a:pt x="280" y="0"/>
                    <a:pt x="280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608;p45"/>
            <p:cNvSpPr/>
            <p:nvPr/>
          </p:nvSpPr>
          <p:spPr>
            <a:xfrm>
              <a:off x="879023" y="1555436"/>
              <a:ext cx="1711282" cy="276482"/>
            </a:xfrm>
            <a:custGeom>
              <a:avLst/>
              <a:gdLst/>
              <a:ahLst/>
              <a:cxnLst/>
              <a:rect l="l" t="t" r="r" b="b"/>
              <a:pathLst>
                <a:path w="25903" h="4185" extrusionOk="0">
                  <a:moveTo>
                    <a:pt x="23375" y="1"/>
                  </a:moveTo>
                  <a:cubicBezTo>
                    <a:pt x="19941" y="1"/>
                    <a:pt x="12721" y="476"/>
                    <a:pt x="0" y="3278"/>
                  </a:cubicBezTo>
                  <a:lnTo>
                    <a:pt x="210" y="3738"/>
                  </a:lnTo>
                  <a:lnTo>
                    <a:pt x="419" y="4185"/>
                  </a:lnTo>
                  <a:cubicBezTo>
                    <a:pt x="419" y="4185"/>
                    <a:pt x="12431" y="816"/>
                    <a:pt x="21342" y="816"/>
                  </a:cubicBezTo>
                  <a:cubicBezTo>
                    <a:pt x="22800" y="816"/>
                    <a:pt x="24175" y="906"/>
                    <a:pt x="25401" y="1116"/>
                  </a:cubicBezTo>
                  <a:lnTo>
                    <a:pt x="25708" y="530"/>
                  </a:lnTo>
                  <a:lnTo>
                    <a:pt x="25903" y="126"/>
                  </a:lnTo>
                  <a:cubicBezTo>
                    <a:pt x="25903" y="126"/>
                    <a:pt x="25138" y="1"/>
                    <a:pt x="233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609;p45"/>
            <p:cNvSpPr/>
            <p:nvPr/>
          </p:nvSpPr>
          <p:spPr>
            <a:xfrm>
              <a:off x="879023" y="1555436"/>
              <a:ext cx="1711282" cy="247017"/>
            </a:xfrm>
            <a:custGeom>
              <a:avLst/>
              <a:gdLst/>
              <a:ahLst/>
              <a:cxnLst/>
              <a:rect l="l" t="t" r="r" b="b"/>
              <a:pathLst>
                <a:path w="25903" h="3739" extrusionOk="0">
                  <a:moveTo>
                    <a:pt x="23375" y="1"/>
                  </a:moveTo>
                  <a:cubicBezTo>
                    <a:pt x="19941" y="1"/>
                    <a:pt x="12721" y="476"/>
                    <a:pt x="0" y="3278"/>
                  </a:cubicBezTo>
                  <a:lnTo>
                    <a:pt x="210" y="3738"/>
                  </a:lnTo>
                  <a:cubicBezTo>
                    <a:pt x="11266" y="882"/>
                    <a:pt x="18634" y="371"/>
                    <a:pt x="22493" y="371"/>
                  </a:cubicBezTo>
                  <a:cubicBezTo>
                    <a:pt x="24647" y="371"/>
                    <a:pt x="25708" y="530"/>
                    <a:pt x="25708" y="530"/>
                  </a:cubicBezTo>
                  <a:lnTo>
                    <a:pt x="25903" y="126"/>
                  </a:lnTo>
                  <a:cubicBezTo>
                    <a:pt x="25903" y="126"/>
                    <a:pt x="25138" y="1"/>
                    <a:pt x="2337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610;p45"/>
            <p:cNvSpPr/>
            <p:nvPr/>
          </p:nvSpPr>
          <p:spPr>
            <a:xfrm>
              <a:off x="598841" y="1746958"/>
              <a:ext cx="361309" cy="170844"/>
            </a:xfrm>
            <a:custGeom>
              <a:avLst/>
              <a:gdLst/>
              <a:ahLst/>
              <a:cxnLst/>
              <a:rect l="l" t="t" r="r" b="b"/>
              <a:pathLst>
                <a:path w="5469" h="2586" extrusionOk="0">
                  <a:moveTo>
                    <a:pt x="4416" y="0"/>
                  </a:moveTo>
                  <a:cubicBezTo>
                    <a:pt x="4358" y="0"/>
                    <a:pt x="4300" y="5"/>
                    <a:pt x="4241" y="16"/>
                  </a:cubicBezTo>
                  <a:lnTo>
                    <a:pt x="880" y="658"/>
                  </a:lnTo>
                  <a:cubicBezTo>
                    <a:pt x="350" y="756"/>
                    <a:pt x="1" y="1258"/>
                    <a:pt x="113" y="1788"/>
                  </a:cubicBezTo>
                  <a:cubicBezTo>
                    <a:pt x="199" y="2258"/>
                    <a:pt x="604" y="2585"/>
                    <a:pt x="1064" y="2585"/>
                  </a:cubicBezTo>
                  <a:cubicBezTo>
                    <a:pt x="1123" y="2585"/>
                    <a:pt x="1182" y="2580"/>
                    <a:pt x="1242" y="2569"/>
                  </a:cubicBezTo>
                  <a:lnTo>
                    <a:pt x="4590" y="1927"/>
                  </a:lnTo>
                  <a:cubicBezTo>
                    <a:pt x="5120" y="1830"/>
                    <a:pt x="5469" y="1314"/>
                    <a:pt x="5371" y="798"/>
                  </a:cubicBezTo>
                  <a:cubicBezTo>
                    <a:pt x="5285" y="327"/>
                    <a:pt x="4869" y="0"/>
                    <a:pt x="4416" y="0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611;p45"/>
            <p:cNvSpPr/>
            <p:nvPr/>
          </p:nvSpPr>
          <p:spPr>
            <a:xfrm>
              <a:off x="3540319" y="1429185"/>
              <a:ext cx="487560" cy="515505"/>
            </a:xfrm>
            <a:custGeom>
              <a:avLst/>
              <a:gdLst/>
              <a:ahLst/>
              <a:cxnLst/>
              <a:rect l="l" t="t" r="r" b="b"/>
              <a:pathLst>
                <a:path w="7380" h="7803" extrusionOk="0">
                  <a:moveTo>
                    <a:pt x="2930" y="0"/>
                  </a:moveTo>
                  <a:cubicBezTo>
                    <a:pt x="2470" y="0"/>
                    <a:pt x="2023" y="140"/>
                    <a:pt x="1647" y="391"/>
                  </a:cubicBezTo>
                  <a:cubicBezTo>
                    <a:pt x="1535" y="474"/>
                    <a:pt x="1438" y="558"/>
                    <a:pt x="1340" y="642"/>
                  </a:cubicBezTo>
                  <a:cubicBezTo>
                    <a:pt x="1131" y="670"/>
                    <a:pt x="935" y="725"/>
                    <a:pt x="768" y="837"/>
                  </a:cubicBezTo>
                  <a:cubicBezTo>
                    <a:pt x="280" y="1172"/>
                    <a:pt x="1" y="1716"/>
                    <a:pt x="15" y="2288"/>
                  </a:cubicBezTo>
                  <a:cubicBezTo>
                    <a:pt x="15" y="3125"/>
                    <a:pt x="545" y="3808"/>
                    <a:pt x="1228" y="3934"/>
                  </a:cubicBezTo>
                  <a:cubicBezTo>
                    <a:pt x="1200" y="4045"/>
                    <a:pt x="1186" y="4171"/>
                    <a:pt x="1186" y="4296"/>
                  </a:cubicBezTo>
                  <a:cubicBezTo>
                    <a:pt x="1186" y="5064"/>
                    <a:pt x="1717" y="5719"/>
                    <a:pt x="2470" y="5873"/>
                  </a:cubicBezTo>
                  <a:cubicBezTo>
                    <a:pt x="2358" y="6012"/>
                    <a:pt x="2288" y="6193"/>
                    <a:pt x="2288" y="6375"/>
                  </a:cubicBezTo>
                  <a:cubicBezTo>
                    <a:pt x="2288" y="6682"/>
                    <a:pt x="2470" y="6974"/>
                    <a:pt x="2749" y="7100"/>
                  </a:cubicBezTo>
                  <a:cubicBezTo>
                    <a:pt x="2735" y="7156"/>
                    <a:pt x="2735" y="7212"/>
                    <a:pt x="2735" y="7253"/>
                  </a:cubicBezTo>
                  <a:cubicBezTo>
                    <a:pt x="2735" y="7594"/>
                    <a:pt x="3002" y="7803"/>
                    <a:pt x="3277" y="7803"/>
                  </a:cubicBezTo>
                  <a:cubicBezTo>
                    <a:pt x="3442" y="7803"/>
                    <a:pt x="3610" y="7728"/>
                    <a:pt x="3725" y="7560"/>
                  </a:cubicBezTo>
                  <a:cubicBezTo>
                    <a:pt x="4060" y="7491"/>
                    <a:pt x="4311" y="7198"/>
                    <a:pt x="4325" y="6849"/>
                  </a:cubicBezTo>
                  <a:cubicBezTo>
                    <a:pt x="4576" y="6779"/>
                    <a:pt x="4813" y="6654"/>
                    <a:pt x="5008" y="6458"/>
                  </a:cubicBezTo>
                  <a:cubicBezTo>
                    <a:pt x="5232" y="6235"/>
                    <a:pt x="5385" y="5928"/>
                    <a:pt x="5427" y="5608"/>
                  </a:cubicBezTo>
                  <a:cubicBezTo>
                    <a:pt x="5650" y="5538"/>
                    <a:pt x="5859" y="5426"/>
                    <a:pt x="6041" y="5287"/>
                  </a:cubicBezTo>
                  <a:cubicBezTo>
                    <a:pt x="6585" y="4854"/>
                    <a:pt x="6822" y="4157"/>
                    <a:pt x="6682" y="3487"/>
                  </a:cubicBezTo>
                  <a:cubicBezTo>
                    <a:pt x="7087" y="3236"/>
                    <a:pt x="7352" y="2790"/>
                    <a:pt x="7380" y="2302"/>
                  </a:cubicBezTo>
                  <a:cubicBezTo>
                    <a:pt x="7380" y="1381"/>
                    <a:pt x="6347" y="642"/>
                    <a:pt x="5078" y="642"/>
                  </a:cubicBezTo>
                  <a:cubicBezTo>
                    <a:pt x="4911" y="642"/>
                    <a:pt x="4729" y="656"/>
                    <a:pt x="4562" y="684"/>
                  </a:cubicBezTo>
                  <a:cubicBezTo>
                    <a:pt x="4130" y="251"/>
                    <a:pt x="3544" y="0"/>
                    <a:pt x="2930" y="0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12;p45"/>
            <p:cNvSpPr/>
            <p:nvPr/>
          </p:nvSpPr>
          <p:spPr>
            <a:xfrm>
              <a:off x="3519178" y="1485407"/>
              <a:ext cx="352060" cy="459284"/>
            </a:xfrm>
            <a:custGeom>
              <a:avLst/>
              <a:gdLst/>
              <a:ahLst/>
              <a:cxnLst/>
              <a:rect l="l" t="t" r="r" b="b"/>
              <a:pathLst>
                <a:path w="5329" h="6952" extrusionOk="0">
                  <a:moveTo>
                    <a:pt x="1088" y="0"/>
                  </a:moveTo>
                  <a:cubicBezTo>
                    <a:pt x="614" y="321"/>
                    <a:pt x="335" y="865"/>
                    <a:pt x="349" y="1437"/>
                  </a:cubicBezTo>
                  <a:cubicBezTo>
                    <a:pt x="335" y="2274"/>
                    <a:pt x="865" y="2957"/>
                    <a:pt x="1548" y="3083"/>
                  </a:cubicBezTo>
                  <a:cubicBezTo>
                    <a:pt x="1520" y="3194"/>
                    <a:pt x="1506" y="3320"/>
                    <a:pt x="1506" y="3445"/>
                  </a:cubicBezTo>
                  <a:cubicBezTo>
                    <a:pt x="1506" y="4213"/>
                    <a:pt x="2037" y="4868"/>
                    <a:pt x="2790" y="5022"/>
                  </a:cubicBezTo>
                  <a:cubicBezTo>
                    <a:pt x="2678" y="5161"/>
                    <a:pt x="2608" y="5342"/>
                    <a:pt x="2608" y="5524"/>
                  </a:cubicBezTo>
                  <a:cubicBezTo>
                    <a:pt x="2608" y="5831"/>
                    <a:pt x="2790" y="6123"/>
                    <a:pt x="3069" y="6249"/>
                  </a:cubicBezTo>
                  <a:cubicBezTo>
                    <a:pt x="3055" y="6305"/>
                    <a:pt x="3055" y="6361"/>
                    <a:pt x="3055" y="6402"/>
                  </a:cubicBezTo>
                  <a:cubicBezTo>
                    <a:pt x="3055" y="6743"/>
                    <a:pt x="3322" y="6952"/>
                    <a:pt x="3597" y="6952"/>
                  </a:cubicBezTo>
                  <a:cubicBezTo>
                    <a:pt x="3762" y="6952"/>
                    <a:pt x="3930" y="6877"/>
                    <a:pt x="4045" y="6709"/>
                  </a:cubicBezTo>
                  <a:cubicBezTo>
                    <a:pt x="4380" y="6640"/>
                    <a:pt x="4631" y="6347"/>
                    <a:pt x="4645" y="5998"/>
                  </a:cubicBezTo>
                  <a:cubicBezTo>
                    <a:pt x="4896" y="5928"/>
                    <a:pt x="5133" y="5803"/>
                    <a:pt x="5328" y="5607"/>
                  </a:cubicBezTo>
                  <a:lnTo>
                    <a:pt x="5328" y="5607"/>
                  </a:lnTo>
                  <a:cubicBezTo>
                    <a:pt x="5311" y="5612"/>
                    <a:pt x="5189" y="5637"/>
                    <a:pt x="5016" y="5637"/>
                  </a:cubicBezTo>
                  <a:cubicBezTo>
                    <a:pt x="4624" y="5637"/>
                    <a:pt x="3968" y="5508"/>
                    <a:pt x="3669" y="4715"/>
                  </a:cubicBezTo>
                  <a:cubicBezTo>
                    <a:pt x="3669" y="4715"/>
                    <a:pt x="3511" y="4767"/>
                    <a:pt x="3307" y="4767"/>
                  </a:cubicBezTo>
                  <a:cubicBezTo>
                    <a:pt x="3117" y="4767"/>
                    <a:pt x="2887" y="4722"/>
                    <a:pt x="2706" y="4547"/>
                  </a:cubicBezTo>
                  <a:cubicBezTo>
                    <a:pt x="2706" y="4547"/>
                    <a:pt x="2455" y="3892"/>
                    <a:pt x="3236" y="3682"/>
                  </a:cubicBezTo>
                  <a:lnTo>
                    <a:pt x="3236" y="3682"/>
                  </a:lnTo>
                  <a:cubicBezTo>
                    <a:pt x="3236" y="3682"/>
                    <a:pt x="3235" y="3682"/>
                    <a:pt x="3232" y="3682"/>
                  </a:cubicBezTo>
                  <a:cubicBezTo>
                    <a:pt x="3147" y="3682"/>
                    <a:pt x="1752" y="3669"/>
                    <a:pt x="2037" y="2804"/>
                  </a:cubicBezTo>
                  <a:cubicBezTo>
                    <a:pt x="2037" y="2804"/>
                    <a:pt x="0" y="2776"/>
                    <a:pt x="1088" y="0"/>
                  </a:cubicBezTo>
                  <a:close/>
                </a:path>
              </a:pathLst>
            </a:custGeom>
            <a:solidFill>
              <a:srgbClr val="D1B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613;p45"/>
            <p:cNvSpPr/>
            <p:nvPr/>
          </p:nvSpPr>
          <p:spPr>
            <a:xfrm>
              <a:off x="3649062" y="1429185"/>
              <a:ext cx="378817" cy="349286"/>
            </a:xfrm>
            <a:custGeom>
              <a:avLst/>
              <a:gdLst/>
              <a:ahLst/>
              <a:cxnLst/>
              <a:rect l="l" t="t" r="r" b="b"/>
              <a:pathLst>
                <a:path w="5734" h="5287" extrusionOk="0">
                  <a:moveTo>
                    <a:pt x="1284" y="0"/>
                  </a:moveTo>
                  <a:cubicBezTo>
                    <a:pt x="824" y="0"/>
                    <a:pt x="377" y="140"/>
                    <a:pt x="1" y="391"/>
                  </a:cubicBezTo>
                  <a:cubicBezTo>
                    <a:pt x="355" y="253"/>
                    <a:pt x="687" y="197"/>
                    <a:pt x="992" y="197"/>
                  </a:cubicBezTo>
                  <a:cubicBezTo>
                    <a:pt x="2258" y="197"/>
                    <a:pt x="3056" y="1158"/>
                    <a:pt x="3056" y="1158"/>
                  </a:cubicBezTo>
                  <a:cubicBezTo>
                    <a:pt x="3290" y="1111"/>
                    <a:pt x="3495" y="1093"/>
                    <a:pt x="3673" y="1093"/>
                  </a:cubicBezTo>
                  <a:cubicBezTo>
                    <a:pt x="4290" y="1093"/>
                    <a:pt x="4576" y="1311"/>
                    <a:pt x="4576" y="1311"/>
                  </a:cubicBezTo>
                  <a:cubicBezTo>
                    <a:pt x="5734" y="2106"/>
                    <a:pt x="4604" y="3473"/>
                    <a:pt x="4604" y="3473"/>
                  </a:cubicBezTo>
                  <a:cubicBezTo>
                    <a:pt x="4869" y="4213"/>
                    <a:pt x="4409" y="5231"/>
                    <a:pt x="4395" y="5287"/>
                  </a:cubicBezTo>
                  <a:cubicBezTo>
                    <a:pt x="4939" y="4854"/>
                    <a:pt x="5176" y="4157"/>
                    <a:pt x="5022" y="3487"/>
                  </a:cubicBezTo>
                  <a:cubicBezTo>
                    <a:pt x="5441" y="3222"/>
                    <a:pt x="5706" y="2776"/>
                    <a:pt x="5720" y="2302"/>
                  </a:cubicBezTo>
                  <a:cubicBezTo>
                    <a:pt x="5720" y="1381"/>
                    <a:pt x="4701" y="642"/>
                    <a:pt x="3432" y="642"/>
                  </a:cubicBezTo>
                  <a:cubicBezTo>
                    <a:pt x="3265" y="642"/>
                    <a:pt x="3083" y="656"/>
                    <a:pt x="2916" y="684"/>
                  </a:cubicBezTo>
                  <a:cubicBezTo>
                    <a:pt x="2484" y="237"/>
                    <a:pt x="1898" y="0"/>
                    <a:pt x="1284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614;p45"/>
            <p:cNvSpPr/>
            <p:nvPr/>
          </p:nvSpPr>
          <p:spPr>
            <a:xfrm>
              <a:off x="3797444" y="1642972"/>
              <a:ext cx="105109" cy="72870"/>
            </a:xfrm>
            <a:custGeom>
              <a:avLst/>
              <a:gdLst/>
              <a:ahLst/>
              <a:cxnLst/>
              <a:rect l="l" t="t" r="r" b="b"/>
              <a:pathLst>
                <a:path w="1591" h="1103" extrusionOk="0">
                  <a:moveTo>
                    <a:pt x="768" y="0"/>
                  </a:moveTo>
                  <a:cubicBezTo>
                    <a:pt x="684" y="0"/>
                    <a:pt x="600" y="14"/>
                    <a:pt x="517" y="42"/>
                  </a:cubicBezTo>
                  <a:cubicBezTo>
                    <a:pt x="475" y="56"/>
                    <a:pt x="447" y="70"/>
                    <a:pt x="405" y="84"/>
                  </a:cubicBezTo>
                  <a:cubicBezTo>
                    <a:pt x="377" y="98"/>
                    <a:pt x="335" y="126"/>
                    <a:pt x="307" y="154"/>
                  </a:cubicBezTo>
                  <a:lnTo>
                    <a:pt x="224" y="209"/>
                  </a:lnTo>
                  <a:cubicBezTo>
                    <a:pt x="210" y="237"/>
                    <a:pt x="182" y="265"/>
                    <a:pt x="168" y="279"/>
                  </a:cubicBezTo>
                  <a:cubicBezTo>
                    <a:pt x="140" y="307"/>
                    <a:pt x="126" y="321"/>
                    <a:pt x="112" y="349"/>
                  </a:cubicBezTo>
                  <a:cubicBezTo>
                    <a:pt x="98" y="377"/>
                    <a:pt x="84" y="405"/>
                    <a:pt x="70" y="419"/>
                  </a:cubicBezTo>
                  <a:lnTo>
                    <a:pt x="42" y="488"/>
                  </a:lnTo>
                  <a:cubicBezTo>
                    <a:pt x="42" y="502"/>
                    <a:pt x="28" y="530"/>
                    <a:pt x="14" y="544"/>
                  </a:cubicBezTo>
                  <a:cubicBezTo>
                    <a:pt x="1" y="614"/>
                    <a:pt x="1" y="656"/>
                    <a:pt x="1" y="656"/>
                  </a:cubicBezTo>
                  <a:cubicBezTo>
                    <a:pt x="1" y="656"/>
                    <a:pt x="14" y="614"/>
                    <a:pt x="56" y="558"/>
                  </a:cubicBezTo>
                  <a:lnTo>
                    <a:pt x="70" y="502"/>
                  </a:lnTo>
                  <a:lnTo>
                    <a:pt x="126" y="461"/>
                  </a:lnTo>
                  <a:cubicBezTo>
                    <a:pt x="154" y="419"/>
                    <a:pt x="182" y="377"/>
                    <a:pt x="224" y="349"/>
                  </a:cubicBezTo>
                  <a:cubicBezTo>
                    <a:pt x="252" y="335"/>
                    <a:pt x="266" y="307"/>
                    <a:pt x="293" y="293"/>
                  </a:cubicBezTo>
                  <a:lnTo>
                    <a:pt x="377" y="251"/>
                  </a:lnTo>
                  <a:cubicBezTo>
                    <a:pt x="405" y="237"/>
                    <a:pt x="433" y="223"/>
                    <a:pt x="461" y="209"/>
                  </a:cubicBezTo>
                  <a:cubicBezTo>
                    <a:pt x="489" y="196"/>
                    <a:pt x="517" y="182"/>
                    <a:pt x="558" y="182"/>
                  </a:cubicBezTo>
                  <a:cubicBezTo>
                    <a:pt x="626" y="163"/>
                    <a:pt x="694" y="154"/>
                    <a:pt x="761" y="154"/>
                  </a:cubicBezTo>
                  <a:cubicBezTo>
                    <a:pt x="901" y="154"/>
                    <a:pt x="1036" y="194"/>
                    <a:pt x="1158" y="279"/>
                  </a:cubicBezTo>
                  <a:cubicBezTo>
                    <a:pt x="1214" y="307"/>
                    <a:pt x="1270" y="349"/>
                    <a:pt x="1326" y="405"/>
                  </a:cubicBezTo>
                  <a:cubicBezTo>
                    <a:pt x="1340" y="433"/>
                    <a:pt x="1354" y="461"/>
                    <a:pt x="1381" y="488"/>
                  </a:cubicBezTo>
                  <a:cubicBezTo>
                    <a:pt x="1395" y="502"/>
                    <a:pt x="1423" y="530"/>
                    <a:pt x="1437" y="558"/>
                  </a:cubicBezTo>
                  <a:cubicBezTo>
                    <a:pt x="1451" y="586"/>
                    <a:pt x="1465" y="614"/>
                    <a:pt x="1479" y="642"/>
                  </a:cubicBezTo>
                  <a:cubicBezTo>
                    <a:pt x="1479" y="670"/>
                    <a:pt x="1493" y="698"/>
                    <a:pt x="1507" y="726"/>
                  </a:cubicBezTo>
                  <a:cubicBezTo>
                    <a:pt x="1521" y="767"/>
                    <a:pt x="1521" y="823"/>
                    <a:pt x="1535" y="879"/>
                  </a:cubicBezTo>
                  <a:lnTo>
                    <a:pt x="1535" y="935"/>
                  </a:lnTo>
                  <a:lnTo>
                    <a:pt x="1535" y="991"/>
                  </a:lnTo>
                  <a:cubicBezTo>
                    <a:pt x="1535" y="1060"/>
                    <a:pt x="1535" y="1102"/>
                    <a:pt x="1535" y="1102"/>
                  </a:cubicBezTo>
                  <a:cubicBezTo>
                    <a:pt x="1535" y="1102"/>
                    <a:pt x="1549" y="1074"/>
                    <a:pt x="1563" y="1005"/>
                  </a:cubicBezTo>
                  <a:cubicBezTo>
                    <a:pt x="1563" y="991"/>
                    <a:pt x="1577" y="963"/>
                    <a:pt x="1577" y="949"/>
                  </a:cubicBezTo>
                  <a:cubicBezTo>
                    <a:pt x="1591" y="921"/>
                    <a:pt x="1577" y="907"/>
                    <a:pt x="1577" y="879"/>
                  </a:cubicBezTo>
                  <a:lnTo>
                    <a:pt x="1577" y="795"/>
                  </a:lnTo>
                  <a:cubicBezTo>
                    <a:pt x="1591" y="767"/>
                    <a:pt x="1591" y="740"/>
                    <a:pt x="1577" y="712"/>
                  </a:cubicBezTo>
                  <a:cubicBezTo>
                    <a:pt x="1577" y="670"/>
                    <a:pt x="1577" y="642"/>
                    <a:pt x="1563" y="614"/>
                  </a:cubicBezTo>
                  <a:cubicBezTo>
                    <a:pt x="1549" y="572"/>
                    <a:pt x="1549" y="544"/>
                    <a:pt x="1535" y="516"/>
                  </a:cubicBezTo>
                  <a:cubicBezTo>
                    <a:pt x="1521" y="474"/>
                    <a:pt x="1507" y="447"/>
                    <a:pt x="1479" y="405"/>
                  </a:cubicBezTo>
                  <a:cubicBezTo>
                    <a:pt x="1465" y="377"/>
                    <a:pt x="1437" y="349"/>
                    <a:pt x="1423" y="307"/>
                  </a:cubicBezTo>
                  <a:cubicBezTo>
                    <a:pt x="1367" y="251"/>
                    <a:pt x="1312" y="196"/>
                    <a:pt x="1242" y="140"/>
                  </a:cubicBezTo>
                  <a:cubicBezTo>
                    <a:pt x="1172" y="98"/>
                    <a:pt x="1089" y="56"/>
                    <a:pt x="1005" y="28"/>
                  </a:cubicBezTo>
                  <a:cubicBezTo>
                    <a:pt x="921" y="14"/>
                    <a:pt x="837" y="0"/>
                    <a:pt x="768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615;p45"/>
            <p:cNvSpPr/>
            <p:nvPr/>
          </p:nvSpPr>
          <p:spPr>
            <a:xfrm>
              <a:off x="3672119" y="1520421"/>
              <a:ext cx="106034" cy="73729"/>
            </a:xfrm>
            <a:custGeom>
              <a:avLst/>
              <a:gdLst/>
              <a:ahLst/>
              <a:cxnLst/>
              <a:rect l="l" t="t" r="r" b="b"/>
              <a:pathLst>
                <a:path w="1605" h="1116" extrusionOk="0">
                  <a:moveTo>
                    <a:pt x="768" y="0"/>
                  </a:moveTo>
                  <a:cubicBezTo>
                    <a:pt x="684" y="0"/>
                    <a:pt x="600" y="14"/>
                    <a:pt x="531" y="42"/>
                  </a:cubicBezTo>
                  <a:cubicBezTo>
                    <a:pt x="489" y="56"/>
                    <a:pt x="447" y="70"/>
                    <a:pt x="419" y="98"/>
                  </a:cubicBezTo>
                  <a:cubicBezTo>
                    <a:pt x="391" y="112"/>
                    <a:pt x="349" y="126"/>
                    <a:pt x="321" y="154"/>
                  </a:cubicBezTo>
                  <a:lnTo>
                    <a:pt x="238" y="209"/>
                  </a:lnTo>
                  <a:cubicBezTo>
                    <a:pt x="210" y="237"/>
                    <a:pt x="196" y="265"/>
                    <a:pt x="182" y="293"/>
                  </a:cubicBezTo>
                  <a:cubicBezTo>
                    <a:pt x="154" y="307"/>
                    <a:pt x="140" y="335"/>
                    <a:pt x="112" y="363"/>
                  </a:cubicBezTo>
                  <a:lnTo>
                    <a:pt x="84" y="432"/>
                  </a:lnTo>
                  <a:lnTo>
                    <a:pt x="42" y="488"/>
                  </a:lnTo>
                  <a:cubicBezTo>
                    <a:pt x="42" y="516"/>
                    <a:pt x="42" y="530"/>
                    <a:pt x="28" y="544"/>
                  </a:cubicBezTo>
                  <a:cubicBezTo>
                    <a:pt x="14" y="614"/>
                    <a:pt x="1" y="656"/>
                    <a:pt x="1" y="656"/>
                  </a:cubicBezTo>
                  <a:cubicBezTo>
                    <a:pt x="1" y="656"/>
                    <a:pt x="28" y="614"/>
                    <a:pt x="56" y="558"/>
                  </a:cubicBezTo>
                  <a:lnTo>
                    <a:pt x="84" y="516"/>
                  </a:lnTo>
                  <a:lnTo>
                    <a:pt x="126" y="460"/>
                  </a:lnTo>
                  <a:cubicBezTo>
                    <a:pt x="168" y="419"/>
                    <a:pt x="196" y="391"/>
                    <a:pt x="238" y="349"/>
                  </a:cubicBezTo>
                  <a:cubicBezTo>
                    <a:pt x="266" y="335"/>
                    <a:pt x="279" y="321"/>
                    <a:pt x="307" y="307"/>
                  </a:cubicBezTo>
                  <a:lnTo>
                    <a:pt x="391" y="251"/>
                  </a:lnTo>
                  <a:cubicBezTo>
                    <a:pt x="419" y="237"/>
                    <a:pt x="447" y="223"/>
                    <a:pt x="475" y="209"/>
                  </a:cubicBezTo>
                  <a:cubicBezTo>
                    <a:pt x="503" y="209"/>
                    <a:pt x="531" y="195"/>
                    <a:pt x="572" y="181"/>
                  </a:cubicBezTo>
                  <a:cubicBezTo>
                    <a:pt x="628" y="167"/>
                    <a:pt x="698" y="167"/>
                    <a:pt x="768" y="167"/>
                  </a:cubicBezTo>
                  <a:cubicBezTo>
                    <a:pt x="837" y="167"/>
                    <a:pt x="921" y="167"/>
                    <a:pt x="991" y="195"/>
                  </a:cubicBezTo>
                  <a:cubicBezTo>
                    <a:pt x="1047" y="209"/>
                    <a:pt x="1102" y="237"/>
                    <a:pt x="1158" y="279"/>
                  </a:cubicBezTo>
                  <a:cubicBezTo>
                    <a:pt x="1228" y="321"/>
                    <a:pt x="1270" y="363"/>
                    <a:pt x="1326" y="405"/>
                  </a:cubicBezTo>
                  <a:cubicBezTo>
                    <a:pt x="1354" y="432"/>
                    <a:pt x="1367" y="460"/>
                    <a:pt x="1381" y="488"/>
                  </a:cubicBezTo>
                  <a:cubicBezTo>
                    <a:pt x="1409" y="516"/>
                    <a:pt x="1423" y="544"/>
                    <a:pt x="1437" y="572"/>
                  </a:cubicBezTo>
                  <a:lnTo>
                    <a:pt x="1479" y="656"/>
                  </a:lnTo>
                  <a:cubicBezTo>
                    <a:pt x="1493" y="684"/>
                    <a:pt x="1493" y="711"/>
                    <a:pt x="1507" y="725"/>
                  </a:cubicBezTo>
                  <a:cubicBezTo>
                    <a:pt x="1521" y="781"/>
                    <a:pt x="1535" y="823"/>
                    <a:pt x="1535" y="879"/>
                  </a:cubicBezTo>
                  <a:lnTo>
                    <a:pt x="1535" y="949"/>
                  </a:lnTo>
                  <a:lnTo>
                    <a:pt x="1535" y="1004"/>
                  </a:lnTo>
                  <a:cubicBezTo>
                    <a:pt x="1535" y="1074"/>
                    <a:pt x="1535" y="1116"/>
                    <a:pt x="1535" y="1116"/>
                  </a:cubicBezTo>
                  <a:cubicBezTo>
                    <a:pt x="1535" y="1116"/>
                    <a:pt x="1549" y="1074"/>
                    <a:pt x="1577" y="1018"/>
                  </a:cubicBezTo>
                  <a:cubicBezTo>
                    <a:pt x="1577" y="1004"/>
                    <a:pt x="1577" y="976"/>
                    <a:pt x="1591" y="963"/>
                  </a:cubicBezTo>
                  <a:cubicBezTo>
                    <a:pt x="1591" y="935"/>
                    <a:pt x="1591" y="921"/>
                    <a:pt x="1591" y="893"/>
                  </a:cubicBezTo>
                  <a:cubicBezTo>
                    <a:pt x="1605" y="865"/>
                    <a:pt x="1591" y="837"/>
                    <a:pt x="1591" y="809"/>
                  </a:cubicBezTo>
                  <a:cubicBezTo>
                    <a:pt x="1591" y="781"/>
                    <a:pt x="1591" y="753"/>
                    <a:pt x="1591" y="725"/>
                  </a:cubicBezTo>
                  <a:cubicBezTo>
                    <a:pt x="1591" y="684"/>
                    <a:pt x="1591" y="656"/>
                    <a:pt x="1577" y="628"/>
                  </a:cubicBezTo>
                  <a:lnTo>
                    <a:pt x="1549" y="516"/>
                  </a:lnTo>
                  <a:cubicBezTo>
                    <a:pt x="1535" y="488"/>
                    <a:pt x="1521" y="446"/>
                    <a:pt x="1493" y="419"/>
                  </a:cubicBezTo>
                  <a:cubicBezTo>
                    <a:pt x="1479" y="391"/>
                    <a:pt x="1451" y="349"/>
                    <a:pt x="1423" y="321"/>
                  </a:cubicBezTo>
                  <a:cubicBezTo>
                    <a:pt x="1381" y="251"/>
                    <a:pt x="1326" y="195"/>
                    <a:pt x="1256" y="154"/>
                  </a:cubicBezTo>
                  <a:cubicBezTo>
                    <a:pt x="1186" y="98"/>
                    <a:pt x="1102" y="56"/>
                    <a:pt x="1019" y="28"/>
                  </a:cubicBezTo>
                  <a:cubicBezTo>
                    <a:pt x="935" y="14"/>
                    <a:pt x="851" y="0"/>
                    <a:pt x="768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3616;p45"/>
            <p:cNvGrpSpPr/>
            <p:nvPr/>
          </p:nvGrpSpPr>
          <p:grpSpPr>
            <a:xfrm>
              <a:off x="780253" y="1950751"/>
              <a:ext cx="1981440" cy="2177949"/>
              <a:chOff x="787822" y="2614666"/>
              <a:chExt cx="1989597" cy="2186916"/>
            </a:xfrm>
          </p:grpSpPr>
          <p:sp>
            <p:nvSpPr>
              <p:cNvPr id="273" name="Google Shape;3617;p45"/>
              <p:cNvSpPr/>
              <p:nvPr/>
            </p:nvSpPr>
            <p:spPr>
              <a:xfrm>
                <a:off x="2203019" y="3787097"/>
                <a:ext cx="145271" cy="59398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7646" extrusionOk="0">
                    <a:moveTo>
                      <a:pt x="924" y="0"/>
                    </a:moveTo>
                    <a:cubicBezTo>
                      <a:pt x="730" y="0"/>
                      <a:pt x="492" y="12"/>
                      <a:pt x="196" y="31"/>
                    </a:cubicBezTo>
                    <a:lnTo>
                      <a:pt x="15" y="296"/>
                    </a:lnTo>
                    <a:cubicBezTo>
                      <a:pt x="489" y="533"/>
                      <a:pt x="1" y="7186"/>
                      <a:pt x="447" y="7479"/>
                    </a:cubicBezTo>
                    <a:cubicBezTo>
                      <a:pt x="610" y="7598"/>
                      <a:pt x="781" y="7645"/>
                      <a:pt x="957" y="7645"/>
                    </a:cubicBezTo>
                    <a:cubicBezTo>
                      <a:pt x="1113" y="7645"/>
                      <a:pt x="1274" y="7608"/>
                      <a:pt x="1438" y="7549"/>
                    </a:cubicBezTo>
                    <a:lnTo>
                      <a:pt x="1605" y="7284"/>
                    </a:lnTo>
                    <a:cubicBezTo>
                      <a:pt x="1646" y="7090"/>
                      <a:pt x="1495" y="337"/>
                      <a:pt x="1862" y="337"/>
                    </a:cubicBezTo>
                    <a:cubicBezTo>
                      <a:pt x="1865" y="337"/>
                      <a:pt x="1867" y="337"/>
                      <a:pt x="1870" y="338"/>
                    </a:cubicBezTo>
                    <a:cubicBezTo>
                      <a:pt x="1657" y="84"/>
                      <a:pt x="1444" y="0"/>
                      <a:pt x="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618;p45"/>
              <p:cNvSpPr/>
              <p:nvPr/>
            </p:nvSpPr>
            <p:spPr>
              <a:xfrm>
                <a:off x="2187793" y="3791913"/>
                <a:ext cx="175024" cy="4094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527" extrusionOk="0">
                    <a:moveTo>
                      <a:pt x="1098" y="0"/>
                    </a:moveTo>
                    <a:cubicBezTo>
                      <a:pt x="541" y="0"/>
                      <a:pt x="0" y="167"/>
                      <a:pt x="546" y="499"/>
                    </a:cubicBezTo>
                    <a:cubicBezTo>
                      <a:pt x="497" y="299"/>
                      <a:pt x="723" y="220"/>
                      <a:pt x="989" y="220"/>
                    </a:cubicBezTo>
                    <a:cubicBezTo>
                      <a:pt x="1335" y="220"/>
                      <a:pt x="1749" y="353"/>
                      <a:pt x="1717" y="527"/>
                    </a:cubicBezTo>
                    <a:cubicBezTo>
                      <a:pt x="2253" y="174"/>
                      <a:pt x="1667" y="0"/>
                      <a:pt x="10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619;p45"/>
              <p:cNvSpPr/>
              <p:nvPr/>
            </p:nvSpPr>
            <p:spPr>
              <a:xfrm>
                <a:off x="2216071" y="3840389"/>
                <a:ext cx="119246" cy="545504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7022" extrusionOk="0">
                    <a:moveTo>
                      <a:pt x="238" y="98"/>
                    </a:moveTo>
                    <a:cubicBezTo>
                      <a:pt x="415" y="156"/>
                      <a:pt x="600" y="185"/>
                      <a:pt x="785" y="185"/>
                    </a:cubicBezTo>
                    <a:cubicBezTo>
                      <a:pt x="968" y="185"/>
                      <a:pt x="1152" y="157"/>
                      <a:pt x="1329" y="98"/>
                    </a:cubicBezTo>
                    <a:close/>
                    <a:moveTo>
                      <a:pt x="0" y="0"/>
                    </a:moveTo>
                    <a:cubicBezTo>
                      <a:pt x="0" y="1"/>
                      <a:pt x="56" y="6500"/>
                      <a:pt x="56" y="6500"/>
                    </a:cubicBezTo>
                    <a:cubicBezTo>
                      <a:pt x="0" y="6770"/>
                      <a:pt x="473" y="7022"/>
                      <a:pt x="891" y="7022"/>
                    </a:cubicBezTo>
                    <a:cubicBezTo>
                      <a:pt x="1207" y="7022"/>
                      <a:pt x="1493" y="6877"/>
                      <a:pt x="1493" y="6486"/>
                    </a:cubicBezTo>
                    <a:lnTo>
                      <a:pt x="1535" y="14"/>
                    </a:lnTo>
                    <a:lnTo>
                      <a:pt x="1535" y="14"/>
                    </a:lnTo>
                    <a:cubicBezTo>
                      <a:pt x="1467" y="47"/>
                      <a:pt x="1399" y="75"/>
                      <a:pt x="1329" y="98"/>
                    </a:cubicBezTo>
                    <a:lnTo>
                      <a:pt x="1381" y="98"/>
                    </a:lnTo>
                    <a:lnTo>
                      <a:pt x="1381" y="6500"/>
                    </a:lnTo>
                    <a:cubicBezTo>
                      <a:pt x="1381" y="6500"/>
                      <a:pt x="1465" y="6919"/>
                      <a:pt x="823" y="6919"/>
                    </a:cubicBezTo>
                    <a:cubicBezTo>
                      <a:pt x="195" y="6919"/>
                      <a:pt x="168" y="6500"/>
                      <a:pt x="168" y="6500"/>
                    </a:cubicBezTo>
                    <a:lnTo>
                      <a:pt x="168" y="98"/>
                    </a:lnTo>
                    <a:lnTo>
                      <a:pt x="238" y="98"/>
                    </a:lnTo>
                    <a:cubicBezTo>
                      <a:pt x="157" y="71"/>
                      <a:pt x="77" y="3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3620;p45"/>
              <p:cNvSpPr/>
              <p:nvPr/>
            </p:nvSpPr>
            <p:spPr>
              <a:xfrm>
                <a:off x="2132714" y="3775988"/>
                <a:ext cx="291474" cy="8941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1151" extrusionOk="0">
                    <a:moveTo>
                      <a:pt x="1782" y="209"/>
                    </a:moveTo>
                    <a:cubicBezTo>
                      <a:pt x="2384" y="209"/>
                      <a:pt x="3033" y="406"/>
                      <a:pt x="2356" y="774"/>
                    </a:cubicBezTo>
                    <a:cubicBezTo>
                      <a:pt x="2201" y="867"/>
                      <a:pt x="2028" y="913"/>
                      <a:pt x="1857" y="913"/>
                    </a:cubicBezTo>
                    <a:cubicBezTo>
                      <a:pt x="1646" y="913"/>
                      <a:pt x="1438" y="843"/>
                      <a:pt x="1268" y="704"/>
                    </a:cubicBezTo>
                    <a:cubicBezTo>
                      <a:pt x="741" y="367"/>
                      <a:pt x="1242" y="209"/>
                      <a:pt x="1782" y="209"/>
                    </a:cubicBezTo>
                    <a:close/>
                    <a:moveTo>
                      <a:pt x="1710" y="1"/>
                    </a:moveTo>
                    <a:cubicBezTo>
                      <a:pt x="502" y="1"/>
                      <a:pt x="1" y="689"/>
                      <a:pt x="1868" y="1150"/>
                    </a:cubicBezTo>
                    <a:cubicBezTo>
                      <a:pt x="2468" y="1108"/>
                      <a:pt x="3751" y="509"/>
                      <a:pt x="2677" y="132"/>
                    </a:cubicBezTo>
                    <a:cubicBezTo>
                      <a:pt x="2329" y="40"/>
                      <a:pt x="1999" y="1"/>
                      <a:pt x="1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3621;p45"/>
              <p:cNvSpPr/>
              <p:nvPr/>
            </p:nvSpPr>
            <p:spPr>
              <a:xfrm>
                <a:off x="2140482" y="3780726"/>
                <a:ext cx="226063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1015" extrusionOk="0">
                    <a:moveTo>
                      <a:pt x="1747" y="16"/>
                    </a:moveTo>
                    <a:cubicBezTo>
                      <a:pt x="2365" y="16"/>
                      <a:pt x="2910" y="259"/>
                      <a:pt x="2647" y="559"/>
                    </a:cubicBezTo>
                    <a:cubicBezTo>
                      <a:pt x="2370" y="814"/>
                      <a:pt x="2069" y="910"/>
                      <a:pt x="1795" y="910"/>
                    </a:cubicBezTo>
                    <a:cubicBezTo>
                      <a:pt x="1198" y="910"/>
                      <a:pt x="723" y="459"/>
                      <a:pt x="876" y="210"/>
                    </a:cubicBezTo>
                    <a:cubicBezTo>
                      <a:pt x="1127" y="73"/>
                      <a:pt x="1445" y="16"/>
                      <a:pt x="1747" y="16"/>
                    </a:cubicBezTo>
                    <a:close/>
                    <a:moveTo>
                      <a:pt x="1659" y="1"/>
                    </a:moveTo>
                    <a:cubicBezTo>
                      <a:pt x="811" y="1"/>
                      <a:pt x="1" y="243"/>
                      <a:pt x="1420" y="936"/>
                    </a:cubicBezTo>
                    <a:cubicBezTo>
                      <a:pt x="1420" y="936"/>
                      <a:pt x="1570" y="1014"/>
                      <a:pt x="1809" y="1014"/>
                    </a:cubicBezTo>
                    <a:cubicBezTo>
                      <a:pt x="2054" y="1014"/>
                      <a:pt x="2392" y="932"/>
                      <a:pt x="2759" y="601"/>
                    </a:cubicBezTo>
                    <a:cubicBezTo>
                      <a:pt x="2856" y="503"/>
                      <a:pt x="2856" y="350"/>
                      <a:pt x="2759" y="252"/>
                    </a:cubicBezTo>
                    <a:cubicBezTo>
                      <a:pt x="2781" y="104"/>
                      <a:pt x="2212" y="1"/>
                      <a:pt x="1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3622;p45"/>
              <p:cNvSpPr/>
              <p:nvPr/>
            </p:nvSpPr>
            <p:spPr>
              <a:xfrm>
                <a:off x="2233394" y="3956296"/>
                <a:ext cx="91125" cy="42921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5525" extrusionOk="0">
                    <a:moveTo>
                      <a:pt x="1074" y="4967"/>
                    </a:moveTo>
                    <a:cubicBezTo>
                      <a:pt x="1172" y="5525"/>
                      <a:pt x="0" y="5441"/>
                      <a:pt x="0" y="4967"/>
                    </a:cubicBezTo>
                    <a:lnTo>
                      <a:pt x="0" y="238"/>
                    </a:lnTo>
                    <a:cubicBezTo>
                      <a:pt x="349" y="1"/>
                      <a:pt x="837" y="112"/>
                      <a:pt x="1088" y="2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11E7FF"/>
                  </a:gs>
                  <a:gs pos="100000">
                    <a:srgbClr val="067B8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3623;p45"/>
              <p:cNvSpPr/>
              <p:nvPr/>
            </p:nvSpPr>
            <p:spPr>
              <a:xfrm>
                <a:off x="2233394" y="3964919"/>
                <a:ext cx="83511" cy="1965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53" extrusionOk="0">
                    <a:moveTo>
                      <a:pt x="465" y="0"/>
                    </a:moveTo>
                    <a:cubicBezTo>
                      <a:pt x="280" y="0"/>
                      <a:pt x="100" y="33"/>
                      <a:pt x="0" y="127"/>
                    </a:cubicBezTo>
                    <a:cubicBezTo>
                      <a:pt x="154" y="211"/>
                      <a:pt x="380" y="253"/>
                      <a:pt x="590" y="253"/>
                    </a:cubicBezTo>
                    <a:cubicBezTo>
                      <a:pt x="799" y="253"/>
                      <a:pt x="991" y="211"/>
                      <a:pt x="1074" y="127"/>
                    </a:cubicBezTo>
                    <a:cubicBezTo>
                      <a:pt x="1041" y="76"/>
                      <a:pt x="747" y="0"/>
                      <a:pt x="465" y="0"/>
                    </a:cubicBezTo>
                    <a:close/>
                  </a:path>
                </a:pathLst>
              </a:custGeom>
              <a:solidFill>
                <a:srgbClr val="2CD7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3624;p45"/>
              <p:cNvSpPr/>
              <p:nvPr/>
            </p:nvSpPr>
            <p:spPr>
              <a:xfrm>
                <a:off x="2270217" y="3963909"/>
                <a:ext cx="46689" cy="21286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74" extrusionOk="0">
                    <a:moveTo>
                      <a:pt x="15" y="1"/>
                    </a:moveTo>
                    <a:cubicBezTo>
                      <a:pt x="15" y="1"/>
                      <a:pt x="154" y="154"/>
                      <a:pt x="1" y="266"/>
                    </a:cubicBezTo>
                    <a:cubicBezTo>
                      <a:pt x="42" y="271"/>
                      <a:pt x="85" y="274"/>
                      <a:pt x="127" y="274"/>
                    </a:cubicBezTo>
                    <a:cubicBezTo>
                      <a:pt x="297" y="274"/>
                      <a:pt x="467" y="229"/>
                      <a:pt x="600" y="140"/>
                    </a:cubicBezTo>
                    <a:cubicBezTo>
                      <a:pt x="419" y="42"/>
                      <a:pt x="224" y="1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3625;p45"/>
              <p:cNvSpPr/>
              <p:nvPr/>
            </p:nvSpPr>
            <p:spPr>
              <a:xfrm>
                <a:off x="2233394" y="3964142"/>
                <a:ext cx="83511" cy="1173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51" extrusionOk="0">
                    <a:moveTo>
                      <a:pt x="496" y="1"/>
                    </a:moveTo>
                    <a:cubicBezTo>
                      <a:pt x="337" y="1"/>
                      <a:pt x="163" y="35"/>
                      <a:pt x="0" y="137"/>
                    </a:cubicBezTo>
                    <a:lnTo>
                      <a:pt x="28" y="137"/>
                    </a:lnTo>
                    <a:cubicBezTo>
                      <a:pt x="49" y="83"/>
                      <a:pt x="282" y="55"/>
                      <a:pt x="523" y="55"/>
                    </a:cubicBezTo>
                    <a:cubicBezTo>
                      <a:pt x="777" y="55"/>
                      <a:pt x="1039" y="86"/>
                      <a:pt x="1060" y="151"/>
                    </a:cubicBezTo>
                    <a:lnTo>
                      <a:pt x="1074" y="137"/>
                    </a:lnTo>
                    <a:cubicBezTo>
                      <a:pt x="1074" y="137"/>
                      <a:pt x="814" y="1"/>
                      <a:pt x="496" y="1"/>
                    </a:cubicBezTo>
                    <a:close/>
                  </a:path>
                </a:pathLst>
              </a:custGeom>
              <a:solidFill>
                <a:srgbClr val="0D91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3626;p45"/>
              <p:cNvSpPr/>
              <p:nvPr/>
            </p:nvSpPr>
            <p:spPr>
              <a:xfrm>
                <a:off x="2291348" y="4327710"/>
                <a:ext cx="1794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42" extrusionOk="0">
                    <a:moveTo>
                      <a:pt x="119" y="1"/>
                    </a:moveTo>
                    <a:cubicBezTo>
                      <a:pt x="63" y="1"/>
                      <a:pt x="8" y="39"/>
                      <a:pt x="8" y="116"/>
                    </a:cubicBezTo>
                    <a:cubicBezTo>
                      <a:pt x="1" y="200"/>
                      <a:pt x="56" y="241"/>
                      <a:pt x="114" y="241"/>
                    </a:cubicBezTo>
                    <a:cubicBezTo>
                      <a:pt x="171" y="241"/>
                      <a:pt x="231" y="200"/>
                      <a:pt x="231" y="116"/>
                    </a:cubicBezTo>
                    <a:cubicBezTo>
                      <a:pt x="231" y="39"/>
                      <a:pt x="175" y="1"/>
                      <a:pt x="11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3627;p45"/>
              <p:cNvSpPr/>
              <p:nvPr/>
            </p:nvSpPr>
            <p:spPr>
              <a:xfrm>
                <a:off x="2256156" y="4254841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19" y="1"/>
                    </a:moveTo>
                    <a:cubicBezTo>
                      <a:pt x="63" y="1"/>
                      <a:pt x="7" y="36"/>
                      <a:pt x="0" y="105"/>
                    </a:cubicBezTo>
                    <a:cubicBezTo>
                      <a:pt x="7" y="175"/>
                      <a:pt x="63" y="210"/>
                      <a:pt x="119" y="210"/>
                    </a:cubicBezTo>
                    <a:cubicBezTo>
                      <a:pt x="175" y="210"/>
                      <a:pt x="230" y="175"/>
                      <a:pt x="237" y="105"/>
                    </a:cubicBezTo>
                    <a:cubicBezTo>
                      <a:pt x="230" y="36"/>
                      <a:pt x="175" y="1"/>
                      <a:pt x="11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628;p45"/>
              <p:cNvSpPr/>
              <p:nvPr/>
            </p:nvSpPr>
            <p:spPr>
              <a:xfrm>
                <a:off x="2291348" y="4158977"/>
                <a:ext cx="17945" cy="18722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41" extrusionOk="0">
                    <a:moveTo>
                      <a:pt x="119" y="0"/>
                    </a:moveTo>
                    <a:cubicBezTo>
                      <a:pt x="63" y="0"/>
                      <a:pt x="8" y="42"/>
                      <a:pt x="8" y="126"/>
                    </a:cubicBezTo>
                    <a:cubicBezTo>
                      <a:pt x="1" y="203"/>
                      <a:pt x="56" y="241"/>
                      <a:pt x="114" y="241"/>
                    </a:cubicBezTo>
                    <a:cubicBezTo>
                      <a:pt x="171" y="241"/>
                      <a:pt x="231" y="203"/>
                      <a:pt x="231" y="126"/>
                    </a:cubicBezTo>
                    <a:cubicBezTo>
                      <a:pt x="231" y="42"/>
                      <a:pt x="175" y="0"/>
                      <a:pt x="11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629;p45"/>
              <p:cNvSpPr/>
              <p:nvPr/>
            </p:nvSpPr>
            <p:spPr>
              <a:xfrm>
                <a:off x="2249631" y="4066299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24" y="1"/>
                    </a:moveTo>
                    <a:cubicBezTo>
                      <a:pt x="70" y="1"/>
                      <a:pt x="15" y="36"/>
                      <a:pt x="1" y="105"/>
                    </a:cubicBezTo>
                    <a:cubicBezTo>
                      <a:pt x="15" y="175"/>
                      <a:pt x="70" y="210"/>
                      <a:pt x="124" y="210"/>
                    </a:cubicBezTo>
                    <a:cubicBezTo>
                      <a:pt x="178" y="210"/>
                      <a:pt x="231" y="175"/>
                      <a:pt x="238" y="105"/>
                    </a:cubicBezTo>
                    <a:cubicBezTo>
                      <a:pt x="231" y="36"/>
                      <a:pt x="178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630;p45"/>
              <p:cNvSpPr/>
              <p:nvPr/>
            </p:nvSpPr>
            <p:spPr>
              <a:xfrm>
                <a:off x="2282181" y="4038409"/>
                <a:ext cx="18489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1" extrusionOk="0">
                    <a:moveTo>
                      <a:pt x="119" y="0"/>
                    </a:moveTo>
                    <a:cubicBezTo>
                      <a:pt x="59" y="0"/>
                      <a:pt x="0" y="39"/>
                      <a:pt x="0" y="116"/>
                    </a:cubicBezTo>
                    <a:cubicBezTo>
                      <a:pt x="0" y="192"/>
                      <a:pt x="59" y="231"/>
                      <a:pt x="119" y="231"/>
                    </a:cubicBezTo>
                    <a:cubicBezTo>
                      <a:pt x="178" y="231"/>
                      <a:pt x="237" y="192"/>
                      <a:pt x="237" y="116"/>
                    </a:cubicBezTo>
                    <a:cubicBezTo>
                      <a:pt x="237" y="39"/>
                      <a:pt x="178" y="0"/>
                      <a:pt x="11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3631;p45"/>
              <p:cNvSpPr/>
              <p:nvPr/>
            </p:nvSpPr>
            <p:spPr>
              <a:xfrm>
                <a:off x="2287541" y="4003451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14" y="1"/>
                    </a:moveTo>
                    <a:cubicBezTo>
                      <a:pt x="60" y="1"/>
                      <a:pt x="8" y="36"/>
                      <a:pt x="1" y="105"/>
                    </a:cubicBezTo>
                    <a:cubicBezTo>
                      <a:pt x="8" y="175"/>
                      <a:pt x="60" y="210"/>
                      <a:pt x="114" y="210"/>
                    </a:cubicBezTo>
                    <a:cubicBezTo>
                      <a:pt x="168" y="210"/>
                      <a:pt x="224" y="175"/>
                      <a:pt x="238" y="105"/>
                    </a:cubicBezTo>
                    <a:cubicBezTo>
                      <a:pt x="224" y="36"/>
                      <a:pt x="168" y="1"/>
                      <a:pt x="11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3632;p45"/>
              <p:cNvSpPr/>
              <p:nvPr/>
            </p:nvSpPr>
            <p:spPr>
              <a:xfrm>
                <a:off x="2245280" y="3984263"/>
                <a:ext cx="17401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1" extrusionOk="0">
                    <a:moveTo>
                      <a:pt x="112" y="0"/>
                    </a:moveTo>
                    <a:cubicBezTo>
                      <a:pt x="57" y="0"/>
                      <a:pt x="1" y="38"/>
                      <a:pt x="1" y="115"/>
                    </a:cubicBezTo>
                    <a:cubicBezTo>
                      <a:pt x="1" y="192"/>
                      <a:pt x="57" y="230"/>
                      <a:pt x="112" y="230"/>
                    </a:cubicBezTo>
                    <a:cubicBezTo>
                      <a:pt x="168" y="230"/>
                      <a:pt x="224" y="192"/>
                      <a:pt x="224" y="115"/>
                    </a:cubicBezTo>
                    <a:cubicBezTo>
                      <a:pt x="224" y="38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633;p45"/>
              <p:cNvSpPr/>
              <p:nvPr/>
            </p:nvSpPr>
            <p:spPr>
              <a:xfrm>
                <a:off x="2270217" y="4308211"/>
                <a:ext cx="18489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1" extrusionOk="0">
                    <a:moveTo>
                      <a:pt x="124" y="1"/>
                    </a:moveTo>
                    <a:cubicBezTo>
                      <a:pt x="67" y="1"/>
                      <a:pt x="8" y="39"/>
                      <a:pt x="1" y="116"/>
                    </a:cubicBezTo>
                    <a:cubicBezTo>
                      <a:pt x="1" y="192"/>
                      <a:pt x="60" y="231"/>
                      <a:pt x="119" y="231"/>
                    </a:cubicBezTo>
                    <a:cubicBezTo>
                      <a:pt x="178" y="231"/>
                      <a:pt x="238" y="192"/>
                      <a:pt x="238" y="116"/>
                    </a:cubicBezTo>
                    <a:cubicBezTo>
                      <a:pt x="238" y="39"/>
                      <a:pt x="182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634;p45"/>
              <p:cNvSpPr/>
              <p:nvPr/>
            </p:nvSpPr>
            <p:spPr>
              <a:xfrm>
                <a:off x="2252893" y="4333148"/>
                <a:ext cx="13051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23"/>
                      <a:pt x="46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3635;p45"/>
              <p:cNvSpPr/>
              <p:nvPr/>
            </p:nvSpPr>
            <p:spPr>
              <a:xfrm>
                <a:off x="2259419" y="4289800"/>
                <a:ext cx="13051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8" extrusionOk="0">
                    <a:moveTo>
                      <a:pt x="84" y="1"/>
                    </a:moveTo>
                    <a:cubicBezTo>
                      <a:pt x="45" y="1"/>
                      <a:pt x="7" y="25"/>
                      <a:pt x="0" y="74"/>
                    </a:cubicBezTo>
                    <a:cubicBezTo>
                      <a:pt x="7" y="123"/>
                      <a:pt x="45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636;p45"/>
              <p:cNvSpPr/>
              <p:nvPr/>
            </p:nvSpPr>
            <p:spPr>
              <a:xfrm>
                <a:off x="2291348" y="4265174"/>
                <a:ext cx="12585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8" extrusionOk="0">
                    <a:moveTo>
                      <a:pt x="84" y="0"/>
                    </a:moveTo>
                    <a:cubicBezTo>
                      <a:pt x="46" y="0"/>
                      <a:pt x="8" y="28"/>
                      <a:pt x="8" y="84"/>
                    </a:cubicBezTo>
                    <a:cubicBezTo>
                      <a:pt x="1" y="140"/>
                      <a:pt x="39" y="168"/>
                      <a:pt x="79" y="168"/>
                    </a:cubicBezTo>
                    <a:cubicBezTo>
                      <a:pt x="119" y="168"/>
                      <a:pt x="161" y="140"/>
                      <a:pt x="161" y="84"/>
                    </a:cubicBezTo>
                    <a:cubicBezTo>
                      <a:pt x="161" y="28"/>
                      <a:pt x="123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637;p45"/>
              <p:cNvSpPr/>
              <p:nvPr/>
            </p:nvSpPr>
            <p:spPr>
              <a:xfrm>
                <a:off x="2275655" y="4191994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2"/>
                      <a:pt x="0" y="63"/>
                    </a:cubicBezTo>
                    <a:cubicBezTo>
                      <a:pt x="7" y="112"/>
                      <a:pt x="46" y="137"/>
                      <a:pt x="84" y="137"/>
                    </a:cubicBezTo>
                    <a:cubicBezTo>
                      <a:pt x="122" y="137"/>
                      <a:pt x="161" y="112"/>
                      <a:pt x="168" y="63"/>
                    </a:cubicBezTo>
                    <a:cubicBezTo>
                      <a:pt x="161" y="22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638;p45"/>
              <p:cNvSpPr/>
              <p:nvPr/>
            </p:nvSpPr>
            <p:spPr>
              <a:xfrm>
                <a:off x="2275655" y="4146781"/>
                <a:ext cx="13051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0"/>
                    </a:moveTo>
                    <a:cubicBezTo>
                      <a:pt x="46" y="0"/>
                      <a:pt x="7" y="25"/>
                      <a:pt x="0" y="74"/>
                    </a:cubicBezTo>
                    <a:cubicBezTo>
                      <a:pt x="7" y="122"/>
                      <a:pt x="46" y="147"/>
                      <a:pt x="84" y="147"/>
                    </a:cubicBezTo>
                    <a:cubicBezTo>
                      <a:pt x="122" y="147"/>
                      <a:pt x="161" y="122"/>
                      <a:pt x="168" y="74"/>
                    </a:cubicBezTo>
                    <a:cubicBezTo>
                      <a:pt x="161" y="25"/>
                      <a:pt x="122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639;p45"/>
              <p:cNvSpPr/>
              <p:nvPr/>
            </p:nvSpPr>
            <p:spPr>
              <a:xfrm>
                <a:off x="2257244" y="4155715"/>
                <a:ext cx="11963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8" extrusionOk="0">
                    <a:moveTo>
                      <a:pt x="77" y="0"/>
                    </a:moveTo>
                    <a:cubicBezTo>
                      <a:pt x="39" y="0"/>
                      <a:pt x="0" y="28"/>
                      <a:pt x="0" y="84"/>
                    </a:cubicBezTo>
                    <a:cubicBezTo>
                      <a:pt x="0" y="133"/>
                      <a:pt x="39" y="157"/>
                      <a:pt x="77" y="157"/>
                    </a:cubicBezTo>
                    <a:cubicBezTo>
                      <a:pt x="115" y="157"/>
                      <a:pt x="154" y="133"/>
                      <a:pt x="154" y="84"/>
                    </a:cubicBezTo>
                    <a:cubicBezTo>
                      <a:pt x="154" y="28"/>
                      <a:pt x="115" y="0"/>
                      <a:pt x="7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640;p45"/>
              <p:cNvSpPr/>
              <p:nvPr/>
            </p:nvSpPr>
            <p:spPr>
              <a:xfrm>
                <a:off x="2239920" y="4152452"/>
                <a:ext cx="1305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84" y="1"/>
                    </a:moveTo>
                    <a:cubicBezTo>
                      <a:pt x="42" y="1"/>
                      <a:pt x="0" y="28"/>
                      <a:pt x="0" y="84"/>
                    </a:cubicBezTo>
                    <a:cubicBezTo>
                      <a:pt x="0" y="140"/>
                      <a:pt x="42" y="168"/>
                      <a:pt x="84" y="168"/>
                    </a:cubicBezTo>
                    <a:cubicBezTo>
                      <a:pt x="126" y="168"/>
                      <a:pt x="167" y="140"/>
                      <a:pt x="167" y="84"/>
                    </a:cubicBezTo>
                    <a:cubicBezTo>
                      <a:pt x="167" y="28"/>
                      <a:pt x="126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641;p45"/>
              <p:cNvSpPr/>
              <p:nvPr/>
            </p:nvSpPr>
            <p:spPr>
              <a:xfrm>
                <a:off x="2246368" y="4118892"/>
                <a:ext cx="13129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40"/>
                      <a:pt x="43" y="168"/>
                      <a:pt x="84" y="168"/>
                    </a:cubicBezTo>
                    <a:cubicBezTo>
                      <a:pt x="126" y="168"/>
                      <a:pt x="168" y="140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642;p45"/>
              <p:cNvSpPr/>
              <p:nvPr/>
            </p:nvSpPr>
            <p:spPr>
              <a:xfrm>
                <a:off x="2275655" y="4113143"/>
                <a:ext cx="13051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8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23"/>
                      <a:pt x="46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643;p45"/>
              <p:cNvSpPr/>
              <p:nvPr/>
            </p:nvSpPr>
            <p:spPr>
              <a:xfrm>
                <a:off x="2257244" y="4020231"/>
                <a:ext cx="11963" cy="1312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69" extrusionOk="0">
                    <a:moveTo>
                      <a:pt x="77" y="1"/>
                    </a:moveTo>
                    <a:cubicBezTo>
                      <a:pt x="39" y="1"/>
                      <a:pt x="0" y="29"/>
                      <a:pt x="0" y="85"/>
                    </a:cubicBezTo>
                    <a:cubicBezTo>
                      <a:pt x="0" y="140"/>
                      <a:pt x="39" y="168"/>
                      <a:pt x="77" y="168"/>
                    </a:cubicBezTo>
                    <a:cubicBezTo>
                      <a:pt x="115" y="168"/>
                      <a:pt x="154" y="140"/>
                      <a:pt x="154" y="85"/>
                    </a:cubicBezTo>
                    <a:cubicBezTo>
                      <a:pt x="154" y="29"/>
                      <a:pt x="115" y="1"/>
                      <a:pt x="7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644;p45"/>
              <p:cNvSpPr/>
              <p:nvPr/>
            </p:nvSpPr>
            <p:spPr>
              <a:xfrm>
                <a:off x="2285366" y="4081991"/>
                <a:ext cx="12041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8" extrusionOk="0">
                    <a:moveTo>
                      <a:pt x="78" y="1"/>
                    </a:moveTo>
                    <a:cubicBezTo>
                      <a:pt x="39" y="1"/>
                      <a:pt x="1" y="29"/>
                      <a:pt x="1" y="85"/>
                    </a:cubicBezTo>
                    <a:cubicBezTo>
                      <a:pt x="1" y="133"/>
                      <a:pt x="39" y="158"/>
                      <a:pt x="78" y="158"/>
                    </a:cubicBezTo>
                    <a:cubicBezTo>
                      <a:pt x="116" y="158"/>
                      <a:pt x="154" y="133"/>
                      <a:pt x="154" y="85"/>
                    </a:cubicBezTo>
                    <a:cubicBezTo>
                      <a:pt x="154" y="29"/>
                      <a:pt x="116" y="1"/>
                      <a:pt x="7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645;p45"/>
              <p:cNvSpPr/>
              <p:nvPr/>
            </p:nvSpPr>
            <p:spPr>
              <a:xfrm>
                <a:off x="2269130" y="4351871"/>
                <a:ext cx="13129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33"/>
                      <a:pt x="43" y="157"/>
                      <a:pt x="84" y="157"/>
                    </a:cubicBezTo>
                    <a:cubicBezTo>
                      <a:pt x="126" y="157"/>
                      <a:pt x="168" y="133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646;p45"/>
              <p:cNvSpPr/>
              <p:nvPr/>
            </p:nvSpPr>
            <p:spPr>
              <a:xfrm>
                <a:off x="2246368" y="4301997"/>
                <a:ext cx="13129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40"/>
                      <a:pt x="43" y="168"/>
                      <a:pt x="84" y="168"/>
                    </a:cubicBezTo>
                    <a:cubicBezTo>
                      <a:pt x="126" y="168"/>
                      <a:pt x="168" y="140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647;p45"/>
              <p:cNvSpPr/>
              <p:nvPr/>
            </p:nvSpPr>
            <p:spPr>
              <a:xfrm>
                <a:off x="2243105" y="4213124"/>
                <a:ext cx="13129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8" extrusionOk="0">
                    <a:moveTo>
                      <a:pt x="90" y="1"/>
                    </a:moveTo>
                    <a:cubicBezTo>
                      <a:pt x="50" y="1"/>
                      <a:pt x="8" y="29"/>
                      <a:pt x="1" y="84"/>
                    </a:cubicBezTo>
                    <a:cubicBezTo>
                      <a:pt x="1" y="133"/>
                      <a:pt x="43" y="158"/>
                      <a:pt x="85" y="158"/>
                    </a:cubicBezTo>
                    <a:cubicBezTo>
                      <a:pt x="126" y="158"/>
                      <a:pt x="168" y="133"/>
                      <a:pt x="168" y="84"/>
                    </a:cubicBezTo>
                    <a:cubicBezTo>
                      <a:pt x="168" y="29"/>
                      <a:pt x="130" y="1"/>
                      <a:pt x="9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648;p45"/>
              <p:cNvSpPr/>
              <p:nvPr/>
            </p:nvSpPr>
            <p:spPr>
              <a:xfrm>
                <a:off x="2275655" y="4224777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16"/>
                      <a:pt x="46" y="137"/>
                      <a:pt x="84" y="137"/>
                    </a:cubicBezTo>
                    <a:cubicBezTo>
                      <a:pt x="122" y="137"/>
                      <a:pt x="161" y="116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649;p45"/>
              <p:cNvSpPr/>
              <p:nvPr/>
            </p:nvSpPr>
            <p:spPr>
              <a:xfrm>
                <a:off x="2296242" y="4230992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2"/>
                      <a:pt x="0" y="64"/>
                    </a:cubicBezTo>
                    <a:cubicBezTo>
                      <a:pt x="7" y="112"/>
                      <a:pt x="46" y="137"/>
                      <a:pt x="84" y="137"/>
                    </a:cubicBezTo>
                    <a:cubicBezTo>
                      <a:pt x="122" y="137"/>
                      <a:pt x="161" y="112"/>
                      <a:pt x="168" y="64"/>
                    </a:cubicBezTo>
                    <a:cubicBezTo>
                      <a:pt x="161" y="22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650;p45"/>
              <p:cNvSpPr/>
              <p:nvPr/>
            </p:nvSpPr>
            <p:spPr>
              <a:xfrm>
                <a:off x="2301680" y="4208541"/>
                <a:ext cx="543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53" extrusionOk="0">
                    <a:moveTo>
                      <a:pt x="35" y="0"/>
                    </a:moveTo>
                    <a:cubicBezTo>
                      <a:pt x="21" y="0"/>
                      <a:pt x="7" y="11"/>
                      <a:pt x="0" y="32"/>
                    </a:cubicBezTo>
                    <a:cubicBezTo>
                      <a:pt x="7" y="46"/>
                      <a:pt x="21" y="53"/>
                      <a:pt x="35" y="53"/>
                    </a:cubicBezTo>
                    <a:cubicBezTo>
                      <a:pt x="49" y="53"/>
                      <a:pt x="63" y="46"/>
                      <a:pt x="70" y="32"/>
                    </a:cubicBezTo>
                    <a:cubicBezTo>
                      <a:pt x="63" y="11"/>
                      <a:pt x="49" y="0"/>
                      <a:pt x="3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651;p45"/>
              <p:cNvSpPr/>
              <p:nvPr/>
            </p:nvSpPr>
            <p:spPr>
              <a:xfrm>
                <a:off x="2300592" y="4123708"/>
                <a:ext cx="4350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1"/>
                    </a:moveTo>
                    <a:cubicBezTo>
                      <a:pt x="14" y="1"/>
                      <a:pt x="0" y="8"/>
                      <a:pt x="0" y="22"/>
                    </a:cubicBezTo>
                    <a:cubicBezTo>
                      <a:pt x="0" y="36"/>
                      <a:pt x="14" y="43"/>
                      <a:pt x="28" y="43"/>
                    </a:cubicBezTo>
                    <a:cubicBezTo>
                      <a:pt x="42" y="43"/>
                      <a:pt x="56" y="36"/>
                      <a:pt x="56" y="22"/>
                    </a:cubicBezTo>
                    <a:cubicBezTo>
                      <a:pt x="56" y="8"/>
                      <a:pt x="42" y="1"/>
                      <a:pt x="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652;p45"/>
              <p:cNvSpPr/>
              <p:nvPr/>
            </p:nvSpPr>
            <p:spPr>
              <a:xfrm>
                <a:off x="2253981" y="4189042"/>
                <a:ext cx="442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57" h="53" extrusionOk="0">
                    <a:moveTo>
                      <a:pt x="34" y="0"/>
                    </a:moveTo>
                    <a:cubicBezTo>
                      <a:pt x="21" y="0"/>
                      <a:pt x="7" y="11"/>
                      <a:pt x="0" y="32"/>
                    </a:cubicBezTo>
                    <a:cubicBezTo>
                      <a:pt x="7" y="46"/>
                      <a:pt x="21" y="53"/>
                      <a:pt x="34" y="53"/>
                    </a:cubicBezTo>
                    <a:cubicBezTo>
                      <a:pt x="46" y="53"/>
                      <a:pt x="56" y="46"/>
                      <a:pt x="56" y="32"/>
                    </a:cubicBezTo>
                    <a:cubicBezTo>
                      <a:pt x="56" y="11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653;p45"/>
              <p:cNvSpPr/>
              <p:nvPr/>
            </p:nvSpPr>
            <p:spPr>
              <a:xfrm>
                <a:off x="2300592" y="4309066"/>
                <a:ext cx="4350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0"/>
                    </a:moveTo>
                    <a:cubicBezTo>
                      <a:pt x="14" y="0"/>
                      <a:pt x="0" y="7"/>
                      <a:pt x="0" y="21"/>
                    </a:cubicBezTo>
                    <a:cubicBezTo>
                      <a:pt x="0" y="35"/>
                      <a:pt x="14" y="42"/>
                      <a:pt x="28" y="42"/>
                    </a:cubicBezTo>
                    <a:cubicBezTo>
                      <a:pt x="42" y="42"/>
                      <a:pt x="56" y="35"/>
                      <a:pt x="56" y="21"/>
                    </a:cubicBezTo>
                    <a:cubicBezTo>
                      <a:pt x="56" y="7"/>
                      <a:pt x="42" y="0"/>
                      <a:pt x="2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654;p45"/>
              <p:cNvSpPr/>
              <p:nvPr/>
            </p:nvSpPr>
            <p:spPr>
              <a:xfrm>
                <a:off x="2238832" y="3974785"/>
                <a:ext cx="78073" cy="1025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32" extrusionOk="0">
                    <a:moveTo>
                      <a:pt x="1004" y="0"/>
                    </a:moveTo>
                    <a:cubicBezTo>
                      <a:pt x="1003" y="1"/>
                      <a:pt x="1002" y="2"/>
                      <a:pt x="999" y="3"/>
                    </a:cubicBezTo>
                    <a:lnTo>
                      <a:pt x="999" y="3"/>
                    </a:lnTo>
                    <a:cubicBezTo>
                      <a:pt x="1001" y="2"/>
                      <a:pt x="1003" y="1"/>
                      <a:pt x="1004" y="0"/>
                    </a:cubicBezTo>
                    <a:close/>
                    <a:moveTo>
                      <a:pt x="0" y="14"/>
                    </a:moveTo>
                    <a:cubicBezTo>
                      <a:pt x="27" y="26"/>
                      <a:pt x="65" y="41"/>
                      <a:pt x="110" y="55"/>
                    </a:cubicBezTo>
                    <a:lnTo>
                      <a:pt x="110" y="55"/>
                    </a:lnTo>
                    <a:cubicBezTo>
                      <a:pt x="75" y="43"/>
                      <a:pt x="38" y="30"/>
                      <a:pt x="0" y="14"/>
                    </a:cubicBezTo>
                    <a:close/>
                    <a:moveTo>
                      <a:pt x="999" y="3"/>
                    </a:moveTo>
                    <a:cubicBezTo>
                      <a:pt x="848" y="91"/>
                      <a:pt x="681" y="121"/>
                      <a:pt x="526" y="121"/>
                    </a:cubicBezTo>
                    <a:cubicBezTo>
                      <a:pt x="365" y="121"/>
                      <a:pt x="216" y="89"/>
                      <a:pt x="110" y="55"/>
                    </a:cubicBezTo>
                    <a:lnTo>
                      <a:pt x="110" y="55"/>
                    </a:lnTo>
                    <a:cubicBezTo>
                      <a:pt x="275" y="111"/>
                      <a:pt x="416" y="131"/>
                      <a:pt x="536" y="131"/>
                    </a:cubicBezTo>
                    <a:cubicBezTo>
                      <a:pt x="812" y="131"/>
                      <a:pt x="966" y="24"/>
                      <a:pt x="999" y="3"/>
                    </a:cubicBezTo>
                    <a:close/>
                  </a:path>
                </a:pathLst>
              </a:custGeom>
              <a:solidFill>
                <a:srgbClr val="A10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655;p45"/>
              <p:cNvSpPr/>
              <p:nvPr/>
            </p:nvSpPr>
            <p:spPr>
              <a:xfrm>
                <a:off x="2388377" y="3829513"/>
                <a:ext cx="228705" cy="59429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7650" extrusionOk="0">
                    <a:moveTo>
                      <a:pt x="1353" y="1"/>
                    </a:moveTo>
                    <a:lnTo>
                      <a:pt x="1116" y="238"/>
                    </a:lnTo>
                    <a:cubicBezTo>
                      <a:pt x="1562" y="545"/>
                      <a:pt x="0" y="7045"/>
                      <a:pt x="391" y="7394"/>
                    </a:cubicBezTo>
                    <a:cubicBezTo>
                      <a:pt x="577" y="7581"/>
                      <a:pt x="806" y="7649"/>
                      <a:pt x="1047" y="7649"/>
                    </a:cubicBezTo>
                    <a:cubicBezTo>
                      <a:pt x="1147" y="7649"/>
                      <a:pt x="1250" y="7637"/>
                      <a:pt x="1353" y="7617"/>
                    </a:cubicBezTo>
                    <a:lnTo>
                      <a:pt x="1562" y="7394"/>
                    </a:lnTo>
                    <a:cubicBezTo>
                      <a:pt x="1645" y="7201"/>
                      <a:pt x="2573" y="570"/>
                      <a:pt x="2931" y="570"/>
                    </a:cubicBezTo>
                    <a:cubicBezTo>
                      <a:pt x="2935" y="570"/>
                      <a:pt x="2939" y="571"/>
                      <a:pt x="2943" y="573"/>
                    </a:cubicBezTo>
                    <a:cubicBezTo>
                      <a:pt x="2720" y="182"/>
                      <a:pt x="2427" y="112"/>
                      <a:pt x="1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656;p45"/>
              <p:cNvSpPr/>
              <p:nvPr/>
            </p:nvSpPr>
            <p:spPr>
              <a:xfrm>
                <a:off x="2469714" y="3838058"/>
                <a:ext cx="174247" cy="50107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645" extrusionOk="0">
                    <a:moveTo>
                      <a:pt x="613" y="1"/>
                    </a:moveTo>
                    <a:cubicBezTo>
                      <a:pt x="237" y="1"/>
                      <a:pt x="0" y="120"/>
                      <a:pt x="362" y="435"/>
                    </a:cubicBezTo>
                    <a:cubicBezTo>
                      <a:pt x="353" y="272"/>
                      <a:pt x="490" y="210"/>
                      <a:pt x="674" y="210"/>
                    </a:cubicBezTo>
                    <a:cubicBezTo>
                      <a:pt x="1042" y="210"/>
                      <a:pt x="1594" y="458"/>
                      <a:pt x="1520" y="644"/>
                    </a:cubicBezTo>
                    <a:cubicBezTo>
                      <a:pt x="2242" y="331"/>
                      <a:pt x="1237" y="1"/>
                      <a:pt x="6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657;p45"/>
              <p:cNvSpPr/>
              <p:nvPr/>
            </p:nvSpPr>
            <p:spPr>
              <a:xfrm>
                <a:off x="2397389" y="3879387"/>
                <a:ext cx="202292" cy="550087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7081" extrusionOk="0">
                    <a:moveTo>
                      <a:pt x="1098" y="1"/>
                    </a:moveTo>
                    <a:cubicBezTo>
                      <a:pt x="1098" y="1"/>
                      <a:pt x="107" y="6431"/>
                      <a:pt x="107" y="6431"/>
                    </a:cubicBezTo>
                    <a:cubicBezTo>
                      <a:pt x="0" y="6707"/>
                      <a:pt x="555" y="7081"/>
                      <a:pt x="1005" y="7081"/>
                    </a:cubicBezTo>
                    <a:cubicBezTo>
                      <a:pt x="1259" y="7081"/>
                      <a:pt x="1480" y="6962"/>
                      <a:pt x="1530" y="6640"/>
                    </a:cubicBezTo>
                    <a:lnTo>
                      <a:pt x="2604" y="252"/>
                    </a:lnTo>
                    <a:lnTo>
                      <a:pt x="2604" y="252"/>
                    </a:lnTo>
                    <a:cubicBezTo>
                      <a:pt x="2522" y="276"/>
                      <a:pt x="2439" y="294"/>
                      <a:pt x="2356" y="306"/>
                    </a:cubicBezTo>
                    <a:lnTo>
                      <a:pt x="2356" y="306"/>
                    </a:lnTo>
                    <a:lnTo>
                      <a:pt x="1328" y="139"/>
                    </a:lnTo>
                    <a:lnTo>
                      <a:pt x="1328" y="139"/>
                    </a:lnTo>
                    <a:cubicBezTo>
                      <a:pt x="1571" y="260"/>
                      <a:pt x="1839" y="323"/>
                      <a:pt x="2111" y="323"/>
                    </a:cubicBezTo>
                    <a:cubicBezTo>
                      <a:pt x="2192" y="323"/>
                      <a:pt x="2274" y="317"/>
                      <a:pt x="2356" y="306"/>
                    </a:cubicBezTo>
                    <a:lnTo>
                      <a:pt x="2356" y="306"/>
                    </a:lnTo>
                    <a:lnTo>
                      <a:pt x="2451" y="321"/>
                    </a:lnTo>
                    <a:lnTo>
                      <a:pt x="1418" y="6626"/>
                    </a:lnTo>
                    <a:cubicBezTo>
                      <a:pt x="1418" y="6626"/>
                      <a:pt x="1430" y="6975"/>
                      <a:pt x="977" y="6975"/>
                    </a:cubicBezTo>
                    <a:cubicBezTo>
                      <a:pt x="925" y="6975"/>
                      <a:pt x="868" y="6971"/>
                      <a:pt x="805" y="6961"/>
                    </a:cubicBezTo>
                    <a:cubicBezTo>
                      <a:pt x="177" y="6863"/>
                      <a:pt x="219" y="6431"/>
                      <a:pt x="219" y="6431"/>
                    </a:cubicBezTo>
                    <a:lnTo>
                      <a:pt x="1251" y="126"/>
                    </a:lnTo>
                    <a:lnTo>
                      <a:pt x="1328" y="139"/>
                    </a:lnTo>
                    <a:lnTo>
                      <a:pt x="1328" y="139"/>
                    </a:lnTo>
                    <a:cubicBezTo>
                      <a:pt x="1248" y="99"/>
                      <a:pt x="1171" y="53"/>
                      <a:pt x="10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658;p45"/>
              <p:cNvSpPr/>
              <p:nvPr/>
            </p:nvSpPr>
            <p:spPr>
              <a:xfrm>
                <a:off x="2420772" y="3820346"/>
                <a:ext cx="266149" cy="94232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1213" extrusionOk="0">
                    <a:moveTo>
                      <a:pt x="1227" y="223"/>
                    </a:moveTo>
                    <a:cubicBezTo>
                      <a:pt x="1864" y="223"/>
                      <a:pt x="2957" y="596"/>
                      <a:pt x="2080" y="900"/>
                    </a:cubicBezTo>
                    <a:cubicBezTo>
                      <a:pt x="1962" y="948"/>
                      <a:pt x="1838" y="972"/>
                      <a:pt x="1716" y="972"/>
                    </a:cubicBezTo>
                    <a:cubicBezTo>
                      <a:pt x="1448" y="972"/>
                      <a:pt x="1188" y="860"/>
                      <a:pt x="1006" y="649"/>
                    </a:cubicBezTo>
                    <a:cubicBezTo>
                      <a:pt x="656" y="339"/>
                      <a:pt x="870" y="223"/>
                      <a:pt x="1227" y="223"/>
                    </a:cubicBezTo>
                    <a:close/>
                    <a:moveTo>
                      <a:pt x="1130" y="0"/>
                    </a:moveTo>
                    <a:cubicBezTo>
                      <a:pt x="255" y="0"/>
                      <a:pt x="1" y="542"/>
                      <a:pt x="1536" y="1207"/>
                    </a:cubicBezTo>
                    <a:cubicBezTo>
                      <a:pt x="1574" y="1210"/>
                      <a:pt x="1615" y="1212"/>
                      <a:pt x="1659" y="1212"/>
                    </a:cubicBezTo>
                    <a:cubicBezTo>
                      <a:pt x="2299" y="1212"/>
                      <a:pt x="3425" y="837"/>
                      <a:pt x="2498" y="328"/>
                    </a:cubicBezTo>
                    <a:cubicBezTo>
                      <a:pt x="1990" y="99"/>
                      <a:pt x="1503" y="0"/>
                      <a:pt x="1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659;p45"/>
              <p:cNvSpPr/>
              <p:nvPr/>
            </p:nvSpPr>
            <p:spPr>
              <a:xfrm>
                <a:off x="2437785" y="3825706"/>
                <a:ext cx="212002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80" extrusionOk="0">
                    <a:moveTo>
                      <a:pt x="1030" y="48"/>
                    </a:moveTo>
                    <a:cubicBezTo>
                      <a:pt x="1702" y="48"/>
                      <a:pt x="2728" y="383"/>
                      <a:pt x="2265" y="761"/>
                    </a:cubicBezTo>
                    <a:lnTo>
                      <a:pt x="2251" y="761"/>
                    </a:lnTo>
                    <a:cubicBezTo>
                      <a:pt x="1974" y="935"/>
                      <a:pt x="1732" y="989"/>
                      <a:pt x="1541" y="989"/>
                    </a:cubicBezTo>
                    <a:cubicBezTo>
                      <a:pt x="1242" y="989"/>
                      <a:pt x="1066" y="859"/>
                      <a:pt x="1066" y="859"/>
                    </a:cubicBezTo>
                    <a:cubicBezTo>
                      <a:pt x="174" y="267"/>
                      <a:pt x="486" y="48"/>
                      <a:pt x="1030" y="48"/>
                    </a:cubicBezTo>
                    <a:close/>
                    <a:moveTo>
                      <a:pt x="842" y="0"/>
                    </a:moveTo>
                    <a:cubicBezTo>
                      <a:pt x="278" y="0"/>
                      <a:pt x="1" y="222"/>
                      <a:pt x="996" y="929"/>
                    </a:cubicBezTo>
                    <a:cubicBezTo>
                      <a:pt x="996" y="929"/>
                      <a:pt x="1204" y="1079"/>
                      <a:pt x="1550" y="1079"/>
                    </a:cubicBezTo>
                    <a:cubicBezTo>
                      <a:pt x="1771" y="1079"/>
                      <a:pt x="2048" y="1018"/>
                      <a:pt x="2363" y="817"/>
                    </a:cubicBezTo>
                    <a:cubicBezTo>
                      <a:pt x="2489" y="733"/>
                      <a:pt x="2516" y="580"/>
                      <a:pt x="2433" y="468"/>
                    </a:cubicBezTo>
                    <a:cubicBezTo>
                      <a:pt x="2485" y="283"/>
                      <a:pt x="1480" y="0"/>
                      <a:pt x="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660;p45"/>
              <p:cNvSpPr/>
              <p:nvPr/>
            </p:nvSpPr>
            <p:spPr>
              <a:xfrm>
                <a:off x="2425200" y="3824153"/>
                <a:ext cx="61837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796" h="698" extrusionOk="0">
                    <a:moveTo>
                      <a:pt x="795" y="0"/>
                    </a:moveTo>
                    <a:lnTo>
                      <a:pt x="795" y="0"/>
                    </a:lnTo>
                    <a:cubicBezTo>
                      <a:pt x="795" y="0"/>
                      <a:pt x="0" y="42"/>
                      <a:pt x="781" y="698"/>
                    </a:cubicBezTo>
                    <a:cubicBezTo>
                      <a:pt x="781" y="684"/>
                      <a:pt x="223" y="154"/>
                      <a:pt x="7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661;p45"/>
              <p:cNvSpPr/>
              <p:nvPr/>
            </p:nvSpPr>
            <p:spPr>
              <a:xfrm>
                <a:off x="2413236" y="4000732"/>
                <a:ext cx="147446" cy="434648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595" extrusionOk="0">
                    <a:moveTo>
                      <a:pt x="1145" y="5022"/>
                    </a:moveTo>
                    <a:cubicBezTo>
                      <a:pt x="1145" y="5594"/>
                      <a:pt x="1" y="5315"/>
                      <a:pt x="85" y="4855"/>
                    </a:cubicBezTo>
                    <a:lnTo>
                      <a:pt x="838" y="182"/>
                    </a:lnTo>
                    <a:cubicBezTo>
                      <a:pt x="1214" y="1"/>
                      <a:pt x="1689" y="196"/>
                      <a:pt x="1898" y="3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BA42"/>
                  </a:gs>
                  <a:gs pos="100000">
                    <a:srgbClr val="B87707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662;p45"/>
              <p:cNvSpPr/>
              <p:nvPr/>
            </p:nvSpPr>
            <p:spPr>
              <a:xfrm>
                <a:off x="2452235" y="4018056"/>
                <a:ext cx="109536" cy="398369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128" extrusionOk="0">
                    <a:moveTo>
                      <a:pt x="1145" y="1"/>
                    </a:moveTo>
                    <a:lnTo>
                      <a:pt x="824" y="168"/>
                    </a:lnTo>
                    <a:cubicBezTo>
                      <a:pt x="810" y="168"/>
                      <a:pt x="1" y="5092"/>
                      <a:pt x="1" y="5092"/>
                    </a:cubicBezTo>
                    <a:cubicBezTo>
                      <a:pt x="78" y="5117"/>
                      <a:pt x="148" y="5128"/>
                      <a:pt x="211" y="5128"/>
                    </a:cubicBezTo>
                    <a:cubicBezTo>
                      <a:pt x="537" y="5128"/>
                      <a:pt x="678" y="4846"/>
                      <a:pt x="643" y="4799"/>
                    </a:cubicBezTo>
                    <a:lnTo>
                      <a:pt x="1410" y="140"/>
                    </a:lnTo>
                    <a:cubicBezTo>
                      <a:pt x="1326" y="85"/>
                      <a:pt x="1242" y="29"/>
                      <a:pt x="114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663;p45"/>
              <p:cNvSpPr/>
              <p:nvPr/>
            </p:nvSpPr>
            <p:spPr>
              <a:xfrm>
                <a:off x="2478259" y="4008501"/>
                <a:ext cx="82424" cy="2447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15" extrusionOk="0">
                    <a:moveTo>
                      <a:pt x="276" y="0"/>
                    </a:moveTo>
                    <a:cubicBezTo>
                      <a:pt x="168" y="0"/>
                      <a:pt x="70" y="20"/>
                      <a:pt x="1" y="68"/>
                    </a:cubicBezTo>
                    <a:cubicBezTo>
                      <a:pt x="191" y="220"/>
                      <a:pt x="524" y="314"/>
                      <a:pt x="779" y="314"/>
                    </a:cubicBezTo>
                    <a:cubicBezTo>
                      <a:pt x="897" y="314"/>
                      <a:pt x="999" y="294"/>
                      <a:pt x="1061" y="249"/>
                    </a:cubicBezTo>
                    <a:cubicBezTo>
                      <a:pt x="1029" y="176"/>
                      <a:pt x="604" y="0"/>
                      <a:pt x="276" y="0"/>
                    </a:cubicBezTo>
                    <a:close/>
                  </a:path>
                </a:pathLst>
              </a:custGeom>
              <a:solidFill>
                <a:srgbClr val="F9C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664;p45"/>
              <p:cNvSpPr/>
              <p:nvPr/>
            </p:nvSpPr>
            <p:spPr>
              <a:xfrm>
                <a:off x="2512985" y="4009433"/>
                <a:ext cx="47699" cy="2416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11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56" y="0"/>
                      <a:pt x="167" y="182"/>
                      <a:pt x="0" y="265"/>
                    </a:cubicBezTo>
                    <a:cubicBezTo>
                      <a:pt x="91" y="296"/>
                      <a:pt x="184" y="310"/>
                      <a:pt x="275" y="310"/>
                    </a:cubicBezTo>
                    <a:cubicBezTo>
                      <a:pt x="394" y="310"/>
                      <a:pt x="511" y="285"/>
                      <a:pt x="614" y="237"/>
                    </a:cubicBezTo>
                    <a:cubicBezTo>
                      <a:pt x="446" y="126"/>
                      <a:pt x="265" y="42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665;p45"/>
              <p:cNvSpPr/>
              <p:nvPr/>
            </p:nvSpPr>
            <p:spPr>
              <a:xfrm>
                <a:off x="2478259" y="4009044"/>
                <a:ext cx="82424" cy="1996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57" extrusionOk="0">
                    <a:moveTo>
                      <a:pt x="355" y="1"/>
                    </a:moveTo>
                    <a:cubicBezTo>
                      <a:pt x="241" y="1"/>
                      <a:pt x="121" y="21"/>
                      <a:pt x="1" y="75"/>
                    </a:cubicBezTo>
                    <a:lnTo>
                      <a:pt x="29" y="75"/>
                    </a:lnTo>
                    <a:cubicBezTo>
                      <a:pt x="42" y="48"/>
                      <a:pt x="107" y="37"/>
                      <a:pt x="197" y="37"/>
                    </a:cubicBezTo>
                    <a:cubicBezTo>
                      <a:pt x="482" y="37"/>
                      <a:pt x="1026" y="151"/>
                      <a:pt x="1047" y="256"/>
                    </a:cubicBezTo>
                    <a:lnTo>
                      <a:pt x="1061" y="242"/>
                    </a:lnTo>
                    <a:cubicBezTo>
                      <a:pt x="1061" y="242"/>
                      <a:pt x="744" y="1"/>
                      <a:pt x="35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666;p45"/>
              <p:cNvSpPr/>
              <p:nvPr/>
            </p:nvSpPr>
            <p:spPr>
              <a:xfrm>
                <a:off x="2419762" y="3969347"/>
                <a:ext cx="79161" cy="419421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5399" extrusionOk="0">
                    <a:moveTo>
                      <a:pt x="1019" y="0"/>
                    </a:moveTo>
                    <a:lnTo>
                      <a:pt x="1" y="5259"/>
                    </a:lnTo>
                    <a:cubicBezTo>
                      <a:pt x="56" y="5357"/>
                      <a:pt x="196" y="5398"/>
                      <a:pt x="293" y="5343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667;p45"/>
              <p:cNvSpPr/>
              <p:nvPr/>
            </p:nvSpPr>
            <p:spPr>
              <a:xfrm>
                <a:off x="2476006" y="4374244"/>
                <a:ext cx="19810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33" extrusionOk="0">
                    <a:moveTo>
                      <a:pt x="127" y="1"/>
                    </a:moveTo>
                    <a:cubicBezTo>
                      <a:pt x="75" y="1"/>
                      <a:pt x="22" y="33"/>
                      <a:pt x="16" y="103"/>
                    </a:cubicBezTo>
                    <a:cubicBezTo>
                      <a:pt x="1" y="186"/>
                      <a:pt x="64" y="233"/>
                      <a:pt x="127" y="233"/>
                    </a:cubicBezTo>
                    <a:cubicBezTo>
                      <a:pt x="180" y="233"/>
                      <a:pt x="233" y="200"/>
                      <a:pt x="239" y="131"/>
                    </a:cubicBezTo>
                    <a:cubicBezTo>
                      <a:pt x="254" y="47"/>
                      <a:pt x="191" y="1"/>
                      <a:pt x="12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668;p45"/>
              <p:cNvSpPr/>
              <p:nvPr/>
            </p:nvSpPr>
            <p:spPr>
              <a:xfrm>
                <a:off x="2453244" y="4295160"/>
                <a:ext cx="20897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33" extrusionOk="0">
                    <a:moveTo>
                      <a:pt x="139" y="0"/>
                    </a:moveTo>
                    <a:cubicBezTo>
                      <a:pt x="85" y="0"/>
                      <a:pt x="29" y="33"/>
                      <a:pt x="16" y="102"/>
                    </a:cubicBezTo>
                    <a:cubicBezTo>
                      <a:pt x="1" y="186"/>
                      <a:pt x="64" y="232"/>
                      <a:pt x="130" y="232"/>
                    </a:cubicBezTo>
                    <a:cubicBezTo>
                      <a:pt x="184" y="232"/>
                      <a:pt x="240" y="200"/>
                      <a:pt x="253" y="130"/>
                    </a:cubicBezTo>
                    <a:cubicBezTo>
                      <a:pt x="268" y="47"/>
                      <a:pt x="205" y="0"/>
                      <a:pt x="13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669;p45"/>
              <p:cNvSpPr/>
              <p:nvPr/>
            </p:nvSpPr>
            <p:spPr>
              <a:xfrm>
                <a:off x="2503662" y="4208152"/>
                <a:ext cx="19111" cy="1693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18" extrusionOk="0">
                    <a:moveTo>
                      <a:pt x="121" y="1"/>
                    </a:moveTo>
                    <a:cubicBezTo>
                      <a:pt x="70" y="1"/>
                      <a:pt x="21" y="30"/>
                      <a:pt x="9" y="93"/>
                    </a:cubicBezTo>
                    <a:cubicBezTo>
                      <a:pt x="1" y="170"/>
                      <a:pt x="63" y="218"/>
                      <a:pt x="126" y="218"/>
                    </a:cubicBezTo>
                    <a:cubicBezTo>
                      <a:pt x="176" y="218"/>
                      <a:pt x="227" y="188"/>
                      <a:pt x="246" y="121"/>
                    </a:cubicBezTo>
                    <a:cubicBezTo>
                      <a:pt x="246" y="44"/>
                      <a:pt x="182" y="1"/>
                      <a:pt x="12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670;p45"/>
              <p:cNvSpPr/>
              <p:nvPr/>
            </p:nvSpPr>
            <p:spPr>
              <a:xfrm>
                <a:off x="2477094" y="4108171"/>
                <a:ext cx="20276" cy="18567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39" extrusionOk="0">
                    <a:moveTo>
                      <a:pt x="127" y="0"/>
                    </a:moveTo>
                    <a:cubicBezTo>
                      <a:pt x="77" y="0"/>
                      <a:pt x="28" y="30"/>
                      <a:pt x="16" y="96"/>
                    </a:cubicBezTo>
                    <a:cubicBezTo>
                      <a:pt x="0" y="189"/>
                      <a:pt x="66" y="239"/>
                      <a:pt x="133" y="239"/>
                    </a:cubicBezTo>
                    <a:cubicBezTo>
                      <a:pt x="186" y="239"/>
                      <a:pt x="240" y="207"/>
                      <a:pt x="253" y="138"/>
                    </a:cubicBezTo>
                    <a:cubicBezTo>
                      <a:pt x="261" y="51"/>
                      <a:pt x="192" y="0"/>
                      <a:pt x="12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671;p45"/>
              <p:cNvSpPr/>
              <p:nvPr/>
            </p:nvSpPr>
            <p:spPr>
              <a:xfrm>
                <a:off x="2513917" y="4086497"/>
                <a:ext cx="19810" cy="1825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35" extrusionOk="0">
                    <a:moveTo>
                      <a:pt x="120" y="0"/>
                    </a:moveTo>
                    <a:cubicBezTo>
                      <a:pt x="70" y="0"/>
                      <a:pt x="22" y="30"/>
                      <a:pt x="16" y="96"/>
                    </a:cubicBezTo>
                    <a:cubicBezTo>
                      <a:pt x="0" y="183"/>
                      <a:pt x="70" y="234"/>
                      <a:pt x="135" y="234"/>
                    </a:cubicBezTo>
                    <a:cubicBezTo>
                      <a:pt x="185" y="234"/>
                      <a:pt x="233" y="205"/>
                      <a:pt x="239" y="138"/>
                    </a:cubicBezTo>
                    <a:cubicBezTo>
                      <a:pt x="255" y="51"/>
                      <a:pt x="186" y="0"/>
                      <a:pt x="12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672;p45"/>
              <p:cNvSpPr/>
              <p:nvPr/>
            </p:nvSpPr>
            <p:spPr>
              <a:xfrm>
                <a:off x="2524715" y="4051771"/>
                <a:ext cx="19887" cy="1833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6" extrusionOk="0">
                    <a:moveTo>
                      <a:pt x="121" y="1"/>
                    </a:moveTo>
                    <a:cubicBezTo>
                      <a:pt x="70" y="1"/>
                      <a:pt x="23" y="31"/>
                      <a:pt x="16" y="97"/>
                    </a:cubicBezTo>
                    <a:cubicBezTo>
                      <a:pt x="1" y="184"/>
                      <a:pt x="66" y="235"/>
                      <a:pt x="130" y="235"/>
                    </a:cubicBezTo>
                    <a:cubicBezTo>
                      <a:pt x="179" y="235"/>
                      <a:pt x="228" y="205"/>
                      <a:pt x="240" y="139"/>
                    </a:cubicBezTo>
                    <a:cubicBezTo>
                      <a:pt x="255" y="52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673;p45"/>
              <p:cNvSpPr/>
              <p:nvPr/>
            </p:nvSpPr>
            <p:spPr>
              <a:xfrm>
                <a:off x="2485717" y="4026834"/>
                <a:ext cx="19887" cy="1833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6" extrusionOk="0">
                    <a:moveTo>
                      <a:pt x="126" y="1"/>
                    </a:moveTo>
                    <a:cubicBezTo>
                      <a:pt x="77" y="1"/>
                      <a:pt x="28" y="31"/>
                      <a:pt x="16" y="97"/>
                    </a:cubicBezTo>
                    <a:cubicBezTo>
                      <a:pt x="1" y="184"/>
                      <a:pt x="70" y="235"/>
                      <a:pt x="135" y="235"/>
                    </a:cubicBezTo>
                    <a:cubicBezTo>
                      <a:pt x="186" y="235"/>
                      <a:pt x="233" y="205"/>
                      <a:pt x="240" y="139"/>
                    </a:cubicBezTo>
                    <a:cubicBezTo>
                      <a:pt x="255" y="52"/>
                      <a:pt x="190" y="1"/>
                      <a:pt x="126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674;p45"/>
              <p:cNvSpPr/>
              <p:nvPr/>
            </p:nvSpPr>
            <p:spPr>
              <a:xfrm>
                <a:off x="2458682" y="4351482"/>
                <a:ext cx="20276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33" extrusionOk="0">
                    <a:moveTo>
                      <a:pt x="134" y="1"/>
                    </a:moveTo>
                    <a:cubicBezTo>
                      <a:pt x="81" y="1"/>
                      <a:pt x="28" y="33"/>
                      <a:pt x="16" y="103"/>
                    </a:cubicBezTo>
                    <a:cubicBezTo>
                      <a:pt x="0" y="186"/>
                      <a:pt x="64" y="233"/>
                      <a:pt x="129" y="233"/>
                    </a:cubicBezTo>
                    <a:cubicBezTo>
                      <a:pt x="184" y="233"/>
                      <a:pt x="240" y="200"/>
                      <a:pt x="253" y="131"/>
                    </a:cubicBezTo>
                    <a:cubicBezTo>
                      <a:pt x="260" y="47"/>
                      <a:pt x="198" y="1"/>
                      <a:pt x="13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675;p45"/>
              <p:cNvSpPr/>
              <p:nvPr/>
            </p:nvSpPr>
            <p:spPr>
              <a:xfrm>
                <a:off x="2438173" y="4372690"/>
                <a:ext cx="1312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8" extrusionOk="0">
                    <a:moveTo>
                      <a:pt x="87" y="0"/>
                    </a:moveTo>
                    <a:cubicBezTo>
                      <a:pt x="51" y="0"/>
                      <a:pt x="14" y="22"/>
                      <a:pt x="1" y="67"/>
                    </a:cubicBezTo>
                    <a:cubicBezTo>
                      <a:pt x="1" y="119"/>
                      <a:pt x="41" y="147"/>
                      <a:pt x="82" y="147"/>
                    </a:cubicBezTo>
                    <a:cubicBezTo>
                      <a:pt x="118" y="147"/>
                      <a:pt x="155" y="126"/>
                      <a:pt x="168" y="81"/>
                    </a:cubicBezTo>
                    <a:cubicBezTo>
                      <a:pt x="168" y="29"/>
                      <a:pt x="128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676;p45"/>
              <p:cNvSpPr/>
              <p:nvPr/>
            </p:nvSpPr>
            <p:spPr>
              <a:xfrm>
                <a:off x="2451691" y="4329963"/>
                <a:ext cx="13750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0" extrusionOk="0">
                    <a:moveTo>
                      <a:pt x="88" y="1"/>
                    </a:moveTo>
                    <a:cubicBezTo>
                      <a:pt x="52" y="1"/>
                      <a:pt x="14" y="23"/>
                      <a:pt x="8" y="73"/>
                    </a:cubicBezTo>
                    <a:cubicBezTo>
                      <a:pt x="0" y="127"/>
                      <a:pt x="43" y="159"/>
                      <a:pt x="86" y="159"/>
                    </a:cubicBezTo>
                    <a:cubicBezTo>
                      <a:pt x="120" y="159"/>
                      <a:pt x="155" y="137"/>
                      <a:pt x="161" y="87"/>
                    </a:cubicBezTo>
                    <a:cubicBezTo>
                      <a:pt x="177" y="33"/>
                      <a:pt x="133" y="1"/>
                      <a:pt x="8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677;p45"/>
              <p:cNvSpPr/>
              <p:nvPr/>
            </p:nvSpPr>
            <p:spPr>
              <a:xfrm>
                <a:off x="2486805" y="4311630"/>
                <a:ext cx="13828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1" extrusionOk="0">
                    <a:moveTo>
                      <a:pt x="89" y="1"/>
                    </a:moveTo>
                    <a:cubicBezTo>
                      <a:pt x="55" y="1"/>
                      <a:pt x="22" y="23"/>
                      <a:pt x="16" y="72"/>
                    </a:cubicBezTo>
                    <a:cubicBezTo>
                      <a:pt x="1" y="134"/>
                      <a:pt x="47" y="171"/>
                      <a:pt x="92" y="171"/>
                    </a:cubicBezTo>
                    <a:cubicBezTo>
                      <a:pt x="128" y="171"/>
                      <a:pt x="164" y="149"/>
                      <a:pt x="170" y="100"/>
                    </a:cubicBezTo>
                    <a:cubicBezTo>
                      <a:pt x="178" y="37"/>
                      <a:pt x="133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678;p45"/>
              <p:cNvSpPr/>
              <p:nvPr/>
            </p:nvSpPr>
            <p:spPr>
              <a:xfrm>
                <a:off x="2483076" y="4235808"/>
                <a:ext cx="14294" cy="1281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5" extrusionOk="0">
                    <a:moveTo>
                      <a:pt x="87" y="0"/>
                    </a:moveTo>
                    <a:cubicBezTo>
                      <a:pt x="50" y="0"/>
                      <a:pt x="15" y="22"/>
                      <a:pt x="8" y="71"/>
                    </a:cubicBezTo>
                    <a:cubicBezTo>
                      <a:pt x="1" y="133"/>
                      <a:pt x="44" y="165"/>
                      <a:pt x="89" y="165"/>
                    </a:cubicBezTo>
                    <a:cubicBezTo>
                      <a:pt x="125" y="165"/>
                      <a:pt x="163" y="143"/>
                      <a:pt x="176" y="99"/>
                    </a:cubicBezTo>
                    <a:cubicBezTo>
                      <a:pt x="184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679;p45"/>
              <p:cNvSpPr/>
              <p:nvPr/>
            </p:nvSpPr>
            <p:spPr>
              <a:xfrm>
                <a:off x="2490689" y="4191372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87" y="0"/>
                    </a:moveTo>
                    <a:cubicBezTo>
                      <a:pt x="50" y="0"/>
                      <a:pt x="14" y="23"/>
                      <a:pt x="8" y="71"/>
                    </a:cubicBezTo>
                    <a:cubicBezTo>
                      <a:pt x="0" y="134"/>
                      <a:pt x="45" y="170"/>
                      <a:pt x="91" y="170"/>
                    </a:cubicBezTo>
                    <a:cubicBezTo>
                      <a:pt x="127" y="170"/>
                      <a:pt x="163" y="148"/>
                      <a:pt x="176" y="99"/>
                    </a:cubicBezTo>
                    <a:cubicBezTo>
                      <a:pt x="183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680;p45"/>
              <p:cNvSpPr/>
              <p:nvPr/>
            </p:nvSpPr>
            <p:spPr>
              <a:xfrm>
                <a:off x="2470568" y="4197898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89" y="0"/>
                    </a:moveTo>
                    <a:cubicBezTo>
                      <a:pt x="55" y="0"/>
                      <a:pt x="22" y="22"/>
                      <a:pt x="16" y="71"/>
                    </a:cubicBezTo>
                    <a:cubicBezTo>
                      <a:pt x="0" y="127"/>
                      <a:pt x="48" y="160"/>
                      <a:pt x="94" y="160"/>
                    </a:cubicBezTo>
                    <a:cubicBezTo>
                      <a:pt x="129" y="160"/>
                      <a:pt x="163" y="141"/>
                      <a:pt x="169" y="99"/>
                    </a:cubicBezTo>
                    <a:cubicBezTo>
                      <a:pt x="177" y="36"/>
                      <a:pt x="132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681;p45"/>
              <p:cNvSpPr/>
              <p:nvPr/>
            </p:nvSpPr>
            <p:spPr>
              <a:xfrm>
                <a:off x="2454254" y="4192227"/>
                <a:ext cx="14527" cy="1266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89" y="1"/>
                    </a:moveTo>
                    <a:cubicBezTo>
                      <a:pt x="55" y="1"/>
                      <a:pt x="23" y="20"/>
                      <a:pt x="17" y="60"/>
                    </a:cubicBezTo>
                    <a:cubicBezTo>
                      <a:pt x="1" y="125"/>
                      <a:pt x="51" y="162"/>
                      <a:pt x="98" y="162"/>
                    </a:cubicBezTo>
                    <a:cubicBezTo>
                      <a:pt x="132" y="162"/>
                      <a:pt x="164" y="143"/>
                      <a:pt x="170" y="102"/>
                    </a:cubicBezTo>
                    <a:cubicBezTo>
                      <a:pt x="186" y="37"/>
                      <a:pt x="137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682;p45"/>
              <p:cNvSpPr/>
              <p:nvPr/>
            </p:nvSpPr>
            <p:spPr>
              <a:xfrm>
                <a:off x="2466373" y="4160764"/>
                <a:ext cx="13051" cy="111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4" extrusionOk="0">
                    <a:moveTo>
                      <a:pt x="78" y="0"/>
                    </a:moveTo>
                    <a:cubicBezTo>
                      <a:pt x="45" y="0"/>
                      <a:pt x="12" y="19"/>
                      <a:pt x="0" y="61"/>
                    </a:cubicBezTo>
                    <a:cubicBezTo>
                      <a:pt x="0" y="115"/>
                      <a:pt x="44" y="144"/>
                      <a:pt x="87" y="144"/>
                    </a:cubicBezTo>
                    <a:cubicBezTo>
                      <a:pt x="121" y="144"/>
                      <a:pt x="155" y="126"/>
                      <a:pt x="168" y="89"/>
                    </a:cubicBezTo>
                    <a:cubicBezTo>
                      <a:pt x="168" y="33"/>
                      <a:pt x="122" y="0"/>
                      <a:pt x="7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683;p45"/>
              <p:cNvSpPr/>
              <p:nvPr/>
            </p:nvSpPr>
            <p:spPr>
              <a:xfrm>
                <a:off x="2496127" y="4158589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0" y="0"/>
                    </a:moveTo>
                    <a:cubicBezTo>
                      <a:pt x="55" y="0"/>
                      <a:pt x="20" y="19"/>
                      <a:pt x="8" y="61"/>
                    </a:cubicBezTo>
                    <a:cubicBezTo>
                      <a:pt x="0" y="124"/>
                      <a:pt x="49" y="160"/>
                      <a:pt x="97" y="160"/>
                    </a:cubicBezTo>
                    <a:cubicBezTo>
                      <a:pt x="134" y="160"/>
                      <a:pt x="169" y="138"/>
                      <a:pt x="175" y="89"/>
                    </a:cubicBezTo>
                    <a:cubicBezTo>
                      <a:pt x="183" y="33"/>
                      <a:pt x="137" y="0"/>
                      <a:pt x="9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684;p45"/>
              <p:cNvSpPr/>
              <p:nvPr/>
            </p:nvSpPr>
            <p:spPr>
              <a:xfrm>
                <a:off x="2492864" y="4065366"/>
                <a:ext cx="12585" cy="1126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45" extrusionOk="0">
                    <a:moveTo>
                      <a:pt x="75" y="1"/>
                    </a:moveTo>
                    <a:cubicBezTo>
                      <a:pt x="43" y="1"/>
                      <a:pt x="14" y="20"/>
                      <a:pt x="8" y="61"/>
                    </a:cubicBezTo>
                    <a:cubicBezTo>
                      <a:pt x="0" y="116"/>
                      <a:pt x="40" y="144"/>
                      <a:pt x="82" y="144"/>
                    </a:cubicBezTo>
                    <a:cubicBezTo>
                      <a:pt x="115" y="144"/>
                      <a:pt x="149" y="126"/>
                      <a:pt x="161" y="89"/>
                    </a:cubicBezTo>
                    <a:cubicBezTo>
                      <a:pt x="161" y="34"/>
                      <a:pt x="116" y="1"/>
                      <a:pt x="7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685;p45"/>
              <p:cNvSpPr/>
              <p:nvPr/>
            </p:nvSpPr>
            <p:spPr>
              <a:xfrm>
                <a:off x="2510188" y="4129612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87" y="0"/>
                    </a:moveTo>
                    <a:cubicBezTo>
                      <a:pt x="50" y="0"/>
                      <a:pt x="14" y="22"/>
                      <a:pt x="8" y="71"/>
                    </a:cubicBezTo>
                    <a:cubicBezTo>
                      <a:pt x="0" y="127"/>
                      <a:pt x="47" y="160"/>
                      <a:pt x="93" y="160"/>
                    </a:cubicBezTo>
                    <a:cubicBezTo>
                      <a:pt x="128" y="160"/>
                      <a:pt x="164" y="141"/>
                      <a:pt x="176" y="99"/>
                    </a:cubicBezTo>
                    <a:cubicBezTo>
                      <a:pt x="183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686;p45"/>
              <p:cNvSpPr/>
              <p:nvPr/>
            </p:nvSpPr>
            <p:spPr>
              <a:xfrm>
                <a:off x="2451069" y="4392889"/>
                <a:ext cx="13828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1" extrusionOk="0">
                    <a:moveTo>
                      <a:pt x="89" y="1"/>
                    </a:moveTo>
                    <a:cubicBezTo>
                      <a:pt x="55" y="1"/>
                      <a:pt x="22" y="23"/>
                      <a:pt x="16" y="72"/>
                    </a:cubicBezTo>
                    <a:cubicBezTo>
                      <a:pt x="0" y="135"/>
                      <a:pt x="46" y="171"/>
                      <a:pt x="92" y="171"/>
                    </a:cubicBezTo>
                    <a:cubicBezTo>
                      <a:pt x="128" y="171"/>
                      <a:pt x="163" y="149"/>
                      <a:pt x="169" y="100"/>
                    </a:cubicBezTo>
                    <a:cubicBezTo>
                      <a:pt x="177" y="37"/>
                      <a:pt x="132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687;p45"/>
              <p:cNvSpPr/>
              <p:nvPr/>
            </p:nvSpPr>
            <p:spPr>
              <a:xfrm>
                <a:off x="2437086" y="4341228"/>
                <a:ext cx="1312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8" extrusionOk="0">
                    <a:moveTo>
                      <a:pt x="87" y="1"/>
                    </a:moveTo>
                    <a:cubicBezTo>
                      <a:pt x="51" y="1"/>
                      <a:pt x="14" y="22"/>
                      <a:pt x="1" y="67"/>
                    </a:cubicBezTo>
                    <a:cubicBezTo>
                      <a:pt x="1" y="120"/>
                      <a:pt x="41" y="148"/>
                      <a:pt x="82" y="148"/>
                    </a:cubicBezTo>
                    <a:cubicBezTo>
                      <a:pt x="118" y="148"/>
                      <a:pt x="155" y="127"/>
                      <a:pt x="168" y="81"/>
                    </a:cubicBezTo>
                    <a:cubicBezTo>
                      <a:pt x="168" y="29"/>
                      <a:pt x="128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688;p45"/>
              <p:cNvSpPr/>
              <p:nvPr/>
            </p:nvSpPr>
            <p:spPr>
              <a:xfrm>
                <a:off x="2448428" y="4252045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87" y="1"/>
                    </a:moveTo>
                    <a:cubicBezTo>
                      <a:pt x="50" y="1"/>
                      <a:pt x="14" y="23"/>
                      <a:pt x="8" y="72"/>
                    </a:cubicBezTo>
                    <a:cubicBezTo>
                      <a:pt x="0" y="134"/>
                      <a:pt x="45" y="171"/>
                      <a:pt x="91" y="171"/>
                    </a:cubicBezTo>
                    <a:cubicBezTo>
                      <a:pt x="127" y="171"/>
                      <a:pt x="163" y="148"/>
                      <a:pt x="176" y="99"/>
                    </a:cubicBezTo>
                    <a:cubicBezTo>
                      <a:pt x="183" y="37"/>
                      <a:pt x="134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689;p45"/>
              <p:cNvSpPr/>
              <p:nvPr/>
            </p:nvSpPr>
            <p:spPr>
              <a:xfrm>
                <a:off x="2477715" y="4268203"/>
                <a:ext cx="14216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5" y="1"/>
                    </a:moveTo>
                    <a:cubicBezTo>
                      <a:pt x="58" y="1"/>
                      <a:pt x="20" y="23"/>
                      <a:pt x="8" y="73"/>
                    </a:cubicBezTo>
                    <a:cubicBezTo>
                      <a:pt x="0" y="126"/>
                      <a:pt x="47" y="159"/>
                      <a:pt x="93" y="159"/>
                    </a:cubicBezTo>
                    <a:cubicBezTo>
                      <a:pt x="131" y="159"/>
                      <a:pt x="169" y="137"/>
                      <a:pt x="175" y="87"/>
                    </a:cubicBezTo>
                    <a:cubicBezTo>
                      <a:pt x="183" y="33"/>
                      <a:pt x="140" y="1"/>
                      <a:pt x="9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690;p45"/>
              <p:cNvSpPr/>
              <p:nvPr/>
            </p:nvSpPr>
            <p:spPr>
              <a:xfrm>
                <a:off x="2497681" y="4277759"/>
                <a:ext cx="13828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1" extrusionOk="0">
                    <a:moveTo>
                      <a:pt x="87" y="1"/>
                    </a:moveTo>
                    <a:cubicBezTo>
                      <a:pt x="54" y="1"/>
                      <a:pt x="22" y="19"/>
                      <a:pt x="16" y="61"/>
                    </a:cubicBezTo>
                    <a:cubicBezTo>
                      <a:pt x="0" y="124"/>
                      <a:pt x="46" y="160"/>
                      <a:pt x="92" y="160"/>
                    </a:cubicBezTo>
                    <a:cubicBezTo>
                      <a:pt x="127" y="160"/>
                      <a:pt x="163" y="138"/>
                      <a:pt x="169" y="89"/>
                    </a:cubicBezTo>
                    <a:cubicBezTo>
                      <a:pt x="177" y="34"/>
                      <a:pt x="131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691;p45"/>
              <p:cNvSpPr/>
              <p:nvPr/>
            </p:nvSpPr>
            <p:spPr>
              <a:xfrm>
                <a:off x="2480901" y="4338431"/>
                <a:ext cx="5671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59" extrusionOk="0">
                    <a:moveTo>
                      <a:pt x="37" y="0"/>
                    </a:moveTo>
                    <a:cubicBezTo>
                      <a:pt x="23" y="0"/>
                      <a:pt x="9" y="7"/>
                      <a:pt x="9" y="20"/>
                    </a:cubicBezTo>
                    <a:cubicBezTo>
                      <a:pt x="0" y="44"/>
                      <a:pt x="21" y="59"/>
                      <a:pt x="39" y="59"/>
                    </a:cubicBezTo>
                    <a:cubicBezTo>
                      <a:pt x="52" y="59"/>
                      <a:pt x="64" y="51"/>
                      <a:pt x="64" y="34"/>
                    </a:cubicBezTo>
                    <a:cubicBezTo>
                      <a:pt x="72" y="11"/>
                      <a:pt x="54" y="0"/>
                      <a:pt x="3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692;p45"/>
              <p:cNvSpPr/>
              <p:nvPr/>
            </p:nvSpPr>
            <p:spPr>
              <a:xfrm>
                <a:off x="2507547" y="4256628"/>
                <a:ext cx="5516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1" h="53" extrusionOk="0">
                    <a:moveTo>
                      <a:pt x="31" y="0"/>
                    </a:moveTo>
                    <a:cubicBezTo>
                      <a:pt x="19" y="0"/>
                      <a:pt x="7" y="8"/>
                      <a:pt x="0" y="27"/>
                    </a:cubicBezTo>
                    <a:cubicBezTo>
                      <a:pt x="0" y="42"/>
                      <a:pt x="17" y="53"/>
                      <a:pt x="35" y="53"/>
                    </a:cubicBezTo>
                    <a:cubicBezTo>
                      <a:pt x="49" y="53"/>
                      <a:pt x="64" y="45"/>
                      <a:pt x="70" y="27"/>
                    </a:cubicBezTo>
                    <a:cubicBezTo>
                      <a:pt x="62" y="11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693;p45"/>
              <p:cNvSpPr/>
              <p:nvPr/>
            </p:nvSpPr>
            <p:spPr>
              <a:xfrm>
                <a:off x="2520520" y="4172106"/>
                <a:ext cx="5050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3" extrusionOk="0">
                    <a:moveTo>
                      <a:pt x="29" y="0"/>
                    </a:moveTo>
                    <a:cubicBezTo>
                      <a:pt x="15" y="0"/>
                      <a:pt x="1" y="8"/>
                      <a:pt x="1" y="27"/>
                    </a:cubicBezTo>
                    <a:cubicBezTo>
                      <a:pt x="1" y="42"/>
                      <a:pt x="13" y="53"/>
                      <a:pt x="27" y="53"/>
                    </a:cubicBezTo>
                    <a:cubicBezTo>
                      <a:pt x="38" y="53"/>
                      <a:pt x="50" y="45"/>
                      <a:pt x="57" y="27"/>
                    </a:cubicBezTo>
                    <a:cubicBezTo>
                      <a:pt x="64" y="11"/>
                      <a:pt x="47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694;p45"/>
              <p:cNvSpPr/>
              <p:nvPr/>
            </p:nvSpPr>
            <p:spPr>
              <a:xfrm>
                <a:off x="2532484" y="4143518"/>
                <a:ext cx="4350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56" h="53" extrusionOk="0">
                    <a:moveTo>
                      <a:pt x="28" y="1"/>
                    </a:moveTo>
                    <a:cubicBezTo>
                      <a:pt x="14" y="1"/>
                      <a:pt x="0" y="11"/>
                      <a:pt x="0" y="32"/>
                    </a:cubicBezTo>
                    <a:cubicBezTo>
                      <a:pt x="0" y="46"/>
                      <a:pt x="14" y="53"/>
                      <a:pt x="28" y="53"/>
                    </a:cubicBezTo>
                    <a:cubicBezTo>
                      <a:pt x="42" y="53"/>
                      <a:pt x="56" y="46"/>
                      <a:pt x="56" y="32"/>
                    </a:cubicBezTo>
                    <a:cubicBezTo>
                      <a:pt x="56" y="11"/>
                      <a:pt x="42" y="1"/>
                      <a:pt x="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695;p45"/>
              <p:cNvSpPr/>
              <p:nvPr/>
            </p:nvSpPr>
            <p:spPr>
              <a:xfrm>
                <a:off x="2532484" y="4114075"/>
                <a:ext cx="4350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56" h="54" extrusionOk="0">
                    <a:moveTo>
                      <a:pt x="30" y="1"/>
                    </a:moveTo>
                    <a:cubicBezTo>
                      <a:pt x="18" y="1"/>
                      <a:pt x="6" y="8"/>
                      <a:pt x="0" y="20"/>
                    </a:cubicBezTo>
                    <a:cubicBezTo>
                      <a:pt x="0" y="43"/>
                      <a:pt x="13" y="54"/>
                      <a:pt x="27" y="54"/>
                    </a:cubicBezTo>
                    <a:cubicBezTo>
                      <a:pt x="38" y="54"/>
                      <a:pt x="50" y="47"/>
                      <a:pt x="56" y="34"/>
                    </a:cubicBezTo>
                    <a:cubicBezTo>
                      <a:pt x="56" y="11"/>
                      <a:pt x="43" y="1"/>
                      <a:pt x="3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696;p45"/>
              <p:cNvSpPr/>
              <p:nvPr/>
            </p:nvSpPr>
            <p:spPr>
              <a:xfrm>
                <a:off x="2509722" y="4107627"/>
                <a:ext cx="4972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59" extrusionOk="0">
                    <a:moveTo>
                      <a:pt x="29" y="0"/>
                    </a:moveTo>
                    <a:cubicBezTo>
                      <a:pt x="14" y="0"/>
                      <a:pt x="0" y="7"/>
                      <a:pt x="0" y="20"/>
                    </a:cubicBezTo>
                    <a:cubicBezTo>
                      <a:pt x="0" y="44"/>
                      <a:pt x="19" y="59"/>
                      <a:pt x="35" y="59"/>
                    </a:cubicBezTo>
                    <a:cubicBezTo>
                      <a:pt x="46" y="59"/>
                      <a:pt x="56" y="51"/>
                      <a:pt x="56" y="34"/>
                    </a:cubicBezTo>
                    <a:cubicBezTo>
                      <a:pt x="64" y="11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697;p45"/>
              <p:cNvSpPr/>
              <p:nvPr/>
            </p:nvSpPr>
            <p:spPr>
              <a:xfrm>
                <a:off x="2489135" y="4090847"/>
                <a:ext cx="543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53" extrusionOk="0">
                    <a:moveTo>
                      <a:pt x="31" y="0"/>
                    </a:moveTo>
                    <a:cubicBezTo>
                      <a:pt x="19" y="0"/>
                      <a:pt x="7" y="8"/>
                      <a:pt x="0" y="26"/>
                    </a:cubicBezTo>
                    <a:cubicBezTo>
                      <a:pt x="0" y="42"/>
                      <a:pt x="17" y="53"/>
                      <a:pt x="34" y="53"/>
                    </a:cubicBezTo>
                    <a:cubicBezTo>
                      <a:pt x="49" y="53"/>
                      <a:pt x="64" y="45"/>
                      <a:pt x="70" y="26"/>
                    </a:cubicBezTo>
                    <a:cubicBezTo>
                      <a:pt x="62" y="11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698;p45"/>
              <p:cNvSpPr/>
              <p:nvPr/>
            </p:nvSpPr>
            <p:spPr>
              <a:xfrm>
                <a:off x="2464198" y="4229904"/>
                <a:ext cx="5516" cy="3807"/>
              </a:xfrm>
              <a:custGeom>
                <a:avLst/>
                <a:gdLst/>
                <a:ahLst/>
                <a:cxnLst/>
                <a:rect l="l" t="t" r="r" b="b"/>
                <a:pathLst>
                  <a:path w="71" h="49" extrusionOk="0">
                    <a:moveTo>
                      <a:pt x="41" y="1"/>
                    </a:moveTo>
                    <a:cubicBezTo>
                      <a:pt x="25" y="1"/>
                      <a:pt x="7" y="8"/>
                      <a:pt x="0" y="22"/>
                    </a:cubicBezTo>
                    <a:cubicBezTo>
                      <a:pt x="0" y="37"/>
                      <a:pt x="17" y="48"/>
                      <a:pt x="35" y="48"/>
                    </a:cubicBezTo>
                    <a:cubicBezTo>
                      <a:pt x="49" y="48"/>
                      <a:pt x="64" y="41"/>
                      <a:pt x="70" y="22"/>
                    </a:cubicBezTo>
                    <a:cubicBezTo>
                      <a:pt x="70" y="8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699;p45"/>
              <p:cNvSpPr/>
              <p:nvPr/>
            </p:nvSpPr>
            <p:spPr>
              <a:xfrm>
                <a:off x="2466373" y="4272165"/>
                <a:ext cx="4428" cy="3807"/>
              </a:xfrm>
              <a:custGeom>
                <a:avLst/>
                <a:gdLst/>
                <a:ahLst/>
                <a:cxnLst/>
                <a:rect l="l" t="t" r="r" b="b"/>
                <a:pathLst>
                  <a:path w="57" h="49" extrusionOk="0">
                    <a:moveTo>
                      <a:pt x="33" y="1"/>
                    </a:moveTo>
                    <a:cubicBezTo>
                      <a:pt x="21" y="1"/>
                      <a:pt x="7" y="8"/>
                      <a:pt x="0" y="22"/>
                    </a:cubicBezTo>
                    <a:cubicBezTo>
                      <a:pt x="0" y="37"/>
                      <a:pt x="13" y="48"/>
                      <a:pt x="27" y="48"/>
                    </a:cubicBezTo>
                    <a:cubicBezTo>
                      <a:pt x="38" y="48"/>
                      <a:pt x="50" y="41"/>
                      <a:pt x="56" y="22"/>
                    </a:cubicBezTo>
                    <a:cubicBezTo>
                      <a:pt x="56" y="8"/>
                      <a:pt x="46" y="1"/>
                      <a:pt x="3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700;p45"/>
              <p:cNvSpPr/>
              <p:nvPr/>
            </p:nvSpPr>
            <p:spPr>
              <a:xfrm>
                <a:off x="2439261" y="4298345"/>
                <a:ext cx="5516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6" y="0"/>
                    </a:moveTo>
                    <a:cubicBezTo>
                      <a:pt x="22" y="0"/>
                      <a:pt x="7" y="7"/>
                      <a:pt x="1" y="20"/>
                    </a:cubicBezTo>
                    <a:cubicBezTo>
                      <a:pt x="1" y="44"/>
                      <a:pt x="19" y="59"/>
                      <a:pt x="38" y="59"/>
                    </a:cubicBezTo>
                    <a:cubicBezTo>
                      <a:pt x="51" y="59"/>
                      <a:pt x="65" y="51"/>
                      <a:pt x="70" y="34"/>
                    </a:cubicBezTo>
                    <a:cubicBezTo>
                      <a:pt x="70" y="11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701;p45"/>
              <p:cNvSpPr/>
              <p:nvPr/>
            </p:nvSpPr>
            <p:spPr>
              <a:xfrm>
                <a:off x="2490223" y="4355755"/>
                <a:ext cx="4350" cy="3884"/>
              </a:xfrm>
              <a:custGeom>
                <a:avLst/>
                <a:gdLst/>
                <a:ahLst/>
                <a:cxnLst/>
                <a:rect l="l" t="t" r="r" b="b"/>
                <a:pathLst>
                  <a:path w="56" h="50" extrusionOk="0">
                    <a:moveTo>
                      <a:pt x="30" y="0"/>
                    </a:moveTo>
                    <a:cubicBezTo>
                      <a:pt x="18" y="0"/>
                      <a:pt x="6" y="7"/>
                      <a:pt x="0" y="20"/>
                    </a:cubicBezTo>
                    <a:cubicBezTo>
                      <a:pt x="0" y="37"/>
                      <a:pt x="21" y="49"/>
                      <a:pt x="38" y="49"/>
                    </a:cubicBezTo>
                    <a:cubicBezTo>
                      <a:pt x="48" y="49"/>
                      <a:pt x="56" y="44"/>
                      <a:pt x="56" y="34"/>
                    </a:cubicBezTo>
                    <a:cubicBezTo>
                      <a:pt x="56" y="11"/>
                      <a:pt x="43" y="0"/>
                      <a:pt x="3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702;p45"/>
              <p:cNvSpPr/>
              <p:nvPr/>
            </p:nvSpPr>
            <p:spPr>
              <a:xfrm>
                <a:off x="2482610" y="4017046"/>
                <a:ext cx="78073" cy="1608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0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9" y="162"/>
                      <a:pt x="509" y="207"/>
                      <a:pt x="679" y="207"/>
                    </a:cubicBezTo>
                    <a:cubicBezTo>
                      <a:pt x="875" y="207"/>
                      <a:pt x="990" y="147"/>
                      <a:pt x="1005" y="139"/>
                    </a:cubicBezTo>
                    <a:lnTo>
                      <a:pt x="1005" y="139"/>
                    </a:lnTo>
                    <a:cubicBezTo>
                      <a:pt x="900" y="183"/>
                      <a:pt x="791" y="200"/>
                      <a:pt x="686" y="200"/>
                    </a:cubicBezTo>
                    <a:cubicBezTo>
                      <a:pt x="388" y="200"/>
                      <a:pt x="114" y="62"/>
                      <a:pt x="1" y="0"/>
                    </a:cubicBezTo>
                    <a:close/>
                  </a:path>
                </a:pathLst>
              </a:custGeom>
              <a:solidFill>
                <a:srgbClr val="F976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703;p45"/>
              <p:cNvSpPr/>
              <p:nvPr/>
            </p:nvSpPr>
            <p:spPr>
              <a:xfrm>
                <a:off x="1918069" y="3832232"/>
                <a:ext cx="214644" cy="58893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7581" extrusionOk="0">
                    <a:moveTo>
                      <a:pt x="1252" y="1"/>
                    </a:moveTo>
                    <a:cubicBezTo>
                      <a:pt x="1001" y="1"/>
                      <a:pt x="663" y="71"/>
                      <a:pt x="140" y="203"/>
                    </a:cubicBezTo>
                    <a:lnTo>
                      <a:pt x="0" y="482"/>
                    </a:lnTo>
                    <a:cubicBezTo>
                      <a:pt x="516" y="649"/>
                      <a:pt x="1158" y="7275"/>
                      <a:pt x="1646" y="7484"/>
                    </a:cubicBezTo>
                    <a:cubicBezTo>
                      <a:pt x="1771" y="7552"/>
                      <a:pt x="1897" y="7581"/>
                      <a:pt x="2021" y="7581"/>
                    </a:cubicBezTo>
                    <a:cubicBezTo>
                      <a:pt x="2229" y="7581"/>
                      <a:pt x="2436" y="7500"/>
                      <a:pt x="2637" y="7387"/>
                    </a:cubicBezTo>
                    <a:lnTo>
                      <a:pt x="2748" y="7108"/>
                    </a:lnTo>
                    <a:cubicBezTo>
                      <a:pt x="2762" y="6899"/>
                      <a:pt x="1470" y="217"/>
                      <a:pt x="1839" y="217"/>
                    </a:cubicBezTo>
                    <a:cubicBezTo>
                      <a:pt x="1840" y="217"/>
                      <a:pt x="1841" y="217"/>
                      <a:pt x="1842" y="217"/>
                    </a:cubicBezTo>
                    <a:cubicBezTo>
                      <a:pt x="1667" y="71"/>
                      <a:pt x="1503" y="1"/>
                      <a:pt x="1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704;p45"/>
              <p:cNvSpPr/>
              <p:nvPr/>
            </p:nvSpPr>
            <p:spPr>
              <a:xfrm>
                <a:off x="1890257" y="3837204"/>
                <a:ext cx="175335" cy="48786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628" extrusionOk="0">
                    <a:moveTo>
                      <a:pt x="1612" y="1"/>
                    </a:moveTo>
                    <a:cubicBezTo>
                      <a:pt x="980" y="1"/>
                      <a:pt x="0" y="325"/>
                      <a:pt x="735" y="627"/>
                    </a:cubicBezTo>
                    <a:cubicBezTo>
                      <a:pt x="631" y="371"/>
                      <a:pt x="1033" y="248"/>
                      <a:pt x="1394" y="248"/>
                    </a:cubicBezTo>
                    <a:cubicBezTo>
                      <a:pt x="1662" y="248"/>
                      <a:pt x="1907" y="315"/>
                      <a:pt x="1907" y="446"/>
                    </a:cubicBezTo>
                    <a:cubicBezTo>
                      <a:pt x="2257" y="122"/>
                      <a:pt x="2000" y="1"/>
                      <a:pt x="1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705;p45"/>
              <p:cNvSpPr/>
              <p:nvPr/>
            </p:nvSpPr>
            <p:spPr>
              <a:xfrm>
                <a:off x="1935393" y="3878300"/>
                <a:ext cx="205632" cy="546592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7036" extrusionOk="0">
                    <a:moveTo>
                      <a:pt x="1507" y="1"/>
                    </a:moveTo>
                    <a:cubicBezTo>
                      <a:pt x="1432" y="56"/>
                      <a:pt x="1353" y="105"/>
                      <a:pt x="1272" y="146"/>
                    </a:cubicBezTo>
                    <a:lnTo>
                      <a:pt x="1272" y="146"/>
                    </a:lnTo>
                    <a:lnTo>
                      <a:pt x="1395" y="126"/>
                    </a:lnTo>
                    <a:lnTo>
                      <a:pt x="2469" y="6417"/>
                    </a:lnTo>
                    <a:cubicBezTo>
                      <a:pt x="2469" y="6417"/>
                      <a:pt x="2609" y="6821"/>
                      <a:pt x="1995" y="6933"/>
                    </a:cubicBezTo>
                    <a:cubicBezTo>
                      <a:pt x="1928" y="6944"/>
                      <a:pt x="1866" y="6948"/>
                      <a:pt x="1810" y="6948"/>
                    </a:cubicBezTo>
                    <a:cubicBezTo>
                      <a:pt x="1348" y="6948"/>
                      <a:pt x="1270" y="6626"/>
                      <a:pt x="1270" y="6626"/>
                    </a:cubicBezTo>
                    <a:lnTo>
                      <a:pt x="182" y="321"/>
                    </a:lnTo>
                    <a:lnTo>
                      <a:pt x="261" y="309"/>
                    </a:lnTo>
                    <a:lnTo>
                      <a:pt x="261" y="309"/>
                    </a:lnTo>
                    <a:cubicBezTo>
                      <a:pt x="344" y="320"/>
                      <a:pt x="426" y="326"/>
                      <a:pt x="509" y="326"/>
                    </a:cubicBezTo>
                    <a:cubicBezTo>
                      <a:pt x="773" y="326"/>
                      <a:pt x="1035" y="266"/>
                      <a:pt x="1272" y="146"/>
                    </a:cubicBezTo>
                    <a:lnTo>
                      <a:pt x="1272" y="146"/>
                    </a:lnTo>
                    <a:lnTo>
                      <a:pt x="261" y="309"/>
                    </a:lnTo>
                    <a:lnTo>
                      <a:pt x="261" y="309"/>
                    </a:lnTo>
                    <a:cubicBezTo>
                      <a:pt x="174" y="296"/>
                      <a:pt x="87" y="277"/>
                      <a:pt x="0" y="252"/>
                    </a:cubicBezTo>
                    <a:lnTo>
                      <a:pt x="0" y="252"/>
                    </a:lnTo>
                    <a:cubicBezTo>
                      <a:pt x="1" y="252"/>
                      <a:pt x="1158" y="6654"/>
                      <a:pt x="1158" y="6654"/>
                    </a:cubicBezTo>
                    <a:cubicBezTo>
                      <a:pt x="1152" y="6881"/>
                      <a:pt x="1510" y="7035"/>
                      <a:pt x="1869" y="7035"/>
                    </a:cubicBezTo>
                    <a:cubicBezTo>
                      <a:pt x="2258" y="7035"/>
                      <a:pt x="2647" y="6854"/>
                      <a:pt x="2567" y="6389"/>
                    </a:cubicBez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706;p45"/>
              <p:cNvSpPr/>
              <p:nvPr/>
            </p:nvSpPr>
            <p:spPr>
              <a:xfrm>
                <a:off x="1828886" y="3821744"/>
                <a:ext cx="307011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1161" extrusionOk="0">
                    <a:moveTo>
                      <a:pt x="2390" y="205"/>
                    </a:moveTo>
                    <a:cubicBezTo>
                      <a:pt x="2804" y="205"/>
                      <a:pt x="3076" y="340"/>
                      <a:pt x="2627" y="701"/>
                    </a:cubicBezTo>
                    <a:cubicBezTo>
                      <a:pt x="2446" y="865"/>
                      <a:pt x="2222" y="947"/>
                      <a:pt x="1998" y="947"/>
                    </a:cubicBezTo>
                    <a:cubicBezTo>
                      <a:pt x="1840" y="947"/>
                      <a:pt x="1682" y="907"/>
                      <a:pt x="1539" y="826"/>
                    </a:cubicBezTo>
                    <a:cubicBezTo>
                      <a:pt x="808" y="515"/>
                      <a:pt x="1762" y="205"/>
                      <a:pt x="2390" y="205"/>
                    </a:cubicBezTo>
                    <a:close/>
                    <a:moveTo>
                      <a:pt x="2465" y="0"/>
                    </a:moveTo>
                    <a:cubicBezTo>
                      <a:pt x="841" y="0"/>
                      <a:pt x="1" y="992"/>
                      <a:pt x="2222" y="1161"/>
                    </a:cubicBezTo>
                    <a:cubicBezTo>
                      <a:pt x="2794" y="1008"/>
                      <a:pt x="3952" y="212"/>
                      <a:pt x="2836" y="17"/>
                    </a:cubicBezTo>
                    <a:cubicBezTo>
                      <a:pt x="2709" y="6"/>
                      <a:pt x="2585" y="0"/>
                      <a:pt x="2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707;p45"/>
              <p:cNvSpPr/>
              <p:nvPr/>
            </p:nvSpPr>
            <p:spPr>
              <a:xfrm>
                <a:off x="1820806" y="3824930"/>
                <a:ext cx="255506" cy="81569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1050" extrusionOk="0">
                    <a:moveTo>
                      <a:pt x="2493" y="31"/>
                    </a:moveTo>
                    <a:cubicBezTo>
                      <a:pt x="2934" y="31"/>
                      <a:pt x="3255" y="179"/>
                      <a:pt x="3094" y="450"/>
                    </a:cubicBezTo>
                    <a:cubicBezTo>
                      <a:pt x="2807" y="820"/>
                      <a:pt x="2439" y="952"/>
                      <a:pt x="2109" y="952"/>
                    </a:cubicBezTo>
                    <a:cubicBezTo>
                      <a:pt x="1604" y="952"/>
                      <a:pt x="1187" y="645"/>
                      <a:pt x="1280" y="409"/>
                    </a:cubicBezTo>
                    <a:cubicBezTo>
                      <a:pt x="1604" y="151"/>
                      <a:pt x="2097" y="31"/>
                      <a:pt x="2493" y="31"/>
                    </a:cubicBezTo>
                    <a:close/>
                    <a:moveTo>
                      <a:pt x="2715" y="0"/>
                    </a:moveTo>
                    <a:cubicBezTo>
                      <a:pt x="1818" y="0"/>
                      <a:pt x="0" y="456"/>
                      <a:pt x="1950" y="1022"/>
                    </a:cubicBezTo>
                    <a:cubicBezTo>
                      <a:pt x="1950" y="1022"/>
                      <a:pt x="2033" y="1049"/>
                      <a:pt x="2168" y="1049"/>
                    </a:cubicBezTo>
                    <a:cubicBezTo>
                      <a:pt x="2411" y="1049"/>
                      <a:pt x="2820" y="963"/>
                      <a:pt x="3205" y="478"/>
                    </a:cubicBezTo>
                    <a:cubicBezTo>
                      <a:pt x="3289" y="367"/>
                      <a:pt x="3261" y="199"/>
                      <a:pt x="3149" y="116"/>
                    </a:cubicBezTo>
                    <a:cubicBezTo>
                      <a:pt x="3146" y="36"/>
                      <a:pt x="2967" y="0"/>
                      <a:pt x="2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708;p45"/>
              <p:cNvSpPr/>
              <p:nvPr/>
            </p:nvSpPr>
            <p:spPr>
              <a:xfrm>
                <a:off x="1975478" y="4003995"/>
                <a:ext cx="158322" cy="421596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5427" extrusionOk="0">
                    <a:moveTo>
                      <a:pt x="1856" y="4785"/>
                    </a:moveTo>
                    <a:cubicBezTo>
                      <a:pt x="2037" y="5315"/>
                      <a:pt x="879" y="5427"/>
                      <a:pt x="796" y="4952"/>
                    </a:cubicBezTo>
                    <a:lnTo>
                      <a:pt x="1" y="280"/>
                    </a:lnTo>
                    <a:cubicBezTo>
                      <a:pt x="294" y="1"/>
                      <a:pt x="796" y="29"/>
                      <a:pt x="1061" y="9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709;p45"/>
              <p:cNvSpPr/>
              <p:nvPr/>
            </p:nvSpPr>
            <p:spPr>
              <a:xfrm>
                <a:off x="1975478" y="4008734"/>
                <a:ext cx="82424" cy="21752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0" extrusionOk="0">
                    <a:moveTo>
                      <a:pt x="761" y="1"/>
                    </a:moveTo>
                    <a:cubicBezTo>
                      <a:pt x="493" y="1"/>
                      <a:pt x="126" y="54"/>
                      <a:pt x="1" y="233"/>
                    </a:cubicBezTo>
                    <a:cubicBezTo>
                      <a:pt x="96" y="264"/>
                      <a:pt x="212" y="279"/>
                      <a:pt x="333" y="279"/>
                    </a:cubicBezTo>
                    <a:cubicBezTo>
                      <a:pt x="634" y="279"/>
                      <a:pt x="961" y="187"/>
                      <a:pt x="1061" y="37"/>
                    </a:cubicBezTo>
                    <a:cubicBezTo>
                      <a:pt x="1031" y="17"/>
                      <a:pt x="911" y="1"/>
                      <a:pt x="76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710;p45"/>
              <p:cNvSpPr/>
              <p:nvPr/>
            </p:nvSpPr>
            <p:spPr>
              <a:xfrm>
                <a:off x="2011214" y="4008267"/>
                <a:ext cx="46689" cy="2182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81" extrusionOk="0">
                    <a:moveTo>
                      <a:pt x="212" y="1"/>
                    </a:moveTo>
                    <a:cubicBezTo>
                      <a:pt x="141" y="1"/>
                      <a:pt x="70" y="5"/>
                      <a:pt x="1" y="15"/>
                    </a:cubicBezTo>
                    <a:cubicBezTo>
                      <a:pt x="1" y="15"/>
                      <a:pt x="154" y="155"/>
                      <a:pt x="29" y="280"/>
                    </a:cubicBezTo>
                    <a:cubicBezTo>
                      <a:pt x="238" y="280"/>
                      <a:pt x="447" y="197"/>
                      <a:pt x="601" y="43"/>
                    </a:cubicBezTo>
                    <a:cubicBezTo>
                      <a:pt x="475" y="16"/>
                      <a:pt x="343" y="1"/>
                      <a:pt x="21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711;p45"/>
              <p:cNvSpPr/>
              <p:nvPr/>
            </p:nvSpPr>
            <p:spPr>
              <a:xfrm>
                <a:off x="1975478" y="4007801"/>
                <a:ext cx="82424" cy="1903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45" extrusionOk="0">
                    <a:moveTo>
                      <a:pt x="693" y="0"/>
                    </a:moveTo>
                    <a:cubicBezTo>
                      <a:pt x="482" y="0"/>
                      <a:pt x="217" y="49"/>
                      <a:pt x="1" y="245"/>
                    </a:cubicBezTo>
                    <a:lnTo>
                      <a:pt x="15" y="245"/>
                    </a:lnTo>
                    <a:cubicBezTo>
                      <a:pt x="36" y="150"/>
                      <a:pt x="576" y="39"/>
                      <a:pt x="862" y="39"/>
                    </a:cubicBezTo>
                    <a:cubicBezTo>
                      <a:pt x="954" y="39"/>
                      <a:pt x="1019" y="50"/>
                      <a:pt x="1033" y="77"/>
                    </a:cubicBezTo>
                    <a:lnTo>
                      <a:pt x="1061" y="49"/>
                    </a:lnTo>
                    <a:cubicBezTo>
                      <a:pt x="1061" y="49"/>
                      <a:pt x="904" y="0"/>
                      <a:pt x="6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712;p45"/>
              <p:cNvSpPr/>
              <p:nvPr/>
            </p:nvSpPr>
            <p:spPr>
              <a:xfrm>
                <a:off x="2082141" y="4245208"/>
                <a:ext cx="5050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65" h="60" extrusionOk="0">
                    <a:moveTo>
                      <a:pt x="36" y="1"/>
                    </a:moveTo>
                    <a:cubicBezTo>
                      <a:pt x="19" y="1"/>
                      <a:pt x="1" y="11"/>
                      <a:pt x="9" y="34"/>
                    </a:cubicBezTo>
                    <a:cubicBezTo>
                      <a:pt x="9" y="52"/>
                      <a:pt x="18" y="59"/>
                      <a:pt x="30" y="59"/>
                    </a:cubicBezTo>
                    <a:cubicBezTo>
                      <a:pt x="45" y="59"/>
                      <a:pt x="64" y="44"/>
                      <a:pt x="64" y="20"/>
                    </a:cubicBezTo>
                    <a:cubicBezTo>
                      <a:pt x="64" y="8"/>
                      <a:pt x="50" y="1"/>
                      <a:pt x="36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713;p45"/>
              <p:cNvSpPr/>
              <p:nvPr/>
            </p:nvSpPr>
            <p:spPr>
              <a:xfrm>
                <a:off x="2093560" y="4365155"/>
                <a:ext cx="18567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9" extrusionOk="0">
                    <a:moveTo>
                      <a:pt x="125" y="0"/>
                    </a:moveTo>
                    <a:cubicBezTo>
                      <a:pt x="63" y="0"/>
                      <a:pt x="1" y="43"/>
                      <a:pt x="1" y="122"/>
                    </a:cubicBezTo>
                    <a:cubicBezTo>
                      <a:pt x="19" y="182"/>
                      <a:pt x="65" y="208"/>
                      <a:pt x="111" y="208"/>
                    </a:cubicBezTo>
                    <a:cubicBezTo>
                      <a:pt x="174" y="208"/>
                      <a:pt x="238" y="160"/>
                      <a:pt x="238" y="80"/>
                    </a:cubicBezTo>
                    <a:cubicBezTo>
                      <a:pt x="220" y="26"/>
                      <a:pt x="173" y="0"/>
                      <a:pt x="12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14;p45"/>
              <p:cNvSpPr/>
              <p:nvPr/>
            </p:nvSpPr>
            <p:spPr>
              <a:xfrm>
                <a:off x="2046405" y="4297102"/>
                <a:ext cx="18644" cy="1740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4" extrusionOk="0">
                    <a:moveTo>
                      <a:pt x="123" y="1"/>
                    </a:moveTo>
                    <a:cubicBezTo>
                      <a:pt x="62" y="1"/>
                      <a:pt x="0" y="47"/>
                      <a:pt x="8" y="133"/>
                    </a:cubicBezTo>
                    <a:cubicBezTo>
                      <a:pt x="21" y="195"/>
                      <a:pt x="68" y="224"/>
                      <a:pt x="116" y="224"/>
                    </a:cubicBezTo>
                    <a:cubicBezTo>
                      <a:pt x="177" y="224"/>
                      <a:pt x="239" y="177"/>
                      <a:pt x="231" y="91"/>
                    </a:cubicBezTo>
                    <a:cubicBezTo>
                      <a:pt x="219" y="30"/>
                      <a:pt x="172" y="1"/>
                      <a:pt x="12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5;p45"/>
              <p:cNvSpPr/>
              <p:nvPr/>
            </p:nvSpPr>
            <p:spPr>
              <a:xfrm>
                <a:off x="2064817" y="4198209"/>
                <a:ext cx="18644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14" extrusionOk="0">
                    <a:moveTo>
                      <a:pt x="120" y="1"/>
                    </a:moveTo>
                    <a:cubicBezTo>
                      <a:pt x="59" y="1"/>
                      <a:pt x="0" y="44"/>
                      <a:pt x="8" y="123"/>
                    </a:cubicBezTo>
                    <a:cubicBezTo>
                      <a:pt x="27" y="184"/>
                      <a:pt x="75" y="213"/>
                      <a:pt x="122" y="213"/>
                    </a:cubicBezTo>
                    <a:cubicBezTo>
                      <a:pt x="182" y="213"/>
                      <a:pt x="239" y="167"/>
                      <a:pt x="232" y="81"/>
                    </a:cubicBezTo>
                    <a:cubicBezTo>
                      <a:pt x="213" y="27"/>
                      <a:pt x="166" y="1"/>
                      <a:pt x="12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16;p45"/>
              <p:cNvSpPr/>
              <p:nvPr/>
            </p:nvSpPr>
            <p:spPr>
              <a:xfrm>
                <a:off x="2008029" y="4113687"/>
                <a:ext cx="19111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09" extrusionOk="0">
                    <a:moveTo>
                      <a:pt x="124" y="1"/>
                    </a:moveTo>
                    <a:cubicBezTo>
                      <a:pt x="62" y="1"/>
                      <a:pt x="0" y="44"/>
                      <a:pt x="0" y="123"/>
                    </a:cubicBezTo>
                    <a:cubicBezTo>
                      <a:pt x="18" y="182"/>
                      <a:pt x="66" y="209"/>
                      <a:pt x="115" y="209"/>
                    </a:cubicBezTo>
                    <a:cubicBezTo>
                      <a:pt x="180" y="209"/>
                      <a:pt x="245" y="161"/>
                      <a:pt x="237" y="81"/>
                    </a:cubicBezTo>
                    <a:cubicBezTo>
                      <a:pt x="219" y="27"/>
                      <a:pt x="172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17;p45"/>
              <p:cNvSpPr/>
              <p:nvPr/>
            </p:nvSpPr>
            <p:spPr>
              <a:xfrm>
                <a:off x="2035063" y="4080748"/>
                <a:ext cx="19111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09" extrusionOk="0">
                    <a:moveTo>
                      <a:pt x="128" y="1"/>
                    </a:moveTo>
                    <a:cubicBezTo>
                      <a:pt x="65" y="1"/>
                      <a:pt x="1" y="49"/>
                      <a:pt x="1" y="129"/>
                    </a:cubicBezTo>
                    <a:cubicBezTo>
                      <a:pt x="19" y="183"/>
                      <a:pt x="69" y="209"/>
                      <a:pt x="118" y="209"/>
                    </a:cubicBezTo>
                    <a:cubicBezTo>
                      <a:pt x="182" y="209"/>
                      <a:pt x="246" y="165"/>
                      <a:pt x="238" y="87"/>
                    </a:cubicBezTo>
                    <a:cubicBezTo>
                      <a:pt x="220" y="27"/>
                      <a:pt x="174" y="1"/>
                      <a:pt x="1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18;p45"/>
              <p:cNvSpPr/>
              <p:nvPr/>
            </p:nvSpPr>
            <p:spPr>
              <a:xfrm>
                <a:off x="2033354" y="4043148"/>
                <a:ext cx="20353" cy="18644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40" extrusionOk="0">
                    <a:moveTo>
                      <a:pt x="135" y="0"/>
                    </a:moveTo>
                    <a:cubicBezTo>
                      <a:pt x="69" y="0"/>
                      <a:pt x="1" y="51"/>
                      <a:pt x="9" y="138"/>
                    </a:cubicBezTo>
                    <a:cubicBezTo>
                      <a:pt x="21" y="207"/>
                      <a:pt x="75" y="239"/>
                      <a:pt x="129" y="239"/>
                    </a:cubicBezTo>
                    <a:cubicBezTo>
                      <a:pt x="196" y="239"/>
                      <a:pt x="261" y="189"/>
                      <a:pt x="246" y="96"/>
                    </a:cubicBezTo>
                    <a:cubicBezTo>
                      <a:pt x="234" y="30"/>
                      <a:pt x="185" y="0"/>
                      <a:pt x="13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19;p45"/>
              <p:cNvSpPr/>
              <p:nvPr/>
            </p:nvSpPr>
            <p:spPr>
              <a:xfrm>
                <a:off x="1988374" y="4032894"/>
                <a:ext cx="20897" cy="1779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29" extrusionOk="0">
                    <a:moveTo>
                      <a:pt x="130" y="1"/>
                    </a:moveTo>
                    <a:cubicBezTo>
                      <a:pt x="64" y="1"/>
                      <a:pt x="1" y="47"/>
                      <a:pt x="16" y="131"/>
                    </a:cubicBezTo>
                    <a:cubicBezTo>
                      <a:pt x="28" y="199"/>
                      <a:pt x="81" y="228"/>
                      <a:pt x="134" y="228"/>
                    </a:cubicBezTo>
                    <a:cubicBezTo>
                      <a:pt x="202" y="228"/>
                      <a:pt x="269" y="181"/>
                      <a:pt x="253" y="103"/>
                    </a:cubicBezTo>
                    <a:cubicBezTo>
                      <a:pt x="240" y="33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20;p45"/>
              <p:cNvSpPr/>
              <p:nvPr/>
            </p:nvSpPr>
            <p:spPr>
              <a:xfrm>
                <a:off x="2068546" y="4348064"/>
                <a:ext cx="20975" cy="17868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30" extrusionOk="0">
                    <a:moveTo>
                      <a:pt x="135" y="1"/>
                    </a:moveTo>
                    <a:cubicBezTo>
                      <a:pt x="68" y="1"/>
                      <a:pt x="1" y="47"/>
                      <a:pt x="16" y="133"/>
                    </a:cubicBezTo>
                    <a:cubicBezTo>
                      <a:pt x="28" y="199"/>
                      <a:pt x="80" y="229"/>
                      <a:pt x="132" y="229"/>
                    </a:cubicBezTo>
                    <a:cubicBezTo>
                      <a:pt x="200" y="229"/>
                      <a:pt x="269" y="178"/>
                      <a:pt x="253" y="91"/>
                    </a:cubicBezTo>
                    <a:cubicBezTo>
                      <a:pt x="241" y="29"/>
                      <a:pt x="188" y="1"/>
                      <a:pt x="13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21;p45"/>
              <p:cNvSpPr/>
              <p:nvPr/>
            </p:nvSpPr>
            <p:spPr>
              <a:xfrm>
                <a:off x="2055028" y="4375565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8" y="1"/>
                    </a:moveTo>
                    <a:cubicBezTo>
                      <a:pt x="50" y="1"/>
                      <a:pt x="1" y="37"/>
                      <a:pt x="9" y="100"/>
                    </a:cubicBezTo>
                    <a:cubicBezTo>
                      <a:pt x="21" y="142"/>
                      <a:pt x="56" y="160"/>
                      <a:pt x="91" y="160"/>
                    </a:cubicBezTo>
                    <a:cubicBezTo>
                      <a:pt x="138" y="160"/>
                      <a:pt x="184" y="127"/>
                      <a:pt x="176" y="72"/>
                    </a:cubicBezTo>
                    <a:cubicBezTo>
                      <a:pt x="170" y="23"/>
                      <a:pt x="134" y="1"/>
                      <a:pt x="9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22;p45"/>
              <p:cNvSpPr/>
              <p:nvPr/>
            </p:nvSpPr>
            <p:spPr>
              <a:xfrm>
                <a:off x="2053941" y="4331983"/>
                <a:ext cx="14372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0" extrusionOk="0">
                    <a:moveTo>
                      <a:pt x="100" y="0"/>
                    </a:moveTo>
                    <a:cubicBezTo>
                      <a:pt x="52" y="0"/>
                      <a:pt x="1" y="33"/>
                      <a:pt x="9" y="89"/>
                    </a:cubicBezTo>
                    <a:cubicBezTo>
                      <a:pt x="21" y="138"/>
                      <a:pt x="57" y="160"/>
                      <a:pt x="93" y="160"/>
                    </a:cubicBezTo>
                    <a:cubicBezTo>
                      <a:pt x="139" y="160"/>
                      <a:pt x="184" y="124"/>
                      <a:pt x="176" y="61"/>
                    </a:cubicBezTo>
                    <a:cubicBezTo>
                      <a:pt x="170" y="19"/>
                      <a:pt x="136" y="0"/>
                      <a:pt x="10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23;p45"/>
              <p:cNvSpPr/>
              <p:nvPr/>
            </p:nvSpPr>
            <p:spPr>
              <a:xfrm>
                <a:off x="2082141" y="4303006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89" y="0"/>
                    </a:moveTo>
                    <a:cubicBezTo>
                      <a:pt x="46" y="0"/>
                      <a:pt x="1" y="36"/>
                      <a:pt x="9" y="99"/>
                    </a:cubicBezTo>
                    <a:cubicBezTo>
                      <a:pt x="15" y="141"/>
                      <a:pt x="49" y="160"/>
                      <a:pt x="84" y="160"/>
                    </a:cubicBezTo>
                    <a:cubicBezTo>
                      <a:pt x="130" y="160"/>
                      <a:pt x="178" y="127"/>
                      <a:pt x="162" y="71"/>
                    </a:cubicBezTo>
                    <a:cubicBezTo>
                      <a:pt x="156" y="22"/>
                      <a:pt x="123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724;p45"/>
              <p:cNvSpPr/>
              <p:nvPr/>
            </p:nvSpPr>
            <p:spPr>
              <a:xfrm>
                <a:off x="2053941" y="4232235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4" y="1"/>
                    </a:moveTo>
                    <a:cubicBezTo>
                      <a:pt x="47" y="1"/>
                      <a:pt x="1" y="34"/>
                      <a:pt x="9" y="89"/>
                    </a:cubicBezTo>
                    <a:cubicBezTo>
                      <a:pt x="15" y="138"/>
                      <a:pt x="51" y="161"/>
                      <a:pt x="87" y="161"/>
                    </a:cubicBezTo>
                    <a:cubicBezTo>
                      <a:pt x="135" y="161"/>
                      <a:pt x="184" y="124"/>
                      <a:pt x="176" y="62"/>
                    </a:cubicBezTo>
                    <a:cubicBezTo>
                      <a:pt x="164" y="20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725;p45"/>
              <p:cNvSpPr/>
              <p:nvPr/>
            </p:nvSpPr>
            <p:spPr>
              <a:xfrm>
                <a:off x="2046405" y="4187799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3" y="1"/>
                    </a:moveTo>
                    <a:cubicBezTo>
                      <a:pt x="47" y="1"/>
                      <a:pt x="0" y="34"/>
                      <a:pt x="8" y="90"/>
                    </a:cubicBezTo>
                    <a:cubicBezTo>
                      <a:pt x="14" y="139"/>
                      <a:pt x="50" y="161"/>
                      <a:pt x="87" y="161"/>
                    </a:cubicBezTo>
                    <a:cubicBezTo>
                      <a:pt x="134" y="161"/>
                      <a:pt x="183" y="124"/>
                      <a:pt x="176" y="62"/>
                    </a:cubicBezTo>
                    <a:cubicBezTo>
                      <a:pt x="164" y="20"/>
                      <a:pt x="128" y="1"/>
                      <a:pt x="9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726;p45"/>
              <p:cNvSpPr/>
              <p:nvPr/>
            </p:nvSpPr>
            <p:spPr>
              <a:xfrm>
                <a:off x="2029081" y="4200073"/>
                <a:ext cx="14294" cy="132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0" extrusionOk="0">
                    <a:moveTo>
                      <a:pt x="97" y="0"/>
                    </a:moveTo>
                    <a:cubicBezTo>
                      <a:pt x="50" y="0"/>
                      <a:pt x="0" y="36"/>
                      <a:pt x="8" y="99"/>
                    </a:cubicBezTo>
                    <a:cubicBezTo>
                      <a:pt x="20" y="148"/>
                      <a:pt x="57" y="170"/>
                      <a:pt x="92" y="170"/>
                    </a:cubicBezTo>
                    <a:cubicBezTo>
                      <a:pt x="138" y="170"/>
                      <a:pt x="183" y="134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727;p45"/>
              <p:cNvSpPr/>
              <p:nvPr/>
            </p:nvSpPr>
            <p:spPr>
              <a:xfrm>
                <a:off x="2011758" y="4200073"/>
                <a:ext cx="14216" cy="128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5" extrusionOk="0">
                    <a:moveTo>
                      <a:pt x="97" y="0"/>
                    </a:moveTo>
                    <a:cubicBezTo>
                      <a:pt x="49" y="0"/>
                      <a:pt x="0" y="36"/>
                      <a:pt x="8" y="99"/>
                    </a:cubicBezTo>
                    <a:cubicBezTo>
                      <a:pt x="20" y="143"/>
                      <a:pt x="58" y="164"/>
                      <a:pt x="95" y="164"/>
                    </a:cubicBezTo>
                    <a:cubicBezTo>
                      <a:pt x="140" y="164"/>
                      <a:pt x="183" y="132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728;p45"/>
              <p:cNvSpPr/>
              <p:nvPr/>
            </p:nvSpPr>
            <p:spPr>
              <a:xfrm>
                <a:off x="2012767" y="4166124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4" y="1"/>
                    </a:moveTo>
                    <a:cubicBezTo>
                      <a:pt x="47" y="1"/>
                      <a:pt x="1" y="34"/>
                      <a:pt x="9" y="90"/>
                    </a:cubicBezTo>
                    <a:cubicBezTo>
                      <a:pt x="15" y="139"/>
                      <a:pt x="51" y="161"/>
                      <a:pt x="87" y="161"/>
                    </a:cubicBezTo>
                    <a:cubicBezTo>
                      <a:pt x="135" y="161"/>
                      <a:pt x="184" y="124"/>
                      <a:pt x="176" y="62"/>
                    </a:cubicBezTo>
                    <a:cubicBezTo>
                      <a:pt x="164" y="20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729;p45"/>
              <p:cNvSpPr/>
              <p:nvPr/>
            </p:nvSpPr>
            <p:spPr>
              <a:xfrm>
                <a:off x="2040346" y="4154549"/>
                <a:ext cx="14449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71" extrusionOk="0">
                    <a:moveTo>
                      <a:pt x="92" y="0"/>
                    </a:moveTo>
                    <a:cubicBezTo>
                      <a:pt x="47" y="0"/>
                      <a:pt x="1" y="36"/>
                      <a:pt x="16" y="99"/>
                    </a:cubicBezTo>
                    <a:cubicBezTo>
                      <a:pt x="23" y="148"/>
                      <a:pt x="58" y="170"/>
                      <a:pt x="94" y="170"/>
                    </a:cubicBezTo>
                    <a:cubicBezTo>
                      <a:pt x="140" y="170"/>
                      <a:pt x="186" y="134"/>
                      <a:pt x="170" y="71"/>
                    </a:cubicBezTo>
                    <a:cubicBezTo>
                      <a:pt x="164" y="22"/>
                      <a:pt x="128" y="0"/>
                      <a:pt x="9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730;p45"/>
              <p:cNvSpPr/>
              <p:nvPr/>
            </p:nvSpPr>
            <p:spPr>
              <a:xfrm>
                <a:off x="2006320" y="4066765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7" y="0"/>
                    </a:moveTo>
                    <a:cubicBezTo>
                      <a:pt x="50" y="0"/>
                      <a:pt x="0" y="37"/>
                      <a:pt x="8" y="99"/>
                    </a:cubicBezTo>
                    <a:cubicBezTo>
                      <a:pt x="20" y="148"/>
                      <a:pt x="57" y="170"/>
                      <a:pt x="93" y="170"/>
                    </a:cubicBezTo>
                    <a:cubicBezTo>
                      <a:pt x="138" y="170"/>
                      <a:pt x="183" y="134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731;p45"/>
              <p:cNvSpPr/>
              <p:nvPr/>
            </p:nvSpPr>
            <p:spPr>
              <a:xfrm>
                <a:off x="2044230" y="4122854"/>
                <a:ext cx="14294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0" extrusionOk="0">
                    <a:moveTo>
                      <a:pt x="99" y="0"/>
                    </a:moveTo>
                    <a:cubicBezTo>
                      <a:pt x="51" y="0"/>
                      <a:pt x="0" y="33"/>
                      <a:pt x="8" y="89"/>
                    </a:cubicBezTo>
                    <a:cubicBezTo>
                      <a:pt x="21" y="138"/>
                      <a:pt x="57" y="160"/>
                      <a:pt x="93" y="160"/>
                    </a:cubicBezTo>
                    <a:cubicBezTo>
                      <a:pt x="139" y="160"/>
                      <a:pt x="184" y="123"/>
                      <a:pt x="176" y="61"/>
                    </a:cubicBezTo>
                    <a:cubicBezTo>
                      <a:pt x="170" y="19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732;p45"/>
              <p:cNvSpPr/>
              <p:nvPr/>
            </p:nvSpPr>
            <p:spPr>
              <a:xfrm>
                <a:off x="2074605" y="4390713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1" y="1"/>
                    </a:moveTo>
                    <a:cubicBezTo>
                      <a:pt x="45" y="1"/>
                      <a:pt x="0" y="37"/>
                      <a:pt x="8" y="100"/>
                    </a:cubicBezTo>
                    <a:cubicBezTo>
                      <a:pt x="14" y="149"/>
                      <a:pt x="50" y="171"/>
                      <a:pt x="86" y="171"/>
                    </a:cubicBezTo>
                    <a:cubicBezTo>
                      <a:pt x="134" y="171"/>
                      <a:pt x="183" y="135"/>
                      <a:pt x="175" y="72"/>
                    </a:cubicBezTo>
                    <a:cubicBezTo>
                      <a:pt x="163" y="23"/>
                      <a:pt x="127" y="1"/>
                      <a:pt x="9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733;p45"/>
              <p:cNvSpPr/>
              <p:nvPr/>
            </p:nvSpPr>
            <p:spPr>
              <a:xfrm>
                <a:off x="2043609" y="4346355"/>
                <a:ext cx="14449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0" extrusionOk="0">
                    <a:moveTo>
                      <a:pt x="92" y="0"/>
                    </a:moveTo>
                    <a:cubicBezTo>
                      <a:pt x="47" y="0"/>
                      <a:pt x="1" y="36"/>
                      <a:pt x="16" y="99"/>
                    </a:cubicBezTo>
                    <a:cubicBezTo>
                      <a:pt x="22" y="141"/>
                      <a:pt x="57" y="160"/>
                      <a:pt x="92" y="160"/>
                    </a:cubicBezTo>
                    <a:cubicBezTo>
                      <a:pt x="138" y="160"/>
                      <a:pt x="186" y="127"/>
                      <a:pt x="170" y="71"/>
                    </a:cubicBezTo>
                    <a:cubicBezTo>
                      <a:pt x="164" y="22"/>
                      <a:pt x="128" y="0"/>
                      <a:pt x="9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734;p45"/>
              <p:cNvSpPr/>
              <p:nvPr/>
            </p:nvSpPr>
            <p:spPr>
              <a:xfrm>
                <a:off x="2025819" y="4258570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7" y="0"/>
                    </a:moveTo>
                    <a:cubicBezTo>
                      <a:pt x="50" y="0"/>
                      <a:pt x="0" y="37"/>
                      <a:pt x="8" y="99"/>
                    </a:cubicBezTo>
                    <a:cubicBezTo>
                      <a:pt x="20" y="148"/>
                      <a:pt x="57" y="170"/>
                      <a:pt x="93" y="170"/>
                    </a:cubicBezTo>
                    <a:cubicBezTo>
                      <a:pt x="138" y="170"/>
                      <a:pt x="183" y="134"/>
                      <a:pt x="176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735;p45"/>
              <p:cNvSpPr/>
              <p:nvPr/>
            </p:nvSpPr>
            <p:spPr>
              <a:xfrm>
                <a:off x="2059379" y="4263931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2" y="1"/>
                    </a:moveTo>
                    <a:cubicBezTo>
                      <a:pt x="46" y="1"/>
                      <a:pt x="1" y="37"/>
                      <a:pt x="9" y="100"/>
                    </a:cubicBezTo>
                    <a:cubicBezTo>
                      <a:pt x="15" y="149"/>
                      <a:pt x="50" y="171"/>
                      <a:pt x="87" y="171"/>
                    </a:cubicBezTo>
                    <a:cubicBezTo>
                      <a:pt x="134" y="171"/>
                      <a:pt x="184" y="135"/>
                      <a:pt x="176" y="72"/>
                    </a:cubicBezTo>
                    <a:cubicBezTo>
                      <a:pt x="164" y="23"/>
                      <a:pt x="127" y="1"/>
                      <a:pt x="9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736;p45"/>
              <p:cNvSpPr/>
              <p:nvPr/>
            </p:nvSpPr>
            <p:spPr>
              <a:xfrm>
                <a:off x="2081053" y="4266960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91" y="0"/>
                    </a:moveTo>
                    <a:cubicBezTo>
                      <a:pt x="47" y="0"/>
                      <a:pt x="1" y="33"/>
                      <a:pt x="9" y="89"/>
                    </a:cubicBezTo>
                    <a:cubicBezTo>
                      <a:pt x="15" y="138"/>
                      <a:pt x="50" y="160"/>
                      <a:pt x="86" y="160"/>
                    </a:cubicBezTo>
                    <a:cubicBezTo>
                      <a:pt x="132" y="160"/>
                      <a:pt x="178" y="124"/>
                      <a:pt x="162" y="61"/>
                    </a:cubicBezTo>
                    <a:cubicBezTo>
                      <a:pt x="156" y="19"/>
                      <a:pt x="124" y="0"/>
                      <a:pt x="9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737;p45"/>
              <p:cNvSpPr/>
              <p:nvPr/>
            </p:nvSpPr>
            <p:spPr>
              <a:xfrm>
                <a:off x="2083850" y="4331439"/>
                <a:ext cx="5516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71" h="60" extrusionOk="0">
                    <a:moveTo>
                      <a:pt x="38" y="1"/>
                    </a:moveTo>
                    <a:cubicBezTo>
                      <a:pt x="19" y="1"/>
                      <a:pt x="0" y="16"/>
                      <a:pt x="0" y="40"/>
                    </a:cubicBezTo>
                    <a:cubicBezTo>
                      <a:pt x="7" y="52"/>
                      <a:pt x="21" y="59"/>
                      <a:pt x="36" y="59"/>
                    </a:cubicBezTo>
                    <a:cubicBezTo>
                      <a:pt x="53" y="59"/>
                      <a:pt x="70" y="49"/>
                      <a:pt x="70" y="26"/>
                    </a:cubicBezTo>
                    <a:cubicBezTo>
                      <a:pt x="64" y="8"/>
                      <a:pt x="51" y="1"/>
                      <a:pt x="3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738;p45"/>
              <p:cNvSpPr/>
              <p:nvPr/>
            </p:nvSpPr>
            <p:spPr>
              <a:xfrm>
                <a:off x="2066526" y="4160842"/>
                <a:ext cx="497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64" h="69" extrusionOk="0">
                    <a:moveTo>
                      <a:pt x="33" y="1"/>
                    </a:moveTo>
                    <a:cubicBezTo>
                      <a:pt x="18" y="1"/>
                      <a:pt x="0" y="11"/>
                      <a:pt x="0" y="32"/>
                    </a:cubicBezTo>
                    <a:cubicBezTo>
                      <a:pt x="7" y="58"/>
                      <a:pt x="22" y="69"/>
                      <a:pt x="36" y="69"/>
                    </a:cubicBezTo>
                    <a:cubicBezTo>
                      <a:pt x="51" y="69"/>
                      <a:pt x="64" y="54"/>
                      <a:pt x="56" y="32"/>
                    </a:cubicBezTo>
                    <a:cubicBezTo>
                      <a:pt x="63" y="11"/>
                      <a:pt x="49" y="1"/>
                      <a:pt x="3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739;p45"/>
              <p:cNvSpPr/>
              <p:nvPr/>
            </p:nvSpPr>
            <p:spPr>
              <a:xfrm>
                <a:off x="2068080" y="4130389"/>
                <a:ext cx="4972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64" h="53" extrusionOk="0">
                    <a:moveTo>
                      <a:pt x="30" y="0"/>
                    </a:moveTo>
                    <a:cubicBezTo>
                      <a:pt x="14" y="0"/>
                      <a:pt x="0" y="10"/>
                      <a:pt x="8" y="34"/>
                    </a:cubicBezTo>
                    <a:cubicBezTo>
                      <a:pt x="8" y="46"/>
                      <a:pt x="19" y="53"/>
                      <a:pt x="32" y="53"/>
                    </a:cubicBezTo>
                    <a:cubicBezTo>
                      <a:pt x="47" y="53"/>
                      <a:pt x="64" y="43"/>
                      <a:pt x="64" y="20"/>
                    </a:cubicBezTo>
                    <a:cubicBezTo>
                      <a:pt x="58" y="7"/>
                      <a:pt x="43" y="0"/>
                      <a:pt x="3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740;p45"/>
              <p:cNvSpPr/>
              <p:nvPr/>
            </p:nvSpPr>
            <p:spPr>
              <a:xfrm>
                <a:off x="2058913" y="4102189"/>
                <a:ext cx="5050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65" h="60" extrusionOk="0">
                    <a:moveTo>
                      <a:pt x="33" y="0"/>
                    </a:moveTo>
                    <a:cubicBezTo>
                      <a:pt x="18" y="0"/>
                      <a:pt x="1" y="11"/>
                      <a:pt x="1" y="34"/>
                    </a:cubicBezTo>
                    <a:cubicBezTo>
                      <a:pt x="6" y="51"/>
                      <a:pt x="20" y="59"/>
                      <a:pt x="32" y="59"/>
                    </a:cubicBezTo>
                    <a:cubicBezTo>
                      <a:pt x="49" y="59"/>
                      <a:pt x="65" y="44"/>
                      <a:pt x="56" y="20"/>
                    </a:cubicBezTo>
                    <a:cubicBezTo>
                      <a:pt x="56" y="7"/>
                      <a:pt x="45" y="0"/>
                      <a:pt x="33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741;p45"/>
              <p:cNvSpPr/>
              <p:nvPr/>
            </p:nvSpPr>
            <p:spPr>
              <a:xfrm>
                <a:off x="2035529" y="4103898"/>
                <a:ext cx="5050" cy="5127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9" y="1"/>
                    </a:moveTo>
                    <a:cubicBezTo>
                      <a:pt x="21" y="1"/>
                      <a:pt x="1" y="15"/>
                      <a:pt x="9" y="40"/>
                    </a:cubicBezTo>
                    <a:cubicBezTo>
                      <a:pt x="9" y="57"/>
                      <a:pt x="19" y="65"/>
                      <a:pt x="30" y="65"/>
                    </a:cubicBezTo>
                    <a:cubicBezTo>
                      <a:pt x="46" y="65"/>
                      <a:pt x="65" y="50"/>
                      <a:pt x="65" y="26"/>
                    </a:cubicBezTo>
                    <a:cubicBezTo>
                      <a:pt x="65" y="8"/>
                      <a:pt x="52" y="1"/>
                      <a:pt x="3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742;p45"/>
              <p:cNvSpPr/>
              <p:nvPr/>
            </p:nvSpPr>
            <p:spPr>
              <a:xfrm>
                <a:off x="2011214" y="4094576"/>
                <a:ext cx="4428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4" extrusionOk="0">
                    <a:moveTo>
                      <a:pt x="27" y="1"/>
                    </a:moveTo>
                    <a:cubicBezTo>
                      <a:pt x="14" y="1"/>
                      <a:pt x="1" y="11"/>
                      <a:pt x="1" y="34"/>
                    </a:cubicBezTo>
                    <a:cubicBezTo>
                      <a:pt x="7" y="47"/>
                      <a:pt x="19" y="54"/>
                      <a:pt x="30" y="54"/>
                    </a:cubicBezTo>
                    <a:cubicBezTo>
                      <a:pt x="44" y="54"/>
                      <a:pt x="57" y="43"/>
                      <a:pt x="57" y="20"/>
                    </a:cubicBezTo>
                    <a:cubicBezTo>
                      <a:pt x="50" y="8"/>
                      <a:pt x="39" y="1"/>
                      <a:pt x="2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743;p45"/>
              <p:cNvSpPr/>
              <p:nvPr/>
            </p:nvSpPr>
            <p:spPr>
              <a:xfrm>
                <a:off x="2031800" y="4233944"/>
                <a:ext cx="5516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65" extrusionOk="0">
                    <a:moveTo>
                      <a:pt x="38" y="0"/>
                    </a:moveTo>
                    <a:cubicBezTo>
                      <a:pt x="20" y="0"/>
                      <a:pt x="1" y="15"/>
                      <a:pt x="1" y="40"/>
                    </a:cubicBezTo>
                    <a:cubicBezTo>
                      <a:pt x="7" y="57"/>
                      <a:pt x="20" y="65"/>
                      <a:pt x="33" y="65"/>
                    </a:cubicBezTo>
                    <a:cubicBezTo>
                      <a:pt x="52" y="65"/>
                      <a:pt x="71" y="50"/>
                      <a:pt x="71" y="26"/>
                    </a:cubicBezTo>
                    <a:cubicBezTo>
                      <a:pt x="65" y="8"/>
                      <a:pt x="52" y="0"/>
                      <a:pt x="3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3744;p45"/>
              <p:cNvSpPr/>
              <p:nvPr/>
            </p:nvSpPr>
            <p:spPr>
              <a:xfrm>
                <a:off x="2048114" y="4272942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5" y="1"/>
                    </a:moveTo>
                    <a:cubicBezTo>
                      <a:pt x="19" y="1"/>
                      <a:pt x="0" y="15"/>
                      <a:pt x="0" y="40"/>
                    </a:cubicBezTo>
                    <a:cubicBezTo>
                      <a:pt x="6" y="57"/>
                      <a:pt x="19" y="65"/>
                      <a:pt x="32" y="65"/>
                    </a:cubicBezTo>
                    <a:cubicBezTo>
                      <a:pt x="49" y="65"/>
                      <a:pt x="64" y="50"/>
                      <a:pt x="56" y="26"/>
                    </a:cubicBezTo>
                    <a:cubicBezTo>
                      <a:pt x="56" y="8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3745;p45"/>
              <p:cNvSpPr/>
              <p:nvPr/>
            </p:nvSpPr>
            <p:spPr>
              <a:xfrm>
                <a:off x="2031800" y="4307279"/>
                <a:ext cx="4428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57" h="56" extrusionOk="0">
                    <a:moveTo>
                      <a:pt x="32" y="1"/>
                    </a:moveTo>
                    <a:cubicBezTo>
                      <a:pt x="17" y="1"/>
                      <a:pt x="1" y="13"/>
                      <a:pt x="1" y="30"/>
                    </a:cubicBezTo>
                    <a:cubicBezTo>
                      <a:pt x="7" y="48"/>
                      <a:pt x="18" y="55"/>
                      <a:pt x="28" y="55"/>
                    </a:cubicBezTo>
                    <a:cubicBezTo>
                      <a:pt x="43" y="55"/>
                      <a:pt x="57" y="41"/>
                      <a:pt x="57" y="16"/>
                    </a:cubicBezTo>
                    <a:cubicBezTo>
                      <a:pt x="51" y="6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3746;p45"/>
              <p:cNvSpPr/>
              <p:nvPr/>
            </p:nvSpPr>
            <p:spPr>
              <a:xfrm>
                <a:off x="2098998" y="4344491"/>
                <a:ext cx="4428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29" y="0"/>
                    </a:moveTo>
                    <a:cubicBezTo>
                      <a:pt x="15" y="0"/>
                      <a:pt x="1" y="15"/>
                      <a:pt x="1" y="39"/>
                    </a:cubicBezTo>
                    <a:cubicBezTo>
                      <a:pt x="6" y="50"/>
                      <a:pt x="15" y="55"/>
                      <a:pt x="25" y="55"/>
                    </a:cubicBezTo>
                    <a:cubicBezTo>
                      <a:pt x="41" y="55"/>
                      <a:pt x="57" y="43"/>
                      <a:pt x="57" y="25"/>
                    </a:cubicBezTo>
                    <a:cubicBezTo>
                      <a:pt x="51" y="8"/>
                      <a:pt x="40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3747;p45"/>
              <p:cNvSpPr/>
              <p:nvPr/>
            </p:nvSpPr>
            <p:spPr>
              <a:xfrm>
                <a:off x="1980916" y="4012696"/>
                <a:ext cx="76986" cy="1802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32" extrusionOk="0">
                    <a:moveTo>
                      <a:pt x="991" y="0"/>
                    </a:moveTo>
                    <a:cubicBezTo>
                      <a:pt x="785" y="180"/>
                      <a:pt x="521" y="223"/>
                      <a:pt x="310" y="223"/>
                    </a:cubicBezTo>
                    <a:cubicBezTo>
                      <a:pt x="177" y="223"/>
                      <a:pt x="65" y="206"/>
                      <a:pt x="0" y="195"/>
                    </a:cubicBezTo>
                    <a:lnTo>
                      <a:pt x="0" y="195"/>
                    </a:lnTo>
                    <a:cubicBezTo>
                      <a:pt x="123" y="221"/>
                      <a:pt x="234" y="232"/>
                      <a:pt x="332" y="232"/>
                    </a:cubicBezTo>
                    <a:cubicBezTo>
                      <a:pt x="769" y="232"/>
                      <a:pt x="968" y="23"/>
                      <a:pt x="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3748;p45"/>
              <p:cNvSpPr/>
              <p:nvPr/>
            </p:nvSpPr>
            <p:spPr>
              <a:xfrm>
                <a:off x="1788023" y="3933922"/>
                <a:ext cx="110701" cy="561196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224" extrusionOk="0">
                    <a:moveTo>
                      <a:pt x="146" y="1"/>
                    </a:moveTo>
                    <a:cubicBezTo>
                      <a:pt x="92" y="1"/>
                      <a:pt x="36" y="26"/>
                      <a:pt x="0" y="80"/>
                    </a:cubicBezTo>
                    <a:lnTo>
                      <a:pt x="1130" y="7096"/>
                    </a:lnTo>
                    <a:cubicBezTo>
                      <a:pt x="1143" y="7183"/>
                      <a:pt x="1205" y="7223"/>
                      <a:pt x="1268" y="7223"/>
                    </a:cubicBezTo>
                    <a:cubicBezTo>
                      <a:pt x="1346" y="7223"/>
                      <a:pt x="1425" y="7162"/>
                      <a:pt x="1409" y="7054"/>
                    </a:cubicBezTo>
                    <a:lnTo>
                      <a:pt x="307" y="135"/>
                    </a:lnTo>
                    <a:cubicBezTo>
                      <a:pt x="291" y="47"/>
                      <a:pt x="22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3749;p45"/>
              <p:cNvSpPr/>
              <p:nvPr/>
            </p:nvSpPr>
            <p:spPr>
              <a:xfrm>
                <a:off x="2624541" y="3922036"/>
                <a:ext cx="110623" cy="560497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7215" extrusionOk="0">
                    <a:moveTo>
                      <a:pt x="1277" y="0"/>
                    </a:moveTo>
                    <a:cubicBezTo>
                      <a:pt x="1201" y="0"/>
                      <a:pt x="1127" y="47"/>
                      <a:pt x="1103" y="135"/>
                    </a:cubicBezTo>
                    <a:lnTo>
                      <a:pt x="1" y="7054"/>
                    </a:lnTo>
                    <a:cubicBezTo>
                      <a:pt x="1" y="7157"/>
                      <a:pt x="82" y="7215"/>
                      <a:pt x="160" y="7215"/>
                    </a:cubicBezTo>
                    <a:cubicBezTo>
                      <a:pt x="219" y="7215"/>
                      <a:pt x="276" y="7181"/>
                      <a:pt x="294" y="7109"/>
                    </a:cubicBezTo>
                    <a:lnTo>
                      <a:pt x="1424" y="79"/>
                    </a:lnTo>
                    <a:cubicBezTo>
                      <a:pt x="1388" y="26"/>
                      <a:pt x="1332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3750;p45"/>
              <p:cNvSpPr/>
              <p:nvPr/>
            </p:nvSpPr>
            <p:spPr>
              <a:xfrm>
                <a:off x="1935393" y="4494890"/>
                <a:ext cx="114974" cy="3363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433" extrusionOk="0">
                    <a:moveTo>
                      <a:pt x="1409" y="0"/>
                    </a:moveTo>
                    <a:lnTo>
                      <a:pt x="0" y="224"/>
                    </a:lnTo>
                    <a:lnTo>
                      <a:pt x="56" y="433"/>
                    </a:lnTo>
                    <a:lnTo>
                      <a:pt x="1479" y="321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3751;p45"/>
              <p:cNvSpPr/>
              <p:nvPr/>
            </p:nvSpPr>
            <p:spPr>
              <a:xfrm>
                <a:off x="2512985" y="4494890"/>
                <a:ext cx="111633" cy="33638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433" extrusionOk="0">
                    <a:moveTo>
                      <a:pt x="98" y="0"/>
                    </a:moveTo>
                    <a:lnTo>
                      <a:pt x="0" y="307"/>
                    </a:lnTo>
                    <a:lnTo>
                      <a:pt x="1437" y="433"/>
                    </a:lnTo>
                    <a:lnTo>
                      <a:pt x="1437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3752;p45"/>
              <p:cNvSpPr/>
              <p:nvPr/>
            </p:nvSpPr>
            <p:spPr>
              <a:xfrm>
                <a:off x="1741800" y="3960879"/>
                <a:ext cx="1035619" cy="51894"/>
              </a:xfrm>
              <a:custGeom>
                <a:avLst/>
                <a:gdLst/>
                <a:ahLst/>
                <a:cxnLst/>
                <a:rect l="l" t="t" r="r" b="b"/>
                <a:pathLst>
                  <a:path w="13331" h="668" extrusionOk="0">
                    <a:moveTo>
                      <a:pt x="7340" y="1"/>
                    </a:moveTo>
                    <a:cubicBezTo>
                      <a:pt x="4389" y="1"/>
                      <a:pt x="1678" y="297"/>
                      <a:pt x="177" y="388"/>
                    </a:cubicBezTo>
                    <a:cubicBezTo>
                      <a:pt x="0" y="402"/>
                      <a:pt x="49" y="668"/>
                      <a:pt x="194" y="668"/>
                    </a:cubicBezTo>
                    <a:cubicBezTo>
                      <a:pt x="198" y="668"/>
                      <a:pt x="201" y="668"/>
                      <a:pt x="205" y="667"/>
                    </a:cubicBezTo>
                    <a:cubicBezTo>
                      <a:pt x="2834" y="408"/>
                      <a:pt x="5031" y="325"/>
                      <a:pt x="6832" y="325"/>
                    </a:cubicBezTo>
                    <a:cubicBezTo>
                      <a:pt x="10039" y="325"/>
                      <a:pt x="11995" y="588"/>
                      <a:pt x="12916" y="588"/>
                    </a:cubicBezTo>
                    <a:cubicBezTo>
                      <a:pt x="13091" y="588"/>
                      <a:pt x="13229" y="578"/>
                      <a:pt x="13331" y="556"/>
                    </a:cubicBezTo>
                    <a:cubicBezTo>
                      <a:pt x="11422" y="135"/>
                      <a:pt x="9327" y="1"/>
                      <a:pt x="73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3753;p45"/>
              <p:cNvSpPr/>
              <p:nvPr/>
            </p:nvSpPr>
            <p:spPr>
              <a:xfrm>
                <a:off x="1822671" y="4448822"/>
                <a:ext cx="874578" cy="79705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1026" extrusionOk="0">
                    <a:moveTo>
                      <a:pt x="7238" y="1"/>
                    </a:moveTo>
                    <a:cubicBezTo>
                      <a:pt x="3670" y="1"/>
                      <a:pt x="1" y="440"/>
                      <a:pt x="1" y="440"/>
                    </a:cubicBezTo>
                    <a:lnTo>
                      <a:pt x="266" y="1026"/>
                    </a:lnTo>
                    <a:cubicBezTo>
                      <a:pt x="1878" y="660"/>
                      <a:pt x="3880" y="548"/>
                      <a:pt x="5719" y="548"/>
                    </a:cubicBezTo>
                    <a:cubicBezTo>
                      <a:pt x="8573" y="548"/>
                      <a:pt x="11034" y="817"/>
                      <a:pt x="11034" y="817"/>
                    </a:cubicBezTo>
                    <a:lnTo>
                      <a:pt x="11257" y="273"/>
                    </a:lnTo>
                    <a:cubicBezTo>
                      <a:pt x="10099" y="72"/>
                      <a:pt x="8677" y="1"/>
                      <a:pt x="72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3754;p45"/>
              <p:cNvSpPr/>
              <p:nvPr/>
            </p:nvSpPr>
            <p:spPr>
              <a:xfrm>
                <a:off x="1819408" y="3964297"/>
                <a:ext cx="861604" cy="20276"/>
              </a:xfrm>
              <a:custGeom>
                <a:avLst/>
                <a:gdLst/>
                <a:ahLst/>
                <a:cxnLst/>
                <a:rect l="l" t="t" r="r" b="b"/>
                <a:pathLst>
                  <a:path w="11091" h="261" extrusionOk="0">
                    <a:moveTo>
                      <a:pt x="5717" y="1"/>
                    </a:moveTo>
                    <a:cubicBezTo>
                      <a:pt x="3808" y="1"/>
                      <a:pt x="1901" y="88"/>
                      <a:pt x="1" y="261"/>
                    </a:cubicBezTo>
                    <a:cubicBezTo>
                      <a:pt x="181" y="251"/>
                      <a:pt x="3511" y="94"/>
                      <a:pt x="6793" y="94"/>
                    </a:cubicBezTo>
                    <a:cubicBezTo>
                      <a:pt x="8350" y="94"/>
                      <a:pt x="9896" y="129"/>
                      <a:pt x="11090" y="233"/>
                    </a:cubicBezTo>
                    <a:cubicBezTo>
                      <a:pt x="9301" y="77"/>
                      <a:pt x="7508" y="1"/>
                      <a:pt x="571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3755;p45"/>
              <p:cNvSpPr/>
              <p:nvPr/>
            </p:nvSpPr>
            <p:spPr>
              <a:xfrm>
                <a:off x="1822671" y="4448822"/>
                <a:ext cx="874578" cy="46145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594" extrusionOk="0">
                    <a:moveTo>
                      <a:pt x="7238" y="1"/>
                    </a:moveTo>
                    <a:cubicBezTo>
                      <a:pt x="3670" y="1"/>
                      <a:pt x="1" y="440"/>
                      <a:pt x="1" y="440"/>
                    </a:cubicBezTo>
                    <a:lnTo>
                      <a:pt x="57" y="593"/>
                    </a:lnTo>
                    <a:cubicBezTo>
                      <a:pt x="57" y="593"/>
                      <a:pt x="3000" y="160"/>
                      <a:pt x="5482" y="160"/>
                    </a:cubicBezTo>
                    <a:cubicBezTo>
                      <a:pt x="5557" y="160"/>
                      <a:pt x="5632" y="160"/>
                      <a:pt x="5706" y="161"/>
                    </a:cubicBezTo>
                    <a:cubicBezTo>
                      <a:pt x="8231" y="189"/>
                      <a:pt x="11188" y="440"/>
                      <a:pt x="11188" y="440"/>
                    </a:cubicBezTo>
                    <a:lnTo>
                      <a:pt x="11257" y="273"/>
                    </a:lnTo>
                    <a:cubicBezTo>
                      <a:pt x="10099" y="72"/>
                      <a:pt x="8677" y="1"/>
                      <a:pt x="723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3756;p45"/>
              <p:cNvSpPr/>
              <p:nvPr/>
            </p:nvSpPr>
            <p:spPr>
              <a:xfrm>
                <a:off x="1798821" y="4007258"/>
                <a:ext cx="2719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19" extrusionOk="0">
                    <a:moveTo>
                      <a:pt x="308" y="0"/>
                    </a:moveTo>
                    <a:lnTo>
                      <a:pt x="1" y="28"/>
                    </a:lnTo>
                    <a:lnTo>
                      <a:pt x="71" y="419"/>
                    </a:lnTo>
                    <a:lnTo>
                      <a:pt x="350" y="279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3757;p45"/>
              <p:cNvSpPr/>
              <p:nvPr/>
            </p:nvSpPr>
            <p:spPr>
              <a:xfrm>
                <a:off x="2693914" y="4003995"/>
                <a:ext cx="29365" cy="42338"/>
              </a:xfrm>
              <a:custGeom>
                <a:avLst/>
                <a:gdLst/>
                <a:ahLst/>
                <a:cxnLst/>
                <a:rect l="l" t="t" r="r" b="b"/>
                <a:pathLst>
                  <a:path w="378" h="545" extrusionOk="0">
                    <a:moveTo>
                      <a:pt x="70" y="1"/>
                    </a:moveTo>
                    <a:lnTo>
                      <a:pt x="1" y="405"/>
                    </a:lnTo>
                    <a:lnTo>
                      <a:pt x="293" y="545"/>
                    </a:lnTo>
                    <a:lnTo>
                      <a:pt x="377" y="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3758;p45"/>
              <p:cNvSpPr/>
              <p:nvPr/>
            </p:nvSpPr>
            <p:spPr>
              <a:xfrm>
                <a:off x="1936480" y="4499240"/>
                <a:ext cx="11171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68" extrusionOk="0">
                    <a:moveTo>
                      <a:pt x="1409" y="0"/>
                    </a:moveTo>
                    <a:lnTo>
                      <a:pt x="0" y="168"/>
                    </a:lnTo>
                    <a:lnTo>
                      <a:pt x="1437" y="168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3759;p45"/>
              <p:cNvSpPr/>
              <p:nvPr/>
            </p:nvSpPr>
            <p:spPr>
              <a:xfrm>
                <a:off x="2518345" y="4499240"/>
                <a:ext cx="106273" cy="21752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80" extrusionOk="0">
                    <a:moveTo>
                      <a:pt x="1" y="0"/>
                    </a:moveTo>
                    <a:lnTo>
                      <a:pt x="1368" y="279"/>
                    </a:lnTo>
                    <a:lnTo>
                      <a:pt x="1368" y="9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3760;p45"/>
              <p:cNvSpPr/>
              <p:nvPr/>
            </p:nvSpPr>
            <p:spPr>
              <a:xfrm>
                <a:off x="1804259" y="4039730"/>
                <a:ext cx="75976" cy="4368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623" extrusionOk="0">
                    <a:moveTo>
                      <a:pt x="1" y="1"/>
                    </a:moveTo>
                    <a:lnTo>
                      <a:pt x="907" y="5622"/>
                    </a:lnTo>
                    <a:lnTo>
                      <a:pt x="977" y="56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3761;p45"/>
              <p:cNvSpPr/>
              <p:nvPr/>
            </p:nvSpPr>
            <p:spPr>
              <a:xfrm>
                <a:off x="2626716" y="4035457"/>
                <a:ext cx="67275" cy="42586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5482" extrusionOk="0">
                    <a:moveTo>
                      <a:pt x="866" y="0"/>
                    </a:moveTo>
                    <a:lnTo>
                      <a:pt x="1" y="5468"/>
                    </a:lnTo>
                    <a:lnTo>
                      <a:pt x="84" y="5482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3762;p45"/>
              <p:cNvSpPr/>
              <p:nvPr/>
            </p:nvSpPr>
            <p:spPr>
              <a:xfrm>
                <a:off x="2702615" y="3930349"/>
                <a:ext cx="8701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8" extrusionOk="0">
                    <a:moveTo>
                      <a:pt x="112" y="0"/>
                    </a:moveTo>
                    <a:lnTo>
                      <a:pt x="0" y="684"/>
                    </a:lnTo>
                    <a:lnTo>
                      <a:pt x="42" y="698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3763;p45"/>
              <p:cNvSpPr/>
              <p:nvPr/>
            </p:nvSpPr>
            <p:spPr>
              <a:xfrm>
                <a:off x="1788023" y="3940060"/>
                <a:ext cx="9866" cy="4668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01" extrusionOk="0">
                    <a:moveTo>
                      <a:pt x="0" y="1"/>
                    </a:moveTo>
                    <a:lnTo>
                      <a:pt x="98" y="600"/>
                    </a:lnTo>
                    <a:lnTo>
                      <a:pt x="126" y="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3764;p45"/>
              <p:cNvSpPr/>
              <p:nvPr/>
            </p:nvSpPr>
            <p:spPr>
              <a:xfrm>
                <a:off x="787822" y="3366818"/>
                <a:ext cx="1184463" cy="1434764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18469" extrusionOk="0">
                    <a:moveTo>
                      <a:pt x="6543" y="1"/>
                    </a:moveTo>
                    <a:lnTo>
                      <a:pt x="2121" y="3335"/>
                    </a:lnTo>
                    <a:lnTo>
                      <a:pt x="2121" y="5915"/>
                    </a:lnTo>
                    <a:lnTo>
                      <a:pt x="1842" y="6278"/>
                    </a:lnTo>
                    <a:lnTo>
                      <a:pt x="1968" y="12164"/>
                    </a:lnTo>
                    <a:lnTo>
                      <a:pt x="1619" y="12276"/>
                    </a:lnTo>
                    <a:lnTo>
                      <a:pt x="1619" y="12527"/>
                    </a:lnTo>
                    <a:lnTo>
                      <a:pt x="1" y="13573"/>
                    </a:lnTo>
                    <a:lnTo>
                      <a:pt x="1" y="14675"/>
                    </a:lnTo>
                    <a:lnTo>
                      <a:pt x="8272" y="18469"/>
                    </a:lnTo>
                    <a:lnTo>
                      <a:pt x="10658" y="17869"/>
                    </a:lnTo>
                    <a:lnTo>
                      <a:pt x="10937" y="18009"/>
                    </a:lnTo>
                    <a:lnTo>
                      <a:pt x="14033" y="16851"/>
                    </a:lnTo>
                    <a:lnTo>
                      <a:pt x="14033" y="16614"/>
                    </a:lnTo>
                    <a:lnTo>
                      <a:pt x="15247" y="15888"/>
                    </a:lnTo>
                    <a:lnTo>
                      <a:pt x="15247" y="14717"/>
                    </a:lnTo>
                    <a:lnTo>
                      <a:pt x="7868" y="12206"/>
                    </a:lnTo>
                    <a:lnTo>
                      <a:pt x="7910" y="6292"/>
                    </a:lnTo>
                    <a:lnTo>
                      <a:pt x="6055" y="5762"/>
                    </a:lnTo>
                    <a:lnTo>
                      <a:pt x="5999" y="4171"/>
                    </a:lnTo>
                    <a:lnTo>
                      <a:pt x="7938" y="1521"/>
                    </a:lnTo>
                    <a:lnTo>
                      <a:pt x="8063" y="1382"/>
                    </a:lnTo>
                    <a:lnTo>
                      <a:pt x="65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3765;p45"/>
              <p:cNvSpPr/>
              <p:nvPr/>
            </p:nvSpPr>
            <p:spPr>
              <a:xfrm>
                <a:off x="1097787" y="3453515"/>
                <a:ext cx="316489" cy="966634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2443" extrusionOk="0">
                    <a:moveTo>
                      <a:pt x="2539" y="1"/>
                    </a:moveTo>
                    <a:lnTo>
                      <a:pt x="42" y="3293"/>
                    </a:lnTo>
                    <a:lnTo>
                      <a:pt x="0" y="5148"/>
                    </a:lnTo>
                    <a:lnTo>
                      <a:pt x="991" y="5720"/>
                    </a:lnTo>
                    <a:lnTo>
                      <a:pt x="991" y="12443"/>
                    </a:lnTo>
                    <a:lnTo>
                      <a:pt x="3878" y="11090"/>
                    </a:lnTo>
                    <a:lnTo>
                      <a:pt x="3934" y="5176"/>
                    </a:lnTo>
                    <a:lnTo>
                      <a:pt x="2079" y="4646"/>
                    </a:lnTo>
                    <a:lnTo>
                      <a:pt x="2009" y="3055"/>
                    </a:lnTo>
                    <a:lnTo>
                      <a:pt x="4073" y="266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3766;p45"/>
              <p:cNvSpPr/>
              <p:nvPr/>
            </p:nvSpPr>
            <p:spPr>
              <a:xfrm>
                <a:off x="917867" y="3611760"/>
                <a:ext cx="256904" cy="765042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9848" extrusionOk="0">
                    <a:moveTo>
                      <a:pt x="684" y="0"/>
                    </a:moveTo>
                    <a:lnTo>
                      <a:pt x="447" y="182"/>
                    </a:lnTo>
                    <a:cubicBezTo>
                      <a:pt x="1" y="447"/>
                      <a:pt x="3209" y="9374"/>
                      <a:pt x="3307" y="9848"/>
                    </a:cubicBezTo>
                    <a:lnTo>
                      <a:pt x="3307" y="7784"/>
                    </a:lnTo>
                    <a:lnTo>
                      <a:pt x="684" y="0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3767;p45"/>
              <p:cNvSpPr/>
              <p:nvPr/>
            </p:nvSpPr>
            <p:spPr>
              <a:xfrm>
                <a:off x="1378387" y="3453981"/>
                <a:ext cx="373976" cy="118858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1530" extrusionOk="0">
                    <a:moveTo>
                      <a:pt x="3914" y="1"/>
                    </a:moveTo>
                    <a:cubicBezTo>
                      <a:pt x="2846" y="1"/>
                      <a:pt x="1157" y="205"/>
                      <a:pt x="228" y="205"/>
                    </a:cubicBezTo>
                    <a:cubicBezTo>
                      <a:pt x="183" y="205"/>
                      <a:pt x="140" y="205"/>
                      <a:pt x="99" y="204"/>
                    </a:cubicBezTo>
                    <a:cubicBezTo>
                      <a:pt x="1" y="497"/>
                      <a:pt x="57" y="1208"/>
                      <a:pt x="99" y="1529"/>
                    </a:cubicBezTo>
                    <a:lnTo>
                      <a:pt x="4813" y="985"/>
                    </a:lnTo>
                    <a:lnTo>
                      <a:pt x="4729" y="148"/>
                    </a:lnTo>
                    <a:cubicBezTo>
                      <a:pt x="4729" y="120"/>
                      <a:pt x="4674" y="92"/>
                      <a:pt x="4660" y="64"/>
                    </a:cubicBezTo>
                    <a:cubicBezTo>
                      <a:pt x="4489" y="19"/>
                      <a:pt x="4228" y="1"/>
                      <a:pt x="3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3768;p45"/>
              <p:cNvSpPr/>
              <p:nvPr/>
            </p:nvSpPr>
            <p:spPr>
              <a:xfrm>
                <a:off x="1656890" y="3444892"/>
                <a:ext cx="64012" cy="75898"/>
              </a:xfrm>
              <a:custGeom>
                <a:avLst/>
                <a:gdLst/>
                <a:ahLst/>
                <a:cxnLst/>
                <a:rect l="l" t="t" r="r" b="b"/>
                <a:pathLst>
                  <a:path w="824" h="977" extrusionOk="0">
                    <a:moveTo>
                      <a:pt x="754" y="0"/>
                    </a:moveTo>
                    <a:lnTo>
                      <a:pt x="1" y="70"/>
                    </a:lnTo>
                    <a:lnTo>
                      <a:pt x="29" y="963"/>
                    </a:lnTo>
                    <a:lnTo>
                      <a:pt x="824" y="977"/>
                    </a:lnTo>
                    <a:lnTo>
                      <a:pt x="824" y="977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3769;p45"/>
              <p:cNvSpPr/>
              <p:nvPr/>
            </p:nvSpPr>
            <p:spPr>
              <a:xfrm>
                <a:off x="1377067" y="3518460"/>
                <a:ext cx="383919" cy="65877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848" extrusionOk="0">
                    <a:moveTo>
                      <a:pt x="4070" y="1"/>
                    </a:moveTo>
                    <a:cubicBezTo>
                      <a:pt x="2716" y="1"/>
                      <a:pt x="1" y="397"/>
                      <a:pt x="116" y="699"/>
                    </a:cubicBezTo>
                    <a:cubicBezTo>
                      <a:pt x="102" y="804"/>
                      <a:pt x="400" y="848"/>
                      <a:pt x="853" y="848"/>
                    </a:cubicBezTo>
                    <a:cubicBezTo>
                      <a:pt x="2208" y="848"/>
                      <a:pt x="4942" y="458"/>
                      <a:pt x="4816" y="155"/>
                    </a:cubicBezTo>
                    <a:cubicBezTo>
                      <a:pt x="4830" y="46"/>
                      <a:pt x="4528" y="1"/>
                      <a:pt x="4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3770;p45"/>
              <p:cNvSpPr/>
              <p:nvPr/>
            </p:nvSpPr>
            <p:spPr>
              <a:xfrm>
                <a:off x="1492352" y="3528248"/>
                <a:ext cx="172228" cy="237405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3056" extrusionOk="0">
                    <a:moveTo>
                      <a:pt x="1469" y="1"/>
                    </a:moveTo>
                    <a:cubicBezTo>
                      <a:pt x="937" y="1"/>
                      <a:pt x="0" y="155"/>
                      <a:pt x="40" y="294"/>
                    </a:cubicBezTo>
                    <a:lnTo>
                      <a:pt x="515" y="3056"/>
                    </a:lnTo>
                    <a:lnTo>
                      <a:pt x="2216" y="2763"/>
                    </a:lnTo>
                    <a:lnTo>
                      <a:pt x="1826" y="85"/>
                    </a:lnTo>
                    <a:cubicBezTo>
                      <a:pt x="1830" y="25"/>
                      <a:pt x="1682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3771;p45"/>
              <p:cNvSpPr/>
              <p:nvPr/>
            </p:nvSpPr>
            <p:spPr>
              <a:xfrm>
                <a:off x="1528165" y="3737223"/>
                <a:ext cx="140454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431" extrusionOk="0">
                    <a:moveTo>
                      <a:pt x="1492" y="1"/>
                    </a:moveTo>
                    <a:cubicBezTo>
                      <a:pt x="1001" y="1"/>
                      <a:pt x="1" y="204"/>
                      <a:pt x="54" y="352"/>
                    </a:cubicBezTo>
                    <a:cubicBezTo>
                      <a:pt x="54" y="407"/>
                      <a:pt x="162" y="430"/>
                      <a:pt x="325" y="430"/>
                    </a:cubicBezTo>
                    <a:cubicBezTo>
                      <a:pt x="818" y="430"/>
                      <a:pt x="1808" y="220"/>
                      <a:pt x="1755" y="73"/>
                    </a:cubicBezTo>
                    <a:cubicBezTo>
                      <a:pt x="1755" y="22"/>
                      <a:pt x="1650" y="1"/>
                      <a:pt x="14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3772;p45"/>
              <p:cNvSpPr/>
              <p:nvPr/>
            </p:nvSpPr>
            <p:spPr>
              <a:xfrm>
                <a:off x="1630865" y="3531589"/>
                <a:ext cx="33715" cy="21138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721" extrusionOk="0">
                    <a:moveTo>
                      <a:pt x="1" y="0"/>
                    </a:moveTo>
                    <a:lnTo>
                      <a:pt x="392" y="2678"/>
                    </a:lnTo>
                    <a:lnTo>
                      <a:pt x="433" y="2720"/>
                    </a:lnTo>
                    <a:lnTo>
                      <a:pt x="43" y="4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3773;p45"/>
              <p:cNvSpPr/>
              <p:nvPr/>
            </p:nvSpPr>
            <p:spPr>
              <a:xfrm>
                <a:off x="1739237" y="3458953"/>
                <a:ext cx="12041" cy="7271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36" extrusionOk="0"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37" y="60"/>
                      <a:pt x="53" y="69"/>
                    </a:cubicBezTo>
                    <a:lnTo>
                      <a:pt x="53" y="69"/>
                    </a:lnTo>
                    <a:cubicBezTo>
                      <a:pt x="39" y="26"/>
                      <a:pt x="22" y="0"/>
                      <a:pt x="3" y="0"/>
                    </a:cubicBezTo>
                    <a:close/>
                    <a:moveTo>
                      <a:pt x="53" y="69"/>
                    </a:moveTo>
                    <a:cubicBezTo>
                      <a:pt x="55" y="74"/>
                      <a:pt x="56" y="80"/>
                      <a:pt x="58" y="85"/>
                    </a:cubicBezTo>
                    <a:lnTo>
                      <a:pt x="58" y="85"/>
                    </a:lnTo>
                    <a:lnTo>
                      <a:pt x="57" y="70"/>
                    </a:lnTo>
                    <a:cubicBezTo>
                      <a:pt x="56" y="70"/>
                      <a:pt x="54" y="70"/>
                      <a:pt x="53" y="69"/>
                    </a:cubicBezTo>
                    <a:close/>
                    <a:moveTo>
                      <a:pt x="58" y="85"/>
                    </a:moveTo>
                    <a:lnTo>
                      <a:pt x="140" y="893"/>
                    </a:lnTo>
                    <a:lnTo>
                      <a:pt x="154" y="935"/>
                    </a:lnTo>
                    <a:cubicBezTo>
                      <a:pt x="143" y="879"/>
                      <a:pt x="123" y="305"/>
                      <a:pt x="58" y="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3774;p45"/>
              <p:cNvSpPr/>
              <p:nvPr/>
            </p:nvSpPr>
            <p:spPr>
              <a:xfrm>
                <a:off x="1097787" y="3818637"/>
                <a:ext cx="305613" cy="79239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1020" extrusionOk="0">
                    <a:moveTo>
                      <a:pt x="2020" y="0"/>
                    </a:moveTo>
                    <a:cubicBezTo>
                      <a:pt x="1572" y="0"/>
                      <a:pt x="1159" y="171"/>
                      <a:pt x="0" y="448"/>
                    </a:cubicBezTo>
                    <a:lnTo>
                      <a:pt x="991" y="1020"/>
                    </a:lnTo>
                    <a:lnTo>
                      <a:pt x="3934" y="476"/>
                    </a:lnTo>
                    <a:cubicBezTo>
                      <a:pt x="2868" y="143"/>
                      <a:pt x="2429" y="0"/>
                      <a:pt x="2020" y="0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3775;p45"/>
              <p:cNvSpPr/>
              <p:nvPr/>
            </p:nvSpPr>
            <p:spPr>
              <a:xfrm>
                <a:off x="787822" y="4421166"/>
                <a:ext cx="1184463" cy="379336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4883" extrusionOk="0">
                    <a:moveTo>
                      <a:pt x="1" y="1"/>
                    </a:moveTo>
                    <a:lnTo>
                      <a:pt x="1" y="1103"/>
                    </a:lnTo>
                    <a:lnTo>
                      <a:pt x="8272" y="4883"/>
                    </a:lnTo>
                    <a:lnTo>
                      <a:pt x="10672" y="4283"/>
                    </a:lnTo>
                    <a:lnTo>
                      <a:pt x="10951" y="4423"/>
                    </a:lnTo>
                    <a:lnTo>
                      <a:pt x="14033" y="3265"/>
                    </a:lnTo>
                    <a:lnTo>
                      <a:pt x="14033" y="3042"/>
                    </a:lnTo>
                    <a:lnTo>
                      <a:pt x="15247" y="2316"/>
                    </a:lnTo>
                    <a:lnTo>
                      <a:pt x="15247" y="11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3776;p45"/>
              <p:cNvSpPr/>
              <p:nvPr/>
            </p:nvSpPr>
            <p:spPr>
              <a:xfrm>
                <a:off x="1066324" y="3967172"/>
                <a:ext cx="943873" cy="164071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2112" extrusionOk="0">
                    <a:moveTo>
                      <a:pt x="12150" y="0"/>
                    </a:moveTo>
                    <a:lnTo>
                      <a:pt x="1" y="28"/>
                    </a:lnTo>
                    <a:lnTo>
                      <a:pt x="405" y="837"/>
                    </a:lnTo>
                    <a:cubicBezTo>
                      <a:pt x="3448" y="1735"/>
                      <a:pt x="4738" y="2112"/>
                      <a:pt x="5833" y="2112"/>
                    </a:cubicBezTo>
                    <a:cubicBezTo>
                      <a:pt x="7187" y="2112"/>
                      <a:pt x="8244" y="1535"/>
                      <a:pt x="11955" y="656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3777;p45"/>
              <p:cNvSpPr/>
              <p:nvPr/>
            </p:nvSpPr>
            <p:spPr>
              <a:xfrm>
                <a:off x="1066324" y="3868822"/>
                <a:ext cx="943873" cy="215421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2773" extrusionOk="0">
                    <a:moveTo>
                      <a:pt x="6236" y="1"/>
                    </a:moveTo>
                    <a:cubicBezTo>
                      <a:pt x="4858" y="1"/>
                      <a:pt x="3607" y="475"/>
                      <a:pt x="1" y="1294"/>
                    </a:cubicBezTo>
                    <a:lnTo>
                      <a:pt x="5706" y="2773"/>
                    </a:lnTo>
                    <a:lnTo>
                      <a:pt x="12150" y="1266"/>
                    </a:lnTo>
                    <a:cubicBezTo>
                      <a:pt x="8840" y="391"/>
                      <a:pt x="7486" y="1"/>
                      <a:pt x="6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3778;p45"/>
              <p:cNvSpPr/>
              <p:nvPr/>
            </p:nvSpPr>
            <p:spPr>
              <a:xfrm>
                <a:off x="1043562" y="2616220"/>
                <a:ext cx="466032" cy="571917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362" extrusionOk="0">
                    <a:moveTo>
                      <a:pt x="1786" y="0"/>
                    </a:moveTo>
                    <a:cubicBezTo>
                      <a:pt x="1306" y="0"/>
                      <a:pt x="52" y="897"/>
                      <a:pt x="1" y="1280"/>
                    </a:cubicBezTo>
                    <a:cubicBezTo>
                      <a:pt x="15" y="1308"/>
                      <a:pt x="3781" y="7319"/>
                      <a:pt x="3795" y="7361"/>
                    </a:cubicBezTo>
                    <a:lnTo>
                      <a:pt x="5999" y="6176"/>
                    </a:lnTo>
                    <a:lnTo>
                      <a:pt x="1898" y="24"/>
                    </a:lnTo>
                    <a:cubicBezTo>
                      <a:pt x="1868" y="8"/>
                      <a:pt x="1830" y="0"/>
                      <a:pt x="17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3779;p45"/>
              <p:cNvSpPr/>
              <p:nvPr/>
            </p:nvSpPr>
            <p:spPr>
              <a:xfrm>
                <a:off x="929831" y="3826328"/>
                <a:ext cx="22839" cy="48553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6250" extrusionOk="0">
                    <a:moveTo>
                      <a:pt x="293" y="0"/>
                    </a:moveTo>
                    <a:lnTo>
                      <a:pt x="0" y="363"/>
                    </a:lnTo>
                    <a:lnTo>
                      <a:pt x="126" y="6249"/>
                    </a:lnTo>
                    <a:lnTo>
                      <a:pt x="70" y="36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3780;p45"/>
              <p:cNvSpPr/>
              <p:nvPr/>
            </p:nvSpPr>
            <p:spPr>
              <a:xfrm>
                <a:off x="1126997" y="2614899"/>
                <a:ext cx="382599" cy="50821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6542" extrusionOk="0">
                    <a:moveTo>
                      <a:pt x="723" y="0"/>
                    </a:moveTo>
                    <a:cubicBezTo>
                      <a:pt x="580" y="0"/>
                      <a:pt x="314" y="115"/>
                      <a:pt x="1" y="292"/>
                    </a:cubicBezTo>
                    <a:lnTo>
                      <a:pt x="4297" y="6541"/>
                    </a:lnTo>
                    <a:lnTo>
                      <a:pt x="4925" y="6193"/>
                    </a:lnTo>
                    <a:lnTo>
                      <a:pt x="824" y="41"/>
                    </a:lnTo>
                    <a:cubicBezTo>
                      <a:pt x="806" y="13"/>
                      <a:pt x="772" y="0"/>
                      <a:pt x="723" y="0"/>
                    </a:cubicBez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3781;p45"/>
              <p:cNvSpPr/>
              <p:nvPr/>
            </p:nvSpPr>
            <p:spPr>
              <a:xfrm>
                <a:off x="1289593" y="3091578"/>
                <a:ext cx="481181" cy="402098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5176" extrusionOk="0">
                    <a:moveTo>
                      <a:pt x="3766" y="1"/>
                    </a:moveTo>
                    <a:lnTo>
                      <a:pt x="1465" y="154"/>
                    </a:lnTo>
                    <a:lnTo>
                      <a:pt x="335" y="1661"/>
                    </a:lnTo>
                    <a:lnTo>
                      <a:pt x="335" y="1912"/>
                    </a:lnTo>
                    <a:lnTo>
                      <a:pt x="14" y="2163"/>
                    </a:lnTo>
                    <a:cubicBezTo>
                      <a:pt x="0" y="2275"/>
                      <a:pt x="84" y="4478"/>
                      <a:pt x="84" y="4660"/>
                    </a:cubicBezTo>
                    <a:lnTo>
                      <a:pt x="2999" y="5176"/>
                    </a:lnTo>
                    <a:lnTo>
                      <a:pt x="6193" y="4660"/>
                    </a:lnTo>
                    <a:lnTo>
                      <a:pt x="6193" y="2247"/>
                    </a:lnTo>
                    <a:lnTo>
                      <a:pt x="5928" y="2079"/>
                    </a:lnTo>
                    <a:lnTo>
                      <a:pt x="5859" y="1731"/>
                    </a:lnTo>
                    <a:lnTo>
                      <a:pt x="37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3782;p45"/>
              <p:cNvSpPr/>
              <p:nvPr/>
            </p:nvSpPr>
            <p:spPr>
              <a:xfrm>
                <a:off x="1290680" y="3235762"/>
                <a:ext cx="240590" cy="25791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320" extrusionOk="0">
                    <a:moveTo>
                      <a:pt x="1786" y="0"/>
                    </a:moveTo>
                    <a:lnTo>
                      <a:pt x="0" y="307"/>
                    </a:lnTo>
                    <a:lnTo>
                      <a:pt x="56" y="2804"/>
                    </a:lnTo>
                    <a:lnTo>
                      <a:pt x="2999" y="3320"/>
                    </a:lnTo>
                    <a:lnTo>
                      <a:pt x="3097" y="544"/>
                    </a:lnTo>
                    <a:lnTo>
                      <a:pt x="1786" y="0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3783;p45"/>
              <p:cNvSpPr/>
              <p:nvPr/>
            </p:nvSpPr>
            <p:spPr>
              <a:xfrm>
                <a:off x="1315540" y="3102454"/>
                <a:ext cx="237405" cy="137658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1772" extrusionOk="0">
                    <a:moveTo>
                      <a:pt x="1131" y="0"/>
                    </a:moveTo>
                    <a:lnTo>
                      <a:pt x="1" y="1507"/>
                    </a:lnTo>
                    <a:lnTo>
                      <a:pt x="3056" y="1772"/>
                    </a:lnTo>
                    <a:lnTo>
                      <a:pt x="3056" y="1772"/>
                    </a:lnTo>
                    <a:lnTo>
                      <a:pt x="1131" y="0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3784;p45"/>
              <p:cNvSpPr/>
              <p:nvPr/>
            </p:nvSpPr>
            <p:spPr>
              <a:xfrm>
                <a:off x="1290680" y="3219138"/>
                <a:ext cx="262265" cy="58963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759" extrusionOk="0">
                    <a:moveTo>
                      <a:pt x="766" y="1"/>
                    </a:moveTo>
                    <a:cubicBezTo>
                      <a:pt x="625" y="1"/>
                      <a:pt x="477" y="2"/>
                      <a:pt x="321" y="5"/>
                    </a:cubicBezTo>
                    <a:lnTo>
                      <a:pt x="321" y="270"/>
                    </a:lnTo>
                    <a:lnTo>
                      <a:pt x="0" y="521"/>
                    </a:lnTo>
                    <a:lnTo>
                      <a:pt x="0" y="521"/>
                    </a:lnTo>
                    <a:cubicBezTo>
                      <a:pt x="275" y="499"/>
                      <a:pt x="551" y="487"/>
                      <a:pt x="827" y="487"/>
                    </a:cubicBezTo>
                    <a:cubicBezTo>
                      <a:pt x="1586" y="487"/>
                      <a:pt x="2346" y="574"/>
                      <a:pt x="3083" y="758"/>
                    </a:cubicBezTo>
                    <a:lnTo>
                      <a:pt x="3306" y="577"/>
                    </a:lnTo>
                    <a:lnTo>
                      <a:pt x="3376" y="270"/>
                    </a:lnTo>
                    <a:cubicBezTo>
                      <a:pt x="3376" y="270"/>
                      <a:pt x="2838" y="1"/>
                      <a:pt x="766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3785;p45"/>
              <p:cNvSpPr/>
              <p:nvPr/>
            </p:nvSpPr>
            <p:spPr>
              <a:xfrm>
                <a:off x="1531195" y="3225974"/>
                <a:ext cx="239581" cy="5212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671" extrusionOk="0">
                    <a:moveTo>
                      <a:pt x="2749" y="1"/>
                    </a:moveTo>
                    <a:lnTo>
                      <a:pt x="280" y="182"/>
                    </a:lnTo>
                    <a:lnTo>
                      <a:pt x="210" y="489"/>
                    </a:lnTo>
                    <a:lnTo>
                      <a:pt x="1" y="670"/>
                    </a:lnTo>
                    <a:lnTo>
                      <a:pt x="3083" y="517"/>
                    </a:lnTo>
                    <a:lnTo>
                      <a:pt x="2818" y="349"/>
                    </a:lnTo>
                    <a:lnTo>
                      <a:pt x="2749" y="1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3786;p45"/>
              <p:cNvSpPr/>
              <p:nvPr/>
            </p:nvSpPr>
            <p:spPr>
              <a:xfrm>
                <a:off x="1290680" y="3897799"/>
                <a:ext cx="497417" cy="138823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1787" extrusionOk="0">
                    <a:moveTo>
                      <a:pt x="3362" y="1"/>
                    </a:moveTo>
                    <a:lnTo>
                      <a:pt x="0" y="1019"/>
                    </a:lnTo>
                    <a:lnTo>
                      <a:pt x="3180" y="1786"/>
                    </a:lnTo>
                    <a:lnTo>
                      <a:pt x="6402" y="796"/>
                    </a:lnTo>
                    <a:lnTo>
                      <a:pt x="3362" y="1"/>
                    </a:lnTo>
                    <a:close/>
                  </a:path>
                </a:pathLst>
              </a:custGeom>
              <a:gradFill>
                <a:gsLst>
                  <a:gs pos="0">
                    <a:srgbClr val="11E7FF"/>
                  </a:gs>
                  <a:gs pos="100000">
                    <a:srgbClr val="067B8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3787;p45"/>
              <p:cNvSpPr/>
              <p:nvPr/>
            </p:nvSpPr>
            <p:spPr>
              <a:xfrm>
                <a:off x="1052263" y="3496863"/>
                <a:ext cx="119246" cy="212468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735" extrusionOk="0">
                    <a:moveTo>
                      <a:pt x="935" y="1"/>
                    </a:moveTo>
                    <a:lnTo>
                      <a:pt x="0" y="698"/>
                    </a:lnTo>
                    <a:lnTo>
                      <a:pt x="628" y="2735"/>
                    </a:lnTo>
                    <a:lnTo>
                      <a:pt x="1535" y="1549"/>
                    </a:lnTo>
                    <a:lnTo>
                      <a:pt x="935" y="1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3788;p45"/>
              <p:cNvSpPr/>
              <p:nvPr/>
            </p:nvSpPr>
            <p:spPr>
              <a:xfrm>
                <a:off x="1145408" y="3991021"/>
                <a:ext cx="57565" cy="6937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93" extrusionOk="0">
                    <a:moveTo>
                      <a:pt x="1" y="0"/>
                    </a:moveTo>
                    <a:lnTo>
                      <a:pt x="280" y="767"/>
                    </a:lnTo>
                    <a:lnTo>
                      <a:pt x="740" y="893"/>
                    </a:lnTo>
                    <a:lnTo>
                      <a:pt x="489" y="1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3789;p45"/>
              <p:cNvSpPr/>
              <p:nvPr/>
            </p:nvSpPr>
            <p:spPr>
              <a:xfrm>
                <a:off x="1202896" y="4005082"/>
                <a:ext cx="3472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838" extrusionOk="0">
                    <a:moveTo>
                      <a:pt x="0" y="1"/>
                    </a:moveTo>
                    <a:lnTo>
                      <a:pt x="196" y="768"/>
                    </a:lnTo>
                    <a:lnTo>
                      <a:pt x="447" y="837"/>
                    </a:lnTo>
                    <a:lnTo>
                      <a:pt x="447" y="837"/>
                    </a:lnTo>
                    <a:lnTo>
                      <a:pt x="223" y="5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3790;p45"/>
              <p:cNvSpPr/>
              <p:nvPr/>
            </p:nvSpPr>
            <p:spPr>
              <a:xfrm>
                <a:off x="952593" y="3370081"/>
                <a:ext cx="340260" cy="456322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5874" extrusionOk="0">
                    <a:moveTo>
                      <a:pt x="4380" y="1"/>
                    </a:moveTo>
                    <a:lnTo>
                      <a:pt x="0" y="3293"/>
                    </a:lnTo>
                    <a:lnTo>
                      <a:pt x="0" y="5873"/>
                    </a:lnTo>
                    <a:lnTo>
                      <a:pt x="56" y="3334"/>
                    </a:lnTo>
                    <a:lnTo>
                      <a:pt x="43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3791;p45"/>
              <p:cNvSpPr/>
              <p:nvPr/>
            </p:nvSpPr>
            <p:spPr>
              <a:xfrm>
                <a:off x="1146496" y="2614666"/>
                <a:ext cx="363100" cy="481336"/>
              </a:xfrm>
              <a:custGeom>
                <a:avLst/>
                <a:gdLst/>
                <a:ahLst/>
                <a:cxnLst/>
                <a:rect l="l" t="t" r="r" b="b"/>
                <a:pathLst>
                  <a:path w="4674" h="6196" extrusionOk="0">
                    <a:moveTo>
                      <a:pt x="473" y="0"/>
                    </a:moveTo>
                    <a:cubicBezTo>
                      <a:pt x="394" y="0"/>
                      <a:pt x="253" y="33"/>
                      <a:pt x="1" y="156"/>
                    </a:cubicBezTo>
                    <a:cubicBezTo>
                      <a:pt x="1" y="156"/>
                      <a:pt x="272" y="59"/>
                      <a:pt x="435" y="59"/>
                    </a:cubicBezTo>
                    <a:cubicBezTo>
                      <a:pt x="468" y="59"/>
                      <a:pt x="496" y="63"/>
                      <a:pt x="517" y="72"/>
                    </a:cubicBezTo>
                    <a:lnTo>
                      <a:pt x="4660" y="6196"/>
                    </a:lnTo>
                    <a:lnTo>
                      <a:pt x="4674" y="6196"/>
                    </a:lnTo>
                    <a:lnTo>
                      <a:pt x="573" y="44"/>
                    </a:lnTo>
                    <a:cubicBezTo>
                      <a:pt x="573" y="44"/>
                      <a:pt x="565" y="0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3792;p45"/>
              <p:cNvSpPr/>
              <p:nvPr/>
            </p:nvSpPr>
            <p:spPr>
              <a:xfrm>
                <a:off x="1315540" y="3090490"/>
                <a:ext cx="455234" cy="175646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2261" extrusionOk="0">
                    <a:moveTo>
                      <a:pt x="3432" y="1"/>
                    </a:moveTo>
                    <a:lnTo>
                      <a:pt x="1131" y="154"/>
                    </a:lnTo>
                    <a:lnTo>
                      <a:pt x="1" y="1661"/>
                    </a:lnTo>
                    <a:lnTo>
                      <a:pt x="1159" y="182"/>
                    </a:lnTo>
                    <a:lnTo>
                      <a:pt x="3418" y="71"/>
                    </a:lnTo>
                    <a:lnTo>
                      <a:pt x="5455" y="1745"/>
                    </a:lnTo>
                    <a:lnTo>
                      <a:pt x="5538" y="2107"/>
                    </a:lnTo>
                    <a:lnTo>
                      <a:pt x="5859" y="2261"/>
                    </a:lnTo>
                    <a:lnTo>
                      <a:pt x="5594" y="2093"/>
                    </a:lnTo>
                    <a:lnTo>
                      <a:pt x="5525" y="1745"/>
                    </a:lnTo>
                    <a:lnTo>
                      <a:pt x="3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3793;p45"/>
              <p:cNvSpPr/>
              <p:nvPr/>
            </p:nvSpPr>
            <p:spPr>
              <a:xfrm>
                <a:off x="1765261" y="3266060"/>
                <a:ext cx="5516" cy="188619"/>
              </a:xfrm>
              <a:custGeom>
                <a:avLst/>
                <a:gdLst/>
                <a:ahLst/>
                <a:cxnLst/>
                <a:rect l="l" t="t" r="r" b="b"/>
                <a:pathLst>
                  <a:path w="71" h="2428" extrusionOk="0">
                    <a:moveTo>
                      <a:pt x="70" y="1"/>
                    </a:moveTo>
                    <a:lnTo>
                      <a:pt x="1" y="2428"/>
                    </a:lnTo>
                    <a:lnTo>
                      <a:pt x="70" y="2414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3794;p45"/>
              <p:cNvSpPr/>
              <p:nvPr/>
            </p:nvSpPr>
            <p:spPr>
              <a:xfrm>
                <a:off x="1403324" y="3855538"/>
                <a:ext cx="606875" cy="163682"/>
              </a:xfrm>
              <a:custGeom>
                <a:avLst/>
                <a:gdLst/>
                <a:ahLst/>
                <a:cxnLst/>
                <a:rect l="l" t="t" r="r" b="b"/>
                <a:pathLst>
                  <a:path w="7812" h="2107" extrusionOk="0">
                    <a:moveTo>
                      <a:pt x="2009" y="1"/>
                    </a:moveTo>
                    <a:lnTo>
                      <a:pt x="1" y="475"/>
                    </a:lnTo>
                    <a:lnTo>
                      <a:pt x="2009" y="43"/>
                    </a:lnTo>
                    <a:lnTo>
                      <a:pt x="7756" y="1451"/>
                    </a:lnTo>
                    <a:lnTo>
                      <a:pt x="7617" y="2107"/>
                    </a:lnTo>
                    <a:lnTo>
                      <a:pt x="7812" y="1437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3795;p45"/>
              <p:cNvSpPr/>
              <p:nvPr/>
            </p:nvSpPr>
            <p:spPr>
              <a:xfrm>
                <a:off x="1174696" y="4314970"/>
                <a:ext cx="797592" cy="286192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3684" extrusionOk="0">
                    <a:moveTo>
                      <a:pt x="2888" y="1"/>
                    </a:moveTo>
                    <a:lnTo>
                      <a:pt x="1" y="1354"/>
                    </a:lnTo>
                    <a:lnTo>
                      <a:pt x="1" y="1354"/>
                    </a:lnTo>
                    <a:lnTo>
                      <a:pt x="2902" y="57"/>
                    </a:lnTo>
                    <a:lnTo>
                      <a:pt x="10169" y="2540"/>
                    </a:lnTo>
                    <a:lnTo>
                      <a:pt x="10267" y="3683"/>
                    </a:lnTo>
                    <a:lnTo>
                      <a:pt x="10267" y="251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3796;p45"/>
              <p:cNvSpPr/>
              <p:nvPr/>
            </p:nvSpPr>
            <p:spPr>
              <a:xfrm>
                <a:off x="1066324" y="3967172"/>
                <a:ext cx="943873" cy="108837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1401" extrusionOk="0">
                    <a:moveTo>
                      <a:pt x="12150" y="0"/>
                    </a:moveTo>
                    <a:lnTo>
                      <a:pt x="12150" y="0"/>
                    </a:lnTo>
                    <a:cubicBezTo>
                      <a:pt x="8464" y="829"/>
                      <a:pt x="7241" y="1332"/>
                      <a:pt x="5858" y="1332"/>
                    </a:cubicBezTo>
                    <a:cubicBezTo>
                      <a:pt x="4635" y="1332"/>
                      <a:pt x="3288" y="938"/>
                      <a:pt x="1" y="28"/>
                    </a:cubicBezTo>
                    <a:lnTo>
                      <a:pt x="1" y="28"/>
                    </a:lnTo>
                    <a:cubicBezTo>
                      <a:pt x="3305" y="988"/>
                      <a:pt x="4647" y="1401"/>
                      <a:pt x="5856" y="1401"/>
                    </a:cubicBezTo>
                    <a:cubicBezTo>
                      <a:pt x="7230" y="1401"/>
                      <a:pt x="8433" y="868"/>
                      <a:pt x="1215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3797;p45"/>
              <p:cNvSpPr/>
              <p:nvPr/>
            </p:nvSpPr>
            <p:spPr>
              <a:xfrm>
                <a:off x="1495459" y="3902149"/>
                <a:ext cx="88949" cy="13121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689" extrusionOk="0">
                    <a:moveTo>
                      <a:pt x="907" y="0"/>
                    </a:moveTo>
                    <a:lnTo>
                      <a:pt x="0" y="1591"/>
                    </a:lnTo>
                    <a:lnTo>
                      <a:pt x="363" y="1688"/>
                    </a:lnTo>
                    <a:lnTo>
                      <a:pt x="1144" y="56"/>
                    </a:lnTo>
                    <a:lnTo>
                      <a:pt x="907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3798;p45"/>
              <p:cNvSpPr/>
              <p:nvPr/>
            </p:nvSpPr>
            <p:spPr>
              <a:xfrm>
                <a:off x="1537720" y="3908675"/>
                <a:ext cx="74811" cy="12794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647" extrusionOk="0">
                    <a:moveTo>
                      <a:pt x="726" y="0"/>
                    </a:moveTo>
                    <a:lnTo>
                      <a:pt x="0" y="1646"/>
                    </a:lnTo>
                    <a:lnTo>
                      <a:pt x="0" y="1646"/>
                    </a:lnTo>
                    <a:lnTo>
                      <a:pt x="405" y="1534"/>
                    </a:lnTo>
                    <a:lnTo>
                      <a:pt x="963" y="70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3799;p45"/>
              <p:cNvSpPr/>
              <p:nvPr/>
            </p:nvSpPr>
            <p:spPr>
              <a:xfrm>
                <a:off x="952593" y="3990944"/>
                <a:ext cx="146902" cy="23748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3057" extrusionOk="0">
                    <a:moveTo>
                      <a:pt x="1204" y="1"/>
                    </a:moveTo>
                    <a:cubicBezTo>
                      <a:pt x="1198" y="1"/>
                      <a:pt x="1192" y="1"/>
                      <a:pt x="1186" y="1"/>
                    </a:cubicBezTo>
                    <a:lnTo>
                      <a:pt x="0" y="1"/>
                    </a:lnTo>
                    <a:lnTo>
                      <a:pt x="0" y="3056"/>
                    </a:lnTo>
                    <a:lnTo>
                      <a:pt x="1186" y="3056"/>
                    </a:lnTo>
                    <a:cubicBezTo>
                      <a:pt x="1192" y="3056"/>
                      <a:pt x="1198" y="3057"/>
                      <a:pt x="1204" y="3057"/>
                    </a:cubicBezTo>
                    <a:cubicBezTo>
                      <a:pt x="1891" y="3057"/>
                      <a:pt x="1891" y="1"/>
                      <a:pt x="1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3800;p45"/>
              <p:cNvSpPr/>
              <p:nvPr/>
            </p:nvSpPr>
            <p:spPr>
              <a:xfrm>
                <a:off x="1174696" y="4053869"/>
                <a:ext cx="3340" cy="366285"/>
              </a:xfrm>
              <a:custGeom>
                <a:avLst/>
                <a:gdLst/>
                <a:ahLst/>
                <a:cxnLst/>
                <a:rect l="l" t="t" r="r" b="b"/>
                <a:pathLst>
                  <a:path w="43" h="4715" extrusionOk="0">
                    <a:moveTo>
                      <a:pt x="1" y="0"/>
                    </a:moveTo>
                    <a:lnTo>
                      <a:pt x="1" y="4715"/>
                    </a:lnTo>
                    <a:lnTo>
                      <a:pt x="42" y="470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3801;p45"/>
              <p:cNvSpPr/>
              <p:nvPr/>
            </p:nvSpPr>
            <p:spPr>
              <a:xfrm>
                <a:off x="1097787" y="3453515"/>
                <a:ext cx="197242" cy="492057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6334" extrusionOk="0">
                    <a:moveTo>
                      <a:pt x="2539" y="1"/>
                    </a:moveTo>
                    <a:lnTo>
                      <a:pt x="42" y="3293"/>
                    </a:lnTo>
                    <a:lnTo>
                      <a:pt x="0" y="5148"/>
                    </a:lnTo>
                    <a:lnTo>
                      <a:pt x="991" y="5720"/>
                    </a:lnTo>
                    <a:lnTo>
                      <a:pt x="991" y="6333"/>
                    </a:lnTo>
                    <a:lnTo>
                      <a:pt x="1005" y="6319"/>
                    </a:lnTo>
                    <a:lnTo>
                      <a:pt x="1046" y="5706"/>
                    </a:lnTo>
                    <a:lnTo>
                      <a:pt x="56" y="5120"/>
                    </a:lnTo>
                    <a:lnTo>
                      <a:pt x="98" y="3293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3802;p45"/>
              <p:cNvSpPr/>
              <p:nvPr/>
            </p:nvSpPr>
            <p:spPr>
              <a:xfrm>
                <a:off x="913517" y="4319320"/>
                <a:ext cx="1051233" cy="347951"/>
              </a:xfrm>
              <a:custGeom>
                <a:avLst/>
                <a:gdLst/>
                <a:ahLst/>
                <a:cxnLst/>
                <a:rect l="l" t="t" r="r" b="b"/>
                <a:pathLst>
                  <a:path w="13532" h="4479" extrusionOk="0">
                    <a:moveTo>
                      <a:pt x="6264" y="1"/>
                    </a:moveTo>
                    <a:lnTo>
                      <a:pt x="3363" y="1298"/>
                    </a:lnTo>
                    <a:lnTo>
                      <a:pt x="1" y="266"/>
                    </a:lnTo>
                    <a:lnTo>
                      <a:pt x="2986" y="2484"/>
                    </a:lnTo>
                    <a:lnTo>
                      <a:pt x="8105" y="4478"/>
                    </a:lnTo>
                    <a:lnTo>
                      <a:pt x="13531" y="2484"/>
                    </a:lnTo>
                    <a:lnTo>
                      <a:pt x="6264" y="1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3803;p45"/>
              <p:cNvSpPr/>
              <p:nvPr/>
            </p:nvSpPr>
            <p:spPr>
              <a:xfrm>
                <a:off x="1635216" y="3585736"/>
                <a:ext cx="346864" cy="257992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3321" extrusionOk="0">
                    <a:moveTo>
                      <a:pt x="4130" y="0"/>
                    </a:moveTo>
                    <a:cubicBezTo>
                      <a:pt x="3418" y="572"/>
                      <a:pt x="336" y="2428"/>
                      <a:pt x="1" y="3320"/>
                    </a:cubicBezTo>
                    <a:cubicBezTo>
                      <a:pt x="391" y="3223"/>
                      <a:pt x="768" y="3097"/>
                      <a:pt x="1117" y="2902"/>
                    </a:cubicBezTo>
                    <a:cubicBezTo>
                      <a:pt x="1912" y="2316"/>
                      <a:pt x="3641" y="1033"/>
                      <a:pt x="4464" y="433"/>
                    </a:cubicBez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3804;p45"/>
              <p:cNvSpPr/>
              <p:nvPr/>
            </p:nvSpPr>
            <p:spPr>
              <a:xfrm>
                <a:off x="1633040" y="3581385"/>
                <a:ext cx="352301" cy="264517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405" extrusionOk="0">
                    <a:moveTo>
                      <a:pt x="4171" y="84"/>
                    </a:moveTo>
                    <a:lnTo>
                      <a:pt x="4464" y="489"/>
                    </a:lnTo>
                    <a:lnTo>
                      <a:pt x="1117" y="2958"/>
                    </a:lnTo>
                    <a:cubicBezTo>
                      <a:pt x="810" y="3125"/>
                      <a:pt x="475" y="3251"/>
                      <a:pt x="126" y="3334"/>
                    </a:cubicBezTo>
                    <a:lnTo>
                      <a:pt x="112" y="3306"/>
                    </a:lnTo>
                    <a:cubicBezTo>
                      <a:pt x="545" y="2372"/>
                      <a:pt x="3446" y="698"/>
                      <a:pt x="4171" y="84"/>
                    </a:cubicBezTo>
                    <a:close/>
                    <a:moveTo>
                      <a:pt x="4171" y="1"/>
                    </a:moveTo>
                    <a:cubicBezTo>
                      <a:pt x="3362" y="684"/>
                      <a:pt x="475" y="2302"/>
                      <a:pt x="1" y="3376"/>
                    </a:cubicBezTo>
                    <a:lnTo>
                      <a:pt x="15" y="3404"/>
                    </a:lnTo>
                    <a:cubicBezTo>
                      <a:pt x="1173" y="3306"/>
                      <a:pt x="3641" y="1047"/>
                      <a:pt x="4534" y="503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3805;p45"/>
              <p:cNvSpPr/>
              <p:nvPr/>
            </p:nvSpPr>
            <p:spPr>
              <a:xfrm>
                <a:off x="1645004" y="3646408"/>
                <a:ext cx="292639" cy="18970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442" extrusionOk="0">
                    <a:moveTo>
                      <a:pt x="0" y="2442"/>
                    </a:moveTo>
                    <a:cubicBezTo>
                      <a:pt x="168" y="1842"/>
                      <a:pt x="2469" y="377"/>
                      <a:pt x="2985" y="1"/>
                    </a:cubicBezTo>
                    <a:lnTo>
                      <a:pt x="3766" y="1"/>
                    </a:lnTo>
                    <a:cubicBezTo>
                      <a:pt x="3027" y="475"/>
                      <a:pt x="949" y="2344"/>
                      <a:pt x="0" y="24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3806;p45"/>
              <p:cNvSpPr/>
              <p:nvPr/>
            </p:nvSpPr>
            <p:spPr>
              <a:xfrm>
                <a:off x="1671417" y="3809470"/>
                <a:ext cx="4661" cy="396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1" extrusionOk="0">
                    <a:moveTo>
                      <a:pt x="32" y="0"/>
                    </a:moveTo>
                    <a:cubicBezTo>
                      <a:pt x="23" y="0"/>
                      <a:pt x="14" y="6"/>
                      <a:pt x="9" y="22"/>
                    </a:cubicBezTo>
                    <a:cubicBezTo>
                      <a:pt x="0" y="39"/>
                      <a:pt x="13" y="51"/>
                      <a:pt x="27" y="51"/>
                    </a:cubicBezTo>
                    <a:cubicBezTo>
                      <a:pt x="36" y="51"/>
                      <a:pt x="46" y="46"/>
                      <a:pt x="51" y="36"/>
                    </a:cubicBezTo>
                    <a:cubicBezTo>
                      <a:pt x="60" y="18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3807;p45"/>
              <p:cNvSpPr/>
              <p:nvPr/>
            </p:nvSpPr>
            <p:spPr>
              <a:xfrm>
                <a:off x="1741023" y="3762936"/>
                <a:ext cx="13828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37" extrusionOk="0">
                    <a:moveTo>
                      <a:pt x="89" y="0"/>
                    </a:moveTo>
                    <a:cubicBezTo>
                      <a:pt x="64" y="0"/>
                      <a:pt x="39" y="11"/>
                      <a:pt x="20" y="35"/>
                    </a:cubicBezTo>
                    <a:cubicBezTo>
                      <a:pt x="1" y="92"/>
                      <a:pt x="53" y="136"/>
                      <a:pt x="102" y="136"/>
                    </a:cubicBezTo>
                    <a:cubicBezTo>
                      <a:pt x="124" y="136"/>
                      <a:pt x="146" y="127"/>
                      <a:pt x="159" y="105"/>
                    </a:cubicBezTo>
                    <a:cubicBezTo>
                      <a:pt x="177" y="40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3808;p45"/>
              <p:cNvSpPr/>
              <p:nvPr/>
            </p:nvSpPr>
            <p:spPr>
              <a:xfrm>
                <a:off x="1708628" y="3770006"/>
                <a:ext cx="13673" cy="10332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33" extrusionOk="0">
                    <a:moveTo>
                      <a:pt x="89" y="0"/>
                    </a:moveTo>
                    <a:cubicBezTo>
                      <a:pt x="64" y="0"/>
                      <a:pt x="38" y="12"/>
                      <a:pt x="18" y="42"/>
                    </a:cubicBezTo>
                    <a:cubicBezTo>
                      <a:pt x="0" y="96"/>
                      <a:pt x="47" y="133"/>
                      <a:pt x="93" y="133"/>
                    </a:cubicBezTo>
                    <a:cubicBezTo>
                      <a:pt x="118" y="133"/>
                      <a:pt x="143" y="122"/>
                      <a:pt x="158" y="97"/>
                    </a:cubicBezTo>
                    <a:cubicBezTo>
                      <a:pt x="176" y="43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3809;p45"/>
              <p:cNvSpPr/>
              <p:nvPr/>
            </p:nvSpPr>
            <p:spPr>
              <a:xfrm>
                <a:off x="1726652" y="3778629"/>
                <a:ext cx="13051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0" extrusionOk="0">
                    <a:moveTo>
                      <a:pt x="80" y="1"/>
                    </a:moveTo>
                    <a:cubicBezTo>
                      <a:pt x="55" y="1"/>
                      <a:pt x="29" y="13"/>
                      <a:pt x="9" y="42"/>
                    </a:cubicBezTo>
                    <a:cubicBezTo>
                      <a:pt x="0" y="97"/>
                      <a:pt x="44" y="139"/>
                      <a:pt x="88" y="139"/>
                    </a:cubicBezTo>
                    <a:cubicBezTo>
                      <a:pt x="111" y="139"/>
                      <a:pt x="134" y="127"/>
                      <a:pt x="149" y="98"/>
                    </a:cubicBezTo>
                    <a:cubicBezTo>
                      <a:pt x="167" y="43"/>
                      <a:pt x="126" y="1"/>
                      <a:pt x="8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3810;p45"/>
              <p:cNvSpPr/>
              <p:nvPr/>
            </p:nvSpPr>
            <p:spPr>
              <a:xfrm>
                <a:off x="1703190" y="3789505"/>
                <a:ext cx="13750" cy="1079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9" extrusionOk="0">
                    <a:moveTo>
                      <a:pt x="89" y="0"/>
                    </a:moveTo>
                    <a:cubicBezTo>
                      <a:pt x="64" y="0"/>
                      <a:pt x="38" y="12"/>
                      <a:pt x="18" y="42"/>
                    </a:cubicBezTo>
                    <a:cubicBezTo>
                      <a:pt x="0" y="96"/>
                      <a:pt x="47" y="139"/>
                      <a:pt x="94" y="139"/>
                    </a:cubicBezTo>
                    <a:cubicBezTo>
                      <a:pt x="119" y="139"/>
                      <a:pt x="143" y="127"/>
                      <a:pt x="158" y="97"/>
                    </a:cubicBezTo>
                    <a:cubicBezTo>
                      <a:pt x="176" y="43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3811;p45"/>
              <p:cNvSpPr/>
              <p:nvPr/>
            </p:nvSpPr>
            <p:spPr>
              <a:xfrm>
                <a:off x="1749802" y="3740718"/>
                <a:ext cx="13673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0" extrusionOk="0">
                    <a:moveTo>
                      <a:pt x="82" y="1"/>
                    </a:moveTo>
                    <a:cubicBezTo>
                      <a:pt x="58" y="1"/>
                      <a:pt x="33" y="13"/>
                      <a:pt x="18" y="42"/>
                    </a:cubicBezTo>
                    <a:cubicBezTo>
                      <a:pt x="0" y="96"/>
                      <a:pt x="47" y="139"/>
                      <a:pt x="93" y="139"/>
                    </a:cubicBezTo>
                    <a:cubicBezTo>
                      <a:pt x="118" y="139"/>
                      <a:pt x="143" y="127"/>
                      <a:pt x="158" y="98"/>
                    </a:cubicBezTo>
                    <a:cubicBezTo>
                      <a:pt x="176" y="43"/>
                      <a:pt x="129" y="1"/>
                      <a:pt x="8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3812;p45"/>
              <p:cNvSpPr/>
              <p:nvPr/>
            </p:nvSpPr>
            <p:spPr>
              <a:xfrm>
                <a:off x="1779400" y="3738621"/>
                <a:ext cx="15149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2" extrusionOk="0">
                    <a:moveTo>
                      <a:pt x="94" y="0"/>
                    </a:moveTo>
                    <a:cubicBezTo>
                      <a:pt x="68" y="0"/>
                      <a:pt x="42" y="13"/>
                      <a:pt x="28" y="41"/>
                    </a:cubicBezTo>
                    <a:cubicBezTo>
                      <a:pt x="0" y="105"/>
                      <a:pt x="51" y="152"/>
                      <a:pt x="102" y="152"/>
                    </a:cubicBezTo>
                    <a:cubicBezTo>
                      <a:pt x="127" y="152"/>
                      <a:pt x="153" y="139"/>
                      <a:pt x="167" y="111"/>
                    </a:cubicBezTo>
                    <a:cubicBezTo>
                      <a:pt x="195" y="46"/>
                      <a:pt x="144" y="0"/>
                      <a:pt x="9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3813;p45"/>
              <p:cNvSpPr/>
              <p:nvPr/>
            </p:nvSpPr>
            <p:spPr>
              <a:xfrm>
                <a:off x="1778934" y="3721763"/>
                <a:ext cx="13129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37" extrusionOk="0">
                    <a:moveTo>
                      <a:pt x="79" y="0"/>
                    </a:moveTo>
                    <a:cubicBezTo>
                      <a:pt x="57" y="0"/>
                      <a:pt x="34" y="11"/>
                      <a:pt x="20" y="35"/>
                    </a:cubicBezTo>
                    <a:cubicBezTo>
                      <a:pt x="1" y="92"/>
                      <a:pt x="47" y="136"/>
                      <a:pt x="96" y="136"/>
                    </a:cubicBezTo>
                    <a:cubicBezTo>
                      <a:pt x="118" y="136"/>
                      <a:pt x="142" y="127"/>
                      <a:pt x="159" y="105"/>
                    </a:cubicBezTo>
                    <a:cubicBezTo>
                      <a:pt x="169" y="40"/>
                      <a:pt x="123" y="0"/>
                      <a:pt x="7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3814;p45"/>
              <p:cNvSpPr/>
              <p:nvPr/>
            </p:nvSpPr>
            <p:spPr>
              <a:xfrm>
                <a:off x="1805036" y="3699545"/>
                <a:ext cx="13750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0" extrusionOk="0">
                    <a:moveTo>
                      <a:pt x="89" y="1"/>
                    </a:moveTo>
                    <a:cubicBezTo>
                      <a:pt x="64" y="1"/>
                      <a:pt x="38" y="13"/>
                      <a:pt x="19" y="42"/>
                    </a:cubicBezTo>
                    <a:cubicBezTo>
                      <a:pt x="0" y="96"/>
                      <a:pt x="47" y="139"/>
                      <a:pt x="94" y="139"/>
                    </a:cubicBezTo>
                    <a:cubicBezTo>
                      <a:pt x="119" y="139"/>
                      <a:pt x="144" y="127"/>
                      <a:pt x="158" y="98"/>
                    </a:cubicBezTo>
                    <a:cubicBezTo>
                      <a:pt x="176" y="43"/>
                      <a:pt x="135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3815;p45"/>
              <p:cNvSpPr/>
              <p:nvPr/>
            </p:nvSpPr>
            <p:spPr>
              <a:xfrm>
                <a:off x="1819486" y="3710965"/>
                <a:ext cx="15149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2" extrusionOk="0">
                    <a:moveTo>
                      <a:pt x="95" y="1"/>
                    </a:moveTo>
                    <a:cubicBezTo>
                      <a:pt x="69" y="1"/>
                      <a:pt x="42" y="14"/>
                      <a:pt x="28" y="48"/>
                    </a:cubicBezTo>
                    <a:cubicBezTo>
                      <a:pt x="1" y="103"/>
                      <a:pt x="51" y="152"/>
                      <a:pt x="100" y="152"/>
                    </a:cubicBezTo>
                    <a:cubicBezTo>
                      <a:pt x="127" y="152"/>
                      <a:pt x="153" y="138"/>
                      <a:pt x="167" y="104"/>
                    </a:cubicBezTo>
                    <a:cubicBezTo>
                      <a:pt x="195" y="49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3816;p45"/>
              <p:cNvSpPr/>
              <p:nvPr/>
            </p:nvSpPr>
            <p:spPr>
              <a:xfrm>
                <a:off x="1842947" y="3688747"/>
                <a:ext cx="13750" cy="1079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9" extrusionOk="0">
                    <a:moveTo>
                      <a:pt x="83" y="0"/>
                    </a:moveTo>
                    <a:cubicBezTo>
                      <a:pt x="58" y="0"/>
                      <a:pt x="33" y="12"/>
                      <a:pt x="19" y="41"/>
                    </a:cubicBezTo>
                    <a:cubicBezTo>
                      <a:pt x="1" y="96"/>
                      <a:pt x="48" y="139"/>
                      <a:pt x="94" y="139"/>
                    </a:cubicBezTo>
                    <a:cubicBezTo>
                      <a:pt x="119" y="139"/>
                      <a:pt x="144" y="126"/>
                      <a:pt x="158" y="97"/>
                    </a:cubicBezTo>
                    <a:cubicBezTo>
                      <a:pt x="176" y="43"/>
                      <a:pt x="130" y="0"/>
                      <a:pt x="83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3817;p45"/>
              <p:cNvSpPr/>
              <p:nvPr/>
            </p:nvSpPr>
            <p:spPr>
              <a:xfrm>
                <a:off x="1864621" y="3678958"/>
                <a:ext cx="13750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0" extrusionOk="0">
                    <a:moveTo>
                      <a:pt x="83" y="0"/>
                    </a:moveTo>
                    <a:cubicBezTo>
                      <a:pt x="58" y="0"/>
                      <a:pt x="33" y="13"/>
                      <a:pt x="19" y="42"/>
                    </a:cubicBezTo>
                    <a:cubicBezTo>
                      <a:pt x="1" y="96"/>
                      <a:pt x="48" y="139"/>
                      <a:pt x="94" y="139"/>
                    </a:cubicBezTo>
                    <a:cubicBezTo>
                      <a:pt x="119" y="139"/>
                      <a:pt x="144" y="127"/>
                      <a:pt x="158" y="98"/>
                    </a:cubicBezTo>
                    <a:cubicBezTo>
                      <a:pt x="176" y="43"/>
                      <a:pt x="130" y="0"/>
                      <a:pt x="83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3818;p45"/>
              <p:cNvSpPr/>
              <p:nvPr/>
            </p:nvSpPr>
            <p:spPr>
              <a:xfrm>
                <a:off x="1802473" y="3721297"/>
                <a:ext cx="8002" cy="637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82" extrusionOk="0">
                    <a:moveTo>
                      <a:pt x="48" y="0"/>
                    </a:moveTo>
                    <a:cubicBezTo>
                      <a:pt x="34" y="0"/>
                      <a:pt x="19" y="8"/>
                      <a:pt x="10" y="27"/>
                    </a:cubicBezTo>
                    <a:cubicBezTo>
                      <a:pt x="1" y="54"/>
                      <a:pt x="27" y="82"/>
                      <a:pt x="55" y="82"/>
                    </a:cubicBezTo>
                    <a:cubicBezTo>
                      <a:pt x="69" y="82"/>
                      <a:pt x="84" y="74"/>
                      <a:pt x="93" y="55"/>
                    </a:cubicBezTo>
                    <a:cubicBezTo>
                      <a:pt x="103" y="27"/>
                      <a:pt x="76" y="0"/>
                      <a:pt x="48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3819;p45"/>
              <p:cNvSpPr/>
              <p:nvPr/>
            </p:nvSpPr>
            <p:spPr>
              <a:xfrm>
                <a:off x="1829896" y="370047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64" y="0"/>
                    </a:moveTo>
                    <a:cubicBezTo>
                      <a:pt x="47" y="0"/>
                      <a:pt x="30" y="9"/>
                      <a:pt x="19" y="30"/>
                    </a:cubicBezTo>
                    <a:cubicBezTo>
                      <a:pt x="1" y="67"/>
                      <a:pt x="32" y="98"/>
                      <a:pt x="63" y="98"/>
                    </a:cubicBezTo>
                    <a:cubicBezTo>
                      <a:pt x="78" y="98"/>
                      <a:pt x="94" y="90"/>
                      <a:pt x="103" y="72"/>
                    </a:cubicBezTo>
                    <a:cubicBezTo>
                      <a:pt x="121" y="28"/>
                      <a:pt x="94" y="0"/>
                      <a:pt x="6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3820;p45"/>
              <p:cNvSpPr/>
              <p:nvPr/>
            </p:nvSpPr>
            <p:spPr>
              <a:xfrm>
                <a:off x="1846909" y="3672511"/>
                <a:ext cx="8701" cy="644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83" extrusionOk="0">
                    <a:moveTo>
                      <a:pt x="52" y="0"/>
                    </a:moveTo>
                    <a:cubicBezTo>
                      <a:pt x="36" y="0"/>
                      <a:pt x="19" y="8"/>
                      <a:pt x="10" y="27"/>
                    </a:cubicBezTo>
                    <a:cubicBezTo>
                      <a:pt x="1" y="55"/>
                      <a:pt x="27" y="82"/>
                      <a:pt x="55" y="82"/>
                    </a:cubicBezTo>
                    <a:cubicBezTo>
                      <a:pt x="69" y="82"/>
                      <a:pt x="84" y="74"/>
                      <a:pt x="93" y="55"/>
                    </a:cubicBezTo>
                    <a:cubicBezTo>
                      <a:pt x="112" y="28"/>
                      <a:pt x="82" y="0"/>
                      <a:pt x="52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3821;p45"/>
              <p:cNvSpPr/>
              <p:nvPr/>
            </p:nvSpPr>
            <p:spPr>
              <a:xfrm>
                <a:off x="1868894" y="3660625"/>
                <a:ext cx="9478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6" extrusionOk="0">
                    <a:moveTo>
                      <a:pt x="60" y="0"/>
                    </a:moveTo>
                    <a:cubicBezTo>
                      <a:pt x="44" y="0"/>
                      <a:pt x="29" y="8"/>
                      <a:pt x="20" y="27"/>
                    </a:cubicBezTo>
                    <a:cubicBezTo>
                      <a:pt x="1" y="64"/>
                      <a:pt x="32" y="95"/>
                      <a:pt x="63" y="95"/>
                    </a:cubicBezTo>
                    <a:cubicBezTo>
                      <a:pt x="78" y="95"/>
                      <a:pt x="94" y="87"/>
                      <a:pt x="103" y="69"/>
                    </a:cubicBezTo>
                    <a:cubicBezTo>
                      <a:pt x="122" y="31"/>
                      <a:pt x="91" y="0"/>
                      <a:pt x="60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3822;p45"/>
              <p:cNvSpPr/>
              <p:nvPr/>
            </p:nvSpPr>
            <p:spPr>
              <a:xfrm>
                <a:off x="1891733" y="366388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53" y="0"/>
                    </a:moveTo>
                    <a:cubicBezTo>
                      <a:pt x="37" y="0"/>
                      <a:pt x="23" y="8"/>
                      <a:pt x="19" y="27"/>
                    </a:cubicBezTo>
                    <a:cubicBezTo>
                      <a:pt x="1" y="71"/>
                      <a:pt x="28" y="98"/>
                      <a:pt x="57" y="98"/>
                    </a:cubicBezTo>
                    <a:cubicBezTo>
                      <a:pt x="74" y="98"/>
                      <a:pt x="92" y="89"/>
                      <a:pt x="102" y="69"/>
                    </a:cubicBezTo>
                    <a:cubicBezTo>
                      <a:pt x="121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3823;p45"/>
              <p:cNvSpPr/>
              <p:nvPr/>
            </p:nvSpPr>
            <p:spPr>
              <a:xfrm>
                <a:off x="1877672" y="3676084"/>
                <a:ext cx="9322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64" y="1"/>
                    </a:moveTo>
                    <a:cubicBezTo>
                      <a:pt x="47" y="1"/>
                      <a:pt x="29" y="11"/>
                      <a:pt x="18" y="37"/>
                    </a:cubicBezTo>
                    <a:cubicBezTo>
                      <a:pt x="1" y="72"/>
                      <a:pt x="26" y="95"/>
                      <a:pt x="55" y="95"/>
                    </a:cubicBezTo>
                    <a:cubicBezTo>
                      <a:pt x="72" y="95"/>
                      <a:pt x="91" y="86"/>
                      <a:pt x="102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3824;p45"/>
              <p:cNvSpPr/>
              <p:nvPr/>
            </p:nvSpPr>
            <p:spPr>
              <a:xfrm>
                <a:off x="1878682" y="366357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64" y="1"/>
                    </a:moveTo>
                    <a:cubicBezTo>
                      <a:pt x="47" y="1"/>
                      <a:pt x="29" y="10"/>
                      <a:pt x="19" y="31"/>
                    </a:cubicBezTo>
                    <a:cubicBezTo>
                      <a:pt x="1" y="68"/>
                      <a:pt x="32" y="99"/>
                      <a:pt x="63" y="99"/>
                    </a:cubicBezTo>
                    <a:cubicBezTo>
                      <a:pt x="78" y="99"/>
                      <a:pt x="94" y="91"/>
                      <a:pt x="103" y="73"/>
                    </a:cubicBezTo>
                    <a:cubicBezTo>
                      <a:pt x="120" y="28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3825;p45"/>
              <p:cNvSpPr/>
              <p:nvPr/>
            </p:nvSpPr>
            <p:spPr>
              <a:xfrm>
                <a:off x="1855920" y="3674686"/>
                <a:ext cx="9478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6" extrusionOk="0">
                    <a:moveTo>
                      <a:pt x="59" y="1"/>
                    </a:moveTo>
                    <a:cubicBezTo>
                      <a:pt x="44" y="1"/>
                      <a:pt x="28" y="9"/>
                      <a:pt x="19" y="27"/>
                    </a:cubicBezTo>
                    <a:cubicBezTo>
                      <a:pt x="1" y="64"/>
                      <a:pt x="32" y="95"/>
                      <a:pt x="63" y="95"/>
                    </a:cubicBezTo>
                    <a:cubicBezTo>
                      <a:pt x="78" y="95"/>
                      <a:pt x="94" y="88"/>
                      <a:pt x="103" y="69"/>
                    </a:cubicBezTo>
                    <a:cubicBezTo>
                      <a:pt x="121" y="32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3826;p45"/>
              <p:cNvSpPr/>
              <p:nvPr/>
            </p:nvSpPr>
            <p:spPr>
              <a:xfrm>
                <a:off x="1898259" y="3655187"/>
                <a:ext cx="9400" cy="714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" extrusionOk="0">
                    <a:moveTo>
                      <a:pt x="60" y="0"/>
                    </a:moveTo>
                    <a:cubicBezTo>
                      <a:pt x="44" y="0"/>
                      <a:pt x="28" y="8"/>
                      <a:pt x="18" y="27"/>
                    </a:cubicBezTo>
                    <a:cubicBezTo>
                      <a:pt x="1" y="62"/>
                      <a:pt x="33" y="92"/>
                      <a:pt x="62" y="92"/>
                    </a:cubicBezTo>
                    <a:cubicBezTo>
                      <a:pt x="80" y="92"/>
                      <a:pt x="97" y="81"/>
                      <a:pt x="102" y="55"/>
                    </a:cubicBezTo>
                    <a:cubicBezTo>
                      <a:pt x="120" y="28"/>
                      <a:pt x="91" y="0"/>
                      <a:pt x="6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3827;p45"/>
              <p:cNvSpPr/>
              <p:nvPr/>
            </p:nvSpPr>
            <p:spPr>
              <a:xfrm>
                <a:off x="1913408" y="3650836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53" y="1"/>
                    </a:moveTo>
                    <a:cubicBezTo>
                      <a:pt x="37" y="1"/>
                      <a:pt x="23" y="9"/>
                      <a:pt x="18" y="27"/>
                    </a:cubicBezTo>
                    <a:cubicBezTo>
                      <a:pt x="1" y="71"/>
                      <a:pt x="28" y="99"/>
                      <a:pt x="57" y="99"/>
                    </a:cubicBezTo>
                    <a:cubicBezTo>
                      <a:pt x="74" y="99"/>
                      <a:pt x="92" y="90"/>
                      <a:pt x="102" y="69"/>
                    </a:cubicBezTo>
                    <a:cubicBezTo>
                      <a:pt x="121" y="32"/>
                      <a:pt x="84" y="1"/>
                      <a:pt x="53" y="1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3828;p45"/>
              <p:cNvSpPr/>
              <p:nvPr/>
            </p:nvSpPr>
            <p:spPr>
              <a:xfrm>
                <a:off x="1796413" y="3732406"/>
                <a:ext cx="9322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2" extrusionOk="0">
                    <a:moveTo>
                      <a:pt x="64" y="1"/>
                    </a:moveTo>
                    <a:cubicBezTo>
                      <a:pt x="47" y="1"/>
                      <a:pt x="28" y="11"/>
                      <a:pt x="18" y="37"/>
                    </a:cubicBezTo>
                    <a:cubicBezTo>
                      <a:pt x="1" y="72"/>
                      <a:pt x="27" y="102"/>
                      <a:pt x="56" y="102"/>
                    </a:cubicBezTo>
                    <a:cubicBezTo>
                      <a:pt x="73" y="102"/>
                      <a:pt x="91" y="91"/>
                      <a:pt x="102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3829;p45"/>
              <p:cNvSpPr/>
              <p:nvPr/>
            </p:nvSpPr>
            <p:spPr>
              <a:xfrm>
                <a:off x="1824613" y="3693408"/>
                <a:ext cx="9245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2" extrusionOk="0">
                    <a:moveTo>
                      <a:pt x="64" y="1"/>
                    </a:moveTo>
                    <a:cubicBezTo>
                      <a:pt x="46" y="1"/>
                      <a:pt x="28" y="11"/>
                      <a:pt x="18" y="37"/>
                    </a:cubicBezTo>
                    <a:cubicBezTo>
                      <a:pt x="0" y="72"/>
                      <a:pt x="27" y="102"/>
                      <a:pt x="55" y="102"/>
                    </a:cubicBezTo>
                    <a:cubicBezTo>
                      <a:pt x="73" y="102"/>
                      <a:pt x="91" y="91"/>
                      <a:pt x="101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3830;p45"/>
              <p:cNvSpPr/>
              <p:nvPr/>
            </p:nvSpPr>
            <p:spPr>
              <a:xfrm>
                <a:off x="1766737" y="3742350"/>
                <a:ext cx="8002" cy="6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90" extrusionOk="0">
                    <a:moveTo>
                      <a:pt x="47" y="1"/>
                    </a:moveTo>
                    <a:cubicBezTo>
                      <a:pt x="33" y="1"/>
                      <a:pt x="19" y="7"/>
                      <a:pt x="9" y="21"/>
                    </a:cubicBezTo>
                    <a:cubicBezTo>
                      <a:pt x="0" y="58"/>
                      <a:pt x="28" y="89"/>
                      <a:pt x="56" y="89"/>
                    </a:cubicBezTo>
                    <a:cubicBezTo>
                      <a:pt x="70" y="89"/>
                      <a:pt x="84" y="81"/>
                      <a:pt x="93" y="63"/>
                    </a:cubicBezTo>
                    <a:cubicBezTo>
                      <a:pt x="102" y="26"/>
                      <a:pt x="75" y="1"/>
                      <a:pt x="4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3831;p45"/>
              <p:cNvSpPr/>
              <p:nvPr/>
            </p:nvSpPr>
            <p:spPr>
              <a:xfrm>
                <a:off x="1876352" y="3642757"/>
                <a:ext cx="63003" cy="699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0" extrusionOk="0">
                    <a:moveTo>
                      <a:pt x="375" y="0"/>
                    </a:moveTo>
                    <a:cubicBezTo>
                      <a:pt x="184" y="0"/>
                      <a:pt x="1" y="15"/>
                      <a:pt x="7" y="48"/>
                    </a:cubicBezTo>
                    <a:cubicBezTo>
                      <a:pt x="0" y="75"/>
                      <a:pt x="196" y="89"/>
                      <a:pt x="393" y="89"/>
                    </a:cubicBezTo>
                    <a:cubicBezTo>
                      <a:pt x="590" y="89"/>
                      <a:pt x="788" y="75"/>
                      <a:pt x="788" y="48"/>
                    </a:cubicBezTo>
                    <a:cubicBezTo>
                      <a:pt x="810" y="18"/>
                      <a:pt x="588" y="0"/>
                      <a:pt x="37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3832;p45"/>
              <p:cNvSpPr/>
              <p:nvPr/>
            </p:nvSpPr>
            <p:spPr>
              <a:xfrm>
                <a:off x="1556132" y="3851187"/>
                <a:ext cx="120334" cy="140998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815" extrusionOk="0">
                    <a:moveTo>
                      <a:pt x="1033" y="1"/>
                    </a:moveTo>
                    <a:cubicBezTo>
                      <a:pt x="1033" y="1"/>
                      <a:pt x="977" y="126"/>
                      <a:pt x="1256" y="880"/>
                    </a:cubicBezTo>
                    <a:cubicBezTo>
                      <a:pt x="1549" y="1563"/>
                      <a:pt x="796" y="1814"/>
                      <a:pt x="447" y="1424"/>
                    </a:cubicBezTo>
                    <a:cubicBezTo>
                      <a:pt x="0" y="1047"/>
                      <a:pt x="1172" y="57"/>
                      <a:pt x="10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9" name="Google Shape;3833;p45"/>
              <p:cNvGrpSpPr/>
              <p:nvPr/>
            </p:nvGrpSpPr>
            <p:grpSpPr>
              <a:xfrm>
                <a:off x="1800064" y="3660314"/>
                <a:ext cx="85454" cy="67586"/>
                <a:chOff x="1800064" y="3660314"/>
                <a:chExt cx="85454" cy="67586"/>
              </a:xfrm>
            </p:grpSpPr>
            <p:sp>
              <p:nvSpPr>
                <p:cNvPr id="497" name="Google Shape;3834;p45"/>
                <p:cNvSpPr/>
                <p:nvPr/>
              </p:nvSpPr>
              <p:spPr>
                <a:xfrm>
                  <a:off x="1866175" y="3660314"/>
                  <a:ext cx="19344" cy="1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56" extrusionOk="0">
                      <a:moveTo>
                        <a:pt x="32" y="1"/>
                      </a:moveTo>
                      <a:cubicBezTo>
                        <a:pt x="30" y="1"/>
                        <a:pt x="28" y="2"/>
                        <a:pt x="27" y="3"/>
                      </a:cubicBezTo>
                      <a:cubicBezTo>
                        <a:pt x="0" y="3"/>
                        <a:pt x="189" y="256"/>
                        <a:pt x="219" y="256"/>
                      </a:cubicBezTo>
                      <a:cubicBezTo>
                        <a:pt x="220" y="256"/>
                        <a:pt x="221" y="255"/>
                        <a:pt x="222" y="254"/>
                      </a:cubicBezTo>
                      <a:cubicBezTo>
                        <a:pt x="249" y="254"/>
                        <a:pt x="73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3835;p45"/>
                <p:cNvSpPr/>
                <p:nvPr/>
              </p:nvSpPr>
              <p:spPr>
                <a:xfrm>
                  <a:off x="1855299" y="3667927"/>
                  <a:ext cx="19421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70" extrusionOk="0">
                      <a:moveTo>
                        <a:pt x="32" y="1"/>
                      </a:moveTo>
                      <a:cubicBezTo>
                        <a:pt x="30" y="1"/>
                        <a:pt x="29" y="1"/>
                        <a:pt x="27" y="3"/>
                      </a:cubicBezTo>
                      <a:cubicBezTo>
                        <a:pt x="1" y="16"/>
                        <a:pt x="177" y="270"/>
                        <a:pt x="217" y="270"/>
                      </a:cubicBezTo>
                      <a:cubicBezTo>
                        <a:pt x="219" y="270"/>
                        <a:pt x="221" y="269"/>
                        <a:pt x="222" y="268"/>
                      </a:cubicBezTo>
                      <a:cubicBezTo>
                        <a:pt x="249" y="254"/>
                        <a:pt x="73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3836;p45"/>
                <p:cNvSpPr/>
                <p:nvPr/>
              </p:nvSpPr>
              <p:spPr>
                <a:xfrm>
                  <a:off x="1844501" y="3675540"/>
                  <a:ext cx="19344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70" extrusionOk="0">
                      <a:moveTo>
                        <a:pt x="32" y="0"/>
                      </a:moveTo>
                      <a:cubicBezTo>
                        <a:pt x="30" y="0"/>
                        <a:pt x="28" y="1"/>
                        <a:pt x="27" y="2"/>
                      </a:cubicBezTo>
                      <a:cubicBezTo>
                        <a:pt x="0" y="15"/>
                        <a:pt x="176" y="269"/>
                        <a:pt x="217" y="269"/>
                      </a:cubicBezTo>
                      <a:cubicBezTo>
                        <a:pt x="219" y="269"/>
                        <a:pt x="221" y="269"/>
                        <a:pt x="222" y="267"/>
                      </a:cubicBezTo>
                      <a:cubicBezTo>
                        <a:pt x="249" y="254"/>
                        <a:pt x="73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3837;p45"/>
                <p:cNvSpPr/>
                <p:nvPr/>
              </p:nvSpPr>
              <p:spPr>
                <a:xfrm>
                  <a:off x="1833625" y="3684163"/>
                  <a:ext cx="19421" cy="1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56" extrusionOk="0">
                      <a:moveTo>
                        <a:pt x="31" y="1"/>
                      </a:moveTo>
                      <a:cubicBezTo>
                        <a:pt x="29" y="1"/>
                        <a:pt x="28" y="1"/>
                        <a:pt x="27" y="3"/>
                      </a:cubicBezTo>
                      <a:cubicBezTo>
                        <a:pt x="1" y="3"/>
                        <a:pt x="177" y="256"/>
                        <a:pt x="217" y="256"/>
                      </a:cubicBezTo>
                      <a:cubicBezTo>
                        <a:pt x="219" y="256"/>
                        <a:pt x="221" y="255"/>
                        <a:pt x="223" y="254"/>
                      </a:cubicBezTo>
                      <a:cubicBezTo>
                        <a:pt x="249" y="254"/>
                        <a:pt x="61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3838;p45"/>
                <p:cNvSpPr/>
                <p:nvPr/>
              </p:nvSpPr>
              <p:spPr>
                <a:xfrm>
                  <a:off x="1822826" y="3691777"/>
                  <a:ext cx="19266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70" extrusionOk="0">
                      <a:moveTo>
                        <a:pt x="30" y="0"/>
                      </a:moveTo>
                      <a:cubicBezTo>
                        <a:pt x="29" y="0"/>
                        <a:pt x="27" y="1"/>
                        <a:pt x="27" y="2"/>
                      </a:cubicBezTo>
                      <a:cubicBezTo>
                        <a:pt x="0" y="16"/>
                        <a:pt x="176" y="269"/>
                        <a:pt x="205" y="269"/>
                      </a:cubicBezTo>
                      <a:cubicBezTo>
                        <a:pt x="206" y="269"/>
                        <a:pt x="207" y="269"/>
                        <a:pt x="208" y="267"/>
                      </a:cubicBezTo>
                      <a:cubicBezTo>
                        <a:pt x="248" y="254"/>
                        <a:pt x="60" y="0"/>
                        <a:pt x="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3839;p45"/>
                <p:cNvSpPr/>
                <p:nvPr/>
              </p:nvSpPr>
              <p:spPr>
                <a:xfrm>
                  <a:off x="1810940" y="3699390"/>
                  <a:ext cx="20353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270" extrusionOk="0">
                      <a:moveTo>
                        <a:pt x="44" y="0"/>
                      </a:moveTo>
                      <a:cubicBezTo>
                        <a:pt x="42" y="0"/>
                        <a:pt x="41" y="1"/>
                        <a:pt x="40" y="2"/>
                      </a:cubicBezTo>
                      <a:cubicBezTo>
                        <a:pt x="0" y="15"/>
                        <a:pt x="188" y="269"/>
                        <a:pt x="218" y="269"/>
                      </a:cubicBezTo>
                      <a:cubicBezTo>
                        <a:pt x="220" y="269"/>
                        <a:pt x="221" y="268"/>
                        <a:pt x="222" y="267"/>
                      </a:cubicBezTo>
                      <a:cubicBezTo>
                        <a:pt x="261" y="254"/>
                        <a:pt x="74" y="0"/>
                        <a:pt x="4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3840;p45"/>
                <p:cNvSpPr/>
                <p:nvPr/>
              </p:nvSpPr>
              <p:spPr>
                <a:xfrm>
                  <a:off x="1800064" y="3706925"/>
                  <a:ext cx="19344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70" extrusionOk="0">
                      <a:moveTo>
                        <a:pt x="44" y="1"/>
                      </a:moveTo>
                      <a:cubicBezTo>
                        <a:pt x="43" y="1"/>
                        <a:pt x="41" y="1"/>
                        <a:pt x="41" y="3"/>
                      </a:cubicBezTo>
                      <a:cubicBezTo>
                        <a:pt x="1" y="16"/>
                        <a:pt x="189" y="270"/>
                        <a:pt x="219" y="270"/>
                      </a:cubicBezTo>
                      <a:cubicBezTo>
                        <a:pt x="220" y="270"/>
                        <a:pt x="221" y="269"/>
                        <a:pt x="222" y="268"/>
                      </a:cubicBezTo>
                      <a:cubicBezTo>
                        <a:pt x="249" y="254"/>
                        <a:pt x="73" y="1"/>
                        <a:pt x="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0" name="Google Shape;3841;p45"/>
              <p:cNvSpPr/>
              <p:nvPr/>
            </p:nvSpPr>
            <p:spPr>
              <a:xfrm>
                <a:off x="1940831" y="3495854"/>
                <a:ext cx="187532" cy="14301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41" extrusionOk="0">
                    <a:moveTo>
                      <a:pt x="1480" y="1"/>
                    </a:moveTo>
                    <a:cubicBezTo>
                      <a:pt x="997" y="1"/>
                      <a:pt x="582" y="826"/>
                      <a:pt x="115" y="826"/>
                    </a:cubicBezTo>
                    <a:cubicBezTo>
                      <a:pt x="77" y="826"/>
                      <a:pt x="39" y="821"/>
                      <a:pt x="0" y="809"/>
                    </a:cubicBezTo>
                    <a:lnTo>
                      <a:pt x="0" y="809"/>
                    </a:lnTo>
                    <a:cubicBezTo>
                      <a:pt x="168" y="1367"/>
                      <a:pt x="154" y="1450"/>
                      <a:pt x="767" y="1841"/>
                    </a:cubicBezTo>
                    <a:cubicBezTo>
                      <a:pt x="753" y="1185"/>
                      <a:pt x="2413" y="1102"/>
                      <a:pt x="1883" y="209"/>
                    </a:cubicBezTo>
                    <a:cubicBezTo>
                      <a:pt x="1742" y="60"/>
                      <a:pt x="1609" y="1"/>
                      <a:pt x="1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3842;p45"/>
              <p:cNvSpPr/>
              <p:nvPr/>
            </p:nvSpPr>
            <p:spPr>
              <a:xfrm>
                <a:off x="1984179" y="3512012"/>
                <a:ext cx="144183" cy="12686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633" extrusionOk="0">
                    <a:moveTo>
                      <a:pt x="1325" y="1"/>
                    </a:moveTo>
                    <a:lnTo>
                      <a:pt x="1325" y="1"/>
                    </a:lnTo>
                    <a:cubicBezTo>
                      <a:pt x="1646" y="824"/>
                      <a:pt x="0" y="963"/>
                      <a:pt x="209" y="1633"/>
                    </a:cubicBezTo>
                    <a:cubicBezTo>
                      <a:pt x="209" y="977"/>
                      <a:pt x="1855" y="908"/>
                      <a:pt x="132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3843;p45"/>
              <p:cNvSpPr/>
              <p:nvPr/>
            </p:nvSpPr>
            <p:spPr>
              <a:xfrm>
                <a:off x="2010204" y="3537493"/>
                <a:ext cx="60672" cy="4132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532" extrusionOk="0">
                    <a:moveTo>
                      <a:pt x="564" y="0"/>
                    </a:moveTo>
                    <a:cubicBezTo>
                      <a:pt x="490" y="0"/>
                      <a:pt x="391" y="35"/>
                      <a:pt x="279" y="119"/>
                    </a:cubicBezTo>
                    <a:cubicBezTo>
                      <a:pt x="1" y="318"/>
                      <a:pt x="41" y="531"/>
                      <a:pt x="224" y="531"/>
                    </a:cubicBezTo>
                    <a:cubicBezTo>
                      <a:pt x="297" y="531"/>
                      <a:pt x="394" y="496"/>
                      <a:pt x="502" y="412"/>
                    </a:cubicBezTo>
                    <a:cubicBezTo>
                      <a:pt x="780" y="213"/>
                      <a:pt x="747" y="0"/>
                      <a:pt x="56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3844;p45"/>
              <p:cNvSpPr/>
              <p:nvPr/>
            </p:nvSpPr>
            <p:spPr>
              <a:xfrm>
                <a:off x="952593" y="3990944"/>
                <a:ext cx="146902" cy="23748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3057" extrusionOk="0">
                    <a:moveTo>
                      <a:pt x="1204" y="1"/>
                    </a:moveTo>
                    <a:cubicBezTo>
                      <a:pt x="1198" y="1"/>
                      <a:pt x="1192" y="1"/>
                      <a:pt x="1186" y="1"/>
                    </a:cubicBezTo>
                    <a:lnTo>
                      <a:pt x="0" y="1"/>
                    </a:lnTo>
                    <a:lnTo>
                      <a:pt x="0" y="3056"/>
                    </a:lnTo>
                    <a:lnTo>
                      <a:pt x="1186" y="3056"/>
                    </a:lnTo>
                    <a:cubicBezTo>
                      <a:pt x="1192" y="3056"/>
                      <a:pt x="1198" y="3057"/>
                      <a:pt x="1204" y="3057"/>
                    </a:cubicBezTo>
                    <a:cubicBezTo>
                      <a:pt x="1891" y="3057"/>
                      <a:pt x="1891" y="1"/>
                      <a:pt x="1204" y="1"/>
                    </a:cubicBez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3845;p45"/>
              <p:cNvSpPr/>
              <p:nvPr/>
            </p:nvSpPr>
            <p:spPr>
              <a:xfrm>
                <a:off x="908700" y="3993740"/>
                <a:ext cx="87862" cy="231657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2982" extrusionOk="0">
                    <a:moveTo>
                      <a:pt x="565" y="0"/>
                    </a:moveTo>
                    <a:cubicBezTo>
                      <a:pt x="283" y="0"/>
                      <a:pt x="0" y="495"/>
                      <a:pt x="7" y="1486"/>
                    </a:cubicBezTo>
                    <a:cubicBezTo>
                      <a:pt x="0" y="2483"/>
                      <a:pt x="283" y="2982"/>
                      <a:pt x="565" y="2982"/>
                    </a:cubicBezTo>
                    <a:cubicBezTo>
                      <a:pt x="848" y="2982"/>
                      <a:pt x="1130" y="2483"/>
                      <a:pt x="1123" y="1486"/>
                    </a:cubicBezTo>
                    <a:cubicBezTo>
                      <a:pt x="1130" y="495"/>
                      <a:pt x="848" y="0"/>
                      <a:pt x="5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3846;p45"/>
              <p:cNvSpPr/>
              <p:nvPr/>
            </p:nvSpPr>
            <p:spPr>
              <a:xfrm>
                <a:off x="1528165" y="3737223"/>
                <a:ext cx="140454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431" extrusionOk="0">
                    <a:moveTo>
                      <a:pt x="1492" y="1"/>
                    </a:moveTo>
                    <a:cubicBezTo>
                      <a:pt x="1001" y="1"/>
                      <a:pt x="1" y="204"/>
                      <a:pt x="54" y="352"/>
                    </a:cubicBezTo>
                    <a:cubicBezTo>
                      <a:pt x="54" y="407"/>
                      <a:pt x="162" y="430"/>
                      <a:pt x="325" y="430"/>
                    </a:cubicBezTo>
                    <a:cubicBezTo>
                      <a:pt x="818" y="430"/>
                      <a:pt x="1808" y="220"/>
                      <a:pt x="1755" y="73"/>
                    </a:cubicBezTo>
                    <a:cubicBezTo>
                      <a:pt x="1755" y="22"/>
                      <a:pt x="1650" y="1"/>
                      <a:pt x="1492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3847;p45"/>
              <p:cNvSpPr/>
              <p:nvPr/>
            </p:nvSpPr>
            <p:spPr>
              <a:xfrm>
                <a:off x="1377067" y="3518460"/>
                <a:ext cx="383919" cy="65877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848" extrusionOk="0">
                    <a:moveTo>
                      <a:pt x="4070" y="1"/>
                    </a:moveTo>
                    <a:cubicBezTo>
                      <a:pt x="2716" y="1"/>
                      <a:pt x="1" y="397"/>
                      <a:pt x="116" y="699"/>
                    </a:cubicBezTo>
                    <a:cubicBezTo>
                      <a:pt x="102" y="804"/>
                      <a:pt x="400" y="848"/>
                      <a:pt x="853" y="848"/>
                    </a:cubicBezTo>
                    <a:cubicBezTo>
                      <a:pt x="2208" y="848"/>
                      <a:pt x="4942" y="458"/>
                      <a:pt x="4816" y="155"/>
                    </a:cubicBezTo>
                    <a:cubicBezTo>
                      <a:pt x="4830" y="46"/>
                      <a:pt x="4528" y="1"/>
                      <a:pt x="4070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11749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Текст 5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38125" y="428625"/>
                <a:ext cx="4419600" cy="4533900"/>
              </a:xfrm>
            </p:spPr>
            <p:txBody>
              <a:bodyPr/>
              <a:lstStyle/>
              <a:p>
                <a:r>
                  <a:rPr lang="ru-RU" b="1" dirty="0" err="1"/>
                  <a:t>Аддитивность</a:t>
                </a:r>
                <a:r>
                  <a:rPr lang="ru-RU" b="1" dirty="0"/>
                  <a:t> –</a:t>
                </a:r>
                <a:r>
                  <a:rPr lang="ru-RU" dirty="0"/>
                  <a:t> это суммирование коагулирующего действия ионов, вызывающих коагуляцию.</a:t>
                </a:r>
              </a:p>
              <a:p>
                <a:r>
                  <a:rPr lang="ru-RU" dirty="0"/>
                  <a:t>Аддитивное действие проявляется в тех случаях, когда электролиты, содержащие коагулирующие ионы, не взаимодействуют химически между собой и действуют независимо друг от друга. Это явление наблюдается в том случае, когда ионы-коагулянты обладают одинаковым зарядом и близкой степенью гидратации. Например, смесь солей </a:t>
                </a:r>
                <a:r>
                  <a:rPr lang="ru-RU" dirty="0" err="1"/>
                  <a:t>KCl</a:t>
                </a:r>
                <a:r>
                  <a:rPr lang="ru-RU" dirty="0"/>
                  <a:t> и NaNO</a:t>
                </a:r>
                <a:r>
                  <a:rPr lang="ru-RU" baseline="-25000" dirty="0"/>
                  <a:t>3</a:t>
                </a:r>
                <a:r>
                  <a:rPr lang="ru-RU" dirty="0"/>
                  <a:t> проявляет аддитивное действие по отношению к коллоидным растворам как с отрицательно, так и с положительно заряженными гранулами. В первом случае коагуляцию вызывают катионы К</a:t>
                </a:r>
                <a:r>
                  <a:rPr lang="ru-RU" baseline="30000" dirty="0"/>
                  <a:t>+</a:t>
                </a:r>
                <a:r>
                  <a:rPr lang="ru-RU" dirty="0"/>
                  <a:t> и </a:t>
                </a:r>
                <a:r>
                  <a:rPr lang="ru-RU" dirty="0" err="1"/>
                  <a:t>Na</a:t>
                </a:r>
                <a:r>
                  <a:rPr lang="ru-RU" baseline="30000" dirty="0"/>
                  <a:t>+</a:t>
                </a:r>
                <a:r>
                  <a:rPr lang="ru-RU" dirty="0"/>
                  <a:t>, во втором – анионы </a:t>
                </a:r>
                <a:r>
                  <a:rPr lang="ru-RU" dirty="0" err="1"/>
                  <a:t>Cl</a:t>
                </a:r>
                <a:r>
                  <a:rPr lang="ru-RU" baseline="30000" dirty="0"/>
                  <a:t>-</a:t>
                </a:r>
                <a:r>
                  <a:rPr lang="ru-RU" dirty="0"/>
                  <a:t> и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ru-RU"/>
                          <m:t>NO</m:t>
                        </m:r>
                      </m:e>
                      <m:sub>
                        <m:r>
                          <m:rPr>
                            <m:nor/>
                          </m:rPr>
                          <a:rPr lang="ru-RU"/>
                          <m:t>3</m:t>
                        </m:r>
                      </m:sub>
                      <m:sup>
                        <m:r>
                          <m:rPr>
                            <m:nor/>
                          </m:rPr>
                          <a:rPr lang="ru-RU" i="1"/>
                          <m:t>−</m:t>
                        </m:r>
                      </m:sup>
                    </m:sSubSup>
                  </m:oMath>
                </a14:m>
                <a:r>
                  <a:rPr lang="ru-RU" dirty="0"/>
                  <a:t>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6" name="Текст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38125" y="428625"/>
                <a:ext cx="4419600" cy="4533900"/>
              </a:xfrm>
              <a:blipFill rotWithShape="1">
                <a:blip r:embed="rId2"/>
                <a:stretch>
                  <a:fillRect r="-5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84</a:t>
            </a:fld>
            <a:endParaRPr lang="en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676400"/>
            <a:ext cx="3689350" cy="27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2612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66724" y="228600"/>
                <a:ext cx="5581651" cy="4762500"/>
              </a:xfrm>
            </p:spPr>
            <p:txBody>
              <a:bodyPr/>
              <a:lstStyle/>
              <a:p>
                <a:pPr marL="165100" indent="0">
                  <a:buNone/>
                </a:pPr>
                <a:r>
                  <a:rPr lang="ru-RU" b="1" dirty="0"/>
                  <a:t>Антагонизм</a:t>
                </a:r>
                <a:r>
                  <a:rPr lang="ru-RU" dirty="0"/>
                  <a:t> – это ослабление коагулирующего действия одного электролита в присутствии другого.</a:t>
                </a:r>
              </a:p>
              <a:p>
                <a:pPr marL="165100" indent="0">
                  <a:buNone/>
                </a:pPr>
                <a:r>
                  <a:rPr lang="ru-RU" dirty="0"/>
                  <a:t>Наблюдается в том случае, если электролиты в смеси взаимодействуют между собой и коагулирующие ионы связываются в нерастворимые соединения (выпадают в осадок) или образуют прочный комплекс, который не обладает коагулирующей способностью. Например, коагулирующее действие Pb</a:t>
                </a:r>
                <a:r>
                  <a:rPr lang="ru-RU" baseline="30000" dirty="0"/>
                  <a:t>2+</a:t>
                </a:r>
                <a:r>
                  <a:rPr lang="ru-RU" dirty="0"/>
                  <a:t> относительно отрицательно заряженных гранул ослабляется в присутствии </a:t>
                </a:r>
                <a:r>
                  <a:rPr lang="ru-RU" dirty="0" err="1"/>
                  <a:t>NaCl</a:t>
                </a:r>
                <a:r>
                  <a:rPr lang="ru-RU" dirty="0"/>
                  <a:t>, так как образуется осадок хлорида свинца:</a:t>
                </a:r>
              </a:p>
              <a:p>
                <a:pPr marL="1651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𝑃𝑏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2+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𝐶𝑙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</m:sup>
                      </m:sSup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         </m:t>
                          </m:r>
                          <m:r>
                            <a:rPr lang="en-US" i="1">
                              <a:latin typeface="Cambria Math"/>
                            </a:rPr>
                            <m:t>𝑃𝑏𝐶𝑙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↓.</m:t>
                      </m:r>
                    </m:oMath>
                  </m:oMathPara>
                </a14:m>
                <a:endParaRPr lang="ru-RU" dirty="0"/>
              </a:p>
              <a:p>
                <a:pPr marL="165100" indent="0">
                  <a:buNone/>
                </a:pPr>
                <a:r>
                  <a:rPr lang="ru-RU" dirty="0"/>
                  <a:t>Варианты физиологического антагонизма: </a:t>
                </a:r>
              </a:p>
              <a:p>
                <a:pPr marL="165100" indent="0">
                  <a:buNone/>
                </a:pPr>
                <a:r>
                  <a:rPr lang="ru-RU" dirty="0"/>
                  <a:t>1. Прямой антагонизм - два лекарственных вещества действуют противоположно на одну и ту же систему, на один и тот же рецептор. </a:t>
                </a:r>
              </a:p>
              <a:p>
                <a:pPr marL="165100" indent="0">
                  <a:buNone/>
                </a:pPr>
                <a:r>
                  <a:rPr lang="ru-RU" dirty="0"/>
                  <a:t>Пример: М-</a:t>
                </a:r>
                <a:r>
                  <a:rPr lang="ru-RU" dirty="0" err="1"/>
                  <a:t>холиномиметик</a:t>
                </a:r>
                <a:r>
                  <a:rPr lang="ru-RU" dirty="0"/>
                  <a:t> пилокарпин и М-</a:t>
                </a:r>
                <a:r>
                  <a:rPr lang="ru-RU" dirty="0" err="1"/>
                  <a:t>холиноблокатор</a:t>
                </a:r>
                <a:r>
                  <a:rPr lang="ru-RU" dirty="0"/>
                  <a:t> атропин</a:t>
                </a:r>
                <a:r>
                  <a:rPr lang="ru-RU" dirty="0" smtClean="0"/>
                  <a:t>.      </a:t>
                </a:r>
                <a:r>
                  <a:rPr lang="ru-RU" dirty="0"/>
                  <a:t>2. Непрямой антагонизм - два вещества оказывают противоположные эффекты за счет воздействия на разные точки приложения, разные рецепторы, разные системы организма. Пример: влияние на ритм сердечных сокращений адреналина (</a:t>
                </a:r>
                <a:r>
                  <a:rPr lang="ru-RU" dirty="0" err="1"/>
                  <a:t>адреномиметик</a:t>
                </a:r>
                <a:r>
                  <a:rPr lang="ru-RU" dirty="0"/>
                  <a:t>) и атропина (</a:t>
                </a:r>
                <a:r>
                  <a:rPr lang="ru-RU" dirty="0" err="1"/>
                  <a:t>холиноблокатор</a:t>
                </a:r>
                <a:r>
                  <a:rPr lang="ru-RU" dirty="0"/>
                  <a:t>).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66724" y="228600"/>
                <a:ext cx="5581651" cy="47625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99" y="1685925"/>
            <a:ext cx="31527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4712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09550" y="190500"/>
                <a:ext cx="5238750" cy="4953000"/>
              </a:xfrm>
            </p:spPr>
            <p:txBody>
              <a:bodyPr/>
              <a:lstStyle/>
              <a:p>
                <a:pPr marL="165100" indent="0">
                  <a:buNone/>
                </a:pPr>
                <a:r>
                  <a:rPr lang="ru-RU" b="1" dirty="0"/>
                  <a:t>Синергизм </a:t>
                </a:r>
                <a:r>
                  <a:rPr lang="ru-RU" dirty="0"/>
                  <a:t>– это усиление коагулирующего действия одного электролита в присутствии другого.</a:t>
                </a:r>
              </a:p>
              <a:p>
                <a:pPr marL="165100" indent="0">
                  <a:buNone/>
                </a:pPr>
                <a:r>
                  <a:rPr lang="ru-RU" dirty="0"/>
                  <a:t>Например, коагулирующее действие FeCl</a:t>
                </a:r>
                <a:r>
                  <a:rPr lang="ru-RU" baseline="-25000" dirty="0"/>
                  <a:t>3</a:t>
                </a:r>
                <a:r>
                  <a:rPr lang="ru-RU" dirty="0"/>
                  <a:t> и KCNS по отношению к положительно заряженным гранулам коллоидного раствора значительно усиливается за счет реакции образования многозарядного комплексного аниона, обладающего высокой коагулирующей способностью: </a:t>
                </a:r>
              </a:p>
              <a:p>
                <a:pPr marL="1651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𝐹𝑒</m:t>
                          </m:r>
                        </m:e>
                        <m:sup>
                          <m:r>
                            <a:rPr lang="ru-RU" i="1">
                              <a:latin typeface="Cambria Math"/>
                            </a:rPr>
                            <m:t>3+</m:t>
                          </m:r>
                        </m:sup>
                      </m:sSup>
                      <m:r>
                        <a:rPr lang="ru-RU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/>
                            </a:rPr>
                            <m:t>6</m:t>
                          </m:r>
                          <m:r>
                            <a:rPr lang="ru-RU" i="1">
                              <a:latin typeface="Cambria Math"/>
                            </a:rPr>
                            <m:t>𝐶𝑁𝑆</m:t>
                          </m:r>
                        </m:e>
                        <m:sup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/>
                            </a:rPr>
                            <m:t>         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𝐹𝑒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𝐶𝑁𝑆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6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ru-RU" i="1">
                              <a:latin typeface="Cambria Math"/>
                            </a:rPr>
                            <m:t>3−</m:t>
                          </m:r>
                        </m:sup>
                      </m:sSup>
                      <m:r>
                        <a:rPr lang="ru-RU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  <a:p>
                <a:endParaRPr lang="ru-RU" dirty="0"/>
              </a:p>
              <a:p>
                <a:pPr marL="165100" indent="0">
                  <a:buNone/>
                </a:pPr>
                <a:r>
                  <a:rPr lang="ru-RU" dirty="0">
                    <a:effectLst/>
                  </a:rPr>
                  <a:t>Это возможно в том случае, если между электролитами в смеси происходит химическая реакция, в результате которой образуется многозарядный ион, обладающий более высокой коагулирующей способностью (рис.11</a:t>
                </a:r>
                <a:r>
                  <a:rPr lang="ru-RU" dirty="0" smtClean="0">
                    <a:effectLst/>
                  </a:rPr>
                  <a:t>).</a:t>
                </a:r>
              </a:p>
              <a:p>
                <a:pPr marL="165100" indent="0">
                  <a:buNone/>
                </a:pPr>
                <a:r>
                  <a:rPr lang="ru-RU" dirty="0"/>
                  <a:t>Рис. 11. Коагуляция смесью электролитов (а1 – </a:t>
                </a:r>
                <a:r>
                  <a:rPr lang="ru-RU" dirty="0" err="1"/>
                  <a:t>аддитивность</a:t>
                </a:r>
                <a:r>
                  <a:rPr lang="ru-RU" dirty="0"/>
                  <a:t>, а2 – антагонизм, а3 – синергизм; с1 и с2 – концентрации обоих электролитов, %)</a:t>
                </a:r>
              </a:p>
              <a:p>
                <a:pPr marL="165100" indent="0">
                  <a:buNone/>
                </a:pPr>
                <a:endParaRPr lang="ru-RU" dirty="0" smtClean="0">
                  <a:effectLst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9550" y="190500"/>
                <a:ext cx="5238750" cy="4953000"/>
              </a:xfrm>
              <a:blipFill rotWithShape="1">
                <a:blip r:embed="rId2"/>
                <a:stretch>
                  <a:fillRect r="-11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 стрелкой 4"/>
          <p:cNvCxnSpPr/>
          <p:nvPr/>
        </p:nvCxnSpPr>
        <p:spPr>
          <a:xfrm>
            <a:off x="1933575" y="2924175"/>
            <a:ext cx="4667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C:\Users\Lenovo\OneDrive\Рабочий стол\2023-10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895475"/>
            <a:ext cx="338137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297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6225" y="209550"/>
            <a:ext cx="4345838" cy="4359325"/>
          </a:xfrm>
        </p:spPr>
        <p:txBody>
          <a:bodyPr/>
          <a:lstStyle/>
          <a:p>
            <a:pPr marL="165100" indent="0">
              <a:buNone/>
            </a:pPr>
            <a:r>
              <a:rPr lang="ru-RU" b="1" dirty="0"/>
              <a:t>Пептизация </a:t>
            </a:r>
            <a:r>
              <a:rPr lang="ru-RU" dirty="0"/>
              <a:t>– процесс, обратный коагуляции, – превращение свежего осадка, образовавшегося при коагуляции, в коллоидный раствор под действием </a:t>
            </a:r>
            <a:r>
              <a:rPr lang="ru-RU" dirty="0" err="1"/>
              <a:t>пептизаторов</a:t>
            </a:r>
            <a:r>
              <a:rPr lang="ru-RU" dirty="0"/>
              <a:t> (термин пептизация введен Т. </a:t>
            </a:r>
            <a:r>
              <a:rPr lang="ru-RU" dirty="0" err="1"/>
              <a:t>Грэмом</a:t>
            </a:r>
            <a:r>
              <a:rPr lang="ru-RU" dirty="0"/>
              <a:t>).</a:t>
            </a:r>
          </a:p>
          <a:p>
            <a:pPr marL="165100" indent="0">
              <a:buNone/>
            </a:pPr>
            <a:r>
              <a:rPr lang="ru-RU" dirty="0"/>
              <a:t>Существует несколько способов проведения пептизации.</a:t>
            </a:r>
          </a:p>
          <a:p>
            <a:pPr marL="165100" lvl="0" indent="0">
              <a:buNone/>
            </a:pPr>
            <a:r>
              <a:rPr lang="ru-RU" dirty="0"/>
              <a:t>Промывание осадка чистым растворителем для вымывания ионов-коагулянтов, восстановления структуры коллоидных частиц.</a:t>
            </a:r>
          </a:p>
          <a:p>
            <a:pPr marL="165100" lvl="0" indent="0">
              <a:buNone/>
            </a:pPr>
            <a:r>
              <a:rPr lang="ru-RU" dirty="0"/>
              <a:t>Добавление электролита-</a:t>
            </a:r>
            <a:r>
              <a:rPr lang="ru-RU" dirty="0" err="1"/>
              <a:t>пептизатора</a:t>
            </a:r>
            <a:r>
              <a:rPr lang="ru-RU" dirty="0"/>
              <a:t>, ионы которого адсорбируются на поверхности частиц осадка, при этом ионная атмосфера восстанавливается, заряд увеличивается.</a:t>
            </a:r>
          </a:p>
          <a:p>
            <a:pPr marL="165100" indent="0">
              <a:buNone/>
            </a:pPr>
            <a:r>
              <a:rPr lang="ru-RU" dirty="0"/>
              <a:t>Не всякий полученный при коагуляции осадок (коагулят) можно подвергнуть пептизации.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847725"/>
            <a:ext cx="404386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3088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85750" y="276225"/>
            <a:ext cx="8629650" cy="4705350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Условиями пептизации являются:</a:t>
            </a:r>
          </a:p>
          <a:p>
            <a:pPr lvl="0" algn="just"/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свежеобразованные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осадки: пептизация возможна лишь тогда, когда структура частиц в коагулянте не изменена по сравнению с первоначальной, т. е. когда еще не произошло полного объединения частиц, и они слабо связаны друг с другом;</a:t>
            </a:r>
          </a:p>
          <a:p>
            <a:pPr lvl="0" algn="just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определенное, небольшое количество электролита (чтобы не вызвать повторную коагуляцию);</a:t>
            </a:r>
          </a:p>
          <a:p>
            <a:pPr lvl="0" algn="just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перемешивание, небольшое нагревание.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Различают адсорбционную и химическую (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диссолюционную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пептизацию.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Адсорбционная пептизация состоит в добавлении к осадку ионов, определяющих потенциал. Ионы адсорбируются на частицах промытого водой осадка и сообщают частицам заряд. Примером может служить пептизация свежеосажденного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(OH)3 раствором FeCl3. Ионы Fe3+, адсорбируясь на частицах коагулята, придают им положительный заряд, следствием чего является возникновение сил электростатического отталкивания, и осадок переходит во взвешенное состояние – коллоидный раствор.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1973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4800" y="266700"/>
                <a:ext cx="8553450" cy="4648200"/>
              </a:xfrm>
            </p:spPr>
            <p:txBody>
              <a:bodyPr/>
              <a:lstStyle/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Химическая пептизация состоит из двух стадий:</a:t>
                </a:r>
              </a:p>
              <a:p>
                <a:pPr marL="152400" lvl="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взаимодействие добавляемого вещества с поверхностью коагулята (осадка) и образование ионов-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пептизаторов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;</a:t>
                </a:r>
              </a:p>
              <a:p>
                <a:pPr marL="152400" lvl="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адсорбция ионов-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пептизаторов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на поверхности частиц осадка.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Например, для образования электролита-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пептизатора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к осадку золя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Fe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(OH)3 добавляют небольшое количество раствора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HCl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 При этом протекает реакция:</a:t>
                </a:r>
              </a:p>
              <a:p>
                <a:pPr marL="15240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𝐹𝑒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(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𝑂𝐻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)</m:t>
                          </m:r>
                        </m:e>
                        <m: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3</m:t>
                          </m:r>
                        </m:sub>
                      </m:sSub>
                      <m:r>
                        <a:rPr lang="ru-RU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+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𝐻𝐶𝑙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               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𝐹𝑒𝑂𝐶𝑙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+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</m:ctrlPr>
                        </m:sSubPr>
                        <m:e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m:t>2</m:t>
                          </m:r>
                        </m:sub>
                      </m:sSub>
                      <m:r>
                        <a:rPr lang="ru-RU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𝑂</m:t>
                      </m:r>
                      <m:r>
                        <a:rPr lang="ru-RU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Образовавшийся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оксохлорид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железа (III)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FeOCl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диссоциирует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на ионы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FeO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+ и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Cl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-(первая стадия – образование ионов-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пептизаторов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). Ион-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пептизатор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FeO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+ адсорбируется на частицах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Fe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(OH)3 и переводит их во взвешенное состояние (вторая стадия).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При этом способе пептизации важно добавлять очень маленькое количество реагента (первая стадия), иначе может раствориться весь осадок, и вместо коллоидного образуется истинный раствор.</a:t>
                </a:r>
              </a:p>
              <a:p>
                <a:pPr marL="152400" indent="0" algn="just">
                  <a:buNone/>
                </a:pP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Пептизацию можно проводить растворами ПАВ, которые, адсорбируясь на частицах осадка, повышают сродство дисперсной фазы к дисперсионной среде (правило </a:t>
                </a:r>
                <a:r>
                  <a:rPr lang="ru-RU" sz="16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Ребиндера</a:t>
                </a:r>
                <a:r>
                  <a:rPr lang="ru-RU" sz="16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).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266700"/>
                <a:ext cx="8553450" cy="4648200"/>
              </a:xfrm>
              <a:blipFill rotWithShape="1">
                <a:blip r:embed="rId2"/>
                <a:stretch>
                  <a:fillRect r="-3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205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Google Shape;2885;p41"/>
          <p:cNvSpPr txBox="1">
            <a:spLocks noGrp="1"/>
          </p:cNvSpPr>
          <p:nvPr>
            <p:ph type="title"/>
          </p:nvPr>
        </p:nvSpPr>
        <p:spPr>
          <a:xfrm>
            <a:off x="0" y="578766"/>
            <a:ext cx="9245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Классификация по агрегатному состоянию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47" name="Google Shape;2947;p4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FC5EE08-80C6-4B80-ABD4-62CF5B07E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202436"/>
              </p:ext>
            </p:extLst>
          </p:nvPr>
        </p:nvGraphicFramePr>
        <p:xfrm>
          <a:off x="95458" y="1133828"/>
          <a:ext cx="8953084" cy="3804357"/>
        </p:xfrm>
        <a:graphic>
          <a:graphicData uri="http://schemas.openxmlformats.org/drawingml/2006/table">
            <a:tbl>
              <a:tblPr firstRow="1" firstCol="1" bandRow="1">
                <a:tableStyleId>{3CE4269A-F013-4FDC-86AE-46D6A5986016}</a:tableStyleId>
              </a:tblPr>
              <a:tblGrid>
                <a:gridCol w="2488267">
                  <a:extLst>
                    <a:ext uri="{9D8B030D-6E8A-4147-A177-3AD203B41FA5}">
                      <a16:colId xmlns:a16="http://schemas.microsoft.com/office/drawing/2014/main" val="2225778982"/>
                    </a:ext>
                  </a:extLst>
                </a:gridCol>
                <a:gridCol w="3049530">
                  <a:extLst>
                    <a:ext uri="{9D8B030D-6E8A-4147-A177-3AD203B41FA5}">
                      <a16:colId xmlns:a16="http://schemas.microsoft.com/office/drawing/2014/main" val="3291373337"/>
                    </a:ext>
                  </a:extLst>
                </a:gridCol>
                <a:gridCol w="3415287">
                  <a:extLst>
                    <a:ext uri="{9D8B030D-6E8A-4147-A177-3AD203B41FA5}">
                      <a16:colId xmlns:a16="http://schemas.microsoft.com/office/drawing/2014/main" val="3172011959"/>
                    </a:ext>
                  </a:extLst>
                </a:gridCol>
              </a:tblGrid>
              <a:tr h="5429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Обозначение системы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Название систем 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Примеры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2151496"/>
                  </a:ext>
                </a:extLst>
              </a:tr>
              <a:tr h="2723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Т/Ж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Золи, суспензии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Золи металлов, пасты, ил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77009"/>
                  </a:ext>
                </a:extLst>
              </a:tr>
              <a:tr h="5429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Ж/Ж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Эмульсии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Молоко, смазочные масла, масло, кремы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659406"/>
                  </a:ext>
                </a:extLst>
              </a:tr>
              <a:tr h="5429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Г/Ж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Газовые эмульсии, пены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Мыльная пена, кислородная пена, противопожарные пены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8753912"/>
                  </a:ext>
                </a:extLst>
              </a:tr>
              <a:tr h="5429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Т/Т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Твердые коллоидные системы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Минералы, сплавы, бетон, твердое ракетное топливо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2419728"/>
                  </a:ext>
                </a:extLst>
              </a:tr>
              <a:tr h="2723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Ж/Т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Пористые тела, гели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Почва, твердые эмульсии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5158220"/>
                  </a:ext>
                </a:extLst>
              </a:tr>
              <a:tr h="54299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Г/Т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Пористые и капиллярные системы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Пемза, активированный уголь, силикагель, твердая пена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8724219"/>
                  </a:ext>
                </a:extLst>
              </a:tr>
              <a:tr h="2723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Т/Г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Аэрозоли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Пыль, дым, смог, порошки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2519228"/>
                  </a:ext>
                </a:extLst>
              </a:tr>
              <a:tr h="27234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Ж/Г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Аэрозоли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Туман, тучи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754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2508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293" y="256032"/>
            <a:ext cx="8580729" cy="4645152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Процесс пептизации лежит в основе рассасывания тромбов в кровеносных сосудах под действием антикоагулянтов,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свежеобразованных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осадков в почках, желчном пузыре, атеросклеротических бляшек на стенках сосудов. Однако необходимо учитывать, что застарелые тромбы, уплотнившиеся камни в почках или желчном пузыре практически не подвергаются пептизации.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Устойчивость лиофобных золей к коагуляции возрастает в присутствии мыл и ВМС: белков, полисахаридов, синтетических полимеров, растворимых в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водеи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т. д. Это проявляется в повышении значений порогов коагуляции у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защищенного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золя и невыполнении правила Шульце – Гарди. Это явление получило название коллоидной защиты.</a:t>
            </a:r>
          </a:p>
          <a:p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90</a:t>
            </a:fld>
            <a:endParaRPr lang="e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423" y="2615642"/>
            <a:ext cx="3302202" cy="247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" y="2795321"/>
            <a:ext cx="3062629" cy="229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777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182881"/>
            <a:ext cx="7704000" cy="526694"/>
          </a:xfrm>
        </p:spPr>
        <p:txBody>
          <a:bodyPr/>
          <a:lstStyle/>
          <a:p>
            <a:r>
              <a:rPr lang="ru-RU" sz="2400" b="1" dirty="0"/>
              <a:t>Кинетика коагуляции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3075" y="599846"/>
            <a:ext cx="8595360" cy="4330599"/>
          </a:xfrm>
        </p:spPr>
        <p:txBody>
          <a:bodyPr/>
          <a:lstStyle/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Скорость коагуляции измеряется количеством частичек дисперсной фазы, слипающихся за единицу времени в единице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объема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Коагуляция имеет две стадии – скрытую и явную.</a:t>
            </a:r>
          </a:p>
          <a:p>
            <a:pPr marL="152400" indent="0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Скрытая коагуляция происходит незаметно для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невооруженного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глаза (рис.12, участок 1), но при дальнейшем увеличении концентрации электролита скорость коагуляции возрастает, и появляются частички более высоких порядков. Коллоидный раствор при этом заметно изменяется: он мутнеет. Эта стадия является явной 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коагуляцией</a:t>
            </a:r>
          </a:p>
          <a:p>
            <a:pPr marL="152400" indent="0">
              <a:buNone/>
            </a:pP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91</a:t>
            </a:fld>
            <a:endParaRPr lang="en"/>
          </a:p>
        </p:txBody>
      </p:sp>
      <p:pic>
        <p:nvPicPr>
          <p:cNvPr id="2050" name="Picture 2" descr="C:\Users\User\Desktop\2023-10-17_09-58-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78" y="2673592"/>
            <a:ext cx="49244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347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Медленной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45842" y="1698475"/>
            <a:ext cx="4689044" cy="484800"/>
          </a:xfrm>
        </p:spPr>
        <p:txBody>
          <a:bodyPr/>
          <a:lstStyle/>
          <a:p>
            <a:r>
              <a:rPr lang="ru-RU" dirty="0"/>
              <a:t>во время которой скорость коагуляции возрастает с увеличением концентрации коагулирующего электролита (рис 12, участок 2)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idx="2"/>
          </p:nvPr>
        </p:nvSpPr>
        <p:spPr>
          <a:xfrm>
            <a:off x="3436851" y="2683311"/>
            <a:ext cx="3483600" cy="527700"/>
          </a:xfrm>
        </p:spPr>
        <p:txBody>
          <a:bodyPr/>
          <a:lstStyle/>
          <a:p>
            <a:r>
              <a:rPr lang="ru-RU" dirty="0"/>
              <a:t>Быстрой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3"/>
          </p:nvPr>
        </p:nvSpPr>
        <p:spPr>
          <a:xfrm>
            <a:off x="3444166" y="3240284"/>
            <a:ext cx="4017337" cy="484800"/>
          </a:xfrm>
        </p:spPr>
        <p:txBody>
          <a:bodyPr/>
          <a:lstStyle/>
          <a:p>
            <a:r>
              <a:rPr lang="ru-RU" dirty="0"/>
              <a:t>в этом случае увеличение концентрации электролита уже не влияет на скорость коагуляции (рис. участок 3)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5"/>
          </p:nvPr>
        </p:nvSpPr>
        <p:spPr>
          <a:xfrm>
            <a:off x="3701491" y="3964838"/>
            <a:ext cx="5310835" cy="826542"/>
          </a:xfrm>
        </p:spPr>
        <p:txBody>
          <a:bodyPr/>
          <a:lstStyle/>
          <a:p>
            <a:r>
              <a:rPr lang="ru-RU" dirty="0"/>
              <a:t>Во время медленной коагуляции не все столкновения коллоидных частичек приводят к их слипанию, и наоборот, быстрая коагуляция обусловлена тем, что все столкновения частичек являются эффективными (рис.12).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pPr marL="457200" indent="-317500" algn="l">
              <a:buSzPts val="1400"/>
            </a:pPr>
            <a:r>
              <a:rPr lang="ru-RU" sz="1400" dirty="0">
                <a:latin typeface="DM Sans"/>
                <a:ea typeface="DM Sans"/>
                <a:cs typeface="DM Sans"/>
                <a:sym typeface="DM Sans"/>
              </a:rPr>
              <a:t>Эта стадия является явной коагуляцией. Она </a:t>
            </a:r>
            <a:r>
              <a:rPr lang="ru-RU" sz="1400" dirty="0" smtClean="0">
                <a:latin typeface="DM Sans"/>
                <a:ea typeface="DM Sans"/>
                <a:cs typeface="DM Sans"/>
                <a:sym typeface="DM Sans"/>
              </a:rPr>
              <a:t>может:</a:t>
            </a:r>
            <a:endParaRPr lang="ru-RU" sz="1400" dirty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92</a:t>
            </a:fld>
            <a:endParaRPr lang="en"/>
          </a:p>
        </p:txBody>
      </p:sp>
      <p:pic>
        <p:nvPicPr>
          <p:cNvPr id="12" name="Picture 2" descr="C:\Users\User\Desktop\2023-10-17_09-58-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253"/>
            <a:ext cx="3646616" cy="174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18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3347" y="197510"/>
            <a:ext cx="8653882" cy="4762196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Нейтрализационная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(адсорбционная) коагуляция наблюдается для таких золей, частички которых имеют небольшие значения электрического заряда и поверхностного потенциала (φ0&lt;10 мВ),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причем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величина ζ-потенциала незначительно отличается от значения φ0-потенциала.</a:t>
            </a:r>
          </a:p>
          <a:p>
            <a:pPr marL="152400" indent="0" algn="just">
              <a:buNone/>
            </a:pP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Нейтрализационную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коагуляцию вызывают неиндифферентные электролиты, ионы которых способны к специфической адсорбции, т.е. к адсорбции в потенциалопределяющем слое. Знак заряда таких ионов противоположен знаку заряда потенциалопределяющего слоя, вследствие чего нейтрализуется часть зарядов потенциалопределяющего слоя, снижаются поверхностные и электрокинетический потенциалы, соответственно отφ1 до φ2 (кривые 1, 2, рис.13) и от ζ1 до ζ2, что в свою очередь, приводит к уменьшению электростатического отталкивания и способствует слипанию частичек золей.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93</a:t>
            </a:fld>
            <a:endParaRPr lang="en"/>
          </a:p>
        </p:txBody>
      </p:sp>
      <p:pic>
        <p:nvPicPr>
          <p:cNvPr id="3074" name="Picture 2" descr="C:\Users\User\Downloads\2023-10-17_10-09-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95" y="2973663"/>
            <a:ext cx="2794406" cy="216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5543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226771"/>
            <a:ext cx="7704000" cy="570586"/>
          </a:xfrm>
        </p:spPr>
        <p:txBody>
          <a:bodyPr/>
          <a:lstStyle/>
          <a:p>
            <a:r>
              <a:rPr lang="ru-RU" sz="2400" b="1" dirty="0"/>
              <a:t>Коллоидная защита 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336" y="680314"/>
            <a:ext cx="8522208" cy="4250131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Коллоидная защита – повышение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агрегативной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устойчивости лиофобных золей при добавлении к ним необходимого количества высокомолекулярных соединений.</a:t>
            </a:r>
          </a:p>
          <a:p>
            <a:pPr marL="152400" indent="0"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Механизм 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защитного действия заключается в том, что вокруг мицелл золя образуются адсорбционные оболочки их гибких макромолекул высокомолекулярных соединений, адсорбируясь на поверхности коллоидных частиц, ориентируются таким образом, что их гидрофобные участки (углеводородные радикалы) обращены к частицам дисперсной фазы, а гидрофильные фрагменты (полярные 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ионогенные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группы) – наружу, к воде. Сольватные слои обеспечивают большое расклинивающее давление при сближении двух частиц и препятствуют их слипанию. При этом система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лиофилизируется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мицеллы приобретают дополнительный фактор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агрегативной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устойчивости за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счет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собственных оболочек макромолекул (рис. 14.).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28120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863195" y="197510"/>
            <a:ext cx="7073798" cy="710923"/>
          </a:xfrm>
        </p:spPr>
        <p:txBody>
          <a:bodyPr/>
          <a:lstStyle/>
          <a:p>
            <a:r>
              <a:rPr lang="ru-RU" b="1" dirty="0"/>
              <a:t>Основные условия защитного действия</a:t>
            </a:r>
            <a:endParaRPr lang="ru-RU" dirty="0"/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268456" y="1683813"/>
            <a:ext cx="3483600" cy="484800"/>
          </a:xfrm>
        </p:spPr>
        <p:txBody>
          <a:bodyPr/>
          <a:lstStyle/>
          <a:p>
            <a:r>
              <a:rPr lang="ru-RU" dirty="0"/>
              <a:t>Достаточно высокая растворимость ВМС в дисперсионной среде коллоидного раствора</a:t>
            </a:r>
          </a:p>
        </p:txBody>
      </p:sp>
      <p:sp>
        <p:nvSpPr>
          <p:cNvPr id="23" name="Подзаголовок 22"/>
          <p:cNvSpPr>
            <a:spLocks noGrp="1"/>
          </p:cNvSpPr>
          <p:nvPr>
            <p:ph type="subTitle" idx="3"/>
          </p:nvPr>
        </p:nvSpPr>
        <p:spPr>
          <a:xfrm>
            <a:off x="240109" y="2940361"/>
            <a:ext cx="3483600" cy="484800"/>
          </a:xfrm>
        </p:spPr>
        <p:txBody>
          <a:bodyPr/>
          <a:lstStyle/>
          <a:p>
            <a:pPr lvl="0"/>
            <a:r>
              <a:rPr lang="ru-RU" dirty="0"/>
              <a:t>Способность к адсорбции молекул ВМС на коллоидных частицах.</a:t>
            </a:r>
          </a:p>
          <a:p>
            <a:endParaRPr lang="ru-RU" dirty="0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5"/>
          </p:nvPr>
        </p:nvSpPr>
        <p:spPr>
          <a:xfrm>
            <a:off x="277599" y="3899002"/>
            <a:ext cx="3483600" cy="746074"/>
          </a:xfrm>
        </p:spPr>
        <p:txBody>
          <a:bodyPr/>
          <a:lstStyle/>
          <a:p>
            <a:r>
              <a:rPr lang="ru-RU" dirty="0"/>
              <a:t>Оптимальная концентрация ВМС для образования адсорбционного слоя из макромолекул, покрывающего всю поверхность мицелл.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95</a:t>
            </a:fld>
            <a:endParaRPr lang="en"/>
          </a:p>
        </p:txBody>
      </p:sp>
      <p:pic>
        <p:nvPicPr>
          <p:cNvPr id="4098" name="Picture 2" descr="C:\Users\User\Downloads\2023-10-17_10-18-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269" y="1905266"/>
            <a:ext cx="47720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oogle Shape;7750;p74"/>
          <p:cNvGrpSpPr/>
          <p:nvPr/>
        </p:nvGrpSpPr>
        <p:grpSpPr>
          <a:xfrm>
            <a:off x="346949" y="4190066"/>
            <a:ext cx="392277" cy="376882"/>
            <a:chOff x="6411250" y="2770010"/>
            <a:chExt cx="392277" cy="376882"/>
          </a:xfrm>
        </p:grpSpPr>
        <p:sp>
          <p:nvSpPr>
            <p:cNvPr id="29" name="Google Shape;7751;p74"/>
            <p:cNvSpPr/>
            <p:nvPr/>
          </p:nvSpPr>
          <p:spPr>
            <a:xfrm>
              <a:off x="6487931" y="2770010"/>
              <a:ext cx="130606" cy="376828"/>
            </a:xfrm>
            <a:custGeom>
              <a:avLst/>
              <a:gdLst/>
              <a:ahLst/>
              <a:cxnLst/>
              <a:rect l="l" t="t" r="r" b="b"/>
              <a:pathLst>
                <a:path w="4844" h="13976" extrusionOk="0">
                  <a:moveTo>
                    <a:pt x="4432" y="0"/>
                  </a:moveTo>
                  <a:cubicBezTo>
                    <a:pt x="3894" y="0"/>
                    <a:pt x="3384" y="252"/>
                    <a:pt x="2933" y="728"/>
                  </a:cubicBezTo>
                  <a:cubicBezTo>
                    <a:pt x="1" y="3814"/>
                    <a:pt x="855" y="13975"/>
                    <a:pt x="4432" y="13975"/>
                  </a:cubicBezTo>
                  <a:lnTo>
                    <a:pt x="4844" y="13564"/>
                  </a:lnTo>
                  <a:lnTo>
                    <a:pt x="4432" y="13153"/>
                  </a:lnTo>
                  <a:cubicBezTo>
                    <a:pt x="4084" y="13153"/>
                    <a:pt x="3729" y="12937"/>
                    <a:pt x="3401" y="12538"/>
                  </a:cubicBezTo>
                  <a:cubicBezTo>
                    <a:pt x="1502" y="10231"/>
                    <a:pt x="1486" y="3761"/>
                    <a:pt x="3401" y="1437"/>
                  </a:cubicBezTo>
                  <a:cubicBezTo>
                    <a:pt x="3729" y="1038"/>
                    <a:pt x="4084" y="823"/>
                    <a:pt x="4432" y="823"/>
                  </a:cubicBezTo>
                  <a:lnTo>
                    <a:pt x="4844" y="412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752;p74"/>
            <p:cNvSpPr/>
            <p:nvPr/>
          </p:nvSpPr>
          <p:spPr>
            <a:xfrm>
              <a:off x="6607429" y="2770010"/>
              <a:ext cx="102835" cy="376882"/>
            </a:xfrm>
            <a:custGeom>
              <a:avLst/>
              <a:gdLst/>
              <a:ahLst/>
              <a:cxnLst/>
              <a:rect l="l" t="t" r="r" b="b"/>
              <a:pathLst>
                <a:path w="3814" h="13978" extrusionOk="0">
                  <a:moveTo>
                    <a:pt x="0" y="0"/>
                  </a:moveTo>
                  <a:lnTo>
                    <a:pt x="0" y="823"/>
                  </a:lnTo>
                  <a:cubicBezTo>
                    <a:pt x="349" y="823"/>
                    <a:pt x="704" y="1038"/>
                    <a:pt x="1032" y="1437"/>
                  </a:cubicBezTo>
                  <a:cubicBezTo>
                    <a:pt x="2921" y="3733"/>
                    <a:pt x="2955" y="10204"/>
                    <a:pt x="1032" y="12540"/>
                  </a:cubicBezTo>
                  <a:cubicBezTo>
                    <a:pt x="704" y="12939"/>
                    <a:pt x="349" y="13155"/>
                    <a:pt x="0" y="13155"/>
                  </a:cubicBezTo>
                  <a:lnTo>
                    <a:pt x="0" y="13977"/>
                  </a:lnTo>
                  <a:cubicBezTo>
                    <a:pt x="2506" y="13977"/>
                    <a:pt x="3814" y="8806"/>
                    <a:pt x="3090" y="4537"/>
                  </a:cubicBezTo>
                  <a:lnTo>
                    <a:pt x="3090" y="4535"/>
                  </a:lnTo>
                  <a:cubicBezTo>
                    <a:pt x="2778" y="2701"/>
                    <a:pt x="1824" y="0"/>
                    <a:pt x="0" y="0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753;p74"/>
            <p:cNvSpPr/>
            <p:nvPr/>
          </p:nvSpPr>
          <p:spPr>
            <a:xfrm>
              <a:off x="6416427" y="2859445"/>
              <a:ext cx="202111" cy="221173"/>
            </a:xfrm>
            <a:custGeom>
              <a:avLst/>
              <a:gdLst/>
              <a:ahLst/>
              <a:cxnLst/>
              <a:rect l="l" t="t" r="r" b="b"/>
              <a:pathLst>
                <a:path w="7496" h="8203" extrusionOk="0">
                  <a:moveTo>
                    <a:pt x="7086" y="1"/>
                  </a:moveTo>
                  <a:cubicBezTo>
                    <a:pt x="6522" y="241"/>
                    <a:pt x="5972" y="515"/>
                    <a:pt x="5442" y="821"/>
                  </a:cubicBezTo>
                  <a:cubicBezTo>
                    <a:pt x="2447" y="2550"/>
                    <a:pt x="0" y="5374"/>
                    <a:pt x="1032" y="7164"/>
                  </a:cubicBezTo>
                  <a:cubicBezTo>
                    <a:pt x="1474" y="7928"/>
                    <a:pt x="2355" y="8202"/>
                    <a:pt x="3360" y="8202"/>
                  </a:cubicBezTo>
                  <a:cubicBezTo>
                    <a:pt x="4614" y="8202"/>
                    <a:pt x="6061" y="7775"/>
                    <a:pt x="7084" y="7341"/>
                  </a:cubicBezTo>
                  <a:lnTo>
                    <a:pt x="7496" y="6891"/>
                  </a:lnTo>
                  <a:lnTo>
                    <a:pt x="7084" y="6442"/>
                  </a:lnTo>
                  <a:cubicBezTo>
                    <a:pt x="5724" y="7063"/>
                    <a:pt x="4397" y="7385"/>
                    <a:pt x="3392" y="7385"/>
                  </a:cubicBezTo>
                  <a:cubicBezTo>
                    <a:pt x="2588" y="7385"/>
                    <a:pt x="1990" y="7179"/>
                    <a:pt x="1744" y="6754"/>
                  </a:cubicBezTo>
                  <a:lnTo>
                    <a:pt x="1746" y="6752"/>
                  </a:lnTo>
                  <a:cubicBezTo>
                    <a:pt x="1030" y="5513"/>
                    <a:pt x="3396" y="2581"/>
                    <a:pt x="7086" y="898"/>
                  </a:cubicBezTo>
                  <a:lnTo>
                    <a:pt x="7496" y="448"/>
                  </a:lnTo>
                  <a:lnTo>
                    <a:pt x="7086" y="1"/>
                  </a:ln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754;p74"/>
            <p:cNvSpPr/>
            <p:nvPr/>
          </p:nvSpPr>
          <p:spPr>
            <a:xfrm>
              <a:off x="6607429" y="2836041"/>
              <a:ext cx="171482" cy="221335"/>
            </a:xfrm>
            <a:custGeom>
              <a:avLst/>
              <a:gdLst/>
              <a:ahLst/>
              <a:cxnLst/>
              <a:rect l="l" t="t" r="r" b="b"/>
              <a:pathLst>
                <a:path w="6360" h="8209" extrusionOk="0">
                  <a:moveTo>
                    <a:pt x="3672" y="0"/>
                  </a:moveTo>
                  <a:cubicBezTo>
                    <a:pt x="2439" y="0"/>
                    <a:pt x="1061" y="418"/>
                    <a:pt x="0" y="869"/>
                  </a:cubicBezTo>
                  <a:lnTo>
                    <a:pt x="0" y="1766"/>
                  </a:lnTo>
                  <a:cubicBezTo>
                    <a:pt x="1046" y="1291"/>
                    <a:pt x="2455" y="823"/>
                    <a:pt x="3665" y="823"/>
                  </a:cubicBezTo>
                  <a:cubicBezTo>
                    <a:pt x="3882" y="823"/>
                    <a:pt x="4092" y="838"/>
                    <a:pt x="4293" y="871"/>
                  </a:cubicBezTo>
                  <a:cubicBezTo>
                    <a:pt x="4741" y="943"/>
                    <a:pt x="5144" y="1115"/>
                    <a:pt x="5341" y="1455"/>
                  </a:cubicBezTo>
                  <a:cubicBezTo>
                    <a:pt x="5515" y="1758"/>
                    <a:pt x="5505" y="2173"/>
                    <a:pt x="5323" y="2656"/>
                  </a:cubicBezTo>
                  <a:cubicBezTo>
                    <a:pt x="4600" y="4589"/>
                    <a:pt x="1905" y="6443"/>
                    <a:pt x="0" y="7312"/>
                  </a:cubicBezTo>
                  <a:lnTo>
                    <a:pt x="0" y="8209"/>
                  </a:lnTo>
                  <a:cubicBezTo>
                    <a:pt x="2344" y="7213"/>
                    <a:pt x="5492" y="5006"/>
                    <a:pt x="6174" y="2707"/>
                  </a:cubicBezTo>
                  <a:lnTo>
                    <a:pt x="6172" y="2707"/>
                  </a:lnTo>
                  <a:cubicBezTo>
                    <a:pt x="6359" y="2078"/>
                    <a:pt x="6321" y="1510"/>
                    <a:pt x="6053" y="1044"/>
                  </a:cubicBezTo>
                  <a:cubicBezTo>
                    <a:pt x="5785" y="581"/>
                    <a:pt x="5311" y="264"/>
                    <a:pt x="4672" y="109"/>
                  </a:cubicBezTo>
                  <a:cubicBezTo>
                    <a:pt x="4357" y="33"/>
                    <a:pt x="4020" y="0"/>
                    <a:pt x="3672" y="0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755;p74"/>
            <p:cNvSpPr/>
            <p:nvPr/>
          </p:nvSpPr>
          <p:spPr>
            <a:xfrm>
              <a:off x="6411250" y="2836122"/>
              <a:ext cx="207288" cy="221254"/>
            </a:xfrm>
            <a:custGeom>
              <a:avLst/>
              <a:gdLst/>
              <a:ahLst/>
              <a:cxnLst/>
              <a:rect l="l" t="t" r="r" b="b"/>
              <a:pathLst>
                <a:path w="7688" h="8206" extrusionOk="0">
                  <a:moveTo>
                    <a:pt x="3564" y="0"/>
                  </a:moveTo>
                  <a:cubicBezTo>
                    <a:pt x="2538" y="0"/>
                    <a:pt x="1660" y="286"/>
                    <a:pt x="1224" y="1041"/>
                  </a:cubicBezTo>
                  <a:cubicBezTo>
                    <a:pt x="1" y="3161"/>
                    <a:pt x="3572" y="6634"/>
                    <a:pt x="7276" y="8206"/>
                  </a:cubicBezTo>
                  <a:lnTo>
                    <a:pt x="7688" y="7756"/>
                  </a:lnTo>
                  <a:lnTo>
                    <a:pt x="7276" y="7307"/>
                  </a:lnTo>
                  <a:cubicBezTo>
                    <a:pt x="3772" y="5709"/>
                    <a:pt x="1180" y="2760"/>
                    <a:pt x="1936" y="1452"/>
                  </a:cubicBezTo>
                  <a:lnTo>
                    <a:pt x="1938" y="1452"/>
                  </a:lnTo>
                  <a:cubicBezTo>
                    <a:pt x="2133" y="1110"/>
                    <a:pt x="2536" y="940"/>
                    <a:pt x="2984" y="868"/>
                  </a:cubicBezTo>
                  <a:cubicBezTo>
                    <a:pt x="3185" y="835"/>
                    <a:pt x="3397" y="820"/>
                    <a:pt x="3615" y="820"/>
                  </a:cubicBezTo>
                  <a:cubicBezTo>
                    <a:pt x="4824" y="820"/>
                    <a:pt x="6231" y="1286"/>
                    <a:pt x="7276" y="1763"/>
                  </a:cubicBezTo>
                  <a:lnTo>
                    <a:pt x="7688" y="1313"/>
                  </a:lnTo>
                  <a:lnTo>
                    <a:pt x="7276" y="866"/>
                  </a:lnTo>
                  <a:cubicBezTo>
                    <a:pt x="6141" y="384"/>
                    <a:pt x="4753" y="0"/>
                    <a:pt x="3564" y="0"/>
                  </a:cubicBez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756;p74"/>
            <p:cNvSpPr/>
            <p:nvPr/>
          </p:nvSpPr>
          <p:spPr>
            <a:xfrm>
              <a:off x="6607429" y="2859445"/>
              <a:ext cx="196098" cy="221308"/>
            </a:xfrm>
            <a:custGeom>
              <a:avLst/>
              <a:gdLst/>
              <a:ahLst/>
              <a:cxnLst/>
              <a:rect l="l" t="t" r="r" b="b"/>
              <a:pathLst>
                <a:path w="7273" h="8208" extrusionOk="0">
                  <a:moveTo>
                    <a:pt x="0" y="1"/>
                  </a:moveTo>
                  <a:lnTo>
                    <a:pt x="0" y="898"/>
                  </a:lnTo>
                  <a:cubicBezTo>
                    <a:pt x="3503" y="2496"/>
                    <a:pt x="6097" y="5444"/>
                    <a:pt x="5341" y="6752"/>
                  </a:cubicBezTo>
                  <a:cubicBezTo>
                    <a:pt x="5168" y="7055"/>
                    <a:pt x="4803" y="7254"/>
                    <a:pt x="4293" y="7339"/>
                  </a:cubicBezTo>
                  <a:cubicBezTo>
                    <a:pt x="4093" y="7372"/>
                    <a:pt x="3882" y="7388"/>
                    <a:pt x="3664" y="7388"/>
                  </a:cubicBezTo>
                  <a:cubicBezTo>
                    <a:pt x="2464" y="7388"/>
                    <a:pt x="1051" y="6921"/>
                    <a:pt x="0" y="6442"/>
                  </a:cubicBezTo>
                  <a:lnTo>
                    <a:pt x="0" y="7341"/>
                  </a:lnTo>
                  <a:cubicBezTo>
                    <a:pt x="1058" y="7789"/>
                    <a:pt x="2434" y="8207"/>
                    <a:pt x="3670" y="8207"/>
                  </a:cubicBezTo>
                  <a:cubicBezTo>
                    <a:pt x="4018" y="8207"/>
                    <a:pt x="4356" y="8174"/>
                    <a:pt x="4672" y="8099"/>
                  </a:cubicBezTo>
                  <a:cubicBezTo>
                    <a:pt x="5253" y="7962"/>
                    <a:pt x="5756" y="7678"/>
                    <a:pt x="6053" y="7164"/>
                  </a:cubicBezTo>
                  <a:cubicBezTo>
                    <a:pt x="7272" y="5051"/>
                    <a:pt x="3723" y="1581"/>
                    <a:pt x="0" y="1"/>
                  </a:cubicBez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757;p74"/>
            <p:cNvSpPr/>
            <p:nvPr/>
          </p:nvSpPr>
          <p:spPr>
            <a:xfrm>
              <a:off x="6574184" y="2925152"/>
              <a:ext cx="44407" cy="66543"/>
            </a:xfrm>
            <a:custGeom>
              <a:avLst/>
              <a:gdLst/>
              <a:ahLst/>
              <a:cxnLst/>
              <a:rect l="l" t="t" r="r" b="b"/>
              <a:pathLst>
                <a:path w="1647" h="2468" extrusionOk="0">
                  <a:moveTo>
                    <a:pt x="1235" y="0"/>
                  </a:moveTo>
                  <a:cubicBezTo>
                    <a:pt x="554" y="0"/>
                    <a:pt x="0" y="553"/>
                    <a:pt x="0" y="1234"/>
                  </a:cubicBezTo>
                  <a:cubicBezTo>
                    <a:pt x="0" y="1915"/>
                    <a:pt x="552" y="2467"/>
                    <a:pt x="1235" y="2467"/>
                  </a:cubicBezTo>
                  <a:lnTo>
                    <a:pt x="1647" y="1234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758;p74"/>
            <p:cNvSpPr/>
            <p:nvPr/>
          </p:nvSpPr>
          <p:spPr>
            <a:xfrm>
              <a:off x="6607429" y="2925152"/>
              <a:ext cx="33272" cy="66543"/>
            </a:xfrm>
            <a:custGeom>
              <a:avLst/>
              <a:gdLst/>
              <a:ahLst/>
              <a:cxnLst/>
              <a:rect l="l" t="t" r="r" b="b"/>
              <a:pathLst>
                <a:path w="1234" h="2468" extrusionOk="0">
                  <a:moveTo>
                    <a:pt x="0" y="0"/>
                  </a:moveTo>
                  <a:lnTo>
                    <a:pt x="0" y="2467"/>
                  </a:lnTo>
                  <a:cubicBezTo>
                    <a:pt x="681" y="2467"/>
                    <a:pt x="1233" y="1914"/>
                    <a:pt x="1234" y="1233"/>
                  </a:cubicBezTo>
                  <a:lnTo>
                    <a:pt x="1234" y="1233"/>
                  </a:lnTo>
                  <a:cubicBezTo>
                    <a:pt x="1234" y="1233"/>
                    <a:pt x="1234" y="1234"/>
                    <a:pt x="1234" y="1234"/>
                  </a:cubicBezTo>
                  <a:lnTo>
                    <a:pt x="1234" y="1232"/>
                  </a:lnTo>
                  <a:cubicBezTo>
                    <a:pt x="1234" y="1232"/>
                    <a:pt x="1234" y="1233"/>
                    <a:pt x="1234" y="1233"/>
                  </a:cubicBezTo>
                  <a:lnTo>
                    <a:pt x="1234" y="1233"/>
                  </a:lnTo>
                  <a:cubicBezTo>
                    <a:pt x="1233" y="552"/>
                    <a:pt x="681" y="0"/>
                    <a:pt x="0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759;p74"/>
            <p:cNvSpPr/>
            <p:nvPr/>
          </p:nvSpPr>
          <p:spPr>
            <a:xfrm>
              <a:off x="6463368" y="3113539"/>
              <a:ext cx="22190" cy="22217"/>
            </a:xfrm>
            <a:custGeom>
              <a:avLst/>
              <a:gdLst/>
              <a:ahLst/>
              <a:cxnLst/>
              <a:rect l="l" t="t" r="r" b="b"/>
              <a:pathLst>
                <a:path w="823" h="824" extrusionOk="0">
                  <a:moveTo>
                    <a:pt x="1" y="1"/>
                  </a:moveTo>
                  <a:lnTo>
                    <a:pt x="1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760;p74"/>
            <p:cNvSpPr/>
            <p:nvPr/>
          </p:nvSpPr>
          <p:spPr>
            <a:xfrm>
              <a:off x="6707190" y="2781038"/>
              <a:ext cx="22217" cy="22190"/>
            </a:xfrm>
            <a:custGeom>
              <a:avLst/>
              <a:gdLst/>
              <a:ahLst/>
              <a:cxnLst/>
              <a:rect l="l" t="t" r="r" b="b"/>
              <a:pathLst>
                <a:path w="824" h="823" extrusionOk="0">
                  <a:moveTo>
                    <a:pt x="1" y="1"/>
                  </a:moveTo>
                  <a:lnTo>
                    <a:pt x="1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761;p74"/>
            <p:cNvSpPr/>
            <p:nvPr/>
          </p:nvSpPr>
          <p:spPr>
            <a:xfrm>
              <a:off x="6762571" y="2803201"/>
              <a:ext cx="22190" cy="22217"/>
            </a:xfrm>
            <a:custGeom>
              <a:avLst/>
              <a:gdLst/>
              <a:ahLst/>
              <a:cxnLst/>
              <a:rect l="l" t="t" r="r" b="b"/>
              <a:pathLst>
                <a:path w="823" h="824" extrusionOk="0">
                  <a:moveTo>
                    <a:pt x="0" y="1"/>
                  </a:moveTo>
                  <a:lnTo>
                    <a:pt x="0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762;p74"/>
            <p:cNvSpPr/>
            <p:nvPr/>
          </p:nvSpPr>
          <p:spPr>
            <a:xfrm>
              <a:off x="6430123" y="2792119"/>
              <a:ext cx="22190" cy="22190"/>
            </a:xfrm>
            <a:custGeom>
              <a:avLst/>
              <a:gdLst/>
              <a:ahLst/>
              <a:cxnLst/>
              <a:rect l="l" t="t" r="r" b="b"/>
              <a:pathLst>
                <a:path w="823" h="823" extrusionOk="0">
                  <a:moveTo>
                    <a:pt x="0" y="1"/>
                  </a:moveTo>
                  <a:lnTo>
                    <a:pt x="0" y="823"/>
                  </a:lnTo>
                  <a:lnTo>
                    <a:pt x="822" y="823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763;p74"/>
            <p:cNvSpPr/>
            <p:nvPr/>
          </p:nvSpPr>
          <p:spPr>
            <a:xfrm>
              <a:off x="6751490" y="3102458"/>
              <a:ext cx="22190" cy="22217"/>
            </a:xfrm>
            <a:custGeom>
              <a:avLst/>
              <a:gdLst/>
              <a:ahLst/>
              <a:cxnLst/>
              <a:rect l="l" t="t" r="r" b="b"/>
              <a:pathLst>
                <a:path w="823" h="824" extrusionOk="0">
                  <a:moveTo>
                    <a:pt x="0" y="1"/>
                  </a:moveTo>
                  <a:lnTo>
                    <a:pt x="0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7750;p74"/>
          <p:cNvGrpSpPr/>
          <p:nvPr/>
        </p:nvGrpSpPr>
        <p:grpSpPr>
          <a:xfrm>
            <a:off x="388012" y="3231775"/>
            <a:ext cx="392277" cy="376882"/>
            <a:chOff x="6411250" y="2770010"/>
            <a:chExt cx="392277" cy="376882"/>
          </a:xfrm>
        </p:grpSpPr>
        <p:sp>
          <p:nvSpPr>
            <p:cNvPr id="43" name="Google Shape;7751;p74"/>
            <p:cNvSpPr/>
            <p:nvPr/>
          </p:nvSpPr>
          <p:spPr>
            <a:xfrm>
              <a:off x="6487931" y="2770010"/>
              <a:ext cx="130606" cy="376828"/>
            </a:xfrm>
            <a:custGeom>
              <a:avLst/>
              <a:gdLst/>
              <a:ahLst/>
              <a:cxnLst/>
              <a:rect l="l" t="t" r="r" b="b"/>
              <a:pathLst>
                <a:path w="4844" h="13976" extrusionOk="0">
                  <a:moveTo>
                    <a:pt x="4432" y="0"/>
                  </a:moveTo>
                  <a:cubicBezTo>
                    <a:pt x="3894" y="0"/>
                    <a:pt x="3384" y="252"/>
                    <a:pt x="2933" y="728"/>
                  </a:cubicBezTo>
                  <a:cubicBezTo>
                    <a:pt x="1" y="3814"/>
                    <a:pt x="855" y="13975"/>
                    <a:pt x="4432" y="13975"/>
                  </a:cubicBezTo>
                  <a:lnTo>
                    <a:pt x="4844" y="13564"/>
                  </a:lnTo>
                  <a:lnTo>
                    <a:pt x="4432" y="13153"/>
                  </a:lnTo>
                  <a:cubicBezTo>
                    <a:pt x="4084" y="13153"/>
                    <a:pt x="3729" y="12937"/>
                    <a:pt x="3401" y="12538"/>
                  </a:cubicBezTo>
                  <a:cubicBezTo>
                    <a:pt x="1502" y="10231"/>
                    <a:pt x="1486" y="3761"/>
                    <a:pt x="3401" y="1437"/>
                  </a:cubicBezTo>
                  <a:cubicBezTo>
                    <a:pt x="3729" y="1038"/>
                    <a:pt x="4084" y="823"/>
                    <a:pt x="4432" y="823"/>
                  </a:cubicBezTo>
                  <a:lnTo>
                    <a:pt x="4844" y="412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752;p74"/>
            <p:cNvSpPr/>
            <p:nvPr/>
          </p:nvSpPr>
          <p:spPr>
            <a:xfrm>
              <a:off x="6607429" y="2770010"/>
              <a:ext cx="102835" cy="376882"/>
            </a:xfrm>
            <a:custGeom>
              <a:avLst/>
              <a:gdLst/>
              <a:ahLst/>
              <a:cxnLst/>
              <a:rect l="l" t="t" r="r" b="b"/>
              <a:pathLst>
                <a:path w="3814" h="13978" extrusionOk="0">
                  <a:moveTo>
                    <a:pt x="0" y="0"/>
                  </a:moveTo>
                  <a:lnTo>
                    <a:pt x="0" y="823"/>
                  </a:lnTo>
                  <a:cubicBezTo>
                    <a:pt x="349" y="823"/>
                    <a:pt x="704" y="1038"/>
                    <a:pt x="1032" y="1437"/>
                  </a:cubicBezTo>
                  <a:cubicBezTo>
                    <a:pt x="2921" y="3733"/>
                    <a:pt x="2955" y="10204"/>
                    <a:pt x="1032" y="12540"/>
                  </a:cubicBezTo>
                  <a:cubicBezTo>
                    <a:pt x="704" y="12939"/>
                    <a:pt x="349" y="13155"/>
                    <a:pt x="0" y="13155"/>
                  </a:cubicBezTo>
                  <a:lnTo>
                    <a:pt x="0" y="13977"/>
                  </a:lnTo>
                  <a:cubicBezTo>
                    <a:pt x="2506" y="13977"/>
                    <a:pt x="3814" y="8806"/>
                    <a:pt x="3090" y="4537"/>
                  </a:cubicBezTo>
                  <a:lnTo>
                    <a:pt x="3090" y="4535"/>
                  </a:lnTo>
                  <a:cubicBezTo>
                    <a:pt x="2778" y="2701"/>
                    <a:pt x="1824" y="0"/>
                    <a:pt x="0" y="0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753;p74"/>
            <p:cNvSpPr/>
            <p:nvPr/>
          </p:nvSpPr>
          <p:spPr>
            <a:xfrm>
              <a:off x="6416427" y="2859445"/>
              <a:ext cx="202111" cy="221173"/>
            </a:xfrm>
            <a:custGeom>
              <a:avLst/>
              <a:gdLst/>
              <a:ahLst/>
              <a:cxnLst/>
              <a:rect l="l" t="t" r="r" b="b"/>
              <a:pathLst>
                <a:path w="7496" h="8203" extrusionOk="0">
                  <a:moveTo>
                    <a:pt x="7086" y="1"/>
                  </a:moveTo>
                  <a:cubicBezTo>
                    <a:pt x="6522" y="241"/>
                    <a:pt x="5972" y="515"/>
                    <a:pt x="5442" y="821"/>
                  </a:cubicBezTo>
                  <a:cubicBezTo>
                    <a:pt x="2447" y="2550"/>
                    <a:pt x="0" y="5374"/>
                    <a:pt x="1032" y="7164"/>
                  </a:cubicBezTo>
                  <a:cubicBezTo>
                    <a:pt x="1474" y="7928"/>
                    <a:pt x="2355" y="8202"/>
                    <a:pt x="3360" y="8202"/>
                  </a:cubicBezTo>
                  <a:cubicBezTo>
                    <a:pt x="4614" y="8202"/>
                    <a:pt x="6061" y="7775"/>
                    <a:pt x="7084" y="7341"/>
                  </a:cubicBezTo>
                  <a:lnTo>
                    <a:pt x="7496" y="6891"/>
                  </a:lnTo>
                  <a:lnTo>
                    <a:pt x="7084" y="6442"/>
                  </a:lnTo>
                  <a:cubicBezTo>
                    <a:pt x="5724" y="7063"/>
                    <a:pt x="4397" y="7385"/>
                    <a:pt x="3392" y="7385"/>
                  </a:cubicBezTo>
                  <a:cubicBezTo>
                    <a:pt x="2588" y="7385"/>
                    <a:pt x="1990" y="7179"/>
                    <a:pt x="1744" y="6754"/>
                  </a:cubicBezTo>
                  <a:lnTo>
                    <a:pt x="1746" y="6752"/>
                  </a:lnTo>
                  <a:cubicBezTo>
                    <a:pt x="1030" y="5513"/>
                    <a:pt x="3396" y="2581"/>
                    <a:pt x="7086" y="898"/>
                  </a:cubicBezTo>
                  <a:lnTo>
                    <a:pt x="7496" y="448"/>
                  </a:lnTo>
                  <a:lnTo>
                    <a:pt x="7086" y="1"/>
                  </a:ln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54;p74"/>
            <p:cNvSpPr/>
            <p:nvPr/>
          </p:nvSpPr>
          <p:spPr>
            <a:xfrm>
              <a:off x="6607429" y="2836041"/>
              <a:ext cx="171482" cy="221335"/>
            </a:xfrm>
            <a:custGeom>
              <a:avLst/>
              <a:gdLst/>
              <a:ahLst/>
              <a:cxnLst/>
              <a:rect l="l" t="t" r="r" b="b"/>
              <a:pathLst>
                <a:path w="6360" h="8209" extrusionOk="0">
                  <a:moveTo>
                    <a:pt x="3672" y="0"/>
                  </a:moveTo>
                  <a:cubicBezTo>
                    <a:pt x="2439" y="0"/>
                    <a:pt x="1061" y="418"/>
                    <a:pt x="0" y="869"/>
                  </a:cubicBezTo>
                  <a:lnTo>
                    <a:pt x="0" y="1766"/>
                  </a:lnTo>
                  <a:cubicBezTo>
                    <a:pt x="1046" y="1291"/>
                    <a:pt x="2455" y="823"/>
                    <a:pt x="3665" y="823"/>
                  </a:cubicBezTo>
                  <a:cubicBezTo>
                    <a:pt x="3882" y="823"/>
                    <a:pt x="4092" y="838"/>
                    <a:pt x="4293" y="871"/>
                  </a:cubicBezTo>
                  <a:cubicBezTo>
                    <a:pt x="4741" y="943"/>
                    <a:pt x="5144" y="1115"/>
                    <a:pt x="5341" y="1455"/>
                  </a:cubicBezTo>
                  <a:cubicBezTo>
                    <a:pt x="5515" y="1758"/>
                    <a:pt x="5505" y="2173"/>
                    <a:pt x="5323" y="2656"/>
                  </a:cubicBezTo>
                  <a:cubicBezTo>
                    <a:pt x="4600" y="4589"/>
                    <a:pt x="1905" y="6443"/>
                    <a:pt x="0" y="7312"/>
                  </a:cubicBezTo>
                  <a:lnTo>
                    <a:pt x="0" y="8209"/>
                  </a:lnTo>
                  <a:cubicBezTo>
                    <a:pt x="2344" y="7213"/>
                    <a:pt x="5492" y="5006"/>
                    <a:pt x="6174" y="2707"/>
                  </a:cubicBezTo>
                  <a:lnTo>
                    <a:pt x="6172" y="2707"/>
                  </a:lnTo>
                  <a:cubicBezTo>
                    <a:pt x="6359" y="2078"/>
                    <a:pt x="6321" y="1510"/>
                    <a:pt x="6053" y="1044"/>
                  </a:cubicBezTo>
                  <a:cubicBezTo>
                    <a:pt x="5785" y="581"/>
                    <a:pt x="5311" y="264"/>
                    <a:pt x="4672" y="109"/>
                  </a:cubicBezTo>
                  <a:cubicBezTo>
                    <a:pt x="4357" y="33"/>
                    <a:pt x="4020" y="0"/>
                    <a:pt x="3672" y="0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55;p74"/>
            <p:cNvSpPr/>
            <p:nvPr/>
          </p:nvSpPr>
          <p:spPr>
            <a:xfrm>
              <a:off x="6411250" y="2836122"/>
              <a:ext cx="207288" cy="221254"/>
            </a:xfrm>
            <a:custGeom>
              <a:avLst/>
              <a:gdLst/>
              <a:ahLst/>
              <a:cxnLst/>
              <a:rect l="l" t="t" r="r" b="b"/>
              <a:pathLst>
                <a:path w="7688" h="8206" extrusionOk="0">
                  <a:moveTo>
                    <a:pt x="3564" y="0"/>
                  </a:moveTo>
                  <a:cubicBezTo>
                    <a:pt x="2538" y="0"/>
                    <a:pt x="1660" y="286"/>
                    <a:pt x="1224" y="1041"/>
                  </a:cubicBezTo>
                  <a:cubicBezTo>
                    <a:pt x="1" y="3161"/>
                    <a:pt x="3572" y="6634"/>
                    <a:pt x="7276" y="8206"/>
                  </a:cubicBezTo>
                  <a:lnTo>
                    <a:pt x="7688" y="7756"/>
                  </a:lnTo>
                  <a:lnTo>
                    <a:pt x="7276" y="7307"/>
                  </a:lnTo>
                  <a:cubicBezTo>
                    <a:pt x="3772" y="5709"/>
                    <a:pt x="1180" y="2760"/>
                    <a:pt x="1936" y="1452"/>
                  </a:cubicBezTo>
                  <a:lnTo>
                    <a:pt x="1938" y="1452"/>
                  </a:lnTo>
                  <a:cubicBezTo>
                    <a:pt x="2133" y="1110"/>
                    <a:pt x="2536" y="940"/>
                    <a:pt x="2984" y="868"/>
                  </a:cubicBezTo>
                  <a:cubicBezTo>
                    <a:pt x="3185" y="835"/>
                    <a:pt x="3397" y="820"/>
                    <a:pt x="3615" y="820"/>
                  </a:cubicBezTo>
                  <a:cubicBezTo>
                    <a:pt x="4824" y="820"/>
                    <a:pt x="6231" y="1286"/>
                    <a:pt x="7276" y="1763"/>
                  </a:cubicBezTo>
                  <a:lnTo>
                    <a:pt x="7688" y="1313"/>
                  </a:lnTo>
                  <a:lnTo>
                    <a:pt x="7276" y="866"/>
                  </a:lnTo>
                  <a:cubicBezTo>
                    <a:pt x="6141" y="384"/>
                    <a:pt x="4753" y="0"/>
                    <a:pt x="3564" y="0"/>
                  </a:cubicBez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756;p74"/>
            <p:cNvSpPr/>
            <p:nvPr/>
          </p:nvSpPr>
          <p:spPr>
            <a:xfrm>
              <a:off x="6607429" y="2859445"/>
              <a:ext cx="196098" cy="221308"/>
            </a:xfrm>
            <a:custGeom>
              <a:avLst/>
              <a:gdLst/>
              <a:ahLst/>
              <a:cxnLst/>
              <a:rect l="l" t="t" r="r" b="b"/>
              <a:pathLst>
                <a:path w="7273" h="8208" extrusionOk="0">
                  <a:moveTo>
                    <a:pt x="0" y="1"/>
                  </a:moveTo>
                  <a:lnTo>
                    <a:pt x="0" y="898"/>
                  </a:lnTo>
                  <a:cubicBezTo>
                    <a:pt x="3503" y="2496"/>
                    <a:pt x="6097" y="5444"/>
                    <a:pt x="5341" y="6752"/>
                  </a:cubicBezTo>
                  <a:cubicBezTo>
                    <a:pt x="5168" y="7055"/>
                    <a:pt x="4803" y="7254"/>
                    <a:pt x="4293" y="7339"/>
                  </a:cubicBezTo>
                  <a:cubicBezTo>
                    <a:pt x="4093" y="7372"/>
                    <a:pt x="3882" y="7388"/>
                    <a:pt x="3664" y="7388"/>
                  </a:cubicBezTo>
                  <a:cubicBezTo>
                    <a:pt x="2464" y="7388"/>
                    <a:pt x="1051" y="6921"/>
                    <a:pt x="0" y="6442"/>
                  </a:cubicBezTo>
                  <a:lnTo>
                    <a:pt x="0" y="7341"/>
                  </a:lnTo>
                  <a:cubicBezTo>
                    <a:pt x="1058" y="7789"/>
                    <a:pt x="2434" y="8207"/>
                    <a:pt x="3670" y="8207"/>
                  </a:cubicBezTo>
                  <a:cubicBezTo>
                    <a:pt x="4018" y="8207"/>
                    <a:pt x="4356" y="8174"/>
                    <a:pt x="4672" y="8099"/>
                  </a:cubicBezTo>
                  <a:cubicBezTo>
                    <a:pt x="5253" y="7962"/>
                    <a:pt x="5756" y="7678"/>
                    <a:pt x="6053" y="7164"/>
                  </a:cubicBezTo>
                  <a:cubicBezTo>
                    <a:pt x="7272" y="5051"/>
                    <a:pt x="3723" y="1581"/>
                    <a:pt x="0" y="1"/>
                  </a:cubicBez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757;p74"/>
            <p:cNvSpPr/>
            <p:nvPr/>
          </p:nvSpPr>
          <p:spPr>
            <a:xfrm>
              <a:off x="6574184" y="2925152"/>
              <a:ext cx="44407" cy="66543"/>
            </a:xfrm>
            <a:custGeom>
              <a:avLst/>
              <a:gdLst/>
              <a:ahLst/>
              <a:cxnLst/>
              <a:rect l="l" t="t" r="r" b="b"/>
              <a:pathLst>
                <a:path w="1647" h="2468" extrusionOk="0">
                  <a:moveTo>
                    <a:pt x="1235" y="0"/>
                  </a:moveTo>
                  <a:cubicBezTo>
                    <a:pt x="554" y="0"/>
                    <a:pt x="0" y="553"/>
                    <a:pt x="0" y="1234"/>
                  </a:cubicBezTo>
                  <a:cubicBezTo>
                    <a:pt x="0" y="1915"/>
                    <a:pt x="552" y="2467"/>
                    <a:pt x="1235" y="2467"/>
                  </a:cubicBezTo>
                  <a:lnTo>
                    <a:pt x="1647" y="1234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758;p74"/>
            <p:cNvSpPr/>
            <p:nvPr/>
          </p:nvSpPr>
          <p:spPr>
            <a:xfrm>
              <a:off x="6607429" y="2925152"/>
              <a:ext cx="33272" cy="66543"/>
            </a:xfrm>
            <a:custGeom>
              <a:avLst/>
              <a:gdLst/>
              <a:ahLst/>
              <a:cxnLst/>
              <a:rect l="l" t="t" r="r" b="b"/>
              <a:pathLst>
                <a:path w="1234" h="2468" extrusionOk="0">
                  <a:moveTo>
                    <a:pt x="0" y="0"/>
                  </a:moveTo>
                  <a:lnTo>
                    <a:pt x="0" y="2467"/>
                  </a:lnTo>
                  <a:cubicBezTo>
                    <a:pt x="681" y="2467"/>
                    <a:pt x="1233" y="1914"/>
                    <a:pt x="1234" y="1233"/>
                  </a:cubicBezTo>
                  <a:lnTo>
                    <a:pt x="1234" y="1233"/>
                  </a:lnTo>
                  <a:cubicBezTo>
                    <a:pt x="1234" y="1233"/>
                    <a:pt x="1234" y="1234"/>
                    <a:pt x="1234" y="1234"/>
                  </a:cubicBezTo>
                  <a:lnTo>
                    <a:pt x="1234" y="1232"/>
                  </a:lnTo>
                  <a:cubicBezTo>
                    <a:pt x="1234" y="1232"/>
                    <a:pt x="1234" y="1233"/>
                    <a:pt x="1234" y="1233"/>
                  </a:cubicBezTo>
                  <a:lnTo>
                    <a:pt x="1234" y="1233"/>
                  </a:lnTo>
                  <a:cubicBezTo>
                    <a:pt x="1233" y="552"/>
                    <a:pt x="681" y="0"/>
                    <a:pt x="0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759;p74"/>
            <p:cNvSpPr/>
            <p:nvPr/>
          </p:nvSpPr>
          <p:spPr>
            <a:xfrm>
              <a:off x="6463368" y="3113539"/>
              <a:ext cx="22190" cy="22217"/>
            </a:xfrm>
            <a:custGeom>
              <a:avLst/>
              <a:gdLst/>
              <a:ahLst/>
              <a:cxnLst/>
              <a:rect l="l" t="t" r="r" b="b"/>
              <a:pathLst>
                <a:path w="823" h="824" extrusionOk="0">
                  <a:moveTo>
                    <a:pt x="1" y="1"/>
                  </a:moveTo>
                  <a:lnTo>
                    <a:pt x="1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760;p74"/>
            <p:cNvSpPr/>
            <p:nvPr/>
          </p:nvSpPr>
          <p:spPr>
            <a:xfrm>
              <a:off x="6707190" y="2781038"/>
              <a:ext cx="22217" cy="22190"/>
            </a:xfrm>
            <a:custGeom>
              <a:avLst/>
              <a:gdLst/>
              <a:ahLst/>
              <a:cxnLst/>
              <a:rect l="l" t="t" r="r" b="b"/>
              <a:pathLst>
                <a:path w="824" h="823" extrusionOk="0">
                  <a:moveTo>
                    <a:pt x="1" y="1"/>
                  </a:moveTo>
                  <a:lnTo>
                    <a:pt x="1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761;p74"/>
            <p:cNvSpPr/>
            <p:nvPr/>
          </p:nvSpPr>
          <p:spPr>
            <a:xfrm>
              <a:off x="6762571" y="2803201"/>
              <a:ext cx="22190" cy="22217"/>
            </a:xfrm>
            <a:custGeom>
              <a:avLst/>
              <a:gdLst/>
              <a:ahLst/>
              <a:cxnLst/>
              <a:rect l="l" t="t" r="r" b="b"/>
              <a:pathLst>
                <a:path w="823" h="824" extrusionOk="0">
                  <a:moveTo>
                    <a:pt x="0" y="1"/>
                  </a:moveTo>
                  <a:lnTo>
                    <a:pt x="0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762;p74"/>
            <p:cNvSpPr/>
            <p:nvPr/>
          </p:nvSpPr>
          <p:spPr>
            <a:xfrm>
              <a:off x="6430123" y="2792119"/>
              <a:ext cx="22190" cy="22190"/>
            </a:xfrm>
            <a:custGeom>
              <a:avLst/>
              <a:gdLst/>
              <a:ahLst/>
              <a:cxnLst/>
              <a:rect l="l" t="t" r="r" b="b"/>
              <a:pathLst>
                <a:path w="823" h="823" extrusionOk="0">
                  <a:moveTo>
                    <a:pt x="0" y="1"/>
                  </a:moveTo>
                  <a:lnTo>
                    <a:pt x="0" y="823"/>
                  </a:lnTo>
                  <a:lnTo>
                    <a:pt x="822" y="823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763;p74"/>
            <p:cNvSpPr/>
            <p:nvPr/>
          </p:nvSpPr>
          <p:spPr>
            <a:xfrm>
              <a:off x="6751490" y="3102458"/>
              <a:ext cx="22190" cy="22217"/>
            </a:xfrm>
            <a:custGeom>
              <a:avLst/>
              <a:gdLst/>
              <a:ahLst/>
              <a:cxnLst/>
              <a:rect l="l" t="t" r="r" b="b"/>
              <a:pathLst>
                <a:path w="823" h="824" extrusionOk="0">
                  <a:moveTo>
                    <a:pt x="0" y="1"/>
                  </a:moveTo>
                  <a:lnTo>
                    <a:pt x="0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7750;p74"/>
          <p:cNvGrpSpPr/>
          <p:nvPr/>
        </p:nvGrpSpPr>
        <p:grpSpPr>
          <a:xfrm>
            <a:off x="406885" y="2039398"/>
            <a:ext cx="392277" cy="376882"/>
            <a:chOff x="6411250" y="2770010"/>
            <a:chExt cx="392277" cy="376882"/>
          </a:xfrm>
        </p:grpSpPr>
        <p:sp>
          <p:nvSpPr>
            <p:cNvPr id="57" name="Google Shape;7751;p74"/>
            <p:cNvSpPr/>
            <p:nvPr/>
          </p:nvSpPr>
          <p:spPr>
            <a:xfrm>
              <a:off x="6487931" y="2770010"/>
              <a:ext cx="130606" cy="376828"/>
            </a:xfrm>
            <a:custGeom>
              <a:avLst/>
              <a:gdLst/>
              <a:ahLst/>
              <a:cxnLst/>
              <a:rect l="l" t="t" r="r" b="b"/>
              <a:pathLst>
                <a:path w="4844" h="13976" extrusionOk="0">
                  <a:moveTo>
                    <a:pt x="4432" y="0"/>
                  </a:moveTo>
                  <a:cubicBezTo>
                    <a:pt x="3894" y="0"/>
                    <a:pt x="3384" y="252"/>
                    <a:pt x="2933" y="728"/>
                  </a:cubicBezTo>
                  <a:cubicBezTo>
                    <a:pt x="1" y="3814"/>
                    <a:pt x="855" y="13975"/>
                    <a:pt x="4432" y="13975"/>
                  </a:cubicBezTo>
                  <a:lnTo>
                    <a:pt x="4844" y="13564"/>
                  </a:lnTo>
                  <a:lnTo>
                    <a:pt x="4432" y="13153"/>
                  </a:lnTo>
                  <a:cubicBezTo>
                    <a:pt x="4084" y="13153"/>
                    <a:pt x="3729" y="12937"/>
                    <a:pt x="3401" y="12538"/>
                  </a:cubicBezTo>
                  <a:cubicBezTo>
                    <a:pt x="1502" y="10231"/>
                    <a:pt x="1486" y="3761"/>
                    <a:pt x="3401" y="1437"/>
                  </a:cubicBezTo>
                  <a:cubicBezTo>
                    <a:pt x="3729" y="1038"/>
                    <a:pt x="4084" y="823"/>
                    <a:pt x="4432" y="823"/>
                  </a:cubicBezTo>
                  <a:lnTo>
                    <a:pt x="4844" y="412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752;p74"/>
            <p:cNvSpPr/>
            <p:nvPr/>
          </p:nvSpPr>
          <p:spPr>
            <a:xfrm>
              <a:off x="6607429" y="2770010"/>
              <a:ext cx="102835" cy="376882"/>
            </a:xfrm>
            <a:custGeom>
              <a:avLst/>
              <a:gdLst/>
              <a:ahLst/>
              <a:cxnLst/>
              <a:rect l="l" t="t" r="r" b="b"/>
              <a:pathLst>
                <a:path w="3814" h="13978" extrusionOk="0">
                  <a:moveTo>
                    <a:pt x="0" y="0"/>
                  </a:moveTo>
                  <a:lnTo>
                    <a:pt x="0" y="823"/>
                  </a:lnTo>
                  <a:cubicBezTo>
                    <a:pt x="349" y="823"/>
                    <a:pt x="704" y="1038"/>
                    <a:pt x="1032" y="1437"/>
                  </a:cubicBezTo>
                  <a:cubicBezTo>
                    <a:pt x="2921" y="3733"/>
                    <a:pt x="2955" y="10204"/>
                    <a:pt x="1032" y="12540"/>
                  </a:cubicBezTo>
                  <a:cubicBezTo>
                    <a:pt x="704" y="12939"/>
                    <a:pt x="349" y="13155"/>
                    <a:pt x="0" y="13155"/>
                  </a:cubicBezTo>
                  <a:lnTo>
                    <a:pt x="0" y="13977"/>
                  </a:lnTo>
                  <a:cubicBezTo>
                    <a:pt x="2506" y="13977"/>
                    <a:pt x="3814" y="8806"/>
                    <a:pt x="3090" y="4537"/>
                  </a:cubicBezTo>
                  <a:lnTo>
                    <a:pt x="3090" y="4535"/>
                  </a:lnTo>
                  <a:cubicBezTo>
                    <a:pt x="2778" y="2701"/>
                    <a:pt x="1824" y="0"/>
                    <a:pt x="0" y="0"/>
                  </a:cubicBez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753;p74"/>
            <p:cNvSpPr/>
            <p:nvPr/>
          </p:nvSpPr>
          <p:spPr>
            <a:xfrm>
              <a:off x="6416427" y="2859445"/>
              <a:ext cx="202111" cy="221173"/>
            </a:xfrm>
            <a:custGeom>
              <a:avLst/>
              <a:gdLst/>
              <a:ahLst/>
              <a:cxnLst/>
              <a:rect l="l" t="t" r="r" b="b"/>
              <a:pathLst>
                <a:path w="7496" h="8203" extrusionOk="0">
                  <a:moveTo>
                    <a:pt x="7086" y="1"/>
                  </a:moveTo>
                  <a:cubicBezTo>
                    <a:pt x="6522" y="241"/>
                    <a:pt x="5972" y="515"/>
                    <a:pt x="5442" y="821"/>
                  </a:cubicBezTo>
                  <a:cubicBezTo>
                    <a:pt x="2447" y="2550"/>
                    <a:pt x="0" y="5374"/>
                    <a:pt x="1032" y="7164"/>
                  </a:cubicBezTo>
                  <a:cubicBezTo>
                    <a:pt x="1474" y="7928"/>
                    <a:pt x="2355" y="8202"/>
                    <a:pt x="3360" y="8202"/>
                  </a:cubicBezTo>
                  <a:cubicBezTo>
                    <a:pt x="4614" y="8202"/>
                    <a:pt x="6061" y="7775"/>
                    <a:pt x="7084" y="7341"/>
                  </a:cubicBezTo>
                  <a:lnTo>
                    <a:pt x="7496" y="6891"/>
                  </a:lnTo>
                  <a:lnTo>
                    <a:pt x="7084" y="6442"/>
                  </a:lnTo>
                  <a:cubicBezTo>
                    <a:pt x="5724" y="7063"/>
                    <a:pt x="4397" y="7385"/>
                    <a:pt x="3392" y="7385"/>
                  </a:cubicBezTo>
                  <a:cubicBezTo>
                    <a:pt x="2588" y="7385"/>
                    <a:pt x="1990" y="7179"/>
                    <a:pt x="1744" y="6754"/>
                  </a:cubicBezTo>
                  <a:lnTo>
                    <a:pt x="1746" y="6752"/>
                  </a:lnTo>
                  <a:cubicBezTo>
                    <a:pt x="1030" y="5513"/>
                    <a:pt x="3396" y="2581"/>
                    <a:pt x="7086" y="898"/>
                  </a:cubicBezTo>
                  <a:lnTo>
                    <a:pt x="7496" y="448"/>
                  </a:lnTo>
                  <a:lnTo>
                    <a:pt x="7086" y="1"/>
                  </a:ln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754;p74"/>
            <p:cNvSpPr/>
            <p:nvPr/>
          </p:nvSpPr>
          <p:spPr>
            <a:xfrm>
              <a:off x="6607429" y="2836041"/>
              <a:ext cx="171482" cy="221335"/>
            </a:xfrm>
            <a:custGeom>
              <a:avLst/>
              <a:gdLst/>
              <a:ahLst/>
              <a:cxnLst/>
              <a:rect l="l" t="t" r="r" b="b"/>
              <a:pathLst>
                <a:path w="6360" h="8209" extrusionOk="0">
                  <a:moveTo>
                    <a:pt x="3672" y="0"/>
                  </a:moveTo>
                  <a:cubicBezTo>
                    <a:pt x="2439" y="0"/>
                    <a:pt x="1061" y="418"/>
                    <a:pt x="0" y="869"/>
                  </a:cubicBezTo>
                  <a:lnTo>
                    <a:pt x="0" y="1766"/>
                  </a:lnTo>
                  <a:cubicBezTo>
                    <a:pt x="1046" y="1291"/>
                    <a:pt x="2455" y="823"/>
                    <a:pt x="3665" y="823"/>
                  </a:cubicBezTo>
                  <a:cubicBezTo>
                    <a:pt x="3882" y="823"/>
                    <a:pt x="4092" y="838"/>
                    <a:pt x="4293" y="871"/>
                  </a:cubicBezTo>
                  <a:cubicBezTo>
                    <a:pt x="4741" y="943"/>
                    <a:pt x="5144" y="1115"/>
                    <a:pt x="5341" y="1455"/>
                  </a:cubicBezTo>
                  <a:cubicBezTo>
                    <a:pt x="5515" y="1758"/>
                    <a:pt x="5505" y="2173"/>
                    <a:pt x="5323" y="2656"/>
                  </a:cubicBezTo>
                  <a:cubicBezTo>
                    <a:pt x="4600" y="4589"/>
                    <a:pt x="1905" y="6443"/>
                    <a:pt x="0" y="7312"/>
                  </a:cubicBezTo>
                  <a:lnTo>
                    <a:pt x="0" y="8209"/>
                  </a:lnTo>
                  <a:cubicBezTo>
                    <a:pt x="2344" y="7213"/>
                    <a:pt x="5492" y="5006"/>
                    <a:pt x="6174" y="2707"/>
                  </a:cubicBezTo>
                  <a:lnTo>
                    <a:pt x="6172" y="2707"/>
                  </a:lnTo>
                  <a:cubicBezTo>
                    <a:pt x="6359" y="2078"/>
                    <a:pt x="6321" y="1510"/>
                    <a:pt x="6053" y="1044"/>
                  </a:cubicBezTo>
                  <a:cubicBezTo>
                    <a:pt x="5785" y="581"/>
                    <a:pt x="5311" y="264"/>
                    <a:pt x="4672" y="109"/>
                  </a:cubicBezTo>
                  <a:cubicBezTo>
                    <a:pt x="4357" y="33"/>
                    <a:pt x="4020" y="0"/>
                    <a:pt x="3672" y="0"/>
                  </a:cubicBez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755;p74"/>
            <p:cNvSpPr/>
            <p:nvPr/>
          </p:nvSpPr>
          <p:spPr>
            <a:xfrm>
              <a:off x="6411250" y="2836122"/>
              <a:ext cx="207288" cy="221254"/>
            </a:xfrm>
            <a:custGeom>
              <a:avLst/>
              <a:gdLst/>
              <a:ahLst/>
              <a:cxnLst/>
              <a:rect l="l" t="t" r="r" b="b"/>
              <a:pathLst>
                <a:path w="7688" h="8206" extrusionOk="0">
                  <a:moveTo>
                    <a:pt x="3564" y="0"/>
                  </a:moveTo>
                  <a:cubicBezTo>
                    <a:pt x="2538" y="0"/>
                    <a:pt x="1660" y="286"/>
                    <a:pt x="1224" y="1041"/>
                  </a:cubicBezTo>
                  <a:cubicBezTo>
                    <a:pt x="1" y="3161"/>
                    <a:pt x="3572" y="6634"/>
                    <a:pt x="7276" y="8206"/>
                  </a:cubicBezTo>
                  <a:lnTo>
                    <a:pt x="7688" y="7756"/>
                  </a:lnTo>
                  <a:lnTo>
                    <a:pt x="7276" y="7307"/>
                  </a:lnTo>
                  <a:cubicBezTo>
                    <a:pt x="3772" y="5709"/>
                    <a:pt x="1180" y="2760"/>
                    <a:pt x="1936" y="1452"/>
                  </a:cubicBezTo>
                  <a:lnTo>
                    <a:pt x="1938" y="1452"/>
                  </a:lnTo>
                  <a:cubicBezTo>
                    <a:pt x="2133" y="1110"/>
                    <a:pt x="2536" y="940"/>
                    <a:pt x="2984" y="868"/>
                  </a:cubicBezTo>
                  <a:cubicBezTo>
                    <a:pt x="3185" y="835"/>
                    <a:pt x="3397" y="820"/>
                    <a:pt x="3615" y="820"/>
                  </a:cubicBezTo>
                  <a:cubicBezTo>
                    <a:pt x="4824" y="820"/>
                    <a:pt x="6231" y="1286"/>
                    <a:pt x="7276" y="1763"/>
                  </a:cubicBezTo>
                  <a:lnTo>
                    <a:pt x="7688" y="1313"/>
                  </a:lnTo>
                  <a:lnTo>
                    <a:pt x="7276" y="866"/>
                  </a:lnTo>
                  <a:cubicBezTo>
                    <a:pt x="6141" y="384"/>
                    <a:pt x="4753" y="0"/>
                    <a:pt x="3564" y="0"/>
                  </a:cubicBez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756;p74"/>
            <p:cNvSpPr/>
            <p:nvPr/>
          </p:nvSpPr>
          <p:spPr>
            <a:xfrm>
              <a:off x="6607429" y="2859445"/>
              <a:ext cx="196098" cy="221308"/>
            </a:xfrm>
            <a:custGeom>
              <a:avLst/>
              <a:gdLst/>
              <a:ahLst/>
              <a:cxnLst/>
              <a:rect l="l" t="t" r="r" b="b"/>
              <a:pathLst>
                <a:path w="7273" h="8208" extrusionOk="0">
                  <a:moveTo>
                    <a:pt x="0" y="1"/>
                  </a:moveTo>
                  <a:lnTo>
                    <a:pt x="0" y="898"/>
                  </a:lnTo>
                  <a:cubicBezTo>
                    <a:pt x="3503" y="2496"/>
                    <a:pt x="6097" y="5444"/>
                    <a:pt x="5341" y="6752"/>
                  </a:cubicBezTo>
                  <a:cubicBezTo>
                    <a:pt x="5168" y="7055"/>
                    <a:pt x="4803" y="7254"/>
                    <a:pt x="4293" y="7339"/>
                  </a:cubicBezTo>
                  <a:cubicBezTo>
                    <a:pt x="4093" y="7372"/>
                    <a:pt x="3882" y="7388"/>
                    <a:pt x="3664" y="7388"/>
                  </a:cubicBezTo>
                  <a:cubicBezTo>
                    <a:pt x="2464" y="7388"/>
                    <a:pt x="1051" y="6921"/>
                    <a:pt x="0" y="6442"/>
                  </a:cubicBezTo>
                  <a:lnTo>
                    <a:pt x="0" y="7341"/>
                  </a:lnTo>
                  <a:cubicBezTo>
                    <a:pt x="1058" y="7789"/>
                    <a:pt x="2434" y="8207"/>
                    <a:pt x="3670" y="8207"/>
                  </a:cubicBezTo>
                  <a:cubicBezTo>
                    <a:pt x="4018" y="8207"/>
                    <a:pt x="4356" y="8174"/>
                    <a:pt x="4672" y="8099"/>
                  </a:cubicBezTo>
                  <a:cubicBezTo>
                    <a:pt x="5253" y="7962"/>
                    <a:pt x="5756" y="7678"/>
                    <a:pt x="6053" y="7164"/>
                  </a:cubicBezTo>
                  <a:cubicBezTo>
                    <a:pt x="7272" y="5051"/>
                    <a:pt x="3723" y="1581"/>
                    <a:pt x="0" y="1"/>
                  </a:cubicBez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757;p74"/>
            <p:cNvSpPr/>
            <p:nvPr/>
          </p:nvSpPr>
          <p:spPr>
            <a:xfrm>
              <a:off x="6574184" y="2925152"/>
              <a:ext cx="44407" cy="66543"/>
            </a:xfrm>
            <a:custGeom>
              <a:avLst/>
              <a:gdLst/>
              <a:ahLst/>
              <a:cxnLst/>
              <a:rect l="l" t="t" r="r" b="b"/>
              <a:pathLst>
                <a:path w="1647" h="2468" extrusionOk="0">
                  <a:moveTo>
                    <a:pt x="1235" y="0"/>
                  </a:moveTo>
                  <a:cubicBezTo>
                    <a:pt x="554" y="0"/>
                    <a:pt x="0" y="553"/>
                    <a:pt x="0" y="1234"/>
                  </a:cubicBezTo>
                  <a:cubicBezTo>
                    <a:pt x="0" y="1915"/>
                    <a:pt x="552" y="2467"/>
                    <a:pt x="1235" y="2467"/>
                  </a:cubicBezTo>
                  <a:lnTo>
                    <a:pt x="1647" y="1234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758;p74"/>
            <p:cNvSpPr/>
            <p:nvPr/>
          </p:nvSpPr>
          <p:spPr>
            <a:xfrm>
              <a:off x="6607429" y="2925152"/>
              <a:ext cx="33272" cy="66543"/>
            </a:xfrm>
            <a:custGeom>
              <a:avLst/>
              <a:gdLst/>
              <a:ahLst/>
              <a:cxnLst/>
              <a:rect l="l" t="t" r="r" b="b"/>
              <a:pathLst>
                <a:path w="1234" h="2468" extrusionOk="0">
                  <a:moveTo>
                    <a:pt x="0" y="0"/>
                  </a:moveTo>
                  <a:lnTo>
                    <a:pt x="0" y="2467"/>
                  </a:lnTo>
                  <a:cubicBezTo>
                    <a:pt x="681" y="2467"/>
                    <a:pt x="1233" y="1914"/>
                    <a:pt x="1234" y="1233"/>
                  </a:cubicBezTo>
                  <a:lnTo>
                    <a:pt x="1234" y="1233"/>
                  </a:lnTo>
                  <a:cubicBezTo>
                    <a:pt x="1234" y="1233"/>
                    <a:pt x="1234" y="1234"/>
                    <a:pt x="1234" y="1234"/>
                  </a:cubicBezTo>
                  <a:lnTo>
                    <a:pt x="1234" y="1232"/>
                  </a:lnTo>
                  <a:cubicBezTo>
                    <a:pt x="1234" y="1232"/>
                    <a:pt x="1234" y="1233"/>
                    <a:pt x="1234" y="1233"/>
                  </a:cubicBezTo>
                  <a:lnTo>
                    <a:pt x="1234" y="1233"/>
                  </a:lnTo>
                  <a:cubicBezTo>
                    <a:pt x="1233" y="552"/>
                    <a:pt x="681" y="0"/>
                    <a:pt x="0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759;p74"/>
            <p:cNvSpPr/>
            <p:nvPr/>
          </p:nvSpPr>
          <p:spPr>
            <a:xfrm>
              <a:off x="6463368" y="3113539"/>
              <a:ext cx="22190" cy="22217"/>
            </a:xfrm>
            <a:custGeom>
              <a:avLst/>
              <a:gdLst/>
              <a:ahLst/>
              <a:cxnLst/>
              <a:rect l="l" t="t" r="r" b="b"/>
              <a:pathLst>
                <a:path w="823" h="824" extrusionOk="0">
                  <a:moveTo>
                    <a:pt x="1" y="1"/>
                  </a:moveTo>
                  <a:lnTo>
                    <a:pt x="1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E42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760;p74"/>
            <p:cNvSpPr/>
            <p:nvPr/>
          </p:nvSpPr>
          <p:spPr>
            <a:xfrm>
              <a:off x="6707190" y="2781038"/>
              <a:ext cx="22217" cy="22190"/>
            </a:xfrm>
            <a:custGeom>
              <a:avLst/>
              <a:gdLst/>
              <a:ahLst/>
              <a:cxnLst/>
              <a:rect l="l" t="t" r="r" b="b"/>
              <a:pathLst>
                <a:path w="824" h="823" extrusionOk="0">
                  <a:moveTo>
                    <a:pt x="1" y="1"/>
                  </a:moveTo>
                  <a:lnTo>
                    <a:pt x="1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761;p74"/>
            <p:cNvSpPr/>
            <p:nvPr/>
          </p:nvSpPr>
          <p:spPr>
            <a:xfrm>
              <a:off x="6762571" y="2803201"/>
              <a:ext cx="22190" cy="22217"/>
            </a:xfrm>
            <a:custGeom>
              <a:avLst/>
              <a:gdLst/>
              <a:ahLst/>
              <a:cxnLst/>
              <a:rect l="l" t="t" r="r" b="b"/>
              <a:pathLst>
                <a:path w="823" h="824" extrusionOk="0">
                  <a:moveTo>
                    <a:pt x="0" y="1"/>
                  </a:moveTo>
                  <a:lnTo>
                    <a:pt x="0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762;p74"/>
            <p:cNvSpPr/>
            <p:nvPr/>
          </p:nvSpPr>
          <p:spPr>
            <a:xfrm>
              <a:off x="6430123" y="2792119"/>
              <a:ext cx="22190" cy="22190"/>
            </a:xfrm>
            <a:custGeom>
              <a:avLst/>
              <a:gdLst/>
              <a:ahLst/>
              <a:cxnLst/>
              <a:rect l="l" t="t" r="r" b="b"/>
              <a:pathLst>
                <a:path w="823" h="823" extrusionOk="0">
                  <a:moveTo>
                    <a:pt x="0" y="1"/>
                  </a:moveTo>
                  <a:lnTo>
                    <a:pt x="0" y="823"/>
                  </a:lnTo>
                  <a:lnTo>
                    <a:pt x="822" y="823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00B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763;p74"/>
            <p:cNvSpPr/>
            <p:nvPr/>
          </p:nvSpPr>
          <p:spPr>
            <a:xfrm>
              <a:off x="6751490" y="3102458"/>
              <a:ext cx="22190" cy="22217"/>
            </a:xfrm>
            <a:custGeom>
              <a:avLst/>
              <a:gdLst/>
              <a:ahLst/>
              <a:cxnLst/>
              <a:rect l="l" t="t" r="r" b="b"/>
              <a:pathLst>
                <a:path w="823" h="824" extrusionOk="0">
                  <a:moveTo>
                    <a:pt x="0" y="1"/>
                  </a:moveTo>
                  <a:lnTo>
                    <a:pt x="0" y="823"/>
                  </a:lnTo>
                  <a:lnTo>
                    <a:pt x="823" y="823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rgbClr val="5CC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71432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299863" y="424282"/>
            <a:ext cx="3322200" cy="4719218"/>
          </a:xfrm>
        </p:spPr>
        <p:txBody>
          <a:bodyPr/>
          <a:lstStyle/>
          <a:p>
            <a:pPr marL="165100" indent="0">
              <a:buNone/>
            </a:pPr>
            <a:r>
              <a:rPr lang="ru-RU" dirty="0"/>
              <a:t>Способность защищать золи от коагуляции количественно выражают защитным числом (</a:t>
            </a:r>
            <a:r>
              <a:rPr lang="en-US" dirty="0"/>
              <a:t>S</a:t>
            </a:r>
            <a:r>
              <a:rPr lang="ru-RU" dirty="0"/>
              <a:t>), равным числу миллиграммов сухого ВМС, защищающего 10 мл золя от коагуляции при добавлении к золю 1 мл 10%-</a:t>
            </a:r>
            <a:r>
              <a:rPr lang="ru-RU" dirty="0" err="1"/>
              <a:t>ного</a:t>
            </a:r>
            <a:r>
              <a:rPr lang="ru-RU" dirty="0"/>
              <a:t> раствора </a:t>
            </a:r>
            <a:r>
              <a:rPr lang="en-US" dirty="0" err="1" smtClean="0"/>
              <a:t>NaCl</a:t>
            </a:r>
            <a:endParaRPr lang="ru-RU" dirty="0" smtClean="0"/>
          </a:p>
          <a:p>
            <a:pPr marL="165100" indent="0">
              <a:buNone/>
            </a:pPr>
            <a:r>
              <a:rPr lang="ru-RU" dirty="0"/>
              <a:t>В зависимости от природы золя защитное число называют «золотым», если оно относится к золю золота, 2 серебряным» - к золю серебра, «железным» - к золю </a:t>
            </a:r>
            <a:r>
              <a:rPr lang="en-US" dirty="0"/>
              <a:t>Fe</a:t>
            </a:r>
            <a:r>
              <a:rPr lang="ru-RU" dirty="0"/>
              <a:t>(</a:t>
            </a:r>
            <a:r>
              <a:rPr lang="en-US" dirty="0"/>
              <a:t>OH</a:t>
            </a:r>
            <a:r>
              <a:rPr lang="ru-RU" dirty="0"/>
              <a:t>)</a:t>
            </a:r>
            <a:r>
              <a:rPr lang="ru-RU" baseline="-25000" dirty="0"/>
              <a:t>3</a:t>
            </a:r>
            <a:r>
              <a:rPr lang="ru-RU" dirty="0"/>
              <a:t>и т.д. Очевидно, что чем больше величина защитного числа, тем слабее защитное действие данного ВМС. Наиболее сильным защитным действием обладают белки: желатин, </a:t>
            </a:r>
            <a:r>
              <a:rPr lang="ru-RU" dirty="0" err="1"/>
              <a:t>казеинат</a:t>
            </a:r>
            <a:r>
              <a:rPr lang="ru-RU" dirty="0"/>
              <a:t> натрия (защитные золотые числа 0,01-0,1), а более слабым – крахмал, декстрин, сапонины (защитные золотые числа 20-45).</a:t>
            </a:r>
          </a:p>
          <a:p>
            <a:pPr marL="16510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 descr="C:\Users\User\Downloads\2023-10-17_10-23-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38" y="1662112"/>
            <a:ext cx="34956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5660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ru-RU" dirty="0"/>
                  <a:t>Пример 2. Рассчитайте «железное число», если на «защиту» 5 мл золя </a:t>
                </a:r>
                <a:r>
                  <a:rPr lang="en-US" dirty="0"/>
                  <a:t>Fe</a:t>
                </a:r>
                <a:r>
                  <a:rPr lang="ru-RU" dirty="0"/>
                  <a:t>(</a:t>
                </a:r>
                <a:r>
                  <a:rPr lang="en-US" dirty="0"/>
                  <a:t>OH</a:t>
                </a:r>
                <a:r>
                  <a:rPr lang="ru-RU" dirty="0"/>
                  <a:t>)</a:t>
                </a:r>
                <a:r>
                  <a:rPr lang="ru-RU" baseline="-25000" dirty="0"/>
                  <a:t>3</a:t>
                </a:r>
                <a:r>
                  <a:rPr lang="ru-RU" dirty="0"/>
                  <a:t>пошло 2 мл 0,001% раствора желатина. Плотность раствора принять равной 1 г/мл.</a:t>
                </a:r>
              </a:p>
              <a:p>
                <a:pPr algn="just"/>
                <a:r>
                  <a:rPr lang="ru-RU" dirty="0"/>
                  <a:t>Решение: концентрация желатина равна 0,001 г/100мл;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(жел.)</m:t>
                            </m:r>
                          </m:sub>
                        </m:sSub>
                        <m:r>
                          <a:rPr lang="ru-RU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(жел.)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(золя)</m:t>
                            </m:r>
                          </m:sub>
                        </m:sSub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0,001/100∙2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=0,000004 г=0,004 мг.</m:t>
                    </m:r>
                  </m:oMath>
                </a14:m>
                <a:endParaRPr lang="ru-RU" dirty="0"/>
              </a:p>
              <a:p>
                <a:pPr algn="just"/>
                <a:r>
                  <a:rPr lang="ru-RU" dirty="0"/>
                  <a:t>0,004 мг желатин защищают 1 мл золя, а литр золя будет защищать желатин, массой 4 мг.</a:t>
                </a:r>
              </a:p>
              <a:p>
                <a:pPr algn="just"/>
                <a:r>
                  <a:rPr lang="ru-RU" dirty="0"/>
                  <a:t>Ответ: 4 мг золя.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r="-7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5224;p57"/>
          <p:cNvSpPr/>
          <p:nvPr/>
        </p:nvSpPr>
        <p:spPr>
          <a:xfrm>
            <a:off x="5189863" y="1388449"/>
            <a:ext cx="2892600" cy="2892600"/>
          </a:xfrm>
          <a:prstGeom prst="ellipse">
            <a:avLst/>
          </a:prstGeom>
          <a:gradFill>
            <a:gsLst>
              <a:gs pos="0">
                <a:srgbClr val="EEE3FF">
                  <a:alpha val="5490"/>
                </a:srgbClr>
              </a:gs>
              <a:gs pos="100000">
                <a:srgbClr val="EEE3FF">
                  <a:alpha val="1843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3349;p45"/>
          <p:cNvGrpSpPr/>
          <p:nvPr/>
        </p:nvGrpSpPr>
        <p:grpSpPr>
          <a:xfrm>
            <a:off x="4637519" y="1350248"/>
            <a:ext cx="3928624" cy="2777955"/>
            <a:chOff x="416436" y="1366490"/>
            <a:chExt cx="3906357" cy="2762211"/>
          </a:xfrm>
        </p:grpSpPr>
        <p:sp>
          <p:nvSpPr>
            <p:cNvPr id="6" name="Google Shape;3350;p45"/>
            <p:cNvSpPr/>
            <p:nvPr/>
          </p:nvSpPr>
          <p:spPr>
            <a:xfrm>
              <a:off x="1596885" y="1849359"/>
              <a:ext cx="4625" cy="1916"/>
            </a:xfrm>
            <a:custGeom>
              <a:avLst/>
              <a:gdLst/>
              <a:ahLst/>
              <a:cxnLst/>
              <a:rect l="l" t="t" r="r" b="b"/>
              <a:pathLst>
                <a:path w="70" h="29" extrusionOk="0">
                  <a:moveTo>
                    <a:pt x="0" y="29"/>
                  </a:moveTo>
                  <a:cubicBezTo>
                    <a:pt x="28" y="15"/>
                    <a:pt x="42" y="15"/>
                    <a:pt x="70" y="1"/>
                  </a:cubicBezTo>
                  <a:cubicBezTo>
                    <a:pt x="42" y="15"/>
                    <a:pt x="28" y="15"/>
                    <a:pt x="0" y="29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51;p45"/>
            <p:cNvSpPr/>
            <p:nvPr/>
          </p:nvSpPr>
          <p:spPr>
            <a:xfrm>
              <a:off x="1787615" y="1755348"/>
              <a:ext cx="48888" cy="64612"/>
            </a:xfrm>
            <a:custGeom>
              <a:avLst/>
              <a:gdLst/>
              <a:ahLst/>
              <a:cxnLst/>
              <a:rect l="l" t="t" r="r" b="b"/>
              <a:pathLst>
                <a:path w="740" h="978" extrusionOk="0">
                  <a:moveTo>
                    <a:pt x="559" y="1"/>
                  </a:moveTo>
                  <a:cubicBezTo>
                    <a:pt x="377" y="57"/>
                    <a:pt x="196" y="99"/>
                    <a:pt x="1" y="127"/>
                  </a:cubicBezTo>
                  <a:cubicBezTo>
                    <a:pt x="29" y="252"/>
                    <a:pt x="56" y="419"/>
                    <a:pt x="98" y="657"/>
                  </a:cubicBezTo>
                  <a:cubicBezTo>
                    <a:pt x="140" y="601"/>
                    <a:pt x="182" y="573"/>
                    <a:pt x="238" y="545"/>
                  </a:cubicBezTo>
                  <a:cubicBezTo>
                    <a:pt x="263" y="540"/>
                    <a:pt x="287" y="538"/>
                    <a:pt x="309" y="538"/>
                  </a:cubicBezTo>
                  <a:cubicBezTo>
                    <a:pt x="409" y="538"/>
                    <a:pt x="475" y="585"/>
                    <a:pt x="475" y="643"/>
                  </a:cubicBezTo>
                  <a:cubicBezTo>
                    <a:pt x="475" y="689"/>
                    <a:pt x="446" y="716"/>
                    <a:pt x="389" y="716"/>
                  </a:cubicBezTo>
                  <a:cubicBezTo>
                    <a:pt x="377" y="716"/>
                    <a:pt x="364" y="715"/>
                    <a:pt x="349" y="712"/>
                  </a:cubicBezTo>
                  <a:cubicBezTo>
                    <a:pt x="294" y="712"/>
                    <a:pt x="252" y="684"/>
                    <a:pt x="210" y="643"/>
                  </a:cubicBezTo>
                  <a:cubicBezTo>
                    <a:pt x="168" y="712"/>
                    <a:pt x="112" y="768"/>
                    <a:pt x="56" y="824"/>
                  </a:cubicBezTo>
                  <a:cubicBezTo>
                    <a:pt x="154" y="908"/>
                    <a:pt x="294" y="963"/>
                    <a:pt x="419" y="977"/>
                  </a:cubicBezTo>
                  <a:cubicBezTo>
                    <a:pt x="503" y="977"/>
                    <a:pt x="586" y="936"/>
                    <a:pt x="642" y="880"/>
                  </a:cubicBezTo>
                  <a:cubicBezTo>
                    <a:pt x="712" y="796"/>
                    <a:pt x="740" y="698"/>
                    <a:pt x="740" y="587"/>
                  </a:cubicBezTo>
                  <a:cubicBezTo>
                    <a:pt x="726" y="517"/>
                    <a:pt x="698" y="447"/>
                    <a:pt x="642" y="392"/>
                  </a:cubicBezTo>
                  <a:cubicBezTo>
                    <a:pt x="559" y="336"/>
                    <a:pt x="461" y="308"/>
                    <a:pt x="363" y="308"/>
                  </a:cubicBezTo>
                  <a:cubicBezTo>
                    <a:pt x="335" y="308"/>
                    <a:pt x="294" y="308"/>
                    <a:pt x="266" y="322"/>
                  </a:cubicBezTo>
                  <a:lnTo>
                    <a:pt x="266" y="294"/>
                  </a:lnTo>
                  <a:cubicBezTo>
                    <a:pt x="377" y="252"/>
                    <a:pt x="503" y="238"/>
                    <a:pt x="614" y="238"/>
                  </a:cubicBezTo>
                  <a:cubicBezTo>
                    <a:pt x="586" y="154"/>
                    <a:pt x="573" y="71"/>
                    <a:pt x="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52;p45"/>
            <p:cNvSpPr/>
            <p:nvPr/>
          </p:nvSpPr>
          <p:spPr>
            <a:xfrm>
              <a:off x="1588561" y="1697343"/>
              <a:ext cx="67320" cy="101674"/>
            </a:xfrm>
            <a:custGeom>
              <a:avLst/>
              <a:gdLst/>
              <a:ahLst/>
              <a:cxnLst/>
              <a:rect l="l" t="t" r="r" b="b"/>
              <a:pathLst>
                <a:path w="1019" h="1539" extrusionOk="0">
                  <a:moveTo>
                    <a:pt x="796" y="0"/>
                  </a:moveTo>
                  <a:cubicBezTo>
                    <a:pt x="740" y="14"/>
                    <a:pt x="684" y="42"/>
                    <a:pt x="628" y="70"/>
                  </a:cubicBezTo>
                  <a:cubicBezTo>
                    <a:pt x="545" y="112"/>
                    <a:pt x="475" y="182"/>
                    <a:pt x="405" y="251"/>
                  </a:cubicBezTo>
                  <a:cubicBezTo>
                    <a:pt x="308" y="335"/>
                    <a:pt x="224" y="447"/>
                    <a:pt x="154" y="558"/>
                  </a:cubicBezTo>
                  <a:cubicBezTo>
                    <a:pt x="98" y="642"/>
                    <a:pt x="70" y="726"/>
                    <a:pt x="43" y="809"/>
                  </a:cubicBezTo>
                  <a:cubicBezTo>
                    <a:pt x="1" y="963"/>
                    <a:pt x="1" y="1116"/>
                    <a:pt x="43" y="1256"/>
                  </a:cubicBezTo>
                  <a:cubicBezTo>
                    <a:pt x="57" y="1311"/>
                    <a:pt x="84" y="1353"/>
                    <a:pt x="112" y="1395"/>
                  </a:cubicBezTo>
                  <a:cubicBezTo>
                    <a:pt x="140" y="1423"/>
                    <a:pt x="168" y="1451"/>
                    <a:pt x="210" y="1465"/>
                  </a:cubicBezTo>
                  <a:cubicBezTo>
                    <a:pt x="291" y="1511"/>
                    <a:pt x="381" y="1538"/>
                    <a:pt x="473" y="1538"/>
                  </a:cubicBezTo>
                  <a:cubicBezTo>
                    <a:pt x="492" y="1538"/>
                    <a:pt x="512" y="1537"/>
                    <a:pt x="531" y="1535"/>
                  </a:cubicBezTo>
                  <a:cubicBezTo>
                    <a:pt x="628" y="1521"/>
                    <a:pt x="726" y="1479"/>
                    <a:pt x="810" y="1423"/>
                  </a:cubicBezTo>
                  <a:cubicBezTo>
                    <a:pt x="893" y="1381"/>
                    <a:pt x="963" y="1325"/>
                    <a:pt x="1019" y="1270"/>
                  </a:cubicBezTo>
                  <a:lnTo>
                    <a:pt x="852" y="935"/>
                  </a:lnTo>
                  <a:cubicBezTo>
                    <a:pt x="838" y="963"/>
                    <a:pt x="824" y="991"/>
                    <a:pt x="810" y="1005"/>
                  </a:cubicBezTo>
                  <a:cubicBezTo>
                    <a:pt x="754" y="1074"/>
                    <a:pt x="670" y="1130"/>
                    <a:pt x="587" y="1158"/>
                  </a:cubicBezTo>
                  <a:lnTo>
                    <a:pt x="531" y="1158"/>
                  </a:lnTo>
                  <a:cubicBezTo>
                    <a:pt x="447" y="1116"/>
                    <a:pt x="419" y="1032"/>
                    <a:pt x="447" y="893"/>
                  </a:cubicBezTo>
                  <a:cubicBezTo>
                    <a:pt x="475" y="809"/>
                    <a:pt x="517" y="726"/>
                    <a:pt x="587" y="656"/>
                  </a:cubicBezTo>
                  <a:cubicBezTo>
                    <a:pt x="656" y="600"/>
                    <a:pt x="726" y="572"/>
                    <a:pt x="824" y="544"/>
                  </a:cubicBezTo>
                  <a:lnTo>
                    <a:pt x="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53;p45"/>
            <p:cNvSpPr/>
            <p:nvPr/>
          </p:nvSpPr>
          <p:spPr>
            <a:xfrm>
              <a:off x="1704703" y="1664179"/>
              <a:ext cx="62696" cy="124466"/>
            </a:xfrm>
            <a:custGeom>
              <a:avLst/>
              <a:gdLst/>
              <a:ahLst/>
              <a:cxnLst/>
              <a:rect l="l" t="t" r="r" b="b"/>
              <a:pathLst>
                <a:path w="949" h="1884" extrusionOk="0">
                  <a:moveTo>
                    <a:pt x="363" y="0"/>
                  </a:moveTo>
                  <a:cubicBezTo>
                    <a:pt x="237" y="70"/>
                    <a:pt x="126" y="126"/>
                    <a:pt x="0" y="167"/>
                  </a:cubicBezTo>
                  <a:cubicBezTo>
                    <a:pt x="56" y="697"/>
                    <a:pt x="98" y="1269"/>
                    <a:pt x="126" y="1869"/>
                  </a:cubicBezTo>
                  <a:lnTo>
                    <a:pt x="279" y="1785"/>
                  </a:lnTo>
                  <a:lnTo>
                    <a:pt x="461" y="1674"/>
                  </a:lnTo>
                  <a:cubicBezTo>
                    <a:pt x="433" y="1465"/>
                    <a:pt x="433" y="1325"/>
                    <a:pt x="433" y="1283"/>
                  </a:cubicBezTo>
                  <a:lnTo>
                    <a:pt x="600" y="1186"/>
                  </a:lnTo>
                  <a:cubicBezTo>
                    <a:pt x="614" y="1520"/>
                    <a:pt x="642" y="1744"/>
                    <a:pt x="656" y="1883"/>
                  </a:cubicBezTo>
                  <a:cubicBezTo>
                    <a:pt x="740" y="1813"/>
                    <a:pt x="823" y="1744"/>
                    <a:pt x="921" y="1674"/>
                  </a:cubicBezTo>
                  <a:lnTo>
                    <a:pt x="949" y="1660"/>
                  </a:lnTo>
                  <a:cubicBezTo>
                    <a:pt x="907" y="1325"/>
                    <a:pt x="893" y="767"/>
                    <a:pt x="879" y="0"/>
                  </a:cubicBezTo>
                  <a:cubicBezTo>
                    <a:pt x="767" y="70"/>
                    <a:pt x="642" y="140"/>
                    <a:pt x="530" y="181"/>
                  </a:cubicBezTo>
                  <a:cubicBezTo>
                    <a:pt x="558" y="446"/>
                    <a:pt x="586" y="656"/>
                    <a:pt x="586" y="795"/>
                  </a:cubicBezTo>
                  <a:lnTo>
                    <a:pt x="488" y="851"/>
                  </a:lnTo>
                  <a:cubicBezTo>
                    <a:pt x="461" y="865"/>
                    <a:pt x="433" y="893"/>
                    <a:pt x="419" y="907"/>
                  </a:cubicBezTo>
                  <a:cubicBezTo>
                    <a:pt x="391" y="600"/>
                    <a:pt x="363" y="307"/>
                    <a:pt x="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54;p45"/>
            <p:cNvSpPr/>
            <p:nvPr/>
          </p:nvSpPr>
          <p:spPr>
            <a:xfrm>
              <a:off x="1658590" y="1771270"/>
              <a:ext cx="48954" cy="57873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363" y="1"/>
                  </a:moveTo>
                  <a:cubicBezTo>
                    <a:pt x="336" y="1"/>
                    <a:pt x="308" y="4"/>
                    <a:pt x="280" y="11"/>
                  </a:cubicBezTo>
                  <a:cubicBezTo>
                    <a:pt x="140" y="25"/>
                    <a:pt x="43" y="137"/>
                    <a:pt x="1" y="262"/>
                  </a:cubicBezTo>
                  <a:cubicBezTo>
                    <a:pt x="1" y="332"/>
                    <a:pt x="15" y="416"/>
                    <a:pt x="57" y="471"/>
                  </a:cubicBezTo>
                  <a:cubicBezTo>
                    <a:pt x="126" y="430"/>
                    <a:pt x="196" y="402"/>
                    <a:pt x="280" y="388"/>
                  </a:cubicBezTo>
                  <a:cubicBezTo>
                    <a:pt x="266" y="374"/>
                    <a:pt x="266" y="360"/>
                    <a:pt x="252" y="332"/>
                  </a:cubicBezTo>
                  <a:cubicBezTo>
                    <a:pt x="238" y="304"/>
                    <a:pt x="252" y="276"/>
                    <a:pt x="280" y="248"/>
                  </a:cubicBezTo>
                  <a:cubicBezTo>
                    <a:pt x="322" y="248"/>
                    <a:pt x="350" y="262"/>
                    <a:pt x="350" y="290"/>
                  </a:cubicBezTo>
                  <a:cubicBezTo>
                    <a:pt x="350" y="304"/>
                    <a:pt x="350" y="318"/>
                    <a:pt x="350" y="346"/>
                  </a:cubicBezTo>
                  <a:cubicBezTo>
                    <a:pt x="322" y="443"/>
                    <a:pt x="266" y="541"/>
                    <a:pt x="196" y="639"/>
                  </a:cubicBezTo>
                  <a:cubicBezTo>
                    <a:pt x="140" y="708"/>
                    <a:pt x="126" y="806"/>
                    <a:pt x="182" y="876"/>
                  </a:cubicBezTo>
                  <a:cubicBezTo>
                    <a:pt x="238" y="806"/>
                    <a:pt x="405" y="778"/>
                    <a:pt x="684" y="778"/>
                  </a:cubicBezTo>
                  <a:cubicBezTo>
                    <a:pt x="684" y="695"/>
                    <a:pt x="698" y="611"/>
                    <a:pt x="740" y="541"/>
                  </a:cubicBezTo>
                  <a:cubicBezTo>
                    <a:pt x="714" y="537"/>
                    <a:pt x="689" y="536"/>
                    <a:pt x="664" y="536"/>
                  </a:cubicBezTo>
                  <a:cubicBezTo>
                    <a:pt x="598" y="536"/>
                    <a:pt x="536" y="549"/>
                    <a:pt x="475" y="569"/>
                  </a:cubicBezTo>
                  <a:cubicBezTo>
                    <a:pt x="573" y="471"/>
                    <a:pt x="615" y="332"/>
                    <a:pt x="615" y="192"/>
                  </a:cubicBezTo>
                  <a:cubicBezTo>
                    <a:pt x="601" y="109"/>
                    <a:pt x="531" y="39"/>
                    <a:pt x="447" y="11"/>
                  </a:cubicBezTo>
                  <a:cubicBezTo>
                    <a:pt x="419" y="4"/>
                    <a:pt x="391" y="1"/>
                    <a:pt x="3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55;p45"/>
            <p:cNvSpPr/>
            <p:nvPr/>
          </p:nvSpPr>
          <p:spPr>
            <a:xfrm>
              <a:off x="647729" y="1893622"/>
              <a:ext cx="87602" cy="164105"/>
            </a:xfrm>
            <a:custGeom>
              <a:avLst/>
              <a:gdLst/>
              <a:ahLst/>
              <a:cxnLst/>
              <a:rect l="l" t="t" r="r" b="b"/>
              <a:pathLst>
                <a:path w="1326" h="2484" extrusionOk="0">
                  <a:moveTo>
                    <a:pt x="670" y="0"/>
                  </a:moveTo>
                  <a:lnTo>
                    <a:pt x="670" y="0"/>
                  </a:lnTo>
                  <a:cubicBezTo>
                    <a:pt x="502" y="70"/>
                    <a:pt x="335" y="112"/>
                    <a:pt x="168" y="140"/>
                  </a:cubicBezTo>
                  <a:cubicBezTo>
                    <a:pt x="140" y="837"/>
                    <a:pt x="84" y="1576"/>
                    <a:pt x="0" y="2358"/>
                  </a:cubicBezTo>
                  <a:lnTo>
                    <a:pt x="209" y="2274"/>
                  </a:lnTo>
                  <a:lnTo>
                    <a:pt x="447" y="2176"/>
                  </a:lnTo>
                  <a:cubicBezTo>
                    <a:pt x="460" y="1883"/>
                    <a:pt x="488" y="1716"/>
                    <a:pt x="488" y="1660"/>
                  </a:cubicBezTo>
                  <a:lnTo>
                    <a:pt x="726" y="1576"/>
                  </a:lnTo>
                  <a:lnTo>
                    <a:pt x="726" y="1576"/>
                  </a:lnTo>
                  <a:cubicBezTo>
                    <a:pt x="684" y="1995"/>
                    <a:pt x="656" y="2302"/>
                    <a:pt x="656" y="2483"/>
                  </a:cubicBezTo>
                  <a:cubicBezTo>
                    <a:pt x="712" y="2441"/>
                    <a:pt x="809" y="2399"/>
                    <a:pt x="851" y="2372"/>
                  </a:cubicBezTo>
                  <a:cubicBezTo>
                    <a:pt x="893" y="2344"/>
                    <a:pt x="949" y="2302"/>
                    <a:pt x="1032" y="2274"/>
                  </a:cubicBezTo>
                  <a:lnTo>
                    <a:pt x="1074" y="2246"/>
                  </a:lnTo>
                  <a:cubicBezTo>
                    <a:pt x="1088" y="1814"/>
                    <a:pt x="1172" y="1102"/>
                    <a:pt x="1325" y="98"/>
                  </a:cubicBezTo>
                  <a:lnTo>
                    <a:pt x="1325" y="98"/>
                  </a:lnTo>
                  <a:cubicBezTo>
                    <a:pt x="1172" y="168"/>
                    <a:pt x="1004" y="237"/>
                    <a:pt x="837" y="265"/>
                  </a:cubicBezTo>
                  <a:cubicBezTo>
                    <a:pt x="823" y="614"/>
                    <a:pt x="809" y="879"/>
                    <a:pt x="781" y="1074"/>
                  </a:cubicBezTo>
                  <a:lnTo>
                    <a:pt x="656" y="1130"/>
                  </a:lnTo>
                  <a:cubicBezTo>
                    <a:pt x="614" y="1144"/>
                    <a:pt x="586" y="1158"/>
                    <a:pt x="544" y="1186"/>
                  </a:cubicBezTo>
                  <a:cubicBezTo>
                    <a:pt x="572" y="781"/>
                    <a:pt x="614" y="391"/>
                    <a:pt x="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56;p45"/>
            <p:cNvSpPr/>
            <p:nvPr/>
          </p:nvSpPr>
          <p:spPr>
            <a:xfrm>
              <a:off x="734341" y="1987633"/>
              <a:ext cx="47038" cy="57146"/>
            </a:xfrm>
            <a:custGeom>
              <a:avLst/>
              <a:gdLst/>
              <a:ahLst/>
              <a:cxnLst/>
              <a:rect l="l" t="t" r="r" b="b"/>
              <a:pathLst>
                <a:path w="712" h="865" extrusionOk="0">
                  <a:moveTo>
                    <a:pt x="349" y="0"/>
                  </a:moveTo>
                  <a:cubicBezTo>
                    <a:pt x="210" y="0"/>
                    <a:pt x="84" y="84"/>
                    <a:pt x="28" y="209"/>
                  </a:cubicBezTo>
                  <a:cubicBezTo>
                    <a:pt x="0" y="279"/>
                    <a:pt x="14" y="363"/>
                    <a:pt x="42" y="432"/>
                  </a:cubicBezTo>
                  <a:cubicBezTo>
                    <a:pt x="112" y="391"/>
                    <a:pt x="196" y="377"/>
                    <a:pt x="279" y="377"/>
                  </a:cubicBezTo>
                  <a:cubicBezTo>
                    <a:pt x="279" y="363"/>
                    <a:pt x="279" y="335"/>
                    <a:pt x="265" y="321"/>
                  </a:cubicBezTo>
                  <a:cubicBezTo>
                    <a:pt x="265" y="293"/>
                    <a:pt x="279" y="251"/>
                    <a:pt x="307" y="237"/>
                  </a:cubicBezTo>
                  <a:cubicBezTo>
                    <a:pt x="349" y="237"/>
                    <a:pt x="377" y="265"/>
                    <a:pt x="377" y="293"/>
                  </a:cubicBezTo>
                  <a:cubicBezTo>
                    <a:pt x="377" y="307"/>
                    <a:pt x="363" y="321"/>
                    <a:pt x="363" y="349"/>
                  </a:cubicBezTo>
                  <a:cubicBezTo>
                    <a:pt x="307" y="446"/>
                    <a:pt x="237" y="530"/>
                    <a:pt x="154" y="614"/>
                  </a:cubicBezTo>
                  <a:cubicBezTo>
                    <a:pt x="84" y="670"/>
                    <a:pt x="70" y="767"/>
                    <a:pt x="98" y="865"/>
                  </a:cubicBezTo>
                  <a:cubicBezTo>
                    <a:pt x="137" y="826"/>
                    <a:pt x="212" y="808"/>
                    <a:pt x="317" y="808"/>
                  </a:cubicBezTo>
                  <a:cubicBezTo>
                    <a:pt x="399" y="808"/>
                    <a:pt x="498" y="819"/>
                    <a:pt x="614" y="837"/>
                  </a:cubicBezTo>
                  <a:cubicBezTo>
                    <a:pt x="628" y="753"/>
                    <a:pt x="656" y="670"/>
                    <a:pt x="712" y="614"/>
                  </a:cubicBezTo>
                  <a:cubicBezTo>
                    <a:pt x="650" y="593"/>
                    <a:pt x="582" y="580"/>
                    <a:pt x="516" y="580"/>
                  </a:cubicBezTo>
                  <a:cubicBezTo>
                    <a:pt x="493" y="580"/>
                    <a:pt x="469" y="582"/>
                    <a:pt x="447" y="586"/>
                  </a:cubicBezTo>
                  <a:cubicBezTo>
                    <a:pt x="558" y="502"/>
                    <a:pt x="628" y="377"/>
                    <a:pt x="642" y="237"/>
                  </a:cubicBezTo>
                  <a:cubicBezTo>
                    <a:pt x="642" y="153"/>
                    <a:pt x="586" y="70"/>
                    <a:pt x="503" y="28"/>
                  </a:cubicBezTo>
                  <a:cubicBezTo>
                    <a:pt x="461" y="0"/>
                    <a:pt x="405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57;p45"/>
            <p:cNvSpPr/>
            <p:nvPr/>
          </p:nvSpPr>
          <p:spPr>
            <a:xfrm>
              <a:off x="785937" y="1933261"/>
              <a:ext cx="101410" cy="112839"/>
            </a:xfrm>
            <a:custGeom>
              <a:avLst/>
              <a:gdLst/>
              <a:ahLst/>
              <a:cxnLst/>
              <a:rect l="l" t="t" r="r" b="b"/>
              <a:pathLst>
                <a:path w="1535" h="1708" extrusionOk="0">
                  <a:moveTo>
                    <a:pt x="907" y="684"/>
                  </a:moveTo>
                  <a:cubicBezTo>
                    <a:pt x="1033" y="684"/>
                    <a:pt x="1088" y="739"/>
                    <a:pt x="1075" y="851"/>
                  </a:cubicBezTo>
                  <a:cubicBezTo>
                    <a:pt x="1061" y="935"/>
                    <a:pt x="1033" y="1018"/>
                    <a:pt x="991" y="1088"/>
                  </a:cubicBezTo>
                  <a:cubicBezTo>
                    <a:pt x="893" y="1241"/>
                    <a:pt x="740" y="1339"/>
                    <a:pt x="572" y="1367"/>
                  </a:cubicBezTo>
                  <a:cubicBezTo>
                    <a:pt x="503" y="1353"/>
                    <a:pt x="461" y="1297"/>
                    <a:pt x="447" y="1200"/>
                  </a:cubicBezTo>
                  <a:cubicBezTo>
                    <a:pt x="461" y="949"/>
                    <a:pt x="656" y="725"/>
                    <a:pt x="907" y="684"/>
                  </a:cubicBezTo>
                  <a:close/>
                  <a:moveTo>
                    <a:pt x="1102" y="0"/>
                  </a:moveTo>
                  <a:cubicBezTo>
                    <a:pt x="991" y="0"/>
                    <a:pt x="893" y="28"/>
                    <a:pt x="796" y="56"/>
                  </a:cubicBezTo>
                  <a:cubicBezTo>
                    <a:pt x="656" y="112"/>
                    <a:pt x="531" y="181"/>
                    <a:pt x="419" y="265"/>
                  </a:cubicBezTo>
                  <a:cubicBezTo>
                    <a:pt x="307" y="391"/>
                    <a:pt x="196" y="530"/>
                    <a:pt x="112" y="684"/>
                  </a:cubicBezTo>
                  <a:cubicBezTo>
                    <a:pt x="42" y="851"/>
                    <a:pt x="0" y="1046"/>
                    <a:pt x="14" y="1228"/>
                  </a:cubicBezTo>
                  <a:cubicBezTo>
                    <a:pt x="28" y="1353"/>
                    <a:pt x="98" y="1479"/>
                    <a:pt x="182" y="1576"/>
                  </a:cubicBezTo>
                  <a:cubicBezTo>
                    <a:pt x="252" y="1646"/>
                    <a:pt x="349" y="1688"/>
                    <a:pt x="447" y="1702"/>
                  </a:cubicBezTo>
                  <a:cubicBezTo>
                    <a:pt x="478" y="1705"/>
                    <a:pt x="510" y="1707"/>
                    <a:pt x="541" y="1707"/>
                  </a:cubicBezTo>
                  <a:cubicBezTo>
                    <a:pt x="635" y="1707"/>
                    <a:pt x="729" y="1691"/>
                    <a:pt x="823" y="1660"/>
                  </a:cubicBezTo>
                  <a:cubicBezTo>
                    <a:pt x="949" y="1590"/>
                    <a:pt x="1061" y="1507"/>
                    <a:pt x="1172" y="1409"/>
                  </a:cubicBezTo>
                  <a:cubicBezTo>
                    <a:pt x="1214" y="1367"/>
                    <a:pt x="1256" y="1311"/>
                    <a:pt x="1284" y="1255"/>
                  </a:cubicBezTo>
                  <a:cubicBezTo>
                    <a:pt x="1353" y="1172"/>
                    <a:pt x="1395" y="1074"/>
                    <a:pt x="1437" y="976"/>
                  </a:cubicBezTo>
                  <a:cubicBezTo>
                    <a:pt x="1493" y="851"/>
                    <a:pt x="1535" y="697"/>
                    <a:pt x="1535" y="558"/>
                  </a:cubicBezTo>
                  <a:cubicBezTo>
                    <a:pt x="1535" y="446"/>
                    <a:pt x="1507" y="321"/>
                    <a:pt x="1451" y="223"/>
                  </a:cubicBezTo>
                  <a:cubicBezTo>
                    <a:pt x="1381" y="98"/>
                    <a:pt x="1242" y="14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8;p45"/>
            <p:cNvSpPr/>
            <p:nvPr/>
          </p:nvSpPr>
          <p:spPr>
            <a:xfrm>
              <a:off x="801595" y="1465125"/>
              <a:ext cx="102335" cy="153733"/>
            </a:xfrm>
            <a:custGeom>
              <a:avLst/>
              <a:gdLst/>
              <a:ahLst/>
              <a:cxnLst/>
              <a:rect l="l" t="t" r="r" b="b"/>
              <a:pathLst>
                <a:path w="1549" h="2327" extrusionOk="0">
                  <a:moveTo>
                    <a:pt x="1089" y="0"/>
                  </a:moveTo>
                  <a:cubicBezTo>
                    <a:pt x="1005" y="28"/>
                    <a:pt x="921" y="70"/>
                    <a:pt x="851" y="126"/>
                  </a:cubicBezTo>
                  <a:cubicBezTo>
                    <a:pt x="740" y="195"/>
                    <a:pt x="628" y="293"/>
                    <a:pt x="545" y="391"/>
                  </a:cubicBezTo>
                  <a:cubicBezTo>
                    <a:pt x="405" y="544"/>
                    <a:pt x="280" y="712"/>
                    <a:pt x="196" y="893"/>
                  </a:cubicBezTo>
                  <a:cubicBezTo>
                    <a:pt x="126" y="1018"/>
                    <a:pt x="84" y="1144"/>
                    <a:pt x="56" y="1283"/>
                  </a:cubicBezTo>
                  <a:cubicBezTo>
                    <a:pt x="1" y="1507"/>
                    <a:pt x="15" y="1744"/>
                    <a:pt x="84" y="1953"/>
                  </a:cubicBezTo>
                  <a:cubicBezTo>
                    <a:pt x="126" y="2023"/>
                    <a:pt x="168" y="2092"/>
                    <a:pt x="210" y="2148"/>
                  </a:cubicBezTo>
                  <a:cubicBezTo>
                    <a:pt x="252" y="2190"/>
                    <a:pt x="307" y="2232"/>
                    <a:pt x="349" y="2246"/>
                  </a:cubicBezTo>
                  <a:cubicBezTo>
                    <a:pt x="463" y="2298"/>
                    <a:pt x="585" y="2326"/>
                    <a:pt x="708" y="2326"/>
                  </a:cubicBezTo>
                  <a:cubicBezTo>
                    <a:pt x="751" y="2326"/>
                    <a:pt x="794" y="2323"/>
                    <a:pt x="838" y="2316"/>
                  </a:cubicBezTo>
                  <a:cubicBezTo>
                    <a:pt x="991" y="2274"/>
                    <a:pt x="1130" y="2218"/>
                    <a:pt x="1256" y="2120"/>
                  </a:cubicBezTo>
                  <a:cubicBezTo>
                    <a:pt x="1368" y="2051"/>
                    <a:pt x="1465" y="1953"/>
                    <a:pt x="1549" y="1855"/>
                  </a:cubicBezTo>
                  <a:lnTo>
                    <a:pt x="1242" y="1395"/>
                  </a:lnTo>
                  <a:cubicBezTo>
                    <a:pt x="1242" y="1423"/>
                    <a:pt x="1228" y="1465"/>
                    <a:pt x="1200" y="1493"/>
                  </a:cubicBezTo>
                  <a:cubicBezTo>
                    <a:pt x="1116" y="1618"/>
                    <a:pt x="1005" y="1702"/>
                    <a:pt x="879" y="1744"/>
                  </a:cubicBezTo>
                  <a:lnTo>
                    <a:pt x="782" y="1744"/>
                  </a:lnTo>
                  <a:cubicBezTo>
                    <a:pt x="656" y="1702"/>
                    <a:pt x="614" y="1562"/>
                    <a:pt x="628" y="1353"/>
                  </a:cubicBezTo>
                  <a:cubicBezTo>
                    <a:pt x="670" y="1228"/>
                    <a:pt x="740" y="1102"/>
                    <a:pt x="824" y="1004"/>
                  </a:cubicBezTo>
                  <a:cubicBezTo>
                    <a:pt x="921" y="921"/>
                    <a:pt x="1033" y="851"/>
                    <a:pt x="1158" y="809"/>
                  </a:cubicBezTo>
                  <a:lnTo>
                    <a:pt x="1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9;p45"/>
            <p:cNvSpPr/>
            <p:nvPr/>
          </p:nvSpPr>
          <p:spPr>
            <a:xfrm>
              <a:off x="891906" y="1419011"/>
              <a:ext cx="102335" cy="189937"/>
            </a:xfrm>
            <a:custGeom>
              <a:avLst/>
              <a:gdLst/>
              <a:ahLst/>
              <a:cxnLst/>
              <a:rect l="l" t="t" r="r" b="b"/>
              <a:pathLst>
                <a:path w="1549" h="2875" extrusionOk="0">
                  <a:moveTo>
                    <a:pt x="1270" y="1"/>
                  </a:moveTo>
                  <a:cubicBezTo>
                    <a:pt x="1116" y="126"/>
                    <a:pt x="949" y="238"/>
                    <a:pt x="768" y="322"/>
                  </a:cubicBezTo>
                  <a:cubicBezTo>
                    <a:pt x="837" y="712"/>
                    <a:pt x="893" y="1019"/>
                    <a:pt x="921" y="1228"/>
                  </a:cubicBezTo>
                  <a:cubicBezTo>
                    <a:pt x="879" y="1270"/>
                    <a:pt x="824" y="1298"/>
                    <a:pt x="796" y="1326"/>
                  </a:cubicBezTo>
                  <a:cubicBezTo>
                    <a:pt x="782" y="1326"/>
                    <a:pt x="754" y="1354"/>
                    <a:pt x="684" y="1410"/>
                  </a:cubicBezTo>
                  <a:cubicBezTo>
                    <a:pt x="614" y="963"/>
                    <a:pt x="545" y="517"/>
                    <a:pt x="503" y="70"/>
                  </a:cubicBezTo>
                  <a:cubicBezTo>
                    <a:pt x="349" y="182"/>
                    <a:pt x="182" y="280"/>
                    <a:pt x="1" y="349"/>
                  </a:cubicBezTo>
                  <a:cubicBezTo>
                    <a:pt x="140" y="1145"/>
                    <a:pt x="266" y="1981"/>
                    <a:pt x="377" y="2874"/>
                  </a:cubicBezTo>
                  <a:lnTo>
                    <a:pt x="600" y="2735"/>
                  </a:lnTo>
                  <a:cubicBezTo>
                    <a:pt x="656" y="2693"/>
                    <a:pt x="740" y="2637"/>
                    <a:pt x="837" y="2567"/>
                  </a:cubicBezTo>
                  <a:cubicBezTo>
                    <a:pt x="782" y="2233"/>
                    <a:pt x="754" y="2037"/>
                    <a:pt x="754" y="1981"/>
                  </a:cubicBezTo>
                  <a:lnTo>
                    <a:pt x="991" y="1814"/>
                  </a:lnTo>
                  <a:cubicBezTo>
                    <a:pt x="1047" y="2302"/>
                    <a:pt x="1103" y="2651"/>
                    <a:pt x="1158" y="2846"/>
                  </a:cubicBezTo>
                  <a:cubicBezTo>
                    <a:pt x="1200" y="2790"/>
                    <a:pt x="1284" y="2707"/>
                    <a:pt x="1326" y="2665"/>
                  </a:cubicBezTo>
                  <a:cubicBezTo>
                    <a:pt x="1368" y="2623"/>
                    <a:pt x="1437" y="2581"/>
                    <a:pt x="1521" y="2511"/>
                  </a:cubicBezTo>
                  <a:lnTo>
                    <a:pt x="1549" y="2484"/>
                  </a:lnTo>
                  <a:cubicBezTo>
                    <a:pt x="1465" y="1995"/>
                    <a:pt x="1368" y="1172"/>
                    <a:pt x="1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60;p45"/>
            <p:cNvSpPr/>
            <p:nvPr/>
          </p:nvSpPr>
          <p:spPr>
            <a:xfrm>
              <a:off x="1016306" y="1537928"/>
              <a:ext cx="60912" cy="71945"/>
            </a:xfrm>
            <a:custGeom>
              <a:avLst/>
              <a:gdLst/>
              <a:ahLst/>
              <a:cxnLst/>
              <a:rect l="l" t="t" r="r" b="b"/>
              <a:pathLst>
                <a:path w="922" h="1089" extrusionOk="0">
                  <a:moveTo>
                    <a:pt x="475" y="0"/>
                  </a:moveTo>
                  <a:cubicBezTo>
                    <a:pt x="294" y="28"/>
                    <a:pt x="126" y="112"/>
                    <a:pt x="1" y="237"/>
                  </a:cubicBezTo>
                  <a:cubicBezTo>
                    <a:pt x="29" y="321"/>
                    <a:pt x="84" y="405"/>
                    <a:pt x="154" y="460"/>
                  </a:cubicBezTo>
                  <a:cubicBezTo>
                    <a:pt x="252" y="349"/>
                    <a:pt x="335" y="293"/>
                    <a:pt x="391" y="293"/>
                  </a:cubicBezTo>
                  <a:cubicBezTo>
                    <a:pt x="433" y="307"/>
                    <a:pt x="461" y="363"/>
                    <a:pt x="433" y="405"/>
                  </a:cubicBezTo>
                  <a:cubicBezTo>
                    <a:pt x="391" y="446"/>
                    <a:pt x="335" y="474"/>
                    <a:pt x="280" y="488"/>
                  </a:cubicBezTo>
                  <a:cubicBezTo>
                    <a:pt x="280" y="544"/>
                    <a:pt x="294" y="600"/>
                    <a:pt x="321" y="656"/>
                  </a:cubicBezTo>
                  <a:cubicBezTo>
                    <a:pt x="379" y="640"/>
                    <a:pt x="427" y="632"/>
                    <a:pt x="465" y="632"/>
                  </a:cubicBezTo>
                  <a:cubicBezTo>
                    <a:pt x="530" y="632"/>
                    <a:pt x="569" y="654"/>
                    <a:pt x="586" y="698"/>
                  </a:cubicBezTo>
                  <a:cubicBezTo>
                    <a:pt x="599" y="795"/>
                    <a:pt x="557" y="840"/>
                    <a:pt x="443" y="840"/>
                  </a:cubicBezTo>
                  <a:cubicBezTo>
                    <a:pt x="427" y="840"/>
                    <a:pt x="410" y="839"/>
                    <a:pt x="391" y="837"/>
                  </a:cubicBezTo>
                  <a:cubicBezTo>
                    <a:pt x="321" y="823"/>
                    <a:pt x="252" y="781"/>
                    <a:pt x="196" y="711"/>
                  </a:cubicBezTo>
                  <a:cubicBezTo>
                    <a:pt x="140" y="781"/>
                    <a:pt x="98" y="851"/>
                    <a:pt x="84" y="935"/>
                  </a:cubicBezTo>
                  <a:cubicBezTo>
                    <a:pt x="210" y="1032"/>
                    <a:pt x="363" y="1088"/>
                    <a:pt x="531" y="1088"/>
                  </a:cubicBezTo>
                  <a:cubicBezTo>
                    <a:pt x="642" y="1074"/>
                    <a:pt x="754" y="1018"/>
                    <a:pt x="824" y="935"/>
                  </a:cubicBezTo>
                  <a:cubicBezTo>
                    <a:pt x="921" y="823"/>
                    <a:pt x="921" y="656"/>
                    <a:pt x="824" y="544"/>
                  </a:cubicBezTo>
                  <a:cubicBezTo>
                    <a:pt x="782" y="502"/>
                    <a:pt x="712" y="460"/>
                    <a:pt x="656" y="446"/>
                  </a:cubicBezTo>
                  <a:cubicBezTo>
                    <a:pt x="712" y="391"/>
                    <a:pt x="754" y="307"/>
                    <a:pt x="768" y="223"/>
                  </a:cubicBezTo>
                  <a:cubicBezTo>
                    <a:pt x="740" y="70"/>
                    <a:pt x="642" y="0"/>
                    <a:pt x="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61;p45"/>
            <p:cNvSpPr/>
            <p:nvPr/>
          </p:nvSpPr>
          <p:spPr>
            <a:xfrm>
              <a:off x="3341265" y="3090654"/>
              <a:ext cx="814714" cy="851578"/>
            </a:xfrm>
            <a:custGeom>
              <a:avLst/>
              <a:gdLst/>
              <a:ahLst/>
              <a:cxnLst/>
              <a:rect l="l" t="t" r="r" b="b"/>
              <a:pathLst>
                <a:path w="12332" h="12890" extrusionOk="0">
                  <a:moveTo>
                    <a:pt x="5818" y="1"/>
                  </a:moveTo>
                  <a:lnTo>
                    <a:pt x="3377" y="572"/>
                  </a:lnTo>
                  <a:lnTo>
                    <a:pt x="3293" y="1646"/>
                  </a:lnTo>
                  <a:lnTo>
                    <a:pt x="3418" y="3697"/>
                  </a:lnTo>
                  <a:lnTo>
                    <a:pt x="1" y="5817"/>
                  </a:lnTo>
                  <a:lnTo>
                    <a:pt x="1703" y="11369"/>
                  </a:lnTo>
                  <a:lnTo>
                    <a:pt x="6152" y="12889"/>
                  </a:lnTo>
                  <a:lnTo>
                    <a:pt x="11104" y="10880"/>
                  </a:lnTo>
                  <a:lnTo>
                    <a:pt x="12332" y="5050"/>
                  </a:lnTo>
                  <a:lnTo>
                    <a:pt x="9263" y="3808"/>
                  </a:lnTo>
                  <a:lnTo>
                    <a:pt x="9723" y="1395"/>
                  </a:lnTo>
                  <a:lnTo>
                    <a:pt x="8565" y="279"/>
                  </a:lnTo>
                  <a:lnTo>
                    <a:pt x="5818" y="1"/>
                  </a:lnTo>
                  <a:close/>
                </a:path>
              </a:pathLst>
            </a:custGeom>
            <a:solidFill>
              <a:srgbClr val="C1D9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62;p45"/>
            <p:cNvSpPr/>
            <p:nvPr/>
          </p:nvSpPr>
          <p:spPr>
            <a:xfrm>
              <a:off x="3403961" y="3470330"/>
              <a:ext cx="685689" cy="442371"/>
            </a:xfrm>
            <a:custGeom>
              <a:avLst/>
              <a:gdLst/>
              <a:ahLst/>
              <a:cxnLst/>
              <a:rect l="l" t="t" r="r" b="b"/>
              <a:pathLst>
                <a:path w="10379" h="6696" extrusionOk="0">
                  <a:moveTo>
                    <a:pt x="0" y="1563"/>
                  </a:moveTo>
                  <a:lnTo>
                    <a:pt x="1186" y="5329"/>
                  </a:lnTo>
                  <a:lnTo>
                    <a:pt x="5217" y="6696"/>
                  </a:lnTo>
                  <a:lnTo>
                    <a:pt x="9792" y="4966"/>
                  </a:lnTo>
                  <a:lnTo>
                    <a:pt x="10378" y="1298"/>
                  </a:lnTo>
                  <a:lnTo>
                    <a:pt x="5217" y="0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63;p45"/>
            <p:cNvSpPr/>
            <p:nvPr/>
          </p:nvSpPr>
          <p:spPr>
            <a:xfrm>
              <a:off x="3403961" y="3470330"/>
              <a:ext cx="685689" cy="188946"/>
            </a:xfrm>
            <a:custGeom>
              <a:avLst/>
              <a:gdLst/>
              <a:ahLst/>
              <a:cxnLst/>
              <a:rect l="l" t="t" r="r" b="b"/>
              <a:pathLst>
                <a:path w="10379" h="2860" extrusionOk="0">
                  <a:moveTo>
                    <a:pt x="5217" y="0"/>
                  </a:moveTo>
                  <a:lnTo>
                    <a:pt x="0" y="1563"/>
                  </a:lnTo>
                  <a:lnTo>
                    <a:pt x="14" y="1618"/>
                  </a:lnTo>
                  <a:lnTo>
                    <a:pt x="5189" y="2860"/>
                  </a:lnTo>
                  <a:lnTo>
                    <a:pt x="10378" y="1298"/>
                  </a:lnTo>
                  <a:lnTo>
                    <a:pt x="5217" y="0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64;p45"/>
            <p:cNvSpPr/>
            <p:nvPr/>
          </p:nvSpPr>
          <p:spPr>
            <a:xfrm>
              <a:off x="3500746" y="376887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54"/>
                    <a:pt x="98" y="252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5"/>
                    <a:pt x="349" y="140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65;p45"/>
            <p:cNvSpPr/>
            <p:nvPr/>
          </p:nvSpPr>
          <p:spPr>
            <a:xfrm>
              <a:off x="3457672" y="3697858"/>
              <a:ext cx="22858" cy="19357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77" y="1"/>
                  </a:moveTo>
                  <a:cubicBezTo>
                    <a:pt x="61" y="1"/>
                    <a:pt x="0" y="159"/>
                    <a:pt x="94" y="253"/>
                  </a:cubicBezTo>
                  <a:cubicBezTo>
                    <a:pt x="121" y="280"/>
                    <a:pt x="156" y="292"/>
                    <a:pt x="192" y="292"/>
                  </a:cubicBezTo>
                  <a:cubicBezTo>
                    <a:pt x="268" y="292"/>
                    <a:pt x="345" y="236"/>
                    <a:pt x="345" y="141"/>
                  </a:cubicBezTo>
                  <a:cubicBezTo>
                    <a:pt x="345" y="57"/>
                    <a:pt x="275" y="2"/>
                    <a:pt x="192" y="2"/>
                  </a:cubicBezTo>
                  <a:cubicBezTo>
                    <a:pt x="187" y="1"/>
                    <a:pt x="182" y="1"/>
                    <a:pt x="17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66;p45"/>
            <p:cNvSpPr/>
            <p:nvPr/>
          </p:nvSpPr>
          <p:spPr>
            <a:xfrm>
              <a:off x="3535761" y="380481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67;p45"/>
            <p:cNvSpPr/>
            <p:nvPr/>
          </p:nvSpPr>
          <p:spPr>
            <a:xfrm>
              <a:off x="3571700" y="3804817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8;p45"/>
            <p:cNvSpPr/>
            <p:nvPr/>
          </p:nvSpPr>
          <p:spPr>
            <a:xfrm>
              <a:off x="3570775" y="3765178"/>
              <a:ext cx="20348" cy="19423"/>
            </a:xfrm>
            <a:custGeom>
              <a:avLst/>
              <a:gdLst/>
              <a:ahLst/>
              <a:cxnLst/>
              <a:rect l="l" t="t" r="r" b="b"/>
              <a:pathLst>
                <a:path w="308" h="294" extrusionOk="0">
                  <a:moveTo>
                    <a:pt x="154" y="1"/>
                  </a:moveTo>
                  <a:cubicBezTo>
                    <a:pt x="70" y="1"/>
                    <a:pt x="0" y="71"/>
                    <a:pt x="0" y="154"/>
                  </a:cubicBezTo>
                  <a:cubicBezTo>
                    <a:pt x="0" y="224"/>
                    <a:pt x="70" y="294"/>
                    <a:pt x="154" y="294"/>
                  </a:cubicBezTo>
                  <a:cubicBezTo>
                    <a:pt x="237" y="294"/>
                    <a:pt x="307" y="224"/>
                    <a:pt x="307" y="154"/>
                  </a:cubicBezTo>
                  <a:cubicBezTo>
                    <a:pt x="307" y="71"/>
                    <a:pt x="237" y="1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9;p45"/>
            <p:cNvSpPr/>
            <p:nvPr/>
          </p:nvSpPr>
          <p:spPr>
            <a:xfrm>
              <a:off x="3557827" y="3707173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54"/>
                    <a:pt x="99" y="251"/>
                  </a:cubicBezTo>
                  <a:cubicBezTo>
                    <a:pt x="126" y="283"/>
                    <a:pt x="162" y="297"/>
                    <a:pt x="199" y="297"/>
                  </a:cubicBezTo>
                  <a:cubicBezTo>
                    <a:pt x="274" y="297"/>
                    <a:pt x="350" y="238"/>
                    <a:pt x="350" y="154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70;p45"/>
            <p:cNvSpPr/>
            <p:nvPr/>
          </p:nvSpPr>
          <p:spPr>
            <a:xfrm>
              <a:off x="3581808" y="3655576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56" y="0"/>
                    <a:pt x="1" y="167"/>
                    <a:pt x="84" y="251"/>
                  </a:cubicBezTo>
                  <a:cubicBezTo>
                    <a:pt x="116" y="283"/>
                    <a:pt x="154" y="297"/>
                    <a:pt x="191" y="297"/>
                  </a:cubicBezTo>
                  <a:cubicBezTo>
                    <a:pt x="267" y="297"/>
                    <a:pt x="340" y="238"/>
                    <a:pt x="349" y="153"/>
                  </a:cubicBezTo>
                  <a:cubicBezTo>
                    <a:pt x="349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71;p45"/>
            <p:cNvSpPr/>
            <p:nvPr/>
          </p:nvSpPr>
          <p:spPr>
            <a:xfrm>
              <a:off x="3500746" y="3630669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2" y="291"/>
                    <a:pt x="349" y="235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72;p45"/>
            <p:cNvSpPr/>
            <p:nvPr/>
          </p:nvSpPr>
          <p:spPr>
            <a:xfrm>
              <a:off x="3453708" y="3605763"/>
              <a:ext cx="23123" cy="20018"/>
            </a:xfrm>
            <a:custGeom>
              <a:avLst/>
              <a:gdLst/>
              <a:ahLst/>
              <a:cxnLst/>
              <a:rect l="l" t="t" r="r" b="b"/>
              <a:pathLst>
                <a:path w="350" h="303" extrusionOk="0">
                  <a:moveTo>
                    <a:pt x="196" y="1"/>
                  </a:moveTo>
                  <a:cubicBezTo>
                    <a:pt x="70" y="1"/>
                    <a:pt x="1" y="168"/>
                    <a:pt x="98" y="266"/>
                  </a:cubicBezTo>
                  <a:cubicBezTo>
                    <a:pt x="128" y="291"/>
                    <a:pt x="162" y="302"/>
                    <a:pt x="196" y="302"/>
                  </a:cubicBezTo>
                  <a:cubicBezTo>
                    <a:pt x="275" y="302"/>
                    <a:pt x="349" y="242"/>
                    <a:pt x="349" y="154"/>
                  </a:cubicBezTo>
                  <a:cubicBezTo>
                    <a:pt x="349" y="71"/>
                    <a:pt x="280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73;p45"/>
            <p:cNvSpPr/>
            <p:nvPr/>
          </p:nvSpPr>
          <p:spPr>
            <a:xfrm>
              <a:off x="3677668" y="3841681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30" y="284"/>
                    <a:pt x="168" y="298"/>
                    <a:pt x="204" y="298"/>
                  </a:cubicBezTo>
                  <a:cubicBezTo>
                    <a:pt x="280" y="298"/>
                    <a:pt x="349" y="239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74;p45"/>
            <p:cNvSpPr/>
            <p:nvPr/>
          </p:nvSpPr>
          <p:spPr>
            <a:xfrm>
              <a:off x="3715458" y="3851855"/>
              <a:ext cx="23057" cy="19621"/>
            </a:xfrm>
            <a:custGeom>
              <a:avLst/>
              <a:gdLst/>
              <a:ahLst/>
              <a:cxnLst/>
              <a:rect l="l" t="t" r="r" b="b"/>
              <a:pathLst>
                <a:path w="349" h="297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75;p45"/>
            <p:cNvSpPr/>
            <p:nvPr/>
          </p:nvSpPr>
          <p:spPr>
            <a:xfrm>
              <a:off x="3715458" y="3795634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2" y="291"/>
                    <a:pt x="349" y="234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76;p45"/>
            <p:cNvSpPr/>
            <p:nvPr/>
          </p:nvSpPr>
          <p:spPr>
            <a:xfrm>
              <a:off x="3883131" y="3717281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210" y="1"/>
                  </a:moveTo>
                  <a:cubicBezTo>
                    <a:pt x="70" y="1"/>
                    <a:pt x="1" y="154"/>
                    <a:pt x="98" y="252"/>
                  </a:cubicBezTo>
                  <a:cubicBezTo>
                    <a:pt x="130" y="283"/>
                    <a:pt x="167" y="297"/>
                    <a:pt x="203" y="297"/>
                  </a:cubicBezTo>
                  <a:cubicBezTo>
                    <a:pt x="279" y="297"/>
                    <a:pt x="349" y="235"/>
                    <a:pt x="349" y="140"/>
                  </a:cubicBezTo>
                  <a:cubicBezTo>
                    <a:pt x="349" y="70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77;p45"/>
            <p:cNvSpPr/>
            <p:nvPr/>
          </p:nvSpPr>
          <p:spPr>
            <a:xfrm>
              <a:off x="3805768" y="3650026"/>
              <a:ext cx="23057" cy="19225"/>
            </a:xfrm>
            <a:custGeom>
              <a:avLst/>
              <a:gdLst/>
              <a:ahLst/>
              <a:cxnLst/>
              <a:rect l="l" t="t" r="r" b="b"/>
              <a:pathLst>
                <a:path w="349" h="291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78"/>
                    <a:pt x="160" y="291"/>
                    <a:pt x="196" y="291"/>
                  </a:cubicBezTo>
                  <a:cubicBezTo>
                    <a:pt x="271" y="291"/>
                    <a:pt x="349" y="235"/>
                    <a:pt x="349" y="140"/>
                  </a:cubicBezTo>
                  <a:cubicBezTo>
                    <a:pt x="349" y="56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8;p45"/>
            <p:cNvSpPr/>
            <p:nvPr/>
          </p:nvSpPr>
          <p:spPr>
            <a:xfrm>
              <a:off x="3752322" y="3697924"/>
              <a:ext cx="23057" cy="19291"/>
            </a:xfrm>
            <a:custGeom>
              <a:avLst/>
              <a:gdLst/>
              <a:ahLst/>
              <a:cxnLst/>
              <a:rect l="l" t="t" r="r" b="b"/>
              <a:pathLst>
                <a:path w="349" h="292" extrusionOk="0">
                  <a:moveTo>
                    <a:pt x="195" y="1"/>
                  </a:moveTo>
                  <a:cubicBezTo>
                    <a:pt x="70" y="1"/>
                    <a:pt x="0" y="154"/>
                    <a:pt x="84" y="252"/>
                  </a:cubicBezTo>
                  <a:cubicBezTo>
                    <a:pt x="115" y="279"/>
                    <a:pt x="153" y="291"/>
                    <a:pt x="191" y="291"/>
                  </a:cubicBezTo>
                  <a:cubicBezTo>
                    <a:pt x="271" y="291"/>
                    <a:pt x="349" y="235"/>
                    <a:pt x="349" y="140"/>
                  </a:cubicBezTo>
                  <a:cubicBezTo>
                    <a:pt x="349" y="56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9;p45"/>
            <p:cNvSpPr/>
            <p:nvPr/>
          </p:nvSpPr>
          <p:spPr>
            <a:xfrm>
              <a:off x="3674233" y="3697858"/>
              <a:ext cx="22858" cy="19357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89" y="1"/>
                  </a:moveTo>
                  <a:cubicBezTo>
                    <a:pt x="61" y="1"/>
                    <a:pt x="0" y="159"/>
                    <a:pt x="94" y="253"/>
                  </a:cubicBezTo>
                  <a:cubicBezTo>
                    <a:pt x="125" y="280"/>
                    <a:pt x="162" y="292"/>
                    <a:pt x="198" y="292"/>
                  </a:cubicBezTo>
                  <a:cubicBezTo>
                    <a:pt x="274" y="292"/>
                    <a:pt x="345" y="236"/>
                    <a:pt x="345" y="141"/>
                  </a:cubicBezTo>
                  <a:cubicBezTo>
                    <a:pt x="345" y="57"/>
                    <a:pt x="275" y="2"/>
                    <a:pt x="206" y="2"/>
                  </a:cubicBezTo>
                  <a:cubicBezTo>
                    <a:pt x="200" y="1"/>
                    <a:pt x="195" y="1"/>
                    <a:pt x="18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80;p45"/>
            <p:cNvSpPr/>
            <p:nvPr/>
          </p:nvSpPr>
          <p:spPr>
            <a:xfrm>
              <a:off x="3965183" y="3681341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1"/>
                  </a:moveTo>
                  <a:cubicBezTo>
                    <a:pt x="70" y="1"/>
                    <a:pt x="0" y="168"/>
                    <a:pt x="98" y="252"/>
                  </a:cubicBezTo>
                  <a:cubicBezTo>
                    <a:pt x="125" y="284"/>
                    <a:pt x="162" y="298"/>
                    <a:pt x="198" y="298"/>
                  </a:cubicBezTo>
                  <a:cubicBezTo>
                    <a:pt x="273" y="298"/>
                    <a:pt x="349" y="238"/>
                    <a:pt x="349" y="154"/>
                  </a:cubicBezTo>
                  <a:cubicBezTo>
                    <a:pt x="349" y="70"/>
                    <a:pt x="279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81;p45"/>
            <p:cNvSpPr/>
            <p:nvPr/>
          </p:nvSpPr>
          <p:spPr>
            <a:xfrm>
              <a:off x="3723716" y="3745821"/>
              <a:ext cx="19423" cy="19423"/>
            </a:xfrm>
            <a:custGeom>
              <a:avLst/>
              <a:gdLst/>
              <a:ahLst/>
              <a:cxnLst/>
              <a:rect l="l" t="t" r="r" b="b"/>
              <a:pathLst>
                <a:path w="294" h="294" extrusionOk="0">
                  <a:moveTo>
                    <a:pt x="154" y="1"/>
                  </a:moveTo>
                  <a:cubicBezTo>
                    <a:pt x="70" y="1"/>
                    <a:pt x="1" y="71"/>
                    <a:pt x="1" y="140"/>
                  </a:cubicBezTo>
                  <a:cubicBezTo>
                    <a:pt x="1" y="224"/>
                    <a:pt x="70" y="294"/>
                    <a:pt x="154" y="294"/>
                  </a:cubicBezTo>
                  <a:cubicBezTo>
                    <a:pt x="224" y="294"/>
                    <a:pt x="294" y="224"/>
                    <a:pt x="294" y="140"/>
                  </a:cubicBezTo>
                  <a:cubicBezTo>
                    <a:pt x="294" y="71"/>
                    <a:pt x="224" y="1"/>
                    <a:pt x="15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82;p45"/>
            <p:cNvSpPr/>
            <p:nvPr/>
          </p:nvSpPr>
          <p:spPr>
            <a:xfrm>
              <a:off x="3610348" y="3761544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67"/>
                    <a:pt x="85" y="251"/>
                  </a:cubicBezTo>
                  <a:cubicBezTo>
                    <a:pt x="117" y="283"/>
                    <a:pt x="155" y="297"/>
                    <a:pt x="191" y="297"/>
                  </a:cubicBezTo>
                  <a:cubicBezTo>
                    <a:pt x="266" y="297"/>
                    <a:pt x="336" y="238"/>
                    <a:pt x="336" y="154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83;p45"/>
            <p:cNvSpPr/>
            <p:nvPr/>
          </p:nvSpPr>
          <p:spPr>
            <a:xfrm>
              <a:off x="3530211" y="3687816"/>
              <a:ext cx="23123" cy="19423"/>
            </a:xfrm>
            <a:custGeom>
              <a:avLst/>
              <a:gdLst/>
              <a:ahLst/>
              <a:cxnLst/>
              <a:rect l="l" t="t" r="r" b="b"/>
              <a:pathLst>
                <a:path w="350" h="294" extrusionOk="0">
                  <a:moveTo>
                    <a:pt x="196" y="0"/>
                  </a:moveTo>
                  <a:cubicBezTo>
                    <a:pt x="0" y="0"/>
                    <a:pt x="0" y="293"/>
                    <a:pt x="196" y="293"/>
                  </a:cubicBezTo>
                  <a:cubicBezTo>
                    <a:pt x="279" y="293"/>
                    <a:pt x="349" y="223"/>
                    <a:pt x="349" y="154"/>
                  </a:cubicBezTo>
                  <a:cubicBezTo>
                    <a:pt x="349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84;p45"/>
            <p:cNvSpPr/>
            <p:nvPr/>
          </p:nvSpPr>
          <p:spPr>
            <a:xfrm>
              <a:off x="3494272" y="3726992"/>
              <a:ext cx="19423" cy="19357"/>
            </a:xfrm>
            <a:custGeom>
              <a:avLst/>
              <a:gdLst/>
              <a:ahLst/>
              <a:cxnLst/>
              <a:rect l="l" t="t" r="r" b="b"/>
              <a:pathLst>
                <a:path w="294" h="293" extrusionOk="0">
                  <a:moveTo>
                    <a:pt x="147" y="0"/>
                  </a:moveTo>
                  <a:cubicBezTo>
                    <a:pt x="74" y="0"/>
                    <a:pt x="0" y="49"/>
                    <a:pt x="0" y="146"/>
                  </a:cubicBezTo>
                  <a:cubicBezTo>
                    <a:pt x="0" y="244"/>
                    <a:pt x="74" y="293"/>
                    <a:pt x="147" y="293"/>
                  </a:cubicBezTo>
                  <a:cubicBezTo>
                    <a:pt x="220" y="293"/>
                    <a:pt x="293" y="244"/>
                    <a:pt x="293" y="146"/>
                  </a:cubicBezTo>
                  <a:cubicBezTo>
                    <a:pt x="293" y="49"/>
                    <a:pt x="22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85;p45"/>
            <p:cNvSpPr/>
            <p:nvPr/>
          </p:nvSpPr>
          <p:spPr>
            <a:xfrm>
              <a:off x="3828759" y="3768877"/>
              <a:ext cx="22198" cy="19687"/>
            </a:xfrm>
            <a:custGeom>
              <a:avLst/>
              <a:gdLst/>
              <a:ahLst/>
              <a:cxnLst/>
              <a:rect l="l" t="t" r="r" b="b"/>
              <a:pathLst>
                <a:path w="336" h="298" extrusionOk="0">
                  <a:moveTo>
                    <a:pt x="196" y="1"/>
                  </a:moveTo>
                  <a:cubicBezTo>
                    <a:pt x="57" y="1"/>
                    <a:pt x="1" y="154"/>
                    <a:pt x="84" y="252"/>
                  </a:cubicBezTo>
                  <a:cubicBezTo>
                    <a:pt x="116" y="283"/>
                    <a:pt x="153" y="297"/>
                    <a:pt x="189" y="297"/>
                  </a:cubicBezTo>
                  <a:cubicBezTo>
                    <a:pt x="265" y="297"/>
                    <a:pt x="336" y="235"/>
                    <a:pt x="336" y="140"/>
                  </a:cubicBezTo>
                  <a:cubicBezTo>
                    <a:pt x="336" y="70"/>
                    <a:pt x="280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86;p45"/>
            <p:cNvSpPr/>
            <p:nvPr/>
          </p:nvSpPr>
          <p:spPr>
            <a:xfrm>
              <a:off x="3926469" y="3755995"/>
              <a:ext cx="23123" cy="19621"/>
            </a:xfrm>
            <a:custGeom>
              <a:avLst/>
              <a:gdLst/>
              <a:ahLst/>
              <a:cxnLst/>
              <a:rect l="l" t="t" r="r" b="b"/>
              <a:pathLst>
                <a:path w="350" h="297" extrusionOk="0">
                  <a:moveTo>
                    <a:pt x="210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9" y="283"/>
                    <a:pt x="167" y="297"/>
                    <a:pt x="203" y="297"/>
                  </a:cubicBezTo>
                  <a:cubicBezTo>
                    <a:pt x="278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87;p45"/>
            <p:cNvSpPr/>
            <p:nvPr/>
          </p:nvSpPr>
          <p:spPr>
            <a:xfrm>
              <a:off x="3984540" y="3722830"/>
              <a:ext cx="23057" cy="19687"/>
            </a:xfrm>
            <a:custGeom>
              <a:avLst/>
              <a:gdLst/>
              <a:ahLst/>
              <a:cxnLst/>
              <a:rect l="l" t="t" r="r" b="b"/>
              <a:pathLst>
                <a:path w="349" h="298" extrusionOk="0">
                  <a:moveTo>
                    <a:pt x="195" y="0"/>
                  </a:moveTo>
                  <a:cubicBezTo>
                    <a:pt x="70" y="0"/>
                    <a:pt x="0" y="168"/>
                    <a:pt x="98" y="251"/>
                  </a:cubicBezTo>
                  <a:cubicBezTo>
                    <a:pt x="130" y="283"/>
                    <a:pt x="168" y="297"/>
                    <a:pt x="204" y="297"/>
                  </a:cubicBezTo>
                  <a:cubicBezTo>
                    <a:pt x="279" y="297"/>
                    <a:pt x="349" y="238"/>
                    <a:pt x="349" y="154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8;p45"/>
            <p:cNvSpPr/>
            <p:nvPr/>
          </p:nvSpPr>
          <p:spPr>
            <a:xfrm>
              <a:off x="3955009" y="3791934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210" y="0"/>
                  </a:moveTo>
                  <a:cubicBezTo>
                    <a:pt x="70" y="0"/>
                    <a:pt x="1" y="154"/>
                    <a:pt x="98" y="251"/>
                  </a:cubicBezTo>
                  <a:cubicBezTo>
                    <a:pt x="130" y="283"/>
                    <a:pt x="168" y="297"/>
                    <a:pt x="205" y="297"/>
                  </a:cubicBezTo>
                  <a:cubicBezTo>
                    <a:pt x="280" y="297"/>
                    <a:pt x="349" y="238"/>
                    <a:pt x="349" y="154"/>
                  </a:cubicBezTo>
                  <a:cubicBezTo>
                    <a:pt x="349" y="70"/>
                    <a:pt x="280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9;p45"/>
            <p:cNvSpPr/>
            <p:nvPr/>
          </p:nvSpPr>
          <p:spPr>
            <a:xfrm>
              <a:off x="4033362" y="3707173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0" y="0"/>
                    <a:pt x="0" y="168"/>
                    <a:pt x="98" y="251"/>
                  </a:cubicBezTo>
                  <a:cubicBezTo>
                    <a:pt x="130" y="283"/>
                    <a:pt x="168" y="297"/>
                    <a:pt x="205" y="297"/>
                  </a:cubicBezTo>
                  <a:cubicBezTo>
                    <a:pt x="280" y="297"/>
                    <a:pt x="349" y="238"/>
                    <a:pt x="349" y="154"/>
                  </a:cubicBezTo>
                  <a:cubicBezTo>
                    <a:pt x="349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90;p45"/>
            <p:cNvSpPr/>
            <p:nvPr/>
          </p:nvSpPr>
          <p:spPr>
            <a:xfrm>
              <a:off x="3975291" y="3615937"/>
              <a:ext cx="22198" cy="19225"/>
            </a:xfrm>
            <a:custGeom>
              <a:avLst/>
              <a:gdLst/>
              <a:ahLst/>
              <a:cxnLst/>
              <a:rect l="l" t="t" r="r" b="b"/>
              <a:pathLst>
                <a:path w="336" h="291" extrusionOk="0">
                  <a:moveTo>
                    <a:pt x="196" y="0"/>
                  </a:moveTo>
                  <a:cubicBezTo>
                    <a:pt x="56" y="0"/>
                    <a:pt x="1" y="154"/>
                    <a:pt x="84" y="251"/>
                  </a:cubicBezTo>
                  <a:cubicBezTo>
                    <a:pt x="116" y="278"/>
                    <a:pt x="153" y="291"/>
                    <a:pt x="188" y="291"/>
                  </a:cubicBezTo>
                  <a:cubicBezTo>
                    <a:pt x="265" y="291"/>
                    <a:pt x="335" y="234"/>
                    <a:pt x="335" y="140"/>
                  </a:cubicBezTo>
                  <a:cubicBezTo>
                    <a:pt x="335" y="56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91;p45"/>
            <p:cNvSpPr/>
            <p:nvPr/>
          </p:nvSpPr>
          <p:spPr>
            <a:xfrm>
              <a:off x="3861924" y="3650026"/>
              <a:ext cx="23123" cy="19225"/>
            </a:xfrm>
            <a:custGeom>
              <a:avLst/>
              <a:gdLst/>
              <a:ahLst/>
              <a:cxnLst/>
              <a:rect l="l" t="t" r="r" b="b"/>
              <a:pathLst>
                <a:path w="350" h="291" extrusionOk="0">
                  <a:moveTo>
                    <a:pt x="210" y="0"/>
                  </a:moveTo>
                  <a:cubicBezTo>
                    <a:pt x="71" y="0"/>
                    <a:pt x="1" y="154"/>
                    <a:pt x="99" y="251"/>
                  </a:cubicBezTo>
                  <a:cubicBezTo>
                    <a:pt x="130" y="278"/>
                    <a:pt x="167" y="291"/>
                    <a:pt x="203" y="291"/>
                  </a:cubicBezTo>
                  <a:cubicBezTo>
                    <a:pt x="279" y="291"/>
                    <a:pt x="350" y="235"/>
                    <a:pt x="350" y="140"/>
                  </a:cubicBezTo>
                  <a:cubicBezTo>
                    <a:pt x="350" y="56"/>
                    <a:pt x="280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92;p45"/>
            <p:cNvSpPr/>
            <p:nvPr/>
          </p:nvSpPr>
          <p:spPr>
            <a:xfrm>
              <a:off x="3909887" y="3791934"/>
              <a:ext cx="22132" cy="19687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96" y="0"/>
                  </a:moveTo>
                  <a:cubicBezTo>
                    <a:pt x="56" y="0"/>
                    <a:pt x="0" y="154"/>
                    <a:pt x="84" y="251"/>
                  </a:cubicBezTo>
                  <a:cubicBezTo>
                    <a:pt x="116" y="283"/>
                    <a:pt x="154" y="297"/>
                    <a:pt x="190" y="297"/>
                  </a:cubicBezTo>
                  <a:cubicBezTo>
                    <a:pt x="266" y="297"/>
                    <a:pt x="335" y="238"/>
                    <a:pt x="335" y="154"/>
                  </a:cubicBezTo>
                  <a:cubicBezTo>
                    <a:pt x="335" y="70"/>
                    <a:pt x="279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93;p45"/>
            <p:cNvSpPr/>
            <p:nvPr/>
          </p:nvSpPr>
          <p:spPr>
            <a:xfrm>
              <a:off x="3802994" y="3851855"/>
              <a:ext cx="23057" cy="19621"/>
            </a:xfrm>
            <a:custGeom>
              <a:avLst/>
              <a:gdLst/>
              <a:ahLst/>
              <a:cxnLst/>
              <a:rect l="l" t="t" r="r" b="b"/>
              <a:pathLst>
                <a:path w="349" h="297" extrusionOk="0">
                  <a:moveTo>
                    <a:pt x="195" y="0"/>
                  </a:moveTo>
                  <a:cubicBezTo>
                    <a:pt x="70" y="0"/>
                    <a:pt x="0" y="154"/>
                    <a:pt x="98" y="251"/>
                  </a:cubicBezTo>
                  <a:cubicBezTo>
                    <a:pt x="125" y="283"/>
                    <a:pt x="160" y="297"/>
                    <a:pt x="196" y="297"/>
                  </a:cubicBezTo>
                  <a:cubicBezTo>
                    <a:pt x="272" y="297"/>
                    <a:pt x="349" y="234"/>
                    <a:pt x="349" y="140"/>
                  </a:cubicBezTo>
                  <a:cubicBezTo>
                    <a:pt x="349" y="70"/>
                    <a:pt x="279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94;p45"/>
            <p:cNvSpPr/>
            <p:nvPr/>
          </p:nvSpPr>
          <p:spPr>
            <a:xfrm>
              <a:off x="3610348" y="3691515"/>
              <a:ext cx="23123" cy="19687"/>
            </a:xfrm>
            <a:custGeom>
              <a:avLst/>
              <a:gdLst/>
              <a:ahLst/>
              <a:cxnLst/>
              <a:rect l="l" t="t" r="r" b="b"/>
              <a:pathLst>
                <a:path w="350" h="298" extrusionOk="0">
                  <a:moveTo>
                    <a:pt x="196" y="0"/>
                  </a:moveTo>
                  <a:cubicBezTo>
                    <a:pt x="71" y="0"/>
                    <a:pt x="1" y="153"/>
                    <a:pt x="85" y="251"/>
                  </a:cubicBezTo>
                  <a:cubicBezTo>
                    <a:pt x="117" y="283"/>
                    <a:pt x="155" y="297"/>
                    <a:pt x="191" y="297"/>
                  </a:cubicBezTo>
                  <a:cubicBezTo>
                    <a:pt x="266" y="297"/>
                    <a:pt x="336" y="238"/>
                    <a:pt x="336" y="153"/>
                  </a:cubicBezTo>
                  <a:cubicBezTo>
                    <a:pt x="350" y="70"/>
                    <a:pt x="280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95;p45"/>
            <p:cNvSpPr/>
            <p:nvPr/>
          </p:nvSpPr>
          <p:spPr>
            <a:xfrm>
              <a:off x="3659236" y="3795634"/>
              <a:ext cx="25831" cy="25831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196" y="0"/>
                  </a:moveTo>
                  <a:cubicBezTo>
                    <a:pt x="84" y="0"/>
                    <a:pt x="0" y="84"/>
                    <a:pt x="0" y="195"/>
                  </a:cubicBezTo>
                  <a:cubicBezTo>
                    <a:pt x="0" y="293"/>
                    <a:pt x="84" y="391"/>
                    <a:pt x="196" y="391"/>
                  </a:cubicBezTo>
                  <a:cubicBezTo>
                    <a:pt x="293" y="391"/>
                    <a:pt x="391" y="293"/>
                    <a:pt x="391" y="195"/>
                  </a:cubicBezTo>
                  <a:cubicBezTo>
                    <a:pt x="391" y="84"/>
                    <a:pt x="293" y="0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96;p45"/>
            <p:cNvSpPr/>
            <p:nvPr/>
          </p:nvSpPr>
          <p:spPr>
            <a:xfrm>
              <a:off x="3609489" y="3821399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6"/>
                  </a:cubicBezTo>
                  <a:cubicBezTo>
                    <a:pt x="151" y="371"/>
                    <a:pt x="199" y="386"/>
                    <a:pt x="245" y="386"/>
                  </a:cubicBezTo>
                  <a:cubicBezTo>
                    <a:pt x="348" y="386"/>
                    <a:pt x="446" y="311"/>
                    <a:pt x="446" y="196"/>
                  </a:cubicBezTo>
                  <a:cubicBezTo>
                    <a:pt x="446" y="84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97;p45"/>
            <p:cNvSpPr/>
            <p:nvPr/>
          </p:nvSpPr>
          <p:spPr>
            <a:xfrm>
              <a:off x="3525587" y="3742187"/>
              <a:ext cx="30456" cy="26096"/>
            </a:xfrm>
            <a:custGeom>
              <a:avLst/>
              <a:gdLst/>
              <a:ahLst/>
              <a:cxnLst/>
              <a:rect l="l" t="t" r="r" b="b"/>
              <a:pathLst>
                <a:path w="461" h="395" extrusionOk="0">
                  <a:moveTo>
                    <a:pt x="266" y="0"/>
                  </a:moveTo>
                  <a:cubicBezTo>
                    <a:pt x="84" y="0"/>
                    <a:pt x="1" y="209"/>
                    <a:pt x="126" y="335"/>
                  </a:cubicBezTo>
                  <a:cubicBezTo>
                    <a:pt x="167" y="376"/>
                    <a:pt x="218" y="395"/>
                    <a:pt x="267" y="395"/>
                  </a:cubicBezTo>
                  <a:cubicBezTo>
                    <a:pt x="367" y="395"/>
                    <a:pt x="461" y="317"/>
                    <a:pt x="461" y="195"/>
                  </a:cubicBezTo>
                  <a:cubicBezTo>
                    <a:pt x="461" y="98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8;p45"/>
            <p:cNvSpPr/>
            <p:nvPr/>
          </p:nvSpPr>
          <p:spPr>
            <a:xfrm>
              <a:off x="3490572" y="3669582"/>
              <a:ext cx="27747" cy="26360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205" y="1"/>
                  </a:moveTo>
                  <a:cubicBezTo>
                    <a:pt x="112" y="1"/>
                    <a:pt x="22" y="60"/>
                    <a:pt x="15" y="179"/>
                  </a:cubicBezTo>
                  <a:cubicBezTo>
                    <a:pt x="1" y="325"/>
                    <a:pt x="105" y="398"/>
                    <a:pt x="210" y="398"/>
                  </a:cubicBezTo>
                  <a:cubicBezTo>
                    <a:pt x="314" y="398"/>
                    <a:pt x="419" y="325"/>
                    <a:pt x="405" y="179"/>
                  </a:cubicBezTo>
                  <a:cubicBezTo>
                    <a:pt x="391" y="60"/>
                    <a:pt x="297" y="1"/>
                    <a:pt x="20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9;p45"/>
            <p:cNvSpPr/>
            <p:nvPr/>
          </p:nvSpPr>
          <p:spPr>
            <a:xfrm>
              <a:off x="3439900" y="3637144"/>
              <a:ext cx="30456" cy="25897"/>
            </a:xfrm>
            <a:custGeom>
              <a:avLst/>
              <a:gdLst/>
              <a:ahLst/>
              <a:cxnLst/>
              <a:rect l="l" t="t" r="r" b="b"/>
              <a:pathLst>
                <a:path w="461" h="392" extrusionOk="0">
                  <a:moveTo>
                    <a:pt x="265" y="0"/>
                  </a:moveTo>
                  <a:cubicBezTo>
                    <a:pt x="84" y="0"/>
                    <a:pt x="0" y="209"/>
                    <a:pt x="126" y="335"/>
                  </a:cubicBezTo>
                  <a:cubicBezTo>
                    <a:pt x="166" y="374"/>
                    <a:pt x="214" y="392"/>
                    <a:pt x="261" y="392"/>
                  </a:cubicBezTo>
                  <a:cubicBezTo>
                    <a:pt x="363" y="392"/>
                    <a:pt x="461" y="310"/>
                    <a:pt x="461" y="195"/>
                  </a:cubicBezTo>
                  <a:cubicBezTo>
                    <a:pt x="461" y="84"/>
                    <a:pt x="377" y="0"/>
                    <a:pt x="2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00;p45"/>
            <p:cNvSpPr/>
            <p:nvPr/>
          </p:nvSpPr>
          <p:spPr>
            <a:xfrm>
              <a:off x="3673969" y="3745821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6"/>
                  </a:cubicBezTo>
                  <a:cubicBezTo>
                    <a:pt x="151" y="371"/>
                    <a:pt x="199" y="387"/>
                    <a:pt x="246" y="387"/>
                  </a:cubicBezTo>
                  <a:cubicBezTo>
                    <a:pt x="348" y="387"/>
                    <a:pt x="447" y="311"/>
                    <a:pt x="447" y="196"/>
                  </a:cubicBezTo>
                  <a:cubicBezTo>
                    <a:pt x="447" y="85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01;p45"/>
            <p:cNvSpPr/>
            <p:nvPr/>
          </p:nvSpPr>
          <p:spPr>
            <a:xfrm>
              <a:off x="3747697" y="3765178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5" y="1"/>
                  </a:moveTo>
                  <a:cubicBezTo>
                    <a:pt x="98" y="1"/>
                    <a:pt x="0" y="210"/>
                    <a:pt x="126" y="336"/>
                  </a:cubicBezTo>
                  <a:cubicBezTo>
                    <a:pt x="167" y="377"/>
                    <a:pt x="217" y="396"/>
                    <a:pt x="266" y="396"/>
                  </a:cubicBezTo>
                  <a:cubicBezTo>
                    <a:pt x="366" y="396"/>
                    <a:pt x="461" y="318"/>
                    <a:pt x="461" y="196"/>
                  </a:cubicBezTo>
                  <a:cubicBezTo>
                    <a:pt x="461" y="99"/>
                    <a:pt x="377" y="1"/>
                    <a:pt x="26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02;p45"/>
            <p:cNvSpPr/>
            <p:nvPr/>
          </p:nvSpPr>
          <p:spPr>
            <a:xfrm>
              <a:off x="3799294" y="3732938"/>
              <a:ext cx="29531" cy="25567"/>
            </a:xfrm>
            <a:custGeom>
              <a:avLst/>
              <a:gdLst/>
              <a:ahLst/>
              <a:cxnLst/>
              <a:rect l="l" t="t" r="r" b="b"/>
              <a:pathLst>
                <a:path w="447" h="387" extrusionOk="0">
                  <a:moveTo>
                    <a:pt x="251" y="1"/>
                  </a:moveTo>
                  <a:cubicBezTo>
                    <a:pt x="84" y="1"/>
                    <a:pt x="0" y="210"/>
                    <a:pt x="112" y="335"/>
                  </a:cubicBezTo>
                  <a:cubicBezTo>
                    <a:pt x="151" y="370"/>
                    <a:pt x="199" y="386"/>
                    <a:pt x="246" y="386"/>
                  </a:cubicBezTo>
                  <a:cubicBezTo>
                    <a:pt x="348" y="386"/>
                    <a:pt x="447" y="311"/>
                    <a:pt x="447" y="196"/>
                  </a:cubicBezTo>
                  <a:cubicBezTo>
                    <a:pt x="447" y="84"/>
                    <a:pt x="363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03;p45"/>
            <p:cNvSpPr/>
            <p:nvPr/>
          </p:nvSpPr>
          <p:spPr>
            <a:xfrm>
              <a:off x="3811252" y="3688608"/>
              <a:ext cx="30522" cy="26030"/>
            </a:xfrm>
            <a:custGeom>
              <a:avLst/>
              <a:gdLst/>
              <a:ahLst/>
              <a:cxnLst/>
              <a:rect l="l" t="t" r="r" b="b"/>
              <a:pathLst>
                <a:path w="462" h="394" extrusionOk="0">
                  <a:moveTo>
                    <a:pt x="287" y="1"/>
                  </a:moveTo>
                  <a:cubicBezTo>
                    <a:pt x="280" y="1"/>
                    <a:pt x="273" y="1"/>
                    <a:pt x="266" y="2"/>
                  </a:cubicBezTo>
                  <a:cubicBezTo>
                    <a:pt x="98" y="2"/>
                    <a:pt x="1" y="211"/>
                    <a:pt x="126" y="337"/>
                  </a:cubicBezTo>
                  <a:cubicBezTo>
                    <a:pt x="166" y="377"/>
                    <a:pt x="214" y="394"/>
                    <a:pt x="261" y="394"/>
                  </a:cubicBezTo>
                  <a:cubicBezTo>
                    <a:pt x="363" y="394"/>
                    <a:pt x="461" y="312"/>
                    <a:pt x="461" y="197"/>
                  </a:cubicBezTo>
                  <a:cubicBezTo>
                    <a:pt x="461" y="93"/>
                    <a:pt x="388" y="1"/>
                    <a:pt x="28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04;p45"/>
            <p:cNvSpPr/>
            <p:nvPr/>
          </p:nvSpPr>
          <p:spPr>
            <a:xfrm>
              <a:off x="3760580" y="3828798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6" y="0"/>
                  </a:moveTo>
                  <a:cubicBezTo>
                    <a:pt x="84" y="0"/>
                    <a:pt x="1" y="210"/>
                    <a:pt x="126" y="335"/>
                  </a:cubicBezTo>
                  <a:cubicBezTo>
                    <a:pt x="167" y="376"/>
                    <a:pt x="218" y="395"/>
                    <a:pt x="267" y="395"/>
                  </a:cubicBezTo>
                  <a:cubicBezTo>
                    <a:pt x="367" y="395"/>
                    <a:pt x="461" y="317"/>
                    <a:pt x="461" y="196"/>
                  </a:cubicBezTo>
                  <a:cubicBezTo>
                    <a:pt x="461" y="84"/>
                    <a:pt x="377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05;p45"/>
            <p:cNvSpPr/>
            <p:nvPr/>
          </p:nvSpPr>
          <p:spPr>
            <a:xfrm>
              <a:off x="3865623" y="3802042"/>
              <a:ext cx="25897" cy="25897"/>
            </a:xfrm>
            <a:custGeom>
              <a:avLst/>
              <a:gdLst/>
              <a:ahLst/>
              <a:cxnLst/>
              <a:rect l="l" t="t" r="r" b="b"/>
              <a:pathLst>
                <a:path w="392" h="392" extrusionOk="0">
                  <a:moveTo>
                    <a:pt x="196" y="1"/>
                  </a:moveTo>
                  <a:cubicBezTo>
                    <a:pt x="84" y="1"/>
                    <a:pt x="1" y="85"/>
                    <a:pt x="1" y="196"/>
                  </a:cubicBezTo>
                  <a:cubicBezTo>
                    <a:pt x="1" y="294"/>
                    <a:pt x="84" y="391"/>
                    <a:pt x="196" y="391"/>
                  </a:cubicBezTo>
                  <a:cubicBezTo>
                    <a:pt x="308" y="391"/>
                    <a:pt x="391" y="294"/>
                    <a:pt x="391" y="196"/>
                  </a:cubicBezTo>
                  <a:cubicBezTo>
                    <a:pt x="391" y="85"/>
                    <a:pt x="308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06;p45"/>
            <p:cNvSpPr/>
            <p:nvPr/>
          </p:nvSpPr>
          <p:spPr>
            <a:xfrm>
              <a:off x="3922770" y="3665684"/>
              <a:ext cx="30456" cy="26162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66" y="0"/>
                  </a:moveTo>
                  <a:cubicBezTo>
                    <a:pt x="84" y="0"/>
                    <a:pt x="1" y="210"/>
                    <a:pt x="126" y="335"/>
                  </a:cubicBezTo>
                  <a:cubicBezTo>
                    <a:pt x="163" y="376"/>
                    <a:pt x="212" y="395"/>
                    <a:pt x="260" y="395"/>
                  </a:cubicBezTo>
                  <a:cubicBezTo>
                    <a:pt x="360" y="395"/>
                    <a:pt x="461" y="317"/>
                    <a:pt x="461" y="196"/>
                  </a:cubicBezTo>
                  <a:cubicBezTo>
                    <a:pt x="461" y="84"/>
                    <a:pt x="363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07;p45"/>
            <p:cNvSpPr/>
            <p:nvPr/>
          </p:nvSpPr>
          <p:spPr>
            <a:xfrm>
              <a:off x="4006606" y="3776475"/>
              <a:ext cx="27747" cy="26360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215" y="1"/>
                  </a:moveTo>
                  <a:cubicBezTo>
                    <a:pt x="123" y="1"/>
                    <a:pt x="29" y="60"/>
                    <a:pt x="15" y="179"/>
                  </a:cubicBezTo>
                  <a:cubicBezTo>
                    <a:pt x="1" y="325"/>
                    <a:pt x="105" y="398"/>
                    <a:pt x="210" y="398"/>
                  </a:cubicBezTo>
                  <a:cubicBezTo>
                    <a:pt x="315" y="398"/>
                    <a:pt x="419" y="325"/>
                    <a:pt x="405" y="179"/>
                  </a:cubicBezTo>
                  <a:cubicBezTo>
                    <a:pt x="398" y="60"/>
                    <a:pt x="308" y="1"/>
                    <a:pt x="21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08;p45"/>
            <p:cNvSpPr/>
            <p:nvPr/>
          </p:nvSpPr>
          <p:spPr>
            <a:xfrm>
              <a:off x="3896079" y="3753484"/>
              <a:ext cx="27681" cy="26294"/>
            </a:xfrm>
            <a:custGeom>
              <a:avLst/>
              <a:gdLst/>
              <a:ahLst/>
              <a:cxnLst/>
              <a:rect l="l" t="t" r="r" b="b"/>
              <a:pathLst>
                <a:path w="419" h="398" extrusionOk="0">
                  <a:moveTo>
                    <a:pt x="204" y="0"/>
                  </a:moveTo>
                  <a:cubicBezTo>
                    <a:pt x="112" y="0"/>
                    <a:pt x="21" y="59"/>
                    <a:pt x="14" y="178"/>
                  </a:cubicBezTo>
                  <a:cubicBezTo>
                    <a:pt x="0" y="324"/>
                    <a:pt x="105" y="398"/>
                    <a:pt x="209" y="398"/>
                  </a:cubicBezTo>
                  <a:cubicBezTo>
                    <a:pt x="314" y="398"/>
                    <a:pt x="418" y="324"/>
                    <a:pt x="405" y="178"/>
                  </a:cubicBezTo>
                  <a:cubicBezTo>
                    <a:pt x="391" y="59"/>
                    <a:pt x="296" y="0"/>
                    <a:pt x="20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09;p45"/>
            <p:cNvSpPr/>
            <p:nvPr/>
          </p:nvSpPr>
          <p:spPr>
            <a:xfrm>
              <a:off x="4037062" y="3612237"/>
              <a:ext cx="25831" cy="25831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195" y="0"/>
                  </a:moveTo>
                  <a:cubicBezTo>
                    <a:pt x="84" y="0"/>
                    <a:pt x="0" y="84"/>
                    <a:pt x="0" y="196"/>
                  </a:cubicBezTo>
                  <a:cubicBezTo>
                    <a:pt x="0" y="307"/>
                    <a:pt x="84" y="391"/>
                    <a:pt x="195" y="391"/>
                  </a:cubicBezTo>
                  <a:cubicBezTo>
                    <a:pt x="307" y="391"/>
                    <a:pt x="391" y="307"/>
                    <a:pt x="391" y="196"/>
                  </a:cubicBezTo>
                  <a:cubicBezTo>
                    <a:pt x="391" y="84"/>
                    <a:pt x="307" y="0"/>
                    <a:pt x="1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10;p45"/>
            <p:cNvSpPr/>
            <p:nvPr/>
          </p:nvSpPr>
          <p:spPr>
            <a:xfrm>
              <a:off x="3792820" y="3802042"/>
              <a:ext cx="25897" cy="25897"/>
            </a:xfrm>
            <a:custGeom>
              <a:avLst/>
              <a:gdLst/>
              <a:ahLst/>
              <a:cxnLst/>
              <a:rect l="l" t="t" r="r" b="b"/>
              <a:pathLst>
                <a:path w="392" h="392" extrusionOk="0">
                  <a:moveTo>
                    <a:pt x="196" y="1"/>
                  </a:moveTo>
                  <a:cubicBezTo>
                    <a:pt x="98" y="1"/>
                    <a:pt x="1" y="85"/>
                    <a:pt x="1" y="196"/>
                  </a:cubicBezTo>
                  <a:cubicBezTo>
                    <a:pt x="1" y="294"/>
                    <a:pt x="98" y="391"/>
                    <a:pt x="196" y="391"/>
                  </a:cubicBezTo>
                  <a:cubicBezTo>
                    <a:pt x="308" y="391"/>
                    <a:pt x="391" y="294"/>
                    <a:pt x="391" y="196"/>
                  </a:cubicBezTo>
                  <a:cubicBezTo>
                    <a:pt x="391" y="85"/>
                    <a:pt x="308" y="1"/>
                    <a:pt x="19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411;p45"/>
            <p:cNvSpPr/>
            <p:nvPr/>
          </p:nvSpPr>
          <p:spPr>
            <a:xfrm>
              <a:off x="3693326" y="3272003"/>
              <a:ext cx="91302" cy="326493"/>
            </a:xfrm>
            <a:custGeom>
              <a:avLst/>
              <a:gdLst/>
              <a:ahLst/>
              <a:cxnLst/>
              <a:rect l="l" t="t" r="r" b="b"/>
              <a:pathLst>
                <a:path w="1382" h="4942" extrusionOk="0">
                  <a:moveTo>
                    <a:pt x="993" y="1"/>
                  </a:moveTo>
                  <a:cubicBezTo>
                    <a:pt x="888" y="1"/>
                    <a:pt x="804" y="73"/>
                    <a:pt x="809" y="310"/>
                  </a:cubicBezTo>
                  <a:cubicBezTo>
                    <a:pt x="795" y="757"/>
                    <a:pt x="726" y="1217"/>
                    <a:pt x="614" y="1649"/>
                  </a:cubicBezTo>
                  <a:cubicBezTo>
                    <a:pt x="0" y="3588"/>
                    <a:pt x="461" y="4941"/>
                    <a:pt x="461" y="4941"/>
                  </a:cubicBezTo>
                  <a:lnTo>
                    <a:pt x="991" y="4941"/>
                  </a:lnTo>
                  <a:cubicBezTo>
                    <a:pt x="656" y="3198"/>
                    <a:pt x="767" y="2905"/>
                    <a:pt x="991" y="2054"/>
                  </a:cubicBezTo>
                  <a:cubicBezTo>
                    <a:pt x="1102" y="1649"/>
                    <a:pt x="1381" y="185"/>
                    <a:pt x="1381" y="185"/>
                  </a:cubicBezTo>
                  <a:cubicBezTo>
                    <a:pt x="1381" y="185"/>
                    <a:pt x="1160" y="1"/>
                    <a:pt x="9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12;p45"/>
            <p:cNvSpPr/>
            <p:nvPr/>
          </p:nvSpPr>
          <p:spPr>
            <a:xfrm>
              <a:off x="3330233" y="3168082"/>
              <a:ext cx="835854" cy="785183"/>
            </a:xfrm>
            <a:custGeom>
              <a:avLst/>
              <a:gdLst/>
              <a:ahLst/>
              <a:cxnLst/>
              <a:rect l="l" t="t" r="r" b="b"/>
              <a:pathLst>
                <a:path w="12652" h="11885" extrusionOk="0">
                  <a:moveTo>
                    <a:pt x="9611" y="321"/>
                  </a:moveTo>
                  <a:lnTo>
                    <a:pt x="9262" y="2720"/>
                  </a:lnTo>
                  <a:lnTo>
                    <a:pt x="12359" y="3920"/>
                  </a:lnTo>
                  <a:lnTo>
                    <a:pt x="11173" y="9653"/>
                  </a:lnTo>
                  <a:lnTo>
                    <a:pt x="6333" y="11605"/>
                  </a:lnTo>
                  <a:lnTo>
                    <a:pt x="2009" y="10099"/>
                  </a:lnTo>
                  <a:lnTo>
                    <a:pt x="293" y="4715"/>
                  </a:lnTo>
                  <a:lnTo>
                    <a:pt x="3725" y="2595"/>
                  </a:lnTo>
                  <a:lnTo>
                    <a:pt x="3627" y="572"/>
                  </a:lnTo>
                  <a:lnTo>
                    <a:pt x="3627" y="572"/>
                  </a:lnTo>
                  <a:lnTo>
                    <a:pt x="3725" y="628"/>
                  </a:lnTo>
                  <a:lnTo>
                    <a:pt x="6598" y="1590"/>
                  </a:lnTo>
                  <a:lnTo>
                    <a:pt x="9611" y="321"/>
                  </a:lnTo>
                  <a:close/>
                  <a:moveTo>
                    <a:pt x="9904" y="0"/>
                  </a:moveTo>
                  <a:lnTo>
                    <a:pt x="6598" y="1325"/>
                  </a:lnTo>
                  <a:lnTo>
                    <a:pt x="3836" y="405"/>
                  </a:lnTo>
                  <a:lnTo>
                    <a:pt x="3362" y="70"/>
                  </a:lnTo>
                  <a:lnTo>
                    <a:pt x="3460" y="2455"/>
                  </a:lnTo>
                  <a:lnTo>
                    <a:pt x="1" y="4603"/>
                  </a:lnTo>
                  <a:lnTo>
                    <a:pt x="1814" y="10294"/>
                  </a:lnTo>
                  <a:lnTo>
                    <a:pt x="6347" y="11884"/>
                  </a:lnTo>
                  <a:lnTo>
                    <a:pt x="11397" y="9834"/>
                  </a:lnTo>
                  <a:lnTo>
                    <a:pt x="12652" y="3766"/>
                  </a:lnTo>
                  <a:lnTo>
                    <a:pt x="9555" y="2567"/>
                  </a:lnTo>
                  <a:lnTo>
                    <a:pt x="9904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13;p45"/>
            <p:cNvSpPr/>
            <p:nvPr/>
          </p:nvSpPr>
          <p:spPr>
            <a:xfrm>
              <a:off x="3349590" y="3426991"/>
              <a:ext cx="797206" cy="161331"/>
            </a:xfrm>
            <a:custGeom>
              <a:avLst/>
              <a:gdLst/>
              <a:ahLst/>
              <a:cxnLst/>
              <a:rect l="l" t="t" r="r" b="b"/>
              <a:pathLst>
                <a:path w="12067" h="2442" extrusionOk="0">
                  <a:moveTo>
                    <a:pt x="12066" y="1"/>
                  </a:moveTo>
                  <a:lnTo>
                    <a:pt x="6012" y="2191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6040" y="2442"/>
                  </a:lnTo>
                  <a:lnTo>
                    <a:pt x="12066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14;p45"/>
            <p:cNvSpPr/>
            <p:nvPr/>
          </p:nvSpPr>
          <p:spPr>
            <a:xfrm>
              <a:off x="3748622" y="3289708"/>
              <a:ext cx="7399" cy="86677"/>
            </a:xfrm>
            <a:custGeom>
              <a:avLst/>
              <a:gdLst/>
              <a:ahLst/>
              <a:cxnLst/>
              <a:rect l="l" t="t" r="r" b="b"/>
              <a:pathLst>
                <a:path w="112" h="1312" extrusionOk="0">
                  <a:moveTo>
                    <a:pt x="112" y="0"/>
                  </a:moveTo>
                  <a:lnTo>
                    <a:pt x="0" y="14"/>
                  </a:lnTo>
                  <a:lnTo>
                    <a:pt x="0" y="13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15;p45"/>
            <p:cNvSpPr/>
            <p:nvPr/>
          </p:nvSpPr>
          <p:spPr>
            <a:xfrm>
              <a:off x="3543094" y="3368920"/>
              <a:ext cx="111584" cy="507842"/>
            </a:xfrm>
            <a:custGeom>
              <a:avLst/>
              <a:gdLst/>
              <a:ahLst/>
              <a:cxnLst/>
              <a:rect l="l" t="t" r="r" b="b"/>
              <a:pathLst>
                <a:path w="1689" h="7687" extrusionOk="0">
                  <a:moveTo>
                    <a:pt x="1688" y="1"/>
                  </a:moveTo>
                  <a:lnTo>
                    <a:pt x="1" y="2470"/>
                  </a:lnTo>
                  <a:lnTo>
                    <a:pt x="573" y="7687"/>
                  </a:lnTo>
                  <a:lnTo>
                    <a:pt x="154" y="242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16;p45"/>
            <p:cNvSpPr/>
            <p:nvPr/>
          </p:nvSpPr>
          <p:spPr>
            <a:xfrm>
              <a:off x="3330233" y="3330272"/>
              <a:ext cx="418456" cy="622993"/>
            </a:xfrm>
            <a:custGeom>
              <a:avLst/>
              <a:gdLst/>
              <a:ahLst/>
              <a:cxnLst/>
              <a:rect l="l" t="t" r="r" b="b"/>
              <a:pathLst>
                <a:path w="6334" h="9430" extrusionOk="0">
                  <a:moveTo>
                    <a:pt x="3460" y="0"/>
                  </a:moveTo>
                  <a:lnTo>
                    <a:pt x="1" y="2148"/>
                  </a:lnTo>
                  <a:lnTo>
                    <a:pt x="1800" y="7839"/>
                  </a:lnTo>
                  <a:lnTo>
                    <a:pt x="6333" y="9429"/>
                  </a:lnTo>
                  <a:lnTo>
                    <a:pt x="6333" y="9429"/>
                  </a:lnTo>
                  <a:lnTo>
                    <a:pt x="1870" y="7742"/>
                  </a:lnTo>
                  <a:lnTo>
                    <a:pt x="168" y="2190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17;p45"/>
            <p:cNvSpPr/>
            <p:nvPr/>
          </p:nvSpPr>
          <p:spPr>
            <a:xfrm>
              <a:off x="3738448" y="3372620"/>
              <a:ext cx="17573" cy="562213"/>
            </a:xfrm>
            <a:custGeom>
              <a:avLst/>
              <a:gdLst/>
              <a:ahLst/>
              <a:cxnLst/>
              <a:rect l="l" t="t" r="r" b="b"/>
              <a:pathLst>
                <a:path w="266" h="8510" extrusionOk="0">
                  <a:moveTo>
                    <a:pt x="154" y="1"/>
                  </a:moveTo>
                  <a:lnTo>
                    <a:pt x="1" y="3223"/>
                  </a:lnTo>
                  <a:lnTo>
                    <a:pt x="154" y="8509"/>
                  </a:lnTo>
                  <a:lnTo>
                    <a:pt x="266" y="322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18;p45"/>
            <p:cNvSpPr/>
            <p:nvPr/>
          </p:nvSpPr>
          <p:spPr>
            <a:xfrm>
              <a:off x="3576259" y="3339455"/>
              <a:ext cx="365934" cy="41687"/>
            </a:xfrm>
            <a:custGeom>
              <a:avLst/>
              <a:gdLst/>
              <a:ahLst/>
              <a:cxnLst/>
              <a:rect l="l" t="t" r="r" b="b"/>
              <a:pathLst>
                <a:path w="5539" h="631" extrusionOk="0">
                  <a:moveTo>
                    <a:pt x="1" y="1"/>
                  </a:moveTo>
                  <a:lnTo>
                    <a:pt x="1" y="1"/>
                  </a:lnTo>
                  <a:cubicBezTo>
                    <a:pt x="903" y="477"/>
                    <a:pt x="1864" y="630"/>
                    <a:pt x="2728" y="630"/>
                  </a:cubicBezTo>
                  <a:cubicBezTo>
                    <a:pt x="4293" y="630"/>
                    <a:pt x="5538" y="126"/>
                    <a:pt x="5538" y="126"/>
                  </a:cubicBezTo>
                  <a:lnTo>
                    <a:pt x="5538" y="126"/>
                  </a:lnTo>
                  <a:cubicBezTo>
                    <a:pt x="4703" y="377"/>
                    <a:pt x="3840" y="500"/>
                    <a:pt x="2978" y="500"/>
                  </a:cubicBezTo>
                  <a:cubicBezTo>
                    <a:pt x="1970" y="500"/>
                    <a:pt x="963" y="332"/>
                    <a:pt x="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19;p45"/>
            <p:cNvSpPr/>
            <p:nvPr/>
          </p:nvSpPr>
          <p:spPr>
            <a:xfrm>
              <a:off x="3865623" y="3253769"/>
              <a:ext cx="24973" cy="116142"/>
            </a:xfrm>
            <a:custGeom>
              <a:avLst/>
              <a:gdLst/>
              <a:ahLst/>
              <a:cxnLst/>
              <a:rect l="l" t="t" r="r" b="b"/>
              <a:pathLst>
                <a:path w="378" h="1758" extrusionOk="0">
                  <a:moveTo>
                    <a:pt x="349" y="0"/>
                  </a:moveTo>
                  <a:lnTo>
                    <a:pt x="1" y="1758"/>
                  </a:lnTo>
                  <a:lnTo>
                    <a:pt x="377" y="7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20;p45"/>
            <p:cNvSpPr/>
            <p:nvPr/>
          </p:nvSpPr>
          <p:spPr>
            <a:xfrm>
              <a:off x="3646288" y="3253769"/>
              <a:ext cx="7465" cy="109734"/>
            </a:xfrm>
            <a:custGeom>
              <a:avLst/>
              <a:gdLst/>
              <a:ahLst/>
              <a:cxnLst/>
              <a:rect l="l" t="t" r="r" b="b"/>
              <a:pathLst>
                <a:path w="113" h="1661" extrusionOk="0">
                  <a:moveTo>
                    <a:pt x="1" y="0"/>
                  </a:moveTo>
                  <a:lnTo>
                    <a:pt x="113" y="1660"/>
                  </a:lnTo>
                  <a:lnTo>
                    <a:pt x="7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21;p45"/>
            <p:cNvSpPr/>
            <p:nvPr/>
          </p:nvSpPr>
          <p:spPr>
            <a:xfrm>
              <a:off x="3419751" y="3072949"/>
              <a:ext cx="700289" cy="219204"/>
            </a:xfrm>
            <a:custGeom>
              <a:avLst/>
              <a:gdLst/>
              <a:ahLst/>
              <a:cxnLst/>
              <a:rect l="l" t="t" r="r" b="b"/>
              <a:pathLst>
                <a:path w="10600" h="3318" extrusionOk="0">
                  <a:moveTo>
                    <a:pt x="5169" y="582"/>
                  </a:moveTo>
                  <a:cubicBezTo>
                    <a:pt x="5801" y="582"/>
                    <a:pt x="6451" y="658"/>
                    <a:pt x="6945" y="813"/>
                  </a:cubicBezTo>
                  <a:cubicBezTo>
                    <a:pt x="8368" y="1245"/>
                    <a:pt x="7517" y="1873"/>
                    <a:pt x="7057" y="2138"/>
                  </a:cubicBezTo>
                  <a:cubicBezTo>
                    <a:pt x="6917" y="2207"/>
                    <a:pt x="6819" y="2263"/>
                    <a:pt x="6819" y="2263"/>
                  </a:cubicBezTo>
                  <a:cubicBezTo>
                    <a:pt x="6373" y="2500"/>
                    <a:pt x="5871" y="2668"/>
                    <a:pt x="5355" y="2737"/>
                  </a:cubicBezTo>
                  <a:cubicBezTo>
                    <a:pt x="5318" y="2740"/>
                    <a:pt x="5281" y="2742"/>
                    <a:pt x="5244" y="2742"/>
                  </a:cubicBezTo>
                  <a:cubicBezTo>
                    <a:pt x="4546" y="2742"/>
                    <a:pt x="3904" y="2263"/>
                    <a:pt x="3904" y="2263"/>
                  </a:cubicBezTo>
                  <a:cubicBezTo>
                    <a:pt x="3779" y="2193"/>
                    <a:pt x="3667" y="2124"/>
                    <a:pt x="3569" y="2054"/>
                  </a:cubicBezTo>
                  <a:cubicBezTo>
                    <a:pt x="2090" y="1074"/>
                    <a:pt x="3570" y="582"/>
                    <a:pt x="5169" y="582"/>
                  </a:cubicBezTo>
                  <a:close/>
                  <a:moveTo>
                    <a:pt x="5026" y="0"/>
                  </a:moveTo>
                  <a:cubicBezTo>
                    <a:pt x="2405" y="0"/>
                    <a:pt x="0" y="851"/>
                    <a:pt x="3081" y="2570"/>
                  </a:cubicBezTo>
                  <a:cubicBezTo>
                    <a:pt x="3081" y="2570"/>
                    <a:pt x="4065" y="3317"/>
                    <a:pt x="5138" y="3317"/>
                  </a:cubicBezTo>
                  <a:cubicBezTo>
                    <a:pt x="5201" y="3317"/>
                    <a:pt x="5264" y="3315"/>
                    <a:pt x="5327" y="3309"/>
                  </a:cubicBezTo>
                  <a:cubicBezTo>
                    <a:pt x="6485" y="3212"/>
                    <a:pt x="7573" y="2570"/>
                    <a:pt x="7573" y="2570"/>
                  </a:cubicBezTo>
                  <a:cubicBezTo>
                    <a:pt x="7573" y="2570"/>
                    <a:pt x="10600" y="1231"/>
                    <a:pt x="7768" y="352"/>
                  </a:cubicBezTo>
                  <a:cubicBezTo>
                    <a:pt x="7004" y="118"/>
                    <a:pt x="6000" y="0"/>
                    <a:pt x="5026" y="0"/>
                  </a:cubicBezTo>
                  <a:close/>
                </a:path>
              </a:pathLst>
            </a:custGeom>
            <a:solidFill>
              <a:srgbClr val="497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22;p45"/>
            <p:cNvSpPr/>
            <p:nvPr/>
          </p:nvSpPr>
          <p:spPr>
            <a:xfrm>
              <a:off x="3557760" y="3111332"/>
              <a:ext cx="414822" cy="102863"/>
            </a:xfrm>
            <a:custGeom>
              <a:avLst/>
              <a:gdLst/>
              <a:ahLst/>
              <a:cxnLst/>
              <a:rect l="l" t="t" r="r" b="b"/>
              <a:pathLst>
                <a:path w="6279" h="1557" extrusionOk="0">
                  <a:moveTo>
                    <a:pt x="3080" y="1"/>
                  </a:moveTo>
                  <a:cubicBezTo>
                    <a:pt x="1481" y="1"/>
                    <a:pt x="1" y="493"/>
                    <a:pt x="1480" y="1473"/>
                  </a:cubicBezTo>
                  <a:cubicBezTo>
                    <a:pt x="1467" y="1446"/>
                    <a:pt x="1254" y="635"/>
                    <a:pt x="2865" y="635"/>
                  </a:cubicBezTo>
                  <a:cubicBezTo>
                    <a:pt x="2904" y="635"/>
                    <a:pt x="2945" y="635"/>
                    <a:pt x="2987" y="636"/>
                  </a:cubicBezTo>
                  <a:cubicBezTo>
                    <a:pt x="4772" y="664"/>
                    <a:pt x="4968" y="1557"/>
                    <a:pt x="4968" y="1557"/>
                  </a:cubicBezTo>
                  <a:cubicBezTo>
                    <a:pt x="5428" y="1292"/>
                    <a:pt x="6279" y="664"/>
                    <a:pt x="4856" y="232"/>
                  </a:cubicBezTo>
                  <a:cubicBezTo>
                    <a:pt x="4362" y="77"/>
                    <a:pt x="3712" y="1"/>
                    <a:pt x="3080" y="1"/>
                  </a:cubicBezTo>
                  <a:close/>
                </a:path>
              </a:pathLst>
            </a:custGeom>
            <a:solidFill>
              <a:srgbClr val="386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23;p45"/>
            <p:cNvSpPr/>
            <p:nvPr/>
          </p:nvSpPr>
          <p:spPr>
            <a:xfrm>
              <a:off x="3548643" y="3081801"/>
              <a:ext cx="441446" cy="200243"/>
            </a:xfrm>
            <a:custGeom>
              <a:avLst/>
              <a:gdLst/>
              <a:ahLst/>
              <a:cxnLst/>
              <a:rect l="l" t="t" r="r" b="b"/>
              <a:pathLst>
                <a:path w="6682" h="3031" extrusionOk="0">
                  <a:moveTo>
                    <a:pt x="3358" y="119"/>
                  </a:moveTo>
                  <a:cubicBezTo>
                    <a:pt x="4974" y="119"/>
                    <a:pt x="5711" y="444"/>
                    <a:pt x="6054" y="776"/>
                  </a:cubicBezTo>
                  <a:cubicBezTo>
                    <a:pt x="6305" y="1027"/>
                    <a:pt x="6291" y="1446"/>
                    <a:pt x="6026" y="1697"/>
                  </a:cubicBezTo>
                  <a:lnTo>
                    <a:pt x="6040" y="1697"/>
                  </a:lnTo>
                  <a:cubicBezTo>
                    <a:pt x="5091" y="2541"/>
                    <a:pt x="4219" y="2750"/>
                    <a:pt x="3589" y="2750"/>
                  </a:cubicBezTo>
                  <a:cubicBezTo>
                    <a:pt x="2968" y="2750"/>
                    <a:pt x="2581" y="2548"/>
                    <a:pt x="2581" y="2548"/>
                  </a:cubicBezTo>
                  <a:cubicBezTo>
                    <a:pt x="489" y="1780"/>
                    <a:pt x="503" y="1055"/>
                    <a:pt x="754" y="637"/>
                  </a:cubicBezTo>
                  <a:cubicBezTo>
                    <a:pt x="893" y="413"/>
                    <a:pt x="1116" y="274"/>
                    <a:pt x="1367" y="246"/>
                  </a:cubicBezTo>
                  <a:cubicBezTo>
                    <a:pt x="2147" y="157"/>
                    <a:pt x="2804" y="119"/>
                    <a:pt x="3358" y="119"/>
                  </a:cubicBezTo>
                  <a:close/>
                  <a:moveTo>
                    <a:pt x="3294" y="1"/>
                  </a:moveTo>
                  <a:cubicBezTo>
                    <a:pt x="2656" y="1"/>
                    <a:pt x="1900" y="45"/>
                    <a:pt x="1005" y="148"/>
                  </a:cubicBezTo>
                  <a:cubicBezTo>
                    <a:pt x="712" y="190"/>
                    <a:pt x="461" y="358"/>
                    <a:pt x="307" y="595"/>
                  </a:cubicBezTo>
                  <a:cubicBezTo>
                    <a:pt x="0" y="1069"/>
                    <a:pt x="0" y="1906"/>
                    <a:pt x="2400" y="2799"/>
                  </a:cubicBezTo>
                  <a:cubicBezTo>
                    <a:pt x="2400" y="2799"/>
                    <a:pt x="2843" y="3031"/>
                    <a:pt x="3553" y="3031"/>
                  </a:cubicBezTo>
                  <a:cubicBezTo>
                    <a:pt x="4278" y="3031"/>
                    <a:pt x="5282" y="2788"/>
                    <a:pt x="6375" y="1808"/>
                  </a:cubicBezTo>
                  <a:cubicBezTo>
                    <a:pt x="6682" y="1529"/>
                    <a:pt x="6682" y="1041"/>
                    <a:pt x="6389" y="748"/>
                  </a:cubicBezTo>
                  <a:cubicBezTo>
                    <a:pt x="6005" y="375"/>
                    <a:pt x="5149" y="1"/>
                    <a:pt x="3294" y="1"/>
                  </a:cubicBezTo>
                  <a:close/>
                </a:path>
              </a:pathLst>
            </a:custGeom>
            <a:solidFill>
              <a:srgbClr val="C5E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24;p45"/>
            <p:cNvSpPr/>
            <p:nvPr/>
          </p:nvSpPr>
          <p:spPr>
            <a:xfrm>
              <a:off x="3452783" y="3093429"/>
              <a:ext cx="170580" cy="134574"/>
            </a:xfrm>
            <a:custGeom>
              <a:avLst/>
              <a:gdLst/>
              <a:ahLst/>
              <a:cxnLst/>
              <a:rect l="l" t="t" r="r" b="b"/>
              <a:pathLst>
                <a:path w="2582" h="2037" extrusionOk="0">
                  <a:moveTo>
                    <a:pt x="2302" y="0"/>
                  </a:moveTo>
                  <a:lnTo>
                    <a:pt x="2302" y="0"/>
                  </a:lnTo>
                  <a:cubicBezTo>
                    <a:pt x="2302" y="0"/>
                    <a:pt x="1" y="517"/>
                    <a:pt x="2581" y="2037"/>
                  </a:cubicBezTo>
                  <a:cubicBezTo>
                    <a:pt x="2581" y="2037"/>
                    <a:pt x="712" y="726"/>
                    <a:pt x="2302" y="0"/>
                  </a:cubicBezTo>
                  <a:close/>
                </a:path>
              </a:pathLst>
            </a:custGeom>
            <a:solidFill>
              <a:srgbClr val="A2C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25;p45"/>
            <p:cNvSpPr/>
            <p:nvPr/>
          </p:nvSpPr>
          <p:spPr>
            <a:xfrm>
              <a:off x="3748622" y="3337605"/>
              <a:ext cx="417465" cy="615660"/>
            </a:xfrm>
            <a:custGeom>
              <a:avLst/>
              <a:gdLst/>
              <a:ahLst/>
              <a:cxnLst/>
              <a:rect l="l" t="t" r="r" b="b"/>
              <a:pathLst>
                <a:path w="6319" h="9319" extrusionOk="0">
                  <a:moveTo>
                    <a:pt x="3222" y="1"/>
                  </a:moveTo>
                  <a:lnTo>
                    <a:pt x="6166" y="1270"/>
                  </a:lnTo>
                  <a:lnTo>
                    <a:pt x="4994" y="7226"/>
                  </a:lnTo>
                  <a:lnTo>
                    <a:pt x="0" y="9318"/>
                  </a:lnTo>
                  <a:lnTo>
                    <a:pt x="0" y="9318"/>
                  </a:lnTo>
                  <a:lnTo>
                    <a:pt x="5064" y="7268"/>
                  </a:lnTo>
                  <a:lnTo>
                    <a:pt x="6319" y="1200"/>
                  </a:lnTo>
                  <a:lnTo>
                    <a:pt x="3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26;p45"/>
            <p:cNvSpPr/>
            <p:nvPr/>
          </p:nvSpPr>
          <p:spPr>
            <a:xfrm>
              <a:off x="3865623" y="3369845"/>
              <a:ext cx="112509" cy="495884"/>
            </a:xfrm>
            <a:custGeom>
              <a:avLst/>
              <a:gdLst/>
              <a:ahLst/>
              <a:cxnLst/>
              <a:rect l="l" t="t" r="r" b="b"/>
              <a:pathLst>
                <a:path w="1703" h="7506" extrusionOk="0">
                  <a:moveTo>
                    <a:pt x="1" y="1"/>
                  </a:moveTo>
                  <a:lnTo>
                    <a:pt x="1563" y="1842"/>
                  </a:lnTo>
                  <a:lnTo>
                    <a:pt x="1396" y="7505"/>
                  </a:lnTo>
                  <a:lnTo>
                    <a:pt x="1702" y="17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27;p45"/>
            <p:cNvSpPr/>
            <p:nvPr/>
          </p:nvSpPr>
          <p:spPr>
            <a:xfrm>
              <a:off x="3403961" y="3132143"/>
              <a:ext cx="742835" cy="237768"/>
            </a:xfrm>
            <a:custGeom>
              <a:avLst/>
              <a:gdLst/>
              <a:ahLst/>
              <a:cxnLst/>
              <a:rect l="l" t="t" r="r" b="b"/>
              <a:pathLst>
                <a:path w="11244" h="3599" extrusionOk="0">
                  <a:moveTo>
                    <a:pt x="0" y="0"/>
                  </a:moveTo>
                  <a:lnTo>
                    <a:pt x="0" y="767"/>
                  </a:lnTo>
                  <a:lnTo>
                    <a:pt x="5371" y="3599"/>
                  </a:lnTo>
                  <a:lnTo>
                    <a:pt x="11243" y="544"/>
                  </a:lnTo>
                  <a:lnTo>
                    <a:pt x="1124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28;p45"/>
            <p:cNvSpPr/>
            <p:nvPr/>
          </p:nvSpPr>
          <p:spPr>
            <a:xfrm>
              <a:off x="3403961" y="3051940"/>
              <a:ext cx="742835" cy="256266"/>
            </a:xfrm>
            <a:custGeom>
              <a:avLst/>
              <a:gdLst/>
              <a:ahLst/>
              <a:cxnLst/>
              <a:rect l="l" t="t" r="r" b="b"/>
              <a:pathLst>
                <a:path w="11244" h="3879" extrusionOk="0">
                  <a:moveTo>
                    <a:pt x="5134" y="1"/>
                  </a:moveTo>
                  <a:lnTo>
                    <a:pt x="0" y="1214"/>
                  </a:lnTo>
                  <a:lnTo>
                    <a:pt x="5371" y="3878"/>
                  </a:lnTo>
                  <a:lnTo>
                    <a:pt x="11243" y="1228"/>
                  </a:lnTo>
                  <a:lnTo>
                    <a:pt x="5134" y="1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29;p45"/>
            <p:cNvSpPr/>
            <p:nvPr/>
          </p:nvSpPr>
          <p:spPr>
            <a:xfrm>
              <a:off x="3453708" y="2609635"/>
              <a:ext cx="633167" cy="632242"/>
            </a:xfrm>
            <a:custGeom>
              <a:avLst/>
              <a:gdLst/>
              <a:ahLst/>
              <a:cxnLst/>
              <a:rect l="l" t="t" r="r" b="b"/>
              <a:pathLst>
                <a:path w="9584" h="9570" extrusionOk="0">
                  <a:moveTo>
                    <a:pt x="7882" y="1702"/>
                  </a:moveTo>
                  <a:cubicBezTo>
                    <a:pt x="9583" y="3404"/>
                    <a:pt x="9583" y="6166"/>
                    <a:pt x="7882" y="7867"/>
                  </a:cubicBezTo>
                  <a:cubicBezTo>
                    <a:pt x="6180" y="9569"/>
                    <a:pt x="3418" y="9569"/>
                    <a:pt x="1702" y="7867"/>
                  </a:cubicBezTo>
                  <a:cubicBezTo>
                    <a:pt x="1" y="6166"/>
                    <a:pt x="1" y="3404"/>
                    <a:pt x="1702" y="1702"/>
                  </a:cubicBezTo>
                  <a:cubicBezTo>
                    <a:pt x="3418" y="0"/>
                    <a:pt x="6180" y="0"/>
                    <a:pt x="7882" y="1702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30;p45"/>
            <p:cNvSpPr/>
            <p:nvPr/>
          </p:nvSpPr>
          <p:spPr>
            <a:xfrm>
              <a:off x="3743073" y="2969953"/>
              <a:ext cx="41555" cy="190796"/>
            </a:xfrm>
            <a:custGeom>
              <a:avLst/>
              <a:gdLst/>
              <a:ahLst/>
              <a:cxnLst/>
              <a:rect l="l" t="t" r="r" b="b"/>
              <a:pathLst>
                <a:path w="629" h="2888" extrusionOk="0">
                  <a:moveTo>
                    <a:pt x="1" y="0"/>
                  </a:moveTo>
                  <a:cubicBezTo>
                    <a:pt x="168" y="949"/>
                    <a:pt x="224" y="1911"/>
                    <a:pt x="140" y="2874"/>
                  </a:cubicBezTo>
                  <a:lnTo>
                    <a:pt x="196" y="2888"/>
                  </a:lnTo>
                  <a:lnTo>
                    <a:pt x="349" y="2888"/>
                  </a:lnTo>
                  <a:lnTo>
                    <a:pt x="558" y="2818"/>
                  </a:lnTo>
                  <a:cubicBezTo>
                    <a:pt x="628" y="823"/>
                    <a:pt x="489" y="0"/>
                    <a:pt x="489" y="0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31;p45"/>
            <p:cNvSpPr/>
            <p:nvPr/>
          </p:nvSpPr>
          <p:spPr>
            <a:xfrm>
              <a:off x="3758730" y="3133068"/>
              <a:ext cx="388066" cy="236843"/>
            </a:xfrm>
            <a:custGeom>
              <a:avLst/>
              <a:gdLst/>
              <a:ahLst/>
              <a:cxnLst/>
              <a:rect l="l" t="t" r="r" b="b"/>
              <a:pathLst>
                <a:path w="5874" h="3585" extrusionOk="0">
                  <a:moveTo>
                    <a:pt x="5873" y="0"/>
                  </a:moveTo>
                  <a:lnTo>
                    <a:pt x="1" y="2650"/>
                  </a:lnTo>
                  <a:lnTo>
                    <a:pt x="1" y="3585"/>
                  </a:lnTo>
                  <a:lnTo>
                    <a:pt x="5873" y="530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32;p45"/>
            <p:cNvSpPr/>
            <p:nvPr/>
          </p:nvSpPr>
          <p:spPr>
            <a:xfrm>
              <a:off x="3686851" y="2812388"/>
              <a:ext cx="151223" cy="243317"/>
            </a:xfrm>
            <a:custGeom>
              <a:avLst/>
              <a:gdLst/>
              <a:ahLst/>
              <a:cxnLst/>
              <a:rect l="l" t="t" r="r" b="b"/>
              <a:pathLst>
                <a:path w="2289" h="3683" extrusionOk="0">
                  <a:moveTo>
                    <a:pt x="1200" y="0"/>
                  </a:moveTo>
                  <a:lnTo>
                    <a:pt x="824" y="391"/>
                  </a:lnTo>
                  <a:lnTo>
                    <a:pt x="573" y="1032"/>
                  </a:lnTo>
                  <a:lnTo>
                    <a:pt x="517" y="1730"/>
                  </a:lnTo>
                  <a:lnTo>
                    <a:pt x="1" y="2469"/>
                  </a:lnTo>
                  <a:lnTo>
                    <a:pt x="1033" y="3682"/>
                  </a:lnTo>
                  <a:lnTo>
                    <a:pt x="1465" y="3682"/>
                  </a:lnTo>
                  <a:lnTo>
                    <a:pt x="2288" y="2860"/>
                  </a:lnTo>
                  <a:lnTo>
                    <a:pt x="2107" y="2385"/>
                  </a:lnTo>
                  <a:lnTo>
                    <a:pt x="1647" y="1506"/>
                  </a:lnTo>
                  <a:lnTo>
                    <a:pt x="1786" y="935"/>
                  </a:lnTo>
                  <a:lnTo>
                    <a:pt x="1200" y="0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33;p45"/>
            <p:cNvSpPr/>
            <p:nvPr/>
          </p:nvSpPr>
          <p:spPr>
            <a:xfrm>
              <a:off x="3702509" y="2831679"/>
              <a:ext cx="119908" cy="224026"/>
            </a:xfrm>
            <a:custGeom>
              <a:avLst/>
              <a:gdLst/>
              <a:ahLst/>
              <a:cxnLst/>
              <a:rect l="l" t="t" r="r" b="b"/>
              <a:pathLst>
                <a:path w="1815" h="3391" extrusionOk="0">
                  <a:moveTo>
                    <a:pt x="963" y="1"/>
                  </a:moveTo>
                  <a:lnTo>
                    <a:pt x="726" y="210"/>
                  </a:lnTo>
                  <a:lnTo>
                    <a:pt x="503" y="740"/>
                  </a:lnTo>
                  <a:lnTo>
                    <a:pt x="447" y="1507"/>
                  </a:lnTo>
                  <a:lnTo>
                    <a:pt x="1" y="2177"/>
                  </a:lnTo>
                  <a:lnTo>
                    <a:pt x="796" y="3390"/>
                  </a:lnTo>
                  <a:lnTo>
                    <a:pt x="1131" y="3390"/>
                  </a:lnTo>
                  <a:lnTo>
                    <a:pt x="1814" y="2609"/>
                  </a:lnTo>
                  <a:lnTo>
                    <a:pt x="1675" y="2093"/>
                  </a:lnTo>
                  <a:lnTo>
                    <a:pt x="1200" y="1214"/>
                  </a:lnTo>
                  <a:lnTo>
                    <a:pt x="1368" y="629"/>
                  </a:lnTo>
                  <a:lnTo>
                    <a:pt x="963" y="1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34;p45"/>
            <p:cNvSpPr/>
            <p:nvPr/>
          </p:nvSpPr>
          <p:spPr>
            <a:xfrm>
              <a:off x="3724641" y="2859361"/>
              <a:ext cx="73795" cy="169589"/>
            </a:xfrm>
            <a:custGeom>
              <a:avLst/>
              <a:gdLst/>
              <a:ahLst/>
              <a:cxnLst/>
              <a:rect l="l" t="t" r="r" b="b"/>
              <a:pathLst>
                <a:path w="1117" h="2567" extrusionOk="0">
                  <a:moveTo>
                    <a:pt x="572" y="0"/>
                  </a:moveTo>
                  <a:lnTo>
                    <a:pt x="293" y="475"/>
                  </a:lnTo>
                  <a:lnTo>
                    <a:pt x="321" y="1284"/>
                  </a:lnTo>
                  <a:lnTo>
                    <a:pt x="1" y="1674"/>
                  </a:lnTo>
                  <a:lnTo>
                    <a:pt x="572" y="2567"/>
                  </a:lnTo>
                  <a:lnTo>
                    <a:pt x="768" y="2567"/>
                  </a:lnTo>
                  <a:lnTo>
                    <a:pt x="1116" y="2065"/>
                  </a:lnTo>
                  <a:lnTo>
                    <a:pt x="1116" y="1674"/>
                  </a:lnTo>
                  <a:lnTo>
                    <a:pt x="656" y="698"/>
                  </a:lnTo>
                  <a:lnTo>
                    <a:pt x="712" y="182"/>
                  </a:lnTo>
                  <a:lnTo>
                    <a:pt x="572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35;p45"/>
            <p:cNvSpPr/>
            <p:nvPr/>
          </p:nvSpPr>
          <p:spPr>
            <a:xfrm>
              <a:off x="3407661" y="1878097"/>
              <a:ext cx="717003" cy="834797"/>
            </a:xfrm>
            <a:custGeom>
              <a:avLst/>
              <a:gdLst/>
              <a:ahLst/>
              <a:cxnLst/>
              <a:rect l="l" t="t" r="r" b="b"/>
              <a:pathLst>
                <a:path w="10853" h="12636" extrusionOk="0">
                  <a:moveTo>
                    <a:pt x="5277" y="1"/>
                  </a:moveTo>
                  <a:cubicBezTo>
                    <a:pt x="4920" y="1"/>
                    <a:pt x="4562" y="33"/>
                    <a:pt x="4255" y="110"/>
                  </a:cubicBezTo>
                  <a:cubicBezTo>
                    <a:pt x="3181" y="389"/>
                    <a:pt x="4436" y="1281"/>
                    <a:pt x="4436" y="1281"/>
                  </a:cubicBezTo>
                  <a:lnTo>
                    <a:pt x="4255" y="1588"/>
                  </a:lnTo>
                  <a:lnTo>
                    <a:pt x="4310" y="5564"/>
                  </a:lnTo>
                  <a:lnTo>
                    <a:pt x="3697" y="6010"/>
                  </a:lnTo>
                  <a:lnTo>
                    <a:pt x="1674" y="7558"/>
                  </a:lnTo>
                  <a:lnTo>
                    <a:pt x="447" y="8842"/>
                  </a:lnTo>
                  <a:lnTo>
                    <a:pt x="0" y="10181"/>
                  </a:lnTo>
                  <a:lnTo>
                    <a:pt x="502" y="11366"/>
                  </a:lnTo>
                  <a:lnTo>
                    <a:pt x="1730" y="12203"/>
                  </a:lnTo>
                  <a:lnTo>
                    <a:pt x="4910" y="12636"/>
                  </a:lnTo>
                  <a:lnTo>
                    <a:pt x="8523" y="12371"/>
                  </a:lnTo>
                  <a:lnTo>
                    <a:pt x="10266" y="11617"/>
                  </a:lnTo>
                  <a:lnTo>
                    <a:pt x="10852" y="10613"/>
                  </a:lnTo>
                  <a:lnTo>
                    <a:pt x="10852" y="9637"/>
                  </a:lnTo>
                  <a:lnTo>
                    <a:pt x="9987" y="8312"/>
                  </a:lnTo>
                  <a:lnTo>
                    <a:pt x="8439" y="6945"/>
                  </a:lnTo>
                  <a:lnTo>
                    <a:pt x="6598" y="5578"/>
                  </a:lnTo>
                  <a:lnTo>
                    <a:pt x="6514" y="1281"/>
                  </a:lnTo>
                  <a:cubicBezTo>
                    <a:pt x="6514" y="1281"/>
                    <a:pt x="7128" y="682"/>
                    <a:pt x="7058" y="403"/>
                  </a:cubicBezTo>
                  <a:cubicBezTo>
                    <a:pt x="7009" y="195"/>
                    <a:pt x="6150" y="1"/>
                    <a:pt x="5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36;p45"/>
            <p:cNvSpPr/>
            <p:nvPr/>
          </p:nvSpPr>
          <p:spPr>
            <a:xfrm>
              <a:off x="3548643" y="2360900"/>
              <a:ext cx="440521" cy="88990"/>
            </a:xfrm>
            <a:custGeom>
              <a:avLst/>
              <a:gdLst/>
              <a:ahLst/>
              <a:cxnLst/>
              <a:rect l="l" t="t" r="r" b="b"/>
              <a:pathLst>
                <a:path w="6668" h="1347" extrusionOk="0">
                  <a:moveTo>
                    <a:pt x="3129" y="0"/>
                  </a:moveTo>
                  <a:cubicBezTo>
                    <a:pt x="1240" y="0"/>
                    <a:pt x="92" y="367"/>
                    <a:pt x="0" y="404"/>
                  </a:cubicBezTo>
                  <a:cubicBezTo>
                    <a:pt x="1284" y="1110"/>
                    <a:pt x="2452" y="1346"/>
                    <a:pt x="3440" y="1346"/>
                  </a:cubicBezTo>
                  <a:cubicBezTo>
                    <a:pt x="5416" y="1346"/>
                    <a:pt x="6668" y="404"/>
                    <a:pt x="6668" y="404"/>
                  </a:cubicBezTo>
                  <a:cubicBezTo>
                    <a:pt x="5314" y="101"/>
                    <a:pt x="4119" y="0"/>
                    <a:pt x="3129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437;p45"/>
            <p:cNvSpPr/>
            <p:nvPr/>
          </p:nvSpPr>
          <p:spPr>
            <a:xfrm>
              <a:off x="3426093" y="2387524"/>
              <a:ext cx="677364" cy="297755"/>
            </a:xfrm>
            <a:custGeom>
              <a:avLst/>
              <a:gdLst/>
              <a:ahLst/>
              <a:cxnLst/>
              <a:rect l="l" t="t" r="r" b="b"/>
              <a:pathLst>
                <a:path w="10253" h="4507" extrusionOk="0">
                  <a:moveTo>
                    <a:pt x="10113" y="2609"/>
                  </a:moveTo>
                  <a:cubicBezTo>
                    <a:pt x="10057" y="2986"/>
                    <a:pt x="9862" y="3334"/>
                    <a:pt x="9569" y="3572"/>
                  </a:cubicBezTo>
                  <a:cubicBezTo>
                    <a:pt x="8634" y="4353"/>
                    <a:pt x="6737" y="4381"/>
                    <a:pt x="5287" y="4450"/>
                  </a:cubicBezTo>
                  <a:cubicBezTo>
                    <a:pt x="3948" y="4506"/>
                    <a:pt x="2079" y="4199"/>
                    <a:pt x="1005" y="3599"/>
                  </a:cubicBezTo>
                  <a:cubicBezTo>
                    <a:pt x="544" y="3334"/>
                    <a:pt x="223" y="3014"/>
                    <a:pt x="168" y="2637"/>
                  </a:cubicBezTo>
                  <a:cubicBezTo>
                    <a:pt x="0" y="1410"/>
                    <a:pt x="1855" y="1"/>
                    <a:pt x="1855" y="1"/>
                  </a:cubicBezTo>
                  <a:lnTo>
                    <a:pt x="1869" y="1"/>
                  </a:lnTo>
                  <a:cubicBezTo>
                    <a:pt x="2023" y="84"/>
                    <a:pt x="2943" y="531"/>
                    <a:pt x="5287" y="587"/>
                  </a:cubicBezTo>
                  <a:cubicBezTo>
                    <a:pt x="7798" y="656"/>
                    <a:pt x="8509" y="15"/>
                    <a:pt x="8523" y="1"/>
                  </a:cubicBezTo>
                  <a:lnTo>
                    <a:pt x="8523" y="1"/>
                  </a:lnTo>
                  <a:cubicBezTo>
                    <a:pt x="8565" y="29"/>
                    <a:pt x="10252" y="1535"/>
                    <a:pt x="10113" y="2609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438;p45"/>
            <p:cNvSpPr/>
            <p:nvPr/>
          </p:nvSpPr>
          <p:spPr>
            <a:xfrm>
              <a:off x="3618210" y="2563323"/>
              <a:ext cx="26822" cy="20810"/>
            </a:xfrm>
            <a:custGeom>
              <a:avLst/>
              <a:gdLst/>
              <a:ahLst/>
              <a:cxnLst/>
              <a:rect l="l" t="t" r="r" b="b"/>
              <a:pathLst>
                <a:path w="406" h="315" extrusionOk="0">
                  <a:moveTo>
                    <a:pt x="203" y="0"/>
                  </a:moveTo>
                  <a:cubicBezTo>
                    <a:pt x="102" y="0"/>
                    <a:pt x="1" y="53"/>
                    <a:pt x="35" y="157"/>
                  </a:cubicBezTo>
                  <a:cubicBezTo>
                    <a:pt x="1" y="262"/>
                    <a:pt x="102" y="314"/>
                    <a:pt x="203" y="314"/>
                  </a:cubicBezTo>
                  <a:cubicBezTo>
                    <a:pt x="304" y="314"/>
                    <a:pt x="405" y="262"/>
                    <a:pt x="370" y="157"/>
                  </a:cubicBezTo>
                  <a:cubicBezTo>
                    <a:pt x="405" y="53"/>
                    <a:pt x="304" y="0"/>
                    <a:pt x="20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439;p45"/>
            <p:cNvSpPr/>
            <p:nvPr/>
          </p:nvSpPr>
          <p:spPr>
            <a:xfrm>
              <a:off x="3626997" y="2565371"/>
              <a:ext cx="9249" cy="9315"/>
            </a:xfrm>
            <a:custGeom>
              <a:avLst/>
              <a:gdLst/>
              <a:ahLst/>
              <a:cxnLst/>
              <a:rect l="l" t="t" r="r" b="b"/>
              <a:pathLst>
                <a:path w="140" h="141" extrusionOk="0">
                  <a:moveTo>
                    <a:pt x="70" y="1"/>
                  </a:moveTo>
                  <a:cubicBezTo>
                    <a:pt x="0" y="15"/>
                    <a:pt x="0" y="126"/>
                    <a:pt x="70" y="140"/>
                  </a:cubicBezTo>
                  <a:cubicBezTo>
                    <a:pt x="112" y="140"/>
                    <a:pt x="140" y="112"/>
                    <a:pt x="126" y="71"/>
                  </a:cubicBezTo>
                  <a:cubicBezTo>
                    <a:pt x="140" y="43"/>
                    <a:pt x="112" y="1"/>
                    <a:pt x="7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440;p45"/>
            <p:cNvSpPr/>
            <p:nvPr/>
          </p:nvSpPr>
          <p:spPr>
            <a:xfrm>
              <a:off x="3632480" y="2617893"/>
              <a:ext cx="12090" cy="11165"/>
            </a:xfrm>
            <a:custGeom>
              <a:avLst/>
              <a:gdLst/>
              <a:ahLst/>
              <a:cxnLst/>
              <a:rect l="l" t="t" r="r" b="b"/>
              <a:pathLst>
                <a:path w="183" h="169" extrusionOk="0">
                  <a:moveTo>
                    <a:pt x="91" y="1"/>
                  </a:moveTo>
                  <a:cubicBezTo>
                    <a:pt x="46" y="1"/>
                    <a:pt x="1" y="29"/>
                    <a:pt x="1" y="85"/>
                  </a:cubicBezTo>
                  <a:cubicBezTo>
                    <a:pt x="1" y="140"/>
                    <a:pt x="46" y="168"/>
                    <a:pt x="91" y="168"/>
                  </a:cubicBezTo>
                  <a:cubicBezTo>
                    <a:pt x="137" y="168"/>
                    <a:pt x="182" y="140"/>
                    <a:pt x="182" y="85"/>
                  </a:cubicBezTo>
                  <a:cubicBezTo>
                    <a:pt x="182" y="29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441;p45"/>
            <p:cNvSpPr/>
            <p:nvPr/>
          </p:nvSpPr>
          <p:spPr>
            <a:xfrm>
              <a:off x="3636180" y="2620668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1"/>
                  </a:moveTo>
                  <a:cubicBezTo>
                    <a:pt x="14" y="1"/>
                    <a:pt x="1" y="1"/>
                    <a:pt x="1" y="29"/>
                  </a:cubicBezTo>
                  <a:cubicBezTo>
                    <a:pt x="1" y="43"/>
                    <a:pt x="14" y="57"/>
                    <a:pt x="42" y="57"/>
                  </a:cubicBezTo>
                  <a:cubicBezTo>
                    <a:pt x="56" y="57"/>
                    <a:pt x="70" y="43"/>
                    <a:pt x="70" y="29"/>
                  </a:cubicBezTo>
                  <a:cubicBezTo>
                    <a:pt x="70" y="1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442;p45"/>
            <p:cNvSpPr/>
            <p:nvPr/>
          </p:nvSpPr>
          <p:spPr>
            <a:xfrm>
              <a:off x="3654612" y="2548789"/>
              <a:ext cx="11099" cy="12090"/>
            </a:xfrm>
            <a:custGeom>
              <a:avLst/>
              <a:gdLst/>
              <a:ahLst/>
              <a:cxnLst/>
              <a:rect l="l" t="t" r="r" b="b"/>
              <a:pathLst>
                <a:path w="168" h="183" extrusionOk="0">
                  <a:moveTo>
                    <a:pt x="84" y="1"/>
                  </a:moveTo>
                  <a:cubicBezTo>
                    <a:pt x="42" y="1"/>
                    <a:pt x="0" y="43"/>
                    <a:pt x="0" y="98"/>
                  </a:cubicBezTo>
                  <a:cubicBezTo>
                    <a:pt x="0" y="140"/>
                    <a:pt x="42" y="182"/>
                    <a:pt x="84" y="182"/>
                  </a:cubicBezTo>
                  <a:cubicBezTo>
                    <a:pt x="126" y="182"/>
                    <a:pt x="168" y="140"/>
                    <a:pt x="168" y="98"/>
                  </a:cubicBezTo>
                  <a:cubicBezTo>
                    <a:pt x="168" y="43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43;p45"/>
            <p:cNvSpPr/>
            <p:nvPr/>
          </p:nvSpPr>
          <p:spPr>
            <a:xfrm>
              <a:off x="3658311" y="2551564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8" y="1"/>
                  </a:moveTo>
                  <a:cubicBezTo>
                    <a:pt x="14" y="1"/>
                    <a:pt x="0" y="15"/>
                    <a:pt x="0" y="28"/>
                  </a:cubicBezTo>
                  <a:cubicBezTo>
                    <a:pt x="0" y="42"/>
                    <a:pt x="14" y="56"/>
                    <a:pt x="28" y="56"/>
                  </a:cubicBezTo>
                  <a:cubicBezTo>
                    <a:pt x="42" y="56"/>
                    <a:pt x="56" y="42"/>
                    <a:pt x="56" y="28"/>
                  </a:cubicBezTo>
                  <a:cubicBezTo>
                    <a:pt x="56" y="15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44;p45"/>
            <p:cNvSpPr/>
            <p:nvPr/>
          </p:nvSpPr>
          <p:spPr>
            <a:xfrm>
              <a:off x="3564301" y="2548789"/>
              <a:ext cx="12024" cy="12090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8" y="1"/>
                  </a:moveTo>
                  <a:cubicBezTo>
                    <a:pt x="42" y="1"/>
                    <a:pt x="1" y="43"/>
                    <a:pt x="1" y="98"/>
                  </a:cubicBezTo>
                  <a:cubicBezTo>
                    <a:pt x="1" y="140"/>
                    <a:pt x="42" y="182"/>
                    <a:pt x="98" y="182"/>
                  </a:cubicBezTo>
                  <a:cubicBezTo>
                    <a:pt x="140" y="182"/>
                    <a:pt x="182" y="140"/>
                    <a:pt x="182" y="98"/>
                  </a:cubicBezTo>
                  <a:cubicBezTo>
                    <a:pt x="182" y="43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45;p45"/>
            <p:cNvSpPr/>
            <p:nvPr/>
          </p:nvSpPr>
          <p:spPr>
            <a:xfrm>
              <a:off x="3568001" y="2551564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1"/>
                  </a:moveTo>
                  <a:cubicBezTo>
                    <a:pt x="14" y="1"/>
                    <a:pt x="0" y="15"/>
                    <a:pt x="0" y="28"/>
                  </a:cubicBezTo>
                  <a:cubicBezTo>
                    <a:pt x="0" y="42"/>
                    <a:pt x="14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5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46;p45"/>
            <p:cNvSpPr/>
            <p:nvPr/>
          </p:nvSpPr>
          <p:spPr>
            <a:xfrm>
              <a:off x="3943052" y="2461253"/>
              <a:ext cx="24907" cy="24973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96" y="1"/>
                  </a:moveTo>
                  <a:cubicBezTo>
                    <a:pt x="84" y="1"/>
                    <a:pt x="0" y="84"/>
                    <a:pt x="0" y="182"/>
                  </a:cubicBezTo>
                  <a:cubicBezTo>
                    <a:pt x="0" y="294"/>
                    <a:pt x="84" y="377"/>
                    <a:pt x="196" y="377"/>
                  </a:cubicBezTo>
                  <a:cubicBezTo>
                    <a:pt x="293" y="377"/>
                    <a:pt x="377" y="294"/>
                    <a:pt x="377" y="182"/>
                  </a:cubicBezTo>
                  <a:cubicBezTo>
                    <a:pt x="377" y="84"/>
                    <a:pt x="293" y="1"/>
                    <a:pt x="196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47;p45"/>
            <p:cNvSpPr/>
            <p:nvPr/>
          </p:nvSpPr>
          <p:spPr>
            <a:xfrm>
              <a:off x="3954084" y="2469577"/>
              <a:ext cx="8390" cy="8324"/>
            </a:xfrm>
            <a:custGeom>
              <a:avLst/>
              <a:gdLst/>
              <a:ahLst/>
              <a:cxnLst/>
              <a:rect l="l" t="t" r="r" b="b"/>
              <a:pathLst>
                <a:path w="127" h="126" extrusionOk="0">
                  <a:moveTo>
                    <a:pt x="71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8"/>
                    <a:pt x="29" y="126"/>
                    <a:pt x="71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1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48;p45"/>
            <p:cNvSpPr/>
            <p:nvPr/>
          </p:nvSpPr>
          <p:spPr>
            <a:xfrm>
              <a:off x="3989099" y="2569666"/>
              <a:ext cx="28672" cy="25303"/>
            </a:xfrm>
            <a:custGeom>
              <a:avLst/>
              <a:gdLst/>
              <a:ahLst/>
              <a:cxnLst/>
              <a:rect l="l" t="t" r="r" b="b"/>
              <a:pathLst>
                <a:path w="434" h="383" extrusionOk="0">
                  <a:moveTo>
                    <a:pt x="251" y="1"/>
                  </a:moveTo>
                  <a:cubicBezTo>
                    <a:pt x="204" y="1"/>
                    <a:pt x="154" y="19"/>
                    <a:pt x="112" y="61"/>
                  </a:cubicBezTo>
                  <a:cubicBezTo>
                    <a:pt x="1" y="173"/>
                    <a:pt x="85" y="382"/>
                    <a:pt x="252" y="382"/>
                  </a:cubicBezTo>
                  <a:cubicBezTo>
                    <a:pt x="350" y="382"/>
                    <a:pt x="433" y="298"/>
                    <a:pt x="433" y="187"/>
                  </a:cubicBezTo>
                  <a:cubicBezTo>
                    <a:pt x="433" y="75"/>
                    <a:pt x="346" y="1"/>
                    <a:pt x="25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49;p45"/>
            <p:cNvSpPr/>
            <p:nvPr/>
          </p:nvSpPr>
          <p:spPr>
            <a:xfrm>
              <a:off x="4003897" y="2578320"/>
              <a:ext cx="8324" cy="8324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70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8"/>
                    <a:pt x="28" y="126"/>
                    <a:pt x="70" y="126"/>
                  </a:cubicBezTo>
                  <a:cubicBezTo>
                    <a:pt x="98" y="126"/>
                    <a:pt x="126" y="98"/>
                    <a:pt x="126" y="56"/>
                  </a:cubicBezTo>
                  <a:cubicBezTo>
                    <a:pt x="126" y="28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450;p45"/>
            <p:cNvSpPr/>
            <p:nvPr/>
          </p:nvSpPr>
          <p:spPr>
            <a:xfrm>
              <a:off x="3626072" y="2488009"/>
              <a:ext cx="12024" cy="12024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84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40"/>
                    <a:pt x="42" y="181"/>
                    <a:pt x="84" y="181"/>
                  </a:cubicBezTo>
                  <a:cubicBezTo>
                    <a:pt x="140" y="181"/>
                    <a:pt x="181" y="140"/>
                    <a:pt x="181" y="98"/>
                  </a:cubicBezTo>
                  <a:cubicBezTo>
                    <a:pt x="181" y="42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451;p45"/>
            <p:cNvSpPr/>
            <p:nvPr/>
          </p:nvSpPr>
          <p:spPr>
            <a:xfrm>
              <a:off x="3629705" y="2490718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cubicBezTo>
                    <a:pt x="43" y="57"/>
                    <a:pt x="57" y="43"/>
                    <a:pt x="57" y="29"/>
                  </a:cubicBezTo>
                  <a:cubicBezTo>
                    <a:pt x="57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452;p45"/>
            <p:cNvSpPr/>
            <p:nvPr/>
          </p:nvSpPr>
          <p:spPr>
            <a:xfrm>
              <a:off x="3570775" y="2488934"/>
              <a:ext cx="11099" cy="12024"/>
            </a:xfrm>
            <a:custGeom>
              <a:avLst/>
              <a:gdLst/>
              <a:ahLst/>
              <a:cxnLst/>
              <a:rect l="l" t="t" r="r" b="b"/>
              <a:pathLst>
                <a:path w="168" h="182" extrusionOk="0">
                  <a:moveTo>
                    <a:pt x="84" y="0"/>
                  </a:moveTo>
                  <a:cubicBezTo>
                    <a:pt x="28" y="0"/>
                    <a:pt x="0" y="42"/>
                    <a:pt x="0" y="84"/>
                  </a:cubicBezTo>
                  <a:cubicBezTo>
                    <a:pt x="0" y="140"/>
                    <a:pt x="28" y="181"/>
                    <a:pt x="84" y="181"/>
                  </a:cubicBezTo>
                  <a:cubicBezTo>
                    <a:pt x="126" y="181"/>
                    <a:pt x="168" y="140"/>
                    <a:pt x="168" y="84"/>
                  </a:cubicBezTo>
                  <a:cubicBezTo>
                    <a:pt x="168" y="42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453;p45"/>
            <p:cNvSpPr/>
            <p:nvPr/>
          </p:nvSpPr>
          <p:spPr>
            <a:xfrm>
              <a:off x="3573418" y="2491643"/>
              <a:ext cx="4757" cy="2841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44" y="1"/>
                  </a:moveTo>
                  <a:cubicBezTo>
                    <a:pt x="1" y="1"/>
                    <a:pt x="41" y="42"/>
                    <a:pt x="61" y="42"/>
                  </a:cubicBezTo>
                  <a:cubicBezTo>
                    <a:pt x="67" y="42"/>
                    <a:pt x="72" y="38"/>
                    <a:pt x="72" y="29"/>
                  </a:cubicBezTo>
                  <a:cubicBezTo>
                    <a:pt x="72" y="1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54;p45"/>
            <p:cNvSpPr/>
            <p:nvPr/>
          </p:nvSpPr>
          <p:spPr>
            <a:xfrm>
              <a:off x="3685927" y="2443746"/>
              <a:ext cx="12090" cy="12024"/>
            </a:xfrm>
            <a:custGeom>
              <a:avLst/>
              <a:gdLst/>
              <a:ahLst/>
              <a:cxnLst/>
              <a:rect l="l" t="t" r="r" b="b"/>
              <a:pathLst>
                <a:path w="183" h="182" extrusionOk="0">
                  <a:moveTo>
                    <a:pt x="98" y="1"/>
                  </a:moveTo>
                  <a:cubicBezTo>
                    <a:pt x="43" y="1"/>
                    <a:pt x="1" y="42"/>
                    <a:pt x="1" y="84"/>
                  </a:cubicBezTo>
                  <a:cubicBezTo>
                    <a:pt x="1" y="140"/>
                    <a:pt x="43" y="182"/>
                    <a:pt x="98" y="182"/>
                  </a:cubicBezTo>
                  <a:cubicBezTo>
                    <a:pt x="140" y="182"/>
                    <a:pt x="182" y="140"/>
                    <a:pt x="182" y="84"/>
                  </a:cubicBezTo>
                  <a:cubicBezTo>
                    <a:pt x="182" y="42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455;p45"/>
            <p:cNvSpPr/>
            <p:nvPr/>
          </p:nvSpPr>
          <p:spPr>
            <a:xfrm>
              <a:off x="3689626" y="2446520"/>
              <a:ext cx="4691" cy="376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42" y="0"/>
                  </a:moveTo>
                  <a:cubicBezTo>
                    <a:pt x="1" y="0"/>
                    <a:pt x="1" y="56"/>
                    <a:pt x="42" y="56"/>
                  </a:cubicBezTo>
                  <a:cubicBezTo>
                    <a:pt x="56" y="56"/>
                    <a:pt x="70" y="42"/>
                    <a:pt x="70" y="28"/>
                  </a:cubicBezTo>
                  <a:cubicBezTo>
                    <a:pt x="70" y="14"/>
                    <a:pt x="56" y="0"/>
                    <a:pt x="42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56;p45"/>
            <p:cNvSpPr/>
            <p:nvPr/>
          </p:nvSpPr>
          <p:spPr>
            <a:xfrm>
              <a:off x="3814027" y="2524873"/>
              <a:ext cx="35081" cy="30192"/>
            </a:xfrm>
            <a:custGeom>
              <a:avLst/>
              <a:gdLst/>
              <a:ahLst/>
              <a:cxnLst/>
              <a:rect l="l" t="t" r="r" b="b"/>
              <a:pathLst>
                <a:path w="531" h="457" extrusionOk="0">
                  <a:moveTo>
                    <a:pt x="294" y="0"/>
                  </a:moveTo>
                  <a:cubicBezTo>
                    <a:pt x="98" y="0"/>
                    <a:pt x="1" y="251"/>
                    <a:pt x="140" y="391"/>
                  </a:cubicBezTo>
                  <a:cubicBezTo>
                    <a:pt x="185" y="436"/>
                    <a:pt x="243" y="456"/>
                    <a:pt x="299" y="456"/>
                  </a:cubicBezTo>
                  <a:cubicBezTo>
                    <a:pt x="415" y="456"/>
                    <a:pt x="526" y="369"/>
                    <a:pt x="517" y="237"/>
                  </a:cubicBezTo>
                  <a:cubicBezTo>
                    <a:pt x="531" y="112"/>
                    <a:pt x="419" y="0"/>
                    <a:pt x="29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57;p45"/>
            <p:cNvSpPr/>
            <p:nvPr/>
          </p:nvSpPr>
          <p:spPr>
            <a:xfrm>
              <a:off x="3828759" y="2531282"/>
              <a:ext cx="10240" cy="1024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71" y="1"/>
                  </a:moveTo>
                  <a:cubicBezTo>
                    <a:pt x="29" y="1"/>
                    <a:pt x="1" y="43"/>
                    <a:pt x="1" y="84"/>
                  </a:cubicBezTo>
                  <a:cubicBezTo>
                    <a:pt x="1" y="112"/>
                    <a:pt x="29" y="154"/>
                    <a:pt x="71" y="154"/>
                  </a:cubicBezTo>
                  <a:cubicBezTo>
                    <a:pt x="112" y="154"/>
                    <a:pt x="154" y="112"/>
                    <a:pt x="154" y="84"/>
                  </a:cubicBezTo>
                  <a:cubicBezTo>
                    <a:pt x="154" y="29"/>
                    <a:pt x="112" y="1"/>
                    <a:pt x="7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58;p45"/>
            <p:cNvSpPr/>
            <p:nvPr/>
          </p:nvSpPr>
          <p:spPr>
            <a:xfrm>
              <a:off x="3539394" y="2439121"/>
              <a:ext cx="32372" cy="2979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45" y="1"/>
                  </a:moveTo>
                  <a:cubicBezTo>
                    <a:pt x="123" y="1"/>
                    <a:pt x="1" y="85"/>
                    <a:pt x="15" y="252"/>
                  </a:cubicBezTo>
                  <a:cubicBezTo>
                    <a:pt x="29" y="384"/>
                    <a:pt x="137" y="451"/>
                    <a:pt x="245" y="451"/>
                  </a:cubicBezTo>
                  <a:cubicBezTo>
                    <a:pt x="353" y="451"/>
                    <a:pt x="461" y="384"/>
                    <a:pt x="475" y="252"/>
                  </a:cubicBezTo>
                  <a:cubicBezTo>
                    <a:pt x="489" y="85"/>
                    <a:pt x="367" y="1"/>
                    <a:pt x="245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59;p45"/>
            <p:cNvSpPr/>
            <p:nvPr/>
          </p:nvSpPr>
          <p:spPr>
            <a:xfrm>
              <a:off x="3550493" y="2446520"/>
              <a:ext cx="10174" cy="10174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cubicBezTo>
                    <a:pt x="0" y="126"/>
                    <a:pt x="28" y="154"/>
                    <a:pt x="84" y="154"/>
                  </a:cubicBezTo>
                  <a:cubicBezTo>
                    <a:pt x="112" y="154"/>
                    <a:pt x="154" y="112"/>
                    <a:pt x="154" y="84"/>
                  </a:cubicBezTo>
                  <a:cubicBezTo>
                    <a:pt x="154" y="42"/>
                    <a:pt x="112" y="0"/>
                    <a:pt x="84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460;p45"/>
            <p:cNvSpPr/>
            <p:nvPr/>
          </p:nvSpPr>
          <p:spPr>
            <a:xfrm>
              <a:off x="3876590" y="2498844"/>
              <a:ext cx="12156" cy="8721"/>
            </a:xfrm>
            <a:custGeom>
              <a:avLst/>
              <a:gdLst/>
              <a:ahLst/>
              <a:cxnLst/>
              <a:rect l="l" t="t" r="r" b="b"/>
              <a:pathLst>
                <a:path w="184" h="132" extrusionOk="0">
                  <a:moveTo>
                    <a:pt x="120" y="1"/>
                  </a:moveTo>
                  <a:cubicBezTo>
                    <a:pt x="114" y="1"/>
                    <a:pt x="107" y="2"/>
                    <a:pt x="100" y="4"/>
                  </a:cubicBezTo>
                  <a:cubicBezTo>
                    <a:pt x="96" y="3"/>
                    <a:pt x="92" y="3"/>
                    <a:pt x="89" y="3"/>
                  </a:cubicBezTo>
                  <a:cubicBezTo>
                    <a:pt x="0" y="3"/>
                    <a:pt x="102" y="131"/>
                    <a:pt x="155" y="131"/>
                  </a:cubicBezTo>
                  <a:cubicBezTo>
                    <a:pt x="172" y="131"/>
                    <a:pt x="183" y="119"/>
                    <a:pt x="183" y="87"/>
                  </a:cubicBezTo>
                  <a:cubicBezTo>
                    <a:pt x="183" y="39"/>
                    <a:pt x="162" y="1"/>
                    <a:pt x="12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461;p45"/>
            <p:cNvSpPr/>
            <p:nvPr/>
          </p:nvSpPr>
          <p:spPr>
            <a:xfrm>
              <a:off x="3881281" y="2500892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3" y="56"/>
                    <a:pt x="57" y="42"/>
                    <a:pt x="57" y="28"/>
                  </a:cubicBezTo>
                  <a:cubicBezTo>
                    <a:pt x="57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462;p45"/>
            <p:cNvSpPr/>
            <p:nvPr/>
          </p:nvSpPr>
          <p:spPr>
            <a:xfrm>
              <a:off x="3750472" y="2623442"/>
              <a:ext cx="11099" cy="12024"/>
            </a:xfrm>
            <a:custGeom>
              <a:avLst/>
              <a:gdLst/>
              <a:ahLst/>
              <a:cxnLst/>
              <a:rect l="l" t="t" r="r" b="b"/>
              <a:pathLst>
                <a:path w="168" h="182" extrusionOk="0">
                  <a:moveTo>
                    <a:pt x="84" y="1"/>
                  </a:moveTo>
                  <a:cubicBezTo>
                    <a:pt x="28" y="1"/>
                    <a:pt x="0" y="42"/>
                    <a:pt x="0" y="84"/>
                  </a:cubicBezTo>
                  <a:cubicBezTo>
                    <a:pt x="0" y="140"/>
                    <a:pt x="28" y="182"/>
                    <a:pt x="84" y="182"/>
                  </a:cubicBezTo>
                  <a:cubicBezTo>
                    <a:pt x="126" y="182"/>
                    <a:pt x="168" y="140"/>
                    <a:pt x="168" y="84"/>
                  </a:cubicBezTo>
                  <a:cubicBezTo>
                    <a:pt x="168" y="42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463;p45"/>
            <p:cNvSpPr/>
            <p:nvPr/>
          </p:nvSpPr>
          <p:spPr>
            <a:xfrm>
              <a:off x="3754106" y="2626217"/>
              <a:ext cx="3766" cy="3766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3" y="56"/>
                    <a:pt x="57" y="42"/>
                    <a:pt x="57" y="28"/>
                  </a:cubicBezTo>
                  <a:cubicBezTo>
                    <a:pt x="57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464;p45"/>
            <p:cNvSpPr/>
            <p:nvPr/>
          </p:nvSpPr>
          <p:spPr>
            <a:xfrm>
              <a:off x="3885905" y="2575413"/>
              <a:ext cx="42480" cy="36138"/>
            </a:xfrm>
            <a:custGeom>
              <a:avLst/>
              <a:gdLst/>
              <a:ahLst/>
              <a:cxnLst/>
              <a:rect l="l" t="t" r="r" b="b"/>
              <a:pathLst>
                <a:path w="643" h="547" extrusionOk="0">
                  <a:moveTo>
                    <a:pt x="372" y="0"/>
                  </a:moveTo>
                  <a:cubicBezTo>
                    <a:pt x="305" y="0"/>
                    <a:pt x="237" y="27"/>
                    <a:pt x="182" y="86"/>
                  </a:cubicBezTo>
                  <a:cubicBezTo>
                    <a:pt x="1" y="253"/>
                    <a:pt x="126" y="546"/>
                    <a:pt x="377" y="546"/>
                  </a:cubicBezTo>
                  <a:cubicBezTo>
                    <a:pt x="517" y="546"/>
                    <a:pt x="642" y="435"/>
                    <a:pt x="642" y="281"/>
                  </a:cubicBezTo>
                  <a:cubicBezTo>
                    <a:pt x="642" y="112"/>
                    <a:pt x="510" y="0"/>
                    <a:pt x="372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465;p45"/>
            <p:cNvSpPr/>
            <p:nvPr/>
          </p:nvSpPr>
          <p:spPr>
            <a:xfrm>
              <a:off x="3908962" y="2587503"/>
              <a:ext cx="12024" cy="12024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8" y="1"/>
                  </a:moveTo>
                  <a:cubicBezTo>
                    <a:pt x="42" y="1"/>
                    <a:pt x="0" y="42"/>
                    <a:pt x="0" y="98"/>
                  </a:cubicBezTo>
                  <a:cubicBezTo>
                    <a:pt x="0" y="140"/>
                    <a:pt x="42" y="182"/>
                    <a:pt x="98" y="182"/>
                  </a:cubicBezTo>
                  <a:cubicBezTo>
                    <a:pt x="140" y="182"/>
                    <a:pt x="182" y="140"/>
                    <a:pt x="182" y="98"/>
                  </a:cubicBezTo>
                  <a:cubicBezTo>
                    <a:pt x="182" y="42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466;p45"/>
            <p:cNvSpPr/>
            <p:nvPr/>
          </p:nvSpPr>
          <p:spPr>
            <a:xfrm>
              <a:off x="4000198" y="2481865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0"/>
                  </a:moveTo>
                  <a:cubicBezTo>
                    <a:pt x="205" y="0"/>
                    <a:pt x="161" y="16"/>
                    <a:pt x="126" y="51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7" y="288"/>
                    <a:pt x="447" y="191"/>
                  </a:cubicBezTo>
                  <a:cubicBezTo>
                    <a:pt x="447" y="76"/>
                    <a:pt x="348" y="0"/>
                    <a:pt x="25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467;p45"/>
            <p:cNvSpPr/>
            <p:nvPr/>
          </p:nvSpPr>
          <p:spPr>
            <a:xfrm>
              <a:off x="4014930" y="2490255"/>
              <a:ext cx="8324" cy="7928"/>
            </a:xfrm>
            <a:custGeom>
              <a:avLst/>
              <a:gdLst/>
              <a:ahLst/>
              <a:cxnLst/>
              <a:rect l="l" t="t" r="r" b="b"/>
              <a:pathLst>
                <a:path w="126" h="120" extrusionOk="0">
                  <a:moveTo>
                    <a:pt x="63" y="1"/>
                  </a:moveTo>
                  <a:cubicBezTo>
                    <a:pt x="32" y="1"/>
                    <a:pt x="0" y="22"/>
                    <a:pt x="0" y="64"/>
                  </a:cubicBezTo>
                  <a:cubicBezTo>
                    <a:pt x="0" y="92"/>
                    <a:pt x="28" y="120"/>
                    <a:pt x="70" y="120"/>
                  </a:cubicBezTo>
                  <a:cubicBezTo>
                    <a:pt x="98" y="120"/>
                    <a:pt x="126" y="92"/>
                    <a:pt x="126" y="64"/>
                  </a:cubicBezTo>
                  <a:cubicBezTo>
                    <a:pt x="126" y="22"/>
                    <a:pt x="95" y="1"/>
                    <a:pt x="6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468;p45"/>
            <p:cNvSpPr/>
            <p:nvPr/>
          </p:nvSpPr>
          <p:spPr>
            <a:xfrm>
              <a:off x="3824201" y="2629322"/>
              <a:ext cx="29531" cy="24576"/>
            </a:xfrm>
            <a:custGeom>
              <a:avLst/>
              <a:gdLst/>
              <a:ahLst/>
              <a:cxnLst/>
              <a:rect l="l" t="t" r="r" b="b"/>
              <a:pathLst>
                <a:path w="447" h="372" extrusionOk="0">
                  <a:moveTo>
                    <a:pt x="250" y="0"/>
                  </a:moveTo>
                  <a:cubicBezTo>
                    <a:pt x="205" y="0"/>
                    <a:pt x="161" y="16"/>
                    <a:pt x="126" y="51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6" y="288"/>
                    <a:pt x="446" y="191"/>
                  </a:cubicBezTo>
                  <a:cubicBezTo>
                    <a:pt x="446" y="76"/>
                    <a:pt x="348" y="0"/>
                    <a:pt x="25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69;p45"/>
            <p:cNvSpPr/>
            <p:nvPr/>
          </p:nvSpPr>
          <p:spPr>
            <a:xfrm>
              <a:off x="3839528" y="2639760"/>
              <a:ext cx="8655" cy="5880"/>
            </a:xfrm>
            <a:custGeom>
              <a:avLst/>
              <a:gdLst/>
              <a:ahLst/>
              <a:cxnLst/>
              <a:rect l="l" t="t" r="r" b="b"/>
              <a:pathLst>
                <a:path w="131" h="89" extrusionOk="0">
                  <a:moveTo>
                    <a:pt x="110" y="0"/>
                  </a:moveTo>
                  <a:cubicBezTo>
                    <a:pt x="71" y="0"/>
                    <a:pt x="1" y="88"/>
                    <a:pt x="75" y="88"/>
                  </a:cubicBezTo>
                  <a:cubicBezTo>
                    <a:pt x="103" y="88"/>
                    <a:pt x="131" y="60"/>
                    <a:pt x="131" y="33"/>
                  </a:cubicBezTo>
                  <a:cubicBezTo>
                    <a:pt x="131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70;p45"/>
            <p:cNvSpPr/>
            <p:nvPr/>
          </p:nvSpPr>
          <p:spPr>
            <a:xfrm>
              <a:off x="3480464" y="2547269"/>
              <a:ext cx="28606" cy="24642"/>
            </a:xfrm>
            <a:custGeom>
              <a:avLst/>
              <a:gdLst/>
              <a:ahLst/>
              <a:cxnLst/>
              <a:rect l="l" t="t" r="r" b="b"/>
              <a:pathLst>
                <a:path w="433" h="373" extrusionOk="0">
                  <a:moveTo>
                    <a:pt x="242" y="1"/>
                  </a:moveTo>
                  <a:cubicBezTo>
                    <a:pt x="197" y="1"/>
                    <a:pt x="151" y="17"/>
                    <a:pt x="112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49" y="372"/>
                    <a:pt x="433" y="289"/>
                    <a:pt x="433" y="191"/>
                  </a:cubicBezTo>
                  <a:cubicBezTo>
                    <a:pt x="433" y="76"/>
                    <a:pt x="341" y="1"/>
                    <a:pt x="242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471;p45"/>
            <p:cNvSpPr/>
            <p:nvPr/>
          </p:nvSpPr>
          <p:spPr>
            <a:xfrm>
              <a:off x="3496122" y="2555726"/>
              <a:ext cx="8324" cy="7862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91"/>
                    <a:pt x="28" y="119"/>
                    <a:pt x="56" y="119"/>
                  </a:cubicBezTo>
                  <a:cubicBezTo>
                    <a:pt x="98" y="119"/>
                    <a:pt x="126" y="91"/>
                    <a:pt x="126" y="63"/>
                  </a:cubicBezTo>
                  <a:cubicBezTo>
                    <a:pt x="126" y="21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472;p45"/>
            <p:cNvSpPr/>
            <p:nvPr/>
          </p:nvSpPr>
          <p:spPr>
            <a:xfrm>
              <a:off x="3526512" y="2592722"/>
              <a:ext cx="29531" cy="25237"/>
            </a:xfrm>
            <a:custGeom>
              <a:avLst/>
              <a:gdLst/>
              <a:ahLst/>
              <a:cxnLst/>
              <a:rect l="l" t="t" r="r" b="b"/>
              <a:pathLst>
                <a:path w="447" h="382" extrusionOk="0">
                  <a:moveTo>
                    <a:pt x="255" y="1"/>
                  </a:moveTo>
                  <a:cubicBezTo>
                    <a:pt x="205" y="1"/>
                    <a:pt x="154" y="19"/>
                    <a:pt x="112" y="61"/>
                  </a:cubicBezTo>
                  <a:cubicBezTo>
                    <a:pt x="1" y="173"/>
                    <a:pt x="84" y="382"/>
                    <a:pt x="252" y="382"/>
                  </a:cubicBezTo>
                  <a:cubicBezTo>
                    <a:pt x="349" y="382"/>
                    <a:pt x="447" y="298"/>
                    <a:pt x="447" y="187"/>
                  </a:cubicBezTo>
                  <a:cubicBezTo>
                    <a:pt x="447" y="75"/>
                    <a:pt x="354" y="1"/>
                    <a:pt x="255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473;p45"/>
            <p:cNvSpPr/>
            <p:nvPr/>
          </p:nvSpPr>
          <p:spPr>
            <a:xfrm>
              <a:off x="3541442" y="2601245"/>
              <a:ext cx="10042" cy="8522"/>
            </a:xfrm>
            <a:custGeom>
              <a:avLst/>
              <a:gdLst/>
              <a:ahLst/>
              <a:cxnLst/>
              <a:rect l="l" t="t" r="r" b="b"/>
              <a:pathLst>
                <a:path w="152" h="129" extrusionOk="0">
                  <a:moveTo>
                    <a:pt x="59" y="1"/>
                  </a:moveTo>
                  <a:cubicBezTo>
                    <a:pt x="1" y="1"/>
                    <a:pt x="1" y="128"/>
                    <a:pt x="59" y="128"/>
                  </a:cubicBezTo>
                  <a:cubicBezTo>
                    <a:pt x="62" y="128"/>
                    <a:pt x="65" y="128"/>
                    <a:pt x="68" y="127"/>
                  </a:cubicBezTo>
                  <a:cubicBezTo>
                    <a:pt x="151" y="113"/>
                    <a:pt x="151" y="16"/>
                    <a:pt x="68" y="2"/>
                  </a:cubicBezTo>
                  <a:cubicBezTo>
                    <a:pt x="65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474;p45"/>
            <p:cNvSpPr/>
            <p:nvPr/>
          </p:nvSpPr>
          <p:spPr>
            <a:xfrm>
              <a:off x="3483239" y="2460923"/>
              <a:ext cx="29531" cy="25303"/>
            </a:xfrm>
            <a:custGeom>
              <a:avLst/>
              <a:gdLst/>
              <a:ahLst/>
              <a:cxnLst/>
              <a:rect l="l" t="t" r="r" b="b"/>
              <a:pathLst>
                <a:path w="447" h="383" extrusionOk="0">
                  <a:moveTo>
                    <a:pt x="258" y="1"/>
                  </a:moveTo>
                  <a:cubicBezTo>
                    <a:pt x="211" y="1"/>
                    <a:pt x="163" y="20"/>
                    <a:pt x="126" y="61"/>
                  </a:cubicBezTo>
                  <a:cubicBezTo>
                    <a:pt x="0" y="173"/>
                    <a:pt x="84" y="382"/>
                    <a:pt x="251" y="382"/>
                  </a:cubicBezTo>
                  <a:cubicBezTo>
                    <a:pt x="363" y="382"/>
                    <a:pt x="446" y="299"/>
                    <a:pt x="446" y="187"/>
                  </a:cubicBezTo>
                  <a:cubicBezTo>
                    <a:pt x="446" y="75"/>
                    <a:pt x="353" y="1"/>
                    <a:pt x="258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475;p45"/>
            <p:cNvSpPr/>
            <p:nvPr/>
          </p:nvSpPr>
          <p:spPr>
            <a:xfrm>
              <a:off x="3498897" y="2469115"/>
              <a:ext cx="8324" cy="8787"/>
            </a:xfrm>
            <a:custGeom>
              <a:avLst/>
              <a:gdLst/>
              <a:ahLst/>
              <a:cxnLst/>
              <a:rect l="l" t="t" r="r" b="b"/>
              <a:pathLst>
                <a:path w="126" h="133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105"/>
                    <a:pt x="28" y="133"/>
                    <a:pt x="70" y="133"/>
                  </a:cubicBezTo>
                  <a:cubicBezTo>
                    <a:pt x="98" y="133"/>
                    <a:pt x="126" y="105"/>
                    <a:pt x="126" y="63"/>
                  </a:cubicBezTo>
                  <a:cubicBezTo>
                    <a:pt x="126" y="21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476;p45"/>
            <p:cNvSpPr/>
            <p:nvPr/>
          </p:nvSpPr>
          <p:spPr>
            <a:xfrm>
              <a:off x="3771613" y="2448701"/>
              <a:ext cx="29597" cy="24576"/>
            </a:xfrm>
            <a:custGeom>
              <a:avLst/>
              <a:gdLst/>
              <a:ahLst/>
              <a:cxnLst/>
              <a:rect l="l" t="t" r="r" b="b"/>
              <a:pathLst>
                <a:path w="448" h="372" extrusionOk="0">
                  <a:moveTo>
                    <a:pt x="257" y="0"/>
                  </a:moveTo>
                  <a:cubicBezTo>
                    <a:pt x="212" y="0"/>
                    <a:pt x="166" y="16"/>
                    <a:pt x="126" y="51"/>
                  </a:cubicBezTo>
                  <a:cubicBezTo>
                    <a:pt x="1" y="177"/>
                    <a:pt x="85" y="372"/>
                    <a:pt x="266" y="372"/>
                  </a:cubicBezTo>
                  <a:cubicBezTo>
                    <a:pt x="364" y="372"/>
                    <a:pt x="447" y="288"/>
                    <a:pt x="447" y="191"/>
                  </a:cubicBezTo>
                  <a:cubicBezTo>
                    <a:pt x="447" y="76"/>
                    <a:pt x="355" y="0"/>
                    <a:pt x="257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477;p45"/>
            <p:cNvSpPr/>
            <p:nvPr/>
          </p:nvSpPr>
          <p:spPr>
            <a:xfrm>
              <a:off x="3787336" y="2457091"/>
              <a:ext cx="8324" cy="8853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1"/>
                  </a:moveTo>
                  <a:cubicBezTo>
                    <a:pt x="31" y="1"/>
                    <a:pt x="0" y="22"/>
                    <a:pt x="0" y="64"/>
                  </a:cubicBezTo>
                  <a:cubicBezTo>
                    <a:pt x="0" y="92"/>
                    <a:pt x="28" y="133"/>
                    <a:pt x="70" y="133"/>
                  </a:cubicBezTo>
                  <a:cubicBezTo>
                    <a:pt x="98" y="133"/>
                    <a:pt x="126" y="92"/>
                    <a:pt x="126" y="64"/>
                  </a:cubicBezTo>
                  <a:cubicBezTo>
                    <a:pt x="126" y="22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478;p45"/>
            <p:cNvSpPr/>
            <p:nvPr/>
          </p:nvSpPr>
          <p:spPr>
            <a:xfrm>
              <a:off x="3963333" y="2421944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1"/>
                  </a:moveTo>
                  <a:cubicBezTo>
                    <a:pt x="205" y="1"/>
                    <a:pt x="161" y="17"/>
                    <a:pt x="126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7" y="289"/>
                    <a:pt x="447" y="191"/>
                  </a:cubicBezTo>
                  <a:cubicBezTo>
                    <a:pt x="447" y="76"/>
                    <a:pt x="348" y="1"/>
                    <a:pt x="25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479;p45"/>
            <p:cNvSpPr/>
            <p:nvPr/>
          </p:nvSpPr>
          <p:spPr>
            <a:xfrm>
              <a:off x="3978991" y="2430400"/>
              <a:ext cx="8324" cy="7862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0"/>
                  </a:moveTo>
                  <a:cubicBezTo>
                    <a:pt x="32" y="0"/>
                    <a:pt x="0" y="21"/>
                    <a:pt x="0" y="63"/>
                  </a:cubicBezTo>
                  <a:cubicBezTo>
                    <a:pt x="0" y="91"/>
                    <a:pt x="28" y="119"/>
                    <a:pt x="70" y="119"/>
                  </a:cubicBezTo>
                  <a:cubicBezTo>
                    <a:pt x="98" y="119"/>
                    <a:pt x="126" y="91"/>
                    <a:pt x="126" y="63"/>
                  </a:cubicBezTo>
                  <a:cubicBezTo>
                    <a:pt x="126" y="21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80;p45"/>
            <p:cNvSpPr/>
            <p:nvPr/>
          </p:nvSpPr>
          <p:spPr>
            <a:xfrm>
              <a:off x="3951310" y="2605341"/>
              <a:ext cx="28672" cy="24642"/>
            </a:xfrm>
            <a:custGeom>
              <a:avLst/>
              <a:gdLst/>
              <a:ahLst/>
              <a:cxnLst/>
              <a:rect l="l" t="t" r="r" b="b"/>
              <a:pathLst>
                <a:path w="434" h="373" extrusionOk="0">
                  <a:moveTo>
                    <a:pt x="243" y="1"/>
                  </a:moveTo>
                  <a:cubicBezTo>
                    <a:pt x="198" y="1"/>
                    <a:pt x="152" y="16"/>
                    <a:pt x="113" y="51"/>
                  </a:cubicBezTo>
                  <a:cubicBezTo>
                    <a:pt x="1" y="177"/>
                    <a:pt x="85" y="372"/>
                    <a:pt x="252" y="372"/>
                  </a:cubicBezTo>
                  <a:cubicBezTo>
                    <a:pt x="350" y="372"/>
                    <a:pt x="433" y="289"/>
                    <a:pt x="433" y="191"/>
                  </a:cubicBezTo>
                  <a:cubicBezTo>
                    <a:pt x="433" y="76"/>
                    <a:pt x="341" y="1"/>
                    <a:pt x="243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81;p45"/>
            <p:cNvSpPr/>
            <p:nvPr/>
          </p:nvSpPr>
          <p:spPr>
            <a:xfrm>
              <a:off x="3967033" y="2613334"/>
              <a:ext cx="8324" cy="9249"/>
            </a:xfrm>
            <a:custGeom>
              <a:avLst/>
              <a:gdLst/>
              <a:ahLst/>
              <a:cxnLst/>
              <a:rect l="l" t="t" r="r" b="b"/>
              <a:pathLst>
                <a:path w="126" h="140" extrusionOk="0">
                  <a:moveTo>
                    <a:pt x="56" y="0"/>
                  </a:moveTo>
                  <a:cubicBezTo>
                    <a:pt x="28" y="0"/>
                    <a:pt x="0" y="28"/>
                    <a:pt x="0" y="70"/>
                  </a:cubicBezTo>
                  <a:cubicBezTo>
                    <a:pt x="0" y="98"/>
                    <a:pt x="28" y="126"/>
                    <a:pt x="56" y="140"/>
                  </a:cubicBezTo>
                  <a:cubicBezTo>
                    <a:pt x="98" y="126"/>
                    <a:pt x="126" y="98"/>
                    <a:pt x="126" y="70"/>
                  </a:cubicBezTo>
                  <a:cubicBezTo>
                    <a:pt x="126" y="28"/>
                    <a:pt x="98" y="0"/>
                    <a:pt x="56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82;p45"/>
            <p:cNvSpPr/>
            <p:nvPr/>
          </p:nvSpPr>
          <p:spPr>
            <a:xfrm>
              <a:off x="4037987" y="2528837"/>
              <a:ext cx="29531" cy="24642"/>
            </a:xfrm>
            <a:custGeom>
              <a:avLst/>
              <a:gdLst/>
              <a:ahLst/>
              <a:cxnLst/>
              <a:rect l="l" t="t" r="r" b="b"/>
              <a:pathLst>
                <a:path w="447" h="373" extrusionOk="0">
                  <a:moveTo>
                    <a:pt x="250" y="1"/>
                  </a:moveTo>
                  <a:cubicBezTo>
                    <a:pt x="205" y="1"/>
                    <a:pt x="161" y="17"/>
                    <a:pt x="126" y="52"/>
                  </a:cubicBezTo>
                  <a:cubicBezTo>
                    <a:pt x="0" y="177"/>
                    <a:pt x="84" y="372"/>
                    <a:pt x="251" y="372"/>
                  </a:cubicBezTo>
                  <a:cubicBezTo>
                    <a:pt x="363" y="372"/>
                    <a:pt x="446" y="289"/>
                    <a:pt x="446" y="191"/>
                  </a:cubicBezTo>
                  <a:cubicBezTo>
                    <a:pt x="446" y="76"/>
                    <a:pt x="348" y="1"/>
                    <a:pt x="25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83;p45"/>
            <p:cNvSpPr/>
            <p:nvPr/>
          </p:nvSpPr>
          <p:spPr>
            <a:xfrm>
              <a:off x="4053314" y="2539276"/>
              <a:ext cx="8655" cy="5880"/>
            </a:xfrm>
            <a:custGeom>
              <a:avLst/>
              <a:gdLst/>
              <a:ahLst/>
              <a:cxnLst/>
              <a:rect l="l" t="t" r="r" b="b"/>
              <a:pathLst>
                <a:path w="131" h="89" extrusionOk="0">
                  <a:moveTo>
                    <a:pt x="110" y="1"/>
                  </a:moveTo>
                  <a:cubicBezTo>
                    <a:pt x="71" y="1"/>
                    <a:pt x="1" y="89"/>
                    <a:pt x="75" y="89"/>
                  </a:cubicBezTo>
                  <a:cubicBezTo>
                    <a:pt x="103" y="89"/>
                    <a:pt x="131" y="61"/>
                    <a:pt x="131" y="33"/>
                  </a:cubicBezTo>
                  <a:cubicBezTo>
                    <a:pt x="131" y="10"/>
                    <a:pt x="122" y="1"/>
                    <a:pt x="110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84;p45"/>
            <p:cNvSpPr/>
            <p:nvPr/>
          </p:nvSpPr>
          <p:spPr>
            <a:xfrm>
              <a:off x="3714533" y="2525798"/>
              <a:ext cx="42414" cy="35807"/>
            </a:xfrm>
            <a:custGeom>
              <a:avLst/>
              <a:gdLst/>
              <a:ahLst/>
              <a:cxnLst/>
              <a:rect l="l" t="t" r="r" b="b"/>
              <a:pathLst>
                <a:path w="642" h="542" extrusionOk="0">
                  <a:moveTo>
                    <a:pt x="363" y="0"/>
                  </a:moveTo>
                  <a:cubicBezTo>
                    <a:pt x="126" y="0"/>
                    <a:pt x="0" y="251"/>
                    <a:pt x="140" y="432"/>
                  </a:cubicBezTo>
                  <a:cubicBezTo>
                    <a:pt x="197" y="507"/>
                    <a:pt x="281" y="542"/>
                    <a:pt x="363" y="542"/>
                  </a:cubicBezTo>
                  <a:cubicBezTo>
                    <a:pt x="480" y="542"/>
                    <a:pt x="595" y="472"/>
                    <a:pt x="628" y="349"/>
                  </a:cubicBezTo>
                  <a:cubicBezTo>
                    <a:pt x="642" y="167"/>
                    <a:pt x="530" y="14"/>
                    <a:pt x="363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85;p45"/>
            <p:cNvSpPr/>
            <p:nvPr/>
          </p:nvSpPr>
          <p:spPr>
            <a:xfrm>
              <a:off x="3731577" y="2536831"/>
              <a:ext cx="13874" cy="11099"/>
            </a:xfrm>
            <a:custGeom>
              <a:avLst/>
              <a:gdLst/>
              <a:ahLst/>
              <a:cxnLst/>
              <a:rect l="l" t="t" r="r" b="b"/>
              <a:pathLst>
                <a:path w="210" h="168" extrusionOk="0">
                  <a:moveTo>
                    <a:pt x="105" y="0"/>
                  </a:moveTo>
                  <a:cubicBezTo>
                    <a:pt x="53" y="0"/>
                    <a:pt x="0" y="28"/>
                    <a:pt x="21" y="84"/>
                  </a:cubicBezTo>
                  <a:cubicBezTo>
                    <a:pt x="0" y="140"/>
                    <a:pt x="53" y="168"/>
                    <a:pt x="105" y="168"/>
                  </a:cubicBezTo>
                  <a:cubicBezTo>
                    <a:pt x="157" y="168"/>
                    <a:pt x="209" y="140"/>
                    <a:pt x="188" y="84"/>
                  </a:cubicBezTo>
                  <a:cubicBezTo>
                    <a:pt x="209" y="28"/>
                    <a:pt x="157" y="0"/>
                    <a:pt x="10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86;p45"/>
            <p:cNvSpPr/>
            <p:nvPr/>
          </p:nvSpPr>
          <p:spPr>
            <a:xfrm>
              <a:off x="3675620" y="2601575"/>
              <a:ext cx="26228" cy="18895"/>
            </a:xfrm>
            <a:custGeom>
              <a:avLst/>
              <a:gdLst/>
              <a:ahLst/>
              <a:cxnLst/>
              <a:rect l="l" t="t" r="r" b="b"/>
              <a:pathLst>
                <a:path w="397" h="286" extrusionOk="0">
                  <a:moveTo>
                    <a:pt x="205" y="0"/>
                  </a:moveTo>
                  <a:cubicBezTo>
                    <a:pt x="185" y="0"/>
                    <a:pt x="164" y="8"/>
                    <a:pt x="143" y="25"/>
                  </a:cubicBezTo>
                  <a:cubicBezTo>
                    <a:pt x="0" y="48"/>
                    <a:pt x="91" y="285"/>
                    <a:pt x="198" y="285"/>
                  </a:cubicBezTo>
                  <a:cubicBezTo>
                    <a:pt x="217" y="285"/>
                    <a:pt x="236" y="278"/>
                    <a:pt x="254" y="262"/>
                  </a:cubicBezTo>
                  <a:cubicBezTo>
                    <a:pt x="396" y="226"/>
                    <a:pt x="318" y="0"/>
                    <a:pt x="20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87;p45"/>
            <p:cNvSpPr/>
            <p:nvPr/>
          </p:nvSpPr>
          <p:spPr>
            <a:xfrm>
              <a:off x="3687776" y="2606464"/>
              <a:ext cx="7465" cy="6342"/>
            </a:xfrm>
            <a:custGeom>
              <a:avLst/>
              <a:gdLst/>
              <a:ahLst/>
              <a:cxnLst/>
              <a:rect l="l" t="t" r="r" b="b"/>
              <a:pathLst>
                <a:path w="113" h="96" extrusionOk="0">
                  <a:moveTo>
                    <a:pt x="67" y="1"/>
                  </a:moveTo>
                  <a:cubicBezTo>
                    <a:pt x="59" y="1"/>
                    <a:pt x="51" y="2"/>
                    <a:pt x="42" y="6"/>
                  </a:cubicBezTo>
                  <a:cubicBezTo>
                    <a:pt x="1" y="20"/>
                    <a:pt x="1" y="48"/>
                    <a:pt x="1" y="76"/>
                  </a:cubicBezTo>
                  <a:cubicBezTo>
                    <a:pt x="10" y="86"/>
                    <a:pt x="34" y="96"/>
                    <a:pt x="57" y="96"/>
                  </a:cubicBezTo>
                  <a:cubicBezTo>
                    <a:pt x="67" y="96"/>
                    <a:pt x="76" y="94"/>
                    <a:pt x="84" y="90"/>
                  </a:cubicBezTo>
                  <a:cubicBezTo>
                    <a:pt x="98" y="76"/>
                    <a:pt x="112" y="48"/>
                    <a:pt x="112" y="20"/>
                  </a:cubicBezTo>
                  <a:cubicBezTo>
                    <a:pt x="102" y="11"/>
                    <a:pt x="86" y="1"/>
                    <a:pt x="67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88;p45"/>
            <p:cNvSpPr/>
            <p:nvPr/>
          </p:nvSpPr>
          <p:spPr>
            <a:xfrm>
              <a:off x="3868200" y="2446190"/>
              <a:ext cx="26426" cy="18498"/>
            </a:xfrm>
            <a:custGeom>
              <a:avLst/>
              <a:gdLst/>
              <a:ahLst/>
              <a:cxnLst/>
              <a:rect l="l" t="t" r="r" b="b"/>
              <a:pathLst>
                <a:path w="400" h="280" extrusionOk="0">
                  <a:moveTo>
                    <a:pt x="195" y="0"/>
                  </a:moveTo>
                  <a:cubicBezTo>
                    <a:pt x="178" y="0"/>
                    <a:pt x="160" y="6"/>
                    <a:pt x="143" y="19"/>
                  </a:cubicBezTo>
                  <a:cubicBezTo>
                    <a:pt x="0" y="43"/>
                    <a:pt x="91" y="280"/>
                    <a:pt x="198" y="280"/>
                  </a:cubicBezTo>
                  <a:cubicBezTo>
                    <a:pt x="217" y="280"/>
                    <a:pt x="236" y="273"/>
                    <a:pt x="255" y="257"/>
                  </a:cubicBezTo>
                  <a:cubicBezTo>
                    <a:pt x="399" y="232"/>
                    <a:pt x="304" y="0"/>
                    <a:pt x="195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89;p45"/>
            <p:cNvSpPr/>
            <p:nvPr/>
          </p:nvSpPr>
          <p:spPr>
            <a:xfrm>
              <a:off x="3879761" y="2451211"/>
              <a:ext cx="8060" cy="6144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67" y="1"/>
                  </a:moveTo>
                  <a:cubicBezTo>
                    <a:pt x="35" y="1"/>
                    <a:pt x="1" y="32"/>
                    <a:pt x="10" y="69"/>
                  </a:cubicBezTo>
                  <a:cubicBezTo>
                    <a:pt x="18" y="85"/>
                    <a:pt x="31" y="92"/>
                    <a:pt x="46" y="92"/>
                  </a:cubicBezTo>
                  <a:cubicBezTo>
                    <a:pt x="57" y="92"/>
                    <a:pt x="68" y="89"/>
                    <a:pt x="80" y="83"/>
                  </a:cubicBezTo>
                  <a:cubicBezTo>
                    <a:pt x="108" y="83"/>
                    <a:pt x="121" y="55"/>
                    <a:pt x="108" y="27"/>
                  </a:cubicBezTo>
                  <a:cubicBezTo>
                    <a:pt x="98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90;p45"/>
            <p:cNvSpPr/>
            <p:nvPr/>
          </p:nvSpPr>
          <p:spPr>
            <a:xfrm>
              <a:off x="3914908" y="2534717"/>
              <a:ext cx="18036" cy="16186"/>
            </a:xfrm>
            <a:custGeom>
              <a:avLst/>
              <a:gdLst/>
              <a:ahLst/>
              <a:cxnLst/>
              <a:rect l="l" t="t" r="r" b="b"/>
              <a:pathLst>
                <a:path w="273" h="245" extrusionOk="0">
                  <a:moveTo>
                    <a:pt x="191" y="1"/>
                  </a:moveTo>
                  <a:cubicBezTo>
                    <a:pt x="105" y="1"/>
                    <a:pt x="0" y="245"/>
                    <a:pt x="122" y="245"/>
                  </a:cubicBezTo>
                  <a:cubicBezTo>
                    <a:pt x="130" y="245"/>
                    <a:pt x="138" y="244"/>
                    <a:pt x="147" y="242"/>
                  </a:cubicBezTo>
                  <a:cubicBezTo>
                    <a:pt x="231" y="214"/>
                    <a:pt x="273" y="130"/>
                    <a:pt x="245" y="46"/>
                  </a:cubicBezTo>
                  <a:cubicBezTo>
                    <a:pt x="230" y="14"/>
                    <a:pt x="211" y="1"/>
                    <a:pt x="191" y="1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91;p45"/>
            <p:cNvSpPr/>
            <p:nvPr/>
          </p:nvSpPr>
          <p:spPr>
            <a:xfrm>
              <a:off x="3919070" y="2539011"/>
              <a:ext cx="8390" cy="5880"/>
            </a:xfrm>
            <a:custGeom>
              <a:avLst/>
              <a:gdLst/>
              <a:ahLst/>
              <a:cxnLst/>
              <a:rect l="l" t="t" r="r" b="b"/>
              <a:pathLst>
                <a:path w="127" h="89" extrusionOk="0">
                  <a:moveTo>
                    <a:pt x="77" y="0"/>
                  </a:moveTo>
                  <a:cubicBezTo>
                    <a:pt x="66" y="0"/>
                    <a:pt x="54" y="3"/>
                    <a:pt x="43" y="9"/>
                  </a:cubicBezTo>
                  <a:cubicBezTo>
                    <a:pt x="29" y="9"/>
                    <a:pt x="1" y="37"/>
                    <a:pt x="15" y="65"/>
                  </a:cubicBezTo>
                  <a:cubicBezTo>
                    <a:pt x="23" y="81"/>
                    <a:pt x="36" y="88"/>
                    <a:pt x="51" y="88"/>
                  </a:cubicBezTo>
                  <a:cubicBezTo>
                    <a:pt x="61" y="88"/>
                    <a:pt x="73" y="85"/>
                    <a:pt x="84" y="79"/>
                  </a:cubicBezTo>
                  <a:cubicBezTo>
                    <a:pt x="112" y="79"/>
                    <a:pt x="126" y="51"/>
                    <a:pt x="126" y="23"/>
                  </a:cubicBezTo>
                  <a:cubicBezTo>
                    <a:pt x="110" y="7"/>
                    <a:pt x="94" y="0"/>
                    <a:pt x="77" y="0"/>
                  </a:cubicBezTo>
                  <a:close/>
                </a:path>
              </a:pathLst>
            </a:custGeom>
            <a:solidFill>
              <a:srgbClr val="BA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92;p45"/>
            <p:cNvSpPr/>
            <p:nvPr/>
          </p:nvSpPr>
          <p:spPr>
            <a:xfrm>
              <a:off x="3214156" y="1951694"/>
              <a:ext cx="1108637" cy="765825"/>
            </a:xfrm>
            <a:custGeom>
              <a:avLst/>
              <a:gdLst/>
              <a:ahLst/>
              <a:cxnLst/>
              <a:rect l="l" t="t" r="r" b="b"/>
              <a:pathLst>
                <a:path w="16781" h="11592" extrusionOk="0">
                  <a:moveTo>
                    <a:pt x="9429" y="502"/>
                  </a:moveTo>
                  <a:lnTo>
                    <a:pt x="9429" y="4575"/>
                  </a:lnTo>
                  <a:cubicBezTo>
                    <a:pt x="9429" y="4575"/>
                    <a:pt x="16780" y="8802"/>
                    <a:pt x="12205" y="10866"/>
                  </a:cubicBezTo>
                  <a:cubicBezTo>
                    <a:pt x="12205" y="10866"/>
                    <a:pt x="11006" y="11382"/>
                    <a:pt x="8383" y="11410"/>
                  </a:cubicBezTo>
                  <a:cubicBezTo>
                    <a:pt x="5775" y="11382"/>
                    <a:pt x="4575" y="10866"/>
                    <a:pt x="4575" y="10866"/>
                  </a:cubicBezTo>
                  <a:cubicBezTo>
                    <a:pt x="0" y="8788"/>
                    <a:pt x="7365" y="4575"/>
                    <a:pt x="7365" y="4575"/>
                  </a:cubicBezTo>
                  <a:lnTo>
                    <a:pt x="7365" y="502"/>
                  </a:lnTo>
                  <a:cubicBezTo>
                    <a:pt x="7686" y="690"/>
                    <a:pt x="8041" y="785"/>
                    <a:pt x="8397" y="785"/>
                  </a:cubicBezTo>
                  <a:cubicBezTo>
                    <a:pt x="8753" y="785"/>
                    <a:pt x="9108" y="690"/>
                    <a:pt x="9429" y="502"/>
                  </a:cubicBezTo>
                  <a:close/>
                  <a:moveTo>
                    <a:pt x="9694" y="0"/>
                  </a:moveTo>
                  <a:lnTo>
                    <a:pt x="9276" y="279"/>
                  </a:lnTo>
                  <a:cubicBezTo>
                    <a:pt x="9011" y="432"/>
                    <a:pt x="8704" y="516"/>
                    <a:pt x="8397" y="516"/>
                  </a:cubicBezTo>
                  <a:cubicBezTo>
                    <a:pt x="8076" y="516"/>
                    <a:pt x="7769" y="432"/>
                    <a:pt x="7477" y="265"/>
                  </a:cubicBezTo>
                  <a:lnTo>
                    <a:pt x="7100" y="56"/>
                  </a:lnTo>
                  <a:lnTo>
                    <a:pt x="7100" y="56"/>
                  </a:lnTo>
                  <a:lnTo>
                    <a:pt x="7239" y="4450"/>
                  </a:lnTo>
                  <a:cubicBezTo>
                    <a:pt x="6472" y="4896"/>
                    <a:pt x="2720" y="7156"/>
                    <a:pt x="2818" y="9192"/>
                  </a:cubicBezTo>
                  <a:cubicBezTo>
                    <a:pt x="2860" y="9987"/>
                    <a:pt x="3404" y="10629"/>
                    <a:pt x="4478" y="11117"/>
                  </a:cubicBezTo>
                  <a:cubicBezTo>
                    <a:pt x="4519" y="11131"/>
                    <a:pt x="5747" y="11563"/>
                    <a:pt x="8397" y="11591"/>
                  </a:cubicBezTo>
                  <a:cubicBezTo>
                    <a:pt x="11047" y="11563"/>
                    <a:pt x="12275" y="11131"/>
                    <a:pt x="12317" y="11117"/>
                  </a:cubicBezTo>
                  <a:cubicBezTo>
                    <a:pt x="13377" y="10629"/>
                    <a:pt x="13935" y="9987"/>
                    <a:pt x="13977" y="9192"/>
                  </a:cubicBezTo>
                  <a:cubicBezTo>
                    <a:pt x="14074" y="7156"/>
                    <a:pt x="10280" y="4924"/>
                    <a:pt x="9527" y="4464"/>
                  </a:cubicBezTo>
                  <a:lnTo>
                    <a:pt x="96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93;p45"/>
            <p:cNvSpPr/>
            <p:nvPr/>
          </p:nvSpPr>
          <p:spPr>
            <a:xfrm>
              <a:off x="3517329" y="2067770"/>
              <a:ext cx="242392" cy="577871"/>
            </a:xfrm>
            <a:custGeom>
              <a:avLst/>
              <a:gdLst/>
              <a:ahLst/>
              <a:cxnLst/>
              <a:rect l="l" t="t" r="r" b="b"/>
              <a:pathLst>
                <a:path w="3669" h="8747" extrusionOk="0">
                  <a:moveTo>
                    <a:pt x="3250" y="15"/>
                  </a:moveTo>
                  <a:lnTo>
                    <a:pt x="3097" y="3027"/>
                  </a:lnTo>
                  <a:lnTo>
                    <a:pt x="0" y="8188"/>
                  </a:lnTo>
                  <a:cubicBezTo>
                    <a:pt x="642" y="8523"/>
                    <a:pt x="1353" y="8704"/>
                    <a:pt x="2065" y="8746"/>
                  </a:cubicBezTo>
                  <a:lnTo>
                    <a:pt x="3669" y="3083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94;p45"/>
            <p:cNvSpPr/>
            <p:nvPr/>
          </p:nvSpPr>
          <p:spPr>
            <a:xfrm>
              <a:off x="3851816" y="2342402"/>
              <a:ext cx="215702" cy="286656"/>
            </a:xfrm>
            <a:custGeom>
              <a:avLst/>
              <a:gdLst/>
              <a:ahLst/>
              <a:cxnLst/>
              <a:rect l="l" t="t" r="r" b="b"/>
              <a:pathLst>
                <a:path w="3265" h="4339" extrusionOk="0">
                  <a:moveTo>
                    <a:pt x="0" y="0"/>
                  </a:moveTo>
                  <a:lnTo>
                    <a:pt x="2302" y="4338"/>
                  </a:lnTo>
                  <a:cubicBezTo>
                    <a:pt x="2302" y="4338"/>
                    <a:pt x="3111" y="4073"/>
                    <a:pt x="3264" y="3752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95;p45"/>
            <p:cNvSpPr/>
            <p:nvPr/>
          </p:nvSpPr>
          <p:spPr>
            <a:xfrm>
              <a:off x="3372646" y="2514699"/>
              <a:ext cx="93152" cy="138274"/>
            </a:xfrm>
            <a:custGeom>
              <a:avLst/>
              <a:gdLst/>
              <a:ahLst/>
              <a:cxnLst/>
              <a:rect l="l" t="t" r="r" b="b"/>
              <a:pathLst>
                <a:path w="1410" h="2093" extrusionOk="0">
                  <a:moveTo>
                    <a:pt x="642" y="1"/>
                  </a:moveTo>
                  <a:lnTo>
                    <a:pt x="642" y="1"/>
                  </a:lnTo>
                  <a:cubicBezTo>
                    <a:pt x="642" y="1"/>
                    <a:pt x="0" y="1200"/>
                    <a:pt x="1409" y="2093"/>
                  </a:cubicBezTo>
                  <a:cubicBezTo>
                    <a:pt x="1409" y="2093"/>
                    <a:pt x="209" y="1270"/>
                    <a:pt x="642" y="1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496;p45"/>
            <p:cNvSpPr/>
            <p:nvPr/>
          </p:nvSpPr>
          <p:spPr>
            <a:xfrm>
              <a:off x="3468441" y="2275082"/>
              <a:ext cx="186237" cy="154922"/>
            </a:xfrm>
            <a:custGeom>
              <a:avLst/>
              <a:gdLst/>
              <a:ahLst/>
              <a:cxnLst/>
              <a:rect l="l" t="t" r="r" b="b"/>
              <a:pathLst>
                <a:path w="2819" h="2345" extrusionOk="0">
                  <a:moveTo>
                    <a:pt x="2818" y="1"/>
                  </a:moveTo>
                  <a:lnTo>
                    <a:pt x="2818" y="1"/>
                  </a:lnTo>
                  <a:cubicBezTo>
                    <a:pt x="559" y="1242"/>
                    <a:pt x="1" y="2330"/>
                    <a:pt x="1" y="2344"/>
                  </a:cubicBezTo>
                  <a:cubicBezTo>
                    <a:pt x="615" y="1410"/>
                    <a:pt x="2818" y="1"/>
                    <a:pt x="2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497;p45"/>
            <p:cNvSpPr/>
            <p:nvPr/>
          </p:nvSpPr>
          <p:spPr>
            <a:xfrm>
              <a:off x="3708983" y="1964576"/>
              <a:ext cx="134574" cy="25435"/>
            </a:xfrm>
            <a:custGeom>
              <a:avLst/>
              <a:gdLst/>
              <a:ahLst/>
              <a:cxnLst/>
              <a:rect l="l" t="t" r="r" b="b"/>
              <a:pathLst>
                <a:path w="2037" h="385" extrusionOk="0">
                  <a:moveTo>
                    <a:pt x="2037" y="0"/>
                  </a:moveTo>
                  <a:cubicBezTo>
                    <a:pt x="1637" y="219"/>
                    <a:pt x="1278" y="292"/>
                    <a:pt x="976" y="292"/>
                  </a:cubicBezTo>
                  <a:cubicBezTo>
                    <a:pt x="373" y="292"/>
                    <a:pt x="1" y="0"/>
                    <a:pt x="0" y="0"/>
                  </a:cubicBezTo>
                  <a:lnTo>
                    <a:pt x="0" y="0"/>
                  </a:lnTo>
                  <a:cubicBezTo>
                    <a:pt x="307" y="289"/>
                    <a:pt x="636" y="385"/>
                    <a:pt x="938" y="385"/>
                  </a:cubicBezTo>
                  <a:cubicBezTo>
                    <a:pt x="1541" y="385"/>
                    <a:pt x="2037" y="0"/>
                    <a:pt x="2037" y="0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98;p45"/>
            <p:cNvSpPr/>
            <p:nvPr/>
          </p:nvSpPr>
          <p:spPr>
            <a:xfrm>
              <a:off x="3688701" y="1874331"/>
              <a:ext cx="162256" cy="18432"/>
            </a:xfrm>
            <a:custGeom>
              <a:avLst/>
              <a:gdLst/>
              <a:ahLst/>
              <a:cxnLst/>
              <a:rect l="l" t="t" r="r" b="b"/>
              <a:pathLst>
                <a:path w="2456" h="279" extrusionOk="0">
                  <a:moveTo>
                    <a:pt x="1084" y="0"/>
                  </a:moveTo>
                  <a:cubicBezTo>
                    <a:pt x="390" y="0"/>
                    <a:pt x="1" y="236"/>
                    <a:pt x="1" y="236"/>
                  </a:cubicBezTo>
                  <a:cubicBezTo>
                    <a:pt x="380" y="138"/>
                    <a:pt x="768" y="89"/>
                    <a:pt x="1156" y="89"/>
                  </a:cubicBezTo>
                  <a:cubicBezTo>
                    <a:pt x="1595" y="89"/>
                    <a:pt x="2033" y="152"/>
                    <a:pt x="2456" y="278"/>
                  </a:cubicBezTo>
                  <a:cubicBezTo>
                    <a:pt x="1919" y="69"/>
                    <a:pt x="1458" y="0"/>
                    <a:pt x="1084" y="0"/>
                  </a:cubicBezTo>
                  <a:close/>
                </a:path>
              </a:pathLst>
            </a:custGeom>
            <a:solidFill>
              <a:srgbClr val="FB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99;p45"/>
            <p:cNvSpPr/>
            <p:nvPr/>
          </p:nvSpPr>
          <p:spPr>
            <a:xfrm>
              <a:off x="3548643" y="2360900"/>
              <a:ext cx="440521" cy="26690"/>
            </a:xfrm>
            <a:custGeom>
              <a:avLst/>
              <a:gdLst/>
              <a:ahLst/>
              <a:cxnLst/>
              <a:rect l="l" t="t" r="r" b="b"/>
              <a:pathLst>
                <a:path w="6668" h="404" extrusionOk="0">
                  <a:moveTo>
                    <a:pt x="3129" y="0"/>
                  </a:moveTo>
                  <a:cubicBezTo>
                    <a:pt x="1240" y="0"/>
                    <a:pt x="92" y="367"/>
                    <a:pt x="0" y="404"/>
                  </a:cubicBezTo>
                  <a:cubicBezTo>
                    <a:pt x="0" y="404"/>
                    <a:pt x="1911" y="208"/>
                    <a:pt x="3278" y="208"/>
                  </a:cubicBezTo>
                  <a:cubicBezTo>
                    <a:pt x="4659" y="208"/>
                    <a:pt x="6668" y="404"/>
                    <a:pt x="6668" y="404"/>
                  </a:cubicBezTo>
                  <a:cubicBezTo>
                    <a:pt x="5314" y="101"/>
                    <a:pt x="4119" y="0"/>
                    <a:pt x="3129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500;p45"/>
            <p:cNvSpPr/>
            <p:nvPr/>
          </p:nvSpPr>
          <p:spPr>
            <a:xfrm>
              <a:off x="3931052" y="2352684"/>
              <a:ext cx="80269" cy="61771"/>
            </a:xfrm>
            <a:custGeom>
              <a:avLst/>
              <a:gdLst/>
              <a:ahLst/>
              <a:cxnLst/>
              <a:rect l="l" t="t" r="r" b="b"/>
              <a:pathLst>
                <a:path w="1215" h="935" extrusionOk="0">
                  <a:moveTo>
                    <a:pt x="419" y="0"/>
                  </a:moveTo>
                  <a:cubicBezTo>
                    <a:pt x="419" y="0"/>
                    <a:pt x="935" y="642"/>
                    <a:pt x="1" y="935"/>
                  </a:cubicBezTo>
                  <a:cubicBezTo>
                    <a:pt x="336" y="907"/>
                    <a:pt x="643" y="767"/>
                    <a:pt x="880" y="530"/>
                  </a:cubicBezTo>
                  <a:cubicBezTo>
                    <a:pt x="1214" y="140"/>
                    <a:pt x="419" y="0"/>
                    <a:pt x="419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501;p45"/>
            <p:cNvSpPr/>
            <p:nvPr/>
          </p:nvSpPr>
          <p:spPr>
            <a:xfrm>
              <a:off x="3549568" y="2387524"/>
              <a:ext cx="439597" cy="45651"/>
            </a:xfrm>
            <a:custGeom>
              <a:avLst/>
              <a:gdLst/>
              <a:ahLst/>
              <a:cxnLst/>
              <a:rect l="l" t="t" r="r" b="b"/>
              <a:pathLst>
                <a:path w="6654" h="691" extrusionOk="0">
                  <a:moveTo>
                    <a:pt x="0" y="1"/>
                  </a:moveTo>
                  <a:lnTo>
                    <a:pt x="0" y="1"/>
                  </a:lnTo>
                  <a:cubicBezTo>
                    <a:pt x="98" y="98"/>
                    <a:pt x="781" y="601"/>
                    <a:pt x="3432" y="684"/>
                  </a:cubicBezTo>
                  <a:cubicBezTo>
                    <a:pt x="3582" y="689"/>
                    <a:pt x="3726" y="691"/>
                    <a:pt x="3863" y="691"/>
                  </a:cubicBezTo>
                  <a:cubicBezTo>
                    <a:pt x="6378" y="691"/>
                    <a:pt x="6654" y="1"/>
                    <a:pt x="6654" y="1"/>
                  </a:cubicBezTo>
                  <a:lnTo>
                    <a:pt x="6654" y="1"/>
                  </a:lnTo>
                  <a:cubicBezTo>
                    <a:pt x="6641" y="14"/>
                    <a:pt x="6000" y="592"/>
                    <a:pt x="3792" y="592"/>
                  </a:cubicBezTo>
                  <a:cubicBezTo>
                    <a:pt x="3672" y="592"/>
                    <a:pt x="3547" y="590"/>
                    <a:pt x="3418" y="587"/>
                  </a:cubicBezTo>
                  <a:cubicBezTo>
                    <a:pt x="1074" y="531"/>
                    <a:pt x="154" y="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502;p45"/>
            <p:cNvSpPr/>
            <p:nvPr/>
          </p:nvSpPr>
          <p:spPr>
            <a:xfrm>
              <a:off x="3563640" y="1867329"/>
              <a:ext cx="406168" cy="127109"/>
            </a:xfrm>
            <a:custGeom>
              <a:avLst/>
              <a:gdLst/>
              <a:ahLst/>
              <a:cxnLst/>
              <a:rect l="l" t="t" r="r" b="b"/>
              <a:pathLst>
                <a:path w="6148" h="1924" extrusionOk="0">
                  <a:moveTo>
                    <a:pt x="3015" y="338"/>
                  </a:moveTo>
                  <a:cubicBezTo>
                    <a:pt x="3380" y="338"/>
                    <a:pt x="3756" y="382"/>
                    <a:pt x="4042" y="468"/>
                  </a:cubicBezTo>
                  <a:cubicBezTo>
                    <a:pt x="4865" y="719"/>
                    <a:pt x="4362" y="1096"/>
                    <a:pt x="4097" y="1235"/>
                  </a:cubicBezTo>
                  <a:cubicBezTo>
                    <a:pt x="4028" y="1291"/>
                    <a:pt x="3958" y="1305"/>
                    <a:pt x="3958" y="1305"/>
                  </a:cubicBezTo>
                  <a:cubicBezTo>
                    <a:pt x="3707" y="1458"/>
                    <a:pt x="3414" y="1556"/>
                    <a:pt x="3121" y="1584"/>
                  </a:cubicBezTo>
                  <a:cubicBezTo>
                    <a:pt x="2814" y="1584"/>
                    <a:pt x="2521" y="1486"/>
                    <a:pt x="2270" y="1305"/>
                  </a:cubicBezTo>
                  <a:cubicBezTo>
                    <a:pt x="2200" y="1263"/>
                    <a:pt x="2131" y="1235"/>
                    <a:pt x="2075" y="1193"/>
                  </a:cubicBezTo>
                  <a:cubicBezTo>
                    <a:pt x="1212" y="622"/>
                    <a:pt x="2080" y="338"/>
                    <a:pt x="3015" y="338"/>
                  </a:cubicBezTo>
                  <a:close/>
                  <a:moveTo>
                    <a:pt x="2940" y="1"/>
                  </a:moveTo>
                  <a:cubicBezTo>
                    <a:pt x="1413" y="1"/>
                    <a:pt x="1" y="500"/>
                    <a:pt x="1796" y="1500"/>
                  </a:cubicBezTo>
                  <a:cubicBezTo>
                    <a:pt x="1796" y="1500"/>
                    <a:pt x="2368" y="1923"/>
                    <a:pt x="2984" y="1923"/>
                  </a:cubicBezTo>
                  <a:cubicBezTo>
                    <a:pt x="3020" y="1923"/>
                    <a:pt x="3057" y="1922"/>
                    <a:pt x="3093" y="1919"/>
                  </a:cubicBezTo>
                  <a:cubicBezTo>
                    <a:pt x="3553" y="1863"/>
                    <a:pt x="4000" y="1723"/>
                    <a:pt x="4404" y="1500"/>
                  </a:cubicBezTo>
                  <a:cubicBezTo>
                    <a:pt x="4404" y="1500"/>
                    <a:pt x="6148" y="705"/>
                    <a:pt x="4516" y="203"/>
                  </a:cubicBezTo>
                  <a:cubicBezTo>
                    <a:pt x="4077" y="68"/>
                    <a:pt x="3501" y="1"/>
                    <a:pt x="2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503;p45"/>
            <p:cNvSpPr/>
            <p:nvPr/>
          </p:nvSpPr>
          <p:spPr>
            <a:xfrm>
              <a:off x="3644636" y="1889658"/>
              <a:ext cx="240411" cy="59326"/>
            </a:xfrm>
            <a:custGeom>
              <a:avLst/>
              <a:gdLst/>
              <a:ahLst/>
              <a:cxnLst/>
              <a:rect l="l" t="t" r="r" b="b"/>
              <a:pathLst>
                <a:path w="3639" h="898" extrusionOk="0">
                  <a:moveTo>
                    <a:pt x="1792" y="0"/>
                  </a:moveTo>
                  <a:cubicBezTo>
                    <a:pt x="861" y="0"/>
                    <a:pt x="0" y="284"/>
                    <a:pt x="863" y="855"/>
                  </a:cubicBezTo>
                  <a:cubicBezTo>
                    <a:pt x="849" y="842"/>
                    <a:pt x="700" y="367"/>
                    <a:pt x="1685" y="367"/>
                  </a:cubicBezTo>
                  <a:cubicBezTo>
                    <a:pt x="1699" y="367"/>
                    <a:pt x="1713" y="367"/>
                    <a:pt x="1728" y="367"/>
                  </a:cubicBezTo>
                  <a:cubicBezTo>
                    <a:pt x="2760" y="381"/>
                    <a:pt x="2871" y="897"/>
                    <a:pt x="2871" y="897"/>
                  </a:cubicBezTo>
                  <a:cubicBezTo>
                    <a:pt x="3136" y="758"/>
                    <a:pt x="3639" y="395"/>
                    <a:pt x="2816" y="130"/>
                  </a:cubicBezTo>
                  <a:cubicBezTo>
                    <a:pt x="2530" y="44"/>
                    <a:pt x="2155" y="0"/>
                    <a:pt x="1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504;p45"/>
            <p:cNvSpPr/>
            <p:nvPr/>
          </p:nvSpPr>
          <p:spPr>
            <a:xfrm>
              <a:off x="3638954" y="1872746"/>
              <a:ext cx="256266" cy="115746"/>
            </a:xfrm>
            <a:custGeom>
              <a:avLst/>
              <a:gdLst/>
              <a:ahLst/>
              <a:cxnLst/>
              <a:rect l="l" t="t" r="r" b="b"/>
              <a:pathLst>
                <a:path w="3879" h="1752" extrusionOk="0">
                  <a:moveTo>
                    <a:pt x="1960" y="71"/>
                  </a:moveTo>
                  <a:cubicBezTo>
                    <a:pt x="2882" y="71"/>
                    <a:pt x="3306" y="256"/>
                    <a:pt x="3501" y="442"/>
                  </a:cubicBezTo>
                  <a:cubicBezTo>
                    <a:pt x="3655" y="595"/>
                    <a:pt x="3641" y="832"/>
                    <a:pt x="3488" y="986"/>
                  </a:cubicBezTo>
                  <a:cubicBezTo>
                    <a:pt x="2947" y="1471"/>
                    <a:pt x="2445" y="1591"/>
                    <a:pt x="2079" y="1591"/>
                  </a:cubicBezTo>
                  <a:cubicBezTo>
                    <a:pt x="1720" y="1591"/>
                    <a:pt x="1493" y="1474"/>
                    <a:pt x="1493" y="1474"/>
                  </a:cubicBezTo>
                  <a:cubicBezTo>
                    <a:pt x="279" y="1028"/>
                    <a:pt x="293" y="609"/>
                    <a:pt x="433" y="372"/>
                  </a:cubicBezTo>
                  <a:cubicBezTo>
                    <a:pt x="516" y="247"/>
                    <a:pt x="642" y="163"/>
                    <a:pt x="781" y="149"/>
                  </a:cubicBezTo>
                  <a:cubicBezTo>
                    <a:pt x="1245" y="94"/>
                    <a:pt x="1633" y="71"/>
                    <a:pt x="1960" y="71"/>
                  </a:cubicBezTo>
                  <a:close/>
                  <a:moveTo>
                    <a:pt x="1868" y="0"/>
                  </a:moveTo>
                  <a:cubicBezTo>
                    <a:pt x="1505" y="0"/>
                    <a:pt x="1077" y="24"/>
                    <a:pt x="572" y="79"/>
                  </a:cubicBezTo>
                  <a:cubicBezTo>
                    <a:pt x="405" y="107"/>
                    <a:pt x="265" y="205"/>
                    <a:pt x="168" y="344"/>
                  </a:cubicBezTo>
                  <a:cubicBezTo>
                    <a:pt x="0" y="623"/>
                    <a:pt x="0" y="1097"/>
                    <a:pt x="1395" y="1613"/>
                  </a:cubicBezTo>
                  <a:cubicBezTo>
                    <a:pt x="1395" y="1613"/>
                    <a:pt x="1654" y="1751"/>
                    <a:pt x="2067" y="1751"/>
                  </a:cubicBezTo>
                  <a:cubicBezTo>
                    <a:pt x="2487" y="1751"/>
                    <a:pt x="3065" y="1610"/>
                    <a:pt x="3697" y="1042"/>
                  </a:cubicBezTo>
                  <a:cubicBezTo>
                    <a:pt x="3864" y="874"/>
                    <a:pt x="3878" y="609"/>
                    <a:pt x="3697" y="428"/>
                  </a:cubicBezTo>
                  <a:cubicBezTo>
                    <a:pt x="3476" y="218"/>
                    <a:pt x="2972" y="0"/>
                    <a:pt x="1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505;p45"/>
            <p:cNvSpPr/>
            <p:nvPr/>
          </p:nvSpPr>
          <p:spPr>
            <a:xfrm>
              <a:off x="3856440" y="1885298"/>
              <a:ext cx="76503" cy="59987"/>
            </a:xfrm>
            <a:custGeom>
              <a:avLst/>
              <a:gdLst/>
              <a:ahLst/>
              <a:cxnLst/>
              <a:rect l="l" t="t" r="r" b="b"/>
              <a:pathLst>
                <a:path w="1158" h="908" extrusionOk="0">
                  <a:moveTo>
                    <a:pt x="0" y="1"/>
                  </a:moveTo>
                  <a:lnTo>
                    <a:pt x="0" y="1"/>
                  </a:lnTo>
                  <a:cubicBezTo>
                    <a:pt x="921" y="391"/>
                    <a:pt x="335" y="907"/>
                    <a:pt x="335" y="907"/>
                  </a:cubicBezTo>
                  <a:cubicBezTo>
                    <a:pt x="1158" y="32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506;p45"/>
            <p:cNvSpPr/>
            <p:nvPr/>
          </p:nvSpPr>
          <p:spPr>
            <a:xfrm>
              <a:off x="3694251" y="1964576"/>
              <a:ext cx="150232" cy="29201"/>
            </a:xfrm>
            <a:custGeom>
              <a:avLst/>
              <a:gdLst/>
              <a:ahLst/>
              <a:cxnLst/>
              <a:rect l="l" t="t" r="r" b="b"/>
              <a:pathLst>
                <a:path w="2274" h="442" extrusionOk="0">
                  <a:moveTo>
                    <a:pt x="0" y="0"/>
                  </a:moveTo>
                  <a:cubicBezTo>
                    <a:pt x="0" y="0"/>
                    <a:pt x="527" y="442"/>
                    <a:pt x="1233" y="442"/>
                  </a:cubicBezTo>
                  <a:cubicBezTo>
                    <a:pt x="1554" y="442"/>
                    <a:pt x="1912" y="350"/>
                    <a:pt x="2274" y="84"/>
                  </a:cubicBezTo>
                  <a:lnTo>
                    <a:pt x="2274" y="84"/>
                  </a:lnTo>
                  <a:cubicBezTo>
                    <a:pt x="2265" y="84"/>
                    <a:pt x="1861" y="321"/>
                    <a:pt x="1241" y="321"/>
                  </a:cubicBezTo>
                  <a:cubicBezTo>
                    <a:pt x="887" y="321"/>
                    <a:pt x="462" y="24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507;p45"/>
            <p:cNvSpPr/>
            <p:nvPr/>
          </p:nvSpPr>
          <p:spPr>
            <a:xfrm>
              <a:off x="2038265" y="1496440"/>
              <a:ext cx="224026" cy="191655"/>
            </a:xfrm>
            <a:custGeom>
              <a:avLst/>
              <a:gdLst/>
              <a:ahLst/>
              <a:cxnLst/>
              <a:rect l="l" t="t" r="r" b="b"/>
              <a:pathLst>
                <a:path w="3391" h="2901" extrusionOk="0">
                  <a:moveTo>
                    <a:pt x="1939" y="0"/>
                  </a:moveTo>
                  <a:cubicBezTo>
                    <a:pt x="642" y="0"/>
                    <a:pt x="1" y="1563"/>
                    <a:pt x="907" y="2469"/>
                  </a:cubicBezTo>
                  <a:cubicBezTo>
                    <a:pt x="1205" y="2767"/>
                    <a:pt x="1570" y="2900"/>
                    <a:pt x="1928" y="2900"/>
                  </a:cubicBezTo>
                  <a:cubicBezTo>
                    <a:pt x="2675" y="2900"/>
                    <a:pt x="3390" y="2319"/>
                    <a:pt x="3390" y="1451"/>
                  </a:cubicBezTo>
                  <a:cubicBezTo>
                    <a:pt x="3390" y="642"/>
                    <a:pt x="2735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508;p45"/>
            <p:cNvSpPr/>
            <p:nvPr/>
          </p:nvSpPr>
          <p:spPr>
            <a:xfrm>
              <a:off x="2136900" y="1983933"/>
              <a:ext cx="273707" cy="273707"/>
            </a:xfrm>
            <a:custGeom>
              <a:avLst/>
              <a:gdLst/>
              <a:ahLst/>
              <a:cxnLst/>
              <a:rect l="l" t="t" r="r" b="b"/>
              <a:pathLst>
                <a:path w="4143" h="4143" extrusionOk="0">
                  <a:moveTo>
                    <a:pt x="2078" y="0"/>
                  </a:moveTo>
                  <a:cubicBezTo>
                    <a:pt x="935" y="0"/>
                    <a:pt x="0" y="935"/>
                    <a:pt x="0" y="2079"/>
                  </a:cubicBezTo>
                  <a:cubicBezTo>
                    <a:pt x="0" y="3222"/>
                    <a:pt x="935" y="4143"/>
                    <a:pt x="2078" y="4143"/>
                  </a:cubicBezTo>
                  <a:cubicBezTo>
                    <a:pt x="3222" y="4143"/>
                    <a:pt x="4143" y="3222"/>
                    <a:pt x="4143" y="2079"/>
                  </a:cubicBezTo>
                  <a:cubicBezTo>
                    <a:pt x="4143" y="935"/>
                    <a:pt x="3222" y="0"/>
                    <a:pt x="2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509;p45"/>
            <p:cNvSpPr/>
            <p:nvPr/>
          </p:nvSpPr>
          <p:spPr>
            <a:xfrm>
              <a:off x="1728619" y="2043788"/>
              <a:ext cx="1881795" cy="174279"/>
            </a:xfrm>
            <a:custGeom>
              <a:avLst/>
              <a:gdLst/>
              <a:ahLst/>
              <a:cxnLst/>
              <a:rect l="l" t="t" r="r" b="b"/>
              <a:pathLst>
                <a:path w="28484" h="2638" extrusionOk="0">
                  <a:moveTo>
                    <a:pt x="20362" y="1"/>
                  </a:moveTo>
                  <a:cubicBezTo>
                    <a:pt x="10861" y="1"/>
                    <a:pt x="1" y="1703"/>
                    <a:pt x="1" y="1703"/>
                  </a:cubicBezTo>
                  <a:lnTo>
                    <a:pt x="280" y="2219"/>
                  </a:lnTo>
                  <a:lnTo>
                    <a:pt x="503" y="2637"/>
                  </a:lnTo>
                  <a:cubicBezTo>
                    <a:pt x="8306" y="1360"/>
                    <a:pt x="14461" y="994"/>
                    <a:pt x="18957" y="994"/>
                  </a:cubicBezTo>
                  <a:cubicBezTo>
                    <a:pt x="25020" y="994"/>
                    <a:pt x="28065" y="1661"/>
                    <a:pt x="28065" y="1661"/>
                  </a:cubicBezTo>
                  <a:lnTo>
                    <a:pt x="28289" y="1103"/>
                  </a:lnTo>
                  <a:lnTo>
                    <a:pt x="28484" y="601"/>
                  </a:lnTo>
                  <a:cubicBezTo>
                    <a:pt x="26156" y="166"/>
                    <a:pt x="23325" y="1"/>
                    <a:pt x="20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10;p45"/>
            <p:cNvSpPr/>
            <p:nvPr/>
          </p:nvSpPr>
          <p:spPr>
            <a:xfrm>
              <a:off x="1728619" y="2043788"/>
              <a:ext cx="1881795" cy="146598"/>
            </a:xfrm>
            <a:custGeom>
              <a:avLst/>
              <a:gdLst/>
              <a:ahLst/>
              <a:cxnLst/>
              <a:rect l="l" t="t" r="r" b="b"/>
              <a:pathLst>
                <a:path w="28484" h="2219" extrusionOk="0">
                  <a:moveTo>
                    <a:pt x="20362" y="1"/>
                  </a:moveTo>
                  <a:cubicBezTo>
                    <a:pt x="10861" y="1"/>
                    <a:pt x="1" y="1703"/>
                    <a:pt x="1" y="1703"/>
                  </a:cubicBezTo>
                  <a:lnTo>
                    <a:pt x="280" y="2219"/>
                  </a:lnTo>
                  <a:cubicBezTo>
                    <a:pt x="280" y="2219"/>
                    <a:pt x="11024" y="429"/>
                    <a:pt x="20259" y="429"/>
                  </a:cubicBezTo>
                  <a:cubicBezTo>
                    <a:pt x="23227" y="429"/>
                    <a:pt x="26039" y="614"/>
                    <a:pt x="28289" y="1103"/>
                  </a:cubicBezTo>
                  <a:lnTo>
                    <a:pt x="28484" y="601"/>
                  </a:lnTo>
                  <a:cubicBezTo>
                    <a:pt x="26156" y="166"/>
                    <a:pt x="23325" y="1"/>
                    <a:pt x="2036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511;p45"/>
            <p:cNvSpPr/>
            <p:nvPr/>
          </p:nvSpPr>
          <p:spPr>
            <a:xfrm>
              <a:off x="2074205" y="1366490"/>
              <a:ext cx="471902" cy="2396904"/>
            </a:xfrm>
            <a:custGeom>
              <a:avLst/>
              <a:gdLst/>
              <a:ahLst/>
              <a:cxnLst/>
              <a:rect l="l" t="t" r="r" b="b"/>
              <a:pathLst>
                <a:path w="7143" h="36281" extrusionOk="0">
                  <a:moveTo>
                    <a:pt x="1" y="1"/>
                  </a:moveTo>
                  <a:cubicBezTo>
                    <a:pt x="1" y="1"/>
                    <a:pt x="5566" y="18999"/>
                    <a:pt x="4157" y="36183"/>
                  </a:cubicBezTo>
                  <a:lnTo>
                    <a:pt x="4520" y="36225"/>
                  </a:lnTo>
                  <a:lnTo>
                    <a:pt x="5064" y="36281"/>
                  </a:lnTo>
                  <a:cubicBezTo>
                    <a:pt x="5064" y="36281"/>
                    <a:pt x="7142" y="20756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512;p45"/>
            <p:cNvSpPr/>
            <p:nvPr/>
          </p:nvSpPr>
          <p:spPr>
            <a:xfrm>
              <a:off x="2074205" y="1366490"/>
              <a:ext cx="367784" cy="2393271"/>
            </a:xfrm>
            <a:custGeom>
              <a:avLst/>
              <a:gdLst/>
              <a:ahLst/>
              <a:cxnLst/>
              <a:rect l="l" t="t" r="r" b="b"/>
              <a:pathLst>
                <a:path w="5567" h="36226" extrusionOk="0">
                  <a:moveTo>
                    <a:pt x="1" y="1"/>
                  </a:moveTo>
                  <a:cubicBezTo>
                    <a:pt x="1" y="1"/>
                    <a:pt x="5566" y="18999"/>
                    <a:pt x="4157" y="36183"/>
                  </a:cubicBezTo>
                  <a:lnTo>
                    <a:pt x="4520" y="36225"/>
                  </a:lnTo>
                  <a:cubicBezTo>
                    <a:pt x="5385" y="17688"/>
                    <a:pt x="377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513;p45"/>
            <p:cNvSpPr/>
            <p:nvPr/>
          </p:nvSpPr>
          <p:spPr>
            <a:xfrm>
              <a:off x="1893583" y="3750842"/>
              <a:ext cx="1110487" cy="124995"/>
            </a:xfrm>
            <a:custGeom>
              <a:avLst/>
              <a:gdLst/>
              <a:ahLst/>
              <a:cxnLst/>
              <a:rect l="l" t="t" r="r" b="b"/>
              <a:pathLst>
                <a:path w="16809" h="1892" extrusionOk="0">
                  <a:moveTo>
                    <a:pt x="8006" y="1"/>
                  </a:moveTo>
                  <a:cubicBezTo>
                    <a:pt x="3026" y="1"/>
                    <a:pt x="1" y="553"/>
                    <a:pt x="1" y="553"/>
                  </a:cubicBezTo>
                  <a:lnTo>
                    <a:pt x="210" y="1111"/>
                  </a:lnTo>
                  <a:lnTo>
                    <a:pt x="503" y="1892"/>
                  </a:lnTo>
                  <a:cubicBezTo>
                    <a:pt x="2230" y="1460"/>
                    <a:pt x="4848" y="1324"/>
                    <a:pt x="7467" y="1324"/>
                  </a:cubicBezTo>
                  <a:cubicBezTo>
                    <a:pt x="11956" y="1324"/>
                    <a:pt x="16446" y="1724"/>
                    <a:pt x="16446" y="1724"/>
                  </a:cubicBezTo>
                  <a:lnTo>
                    <a:pt x="16641" y="1111"/>
                  </a:lnTo>
                  <a:lnTo>
                    <a:pt x="16809" y="553"/>
                  </a:lnTo>
                  <a:cubicBezTo>
                    <a:pt x="13475" y="139"/>
                    <a:pt x="10496" y="1"/>
                    <a:pt x="8006" y="1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514;p45"/>
            <p:cNvSpPr/>
            <p:nvPr/>
          </p:nvSpPr>
          <p:spPr>
            <a:xfrm>
              <a:off x="1893583" y="3750842"/>
              <a:ext cx="1110487" cy="73398"/>
            </a:xfrm>
            <a:custGeom>
              <a:avLst/>
              <a:gdLst/>
              <a:ahLst/>
              <a:cxnLst/>
              <a:rect l="l" t="t" r="r" b="b"/>
              <a:pathLst>
                <a:path w="16809" h="1111" extrusionOk="0">
                  <a:moveTo>
                    <a:pt x="8006" y="1"/>
                  </a:moveTo>
                  <a:cubicBezTo>
                    <a:pt x="3026" y="1"/>
                    <a:pt x="1" y="553"/>
                    <a:pt x="1" y="553"/>
                  </a:cubicBezTo>
                  <a:lnTo>
                    <a:pt x="210" y="1111"/>
                  </a:lnTo>
                  <a:cubicBezTo>
                    <a:pt x="3483" y="650"/>
                    <a:pt x="6400" y="497"/>
                    <a:pt x="8834" y="497"/>
                  </a:cubicBezTo>
                  <a:cubicBezTo>
                    <a:pt x="13703" y="497"/>
                    <a:pt x="16641" y="1111"/>
                    <a:pt x="16641" y="1111"/>
                  </a:cubicBezTo>
                  <a:lnTo>
                    <a:pt x="16809" y="553"/>
                  </a:lnTo>
                  <a:cubicBezTo>
                    <a:pt x="13475" y="139"/>
                    <a:pt x="10496" y="1"/>
                    <a:pt x="8006" y="1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515;p45"/>
            <p:cNvSpPr/>
            <p:nvPr/>
          </p:nvSpPr>
          <p:spPr>
            <a:xfrm>
              <a:off x="3560601" y="2062220"/>
              <a:ext cx="427639" cy="163181"/>
            </a:xfrm>
            <a:custGeom>
              <a:avLst/>
              <a:gdLst/>
              <a:ahLst/>
              <a:cxnLst/>
              <a:rect l="l" t="t" r="r" b="b"/>
              <a:pathLst>
                <a:path w="6473" h="2470" extrusionOk="0">
                  <a:moveTo>
                    <a:pt x="1675" y="1"/>
                  </a:moveTo>
                  <a:cubicBezTo>
                    <a:pt x="754" y="1"/>
                    <a:pt x="1" y="545"/>
                    <a:pt x="1" y="1242"/>
                  </a:cubicBezTo>
                  <a:cubicBezTo>
                    <a:pt x="1" y="1926"/>
                    <a:pt x="754" y="2470"/>
                    <a:pt x="1675" y="2470"/>
                  </a:cubicBezTo>
                  <a:lnTo>
                    <a:pt x="4799" y="2470"/>
                  </a:lnTo>
                  <a:cubicBezTo>
                    <a:pt x="5734" y="2470"/>
                    <a:pt x="6473" y="1926"/>
                    <a:pt x="6473" y="1242"/>
                  </a:cubicBezTo>
                  <a:cubicBezTo>
                    <a:pt x="6473" y="545"/>
                    <a:pt x="5720" y="1"/>
                    <a:pt x="4799" y="1"/>
                  </a:cubicBez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516;p45"/>
            <p:cNvSpPr/>
            <p:nvPr/>
          </p:nvSpPr>
          <p:spPr>
            <a:xfrm>
              <a:off x="602541" y="1637422"/>
              <a:ext cx="439663" cy="648824"/>
            </a:xfrm>
            <a:custGeom>
              <a:avLst/>
              <a:gdLst/>
              <a:ahLst/>
              <a:cxnLst/>
              <a:rect l="l" t="t" r="r" b="b"/>
              <a:pathLst>
                <a:path w="6655" h="9821" extrusionOk="0">
                  <a:moveTo>
                    <a:pt x="3962" y="1"/>
                  </a:moveTo>
                  <a:lnTo>
                    <a:pt x="1954" y="56"/>
                  </a:lnTo>
                  <a:lnTo>
                    <a:pt x="1" y="949"/>
                  </a:lnTo>
                  <a:lnTo>
                    <a:pt x="921" y="1451"/>
                  </a:lnTo>
                  <a:lnTo>
                    <a:pt x="1828" y="4562"/>
                  </a:lnTo>
                  <a:lnTo>
                    <a:pt x="587" y="9248"/>
                  </a:lnTo>
                  <a:lnTo>
                    <a:pt x="1828" y="9695"/>
                  </a:lnTo>
                  <a:lnTo>
                    <a:pt x="2735" y="9820"/>
                  </a:lnTo>
                  <a:lnTo>
                    <a:pt x="3976" y="9751"/>
                  </a:lnTo>
                  <a:lnTo>
                    <a:pt x="5162" y="9290"/>
                  </a:lnTo>
                  <a:lnTo>
                    <a:pt x="6138" y="8649"/>
                  </a:lnTo>
                  <a:lnTo>
                    <a:pt x="6654" y="8202"/>
                  </a:lnTo>
                  <a:lnTo>
                    <a:pt x="3585" y="4297"/>
                  </a:lnTo>
                  <a:lnTo>
                    <a:pt x="3432" y="1019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517;p45"/>
            <p:cNvSpPr/>
            <p:nvPr/>
          </p:nvSpPr>
          <p:spPr>
            <a:xfrm>
              <a:off x="637555" y="1699193"/>
              <a:ext cx="408282" cy="591150"/>
            </a:xfrm>
            <a:custGeom>
              <a:avLst/>
              <a:gdLst/>
              <a:ahLst/>
              <a:cxnLst/>
              <a:rect l="l" t="t" r="r" b="b"/>
              <a:pathLst>
                <a:path w="6180" h="8948" extrusionOk="0">
                  <a:moveTo>
                    <a:pt x="2860" y="446"/>
                  </a:moveTo>
                  <a:lnTo>
                    <a:pt x="2986" y="3334"/>
                  </a:lnTo>
                  <a:lnTo>
                    <a:pt x="6040" y="7253"/>
                  </a:lnTo>
                  <a:cubicBezTo>
                    <a:pt x="6040" y="7253"/>
                    <a:pt x="4897" y="8481"/>
                    <a:pt x="3251" y="8760"/>
                  </a:cubicBezTo>
                  <a:cubicBezTo>
                    <a:pt x="2989" y="8807"/>
                    <a:pt x="2731" y="8827"/>
                    <a:pt x="2481" y="8827"/>
                  </a:cubicBezTo>
                  <a:cubicBezTo>
                    <a:pt x="1175" y="8827"/>
                    <a:pt x="112" y="8286"/>
                    <a:pt x="112" y="8286"/>
                  </a:cubicBezTo>
                  <a:lnTo>
                    <a:pt x="1354" y="3613"/>
                  </a:lnTo>
                  <a:lnTo>
                    <a:pt x="559" y="809"/>
                  </a:lnTo>
                  <a:lnTo>
                    <a:pt x="1828" y="977"/>
                  </a:lnTo>
                  <a:lnTo>
                    <a:pt x="2860" y="446"/>
                  </a:lnTo>
                  <a:close/>
                  <a:moveTo>
                    <a:pt x="2958" y="0"/>
                  </a:moveTo>
                  <a:lnTo>
                    <a:pt x="1814" y="879"/>
                  </a:lnTo>
                  <a:lnTo>
                    <a:pt x="433" y="781"/>
                  </a:lnTo>
                  <a:lnTo>
                    <a:pt x="1228" y="3627"/>
                  </a:lnTo>
                  <a:lnTo>
                    <a:pt x="1" y="8355"/>
                  </a:lnTo>
                  <a:lnTo>
                    <a:pt x="57" y="8383"/>
                  </a:lnTo>
                  <a:cubicBezTo>
                    <a:pt x="115" y="8407"/>
                    <a:pt x="1178" y="8947"/>
                    <a:pt x="2507" y="8947"/>
                  </a:cubicBezTo>
                  <a:cubicBezTo>
                    <a:pt x="2752" y="8947"/>
                    <a:pt x="3006" y="8929"/>
                    <a:pt x="3265" y="8885"/>
                  </a:cubicBezTo>
                  <a:cubicBezTo>
                    <a:pt x="4925" y="8592"/>
                    <a:pt x="6082" y="7393"/>
                    <a:pt x="6124" y="7337"/>
                  </a:cubicBezTo>
                  <a:lnTo>
                    <a:pt x="6180" y="7281"/>
                  </a:lnTo>
                  <a:lnTo>
                    <a:pt x="3097" y="330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518;p45"/>
            <p:cNvSpPr/>
            <p:nvPr/>
          </p:nvSpPr>
          <p:spPr>
            <a:xfrm>
              <a:off x="513155" y="1620906"/>
              <a:ext cx="423212" cy="151223"/>
            </a:xfrm>
            <a:custGeom>
              <a:avLst/>
              <a:gdLst/>
              <a:ahLst/>
              <a:cxnLst/>
              <a:rect l="l" t="t" r="r" b="b"/>
              <a:pathLst>
                <a:path w="6406" h="2289" extrusionOk="0">
                  <a:moveTo>
                    <a:pt x="4165" y="420"/>
                  </a:moveTo>
                  <a:cubicBezTo>
                    <a:pt x="4858" y="420"/>
                    <a:pt x="5281" y="656"/>
                    <a:pt x="4646" y="1269"/>
                  </a:cubicBezTo>
                  <a:cubicBezTo>
                    <a:pt x="4590" y="1325"/>
                    <a:pt x="4520" y="1380"/>
                    <a:pt x="4450" y="1436"/>
                  </a:cubicBezTo>
                  <a:cubicBezTo>
                    <a:pt x="4213" y="1687"/>
                    <a:pt x="3892" y="1855"/>
                    <a:pt x="3558" y="1910"/>
                  </a:cubicBezTo>
                  <a:cubicBezTo>
                    <a:pt x="3516" y="1912"/>
                    <a:pt x="3475" y="1913"/>
                    <a:pt x="3433" y="1913"/>
                  </a:cubicBezTo>
                  <a:cubicBezTo>
                    <a:pt x="3137" y="1913"/>
                    <a:pt x="2835" y="1869"/>
                    <a:pt x="2553" y="1771"/>
                  </a:cubicBezTo>
                  <a:cubicBezTo>
                    <a:pt x="2553" y="1771"/>
                    <a:pt x="2484" y="1743"/>
                    <a:pt x="2386" y="1715"/>
                  </a:cubicBezTo>
                  <a:cubicBezTo>
                    <a:pt x="2065" y="1590"/>
                    <a:pt x="1437" y="1283"/>
                    <a:pt x="2316" y="836"/>
                  </a:cubicBezTo>
                  <a:cubicBezTo>
                    <a:pt x="2807" y="588"/>
                    <a:pt x="3582" y="420"/>
                    <a:pt x="4165" y="420"/>
                  </a:cubicBezTo>
                  <a:close/>
                  <a:moveTo>
                    <a:pt x="4582" y="1"/>
                  </a:moveTo>
                  <a:cubicBezTo>
                    <a:pt x="3683" y="1"/>
                    <a:pt x="2487" y="257"/>
                    <a:pt x="1730" y="641"/>
                  </a:cubicBezTo>
                  <a:cubicBezTo>
                    <a:pt x="1" y="1520"/>
                    <a:pt x="2107" y="2064"/>
                    <a:pt x="2107" y="2064"/>
                  </a:cubicBezTo>
                  <a:cubicBezTo>
                    <a:pt x="2555" y="2217"/>
                    <a:pt x="3026" y="2289"/>
                    <a:pt x="3510" y="2289"/>
                  </a:cubicBezTo>
                  <a:cubicBezTo>
                    <a:pt x="3554" y="2289"/>
                    <a:pt x="3597" y="2288"/>
                    <a:pt x="3641" y="2287"/>
                  </a:cubicBezTo>
                  <a:cubicBezTo>
                    <a:pt x="4395" y="2217"/>
                    <a:pt x="5008" y="1548"/>
                    <a:pt x="5008" y="1548"/>
                  </a:cubicBezTo>
                  <a:cubicBezTo>
                    <a:pt x="6406" y="425"/>
                    <a:pt x="5740" y="1"/>
                    <a:pt x="4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519;p45"/>
            <p:cNvSpPr/>
            <p:nvPr/>
          </p:nvSpPr>
          <p:spPr>
            <a:xfrm>
              <a:off x="608090" y="1648984"/>
              <a:ext cx="254218" cy="85290"/>
            </a:xfrm>
            <a:custGeom>
              <a:avLst/>
              <a:gdLst/>
              <a:ahLst/>
              <a:cxnLst/>
              <a:rect l="l" t="t" r="r" b="b"/>
              <a:pathLst>
                <a:path w="3848" h="1291" extrusionOk="0">
                  <a:moveTo>
                    <a:pt x="2718" y="0"/>
                  </a:moveTo>
                  <a:cubicBezTo>
                    <a:pt x="2136" y="0"/>
                    <a:pt x="1368" y="164"/>
                    <a:pt x="879" y="411"/>
                  </a:cubicBezTo>
                  <a:cubicBezTo>
                    <a:pt x="0" y="858"/>
                    <a:pt x="628" y="1179"/>
                    <a:pt x="949" y="1290"/>
                  </a:cubicBezTo>
                  <a:cubicBezTo>
                    <a:pt x="949" y="1290"/>
                    <a:pt x="977" y="690"/>
                    <a:pt x="2135" y="467"/>
                  </a:cubicBezTo>
                  <a:cubicBezTo>
                    <a:pt x="2321" y="431"/>
                    <a:pt x="2474" y="416"/>
                    <a:pt x="2602" y="416"/>
                  </a:cubicBezTo>
                  <a:cubicBezTo>
                    <a:pt x="3257" y="416"/>
                    <a:pt x="3209" y="820"/>
                    <a:pt x="3209" y="844"/>
                  </a:cubicBezTo>
                  <a:cubicBezTo>
                    <a:pt x="3847" y="235"/>
                    <a:pt x="3417" y="0"/>
                    <a:pt x="2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520;p45"/>
            <p:cNvSpPr/>
            <p:nvPr/>
          </p:nvSpPr>
          <p:spPr>
            <a:xfrm>
              <a:off x="597057" y="1624407"/>
              <a:ext cx="292139" cy="144022"/>
            </a:xfrm>
            <a:custGeom>
              <a:avLst/>
              <a:gdLst/>
              <a:ahLst/>
              <a:cxnLst/>
              <a:rect l="l" t="t" r="r" b="b"/>
              <a:pathLst>
                <a:path w="4422" h="2180" extrusionOk="0">
                  <a:moveTo>
                    <a:pt x="3390" y="112"/>
                  </a:moveTo>
                  <a:cubicBezTo>
                    <a:pt x="3541" y="112"/>
                    <a:pt x="3678" y="179"/>
                    <a:pt x="3780" y="281"/>
                  </a:cubicBezTo>
                  <a:cubicBezTo>
                    <a:pt x="4003" y="518"/>
                    <a:pt x="4087" y="993"/>
                    <a:pt x="2818" y="1732"/>
                  </a:cubicBezTo>
                  <a:cubicBezTo>
                    <a:pt x="2818" y="1732"/>
                    <a:pt x="2471" y="1994"/>
                    <a:pt x="1878" y="1994"/>
                  </a:cubicBezTo>
                  <a:cubicBezTo>
                    <a:pt x="1504" y="1994"/>
                    <a:pt x="1033" y="1890"/>
                    <a:pt x="488" y="1551"/>
                  </a:cubicBezTo>
                  <a:cubicBezTo>
                    <a:pt x="293" y="1425"/>
                    <a:pt x="251" y="1160"/>
                    <a:pt x="377" y="965"/>
                  </a:cubicBezTo>
                  <a:cubicBezTo>
                    <a:pt x="614" y="630"/>
                    <a:pt x="1339" y="225"/>
                    <a:pt x="3348" y="114"/>
                  </a:cubicBezTo>
                  <a:cubicBezTo>
                    <a:pt x="3362" y="113"/>
                    <a:pt x="3376" y="112"/>
                    <a:pt x="3390" y="112"/>
                  </a:cubicBezTo>
                  <a:close/>
                  <a:moveTo>
                    <a:pt x="3613" y="1"/>
                  </a:moveTo>
                  <a:cubicBezTo>
                    <a:pt x="3599" y="1"/>
                    <a:pt x="3585" y="1"/>
                    <a:pt x="3571" y="2"/>
                  </a:cubicBezTo>
                  <a:cubicBezTo>
                    <a:pt x="1255" y="128"/>
                    <a:pt x="432" y="616"/>
                    <a:pt x="153" y="993"/>
                  </a:cubicBezTo>
                  <a:cubicBezTo>
                    <a:pt x="0" y="1216"/>
                    <a:pt x="56" y="1523"/>
                    <a:pt x="293" y="1676"/>
                  </a:cubicBezTo>
                  <a:cubicBezTo>
                    <a:pt x="907" y="2061"/>
                    <a:pt x="1444" y="2179"/>
                    <a:pt x="1872" y="2179"/>
                  </a:cubicBezTo>
                  <a:cubicBezTo>
                    <a:pt x="2562" y="2179"/>
                    <a:pt x="2971" y="1871"/>
                    <a:pt x="2971" y="1871"/>
                  </a:cubicBezTo>
                  <a:cubicBezTo>
                    <a:pt x="4422" y="1021"/>
                    <a:pt x="4324" y="490"/>
                    <a:pt x="4073" y="212"/>
                  </a:cubicBezTo>
                  <a:cubicBezTo>
                    <a:pt x="3957" y="82"/>
                    <a:pt x="3792" y="1"/>
                    <a:pt x="3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521;p45"/>
            <p:cNvSpPr/>
            <p:nvPr/>
          </p:nvSpPr>
          <p:spPr>
            <a:xfrm>
              <a:off x="839384" y="1624540"/>
              <a:ext cx="102335" cy="89452"/>
            </a:xfrm>
            <a:custGeom>
              <a:avLst/>
              <a:gdLst/>
              <a:ahLst/>
              <a:cxnLst/>
              <a:rect l="l" t="t" r="r" b="b"/>
              <a:pathLst>
                <a:path w="1549" h="1354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293"/>
                    <a:pt x="56" y="1353"/>
                    <a:pt x="56" y="1353"/>
                  </a:cubicBezTo>
                  <a:cubicBezTo>
                    <a:pt x="1549" y="7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522;p45"/>
            <p:cNvSpPr/>
            <p:nvPr/>
          </p:nvSpPr>
          <p:spPr>
            <a:xfrm>
              <a:off x="656912" y="1935970"/>
              <a:ext cx="366859" cy="333694"/>
            </a:xfrm>
            <a:custGeom>
              <a:avLst/>
              <a:gdLst/>
              <a:ahLst/>
              <a:cxnLst/>
              <a:rect l="l" t="t" r="r" b="b"/>
              <a:pathLst>
                <a:path w="5553" h="5051" extrusionOk="0">
                  <a:moveTo>
                    <a:pt x="1" y="4618"/>
                  </a:moveTo>
                  <a:lnTo>
                    <a:pt x="1" y="4618"/>
                  </a:lnTo>
                  <a:cubicBezTo>
                    <a:pt x="503" y="4785"/>
                    <a:pt x="1033" y="4911"/>
                    <a:pt x="1563" y="4981"/>
                  </a:cubicBezTo>
                  <a:lnTo>
                    <a:pt x="1563" y="4981"/>
                  </a:lnTo>
                  <a:cubicBezTo>
                    <a:pt x="2065" y="5050"/>
                    <a:pt x="2567" y="5036"/>
                    <a:pt x="3069" y="4967"/>
                  </a:cubicBezTo>
                  <a:cubicBezTo>
                    <a:pt x="3627" y="4869"/>
                    <a:pt x="4157" y="4660"/>
                    <a:pt x="4632" y="4353"/>
                  </a:cubicBezTo>
                  <a:cubicBezTo>
                    <a:pt x="4966" y="4144"/>
                    <a:pt x="5273" y="3907"/>
                    <a:pt x="5552" y="3628"/>
                  </a:cubicBezTo>
                  <a:lnTo>
                    <a:pt x="5552" y="3628"/>
                  </a:lnTo>
                  <a:lnTo>
                    <a:pt x="2707" y="1"/>
                  </a:lnTo>
                  <a:lnTo>
                    <a:pt x="1214" y="266"/>
                  </a:ln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523;p45"/>
            <p:cNvSpPr/>
            <p:nvPr/>
          </p:nvSpPr>
          <p:spPr>
            <a:xfrm>
              <a:off x="770280" y="2034341"/>
              <a:ext cx="23585" cy="19357"/>
            </a:xfrm>
            <a:custGeom>
              <a:avLst/>
              <a:gdLst/>
              <a:ahLst/>
              <a:cxnLst/>
              <a:rect l="l" t="t" r="r" b="b"/>
              <a:pathLst>
                <a:path w="357" h="293" extrusionOk="0">
                  <a:moveTo>
                    <a:pt x="175" y="1"/>
                  </a:moveTo>
                  <a:cubicBezTo>
                    <a:pt x="164" y="1"/>
                    <a:pt x="152" y="2"/>
                    <a:pt x="140" y="4"/>
                  </a:cubicBezTo>
                  <a:cubicBezTo>
                    <a:pt x="56" y="18"/>
                    <a:pt x="0" y="88"/>
                    <a:pt x="28" y="172"/>
                  </a:cubicBezTo>
                  <a:cubicBezTo>
                    <a:pt x="37" y="247"/>
                    <a:pt x="100" y="292"/>
                    <a:pt x="168" y="292"/>
                  </a:cubicBezTo>
                  <a:cubicBezTo>
                    <a:pt x="213" y="292"/>
                    <a:pt x="260" y="272"/>
                    <a:pt x="293" y="228"/>
                  </a:cubicBezTo>
                  <a:cubicBezTo>
                    <a:pt x="357" y="126"/>
                    <a:pt x="293" y="1"/>
                    <a:pt x="17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524;p45"/>
            <p:cNvSpPr/>
            <p:nvPr/>
          </p:nvSpPr>
          <p:spPr>
            <a:xfrm>
              <a:off x="746298" y="2112694"/>
              <a:ext cx="23519" cy="19291"/>
            </a:xfrm>
            <a:custGeom>
              <a:avLst/>
              <a:gdLst/>
              <a:ahLst/>
              <a:cxnLst/>
              <a:rect l="l" t="t" r="r" b="b"/>
              <a:pathLst>
                <a:path w="356" h="292" extrusionOk="0">
                  <a:moveTo>
                    <a:pt x="173" y="0"/>
                  </a:moveTo>
                  <a:cubicBezTo>
                    <a:pt x="162" y="0"/>
                    <a:pt x="151" y="2"/>
                    <a:pt x="140" y="4"/>
                  </a:cubicBezTo>
                  <a:cubicBezTo>
                    <a:pt x="56" y="18"/>
                    <a:pt x="1" y="88"/>
                    <a:pt x="15" y="171"/>
                  </a:cubicBezTo>
                  <a:cubicBezTo>
                    <a:pt x="31" y="247"/>
                    <a:pt x="98" y="292"/>
                    <a:pt x="164" y="292"/>
                  </a:cubicBezTo>
                  <a:cubicBezTo>
                    <a:pt x="208" y="292"/>
                    <a:pt x="252" y="272"/>
                    <a:pt x="280" y="227"/>
                  </a:cubicBezTo>
                  <a:cubicBezTo>
                    <a:pt x="356" y="125"/>
                    <a:pt x="281" y="0"/>
                    <a:pt x="173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525;p45"/>
            <p:cNvSpPr/>
            <p:nvPr/>
          </p:nvSpPr>
          <p:spPr>
            <a:xfrm>
              <a:off x="737115" y="2204855"/>
              <a:ext cx="23585" cy="19753"/>
            </a:xfrm>
            <a:custGeom>
              <a:avLst/>
              <a:gdLst/>
              <a:ahLst/>
              <a:cxnLst/>
              <a:rect l="l" t="t" r="r" b="b"/>
              <a:pathLst>
                <a:path w="357" h="299" extrusionOk="0">
                  <a:moveTo>
                    <a:pt x="170" y="1"/>
                  </a:moveTo>
                  <a:cubicBezTo>
                    <a:pt x="160" y="1"/>
                    <a:pt x="150" y="2"/>
                    <a:pt x="140" y="4"/>
                  </a:cubicBezTo>
                  <a:cubicBezTo>
                    <a:pt x="56" y="18"/>
                    <a:pt x="0" y="102"/>
                    <a:pt x="14" y="171"/>
                  </a:cubicBezTo>
                  <a:cubicBezTo>
                    <a:pt x="31" y="255"/>
                    <a:pt x="98" y="299"/>
                    <a:pt x="165" y="299"/>
                  </a:cubicBezTo>
                  <a:cubicBezTo>
                    <a:pt x="208" y="299"/>
                    <a:pt x="251" y="280"/>
                    <a:pt x="279" y="241"/>
                  </a:cubicBezTo>
                  <a:cubicBezTo>
                    <a:pt x="356" y="138"/>
                    <a:pt x="280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526;p45"/>
            <p:cNvSpPr/>
            <p:nvPr/>
          </p:nvSpPr>
          <p:spPr>
            <a:xfrm>
              <a:off x="725091" y="2155174"/>
              <a:ext cx="12883" cy="10504"/>
            </a:xfrm>
            <a:custGeom>
              <a:avLst/>
              <a:gdLst/>
              <a:ahLst/>
              <a:cxnLst/>
              <a:rect l="l" t="t" r="r" b="b"/>
              <a:pathLst>
                <a:path w="195" h="159" extrusionOk="0">
                  <a:moveTo>
                    <a:pt x="104" y="1"/>
                  </a:moveTo>
                  <a:cubicBezTo>
                    <a:pt x="98" y="1"/>
                    <a:pt x="92" y="1"/>
                    <a:pt x="85" y="3"/>
                  </a:cubicBezTo>
                  <a:cubicBezTo>
                    <a:pt x="43" y="17"/>
                    <a:pt x="1" y="58"/>
                    <a:pt x="15" y="114"/>
                  </a:cubicBezTo>
                  <a:cubicBezTo>
                    <a:pt x="21" y="146"/>
                    <a:pt x="34" y="159"/>
                    <a:pt x="50" y="159"/>
                  </a:cubicBezTo>
                  <a:cubicBezTo>
                    <a:pt x="106" y="159"/>
                    <a:pt x="195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527;p45"/>
            <p:cNvSpPr/>
            <p:nvPr/>
          </p:nvSpPr>
          <p:spPr>
            <a:xfrm>
              <a:off x="715908" y="2183846"/>
              <a:ext cx="15393" cy="12288"/>
            </a:xfrm>
            <a:custGeom>
              <a:avLst/>
              <a:gdLst/>
              <a:ahLst/>
              <a:cxnLst/>
              <a:rect l="l" t="t" r="r" b="b"/>
              <a:pathLst>
                <a:path w="233" h="186" extrusionOk="0">
                  <a:moveTo>
                    <a:pt x="97" y="0"/>
                  </a:moveTo>
                  <a:cubicBezTo>
                    <a:pt x="93" y="0"/>
                    <a:pt x="89" y="1"/>
                    <a:pt x="84" y="1"/>
                  </a:cubicBezTo>
                  <a:cubicBezTo>
                    <a:pt x="28" y="1"/>
                    <a:pt x="0" y="57"/>
                    <a:pt x="0" y="113"/>
                  </a:cubicBezTo>
                  <a:cubicBezTo>
                    <a:pt x="12" y="149"/>
                    <a:pt x="45" y="185"/>
                    <a:pt x="90" y="185"/>
                  </a:cubicBezTo>
                  <a:cubicBezTo>
                    <a:pt x="97" y="185"/>
                    <a:pt x="104" y="184"/>
                    <a:pt x="112" y="182"/>
                  </a:cubicBezTo>
                  <a:cubicBezTo>
                    <a:pt x="233" y="156"/>
                    <a:pt x="199" y="0"/>
                    <a:pt x="9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528;p45"/>
            <p:cNvSpPr/>
            <p:nvPr/>
          </p:nvSpPr>
          <p:spPr>
            <a:xfrm>
              <a:off x="743524" y="2019873"/>
              <a:ext cx="13015" cy="13147"/>
            </a:xfrm>
            <a:custGeom>
              <a:avLst/>
              <a:gdLst/>
              <a:ahLst/>
              <a:cxnLst/>
              <a:rect l="l" t="t" r="r" b="b"/>
              <a:pathLst>
                <a:path w="197" h="199" extrusionOk="0">
                  <a:moveTo>
                    <a:pt x="85" y="0"/>
                  </a:moveTo>
                  <a:cubicBezTo>
                    <a:pt x="29" y="14"/>
                    <a:pt x="1" y="70"/>
                    <a:pt x="1" y="112"/>
                  </a:cubicBezTo>
                  <a:cubicBezTo>
                    <a:pt x="13" y="160"/>
                    <a:pt x="46" y="198"/>
                    <a:pt x="91" y="198"/>
                  </a:cubicBezTo>
                  <a:cubicBezTo>
                    <a:pt x="98" y="198"/>
                    <a:pt x="105" y="197"/>
                    <a:pt x="112" y="196"/>
                  </a:cubicBezTo>
                  <a:cubicBezTo>
                    <a:pt x="168" y="182"/>
                    <a:pt x="196" y="140"/>
                    <a:pt x="196" y="84"/>
                  </a:cubicBezTo>
                  <a:cubicBezTo>
                    <a:pt x="182" y="28"/>
                    <a:pt x="140" y="0"/>
                    <a:pt x="85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529;p45"/>
            <p:cNvSpPr/>
            <p:nvPr/>
          </p:nvSpPr>
          <p:spPr>
            <a:xfrm>
              <a:off x="736983" y="2079001"/>
              <a:ext cx="14006" cy="12817"/>
            </a:xfrm>
            <a:custGeom>
              <a:avLst/>
              <a:gdLst/>
              <a:ahLst/>
              <a:cxnLst/>
              <a:rect l="l" t="t" r="r" b="b"/>
              <a:pathLst>
                <a:path w="212" h="194" extrusionOk="0">
                  <a:moveTo>
                    <a:pt x="107" y="0"/>
                  </a:moveTo>
                  <a:cubicBezTo>
                    <a:pt x="54" y="0"/>
                    <a:pt x="1" y="40"/>
                    <a:pt x="16" y="110"/>
                  </a:cubicBezTo>
                  <a:cubicBezTo>
                    <a:pt x="30" y="165"/>
                    <a:pt x="72" y="193"/>
                    <a:pt x="128" y="193"/>
                  </a:cubicBezTo>
                  <a:cubicBezTo>
                    <a:pt x="184" y="179"/>
                    <a:pt x="211" y="123"/>
                    <a:pt x="197" y="82"/>
                  </a:cubicBezTo>
                  <a:cubicBezTo>
                    <a:pt x="191" y="26"/>
                    <a:pt x="149" y="0"/>
                    <a:pt x="10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530;p45"/>
            <p:cNvSpPr/>
            <p:nvPr/>
          </p:nvSpPr>
          <p:spPr>
            <a:xfrm>
              <a:off x="735133" y="1974882"/>
              <a:ext cx="14138" cy="12618"/>
            </a:xfrm>
            <a:custGeom>
              <a:avLst/>
              <a:gdLst/>
              <a:ahLst/>
              <a:cxnLst/>
              <a:rect l="l" t="t" r="r" b="b"/>
              <a:pathLst>
                <a:path w="214" h="191" extrusionOk="0">
                  <a:moveTo>
                    <a:pt x="107" y="0"/>
                  </a:moveTo>
                  <a:cubicBezTo>
                    <a:pt x="54" y="0"/>
                    <a:pt x="1" y="40"/>
                    <a:pt x="16" y="109"/>
                  </a:cubicBezTo>
                  <a:cubicBezTo>
                    <a:pt x="22" y="165"/>
                    <a:pt x="65" y="191"/>
                    <a:pt x="107" y="191"/>
                  </a:cubicBezTo>
                  <a:cubicBezTo>
                    <a:pt x="160" y="191"/>
                    <a:pt x="213" y="151"/>
                    <a:pt x="198" y="81"/>
                  </a:cubicBezTo>
                  <a:cubicBezTo>
                    <a:pt x="191" y="26"/>
                    <a:pt x="149" y="0"/>
                    <a:pt x="107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531;p45"/>
            <p:cNvSpPr/>
            <p:nvPr/>
          </p:nvSpPr>
          <p:spPr>
            <a:xfrm>
              <a:off x="692852" y="2219653"/>
              <a:ext cx="16120" cy="12420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22" y="0"/>
                  </a:moveTo>
                  <a:cubicBezTo>
                    <a:pt x="115" y="0"/>
                    <a:pt x="107" y="1"/>
                    <a:pt x="98" y="3"/>
                  </a:cubicBezTo>
                  <a:cubicBezTo>
                    <a:pt x="43" y="3"/>
                    <a:pt x="1" y="59"/>
                    <a:pt x="15" y="115"/>
                  </a:cubicBezTo>
                  <a:cubicBezTo>
                    <a:pt x="27" y="151"/>
                    <a:pt x="60" y="187"/>
                    <a:pt x="105" y="187"/>
                  </a:cubicBezTo>
                  <a:cubicBezTo>
                    <a:pt x="112" y="187"/>
                    <a:pt x="119" y="186"/>
                    <a:pt x="126" y="184"/>
                  </a:cubicBezTo>
                  <a:cubicBezTo>
                    <a:pt x="243" y="171"/>
                    <a:pt x="227" y="0"/>
                    <a:pt x="12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532;p45"/>
            <p:cNvSpPr/>
            <p:nvPr/>
          </p:nvSpPr>
          <p:spPr>
            <a:xfrm>
              <a:off x="696551" y="2127426"/>
              <a:ext cx="22726" cy="19621"/>
            </a:xfrm>
            <a:custGeom>
              <a:avLst/>
              <a:gdLst/>
              <a:ahLst/>
              <a:cxnLst/>
              <a:rect l="l" t="t" r="r" b="b"/>
              <a:pathLst>
                <a:path w="344" h="297" extrusionOk="0">
                  <a:moveTo>
                    <a:pt x="170" y="1"/>
                  </a:moveTo>
                  <a:cubicBezTo>
                    <a:pt x="160" y="1"/>
                    <a:pt x="150" y="2"/>
                    <a:pt x="140" y="4"/>
                  </a:cubicBezTo>
                  <a:cubicBezTo>
                    <a:pt x="56" y="18"/>
                    <a:pt x="0" y="88"/>
                    <a:pt x="14" y="172"/>
                  </a:cubicBezTo>
                  <a:cubicBezTo>
                    <a:pt x="31" y="253"/>
                    <a:pt x="94" y="296"/>
                    <a:pt x="158" y="296"/>
                  </a:cubicBezTo>
                  <a:cubicBezTo>
                    <a:pt x="204" y="296"/>
                    <a:pt x="250" y="274"/>
                    <a:pt x="279" y="227"/>
                  </a:cubicBezTo>
                  <a:cubicBezTo>
                    <a:pt x="344" y="138"/>
                    <a:pt x="278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533;p45"/>
            <p:cNvSpPr/>
            <p:nvPr/>
          </p:nvSpPr>
          <p:spPr>
            <a:xfrm>
              <a:off x="736190" y="1927316"/>
              <a:ext cx="100485" cy="36005"/>
            </a:xfrm>
            <a:custGeom>
              <a:avLst/>
              <a:gdLst/>
              <a:ahLst/>
              <a:cxnLst/>
              <a:rect l="l" t="t" r="r" b="b"/>
              <a:pathLst>
                <a:path w="1521" h="545" extrusionOk="0">
                  <a:moveTo>
                    <a:pt x="1049" y="1"/>
                  </a:moveTo>
                  <a:cubicBezTo>
                    <a:pt x="937" y="1"/>
                    <a:pt x="828" y="14"/>
                    <a:pt x="726" y="34"/>
                  </a:cubicBezTo>
                  <a:lnTo>
                    <a:pt x="698" y="34"/>
                  </a:lnTo>
                  <a:cubicBezTo>
                    <a:pt x="307" y="104"/>
                    <a:pt x="0" y="257"/>
                    <a:pt x="14" y="383"/>
                  </a:cubicBezTo>
                  <a:lnTo>
                    <a:pt x="14" y="397"/>
                  </a:lnTo>
                  <a:cubicBezTo>
                    <a:pt x="35" y="489"/>
                    <a:pt x="199" y="544"/>
                    <a:pt x="424" y="544"/>
                  </a:cubicBezTo>
                  <a:cubicBezTo>
                    <a:pt x="504" y="544"/>
                    <a:pt x="592" y="537"/>
                    <a:pt x="684" y="522"/>
                  </a:cubicBezTo>
                  <a:cubicBezTo>
                    <a:pt x="726" y="522"/>
                    <a:pt x="767" y="522"/>
                    <a:pt x="809" y="509"/>
                  </a:cubicBezTo>
                  <a:cubicBezTo>
                    <a:pt x="991" y="481"/>
                    <a:pt x="1172" y="425"/>
                    <a:pt x="1325" y="341"/>
                  </a:cubicBezTo>
                  <a:cubicBezTo>
                    <a:pt x="1451" y="271"/>
                    <a:pt x="1521" y="202"/>
                    <a:pt x="1507" y="132"/>
                  </a:cubicBezTo>
                  <a:cubicBezTo>
                    <a:pt x="1493" y="62"/>
                    <a:pt x="1353" y="20"/>
                    <a:pt x="1172" y="6"/>
                  </a:cubicBezTo>
                  <a:cubicBezTo>
                    <a:pt x="1131" y="3"/>
                    <a:pt x="1090" y="1"/>
                    <a:pt x="1049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534;p45"/>
            <p:cNvSpPr/>
            <p:nvPr/>
          </p:nvSpPr>
          <p:spPr>
            <a:xfrm>
              <a:off x="924608" y="2198644"/>
              <a:ext cx="14732" cy="9249"/>
            </a:xfrm>
            <a:custGeom>
              <a:avLst/>
              <a:gdLst/>
              <a:ahLst/>
              <a:cxnLst/>
              <a:rect l="l" t="t" r="r" b="b"/>
              <a:pathLst>
                <a:path w="223" h="140" extrusionOk="0">
                  <a:moveTo>
                    <a:pt x="36" y="0"/>
                  </a:moveTo>
                  <a:cubicBezTo>
                    <a:pt x="14" y="0"/>
                    <a:pt x="0" y="16"/>
                    <a:pt x="8" y="56"/>
                  </a:cubicBezTo>
                  <a:cubicBezTo>
                    <a:pt x="8" y="112"/>
                    <a:pt x="64" y="140"/>
                    <a:pt x="119" y="140"/>
                  </a:cubicBezTo>
                  <a:cubicBezTo>
                    <a:pt x="222" y="119"/>
                    <a:pt x="98" y="0"/>
                    <a:pt x="3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535;p45"/>
            <p:cNvSpPr/>
            <p:nvPr/>
          </p:nvSpPr>
          <p:spPr>
            <a:xfrm>
              <a:off x="938878" y="2157948"/>
              <a:ext cx="13081" cy="10174"/>
            </a:xfrm>
            <a:custGeom>
              <a:avLst/>
              <a:gdLst/>
              <a:ahLst/>
              <a:cxnLst/>
              <a:rect l="l" t="t" r="r" b="b"/>
              <a:pathLst>
                <a:path w="198" h="154" extrusionOk="0">
                  <a:moveTo>
                    <a:pt x="116" y="1"/>
                  </a:moveTo>
                  <a:cubicBezTo>
                    <a:pt x="111" y="1"/>
                    <a:pt x="105" y="1"/>
                    <a:pt x="99" y="3"/>
                  </a:cubicBezTo>
                  <a:cubicBezTo>
                    <a:pt x="43" y="16"/>
                    <a:pt x="1" y="58"/>
                    <a:pt x="15" y="114"/>
                  </a:cubicBezTo>
                  <a:cubicBezTo>
                    <a:pt x="21" y="142"/>
                    <a:pt x="33" y="153"/>
                    <a:pt x="48" y="153"/>
                  </a:cubicBezTo>
                  <a:cubicBezTo>
                    <a:pt x="104" y="153"/>
                    <a:pt x="198" y="1"/>
                    <a:pt x="11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536;p45"/>
            <p:cNvSpPr/>
            <p:nvPr/>
          </p:nvSpPr>
          <p:spPr>
            <a:xfrm>
              <a:off x="905713" y="2156957"/>
              <a:ext cx="13015" cy="13147"/>
            </a:xfrm>
            <a:custGeom>
              <a:avLst/>
              <a:gdLst/>
              <a:ahLst/>
              <a:cxnLst/>
              <a:rect l="l" t="t" r="r" b="b"/>
              <a:pathLst>
                <a:path w="197" h="199" extrusionOk="0">
                  <a:moveTo>
                    <a:pt x="106" y="1"/>
                  </a:moveTo>
                  <a:cubicBezTo>
                    <a:pt x="99" y="1"/>
                    <a:pt x="92" y="2"/>
                    <a:pt x="84" y="4"/>
                  </a:cubicBezTo>
                  <a:cubicBezTo>
                    <a:pt x="29" y="18"/>
                    <a:pt x="1" y="59"/>
                    <a:pt x="1" y="115"/>
                  </a:cubicBezTo>
                  <a:cubicBezTo>
                    <a:pt x="15" y="171"/>
                    <a:pt x="57" y="199"/>
                    <a:pt x="112" y="199"/>
                  </a:cubicBezTo>
                  <a:cubicBezTo>
                    <a:pt x="168" y="185"/>
                    <a:pt x="196" y="129"/>
                    <a:pt x="196" y="87"/>
                  </a:cubicBezTo>
                  <a:cubicBezTo>
                    <a:pt x="184" y="39"/>
                    <a:pt x="151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537;p45"/>
            <p:cNvSpPr/>
            <p:nvPr/>
          </p:nvSpPr>
          <p:spPr>
            <a:xfrm>
              <a:off x="882723" y="2121018"/>
              <a:ext cx="23519" cy="19555"/>
            </a:xfrm>
            <a:custGeom>
              <a:avLst/>
              <a:gdLst/>
              <a:ahLst/>
              <a:cxnLst/>
              <a:rect l="l" t="t" r="r" b="b"/>
              <a:pathLst>
                <a:path w="356" h="296" extrusionOk="0">
                  <a:moveTo>
                    <a:pt x="170" y="0"/>
                  </a:moveTo>
                  <a:cubicBezTo>
                    <a:pt x="160" y="0"/>
                    <a:pt x="150" y="1"/>
                    <a:pt x="140" y="4"/>
                  </a:cubicBezTo>
                  <a:cubicBezTo>
                    <a:pt x="56" y="18"/>
                    <a:pt x="0" y="87"/>
                    <a:pt x="14" y="171"/>
                  </a:cubicBezTo>
                  <a:cubicBezTo>
                    <a:pt x="30" y="252"/>
                    <a:pt x="94" y="296"/>
                    <a:pt x="158" y="296"/>
                  </a:cubicBezTo>
                  <a:cubicBezTo>
                    <a:pt x="204" y="296"/>
                    <a:pt x="250" y="273"/>
                    <a:pt x="279" y="227"/>
                  </a:cubicBezTo>
                  <a:cubicBezTo>
                    <a:pt x="356" y="137"/>
                    <a:pt x="280" y="0"/>
                    <a:pt x="170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538;p45"/>
            <p:cNvSpPr/>
            <p:nvPr/>
          </p:nvSpPr>
          <p:spPr>
            <a:xfrm>
              <a:off x="850417" y="2008575"/>
              <a:ext cx="23585" cy="19291"/>
            </a:xfrm>
            <a:custGeom>
              <a:avLst/>
              <a:gdLst/>
              <a:ahLst/>
              <a:cxnLst/>
              <a:rect l="l" t="t" r="r" b="b"/>
              <a:pathLst>
                <a:path w="357" h="292" extrusionOk="0">
                  <a:moveTo>
                    <a:pt x="170" y="1"/>
                  </a:moveTo>
                  <a:cubicBezTo>
                    <a:pt x="161" y="1"/>
                    <a:pt x="151" y="2"/>
                    <a:pt x="140" y="4"/>
                  </a:cubicBezTo>
                  <a:cubicBezTo>
                    <a:pt x="57" y="18"/>
                    <a:pt x="1" y="88"/>
                    <a:pt x="15" y="171"/>
                  </a:cubicBezTo>
                  <a:cubicBezTo>
                    <a:pt x="32" y="247"/>
                    <a:pt x="99" y="292"/>
                    <a:pt x="164" y="292"/>
                  </a:cubicBezTo>
                  <a:cubicBezTo>
                    <a:pt x="208" y="292"/>
                    <a:pt x="252" y="272"/>
                    <a:pt x="280" y="227"/>
                  </a:cubicBezTo>
                  <a:cubicBezTo>
                    <a:pt x="357" y="137"/>
                    <a:pt x="281" y="1"/>
                    <a:pt x="17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539;p45"/>
            <p:cNvSpPr/>
            <p:nvPr/>
          </p:nvSpPr>
          <p:spPr>
            <a:xfrm>
              <a:off x="810844" y="2152465"/>
              <a:ext cx="23783" cy="20084"/>
            </a:xfrm>
            <a:custGeom>
              <a:avLst/>
              <a:gdLst/>
              <a:ahLst/>
              <a:cxnLst/>
              <a:rect l="l" t="t" r="r" b="b"/>
              <a:pathLst>
                <a:path w="360" h="304" extrusionOk="0">
                  <a:moveTo>
                    <a:pt x="159" y="1"/>
                  </a:moveTo>
                  <a:cubicBezTo>
                    <a:pt x="152" y="1"/>
                    <a:pt x="146" y="1"/>
                    <a:pt x="140" y="2"/>
                  </a:cubicBezTo>
                  <a:cubicBezTo>
                    <a:pt x="56" y="16"/>
                    <a:pt x="0" y="99"/>
                    <a:pt x="28" y="183"/>
                  </a:cubicBezTo>
                  <a:cubicBezTo>
                    <a:pt x="36" y="258"/>
                    <a:pt x="100" y="304"/>
                    <a:pt x="168" y="304"/>
                  </a:cubicBezTo>
                  <a:cubicBezTo>
                    <a:pt x="213" y="304"/>
                    <a:pt x="260" y="284"/>
                    <a:pt x="293" y="239"/>
                  </a:cubicBezTo>
                  <a:cubicBezTo>
                    <a:pt x="359" y="133"/>
                    <a:pt x="287" y="1"/>
                    <a:pt x="159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540;p45"/>
            <p:cNvSpPr/>
            <p:nvPr/>
          </p:nvSpPr>
          <p:spPr>
            <a:xfrm>
              <a:off x="807144" y="2203005"/>
              <a:ext cx="22660" cy="19291"/>
            </a:xfrm>
            <a:custGeom>
              <a:avLst/>
              <a:gdLst/>
              <a:ahLst/>
              <a:cxnLst/>
              <a:rect l="l" t="t" r="r" b="b"/>
              <a:pathLst>
                <a:path w="343" h="292" extrusionOk="0">
                  <a:moveTo>
                    <a:pt x="172" y="0"/>
                  </a:moveTo>
                  <a:cubicBezTo>
                    <a:pt x="162" y="0"/>
                    <a:pt x="151" y="2"/>
                    <a:pt x="140" y="4"/>
                  </a:cubicBezTo>
                  <a:cubicBezTo>
                    <a:pt x="56" y="18"/>
                    <a:pt x="0" y="88"/>
                    <a:pt x="14" y="171"/>
                  </a:cubicBezTo>
                  <a:cubicBezTo>
                    <a:pt x="31" y="247"/>
                    <a:pt x="98" y="292"/>
                    <a:pt x="164" y="292"/>
                  </a:cubicBezTo>
                  <a:cubicBezTo>
                    <a:pt x="208" y="292"/>
                    <a:pt x="251" y="272"/>
                    <a:pt x="279" y="227"/>
                  </a:cubicBezTo>
                  <a:cubicBezTo>
                    <a:pt x="343" y="125"/>
                    <a:pt x="279" y="0"/>
                    <a:pt x="17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541;p45"/>
            <p:cNvSpPr/>
            <p:nvPr/>
          </p:nvSpPr>
          <p:spPr>
            <a:xfrm>
              <a:off x="955526" y="2175522"/>
              <a:ext cx="23717" cy="20084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57" y="1"/>
                  </a:moveTo>
                  <a:cubicBezTo>
                    <a:pt x="151" y="1"/>
                    <a:pt x="145" y="1"/>
                    <a:pt x="140" y="2"/>
                  </a:cubicBezTo>
                  <a:cubicBezTo>
                    <a:pt x="56" y="15"/>
                    <a:pt x="0" y="99"/>
                    <a:pt x="14" y="183"/>
                  </a:cubicBezTo>
                  <a:cubicBezTo>
                    <a:pt x="31" y="258"/>
                    <a:pt x="98" y="303"/>
                    <a:pt x="164" y="303"/>
                  </a:cubicBezTo>
                  <a:cubicBezTo>
                    <a:pt x="208" y="303"/>
                    <a:pt x="251" y="283"/>
                    <a:pt x="279" y="239"/>
                  </a:cubicBezTo>
                  <a:cubicBezTo>
                    <a:pt x="359" y="132"/>
                    <a:pt x="274" y="1"/>
                    <a:pt x="157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542;p45"/>
            <p:cNvSpPr/>
            <p:nvPr/>
          </p:nvSpPr>
          <p:spPr>
            <a:xfrm>
              <a:off x="941653" y="2113817"/>
              <a:ext cx="22925" cy="19621"/>
            </a:xfrm>
            <a:custGeom>
              <a:avLst/>
              <a:gdLst/>
              <a:ahLst/>
              <a:cxnLst/>
              <a:rect l="l" t="t" r="r" b="b"/>
              <a:pathLst>
                <a:path w="347" h="297" extrusionOk="0">
                  <a:moveTo>
                    <a:pt x="158" y="0"/>
                  </a:moveTo>
                  <a:cubicBezTo>
                    <a:pt x="152" y="0"/>
                    <a:pt x="146" y="0"/>
                    <a:pt x="140" y="1"/>
                  </a:cubicBezTo>
                  <a:cubicBezTo>
                    <a:pt x="57" y="15"/>
                    <a:pt x="1" y="99"/>
                    <a:pt x="15" y="182"/>
                  </a:cubicBezTo>
                  <a:cubicBezTo>
                    <a:pt x="31" y="257"/>
                    <a:pt x="97" y="297"/>
                    <a:pt x="162" y="297"/>
                  </a:cubicBezTo>
                  <a:cubicBezTo>
                    <a:pt x="207" y="297"/>
                    <a:pt x="251" y="278"/>
                    <a:pt x="280" y="238"/>
                  </a:cubicBezTo>
                  <a:cubicBezTo>
                    <a:pt x="346" y="132"/>
                    <a:pt x="273" y="0"/>
                    <a:pt x="158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543;p45"/>
            <p:cNvSpPr/>
            <p:nvPr/>
          </p:nvSpPr>
          <p:spPr>
            <a:xfrm>
              <a:off x="900230" y="2051914"/>
              <a:ext cx="22726" cy="19819"/>
            </a:xfrm>
            <a:custGeom>
              <a:avLst/>
              <a:gdLst/>
              <a:ahLst/>
              <a:cxnLst/>
              <a:rect l="l" t="t" r="r" b="b"/>
              <a:pathLst>
                <a:path w="344" h="300" extrusionOk="0">
                  <a:moveTo>
                    <a:pt x="158" y="0"/>
                  </a:moveTo>
                  <a:cubicBezTo>
                    <a:pt x="148" y="0"/>
                    <a:pt x="137" y="1"/>
                    <a:pt x="126" y="3"/>
                  </a:cubicBezTo>
                  <a:cubicBezTo>
                    <a:pt x="56" y="17"/>
                    <a:pt x="0" y="101"/>
                    <a:pt x="14" y="185"/>
                  </a:cubicBezTo>
                  <a:cubicBezTo>
                    <a:pt x="31" y="259"/>
                    <a:pt x="96" y="299"/>
                    <a:pt x="161" y="299"/>
                  </a:cubicBezTo>
                  <a:cubicBezTo>
                    <a:pt x="206" y="299"/>
                    <a:pt x="251" y="280"/>
                    <a:pt x="279" y="241"/>
                  </a:cubicBezTo>
                  <a:cubicBezTo>
                    <a:pt x="343" y="138"/>
                    <a:pt x="278" y="0"/>
                    <a:pt x="158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544;p45"/>
            <p:cNvSpPr/>
            <p:nvPr/>
          </p:nvSpPr>
          <p:spPr>
            <a:xfrm>
              <a:off x="857816" y="2175456"/>
              <a:ext cx="12817" cy="10174"/>
            </a:xfrm>
            <a:custGeom>
              <a:avLst/>
              <a:gdLst/>
              <a:ahLst/>
              <a:cxnLst/>
              <a:rect l="l" t="t" r="r" b="b"/>
              <a:pathLst>
                <a:path w="194" h="154" extrusionOk="0">
                  <a:moveTo>
                    <a:pt x="104" y="1"/>
                  </a:moveTo>
                  <a:cubicBezTo>
                    <a:pt x="98" y="1"/>
                    <a:pt x="92" y="1"/>
                    <a:pt x="84" y="3"/>
                  </a:cubicBezTo>
                  <a:cubicBezTo>
                    <a:pt x="28" y="16"/>
                    <a:pt x="0" y="58"/>
                    <a:pt x="0" y="114"/>
                  </a:cubicBezTo>
                  <a:cubicBezTo>
                    <a:pt x="6" y="142"/>
                    <a:pt x="19" y="153"/>
                    <a:pt x="35" y="153"/>
                  </a:cubicBezTo>
                  <a:cubicBezTo>
                    <a:pt x="94" y="153"/>
                    <a:pt x="194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545;p45"/>
            <p:cNvSpPr/>
            <p:nvPr/>
          </p:nvSpPr>
          <p:spPr>
            <a:xfrm>
              <a:off x="860987" y="2196927"/>
              <a:ext cx="14402" cy="12817"/>
            </a:xfrm>
            <a:custGeom>
              <a:avLst/>
              <a:gdLst/>
              <a:ahLst/>
              <a:cxnLst/>
              <a:rect l="l" t="t" r="r" b="b"/>
              <a:pathLst>
                <a:path w="218" h="194" extrusionOk="0">
                  <a:moveTo>
                    <a:pt x="106" y="1"/>
                  </a:moveTo>
                  <a:cubicBezTo>
                    <a:pt x="53" y="1"/>
                    <a:pt x="1" y="40"/>
                    <a:pt x="8" y="110"/>
                  </a:cubicBezTo>
                  <a:cubicBezTo>
                    <a:pt x="22" y="166"/>
                    <a:pt x="78" y="194"/>
                    <a:pt x="120" y="194"/>
                  </a:cubicBezTo>
                  <a:cubicBezTo>
                    <a:pt x="176" y="180"/>
                    <a:pt x="217" y="124"/>
                    <a:pt x="204" y="82"/>
                  </a:cubicBezTo>
                  <a:cubicBezTo>
                    <a:pt x="191" y="26"/>
                    <a:pt x="148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546;p45"/>
            <p:cNvSpPr/>
            <p:nvPr/>
          </p:nvSpPr>
          <p:spPr>
            <a:xfrm>
              <a:off x="849426" y="2142555"/>
              <a:ext cx="14006" cy="12817"/>
            </a:xfrm>
            <a:custGeom>
              <a:avLst/>
              <a:gdLst/>
              <a:ahLst/>
              <a:cxnLst/>
              <a:rect l="l" t="t" r="r" b="b"/>
              <a:pathLst>
                <a:path w="212" h="194" extrusionOk="0">
                  <a:moveTo>
                    <a:pt x="106" y="1"/>
                  </a:moveTo>
                  <a:cubicBezTo>
                    <a:pt x="54" y="1"/>
                    <a:pt x="0" y="40"/>
                    <a:pt x="16" y="110"/>
                  </a:cubicBezTo>
                  <a:cubicBezTo>
                    <a:pt x="16" y="166"/>
                    <a:pt x="72" y="194"/>
                    <a:pt x="127" y="194"/>
                  </a:cubicBezTo>
                  <a:cubicBezTo>
                    <a:pt x="169" y="180"/>
                    <a:pt x="211" y="138"/>
                    <a:pt x="197" y="82"/>
                  </a:cubicBezTo>
                  <a:cubicBezTo>
                    <a:pt x="191" y="26"/>
                    <a:pt x="149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547;p45"/>
            <p:cNvSpPr/>
            <p:nvPr/>
          </p:nvSpPr>
          <p:spPr>
            <a:xfrm>
              <a:off x="813552" y="2182855"/>
              <a:ext cx="12156" cy="10504"/>
            </a:xfrm>
            <a:custGeom>
              <a:avLst/>
              <a:gdLst/>
              <a:ahLst/>
              <a:cxnLst/>
              <a:rect l="l" t="t" r="r" b="b"/>
              <a:pathLst>
                <a:path w="184" h="159" extrusionOk="0">
                  <a:moveTo>
                    <a:pt x="102" y="0"/>
                  </a:moveTo>
                  <a:cubicBezTo>
                    <a:pt x="97" y="0"/>
                    <a:pt x="91" y="1"/>
                    <a:pt x="85" y="2"/>
                  </a:cubicBezTo>
                  <a:cubicBezTo>
                    <a:pt x="29" y="16"/>
                    <a:pt x="1" y="58"/>
                    <a:pt x="1" y="114"/>
                  </a:cubicBezTo>
                  <a:cubicBezTo>
                    <a:pt x="7" y="146"/>
                    <a:pt x="20" y="158"/>
                    <a:pt x="36" y="158"/>
                  </a:cubicBezTo>
                  <a:cubicBezTo>
                    <a:pt x="93" y="158"/>
                    <a:pt x="183" y="0"/>
                    <a:pt x="10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548;p45"/>
            <p:cNvSpPr/>
            <p:nvPr/>
          </p:nvSpPr>
          <p:spPr>
            <a:xfrm>
              <a:off x="767505" y="2178164"/>
              <a:ext cx="14799" cy="12420"/>
            </a:xfrm>
            <a:custGeom>
              <a:avLst/>
              <a:gdLst/>
              <a:ahLst/>
              <a:cxnLst/>
              <a:rect l="l" t="t" r="r" b="b"/>
              <a:pathLst>
                <a:path w="224" h="188" extrusionOk="0">
                  <a:moveTo>
                    <a:pt x="120" y="1"/>
                  </a:moveTo>
                  <a:cubicBezTo>
                    <a:pt x="113" y="1"/>
                    <a:pt x="106" y="2"/>
                    <a:pt x="98" y="3"/>
                  </a:cubicBezTo>
                  <a:cubicBezTo>
                    <a:pt x="42" y="3"/>
                    <a:pt x="1" y="59"/>
                    <a:pt x="14" y="115"/>
                  </a:cubicBezTo>
                  <a:cubicBezTo>
                    <a:pt x="27" y="151"/>
                    <a:pt x="60" y="187"/>
                    <a:pt x="104" y="187"/>
                  </a:cubicBezTo>
                  <a:cubicBezTo>
                    <a:pt x="111" y="187"/>
                    <a:pt x="119" y="187"/>
                    <a:pt x="126" y="185"/>
                  </a:cubicBezTo>
                  <a:cubicBezTo>
                    <a:pt x="182" y="185"/>
                    <a:pt x="224" y="129"/>
                    <a:pt x="210" y="73"/>
                  </a:cubicBezTo>
                  <a:cubicBezTo>
                    <a:pt x="198" y="37"/>
                    <a:pt x="165" y="1"/>
                    <a:pt x="120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549;p45"/>
            <p:cNvSpPr/>
            <p:nvPr/>
          </p:nvSpPr>
          <p:spPr>
            <a:xfrm>
              <a:off x="784087" y="2129342"/>
              <a:ext cx="13477" cy="12222"/>
            </a:xfrm>
            <a:custGeom>
              <a:avLst/>
              <a:gdLst/>
              <a:ahLst/>
              <a:cxnLst/>
              <a:rect l="l" t="t" r="r" b="b"/>
              <a:pathLst>
                <a:path w="204" h="185" extrusionOk="0">
                  <a:moveTo>
                    <a:pt x="106" y="0"/>
                  </a:moveTo>
                  <a:cubicBezTo>
                    <a:pt x="99" y="0"/>
                    <a:pt x="92" y="1"/>
                    <a:pt x="84" y="3"/>
                  </a:cubicBezTo>
                  <a:cubicBezTo>
                    <a:pt x="28" y="3"/>
                    <a:pt x="1" y="59"/>
                    <a:pt x="1" y="115"/>
                  </a:cubicBezTo>
                  <a:cubicBezTo>
                    <a:pt x="18" y="162"/>
                    <a:pt x="59" y="185"/>
                    <a:pt x="99" y="185"/>
                  </a:cubicBezTo>
                  <a:cubicBezTo>
                    <a:pt x="152" y="185"/>
                    <a:pt x="204" y="145"/>
                    <a:pt x="196" y="73"/>
                  </a:cubicBezTo>
                  <a:cubicBezTo>
                    <a:pt x="184" y="37"/>
                    <a:pt x="151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550;p45"/>
            <p:cNvSpPr/>
            <p:nvPr/>
          </p:nvSpPr>
          <p:spPr>
            <a:xfrm>
              <a:off x="822802" y="2097103"/>
              <a:ext cx="12949" cy="13147"/>
            </a:xfrm>
            <a:custGeom>
              <a:avLst/>
              <a:gdLst/>
              <a:ahLst/>
              <a:cxnLst/>
              <a:rect l="l" t="t" r="r" b="b"/>
              <a:pathLst>
                <a:path w="196" h="199" extrusionOk="0">
                  <a:moveTo>
                    <a:pt x="105" y="0"/>
                  </a:moveTo>
                  <a:cubicBezTo>
                    <a:pt x="99" y="0"/>
                    <a:pt x="91" y="1"/>
                    <a:pt x="84" y="3"/>
                  </a:cubicBezTo>
                  <a:cubicBezTo>
                    <a:pt x="28" y="3"/>
                    <a:pt x="0" y="59"/>
                    <a:pt x="0" y="115"/>
                  </a:cubicBezTo>
                  <a:cubicBezTo>
                    <a:pt x="14" y="170"/>
                    <a:pt x="56" y="198"/>
                    <a:pt x="112" y="198"/>
                  </a:cubicBezTo>
                  <a:cubicBezTo>
                    <a:pt x="168" y="184"/>
                    <a:pt x="196" y="128"/>
                    <a:pt x="196" y="87"/>
                  </a:cubicBezTo>
                  <a:cubicBezTo>
                    <a:pt x="184" y="38"/>
                    <a:pt x="150" y="0"/>
                    <a:pt x="105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551;p45"/>
            <p:cNvSpPr/>
            <p:nvPr/>
          </p:nvSpPr>
          <p:spPr>
            <a:xfrm>
              <a:off x="875720" y="2061494"/>
              <a:ext cx="14006" cy="12618"/>
            </a:xfrm>
            <a:custGeom>
              <a:avLst/>
              <a:gdLst/>
              <a:ahLst/>
              <a:cxnLst/>
              <a:rect l="l" t="t" r="r" b="b"/>
              <a:pathLst>
                <a:path w="212" h="191" extrusionOk="0">
                  <a:moveTo>
                    <a:pt x="106" y="0"/>
                  </a:moveTo>
                  <a:cubicBezTo>
                    <a:pt x="53" y="0"/>
                    <a:pt x="1" y="40"/>
                    <a:pt x="8" y="110"/>
                  </a:cubicBezTo>
                  <a:cubicBezTo>
                    <a:pt x="21" y="165"/>
                    <a:pt x="64" y="191"/>
                    <a:pt x="106" y="191"/>
                  </a:cubicBezTo>
                  <a:cubicBezTo>
                    <a:pt x="159" y="191"/>
                    <a:pt x="211" y="151"/>
                    <a:pt x="204" y="82"/>
                  </a:cubicBezTo>
                  <a:cubicBezTo>
                    <a:pt x="191" y="26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552;p45"/>
            <p:cNvSpPr/>
            <p:nvPr/>
          </p:nvSpPr>
          <p:spPr>
            <a:xfrm>
              <a:off x="932469" y="2081445"/>
              <a:ext cx="12883" cy="10174"/>
            </a:xfrm>
            <a:custGeom>
              <a:avLst/>
              <a:gdLst/>
              <a:ahLst/>
              <a:cxnLst/>
              <a:rect l="l" t="t" r="r" b="b"/>
              <a:pathLst>
                <a:path w="195" h="154" extrusionOk="0">
                  <a:moveTo>
                    <a:pt x="104" y="1"/>
                  </a:moveTo>
                  <a:cubicBezTo>
                    <a:pt x="98" y="1"/>
                    <a:pt x="91" y="1"/>
                    <a:pt x="84" y="3"/>
                  </a:cubicBezTo>
                  <a:cubicBezTo>
                    <a:pt x="42" y="3"/>
                    <a:pt x="0" y="59"/>
                    <a:pt x="14" y="114"/>
                  </a:cubicBezTo>
                  <a:cubicBezTo>
                    <a:pt x="20" y="143"/>
                    <a:pt x="32" y="154"/>
                    <a:pt x="47" y="154"/>
                  </a:cubicBezTo>
                  <a:cubicBezTo>
                    <a:pt x="103" y="154"/>
                    <a:pt x="195" y="1"/>
                    <a:pt x="104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553;p45"/>
            <p:cNvSpPr/>
            <p:nvPr/>
          </p:nvSpPr>
          <p:spPr>
            <a:xfrm>
              <a:off x="806616" y="2047686"/>
              <a:ext cx="14006" cy="12618"/>
            </a:xfrm>
            <a:custGeom>
              <a:avLst/>
              <a:gdLst/>
              <a:ahLst/>
              <a:cxnLst/>
              <a:rect l="l" t="t" r="r" b="b"/>
              <a:pathLst>
                <a:path w="212" h="191" extrusionOk="0">
                  <a:moveTo>
                    <a:pt x="106" y="0"/>
                  </a:moveTo>
                  <a:cubicBezTo>
                    <a:pt x="53" y="0"/>
                    <a:pt x="1" y="40"/>
                    <a:pt x="8" y="109"/>
                  </a:cubicBezTo>
                  <a:cubicBezTo>
                    <a:pt x="21" y="165"/>
                    <a:pt x="64" y="191"/>
                    <a:pt x="106" y="191"/>
                  </a:cubicBezTo>
                  <a:cubicBezTo>
                    <a:pt x="159" y="191"/>
                    <a:pt x="211" y="151"/>
                    <a:pt x="204" y="81"/>
                  </a:cubicBezTo>
                  <a:cubicBezTo>
                    <a:pt x="191" y="25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554;p45"/>
            <p:cNvSpPr/>
            <p:nvPr/>
          </p:nvSpPr>
          <p:spPr>
            <a:xfrm>
              <a:off x="778406" y="2078406"/>
              <a:ext cx="13147" cy="11627"/>
            </a:xfrm>
            <a:custGeom>
              <a:avLst/>
              <a:gdLst/>
              <a:ahLst/>
              <a:cxnLst/>
              <a:rect l="l" t="t" r="r" b="b"/>
              <a:pathLst>
                <a:path w="199" h="176" extrusionOk="0">
                  <a:moveTo>
                    <a:pt x="115" y="1"/>
                  </a:moveTo>
                  <a:cubicBezTo>
                    <a:pt x="60" y="1"/>
                    <a:pt x="1" y="46"/>
                    <a:pt x="17" y="119"/>
                  </a:cubicBezTo>
                  <a:lnTo>
                    <a:pt x="17" y="105"/>
                  </a:lnTo>
                  <a:cubicBezTo>
                    <a:pt x="29" y="154"/>
                    <a:pt x="65" y="176"/>
                    <a:pt x="102" y="176"/>
                  </a:cubicBezTo>
                  <a:cubicBezTo>
                    <a:pt x="150" y="176"/>
                    <a:pt x="198" y="139"/>
                    <a:pt x="198" y="77"/>
                  </a:cubicBezTo>
                  <a:cubicBezTo>
                    <a:pt x="192" y="24"/>
                    <a:pt x="155" y="1"/>
                    <a:pt x="11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555;p45"/>
            <p:cNvSpPr/>
            <p:nvPr/>
          </p:nvSpPr>
          <p:spPr>
            <a:xfrm>
              <a:off x="836609" y="1976534"/>
              <a:ext cx="12420" cy="10504"/>
            </a:xfrm>
            <a:custGeom>
              <a:avLst/>
              <a:gdLst/>
              <a:ahLst/>
              <a:cxnLst/>
              <a:rect l="l" t="t" r="r" b="b"/>
              <a:pathLst>
                <a:path w="188" h="159" extrusionOk="0">
                  <a:moveTo>
                    <a:pt x="94" y="0"/>
                  </a:moveTo>
                  <a:cubicBezTo>
                    <a:pt x="91" y="0"/>
                    <a:pt x="88" y="0"/>
                    <a:pt x="84" y="1"/>
                  </a:cubicBezTo>
                  <a:cubicBezTo>
                    <a:pt x="29" y="15"/>
                    <a:pt x="1" y="70"/>
                    <a:pt x="1" y="112"/>
                  </a:cubicBezTo>
                  <a:cubicBezTo>
                    <a:pt x="7" y="146"/>
                    <a:pt x="21" y="158"/>
                    <a:pt x="37" y="158"/>
                  </a:cubicBezTo>
                  <a:cubicBezTo>
                    <a:pt x="96" y="158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556;p45"/>
            <p:cNvSpPr/>
            <p:nvPr/>
          </p:nvSpPr>
          <p:spPr>
            <a:xfrm>
              <a:off x="793337" y="1964576"/>
              <a:ext cx="13874" cy="13147"/>
            </a:xfrm>
            <a:custGeom>
              <a:avLst/>
              <a:gdLst/>
              <a:ahLst/>
              <a:cxnLst/>
              <a:rect l="l" t="t" r="r" b="b"/>
              <a:pathLst>
                <a:path w="210" h="199" extrusionOk="0">
                  <a:moveTo>
                    <a:pt x="84" y="0"/>
                  </a:moveTo>
                  <a:cubicBezTo>
                    <a:pt x="28" y="14"/>
                    <a:pt x="0" y="70"/>
                    <a:pt x="0" y="112"/>
                  </a:cubicBezTo>
                  <a:cubicBezTo>
                    <a:pt x="12" y="160"/>
                    <a:pt x="56" y="198"/>
                    <a:pt x="95" y="198"/>
                  </a:cubicBezTo>
                  <a:cubicBezTo>
                    <a:pt x="100" y="198"/>
                    <a:pt x="106" y="197"/>
                    <a:pt x="112" y="196"/>
                  </a:cubicBezTo>
                  <a:cubicBezTo>
                    <a:pt x="167" y="182"/>
                    <a:pt x="209" y="140"/>
                    <a:pt x="195" y="84"/>
                  </a:cubicBezTo>
                  <a:cubicBezTo>
                    <a:pt x="181" y="28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557;p45"/>
            <p:cNvSpPr/>
            <p:nvPr/>
          </p:nvSpPr>
          <p:spPr>
            <a:xfrm>
              <a:off x="788184" y="2002497"/>
              <a:ext cx="14534" cy="12684"/>
            </a:xfrm>
            <a:custGeom>
              <a:avLst/>
              <a:gdLst/>
              <a:ahLst/>
              <a:cxnLst/>
              <a:rect l="l" t="t" r="r" b="b"/>
              <a:pathLst>
                <a:path w="220" h="192" extrusionOk="0">
                  <a:moveTo>
                    <a:pt x="106" y="1"/>
                  </a:moveTo>
                  <a:cubicBezTo>
                    <a:pt x="53" y="1"/>
                    <a:pt x="1" y="40"/>
                    <a:pt x="8" y="110"/>
                  </a:cubicBezTo>
                  <a:cubicBezTo>
                    <a:pt x="21" y="166"/>
                    <a:pt x="66" y="191"/>
                    <a:pt x="111" y="191"/>
                  </a:cubicBezTo>
                  <a:cubicBezTo>
                    <a:pt x="166" y="191"/>
                    <a:pt x="219" y="152"/>
                    <a:pt x="204" y="82"/>
                  </a:cubicBezTo>
                  <a:cubicBezTo>
                    <a:pt x="191" y="26"/>
                    <a:pt x="148" y="1"/>
                    <a:pt x="106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558;p45"/>
            <p:cNvSpPr/>
            <p:nvPr/>
          </p:nvSpPr>
          <p:spPr>
            <a:xfrm>
              <a:off x="762881" y="2229034"/>
              <a:ext cx="13874" cy="12949"/>
            </a:xfrm>
            <a:custGeom>
              <a:avLst/>
              <a:gdLst/>
              <a:ahLst/>
              <a:cxnLst/>
              <a:rect l="l" t="t" r="r" b="b"/>
              <a:pathLst>
                <a:path w="210" h="196" extrusionOk="0">
                  <a:moveTo>
                    <a:pt x="98" y="1"/>
                  </a:moveTo>
                  <a:cubicBezTo>
                    <a:pt x="43" y="15"/>
                    <a:pt x="1" y="56"/>
                    <a:pt x="15" y="112"/>
                  </a:cubicBezTo>
                  <a:cubicBezTo>
                    <a:pt x="29" y="168"/>
                    <a:pt x="71" y="196"/>
                    <a:pt x="126" y="196"/>
                  </a:cubicBezTo>
                  <a:cubicBezTo>
                    <a:pt x="182" y="182"/>
                    <a:pt x="210" y="140"/>
                    <a:pt x="210" y="84"/>
                  </a:cubicBezTo>
                  <a:cubicBezTo>
                    <a:pt x="196" y="28"/>
                    <a:pt x="154" y="1"/>
                    <a:pt x="98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559;p45"/>
            <p:cNvSpPr/>
            <p:nvPr/>
          </p:nvSpPr>
          <p:spPr>
            <a:xfrm>
              <a:off x="808069" y="2232602"/>
              <a:ext cx="12883" cy="10174"/>
            </a:xfrm>
            <a:custGeom>
              <a:avLst/>
              <a:gdLst/>
              <a:ahLst/>
              <a:cxnLst/>
              <a:rect l="l" t="t" r="r" b="b"/>
              <a:pathLst>
                <a:path w="195" h="154" extrusionOk="0">
                  <a:moveTo>
                    <a:pt x="104" y="0"/>
                  </a:moveTo>
                  <a:cubicBezTo>
                    <a:pt x="98" y="0"/>
                    <a:pt x="91" y="1"/>
                    <a:pt x="84" y="2"/>
                  </a:cubicBezTo>
                  <a:cubicBezTo>
                    <a:pt x="42" y="2"/>
                    <a:pt x="0" y="58"/>
                    <a:pt x="14" y="114"/>
                  </a:cubicBezTo>
                  <a:cubicBezTo>
                    <a:pt x="20" y="142"/>
                    <a:pt x="32" y="153"/>
                    <a:pt x="47" y="153"/>
                  </a:cubicBezTo>
                  <a:cubicBezTo>
                    <a:pt x="103" y="153"/>
                    <a:pt x="194" y="0"/>
                    <a:pt x="10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560;p45"/>
            <p:cNvSpPr/>
            <p:nvPr/>
          </p:nvSpPr>
          <p:spPr>
            <a:xfrm>
              <a:off x="851804" y="2231016"/>
              <a:ext cx="14468" cy="12684"/>
            </a:xfrm>
            <a:custGeom>
              <a:avLst/>
              <a:gdLst/>
              <a:ahLst/>
              <a:cxnLst/>
              <a:rect l="l" t="t" r="r" b="b"/>
              <a:pathLst>
                <a:path w="219" h="192" extrusionOk="0">
                  <a:moveTo>
                    <a:pt x="105" y="1"/>
                  </a:moveTo>
                  <a:cubicBezTo>
                    <a:pt x="52" y="1"/>
                    <a:pt x="0" y="40"/>
                    <a:pt x="8" y="110"/>
                  </a:cubicBezTo>
                  <a:cubicBezTo>
                    <a:pt x="20" y="166"/>
                    <a:pt x="66" y="191"/>
                    <a:pt x="110" y="191"/>
                  </a:cubicBezTo>
                  <a:cubicBezTo>
                    <a:pt x="165" y="191"/>
                    <a:pt x="219" y="152"/>
                    <a:pt x="203" y="82"/>
                  </a:cubicBezTo>
                  <a:cubicBezTo>
                    <a:pt x="191" y="26"/>
                    <a:pt x="148" y="1"/>
                    <a:pt x="105" y="1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561;p45"/>
            <p:cNvSpPr/>
            <p:nvPr/>
          </p:nvSpPr>
          <p:spPr>
            <a:xfrm>
              <a:off x="890056" y="2218002"/>
              <a:ext cx="14468" cy="13477"/>
            </a:xfrm>
            <a:custGeom>
              <a:avLst/>
              <a:gdLst/>
              <a:ahLst/>
              <a:cxnLst/>
              <a:rect l="l" t="t" r="r" b="b"/>
              <a:pathLst>
                <a:path w="219" h="204" extrusionOk="0">
                  <a:moveTo>
                    <a:pt x="84" y="0"/>
                  </a:moveTo>
                  <a:cubicBezTo>
                    <a:pt x="29" y="14"/>
                    <a:pt x="1" y="56"/>
                    <a:pt x="1" y="112"/>
                  </a:cubicBezTo>
                  <a:cubicBezTo>
                    <a:pt x="7" y="175"/>
                    <a:pt x="56" y="203"/>
                    <a:pt x="104" y="203"/>
                  </a:cubicBezTo>
                  <a:cubicBezTo>
                    <a:pt x="162" y="203"/>
                    <a:pt x="219" y="161"/>
                    <a:pt x="196" y="84"/>
                  </a:cubicBezTo>
                  <a:cubicBezTo>
                    <a:pt x="182" y="28"/>
                    <a:pt x="140" y="0"/>
                    <a:pt x="84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562;p45"/>
            <p:cNvSpPr/>
            <p:nvPr/>
          </p:nvSpPr>
          <p:spPr>
            <a:xfrm>
              <a:off x="992324" y="2167990"/>
              <a:ext cx="14072" cy="12684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12" y="0"/>
                  </a:moveTo>
                  <a:cubicBezTo>
                    <a:pt x="103" y="0"/>
                    <a:pt x="94" y="2"/>
                    <a:pt x="85" y="4"/>
                  </a:cubicBezTo>
                  <a:cubicBezTo>
                    <a:pt x="29" y="4"/>
                    <a:pt x="1" y="60"/>
                    <a:pt x="15" y="116"/>
                  </a:cubicBezTo>
                  <a:cubicBezTo>
                    <a:pt x="21" y="168"/>
                    <a:pt x="58" y="191"/>
                    <a:pt x="98" y="191"/>
                  </a:cubicBezTo>
                  <a:cubicBezTo>
                    <a:pt x="153" y="191"/>
                    <a:pt x="212" y="147"/>
                    <a:pt x="196" y="74"/>
                  </a:cubicBezTo>
                  <a:cubicBezTo>
                    <a:pt x="185" y="27"/>
                    <a:pt x="154" y="0"/>
                    <a:pt x="112" y="0"/>
                  </a:cubicBezTo>
                  <a:close/>
                </a:path>
              </a:pathLst>
            </a:custGeom>
            <a:solidFill>
              <a:srgbClr val="F07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563;p45"/>
            <p:cNvSpPr/>
            <p:nvPr/>
          </p:nvSpPr>
          <p:spPr>
            <a:xfrm>
              <a:off x="736190" y="1929562"/>
              <a:ext cx="46113" cy="33759"/>
            </a:xfrm>
            <a:custGeom>
              <a:avLst/>
              <a:gdLst/>
              <a:ahLst/>
              <a:cxnLst/>
              <a:rect l="l" t="t" r="r" b="b"/>
              <a:pathLst>
                <a:path w="698" h="511" extrusionOk="0">
                  <a:moveTo>
                    <a:pt x="698" y="0"/>
                  </a:moveTo>
                  <a:lnTo>
                    <a:pt x="698" y="0"/>
                  </a:lnTo>
                  <a:cubicBezTo>
                    <a:pt x="307" y="84"/>
                    <a:pt x="0" y="237"/>
                    <a:pt x="14" y="363"/>
                  </a:cubicBezTo>
                  <a:cubicBezTo>
                    <a:pt x="35" y="455"/>
                    <a:pt x="199" y="510"/>
                    <a:pt x="424" y="510"/>
                  </a:cubicBezTo>
                  <a:cubicBezTo>
                    <a:pt x="504" y="510"/>
                    <a:pt x="592" y="503"/>
                    <a:pt x="684" y="488"/>
                  </a:cubicBezTo>
                  <a:cubicBezTo>
                    <a:pt x="251" y="349"/>
                    <a:pt x="698" y="0"/>
                    <a:pt x="698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564;p45"/>
            <p:cNvSpPr/>
            <p:nvPr/>
          </p:nvSpPr>
          <p:spPr>
            <a:xfrm>
              <a:off x="814477" y="1927712"/>
              <a:ext cx="209294" cy="295839"/>
            </a:xfrm>
            <a:custGeom>
              <a:avLst/>
              <a:gdLst/>
              <a:ahLst/>
              <a:cxnLst/>
              <a:rect l="l" t="t" r="r" b="b"/>
              <a:pathLst>
                <a:path w="3168" h="4478" extrusionOk="0">
                  <a:moveTo>
                    <a:pt x="182" y="154"/>
                  </a:moveTo>
                  <a:cubicBezTo>
                    <a:pt x="210" y="210"/>
                    <a:pt x="196" y="279"/>
                    <a:pt x="154" y="335"/>
                  </a:cubicBezTo>
                  <a:cubicBezTo>
                    <a:pt x="154" y="335"/>
                    <a:pt x="1870" y="3236"/>
                    <a:pt x="2247" y="4478"/>
                  </a:cubicBezTo>
                  <a:cubicBezTo>
                    <a:pt x="2581" y="4269"/>
                    <a:pt x="2888" y="4032"/>
                    <a:pt x="3167" y="3739"/>
                  </a:cubicBezTo>
                  <a:lnTo>
                    <a:pt x="322" y="126"/>
                  </a:lnTo>
                  <a:lnTo>
                    <a:pt x="322" y="126"/>
                  </a:lnTo>
                  <a:cubicBezTo>
                    <a:pt x="308" y="56"/>
                    <a:pt x="182" y="14"/>
                    <a:pt x="1" y="0"/>
                  </a:cubicBezTo>
                  <a:cubicBezTo>
                    <a:pt x="71" y="28"/>
                    <a:pt x="140" y="84"/>
                    <a:pt x="182" y="154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565;p45"/>
            <p:cNvSpPr/>
            <p:nvPr/>
          </p:nvSpPr>
          <p:spPr>
            <a:xfrm>
              <a:off x="656912" y="2175588"/>
              <a:ext cx="366859" cy="136424"/>
            </a:xfrm>
            <a:custGeom>
              <a:avLst/>
              <a:gdLst/>
              <a:ahLst/>
              <a:cxnLst/>
              <a:rect l="l" t="t" r="r" b="b"/>
              <a:pathLst>
                <a:path w="5553" h="2065" extrusionOk="0">
                  <a:moveTo>
                    <a:pt x="1" y="991"/>
                  </a:moveTo>
                  <a:cubicBezTo>
                    <a:pt x="503" y="1158"/>
                    <a:pt x="1033" y="1284"/>
                    <a:pt x="1563" y="1354"/>
                  </a:cubicBezTo>
                  <a:lnTo>
                    <a:pt x="1563" y="1354"/>
                  </a:lnTo>
                  <a:cubicBezTo>
                    <a:pt x="2065" y="1423"/>
                    <a:pt x="2567" y="1409"/>
                    <a:pt x="3069" y="1340"/>
                  </a:cubicBezTo>
                  <a:cubicBezTo>
                    <a:pt x="3627" y="1242"/>
                    <a:pt x="4157" y="1033"/>
                    <a:pt x="4632" y="726"/>
                  </a:cubicBezTo>
                  <a:cubicBezTo>
                    <a:pt x="4966" y="517"/>
                    <a:pt x="5273" y="280"/>
                    <a:pt x="5552" y="1"/>
                  </a:cubicBezTo>
                  <a:cubicBezTo>
                    <a:pt x="5510" y="42"/>
                    <a:pt x="3544" y="2065"/>
                    <a:pt x="1" y="99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566;p45"/>
            <p:cNvSpPr/>
            <p:nvPr/>
          </p:nvSpPr>
          <p:spPr>
            <a:xfrm>
              <a:off x="506747" y="1437444"/>
              <a:ext cx="222111" cy="165955"/>
            </a:xfrm>
            <a:custGeom>
              <a:avLst/>
              <a:gdLst/>
              <a:ahLst/>
              <a:cxnLst/>
              <a:rect l="l" t="t" r="r" b="b"/>
              <a:pathLst>
                <a:path w="3362" h="2512" extrusionOk="0">
                  <a:moveTo>
                    <a:pt x="251" y="1"/>
                  </a:moveTo>
                  <a:lnTo>
                    <a:pt x="0" y="335"/>
                  </a:lnTo>
                  <a:lnTo>
                    <a:pt x="1479" y="1423"/>
                  </a:lnTo>
                  <a:lnTo>
                    <a:pt x="2525" y="2191"/>
                  </a:lnTo>
                  <a:lnTo>
                    <a:pt x="2762" y="2316"/>
                  </a:lnTo>
                  <a:lnTo>
                    <a:pt x="3194" y="2470"/>
                  </a:lnTo>
                  <a:lnTo>
                    <a:pt x="3362" y="2511"/>
                  </a:lnTo>
                  <a:lnTo>
                    <a:pt x="3055" y="2065"/>
                  </a:lnTo>
                  <a:lnTo>
                    <a:pt x="2804" y="178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567;p45"/>
            <p:cNvSpPr/>
            <p:nvPr/>
          </p:nvSpPr>
          <p:spPr>
            <a:xfrm>
              <a:off x="504897" y="1434669"/>
              <a:ext cx="225810" cy="169655"/>
            </a:xfrm>
            <a:custGeom>
              <a:avLst/>
              <a:gdLst/>
              <a:ahLst/>
              <a:cxnLst/>
              <a:rect l="l" t="t" r="r" b="b"/>
              <a:pathLst>
                <a:path w="3418" h="2568" extrusionOk="0">
                  <a:moveTo>
                    <a:pt x="279" y="57"/>
                  </a:moveTo>
                  <a:lnTo>
                    <a:pt x="2832" y="1870"/>
                  </a:lnTo>
                  <a:cubicBezTo>
                    <a:pt x="3027" y="2051"/>
                    <a:pt x="3194" y="2261"/>
                    <a:pt x="3334" y="2498"/>
                  </a:cubicBezTo>
                  <a:lnTo>
                    <a:pt x="3334" y="2512"/>
                  </a:lnTo>
                  <a:cubicBezTo>
                    <a:pt x="3069" y="2456"/>
                    <a:pt x="2818" y="2358"/>
                    <a:pt x="2581" y="2233"/>
                  </a:cubicBezTo>
                  <a:lnTo>
                    <a:pt x="56" y="364"/>
                  </a:lnTo>
                  <a:lnTo>
                    <a:pt x="279" y="57"/>
                  </a:lnTo>
                  <a:close/>
                  <a:moveTo>
                    <a:pt x="265" y="1"/>
                  </a:moveTo>
                  <a:lnTo>
                    <a:pt x="0" y="377"/>
                  </a:lnTo>
                  <a:lnTo>
                    <a:pt x="2553" y="2261"/>
                  </a:lnTo>
                  <a:cubicBezTo>
                    <a:pt x="2790" y="2400"/>
                    <a:pt x="3055" y="2498"/>
                    <a:pt x="3334" y="2553"/>
                  </a:cubicBezTo>
                  <a:lnTo>
                    <a:pt x="3404" y="2567"/>
                  </a:lnTo>
                  <a:lnTo>
                    <a:pt x="3418" y="2553"/>
                  </a:lnTo>
                  <a:lnTo>
                    <a:pt x="3376" y="2498"/>
                  </a:lnTo>
                  <a:cubicBezTo>
                    <a:pt x="3236" y="2247"/>
                    <a:pt x="3055" y="2037"/>
                    <a:pt x="2860" y="1842"/>
                  </a:cubicBezTo>
                  <a:lnTo>
                    <a:pt x="2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568;p45"/>
            <p:cNvSpPr/>
            <p:nvPr/>
          </p:nvSpPr>
          <p:spPr>
            <a:xfrm>
              <a:off x="534362" y="1476158"/>
              <a:ext cx="188087" cy="121692"/>
            </a:xfrm>
            <a:custGeom>
              <a:avLst/>
              <a:gdLst/>
              <a:ahLst/>
              <a:cxnLst/>
              <a:rect l="l" t="t" r="r" b="b"/>
              <a:pathLst>
                <a:path w="2847" h="1842" extrusionOk="0">
                  <a:moveTo>
                    <a:pt x="2846" y="1842"/>
                  </a:moveTo>
                  <a:cubicBezTo>
                    <a:pt x="2707" y="1633"/>
                    <a:pt x="2539" y="1437"/>
                    <a:pt x="2358" y="1256"/>
                  </a:cubicBezTo>
                  <a:lnTo>
                    <a:pt x="600" y="1"/>
                  </a:lnTo>
                  <a:lnTo>
                    <a:pt x="1" y="1"/>
                  </a:lnTo>
                  <a:lnTo>
                    <a:pt x="2149" y="1591"/>
                  </a:lnTo>
                  <a:cubicBezTo>
                    <a:pt x="2372" y="1702"/>
                    <a:pt x="2609" y="1786"/>
                    <a:pt x="2846" y="1842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569;p45"/>
            <p:cNvSpPr/>
            <p:nvPr/>
          </p:nvSpPr>
          <p:spPr>
            <a:xfrm>
              <a:off x="703026" y="1581201"/>
              <a:ext cx="2775" cy="2312"/>
            </a:xfrm>
            <a:custGeom>
              <a:avLst/>
              <a:gdLst/>
              <a:ahLst/>
              <a:cxnLst/>
              <a:rect l="l" t="t" r="r" b="b"/>
              <a:pathLst>
                <a:path w="42" h="35" extrusionOk="0">
                  <a:moveTo>
                    <a:pt x="14" y="1"/>
                  </a:moveTo>
                  <a:cubicBezTo>
                    <a:pt x="14" y="15"/>
                    <a:pt x="0" y="15"/>
                    <a:pt x="14" y="29"/>
                  </a:cubicBezTo>
                  <a:cubicBezTo>
                    <a:pt x="14" y="29"/>
                    <a:pt x="20" y="35"/>
                    <a:pt x="24" y="35"/>
                  </a:cubicBezTo>
                  <a:cubicBezTo>
                    <a:pt x="26" y="35"/>
                    <a:pt x="28" y="33"/>
                    <a:pt x="28" y="29"/>
                  </a:cubicBezTo>
                  <a:cubicBezTo>
                    <a:pt x="42" y="29"/>
                    <a:pt x="42" y="15"/>
                    <a:pt x="42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570;p45"/>
            <p:cNvSpPr/>
            <p:nvPr/>
          </p:nvSpPr>
          <p:spPr>
            <a:xfrm>
              <a:off x="651957" y="1550943"/>
              <a:ext cx="9645" cy="7664"/>
            </a:xfrm>
            <a:custGeom>
              <a:avLst/>
              <a:gdLst/>
              <a:ahLst/>
              <a:cxnLst/>
              <a:rect l="l" t="t" r="r" b="b"/>
              <a:pathLst>
                <a:path w="146" h="116" extrusionOk="0">
                  <a:moveTo>
                    <a:pt x="86" y="0"/>
                  </a:moveTo>
                  <a:cubicBezTo>
                    <a:pt x="46" y="0"/>
                    <a:pt x="1" y="35"/>
                    <a:pt x="20" y="82"/>
                  </a:cubicBezTo>
                  <a:cubicBezTo>
                    <a:pt x="30" y="102"/>
                    <a:pt x="48" y="115"/>
                    <a:pt x="73" y="115"/>
                  </a:cubicBezTo>
                  <a:cubicBezTo>
                    <a:pt x="82" y="115"/>
                    <a:pt x="92" y="114"/>
                    <a:pt x="104" y="110"/>
                  </a:cubicBezTo>
                  <a:cubicBezTo>
                    <a:pt x="131" y="96"/>
                    <a:pt x="145" y="54"/>
                    <a:pt x="131" y="26"/>
                  </a:cubicBezTo>
                  <a:cubicBezTo>
                    <a:pt x="122" y="8"/>
                    <a:pt x="105" y="0"/>
                    <a:pt x="8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571;p45"/>
            <p:cNvSpPr/>
            <p:nvPr/>
          </p:nvSpPr>
          <p:spPr>
            <a:xfrm>
              <a:off x="673495" y="1555039"/>
              <a:ext cx="9315" cy="7201"/>
            </a:xfrm>
            <a:custGeom>
              <a:avLst/>
              <a:gdLst/>
              <a:ahLst/>
              <a:cxnLst/>
              <a:rect l="l" t="t" r="r" b="b"/>
              <a:pathLst>
                <a:path w="141" h="109" extrusionOk="0">
                  <a:moveTo>
                    <a:pt x="65" y="1"/>
                  </a:moveTo>
                  <a:cubicBezTo>
                    <a:pt x="58" y="1"/>
                    <a:pt x="50" y="2"/>
                    <a:pt x="43" y="6"/>
                  </a:cubicBezTo>
                  <a:cubicBezTo>
                    <a:pt x="15" y="20"/>
                    <a:pt x="1" y="48"/>
                    <a:pt x="15" y="76"/>
                  </a:cubicBezTo>
                  <a:cubicBezTo>
                    <a:pt x="19" y="99"/>
                    <a:pt x="36" y="108"/>
                    <a:pt x="56" y="108"/>
                  </a:cubicBezTo>
                  <a:cubicBezTo>
                    <a:pt x="94" y="108"/>
                    <a:pt x="140" y="71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572;p45"/>
            <p:cNvSpPr/>
            <p:nvPr/>
          </p:nvSpPr>
          <p:spPr>
            <a:xfrm>
              <a:off x="662462" y="1560589"/>
              <a:ext cx="8324" cy="8126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0" y="20"/>
                    <a:pt x="0" y="62"/>
                    <a:pt x="14" y="90"/>
                  </a:cubicBezTo>
                  <a:cubicBezTo>
                    <a:pt x="14" y="110"/>
                    <a:pt x="37" y="123"/>
                    <a:pt x="60" y="123"/>
                  </a:cubicBezTo>
                  <a:cubicBezTo>
                    <a:pt x="68" y="123"/>
                    <a:pt x="77" y="121"/>
                    <a:pt x="84" y="117"/>
                  </a:cubicBezTo>
                  <a:cubicBezTo>
                    <a:pt x="112" y="103"/>
                    <a:pt x="126" y="62"/>
                    <a:pt x="112" y="34"/>
                  </a:cubicBezTo>
                  <a:cubicBezTo>
                    <a:pt x="102" y="13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573;p45"/>
            <p:cNvSpPr/>
            <p:nvPr/>
          </p:nvSpPr>
          <p:spPr>
            <a:xfrm>
              <a:off x="677194" y="1567922"/>
              <a:ext cx="8390" cy="726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65" y="1"/>
                  </a:moveTo>
                  <a:cubicBezTo>
                    <a:pt x="57" y="1"/>
                    <a:pt x="50" y="3"/>
                    <a:pt x="42" y="6"/>
                  </a:cubicBezTo>
                  <a:cubicBezTo>
                    <a:pt x="1" y="20"/>
                    <a:pt x="1" y="48"/>
                    <a:pt x="1" y="76"/>
                  </a:cubicBezTo>
                  <a:cubicBezTo>
                    <a:pt x="11" y="97"/>
                    <a:pt x="36" y="110"/>
                    <a:pt x="60" y="110"/>
                  </a:cubicBezTo>
                  <a:cubicBezTo>
                    <a:pt x="68" y="110"/>
                    <a:pt x="77" y="108"/>
                    <a:pt x="84" y="104"/>
                  </a:cubicBezTo>
                  <a:cubicBezTo>
                    <a:pt x="112" y="90"/>
                    <a:pt x="126" y="62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574;p45"/>
            <p:cNvSpPr/>
            <p:nvPr/>
          </p:nvSpPr>
          <p:spPr>
            <a:xfrm>
              <a:off x="646540" y="1536475"/>
              <a:ext cx="9778" cy="7531"/>
            </a:xfrm>
            <a:custGeom>
              <a:avLst/>
              <a:gdLst/>
              <a:ahLst/>
              <a:cxnLst/>
              <a:rect l="l" t="t" r="r" b="b"/>
              <a:pathLst>
                <a:path w="148" h="114" extrusionOk="0">
                  <a:moveTo>
                    <a:pt x="77" y="0"/>
                  </a:moveTo>
                  <a:cubicBezTo>
                    <a:pt x="39" y="0"/>
                    <a:pt x="0" y="33"/>
                    <a:pt x="18" y="78"/>
                  </a:cubicBezTo>
                  <a:cubicBezTo>
                    <a:pt x="28" y="103"/>
                    <a:pt x="49" y="114"/>
                    <a:pt x="71" y="114"/>
                  </a:cubicBezTo>
                  <a:cubicBezTo>
                    <a:pt x="109" y="114"/>
                    <a:pt x="148" y="81"/>
                    <a:pt x="130" y="36"/>
                  </a:cubicBezTo>
                  <a:cubicBezTo>
                    <a:pt x="120" y="11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575;p45"/>
            <p:cNvSpPr/>
            <p:nvPr/>
          </p:nvSpPr>
          <p:spPr>
            <a:xfrm>
              <a:off x="627447" y="1534955"/>
              <a:ext cx="7003" cy="7135"/>
            </a:xfrm>
            <a:custGeom>
              <a:avLst/>
              <a:gdLst/>
              <a:ahLst/>
              <a:cxnLst/>
              <a:rect l="l" t="t" r="r" b="b"/>
              <a:pathLst>
                <a:path w="106" h="108" extrusionOk="0">
                  <a:moveTo>
                    <a:pt x="57" y="1"/>
                  </a:moveTo>
                  <a:cubicBezTo>
                    <a:pt x="53" y="1"/>
                    <a:pt x="48" y="1"/>
                    <a:pt x="42" y="3"/>
                  </a:cubicBezTo>
                  <a:cubicBezTo>
                    <a:pt x="14" y="17"/>
                    <a:pt x="0" y="59"/>
                    <a:pt x="14" y="87"/>
                  </a:cubicBezTo>
                  <a:cubicBezTo>
                    <a:pt x="22" y="102"/>
                    <a:pt x="30" y="108"/>
                    <a:pt x="38" y="108"/>
                  </a:cubicBezTo>
                  <a:cubicBezTo>
                    <a:pt x="73" y="108"/>
                    <a:pt x="105" y="1"/>
                    <a:pt x="57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576;p45"/>
            <p:cNvSpPr/>
            <p:nvPr/>
          </p:nvSpPr>
          <p:spPr>
            <a:xfrm>
              <a:off x="628372" y="1523724"/>
              <a:ext cx="9249" cy="8126"/>
            </a:xfrm>
            <a:custGeom>
              <a:avLst/>
              <a:gdLst/>
              <a:ahLst/>
              <a:cxnLst/>
              <a:rect l="l" t="t" r="r" b="b"/>
              <a:pathLst>
                <a:path w="140" h="123" extrusionOk="0">
                  <a:moveTo>
                    <a:pt x="65" y="1"/>
                  </a:moveTo>
                  <a:cubicBezTo>
                    <a:pt x="57" y="1"/>
                    <a:pt x="49" y="2"/>
                    <a:pt x="42" y="6"/>
                  </a:cubicBezTo>
                  <a:cubicBezTo>
                    <a:pt x="14" y="20"/>
                    <a:pt x="0" y="62"/>
                    <a:pt x="14" y="90"/>
                  </a:cubicBezTo>
                  <a:cubicBezTo>
                    <a:pt x="24" y="110"/>
                    <a:pt x="50" y="123"/>
                    <a:pt x="73" y="123"/>
                  </a:cubicBezTo>
                  <a:cubicBezTo>
                    <a:pt x="82" y="123"/>
                    <a:pt x="90" y="121"/>
                    <a:pt x="98" y="117"/>
                  </a:cubicBezTo>
                  <a:cubicBezTo>
                    <a:pt x="126" y="104"/>
                    <a:pt x="140" y="76"/>
                    <a:pt x="126" y="48"/>
                  </a:cubicBezTo>
                  <a:cubicBezTo>
                    <a:pt x="115" y="16"/>
                    <a:pt x="89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577;p45"/>
            <p:cNvSpPr/>
            <p:nvPr/>
          </p:nvSpPr>
          <p:spPr>
            <a:xfrm>
              <a:off x="611790" y="1509917"/>
              <a:ext cx="8060" cy="7664"/>
            </a:xfrm>
            <a:custGeom>
              <a:avLst/>
              <a:gdLst/>
              <a:ahLst/>
              <a:cxnLst/>
              <a:rect l="l" t="t" r="r" b="b"/>
              <a:pathLst>
                <a:path w="122" h="116" extrusionOk="0">
                  <a:moveTo>
                    <a:pt x="64" y="0"/>
                  </a:moveTo>
                  <a:cubicBezTo>
                    <a:pt x="57" y="0"/>
                    <a:pt x="50" y="2"/>
                    <a:pt x="42" y="6"/>
                  </a:cubicBezTo>
                  <a:cubicBezTo>
                    <a:pt x="14" y="20"/>
                    <a:pt x="0" y="61"/>
                    <a:pt x="14" y="89"/>
                  </a:cubicBezTo>
                  <a:cubicBezTo>
                    <a:pt x="23" y="107"/>
                    <a:pt x="38" y="115"/>
                    <a:pt x="53" y="115"/>
                  </a:cubicBezTo>
                  <a:cubicBezTo>
                    <a:pt x="86" y="115"/>
                    <a:pt x="121" y="81"/>
                    <a:pt x="112" y="34"/>
                  </a:cubicBezTo>
                  <a:cubicBezTo>
                    <a:pt x="102" y="13"/>
                    <a:pt x="84" y="0"/>
                    <a:pt x="64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578;p45"/>
            <p:cNvSpPr/>
            <p:nvPr/>
          </p:nvSpPr>
          <p:spPr>
            <a:xfrm>
              <a:off x="602541" y="1517977"/>
              <a:ext cx="8390" cy="7465"/>
            </a:xfrm>
            <a:custGeom>
              <a:avLst/>
              <a:gdLst/>
              <a:ahLst/>
              <a:cxnLst/>
              <a:rect l="l" t="t" r="r" b="b"/>
              <a:pathLst>
                <a:path w="127" h="113" extrusionOk="0">
                  <a:moveTo>
                    <a:pt x="73" y="1"/>
                  </a:moveTo>
                  <a:cubicBezTo>
                    <a:pt x="63" y="1"/>
                    <a:pt x="53" y="4"/>
                    <a:pt x="43" y="9"/>
                  </a:cubicBezTo>
                  <a:cubicBezTo>
                    <a:pt x="15" y="9"/>
                    <a:pt x="1" y="51"/>
                    <a:pt x="15" y="79"/>
                  </a:cubicBezTo>
                  <a:cubicBezTo>
                    <a:pt x="15" y="99"/>
                    <a:pt x="37" y="112"/>
                    <a:pt x="60" y="112"/>
                  </a:cubicBezTo>
                  <a:cubicBezTo>
                    <a:pt x="68" y="112"/>
                    <a:pt x="77" y="111"/>
                    <a:pt x="84" y="107"/>
                  </a:cubicBezTo>
                  <a:cubicBezTo>
                    <a:pt x="112" y="93"/>
                    <a:pt x="126" y="65"/>
                    <a:pt x="112" y="37"/>
                  </a:cubicBezTo>
                  <a:cubicBezTo>
                    <a:pt x="103" y="11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579;p45"/>
            <p:cNvSpPr/>
            <p:nvPr/>
          </p:nvSpPr>
          <p:spPr>
            <a:xfrm>
              <a:off x="587808" y="1502518"/>
              <a:ext cx="8390" cy="726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65" y="1"/>
                  </a:moveTo>
                  <a:cubicBezTo>
                    <a:pt x="57" y="1"/>
                    <a:pt x="50" y="2"/>
                    <a:pt x="42" y="6"/>
                  </a:cubicBezTo>
                  <a:cubicBezTo>
                    <a:pt x="14" y="20"/>
                    <a:pt x="1" y="48"/>
                    <a:pt x="14" y="76"/>
                  </a:cubicBezTo>
                  <a:cubicBezTo>
                    <a:pt x="14" y="96"/>
                    <a:pt x="37" y="109"/>
                    <a:pt x="60" y="109"/>
                  </a:cubicBezTo>
                  <a:cubicBezTo>
                    <a:pt x="68" y="109"/>
                    <a:pt x="77" y="107"/>
                    <a:pt x="84" y="104"/>
                  </a:cubicBezTo>
                  <a:cubicBezTo>
                    <a:pt x="112" y="104"/>
                    <a:pt x="126" y="62"/>
                    <a:pt x="112" y="34"/>
                  </a:cubicBezTo>
                  <a:cubicBezTo>
                    <a:pt x="102" y="14"/>
                    <a:pt x="84" y="1"/>
                    <a:pt x="65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580;p45"/>
            <p:cNvSpPr/>
            <p:nvPr/>
          </p:nvSpPr>
          <p:spPr>
            <a:xfrm>
              <a:off x="573076" y="1497034"/>
              <a:ext cx="9712" cy="7201"/>
            </a:xfrm>
            <a:custGeom>
              <a:avLst/>
              <a:gdLst/>
              <a:ahLst/>
              <a:cxnLst/>
              <a:rect l="l" t="t" r="r" b="b"/>
              <a:pathLst>
                <a:path w="147" h="109" extrusionOk="0">
                  <a:moveTo>
                    <a:pt x="76" y="0"/>
                  </a:moveTo>
                  <a:cubicBezTo>
                    <a:pt x="70" y="0"/>
                    <a:pt x="63" y="2"/>
                    <a:pt x="56" y="5"/>
                  </a:cubicBezTo>
                  <a:cubicBezTo>
                    <a:pt x="14" y="19"/>
                    <a:pt x="0" y="47"/>
                    <a:pt x="14" y="75"/>
                  </a:cubicBezTo>
                  <a:cubicBezTo>
                    <a:pt x="25" y="96"/>
                    <a:pt x="50" y="108"/>
                    <a:pt x="73" y="108"/>
                  </a:cubicBezTo>
                  <a:cubicBezTo>
                    <a:pt x="82" y="108"/>
                    <a:pt x="91" y="107"/>
                    <a:pt x="98" y="103"/>
                  </a:cubicBezTo>
                  <a:cubicBezTo>
                    <a:pt x="147" y="79"/>
                    <a:pt x="121" y="0"/>
                    <a:pt x="7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581;p45"/>
            <p:cNvSpPr/>
            <p:nvPr/>
          </p:nvSpPr>
          <p:spPr>
            <a:xfrm>
              <a:off x="616348" y="1524055"/>
              <a:ext cx="5616" cy="4691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29" y="1"/>
                  </a:moveTo>
                  <a:cubicBezTo>
                    <a:pt x="15" y="15"/>
                    <a:pt x="1" y="29"/>
                    <a:pt x="15" y="57"/>
                  </a:cubicBezTo>
                  <a:cubicBezTo>
                    <a:pt x="29" y="71"/>
                    <a:pt x="43" y="71"/>
                    <a:pt x="57" y="71"/>
                  </a:cubicBezTo>
                  <a:cubicBezTo>
                    <a:pt x="85" y="57"/>
                    <a:pt x="85" y="43"/>
                    <a:pt x="85" y="15"/>
                  </a:cubicBezTo>
                  <a:cubicBezTo>
                    <a:pt x="71" y="1"/>
                    <a:pt x="57" y="1"/>
                    <a:pt x="29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582;p45"/>
            <p:cNvSpPr/>
            <p:nvPr/>
          </p:nvSpPr>
          <p:spPr>
            <a:xfrm>
              <a:off x="598841" y="1510776"/>
              <a:ext cx="5616" cy="5087"/>
            </a:xfrm>
            <a:custGeom>
              <a:avLst/>
              <a:gdLst/>
              <a:ahLst/>
              <a:cxnLst/>
              <a:rect l="l" t="t" r="r" b="b"/>
              <a:pathLst>
                <a:path w="85" h="77" extrusionOk="0">
                  <a:moveTo>
                    <a:pt x="41" y="1"/>
                  </a:moveTo>
                  <a:cubicBezTo>
                    <a:pt x="37" y="1"/>
                    <a:pt x="33" y="3"/>
                    <a:pt x="29" y="7"/>
                  </a:cubicBezTo>
                  <a:cubicBezTo>
                    <a:pt x="1" y="7"/>
                    <a:pt x="1" y="34"/>
                    <a:pt x="1" y="48"/>
                  </a:cubicBezTo>
                  <a:cubicBezTo>
                    <a:pt x="15" y="76"/>
                    <a:pt x="29" y="76"/>
                    <a:pt x="57" y="76"/>
                  </a:cubicBezTo>
                  <a:cubicBezTo>
                    <a:pt x="71" y="62"/>
                    <a:pt x="85" y="34"/>
                    <a:pt x="71" y="21"/>
                  </a:cubicBezTo>
                  <a:cubicBezTo>
                    <a:pt x="61" y="11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583;p45"/>
            <p:cNvSpPr/>
            <p:nvPr/>
          </p:nvSpPr>
          <p:spPr>
            <a:xfrm>
              <a:off x="587808" y="1493268"/>
              <a:ext cx="5616" cy="4558"/>
            </a:xfrm>
            <a:custGeom>
              <a:avLst/>
              <a:gdLst/>
              <a:ahLst/>
              <a:cxnLst/>
              <a:rect l="l" t="t" r="r" b="b"/>
              <a:pathLst>
                <a:path w="85" h="69" extrusionOk="0">
                  <a:moveTo>
                    <a:pt x="44" y="1"/>
                  </a:moveTo>
                  <a:cubicBezTo>
                    <a:pt x="38" y="1"/>
                    <a:pt x="33" y="2"/>
                    <a:pt x="28" y="7"/>
                  </a:cubicBezTo>
                  <a:cubicBezTo>
                    <a:pt x="14" y="7"/>
                    <a:pt x="1" y="34"/>
                    <a:pt x="14" y="48"/>
                  </a:cubicBezTo>
                  <a:cubicBezTo>
                    <a:pt x="14" y="58"/>
                    <a:pt x="28" y="68"/>
                    <a:pt x="42" y="68"/>
                  </a:cubicBezTo>
                  <a:cubicBezTo>
                    <a:pt x="47" y="68"/>
                    <a:pt x="52" y="66"/>
                    <a:pt x="56" y="62"/>
                  </a:cubicBezTo>
                  <a:cubicBezTo>
                    <a:pt x="84" y="62"/>
                    <a:pt x="84" y="34"/>
                    <a:pt x="84" y="21"/>
                  </a:cubicBezTo>
                  <a:cubicBezTo>
                    <a:pt x="74" y="11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584;p45"/>
            <p:cNvSpPr/>
            <p:nvPr/>
          </p:nvSpPr>
          <p:spPr>
            <a:xfrm>
              <a:off x="574001" y="1485407"/>
              <a:ext cx="5549" cy="5021"/>
            </a:xfrm>
            <a:custGeom>
              <a:avLst/>
              <a:gdLst/>
              <a:ahLst/>
              <a:cxnLst/>
              <a:rect l="l" t="t" r="r" b="b"/>
              <a:pathLst>
                <a:path w="84" h="76" extrusionOk="0">
                  <a:moveTo>
                    <a:pt x="28" y="0"/>
                  </a:moveTo>
                  <a:cubicBezTo>
                    <a:pt x="0" y="14"/>
                    <a:pt x="0" y="28"/>
                    <a:pt x="0" y="56"/>
                  </a:cubicBezTo>
                  <a:cubicBezTo>
                    <a:pt x="10" y="66"/>
                    <a:pt x="20" y="76"/>
                    <a:pt x="35" y="76"/>
                  </a:cubicBezTo>
                  <a:cubicBezTo>
                    <a:pt x="41" y="76"/>
                    <a:pt x="48" y="74"/>
                    <a:pt x="56" y="70"/>
                  </a:cubicBezTo>
                  <a:cubicBezTo>
                    <a:pt x="70" y="56"/>
                    <a:pt x="84" y="42"/>
                    <a:pt x="70" y="28"/>
                  </a:cubicBezTo>
                  <a:cubicBezTo>
                    <a:pt x="56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585;p45"/>
            <p:cNvSpPr/>
            <p:nvPr/>
          </p:nvSpPr>
          <p:spPr>
            <a:xfrm>
              <a:off x="559268" y="1487785"/>
              <a:ext cx="5549" cy="4492"/>
            </a:xfrm>
            <a:custGeom>
              <a:avLst/>
              <a:gdLst/>
              <a:ahLst/>
              <a:cxnLst/>
              <a:rect l="l" t="t" r="r" b="b"/>
              <a:pathLst>
                <a:path w="84" h="68" extrusionOk="0">
                  <a:moveTo>
                    <a:pt x="43" y="0"/>
                  </a:moveTo>
                  <a:cubicBezTo>
                    <a:pt x="37" y="0"/>
                    <a:pt x="32" y="2"/>
                    <a:pt x="28" y="6"/>
                  </a:cubicBezTo>
                  <a:cubicBezTo>
                    <a:pt x="14" y="6"/>
                    <a:pt x="0" y="34"/>
                    <a:pt x="14" y="48"/>
                  </a:cubicBezTo>
                  <a:cubicBezTo>
                    <a:pt x="14" y="58"/>
                    <a:pt x="28" y="67"/>
                    <a:pt x="41" y="67"/>
                  </a:cubicBezTo>
                  <a:cubicBezTo>
                    <a:pt x="47" y="67"/>
                    <a:pt x="52" y="66"/>
                    <a:pt x="56" y="62"/>
                  </a:cubicBezTo>
                  <a:cubicBezTo>
                    <a:pt x="70" y="62"/>
                    <a:pt x="84" y="34"/>
                    <a:pt x="70" y="20"/>
                  </a:cubicBezTo>
                  <a:cubicBezTo>
                    <a:pt x="70" y="10"/>
                    <a:pt x="56" y="0"/>
                    <a:pt x="43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586;p45"/>
            <p:cNvSpPr/>
            <p:nvPr/>
          </p:nvSpPr>
          <p:spPr>
            <a:xfrm>
              <a:off x="568451" y="1495515"/>
              <a:ext cx="4691" cy="4691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9" y="0"/>
                  </a:moveTo>
                  <a:cubicBezTo>
                    <a:pt x="1" y="14"/>
                    <a:pt x="1" y="28"/>
                    <a:pt x="1" y="56"/>
                  </a:cubicBezTo>
                  <a:cubicBezTo>
                    <a:pt x="15" y="70"/>
                    <a:pt x="29" y="70"/>
                    <a:pt x="56" y="70"/>
                  </a:cubicBezTo>
                  <a:cubicBezTo>
                    <a:pt x="70" y="56"/>
                    <a:pt x="70" y="42"/>
                    <a:pt x="70" y="28"/>
                  </a:cubicBezTo>
                  <a:cubicBezTo>
                    <a:pt x="56" y="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587;p45"/>
            <p:cNvSpPr/>
            <p:nvPr/>
          </p:nvSpPr>
          <p:spPr>
            <a:xfrm>
              <a:off x="567526" y="1487124"/>
              <a:ext cx="3898" cy="4492"/>
            </a:xfrm>
            <a:custGeom>
              <a:avLst/>
              <a:gdLst/>
              <a:ahLst/>
              <a:cxnLst/>
              <a:rect l="l" t="t" r="r" b="b"/>
              <a:pathLst>
                <a:path w="59" h="68" extrusionOk="0">
                  <a:moveTo>
                    <a:pt x="24" y="1"/>
                  </a:moveTo>
                  <a:cubicBezTo>
                    <a:pt x="21" y="1"/>
                    <a:pt x="18" y="1"/>
                    <a:pt x="15" y="2"/>
                  </a:cubicBezTo>
                  <a:cubicBezTo>
                    <a:pt x="1" y="16"/>
                    <a:pt x="1" y="30"/>
                    <a:pt x="1" y="58"/>
                  </a:cubicBezTo>
                  <a:cubicBezTo>
                    <a:pt x="5" y="64"/>
                    <a:pt x="10" y="67"/>
                    <a:pt x="15" y="67"/>
                  </a:cubicBezTo>
                  <a:cubicBezTo>
                    <a:pt x="38" y="67"/>
                    <a:pt x="58" y="1"/>
                    <a:pt x="2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588;p45"/>
            <p:cNvSpPr/>
            <p:nvPr/>
          </p:nvSpPr>
          <p:spPr>
            <a:xfrm>
              <a:off x="582259" y="1494458"/>
              <a:ext cx="6210" cy="4823"/>
            </a:xfrm>
            <a:custGeom>
              <a:avLst/>
              <a:gdLst/>
              <a:ahLst/>
              <a:cxnLst/>
              <a:rect l="l" t="t" r="r" b="b"/>
              <a:pathLst>
                <a:path w="94" h="73" extrusionOk="0">
                  <a:moveTo>
                    <a:pt x="42" y="0"/>
                  </a:moveTo>
                  <a:cubicBezTo>
                    <a:pt x="38" y="0"/>
                    <a:pt x="33" y="1"/>
                    <a:pt x="29" y="3"/>
                  </a:cubicBezTo>
                  <a:cubicBezTo>
                    <a:pt x="1" y="16"/>
                    <a:pt x="1" y="30"/>
                    <a:pt x="1" y="44"/>
                  </a:cubicBezTo>
                  <a:cubicBezTo>
                    <a:pt x="15" y="72"/>
                    <a:pt x="29" y="72"/>
                    <a:pt x="57" y="72"/>
                  </a:cubicBezTo>
                  <a:cubicBezTo>
                    <a:pt x="94" y="47"/>
                    <a:pt x="76" y="0"/>
                    <a:pt x="42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589;p45"/>
            <p:cNvSpPr/>
            <p:nvPr/>
          </p:nvSpPr>
          <p:spPr>
            <a:xfrm>
              <a:off x="554644" y="1481443"/>
              <a:ext cx="4426" cy="4030"/>
            </a:xfrm>
            <a:custGeom>
              <a:avLst/>
              <a:gdLst/>
              <a:ahLst/>
              <a:cxnLst/>
              <a:rect l="l" t="t" r="r" b="b"/>
              <a:pathLst>
                <a:path w="67" h="61" extrusionOk="0">
                  <a:moveTo>
                    <a:pt x="42" y="0"/>
                  </a:moveTo>
                  <a:cubicBezTo>
                    <a:pt x="39" y="0"/>
                    <a:pt x="34" y="1"/>
                    <a:pt x="28" y="4"/>
                  </a:cubicBezTo>
                  <a:cubicBezTo>
                    <a:pt x="14" y="18"/>
                    <a:pt x="0" y="32"/>
                    <a:pt x="14" y="46"/>
                  </a:cubicBezTo>
                  <a:cubicBezTo>
                    <a:pt x="17" y="56"/>
                    <a:pt x="21" y="61"/>
                    <a:pt x="25" y="61"/>
                  </a:cubicBezTo>
                  <a:cubicBezTo>
                    <a:pt x="43" y="61"/>
                    <a:pt x="67" y="0"/>
                    <a:pt x="42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590;p45"/>
            <p:cNvSpPr/>
            <p:nvPr/>
          </p:nvSpPr>
          <p:spPr>
            <a:xfrm>
              <a:off x="545395" y="1479461"/>
              <a:ext cx="5616" cy="4492"/>
            </a:xfrm>
            <a:custGeom>
              <a:avLst/>
              <a:gdLst/>
              <a:ahLst/>
              <a:cxnLst/>
              <a:rect l="l" t="t" r="r" b="b"/>
              <a:pathLst>
                <a:path w="85" h="68" extrusionOk="0">
                  <a:moveTo>
                    <a:pt x="44" y="1"/>
                  </a:moveTo>
                  <a:cubicBezTo>
                    <a:pt x="38" y="1"/>
                    <a:pt x="33" y="2"/>
                    <a:pt x="29" y="6"/>
                  </a:cubicBezTo>
                  <a:cubicBezTo>
                    <a:pt x="15" y="6"/>
                    <a:pt x="1" y="34"/>
                    <a:pt x="15" y="48"/>
                  </a:cubicBezTo>
                  <a:cubicBezTo>
                    <a:pt x="15" y="58"/>
                    <a:pt x="29" y="68"/>
                    <a:pt x="42" y="68"/>
                  </a:cubicBezTo>
                  <a:cubicBezTo>
                    <a:pt x="47" y="68"/>
                    <a:pt x="53" y="66"/>
                    <a:pt x="57" y="62"/>
                  </a:cubicBezTo>
                  <a:cubicBezTo>
                    <a:pt x="71" y="62"/>
                    <a:pt x="85" y="34"/>
                    <a:pt x="71" y="20"/>
                  </a:cubicBezTo>
                  <a:cubicBezTo>
                    <a:pt x="71" y="10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591;p45"/>
            <p:cNvSpPr/>
            <p:nvPr/>
          </p:nvSpPr>
          <p:spPr>
            <a:xfrm>
              <a:off x="620048" y="1531454"/>
              <a:ext cx="5616" cy="5021"/>
            </a:xfrm>
            <a:custGeom>
              <a:avLst/>
              <a:gdLst/>
              <a:ahLst/>
              <a:cxnLst/>
              <a:rect l="l" t="t" r="r" b="b"/>
              <a:pathLst>
                <a:path w="85" h="76" extrusionOk="0">
                  <a:moveTo>
                    <a:pt x="29" y="0"/>
                  </a:moveTo>
                  <a:cubicBezTo>
                    <a:pt x="15" y="14"/>
                    <a:pt x="1" y="28"/>
                    <a:pt x="15" y="56"/>
                  </a:cubicBezTo>
                  <a:cubicBezTo>
                    <a:pt x="15" y="66"/>
                    <a:pt x="29" y="76"/>
                    <a:pt x="42" y="76"/>
                  </a:cubicBezTo>
                  <a:cubicBezTo>
                    <a:pt x="47" y="76"/>
                    <a:pt x="52" y="74"/>
                    <a:pt x="57" y="70"/>
                  </a:cubicBezTo>
                  <a:cubicBezTo>
                    <a:pt x="70" y="56"/>
                    <a:pt x="84" y="42"/>
                    <a:pt x="70" y="28"/>
                  </a:cubicBezTo>
                  <a:cubicBezTo>
                    <a:pt x="70" y="0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592;p45"/>
            <p:cNvSpPr/>
            <p:nvPr/>
          </p:nvSpPr>
          <p:spPr>
            <a:xfrm>
              <a:off x="602541" y="1506548"/>
              <a:ext cx="6012" cy="4889"/>
            </a:xfrm>
            <a:custGeom>
              <a:avLst/>
              <a:gdLst/>
              <a:ahLst/>
              <a:cxnLst/>
              <a:rect l="l" t="t" r="r" b="b"/>
              <a:pathLst>
                <a:path w="91" h="74" extrusionOk="0">
                  <a:moveTo>
                    <a:pt x="29" y="1"/>
                  </a:moveTo>
                  <a:cubicBezTo>
                    <a:pt x="1" y="15"/>
                    <a:pt x="1" y="29"/>
                    <a:pt x="15" y="57"/>
                  </a:cubicBezTo>
                  <a:cubicBezTo>
                    <a:pt x="19" y="69"/>
                    <a:pt x="28" y="74"/>
                    <a:pt x="37" y="74"/>
                  </a:cubicBezTo>
                  <a:cubicBezTo>
                    <a:pt x="61" y="74"/>
                    <a:pt x="90" y="44"/>
                    <a:pt x="70" y="15"/>
                  </a:cubicBezTo>
                  <a:cubicBezTo>
                    <a:pt x="70" y="1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593;p45"/>
            <p:cNvSpPr/>
            <p:nvPr/>
          </p:nvSpPr>
          <p:spPr>
            <a:xfrm>
              <a:off x="639802" y="1539514"/>
              <a:ext cx="5946" cy="3039"/>
            </a:xfrm>
            <a:custGeom>
              <a:avLst/>
              <a:gdLst/>
              <a:ahLst/>
              <a:cxnLst/>
              <a:rect l="l" t="t" r="r" b="b"/>
              <a:pathLst>
                <a:path w="90" h="46" extrusionOk="0">
                  <a:moveTo>
                    <a:pt x="16" y="0"/>
                  </a:moveTo>
                  <a:cubicBezTo>
                    <a:pt x="6" y="0"/>
                    <a:pt x="0" y="5"/>
                    <a:pt x="9" y="18"/>
                  </a:cubicBezTo>
                  <a:cubicBezTo>
                    <a:pt x="9" y="46"/>
                    <a:pt x="36" y="46"/>
                    <a:pt x="50" y="46"/>
                  </a:cubicBezTo>
                  <a:cubicBezTo>
                    <a:pt x="89" y="26"/>
                    <a:pt x="40" y="0"/>
                    <a:pt x="16" y="0"/>
                  </a:cubicBezTo>
                  <a:close/>
                </a:path>
              </a:pathLst>
            </a:custGeom>
            <a:solidFill>
              <a:srgbClr val="8D1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594;p45"/>
            <p:cNvSpPr/>
            <p:nvPr/>
          </p:nvSpPr>
          <p:spPr>
            <a:xfrm>
              <a:off x="570301" y="1484680"/>
              <a:ext cx="10174" cy="13675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133" y="1"/>
                  </a:moveTo>
                  <a:cubicBezTo>
                    <a:pt x="130" y="1"/>
                    <a:pt x="126" y="4"/>
                    <a:pt x="126" y="11"/>
                  </a:cubicBezTo>
                  <a:lnTo>
                    <a:pt x="1" y="178"/>
                  </a:lnTo>
                  <a:lnTo>
                    <a:pt x="1" y="206"/>
                  </a:lnTo>
                  <a:lnTo>
                    <a:pt x="14" y="206"/>
                  </a:lnTo>
                  <a:lnTo>
                    <a:pt x="140" y="25"/>
                  </a:lnTo>
                  <a:cubicBezTo>
                    <a:pt x="154" y="25"/>
                    <a:pt x="154" y="11"/>
                    <a:pt x="140" y="11"/>
                  </a:cubicBezTo>
                  <a:cubicBezTo>
                    <a:pt x="140" y="4"/>
                    <a:pt x="13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595;p45"/>
            <p:cNvSpPr/>
            <p:nvPr/>
          </p:nvSpPr>
          <p:spPr>
            <a:xfrm>
              <a:off x="576776" y="1489965"/>
              <a:ext cx="10174" cy="13015"/>
            </a:xfrm>
            <a:custGeom>
              <a:avLst/>
              <a:gdLst/>
              <a:ahLst/>
              <a:cxnLst/>
              <a:rect l="l" t="t" r="r" b="b"/>
              <a:pathLst>
                <a:path w="154" h="197" extrusionOk="0">
                  <a:moveTo>
                    <a:pt x="126" y="1"/>
                  </a:moveTo>
                  <a:lnTo>
                    <a:pt x="0" y="182"/>
                  </a:lnTo>
                  <a:cubicBezTo>
                    <a:pt x="0" y="182"/>
                    <a:pt x="0" y="196"/>
                    <a:pt x="0" y="196"/>
                  </a:cubicBezTo>
                  <a:lnTo>
                    <a:pt x="28" y="196"/>
                  </a:lnTo>
                  <a:lnTo>
                    <a:pt x="154" y="29"/>
                  </a:lnTo>
                  <a:cubicBezTo>
                    <a:pt x="154" y="15"/>
                    <a:pt x="154" y="15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596;p45"/>
            <p:cNvSpPr/>
            <p:nvPr/>
          </p:nvSpPr>
          <p:spPr>
            <a:xfrm>
              <a:off x="584109" y="1494854"/>
              <a:ext cx="10240" cy="13411"/>
            </a:xfrm>
            <a:custGeom>
              <a:avLst/>
              <a:gdLst/>
              <a:ahLst/>
              <a:cxnLst/>
              <a:rect l="l" t="t" r="r" b="b"/>
              <a:pathLst>
                <a:path w="155" h="203" extrusionOk="0">
                  <a:moveTo>
                    <a:pt x="140" y="0"/>
                  </a:moveTo>
                  <a:cubicBezTo>
                    <a:pt x="137" y="0"/>
                    <a:pt x="133" y="3"/>
                    <a:pt x="126" y="10"/>
                  </a:cubicBezTo>
                  <a:lnTo>
                    <a:pt x="1" y="178"/>
                  </a:lnTo>
                  <a:cubicBezTo>
                    <a:pt x="1" y="178"/>
                    <a:pt x="1" y="192"/>
                    <a:pt x="1" y="192"/>
                  </a:cubicBezTo>
                  <a:cubicBezTo>
                    <a:pt x="1" y="199"/>
                    <a:pt x="4" y="202"/>
                    <a:pt x="9" y="202"/>
                  </a:cubicBezTo>
                  <a:cubicBezTo>
                    <a:pt x="15" y="202"/>
                    <a:pt x="22" y="199"/>
                    <a:pt x="29" y="192"/>
                  </a:cubicBezTo>
                  <a:lnTo>
                    <a:pt x="154" y="24"/>
                  </a:lnTo>
                  <a:cubicBezTo>
                    <a:pt x="154" y="24"/>
                    <a:pt x="154" y="10"/>
                    <a:pt x="154" y="10"/>
                  </a:cubicBezTo>
                  <a:cubicBezTo>
                    <a:pt x="147" y="3"/>
                    <a:pt x="144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597;p45"/>
            <p:cNvSpPr/>
            <p:nvPr/>
          </p:nvSpPr>
          <p:spPr>
            <a:xfrm>
              <a:off x="590583" y="1500139"/>
              <a:ext cx="11099" cy="13609"/>
            </a:xfrm>
            <a:custGeom>
              <a:avLst/>
              <a:gdLst/>
              <a:ahLst/>
              <a:cxnLst/>
              <a:rect l="l" t="t" r="r" b="b"/>
              <a:pathLst>
                <a:path w="168" h="206" extrusionOk="0">
                  <a:moveTo>
                    <a:pt x="140" y="0"/>
                  </a:moveTo>
                  <a:lnTo>
                    <a:pt x="14" y="182"/>
                  </a:lnTo>
                  <a:cubicBezTo>
                    <a:pt x="0" y="182"/>
                    <a:pt x="0" y="195"/>
                    <a:pt x="14" y="195"/>
                  </a:cubicBezTo>
                  <a:cubicBezTo>
                    <a:pt x="14" y="202"/>
                    <a:pt x="18" y="206"/>
                    <a:pt x="21" y="206"/>
                  </a:cubicBezTo>
                  <a:cubicBezTo>
                    <a:pt x="25" y="206"/>
                    <a:pt x="28" y="202"/>
                    <a:pt x="28" y="195"/>
                  </a:cubicBezTo>
                  <a:lnTo>
                    <a:pt x="154" y="28"/>
                  </a:lnTo>
                  <a:cubicBezTo>
                    <a:pt x="168" y="14"/>
                    <a:pt x="168" y="14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598;p45"/>
            <p:cNvSpPr/>
            <p:nvPr/>
          </p:nvSpPr>
          <p:spPr>
            <a:xfrm>
              <a:off x="597916" y="1505623"/>
              <a:ext cx="10240" cy="13015"/>
            </a:xfrm>
            <a:custGeom>
              <a:avLst/>
              <a:gdLst/>
              <a:ahLst/>
              <a:cxnLst/>
              <a:rect l="l" t="t" r="r" b="b"/>
              <a:pathLst>
                <a:path w="155" h="197" extrusionOk="0">
                  <a:moveTo>
                    <a:pt x="127" y="1"/>
                  </a:moveTo>
                  <a:lnTo>
                    <a:pt x="1" y="182"/>
                  </a:lnTo>
                  <a:cubicBezTo>
                    <a:pt x="1" y="182"/>
                    <a:pt x="1" y="196"/>
                    <a:pt x="1" y="196"/>
                  </a:cubicBezTo>
                  <a:lnTo>
                    <a:pt x="29" y="196"/>
                  </a:lnTo>
                  <a:lnTo>
                    <a:pt x="154" y="15"/>
                  </a:lnTo>
                  <a:cubicBezTo>
                    <a:pt x="154" y="15"/>
                    <a:pt x="154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599;p45"/>
            <p:cNvSpPr/>
            <p:nvPr/>
          </p:nvSpPr>
          <p:spPr>
            <a:xfrm>
              <a:off x="605316" y="1510247"/>
              <a:ext cx="10174" cy="13675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126" y="1"/>
                  </a:moveTo>
                  <a:lnTo>
                    <a:pt x="1" y="182"/>
                  </a:lnTo>
                  <a:cubicBezTo>
                    <a:pt x="1" y="182"/>
                    <a:pt x="1" y="196"/>
                    <a:pt x="1" y="196"/>
                  </a:cubicBezTo>
                  <a:cubicBezTo>
                    <a:pt x="1" y="203"/>
                    <a:pt x="4" y="206"/>
                    <a:pt x="8" y="206"/>
                  </a:cubicBezTo>
                  <a:cubicBezTo>
                    <a:pt x="11" y="206"/>
                    <a:pt x="15" y="203"/>
                    <a:pt x="15" y="196"/>
                  </a:cubicBezTo>
                  <a:lnTo>
                    <a:pt x="140" y="29"/>
                  </a:lnTo>
                  <a:cubicBezTo>
                    <a:pt x="154" y="15"/>
                    <a:pt x="154" y="15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600;p45"/>
            <p:cNvSpPr/>
            <p:nvPr/>
          </p:nvSpPr>
          <p:spPr>
            <a:xfrm>
              <a:off x="611790" y="1515797"/>
              <a:ext cx="10174" cy="12949"/>
            </a:xfrm>
            <a:custGeom>
              <a:avLst/>
              <a:gdLst/>
              <a:ahLst/>
              <a:cxnLst/>
              <a:rect l="l" t="t" r="r" b="b"/>
              <a:pathLst>
                <a:path w="154" h="196" extrusionOk="0">
                  <a:moveTo>
                    <a:pt x="140" y="0"/>
                  </a:moveTo>
                  <a:lnTo>
                    <a:pt x="14" y="182"/>
                  </a:lnTo>
                  <a:cubicBezTo>
                    <a:pt x="0" y="182"/>
                    <a:pt x="0" y="196"/>
                    <a:pt x="14" y="196"/>
                  </a:cubicBezTo>
                  <a:lnTo>
                    <a:pt x="28" y="196"/>
                  </a:lnTo>
                  <a:lnTo>
                    <a:pt x="154" y="14"/>
                  </a:lnTo>
                  <a:cubicBezTo>
                    <a:pt x="154" y="14"/>
                    <a:pt x="154" y="0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601;p45"/>
            <p:cNvSpPr/>
            <p:nvPr/>
          </p:nvSpPr>
          <p:spPr>
            <a:xfrm>
              <a:off x="535287" y="1473053"/>
              <a:ext cx="38780" cy="5351"/>
            </a:xfrm>
            <a:custGeom>
              <a:avLst/>
              <a:gdLst/>
              <a:ahLst/>
              <a:cxnLst/>
              <a:rect l="l" t="t" r="r" b="b"/>
              <a:pathLst>
                <a:path w="587" h="81" extrusionOk="0">
                  <a:moveTo>
                    <a:pt x="367" y="0"/>
                  </a:moveTo>
                  <a:cubicBezTo>
                    <a:pt x="342" y="0"/>
                    <a:pt x="318" y="2"/>
                    <a:pt x="293" y="6"/>
                  </a:cubicBezTo>
                  <a:cubicBezTo>
                    <a:pt x="196" y="6"/>
                    <a:pt x="98" y="20"/>
                    <a:pt x="0" y="48"/>
                  </a:cubicBezTo>
                  <a:cubicBezTo>
                    <a:pt x="72" y="68"/>
                    <a:pt x="143" y="81"/>
                    <a:pt x="215" y="81"/>
                  </a:cubicBezTo>
                  <a:cubicBezTo>
                    <a:pt x="241" y="81"/>
                    <a:pt x="267" y="79"/>
                    <a:pt x="293" y="75"/>
                  </a:cubicBezTo>
                  <a:cubicBezTo>
                    <a:pt x="320" y="79"/>
                    <a:pt x="346" y="81"/>
                    <a:pt x="372" y="81"/>
                  </a:cubicBezTo>
                  <a:cubicBezTo>
                    <a:pt x="443" y="81"/>
                    <a:pt x="515" y="68"/>
                    <a:pt x="586" y="48"/>
                  </a:cubicBezTo>
                  <a:cubicBezTo>
                    <a:pt x="513" y="16"/>
                    <a:pt x="440" y="0"/>
                    <a:pt x="367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602;p45"/>
            <p:cNvSpPr/>
            <p:nvPr/>
          </p:nvSpPr>
          <p:spPr>
            <a:xfrm>
              <a:off x="528812" y="1455876"/>
              <a:ext cx="188087" cy="137415"/>
            </a:xfrm>
            <a:custGeom>
              <a:avLst/>
              <a:gdLst/>
              <a:ahLst/>
              <a:cxnLst/>
              <a:rect l="l" t="t" r="r" b="b"/>
              <a:pathLst>
                <a:path w="2847" h="2080" extrusionOk="0">
                  <a:moveTo>
                    <a:pt x="2846" y="2079"/>
                  </a:moveTo>
                  <a:lnTo>
                    <a:pt x="2372" y="1661"/>
                  </a:lnTo>
                  <a:lnTo>
                    <a:pt x="71" y="1"/>
                  </a:lnTo>
                  <a:lnTo>
                    <a:pt x="1" y="98"/>
                  </a:lnTo>
                  <a:lnTo>
                    <a:pt x="2316" y="177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603;p45"/>
            <p:cNvSpPr/>
            <p:nvPr/>
          </p:nvSpPr>
          <p:spPr>
            <a:xfrm>
              <a:off x="494723" y="1419936"/>
              <a:ext cx="38780" cy="51663"/>
            </a:xfrm>
            <a:custGeom>
              <a:avLst/>
              <a:gdLst/>
              <a:ahLst/>
              <a:cxnLst/>
              <a:rect l="l" t="t" r="r" b="b"/>
              <a:pathLst>
                <a:path w="587" h="782" extrusionOk="0">
                  <a:moveTo>
                    <a:pt x="587" y="1"/>
                  </a:moveTo>
                  <a:lnTo>
                    <a:pt x="1" y="782"/>
                  </a:lnTo>
                  <a:cubicBezTo>
                    <a:pt x="335" y="656"/>
                    <a:pt x="559" y="349"/>
                    <a:pt x="587" y="1"/>
                  </a:cubicBezTo>
                  <a:close/>
                </a:path>
              </a:pathLst>
            </a:custGeom>
            <a:solidFill>
              <a:srgbClr val="056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604;p45"/>
            <p:cNvSpPr/>
            <p:nvPr/>
          </p:nvSpPr>
          <p:spPr>
            <a:xfrm>
              <a:off x="419144" y="1379637"/>
              <a:ext cx="114359" cy="91962"/>
            </a:xfrm>
            <a:custGeom>
              <a:avLst/>
              <a:gdLst/>
              <a:ahLst/>
              <a:cxnLst/>
              <a:rect l="l" t="t" r="r" b="b"/>
              <a:pathLst>
                <a:path w="1731" h="1392" extrusionOk="0">
                  <a:moveTo>
                    <a:pt x="601" y="1"/>
                  </a:moveTo>
                  <a:cubicBezTo>
                    <a:pt x="499" y="1"/>
                    <a:pt x="398" y="46"/>
                    <a:pt x="308" y="164"/>
                  </a:cubicBezTo>
                  <a:cubicBezTo>
                    <a:pt x="308" y="178"/>
                    <a:pt x="294" y="178"/>
                    <a:pt x="294" y="192"/>
                  </a:cubicBezTo>
                  <a:cubicBezTo>
                    <a:pt x="1" y="653"/>
                    <a:pt x="796" y="945"/>
                    <a:pt x="922" y="1015"/>
                  </a:cubicBezTo>
                  <a:cubicBezTo>
                    <a:pt x="1047" y="1085"/>
                    <a:pt x="1145" y="1392"/>
                    <a:pt x="1145" y="1392"/>
                  </a:cubicBezTo>
                  <a:cubicBezTo>
                    <a:pt x="1298" y="1322"/>
                    <a:pt x="1438" y="1210"/>
                    <a:pt x="1535" y="1071"/>
                  </a:cubicBezTo>
                  <a:cubicBezTo>
                    <a:pt x="1563" y="1043"/>
                    <a:pt x="1591" y="1001"/>
                    <a:pt x="1619" y="945"/>
                  </a:cubicBezTo>
                  <a:cubicBezTo>
                    <a:pt x="1675" y="848"/>
                    <a:pt x="1703" y="736"/>
                    <a:pt x="1731" y="611"/>
                  </a:cubicBezTo>
                  <a:cubicBezTo>
                    <a:pt x="1577" y="611"/>
                    <a:pt x="1438" y="569"/>
                    <a:pt x="1312" y="499"/>
                  </a:cubicBezTo>
                  <a:cubicBezTo>
                    <a:pt x="1228" y="415"/>
                    <a:pt x="908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605;p45"/>
            <p:cNvSpPr/>
            <p:nvPr/>
          </p:nvSpPr>
          <p:spPr>
            <a:xfrm>
              <a:off x="416436" y="1390471"/>
              <a:ext cx="84827" cy="81128"/>
            </a:xfrm>
            <a:custGeom>
              <a:avLst/>
              <a:gdLst/>
              <a:ahLst/>
              <a:cxnLst/>
              <a:rect l="l" t="t" r="r" b="b"/>
              <a:pathLst>
                <a:path w="1284" h="1228" extrusionOk="0">
                  <a:moveTo>
                    <a:pt x="349" y="0"/>
                  </a:moveTo>
                  <a:lnTo>
                    <a:pt x="349" y="0"/>
                  </a:lnTo>
                  <a:cubicBezTo>
                    <a:pt x="0" y="475"/>
                    <a:pt x="837" y="781"/>
                    <a:pt x="963" y="851"/>
                  </a:cubicBezTo>
                  <a:cubicBezTo>
                    <a:pt x="1088" y="935"/>
                    <a:pt x="1186" y="1228"/>
                    <a:pt x="1186" y="1228"/>
                  </a:cubicBezTo>
                  <a:cubicBezTo>
                    <a:pt x="1186" y="1116"/>
                    <a:pt x="1283" y="921"/>
                    <a:pt x="739" y="670"/>
                  </a:cubicBezTo>
                  <a:cubicBezTo>
                    <a:pt x="195" y="405"/>
                    <a:pt x="349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606;p45"/>
            <p:cNvSpPr/>
            <p:nvPr/>
          </p:nvSpPr>
          <p:spPr>
            <a:xfrm>
              <a:off x="451450" y="1406327"/>
              <a:ext cx="36005" cy="26690"/>
            </a:xfrm>
            <a:custGeom>
              <a:avLst/>
              <a:gdLst/>
              <a:ahLst/>
              <a:cxnLst/>
              <a:rect l="l" t="t" r="r" b="b"/>
              <a:pathLst>
                <a:path w="545" h="404" extrusionOk="0">
                  <a:moveTo>
                    <a:pt x="139" y="1"/>
                  </a:moveTo>
                  <a:cubicBezTo>
                    <a:pt x="101" y="1"/>
                    <a:pt x="72" y="13"/>
                    <a:pt x="56" y="39"/>
                  </a:cubicBezTo>
                  <a:cubicBezTo>
                    <a:pt x="0" y="95"/>
                    <a:pt x="70" y="221"/>
                    <a:pt x="195" y="318"/>
                  </a:cubicBezTo>
                  <a:cubicBezTo>
                    <a:pt x="276" y="372"/>
                    <a:pt x="363" y="403"/>
                    <a:pt x="426" y="403"/>
                  </a:cubicBezTo>
                  <a:cubicBezTo>
                    <a:pt x="460" y="403"/>
                    <a:pt x="487" y="394"/>
                    <a:pt x="502" y="374"/>
                  </a:cubicBezTo>
                  <a:cubicBezTo>
                    <a:pt x="544" y="304"/>
                    <a:pt x="488" y="179"/>
                    <a:pt x="363" y="95"/>
                  </a:cubicBezTo>
                  <a:cubicBezTo>
                    <a:pt x="285" y="34"/>
                    <a:pt x="201" y="1"/>
                    <a:pt x="139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607;p45"/>
            <p:cNvSpPr/>
            <p:nvPr/>
          </p:nvSpPr>
          <p:spPr>
            <a:xfrm>
              <a:off x="710359" y="1607957"/>
              <a:ext cx="56287" cy="82053"/>
            </a:xfrm>
            <a:custGeom>
              <a:avLst/>
              <a:gdLst/>
              <a:ahLst/>
              <a:cxnLst/>
              <a:rect l="l" t="t" r="r" b="b"/>
              <a:pathLst>
                <a:path w="852" h="1242" extrusionOk="0">
                  <a:moveTo>
                    <a:pt x="280" y="0"/>
                  </a:moveTo>
                  <a:cubicBezTo>
                    <a:pt x="280" y="0"/>
                    <a:pt x="322" y="84"/>
                    <a:pt x="98" y="656"/>
                  </a:cubicBezTo>
                  <a:cubicBezTo>
                    <a:pt x="1" y="935"/>
                    <a:pt x="98" y="1074"/>
                    <a:pt x="210" y="1144"/>
                  </a:cubicBezTo>
                  <a:cubicBezTo>
                    <a:pt x="377" y="1242"/>
                    <a:pt x="600" y="1214"/>
                    <a:pt x="726" y="1060"/>
                  </a:cubicBezTo>
                  <a:cubicBezTo>
                    <a:pt x="810" y="949"/>
                    <a:pt x="852" y="781"/>
                    <a:pt x="656" y="558"/>
                  </a:cubicBezTo>
                  <a:cubicBezTo>
                    <a:pt x="266" y="98"/>
                    <a:pt x="280" y="0"/>
                    <a:pt x="280" y="0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608;p45"/>
            <p:cNvSpPr/>
            <p:nvPr/>
          </p:nvSpPr>
          <p:spPr>
            <a:xfrm>
              <a:off x="879023" y="1555436"/>
              <a:ext cx="1711282" cy="276482"/>
            </a:xfrm>
            <a:custGeom>
              <a:avLst/>
              <a:gdLst/>
              <a:ahLst/>
              <a:cxnLst/>
              <a:rect l="l" t="t" r="r" b="b"/>
              <a:pathLst>
                <a:path w="25903" h="4185" extrusionOk="0">
                  <a:moveTo>
                    <a:pt x="23375" y="1"/>
                  </a:moveTo>
                  <a:cubicBezTo>
                    <a:pt x="19941" y="1"/>
                    <a:pt x="12721" y="476"/>
                    <a:pt x="0" y="3278"/>
                  </a:cubicBezTo>
                  <a:lnTo>
                    <a:pt x="210" y="3738"/>
                  </a:lnTo>
                  <a:lnTo>
                    <a:pt x="419" y="4185"/>
                  </a:lnTo>
                  <a:cubicBezTo>
                    <a:pt x="419" y="4185"/>
                    <a:pt x="12431" y="816"/>
                    <a:pt x="21342" y="816"/>
                  </a:cubicBezTo>
                  <a:cubicBezTo>
                    <a:pt x="22800" y="816"/>
                    <a:pt x="24175" y="906"/>
                    <a:pt x="25401" y="1116"/>
                  </a:cubicBezTo>
                  <a:lnTo>
                    <a:pt x="25708" y="530"/>
                  </a:lnTo>
                  <a:lnTo>
                    <a:pt x="25903" y="126"/>
                  </a:lnTo>
                  <a:cubicBezTo>
                    <a:pt x="25903" y="126"/>
                    <a:pt x="25138" y="1"/>
                    <a:pt x="233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609;p45"/>
            <p:cNvSpPr/>
            <p:nvPr/>
          </p:nvSpPr>
          <p:spPr>
            <a:xfrm>
              <a:off x="879023" y="1555436"/>
              <a:ext cx="1711282" cy="247017"/>
            </a:xfrm>
            <a:custGeom>
              <a:avLst/>
              <a:gdLst/>
              <a:ahLst/>
              <a:cxnLst/>
              <a:rect l="l" t="t" r="r" b="b"/>
              <a:pathLst>
                <a:path w="25903" h="3739" extrusionOk="0">
                  <a:moveTo>
                    <a:pt x="23375" y="1"/>
                  </a:moveTo>
                  <a:cubicBezTo>
                    <a:pt x="19941" y="1"/>
                    <a:pt x="12721" y="476"/>
                    <a:pt x="0" y="3278"/>
                  </a:cubicBezTo>
                  <a:lnTo>
                    <a:pt x="210" y="3738"/>
                  </a:lnTo>
                  <a:cubicBezTo>
                    <a:pt x="11266" y="882"/>
                    <a:pt x="18634" y="371"/>
                    <a:pt x="22493" y="371"/>
                  </a:cubicBezTo>
                  <a:cubicBezTo>
                    <a:pt x="24647" y="371"/>
                    <a:pt x="25708" y="530"/>
                    <a:pt x="25708" y="530"/>
                  </a:cubicBezTo>
                  <a:lnTo>
                    <a:pt x="25903" y="126"/>
                  </a:lnTo>
                  <a:cubicBezTo>
                    <a:pt x="25903" y="126"/>
                    <a:pt x="25138" y="1"/>
                    <a:pt x="23375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610;p45"/>
            <p:cNvSpPr/>
            <p:nvPr/>
          </p:nvSpPr>
          <p:spPr>
            <a:xfrm>
              <a:off x="598841" y="1746958"/>
              <a:ext cx="361309" cy="170844"/>
            </a:xfrm>
            <a:custGeom>
              <a:avLst/>
              <a:gdLst/>
              <a:ahLst/>
              <a:cxnLst/>
              <a:rect l="l" t="t" r="r" b="b"/>
              <a:pathLst>
                <a:path w="5469" h="2586" extrusionOk="0">
                  <a:moveTo>
                    <a:pt x="4416" y="0"/>
                  </a:moveTo>
                  <a:cubicBezTo>
                    <a:pt x="4358" y="0"/>
                    <a:pt x="4300" y="5"/>
                    <a:pt x="4241" y="16"/>
                  </a:cubicBezTo>
                  <a:lnTo>
                    <a:pt x="880" y="658"/>
                  </a:lnTo>
                  <a:cubicBezTo>
                    <a:pt x="350" y="756"/>
                    <a:pt x="1" y="1258"/>
                    <a:pt x="113" y="1788"/>
                  </a:cubicBezTo>
                  <a:cubicBezTo>
                    <a:pt x="199" y="2258"/>
                    <a:pt x="604" y="2585"/>
                    <a:pt x="1064" y="2585"/>
                  </a:cubicBezTo>
                  <a:cubicBezTo>
                    <a:pt x="1123" y="2585"/>
                    <a:pt x="1182" y="2580"/>
                    <a:pt x="1242" y="2569"/>
                  </a:cubicBezTo>
                  <a:lnTo>
                    <a:pt x="4590" y="1927"/>
                  </a:lnTo>
                  <a:cubicBezTo>
                    <a:pt x="5120" y="1830"/>
                    <a:pt x="5469" y="1314"/>
                    <a:pt x="5371" y="798"/>
                  </a:cubicBezTo>
                  <a:cubicBezTo>
                    <a:pt x="5285" y="327"/>
                    <a:pt x="4869" y="0"/>
                    <a:pt x="4416" y="0"/>
                  </a:cubicBez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611;p45"/>
            <p:cNvSpPr/>
            <p:nvPr/>
          </p:nvSpPr>
          <p:spPr>
            <a:xfrm>
              <a:off x="3540319" y="1429185"/>
              <a:ext cx="487560" cy="515505"/>
            </a:xfrm>
            <a:custGeom>
              <a:avLst/>
              <a:gdLst/>
              <a:ahLst/>
              <a:cxnLst/>
              <a:rect l="l" t="t" r="r" b="b"/>
              <a:pathLst>
                <a:path w="7380" h="7803" extrusionOk="0">
                  <a:moveTo>
                    <a:pt x="2930" y="0"/>
                  </a:moveTo>
                  <a:cubicBezTo>
                    <a:pt x="2470" y="0"/>
                    <a:pt x="2023" y="140"/>
                    <a:pt x="1647" y="391"/>
                  </a:cubicBezTo>
                  <a:cubicBezTo>
                    <a:pt x="1535" y="474"/>
                    <a:pt x="1438" y="558"/>
                    <a:pt x="1340" y="642"/>
                  </a:cubicBezTo>
                  <a:cubicBezTo>
                    <a:pt x="1131" y="670"/>
                    <a:pt x="935" y="725"/>
                    <a:pt x="768" y="837"/>
                  </a:cubicBezTo>
                  <a:cubicBezTo>
                    <a:pt x="280" y="1172"/>
                    <a:pt x="1" y="1716"/>
                    <a:pt x="15" y="2288"/>
                  </a:cubicBezTo>
                  <a:cubicBezTo>
                    <a:pt x="15" y="3125"/>
                    <a:pt x="545" y="3808"/>
                    <a:pt x="1228" y="3934"/>
                  </a:cubicBezTo>
                  <a:cubicBezTo>
                    <a:pt x="1200" y="4045"/>
                    <a:pt x="1186" y="4171"/>
                    <a:pt x="1186" y="4296"/>
                  </a:cubicBezTo>
                  <a:cubicBezTo>
                    <a:pt x="1186" y="5064"/>
                    <a:pt x="1717" y="5719"/>
                    <a:pt x="2470" y="5873"/>
                  </a:cubicBezTo>
                  <a:cubicBezTo>
                    <a:pt x="2358" y="6012"/>
                    <a:pt x="2288" y="6193"/>
                    <a:pt x="2288" y="6375"/>
                  </a:cubicBezTo>
                  <a:cubicBezTo>
                    <a:pt x="2288" y="6682"/>
                    <a:pt x="2470" y="6974"/>
                    <a:pt x="2749" y="7100"/>
                  </a:cubicBezTo>
                  <a:cubicBezTo>
                    <a:pt x="2735" y="7156"/>
                    <a:pt x="2735" y="7212"/>
                    <a:pt x="2735" y="7253"/>
                  </a:cubicBezTo>
                  <a:cubicBezTo>
                    <a:pt x="2735" y="7594"/>
                    <a:pt x="3002" y="7803"/>
                    <a:pt x="3277" y="7803"/>
                  </a:cubicBezTo>
                  <a:cubicBezTo>
                    <a:pt x="3442" y="7803"/>
                    <a:pt x="3610" y="7728"/>
                    <a:pt x="3725" y="7560"/>
                  </a:cubicBezTo>
                  <a:cubicBezTo>
                    <a:pt x="4060" y="7491"/>
                    <a:pt x="4311" y="7198"/>
                    <a:pt x="4325" y="6849"/>
                  </a:cubicBezTo>
                  <a:cubicBezTo>
                    <a:pt x="4576" y="6779"/>
                    <a:pt x="4813" y="6654"/>
                    <a:pt x="5008" y="6458"/>
                  </a:cubicBezTo>
                  <a:cubicBezTo>
                    <a:pt x="5232" y="6235"/>
                    <a:pt x="5385" y="5928"/>
                    <a:pt x="5427" y="5608"/>
                  </a:cubicBezTo>
                  <a:cubicBezTo>
                    <a:pt x="5650" y="5538"/>
                    <a:pt x="5859" y="5426"/>
                    <a:pt x="6041" y="5287"/>
                  </a:cubicBezTo>
                  <a:cubicBezTo>
                    <a:pt x="6585" y="4854"/>
                    <a:pt x="6822" y="4157"/>
                    <a:pt x="6682" y="3487"/>
                  </a:cubicBezTo>
                  <a:cubicBezTo>
                    <a:pt x="7087" y="3236"/>
                    <a:pt x="7352" y="2790"/>
                    <a:pt x="7380" y="2302"/>
                  </a:cubicBezTo>
                  <a:cubicBezTo>
                    <a:pt x="7380" y="1381"/>
                    <a:pt x="6347" y="642"/>
                    <a:pt x="5078" y="642"/>
                  </a:cubicBezTo>
                  <a:cubicBezTo>
                    <a:pt x="4911" y="642"/>
                    <a:pt x="4729" y="656"/>
                    <a:pt x="4562" y="684"/>
                  </a:cubicBezTo>
                  <a:cubicBezTo>
                    <a:pt x="4130" y="251"/>
                    <a:pt x="3544" y="0"/>
                    <a:pt x="2930" y="0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12;p45"/>
            <p:cNvSpPr/>
            <p:nvPr/>
          </p:nvSpPr>
          <p:spPr>
            <a:xfrm>
              <a:off x="3519178" y="1485407"/>
              <a:ext cx="352060" cy="459284"/>
            </a:xfrm>
            <a:custGeom>
              <a:avLst/>
              <a:gdLst/>
              <a:ahLst/>
              <a:cxnLst/>
              <a:rect l="l" t="t" r="r" b="b"/>
              <a:pathLst>
                <a:path w="5329" h="6952" extrusionOk="0">
                  <a:moveTo>
                    <a:pt x="1088" y="0"/>
                  </a:moveTo>
                  <a:cubicBezTo>
                    <a:pt x="614" y="321"/>
                    <a:pt x="335" y="865"/>
                    <a:pt x="349" y="1437"/>
                  </a:cubicBezTo>
                  <a:cubicBezTo>
                    <a:pt x="335" y="2274"/>
                    <a:pt x="865" y="2957"/>
                    <a:pt x="1548" y="3083"/>
                  </a:cubicBezTo>
                  <a:cubicBezTo>
                    <a:pt x="1520" y="3194"/>
                    <a:pt x="1506" y="3320"/>
                    <a:pt x="1506" y="3445"/>
                  </a:cubicBezTo>
                  <a:cubicBezTo>
                    <a:pt x="1506" y="4213"/>
                    <a:pt x="2037" y="4868"/>
                    <a:pt x="2790" y="5022"/>
                  </a:cubicBezTo>
                  <a:cubicBezTo>
                    <a:pt x="2678" y="5161"/>
                    <a:pt x="2608" y="5342"/>
                    <a:pt x="2608" y="5524"/>
                  </a:cubicBezTo>
                  <a:cubicBezTo>
                    <a:pt x="2608" y="5831"/>
                    <a:pt x="2790" y="6123"/>
                    <a:pt x="3069" y="6249"/>
                  </a:cubicBezTo>
                  <a:cubicBezTo>
                    <a:pt x="3055" y="6305"/>
                    <a:pt x="3055" y="6361"/>
                    <a:pt x="3055" y="6402"/>
                  </a:cubicBezTo>
                  <a:cubicBezTo>
                    <a:pt x="3055" y="6743"/>
                    <a:pt x="3322" y="6952"/>
                    <a:pt x="3597" y="6952"/>
                  </a:cubicBezTo>
                  <a:cubicBezTo>
                    <a:pt x="3762" y="6952"/>
                    <a:pt x="3930" y="6877"/>
                    <a:pt x="4045" y="6709"/>
                  </a:cubicBezTo>
                  <a:cubicBezTo>
                    <a:pt x="4380" y="6640"/>
                    <a:pt x="4631" y="6347"/>
                    <a:pt x="4645" y="5998"/>
                  </a:cubicBezTo>
                  <a:cubicBezTo>
                    <a:pt x="4896" y="5928"/>
                    <a:pt x="5133" y="5803"/>
                    <a:pt x="5328" y="5607"/>
                  </a:cubicBezTo>
                  <a:lnTo>
                    <a:pt x="5328" y="5607"/>
                  </a:lnTo>
                  <a:cubicBezTo>
                    <a:pt x="5311" y="5612"/>
                    <a:pt x="5189" y="5637"/>
                    <a:pt x="5016" y="5637"/>
                  </a:cubicBezTo>
                  <a:cubicBezTo>
                    <a:pt x="4624" y="5637"/>
                    <a:pt x="3968" y="5508"/>
                    <a:pt x="3669" y="4715"/>
                  </a:cubicBezTo>
                  <a:cubicBezTo>
                    <a:pt x="3669" y="4715"/>
                    <a:pt x="3511" y="4767"/>
                    <a:pt x="3307" y="4767"/>
                  </a:cubicBezTo>
                  <a:cubicBezTo>
                    <a:pt x="3117" y="4767"/>
                    <a:pt x="2887" y="4722"/>
                    <a:pt x="2706" y="4547"/>
                  </a:cubicBezTo>
                  <a:cubicBezTo>
                    <a:pt x="2706" y="4547"/>
                    <a:pt x="2455" y="3892"/>
                    <a:pt x="3236" y="3682"/>
                  </a:cubicBezTo>
                  <a:lnTo>
                    <a:pt x="3236" y="3682"/>
                  </a:lnTo>
                  <a:cubicBezTo>
                    <a:pt x="3236" y="3682"/>
                    <a:pt x="3235" y="3682"/>
                    <a:pt x="3232" y="3682"/>
                  </a:cubicBezTo>
                  <a:cubicBezTo>
                    <a:pt x="3147" y="3682"/>
                    <a:pt x="1752" y="3669"/>
                    <a:pt x="2037" y="2804"/>
                  </a:cubicBezTo>
                  <a:cubicBezTo>
                    <a:pt x="2037" y="2804"/>
                    <a:pt x="0" y="2776"/>
                    <a:pt x="1088" y="0"/>
                  </a:cubicBezTo>
                  <a:close/>
                </a:path>
              </a:pathLst>
            </a:custGeom>
            <a:solidFill>
              <a:srgbClr val="D1B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613;p45"/>
            <p:cNvSpPr/>
            <p:nvPr/>
          </p:nvSpPr>
          <p:spPr>
            <a:xfrm>
              <a:off x="3649062" y="1429185"/>
              <a:ext cx="378817" cy="349286"/>
            </a:xfrm>
            <a:custGeom>
              <a:avLst/>
              <a:gdLst/>
              <a:ahLst/>
              <a:cxnLst/>
              <a:rect l="l" t="t" r="r" b="b"/>
              <a:pathLst>
                <a:path w="5734" h="5287" extrusionOk="0">
                  <a:moveTo>
                    <a:pt x="1284" y="0"/>
                  </a:moveTo>
                  <a:cubicBezTo>
                    <a:pt x="824" y="0"/>
                    <a:pt x="377" y="140"/>
                    <a:pt x="1" y="391"/>
                  </a:cubicBezTo>
                  <a:cubicBezTo>
                    <a:pt x="355" y="253"/>
                    <a:pt x="687" y="197"/>
                    <a:pt x="992" y="197"/>
                  </a:cubicBezTo>
                  <a:cubicBezTo>
                    <a:pt x="2258" y="197"/>
                    <a:pt x="3056" y="1158"/>
                    <a:pt x="3056" y="1158"/>
                  </a:cubicBezTo>
                  <a:cubicBezTo>
                    <a:pt x="3290" y="1111"/>
                    <a:pt x="3495" y="1093"/>
                    <a:pt x="3673" y="1093"/>
                  </a:cubicBezTo>
                  <a:cubicBezTo>
                    <a:pt x="4290" y="1093"/>
                    <a:pt x="4576" y="1311"/>
                    <a:pt x="4576" y="1311"/>
                  </a:cubicBezTo>
                  <a:cubicBezTo>
                    <a:pt x="5734" y="2106"/>
                    <a:pt x="4604" y="3473"/>
                    <a:pt x="4604" y="3473"/>
                  </a:cubicBezTo>
                  <a:cubicBezTo>
                    <a:pt x="4869" y="4213"/>
                    <a:pt x="4409" y="5231"/>
                    <a:pt x="4395" y="5287"/>
                  </a:cubicBezTo>
                  <a:cubicBezTo>
                    <a:pt x="4939" y="4854"/>
                    <a:pt x="5176" y="4157"/>
                    <a:pt x="5022" y="3487"/>
                  </a:cubicBezTo>
                  <a:cubicBezTo>
                    <a:pt x="5441" y="3222"/>
                    <a:pt x="5706" y="2776"/>
                    <a:pt x="5720" y="2302"/>
                  </a:cubicBezTo>
                  <a:cubicBezTo>
                    <a:pt x="5720" y="1381"/>
                    <a:pt x="4701" y="642"/>
                    <a:pt x="3432" y="642"/>
                  </a:cubicBezTo>
                  <a:cubicBezTo>
                    <a:pt x="3265" y="642"/>
                    <a:pt x="3083" y="656"/>
                    <a:pt x="2916" y="684"/>
                  </a:cubicBezTo>
                  <a:cubicBezTo>
                    <a:pt x="2484" y="237"/>
                    <a:pt x="1898" y="0"/>
                    <a:pt x="1284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614;p45"/>
            <p:cNvSpPr/>
            <p:nvPr/>
          </p:nvSpPr>
          <p:spPr>
            <a:xfrm>
              <a:off x="3797444" y="1642972"/>
              <a:ext cx="105109" cy="72870"/>
            </a:xfrm>
            <a:custGeom>
              <a:avLst/>
              <a:gdLst/>
              <a:ahLst/>
              <a:cxnLst/>
              <a:rect l="l" t="t" r="r" b="b"/>
              <a:pathLst>
                <a:path w="1591" h="1103" extrusionOk="0">
                  <a:moveTo>
                    <a:pt x="768" y="0"/>
                  </a:moveTo>
                  <a:cubicBezTo>
                    <a:pt x="684" y="0"/>
                    <a:pt x="600" y="14"/>
                    <a:pt x="517" y="42"/>
                  </a:cubicBezTo>
                  <a:cubicBezTo>
                    <a:pt x="475" y="56"/>
                    <a:pt x="447" y="70"/>
                    <a:pt x="405" y="84"/>
                  </a:cubicBezTo>
                  <a:cubicBezTo>
                    <a:pt x="377" y="98"/>
                    <a:pt x="335" y="126"/>
                    <a:pt x="307" y="154"/>
                  </a:cubicBezTo>
                  <a:lnTo>
                    <a:pt x="224" y="209"/>
                  </a:lnTo>
                  <a:cubicBezTo>
                    <a:pt x="210" y="237"/>
                    <a:pt x="182" y="265"/>
                    <a:pt x="168" y="279"/>
                  </a:cubicBezTo>
                  <a:cubicBezTo>
                    <a:pt x="140" y="307"/>
                    <a:pt x="126" y="321"/>
                    <a:pt x="112" y="349"/>
                  </a:cubicBezTo>
                  <a:cubicBezTo>
                    <a:pt x="98" y="377"/>
                    <a:pt x="84" y="405"/>
                    <a:pt x="70" y="419"/>
                  </a:cubicBezTo>
                  <a:lnTo>
                    <a:pt x="42" y="488"/>
                  </a:lnTo>
                  <a:cubicBezTo>
                    <a:pt x="42" y="502"/>
                    <a:pt x="28" y="530"/>
                    <a:pt x="14" y="544"/>
                  </a:cubicBezTo>
                  <a:cubicBezTo>
                    <a:pt x="1" y="614"/>
                    <a:pt x="1" y="656"/>
                    <a:pt x="1" y="656"/>
                  </a:cubicBezTo>
                  <a:cubicBezTo>
                    <a:pt x="1" y="656"/>
                    <a:pt x="14" y="614"/>
                    <a:pt x="56" y="558"/>
                  </a:cubicBezTo>
                  <a:lnTo>
                    <a:pt x="70" y="502"/>
                  </a:lnTo>
                  <a:lnTo>
                    <a:pt x="126" y="461"/>
                  </a:lnTo>
                  <a:cubicBezTo>
                    <a:pt x="154" y="419"/>
                    <a:pt x="182" y="377"/>
                    <a:pt x="224" y="349"/>
                  </a:cubicBezTo>
                  <a:cubicBezTo>
                    <a:pt x="252" y="335"/>
                    <a:pt x="266" y="307"/>
                    <a:pt x="293" y="293"/>
                  </a:cubicBezTo>
                  <a:lnTo>
                    <a:pt x="377" y="251"/>
                  </a:lnTo>
                  <a:cubicBezTo>
                    <a:pt x="405" y="237"/>
                    <a:pt x="433" y="223"/>
                    <a:pt x="461" y="209"/>
                  </a:cubicBezTo>
                  <a:cubicBezTo>
                    <a:pt x="489" y="196"/>
                    <a:pt x="517" y="182"/>
                    <a:pt x="558" y="182"/>
                  </a:cubicBezTo>
                  <a:cubicBezTo>
                    <a:pt x="626" y="163"/>
                    <a:pt x="694" y="154"/>
                    <a:pt x="761" y="154"/>
                  </a:cubicBezTo>
                  <a:cubicBezTo>
                    <a:pt x="901" y="154"/>
                    <a:pt x="1036" y="194"/>
                    <a:pt x="1158" y="279"/>
                  </a:cubicBezTo>
                  <a:cubicBezTo>
                    <a:pt x="1214" y="307"/>
                    <a:pt x="1270" y="349"/>
                    <a:pt x="1326" y="405"/>
                  </a:cubicBezTo>
                  <a:cubicBezTo>
                    <a:pt x="1340" y="433"/>
                    <a:pt x="1354" y="461"/>
                    <a:pt x="1381" y="488"/>
                  </a:cubicBezTo>
                  <a:cubicBezTo>
                    <a:pt x="1395" y="502"/>
                    <a:pt x="1423" y="530"/>
                    <a:pt x="1437" y="558"/>
                  </a:cubicBezTo>
                  <a:cubicBezTo>
                    <a:pt x="1451" y="586"/>
                    <a:pt x="1465" y="614"/>
                    <a:pt x="1479" y="642"/>
                  </a:cubicBezTo>
                  <a:cubicBezTo>
                    <a:pt x="1479" y="670"/>
                    <a:pt x="1493" y="698"/>
                    <a:pt x="1507" y="726"/>
                  </a:cubicBezTo>
                  <a:cubicBezTo>
                    <a:pt x="1521" y="767"/>
                    <a:pt x="1521" y="823"/>
                    <a:pt x="1535" y="879"/>
                  </a:cubicBezTo>
                  <a:lnTo>
                    <a:pt x="1535" y="935"/>
                  </a:lnTo>
                  <a:lnTo>
                    <a:pt x="1535" y="991"/>
                  </a:lnTo>
                  <a:cubicBezTo>
                    <a:pt x="1535" y="1060"/>
                    <a:pt x="1535" y="1102"/>
                    <a:pt x="1535" y="1102"/>
                  </a:cubicBezTo>
                  <a:cubicBezTo>
                    <a:pt x="1535" y="1102"/>
                    <a:pt x="1549" y="1074"/>
                    <a:pt x="1563" y="1005"/>
                  </a:cubicBezTo>
                  <a:cubicBezTo>
                    <a:pt x="1563" y="991"/>
                    <a:pt x="1577" y="963"/>
                    <a:pt x="1577" y="949"/>
                  </a:cubicBezTo>
                  <a:cubicBezTo>
                    <a:pt x="1591" y="921"/>
                    <a:pt x="1577" y="907"/>
                    <a:pt x="1577" y="879"/>
                  </a:cubicBezTo>
                  <a:lnTo>
                    <a:pt x="1577" y="795"/>
                  </a:lnTo>
                  <a:cubicBezTo>
                    <a:pt x="1591" y="767"/>
                    <a:pt x="1591" y="740"/>
                    <a:pt x="1577" y="712"/>
                  </a:cubicBezTo>
                  <a:cubicBezTo>
                    <a:pt x="1577" y="670"/>
                    <a:pt x="1577" y="642"/>
                    <a:pt x="1563" y="614"/>
                  </a:cubicBezTo>
                  <a:cubicBezTo>
                    <a:pt x="1549" y="572"/>
                    <a:pt x="1549" y="544"/>
                    <a:pt x="1535" y="516"/>
                  </a:cubicBezTo>
                  <a:cubicBezTo>
                    <a:pt x="1521" y="474"/>
                    <a:pt x="1507" y="447"/>
                    <a:pt x="1479" y="405"/>
                  </a:cubicBezTo>
                  <a:cubicBezTo>
                    <a:pt x="1465" y="377"/>
                    <a:pt x="1437" y="349"/>
                    <a:pt x="1423" y="307"/>
                  </a:cubicBezTo>
                  <a:cubicBezTo>
                    <a:pt x="1367" y="251"/>
                    <a:pt x="1312" y="196"/>
                    <a:pt x="1242" y="140"/>
                  </a:cubicBezTo>
                  <a:cubicBezTo>
                    <a:pt x="1172" y="98"/>
                    <a:pt x="1089" y="56"/>
                    <a:pt x="1005" y="28"/>
                  </a:cubicBezTo>
                  <a:cubicBezTo>
                    <a:pt x="921" y="14"/>
                    <a:pt x="837" y="0"/>
                    <a:pt x="768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615;p45"/>
            <p:cNvSpPr/>
            <p:nvPr/>
          </p:nvSpPr>
          <p:spPr>
            <a:xfrm>
              <a:off x="3672119" y="1520421"/>
              <a:ext cx="106034" cy="73729"/>
            </a:xfrm>
            <a:custGeom>
              <a:avLst/>
              <a:gdLst/>
              <a:ahLst/>
              <a:cxnLst/>
              <a:rect l="l" t="t" r="r" b="b"/>
              <a:pathLst>
                <a:path w="1605" h="1116" extrusionOk="0">
                  <a:moveTo>
                    <a:pt x="768" y="0"/>
                  </a:moveTo>
                  <a:cubicBezTo>
                    <a:pt x="684" y="0"/>
                    <a:pt x="600" y="14"/>
                    <a:pt x="531" y="42"/>
                  </a:cubicBezTo>
                  <a:cubicBezTo>
                    <a:pt x="489" y="56"/>
                    <a:pt x="447" y="70"/>
                    <a:pt x="419" y="98"/>
                  </a:cubicBezTo>
                  <a:cubicBezTo>
                    <a:pt x="391" y="112"/>
                    <a:pt x="349" y="126"/>
                    <a:pt x="321" y="154"/>
                  </a:cubicBezTo>
                  <a:lnTo>
                    <a:pt x="238" y="209"/>
                  </a:lnTo>
                  <a:cubicBezTo>
                    <a:pt x="210" y="237"/>
                    <a:pt x="196" y="265"/>
                    <a:pt x="182" y="293"/>
                  </a:cubicBezTo>
                  <a:cubicBezTo>
                    <a:pt x="154" y="307"/>
                    <a:pt x="140" y="335"/>
                    <a:pt x="112" y="363"/>
                  </a:cubicBezTo>
                  <a:lnTo>
                    <a:pt x="84" y="432"/>
                  </a:lnTo>
                  <a:lnTo>
                    <a:pt x="42" y="488"/>
                  </a:lnTo>
                  <a:cubicBezTo>
                    <a:pt x="42" y="516"/>
                    <a:pt x="42" y="530"/>
                    <a:pt x="28" y="544"/>
                  </a:cubicBezTo>
                  <a:cubicBezTo>
                    <a:pt x="14" y="614"/>
                    <a:pt x="1" y="656"/>
                    <a:pt x="1" y="656"/>
                  </a:cubicBezTo>
                  <a:cubicBezTo>
                    <a:pt x="1" y="656"/>
                    <a:pt x="28" y="614"/>
                    <a:pt x="56" y="558"/>
                  </a:cubicBezTo>
                  <a:lnTo>
                    <a:pt x="84" y="516"/>
                  </a:lnTo>
                  <a:lnTo>
                    <a:pt x="126" y="460"/>
                  </a:lnTo>
                  <a:cubicBezTo>
                    <a:pt x="168" y="419"/>
                    <a:pt x="196" y="391"/>
                    <a:pt x="238" y="349"/>
                  </a:cubicBezTo>
                  <a:cubicBezTo>
                    <a:pt x="266" y="335"/>
                    <a:pt x="279" y="321"/>
                    <a:pt x="307" y="307"/>
                  </a:cubicBezTo>
                  <a:lnTo>
                    <a:pt x="391" y="251"/>
                  </a:lnTo>
                  <a:cubicBezTo>
                    <a:pt x="419" y="237"/>
                    <a:pt x="447" y="223"/>
                    <a:pt x="475" y="209"/>
                  </a:cubicBezTo>
                  <a:cubicBezTo>
                    <a:pt x="503" y="209"/>
                    <a:pt x="531" y="195"/>
                    <a:pt x="572" y="181"/>
                  </a:cubicBezTo>
                  <a:cubicBezTo>
                    <a:pt x="628" y="167"/>
                    <a:pt x="698" y="167"/>
                    <a:pt x="768" y="167"/>
                  </a:cubicBezTo>
                  <a:cubicBezTo>
                    <a:pt x="837" y="167"/>
                    <a:pt x="921" y="167"/>
                    <a:pt x="991" y="195"/>
                  </a:cubicBezTo>
                  <a:cubicBezTo>
                    <a:pt x="1047" y="209"/>
                    <a:pt x="1102" y="237"/>
                    <a:pt x="1158" y="279"/>
                  </a:cubicBezTo>
                  <a:cubicBezTo>
                    <a:pt x="1228" y="321"/>
                    <a:pt x="1270" y="363"/>
                    <a:pt x="1326" y="405"/>
                  </a:cubicBezTo>
                  <a:cubicBezTo>
                    <a:pt x="1354" y="432"/>
                    <a:pt x="1367" y="460"/>
                    <a:pt x="1381" y="488"/>
                  </a:cubicBezTo>
                  <a:cubicBezTo>
                    <a:pt x="1409" y="516"/>
                    <a:pt x="1423" y="544"/>
                    <a:pt x="1437" y="572"/>
                  </a:cubicBezTo>
                  <a:lnTo>
                    <a:pt x="1479" y="656"/>
                  </a:lnTo>
                  <a:cubicBezTo>
                    <a:pt x="1493" y="684"/>
                    <a:pt x="1493" y="711"/>
                    <a:pt x="1507" y="725"/>
                  </a:cubicBezTo>
                  <a:cubicBezTo>
                    <a:pt x="1521" y="781"/>
                    <a:pt x="1535" y="823"/>
                    <a:pt x="1535" y="879"/>
                  </a:cubicBezTo>
                  <a:lnTo>
                    <a:pt x="1535" y="949"/>
                  </a:lnTo>
                  <a:lnTo>
                    <a:pt x="1535" y="1004"/>
                  </a:lnTo>
                  <a:cubicBezTo>
                    <a:pt x="1535" y="1074"/>
                    <a:pt x="1535" y="1116"/>
                    <a:pt x="1535" y="1116"/>
                  </a:cubicBezTo>
                  <a:cubicBezTo>
                    <a:pt x="1535" y="1116"/>
                    <a:pt x="1549" y="1074"/>
                    <a:pt x="1577" y="1018"/>
                  </a:cubicBezTo>
                  <a:cubicBezTo>
                    <a:pt x="1577" y="1004"/>
                    <a:pt x="1577" y="976"/>
                    <a:pt x="1591" y="963"/>
                  </a:cubicBezTo>
                  <a:cubicBezTo>
                    <a:pt x="1591" y="935"/>
                    <a:pt x="1591" y="921"/>
                    <a:pt x="1591" y="893"/>
                  </a:cubicBezTo>
                  <a:cubicBezTo>
                    <a:pt x="1605" y="865"/>
                    <a:pt x="1591" y="837"/>
                    <a:pt x="1591" y="809"/>
                  </a:cubicBezTo>
                  <a:cubicBezTo>
                    <a:pt x="1591" y="781"/>
                    <a:pt x="1591" y="753"/>
                    <a:pt x="1591" y="725"/>
                  </a:cubicBezTo>
                  <a:cubicBezTo>
                    <a:pt x="1591" y="684"/>
                    <a:pt x="1591" y="656"/>
                    <a:pt x="1577" y="628"/>
                  </a:cubicBezTo>
                  <a:lnTo>
                    <a:pt x="1549" y="516"/>
                  </a:lnTo>
                  <a:cubicBezTo>
                    <a:pt x="1535" y="488"/>
                    <a:pt x="1521" y="446"/>
                    <a:pt x="1493" y="419"/>
                  </a:cubicBezTo>
                  <a:cubicBezTo>
                    <a:pt x="1479" y="391"/>
                    <a:pt x="1451" y="349"/>
                    <a:pt x="1423" y="321"/>
                  </a:cubicBezTo>
                  <a:cubicBezTo>
                    <a:pt x="1381" y="251"/>
                    <a:pt x="1326" y="195"/>
                    <a:pt x="1256" y="154"/>
                  </a:cubicBezTo>
                  <a:cubicBezTo>
                    <a:pt x="1186" y="98"/>
                    <a:pt x="1102" y="56"/>
                    <a:pt x="1019" y="28"/>
                  </a:cubicBezTo>
                  <a:cubicBezTo>
                    <a:pt x="935" y="14"/>
                    <a:pt x="851" y="0"/>
                    <a:pt x="768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3616;p45"/>
            <p:cNvGrpSpPr/>
            <p:nvPr/>
          </p:nvGrpSpPr>
          <p:grpSpPr>
            <a:xfrm>
              <a:off x="780253" y="1950751"/>
              <a:ext cx="1981440" cy="2177949"/>
              <a:chOff x="787822" y="2614666"/>
              <a:chExt cx="1989597" cy="2186916"/>
            </a:xfrm>
          </p:grpSpPr>
          <p:sp>
            <p:nvSpPr>
              <p:cNvPr id="273" name="Google Shape;3617;p45"/>
              <p:cNvSpPr/>
              <p:nvPr/>
            </p:nvSpPr>
            <p:spPr>
              <a:xfrm>
                <a:off x="2203019" y="3787097"/>
                <a:ext cx="145271" cy="59398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7646" extrusionOk="0">
                    <a:moveTo>
                      <a:pt x="924" y="0"/>
                    </a:moveTo>
                    <a:cubicBezTo>
                      <a:pt x="730" y="0"/>
                      <a:pt x="492" y="12"/>
                      <a:pt x="196" y="31"/>
                    </a:cubicBezTo>
                    <a:lnTo>
                      <a:pt x="15" y="296"/>
                    </a:lnTo>
                    <a:cubicBezTo>
                      <a:pt x="489" y="533"/>
                      <a:pt x="1" y="7186"/>
                      <a:pt x="447" y="7479"/>
                    </a:cubicBezTo>
                    <a:cubicBezTo>
                      <a:pt x="610" y="7598"/>
                      <a:pt x="781" y="7645"/>
                      <a:pt x="957" y="7645"/>
                    </a:cubicBezTo>
                    <a:cubicBezTo>
                      <a:pt x="1113" y="7645"/>
                      <a:pt x="1274" y="7608"/>
                      <a:pt x="1438" y="7549"/>
                    </a:cubicBezTo>
                    <a:lnTo>
                      <a:pt x="1605" y="7284"/>
                    </a:lnTo>
                    <a:cubicBezTo>
                      <a:pt x="1646" y="7090"/>
                      <a:pt x="1495" y="337"/>
                      <a:pt x="1862" y="337"/>
                    </a:cubicBezTo>
                    <a:cubicBezTo>
                      <a:pt x="1865" y="337"/>
                      <a:pt x="1867" y="337"/>
                      <a:pt x="1870" y="338"/>
                    </a:cubicBezTo>
                    <a:cubicBezTo>
                      <a:pt x="1657" y="84"/>
                      <a:pt x="1444" y="0"/>
                      <a:pt x="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618;p45"/>
              <p:cNvSpPr/>
              <p:nvPr/>
            </p:nvSpPr>
            <p:spPr>
              <a:xfrm>
                <a:off x="2187793" y="3791913"/>
                <a:ext cx="175024" cy="4094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527" extrusionOk="0">
                    <a:moveTo>
                      <a:pt x="1098" y="0"/>
                    </a:moveTo>
                    <a:cubicBezTo>
                      <a:pt x="541" y="0"/>
                      <a:pt x="0" y="167"/>
                      <a:pt x="546" y="499"/>
                    </a:cubicBezTo>
                    <a:cubicBezTo>
                      <a:pt x="497" y="299"/>
                      <a:pt x="723" y="220"/>
                      <a:pt x="989" y="220"/>
                    </a:cubicBezTo>
                    <a:cubicBezTo>
                      <a:pt x="1335" y="220"/>
                      <a:pt x="1749" y="353"/>
                      <a:pt x="1717" y="527"/>
                    </a:cubicBezTo>
                    <a:cubicBezTo>
                      <a:pt x="2253" y="174"/>
                      <a:pt x="1667" y="0"/>
                      <a:pt x="10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619;p45"/>
              <p:cNvSpPr/>
              <p:nvPr/>
            </p:nvSpPr>
            <p:spPr>
              <a:xfrm>
                <a:off x="2216071" y="3840389"/>
                <a:ext cx="119246" cy="545504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7022" extrusionOk="0">
                    <a:moveTo>
                      <a:pt x="238" y="98"/>
                    </a:moveTo>
                    <a:cubicBezTo>
                      <a:pt x="415" y="156"/>
                      <a:pt x="600" y="185"/>
                      <a:pt x="785" y="185"/>
                    </a:cubicBezTo>
                    <a:cubicBezTo>
                      <a:pt x="968" y="185"/>
                      <a:pt x="1152" y="157"/>
                      <a:pt x="1329" y="98"/>
                    </a:cubicBezTo>
                    <a:close/>
                    <a:moveTo>
                      <a:pt x="0" y="0"/>
                    </a:moveTo>
                    <a:cubicBezTo>
                      <a:pt x="0" y="1"/>
                      <a:pt x="56" y="6500"/>
                      <a:pt x="56" y="6500"/>
                    </a:cubicBezTo>
                    <a:cubicBezTo>
                      <a:pt x="0" y="6770"/>
                      <a:pt x="473" y="7022"/>
                      <a:pt x="891" y="7022"/>
                    </a:cubicBezTo>
                    <a:cubicBezTo>
                      <a:pt x="1207" y="7022"/>
                      <a:pt x="1493" y="6877"/>
                      <a:pt x="1493" y="6486"/>
                    </a:cubicBezTo>
                    <a:lnTo>
                      <a:pt x="1535" y="14"/>
                    </a:lnTo>
                    <a:lnTo>
                      <a:pt x="1535" y="14"/>
                    </a:lnTo>
                    <a:cubicBezTo>
                      <a:pt x="1467" y="47"/>
                      <a:pt x="1399" y="75"/>
                      <a:pt x="1329" y="98"/>
                    </a:cubicBezTo>
                    <a:lnTo>
                      <a:pt x="1381" y="98"/>
                    </a:lnTo>
                    <a:lnTo>
                      <a:pt x="1381" y="6500"/>
                    </a:lnTo>
                    <a:cubicBezTo>
                      <a:pt x="1381" y="6500"/>
                      <a:pt x="1465" y="6919"/>
                      <a:pt x="823" y="6919"/>
                    </a:cubicBezTo>
                    <a:cubicBezTo>
                      <a:pt x="195" y="6919"/>
                      <a:pt x="168" y="6500"/>
                      <a:pt x="168" y="6500"/>
                    </a:cubicBezTo>
                    <a:lnTo>
                      <a:pt x="168" y="98"/>
                    </a:lnTo>
                    <a:lnTo>
                      <a:pt x="238" y="98"/>
                    </a:lnTo>
                    <a:cubicBezTo>
                      <a:pt x="157" y="71"/>
                      <a:pt x="77" y="3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3620;p45"/>
              <p:cNvSpPr/>
              <p:nvPr/>
            </p:nvSpPr>
            <p:spPr>
              <a:xfrm>
                <a:off x="2132714" y="3775988"/>
                <a:ext cx="291474" cy="8941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1151" extrusionOk="0">
                    <a:moveTo>
                      <a:pt x="1782" y="209"/>
                    </a:moveTo>
                    <a:cubicBezTo>
                      <a:pt x="2384" y="209"/>
                      <a:pt x="3033" y="406"/>
                      <a:pt x="2356" y="774"/>
                    </a:cubicBezTo>
                    <a:cubicBezTo>
                      <a:pt x="2201" y="867"/>
                      <a:pt x="2028" y="913"/>
                      <a:pt x="1857" y="913"/>
                    </a:cubicBezTo>
                    <a:cubicBezTo>
                      <a:pt x="1646" y="913"/>
                      <a:pt x="1438" y="843"/>
                      <a:pt x="1268" y="704"/>
                    </a:cubicBezTo>
                    <a:cubicBezTo>
                      <a:pt x="741" y="367"/>
                      <a:pt x="1242" y="209"/>
                      <a:pt x="1782" y="209"/>
                    </a:cubicBezTo>
                    <a:close/>
                    <a:moveTo>
                      <a:pt x="1710" y="1"/>
                    </a:moveTo>
                    <a:cubicBezTo>
                      <a:pt x="502" y="1"/>
                      <a:pt x="1" y="689"/>
                      <a:pt x="1868" y="1150"/>
                    </a:cubicBezTo>
                    <a:cubicBezTo>
                      <a:pt x="2468" y="1108"/>
                      <a:pt x="3751" y="509"/>
                      <a:pt x="2677" y="132"/>
                    </a:cubicBezTo>
                    <a:cubicBezTo>
                      <a:pt x="2329" y="40"/>
                      <a:pt x="1999" y="1"/>
                      <a:pt x="1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3621;p45"/>
              <p:cNvSpPr/>
              <p:nvPr/>
            </p:nvSpPr>
            <p:spPr>
              <a:xfrm>
                <a:off x="2140482" y="3780726"/>
                <a:ext cx="226063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1015" extrusionOk="0">
                    <a:moveTo>
                      <a:pt x="1747" y="16"/>
                    </a:moveTo>
                    <a:cubicBezTo>
                      <a:pt x="2365" y="16"/>
                      <a:pt x="2910" y="259"/>
                      <a:pt x="2647" y="559"/>
                    </a:cubicBezTo>
                    <a:cubicBezTo>
                      <a:pt x="2370" y="814"/>
                      <a:pt x="2069" y="910"/>
                      <a:pt x="1795" y="910"/>
                    </a:cubicBezTo>
                    <a:cubicBezTo>
                      <a:pt x="1198" y="910"/>
                      <a:pt x="723" y="459"/>
                      <a:pt x="876" y="210"/>
                    </a:cubicBezTo>
                    <a:cubicBezTo>
                      <a:pt x="1127" y="73"/>
                      <a:pt x="1445" y="16"/>
                      <a:pt x="1747" y="16"/>
                    </a:cubicBezTo>
                    <a:close/>
                    <a:moveTo>
                      <a:pt x="1659" y="1"/>
                    </a:moveTo>
                    <a:cubicBezTo>
                      <a:pt x="811" y="1"/>
                      <a:pt x="1" y="243"/>
                      <a:pt x="1420" y="936"/>
                    </a:cubicBezTo>
                    <a:cubicBezTo>
                      <a:pt x="1420" y="936"/>
                      <a:pt x="1570" y="1014"/>
                      <a:pt x="1809" y="1014"/>
                    </a:cubicBezTo>
                    <a:cubicBezTo>
                      <a:pt x="2054" y="1014"/>
                      <a:pt x="2392" y="932"/>
                      <a:pt x="2759" y="601"/>
                    </a:cubicBezTo>
                    <a:cubicBezTo>
                      <a:pt x="2856" y="503"/>
                      <a:pt x="2856" y="350"/>
                      <a:pt x="2759" y="252"/>
                    </a:cubicBezTo>
                    <a:cubicBezTo>
                      <a:pt x="2781" y="104"/>
                      <a:pt x="2212" y="1"/>
                      <a:pt x="1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3622;p45"/>
              <p:cNvSpPr/>
              <p:nvPr/>
            </p:nvSpPr>
            <p:spPr>
              <a:xfrm>
                <a:off x="2233394" y="3956296"/>
                <a:ext cx="91125" cy="42921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5525" extrusionOk="0">
                    <a:moveTo>
                      <a:pt x="1074" y="4967"/>
                    </a:moveTo>
                    <a:cubicBezTo>
                      <a:pt x="1172" y="5525"/>
                      <a:pt x="0" y="5441"/>
                      <a:pt x="0" y="4967"/>
                    </a:cubicBezTo>
                    <a:lnTo>
                      <a:pt x="0" y="238"/>
                    </a:lnTo>
                    <a:cubicBezTo>
                      <a:pt x="349" y="1"/>
                      <a:pt x="837" y="112"/>
                      <a:pt x="1088" y="2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11E7FF"/>
                  </a:gs>
                  <a:gs pos="100000">
                    <a:srgbClr val="067B8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3623;p45"/>
              <p:cNvSpPr/>
              <p:nvPr/>
            </p:nvSpPr>
            <p:spPr>
              <a:xfrm>
                <a:off x="2233394" y="3964919"/>
                <a:ext cx="83511" cy="1965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53" extrusionOk="0">
                    <a:moveTo>
                      <a:pt x="465" y="0"/>
                    </a:moveTo>
                    <a:cubicBezTo>
                      <a:pt x="280" y="0"/>
                      <a:pt x="100" y="33"/>
                      <a:pt x="0" y="127"/>
                    </a:cubicBezTo>
                    <a:cubicBezTo>
                      <a:pt x="154" y="211"/>
                      <a:pt x="380" y="253"/>
                      <a:pt x="590" y="253"/>
                    </a:cubicBezTo>
                    <a:cubicBezTo>
                      <a:pt x="799" y="253"/>
                      <a:pt x="991" y="211"/>
                      <a:pt x="1074" y="127"/>
                    </a:cubicBezTo>
                    <a:cubicBezTo>
                      <a:pt x="1041" y="76"/>
                      <a:pt x="747" y="0"/>
                      <a:pt x="465" y="0"/>
                    </a:cubicBezTo>
                    <a:close/>
                  </a:path>
                </a:pathLst>
              </a:custGeom>
              <a:solidFill>
                <a:srgbClr val="2CD7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3624;p45"/>
              <p:cNvSpPr/>
              <p:nvPr/>
            </p:nvSpPr>
            <p:spPr>
              <a:xfrm>
                <a:off x="2270217" y="3963909"/>
                <a:ext cx="46689" cy="21286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74" extrusionOk="0">
                    <a:moveTo>
                      <a:pt x="15" y="1"/>
                    </a:moveTo>
                    <a:cubicBezTo>
                      <a:pt x="15" y="1"/>
                      <a:pt x="154" y="154"/>
                      <a:pt x="1" y="266"/>
                    </a:cubicBezTo>
                    <a:cubicBezTo>
                      <a:pt x="42" y="271"/>
                      <a:pt x="85" y="274"/>
                      <a:pt x="127" y="274"/>
                    </a:cubicBezTo>
                    <a:cubicBezTo>
                      <a:pt x="297" y="274"/>
                      <a:pt x="467" y="229"/>
                      <a:pt x="600" y="140"/>
                    </a:cubicBezTo>
                    <a:cubicBezTo>
                      <a:pt x="419" y="42"/>
                      <a:pt x="224" y="1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3625;p45"/>
              <p:cNvSpPr/>
              <p:nvPr/>
            </p:nvSpPr>
            <p:spPr>
              <a:xfrm>
                <a:off x="2233394" y="3964142"/>
                <a:ext cx="83511" cy="1173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51" extrusionOk="0">
                    <a:moveTo>
                      <a:pt x="496" y="1"/>
                    </a:moveTo>
                    <a:cubicBezTo>
                      <a:pt x="337" y="1"/>
                      <a:pt x="163" y="35"/>
                      <a:pt x="0" y="137"/>
                    </a:cubicBezTo>
                    <a:lnTo>
                      <a:pt x="28" y="137"/>
                    </a:lnTo>
                    <a:cubicBezTo>
                      <a:pt x="49" y="83"/>
                      <a:pt x="282" y="55"/>
                      <a:pt x="523" y="55"/>
                    </a:cubicBezTo>
                    <a:cubicBezTo>
                      <a:pt x="777" y="55"/>
                      <a:pt x="1039" y="86"/>
                      <a:pt x="1060" y="151"/>
                    </a:cubicBezTo>
                    <a:lnTo>
                      <a:pt x="1074" y="137"/>
                    </a:lnTo>
                    <a:cubicBezTo>
                      <a:pt x="1074" y="137"/>
                      <a:pt x="814" y="1"/>
                      <a:pt x="496" y="1"/>
                    </a:cubicBezTo>
                    <a:close/>
                  </a:path>
                </a:pathLst>
              </a:custGeom>
              <a:solidFill>
                <a:srgbClr val="0D91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3626;p45"/>
              <p:cNvSpPr/>
              <p:nvPr/>
            </p:nvSpPr>
            <p:spPr>
              <a:xfrm>
                <a:off x="2291348" y="4327710"/>
                <a:ext cx="1794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42" extrusionOk="0">
                    <a:moveTo>
                      <a:pt x="119" y="1"/>
                    </a:moveTo>
                    <a:cubicBezTo>
                      <a:pt x="63" y="1"/>
                      <a:pt x="8" y="39"/>
                      <a:pt x="8" y="116"/>
                    </a:cubicBezTo>
                    <a:cubicBezTo>
                      <a:pt x="1" y="200"/>
                      <a:pt x="56" y="241"/>
                      <a:pt x="114" y="241"/>
                    </a:cubicBezTo>
                    <a:cubicBezTo>
                      <a:pt x="171" y="241"/>
                      <a:pt x="231" y="200"/>
                      <a:pt x="231" y="116"/>
                    </a:cubicBezTo>
                    <a:cubicBezTo>
                      <a:pt x="231" y="39"/>
                      <a:pt x="175" y="1"/>
                      <a:pt x="11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3627;p45"/>
              <p:cNvSpPr/>
              <p:nvPr/>
            </p:nvSpPr>
            <p:spPr>
              <a:xfrm>
                <a:off x="2256156" y="4254841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19" y="1"/>
                    </a:moveTo>
                    <a:cubicBezTo>
                      <a:pt x="63" y="1"/>
                      <a:pt x="7" y="36"/>
                      <a:pt x="0" y="105"/>
                    </a:cubicBezTo>
                    <a:cubicBezTo>
                      <a:pt x="7" y="175"/>
                      <a:pt x="63" y="210"/>
                      <a:pt x="119" y="210"/>
                    </a:cubicBezTo>
                    <a:cubicBezTo>
                      <a:pt x="175" y="210"/>
                      <a:pt x="230" y="175"/>
                      <a:pt x="237" y="105"/>
                    </a:cubicBezTo>
                    <a:cubicBezTo>
                      <a:pt x="230" y="36"/>
                      <a:pt x="175" y="1"/>
                      <a:pt x="11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628;p45"/>
              <p:cNvSpPr/>
              <p:nvPr/>
            </p:nvSpPr>
            <p:spPr>
              <a:xfrm>
                <a:off x="2291348" y="4158977"/>
                <a:ext cx="17945" cy="18722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41" extrusionOk="0">
                    <a:moveTo>
                      <a:pt x="119" y="0"/>
                    </a:moveTo>
                    <a:cubicBezTo>
                      <a:pt x="63" y="0"/>
                      <a:pt x="8" y="42"/>
                      <a:pt x="8" y="126"/>
                    </a:cubicBezTo>
                    <a:cubicBezTo>
                      <a:pt x="1" y="203"/>
                      <a:pt x="56" y="241"/>
                      <a:pt x="114" y="241"/>
                    </a:cubicBezTo>
                    <a:cubicBezTo>
                      <a:pt x="171" y="241"/>
                      <a:pt x="231" y="203"/>
                      <a:pt x="231" y="126"/>
                    </a:cubicBezTo>
                    <a:cubicBezTo>
                      <a:pt x="231" y="42"/>
                      <a:pt x="175" y="0"/>
                      <a:pt x="11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629;p45"/>
              <p:cNvSpPr/>
              <p:nvPr/>
            </p:nvSpPr>
            <p:spPr>
              <a:xfrm>
                <a:off x="2249631" y="4066299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24" y="1"/>
                    </a:moveTo>
                    <a:cubicBezTo>
                      <a:pt x="70" y="1"/>
                      <a:pt x="15" y="36"/>
                      <a:pt x="1" y="105"/>
                    </a:cubicBezTo>
                    <a:cubicBezTo>
                      <a:pt x="15" y="175"/>
                      <a:pt x="70" y="210"/>
                      <a:pt x="124" y="210"/>
                    </a:cubicBezTo>
                    <a:cubicBezTo>
                      <a:pt x="178" y="210"/>
                      <a:pt x="231" y="175"/>
                      <a:pt x="238" y="105"/>
                    </a:cubicBezTo>
                    <a:cubicBezTo>
                      <a:pt x="231" y="36"/>
                      <a:pt x="178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630;p45"/>
              <p:cNvSpPr/>
              <p:nvPr/>
            </p:nvSpPr>
            <p:spPr>
              <a:xfrm>
                <a:off x="2282181" y="4038409"/>
                <a:ext cx="18489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1" extrusionOk="0">
                    <a:moveTo>
                      <a:pt x="119" y="0"/>
                    </a:moveTo>
                    <a:cubicBezTo>
                      <a:pt x="59" y="0"/>
                      <a:pt x="0" y="39"/>
                      <a:pt x="0" y="116"/>
                    </a:cubicBezTo>
                    <a:cubicBezTo>
                      <a:pt x="0" y="192"/>
                      <a:pt x="59" y="231"/>
                      <a:pt x="119" y="231"/>
                    </a:cubicBezTo>
                    <a:cubicBezTo>
                      <a:pt x="178" y="231"/>
                      <a:pt x="237" y="192"/>
                      <a:pt x="237" y="116"/>
                    </a:cubicBezTo>
                    <a:cubicBezTo>
                      <a:pt x="237" y="39"/>
                      <a:pt x="178" y="0"/>
                      <a:pt x="11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3631;p45"/>
              <p:cNvSpPr/>
              <p:nvPr/>
            </p:nvSpPr>
            <p:spPr>
              <a:xfrm>
                <a:off x="2287541" y="4003451"/>
                <a:ext cx="18489" cy="1631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10" extrusionOk="0">
                    <a:moveTo>
                      <a:pt x="114" y="1"/>
                    </a:moveTo>
                    <a:cubicBezTo>
                      <a:pt x="60" y="1"/>
                      <a:pt x="8" y="36"/>
                      <a:pt x="1" y="105"/>
                    </a:cubicBezTo>
                    <a:cubicBezTo>
                      <a:pt x="8" y="175"/>
                      <a:pt x="60" y="210"/>
                      <a:pt x="114" y="210"/>
                    </a:cubicBezTo>
                    <a:cubicBezTo>
                      <a:pt x="168" y="210"/>
                      <a:pt x="224" y="175"/>
                      <a:pt x="238" y="105"/>
                    </a:cubicBezTo>
                    <a:cubicBezTo>
                      <a:pt x="224" y="36"/>
                      <a:pt x="168" y="1"/>
                      <a:pt x="11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3632;p45"/>
              <p:cNvSpPr/>
              <p:nvPr/>
            </p:nvSpPr>
            <p:spPr>
              <a:xfrm>
                <a:off x="2245280" y="3984263"/>
                <a:ext cx="17401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1" extrusionOk="0">
                    <a:moveTo>
                      <a:pt x="112" y="0"/>
                    </a:moveTo>
                    <a:cubicBezTo>
                      <a:pt x="57" y="0"/>
                      <a:pt x="1" y="38"/>
                      <a:pt x="1" y="115"/>
                    </a:cubicBezTo>
                    <a:cubicBezTo>
                      <a:pt x="1" y="192"/>
                      <a:pt x="57" y="230"/>
                      <a:pt x="112" y="230"/>
                    </a:cubicBezTo>
                    <a:cubicBezTo>
                      <a:pt x="168" y="230"/>
                      <a:pt x="224" y="192"/>
                      <a:pt x="224" y="115"/>
                    </a:cubicBezTo>
                    <a:cubicBezTo>
                      <a:pt x="224" y="38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633;p45"/>
              <p:cNvSpPr/>
              <p:nvPr/>
            </p:nvSpPr>
            <p:spPr>
              <a:xfrm>
                <a:off x="2270217" y="4308211"/>
                <a:ext cx="18489" cy="1794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1" extrusionOk="0">
                    <a:moveTo>
                      <a:pt x="124" y="1"/>
                    </a:moveTo>
                    <a:cubicBezTo>
                      <a:pt x="67" y="1"/>
                      <a:pt x="8" y="39"/>
                      <a:pt x="1" y="116"/>
                    </a:cubicBezTo>
                    <a:cubicBezTo>
                      <a:pt x="1" y="192"/>
                      <a:pt x="60" y="231"/>
                      <a:pt x="119" y="231"/>
                    </a:cubicBezTo>
                    <a:cubicBezTo>
                      <a:pt x="178" y="231"/>
                      <a:pt x="238" y="192"/>
                      <a:pt x="238" y="116"/>
                    </a:cubicBezTo>
                    <a:cubicBezTo>
                      <a:pt x="238" y="39"/>
                      <a:pt x="182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634;p45"/>
              <p:cNvSpPr/>
              <p:nvPr/>
            </p:nvSpPr>
            <p:spPr>
              <a:xfrm>
                <a:off x="2252893" y="4333148"/>
                <a:ext cx="13051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23"/>
                      <a:pt x="46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3635;p45"/>
              <p:cNvSpPr/>
              <p:nvPr/>
            </p:nvSpPr>
            <p:spPr>
              <a:xfrm>
                <a:off x="2259419" y="4289800"/>
                <a:ext cx="13051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8" extrusionOk="0">
                    <a:moveTo>
                      <a:pt x="84" y="1"/>
                    </a:moveTo>
                    <a:cubicBezTo>
                      <a:pt x="45" y="1"/>
                      <a:pt x="7" y="25"/>
                      <a:pt x="0" y="74"/>
                    </a:cubicBezTo>
                    <a:cubicBezTo>
                      <a:pt x="7" y="123"/>
                      <a:pt x="45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636;p45"/>
              <p:cNvSpPr/>
              <p:nvPr/>
            </p:nvSpPr>
            <p:spPr>
              <a:xfrm>
                <a:off x="2291348" y="4265174"/>
                <a:ext cx="12585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8" extrusionOk="0">
                    <a:moveTo>
                      <a:pt x="84" y="0"/>
                    </a:moveTo>
                    <a:cubicBezTo>
                      <a:pt x="46" y="0"/>
                      <a:pt x="8" y="28"/>
                      <a:pt x="8" y="84"/>
                    </a:cubicBezTo>
                    <a:cubicBezTo>
                      <a:pt x="1" y="140"/>
                      <a:pt x="39" y="168"/>
                      <a:pt x="79" y="168"/>
                    </a:cubicBezTo>
                    <a:cubicBezTo>
                      <a:pt x="119" y="168"/>
                      <a:pt x="161" y="140"/>
                      <a:pt x="161" y="84"/>
                    </a:cubicBezTo>
                    <a:cubicBezTo>
                      <a:pt x="161" y="28"/>
                      <a:pt x="123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637;p45"/>
              <p:cNvSpPr/>
              <p:nvPr/>
            </p:nvSpPr>
            <p:spPr>
              <a:xfrm>
                <a:off x="2275655" y="4191994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2"/>
                      <a:pt x="0" y="63"/>
                    </a:cubicBezTo>
                    <a:cubicBezTo>
                      <a:pt x="7" y="112"/>
                      <a:pt x="46" y="137"/>
                      <a:pt x="84" y="137"/>
                    </a:cubicBezTo>
                    <a:cubicBezTo>
                      <a:pt x="122" y="137"/>
                      <a:pt x="161" y="112"/>
                      <a:pt x="168" y="63"/>
                    </a:cubicBezTo>
                    <a:cubicBezTo>
                      <a:pt x="161" y="22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638;p45"/>
              <p:cNvSpPr/>
              <p:nvPr/>
            </p:nvSpPr>
            <p:spPr>
              <a:xfrm>
                <a:off x="2275655" y="4146781"/>
                <a:ext cx="13051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0"/>
                    </a:moveTo>
                    <a:cubicBezTo>
                      <a:pt x="46" y="0"/>
                      <a:pt x="7" y="25"/>
                      <a:pt x="0" y="74"/>
                    </a:cubicBezTo>
                    <a:cubicBezTo>
                      <a:pt x="7" y="122"/>
                      <a:pt x="46" y="147"/>
                      <a:pt x="84" y="147"/>
                    </a:cubicBezTo>
                    <a:cubicBezTo>
                      <a:pt x="122" y="147"/>
                      <a:pt x="161" y="122"/>
                      <a:pt x="168" y="74"/>
                    </a:cubicBezTo>
                    <a:cubicBezTo>
                      <a:pt x="161" y="25"/>
                      <a:pt x="122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639;p45"/>
              <p:cNvSpPr/>
              <p:nvPr/>
            </p:nvSpPr>
            <p:spPr>
              <a:xfrm>
                <a:off x="2257244" y="4155715"/>
                <a:ext cx="11963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8" extrusionOk="0">
                    <a:moveTo>
                      <a:pt x="77" y="0"/>
                    </a:moveTo>
                    <a:cubicBezTo>
                      <a:pt x="39" y="0"/>
                      <a:pt x="0" y="28"/>
                      <a:pt x="0" y="84"/>
                    </a:cubicBezTo>
                    <a:cubicBezTo>
                      <a:pt x="0" y="133"/>
                      <a:pt x="39" y="157"/>
                      <a:pt x="77" y="157"/>
                    </a:cubicBezTo>
                    <a:cubicBezTo>
                      <a:pt x="115" y="157"/>
                      <a:pt x="154" y="133"/>
                      <a:pt x="154" y="84"/>
                    </a:cubicBezTo>
                    <a:cubicBezTo>
                      <a:pt x="154" y="28"/>
                      <a:pt x="115" y="0"/>
                      <a:pt x="7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640;p45"/>
              <p:cNvSpPr/>
              <p:nvPr/>
            </p:nvSpPr>
            <p:spPr>
              <a:xfrm>
                <a:off x="2239920" y="4152452"/>
                <a:ext cx="1305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84" y="1"/>
                    </a:moveTo>
                    <a:cubicBezTo>
                      <a:pt x="42" y="1"/>
                      <a:pt x="0" y="28"/>
                      <a:pt x="0" y="84"/>
                    </a:cubicBezTo>
                    <a:cubicBezTo>
                      <a:pt x="0" y="140"/>
                      <a:pt x="42" y="168"/>
                      <a:pt x="84" y="168"/>
                    </a:cubicBezTo>
                    <a:cubicBezTo>
                      <a:pt x="126" y="168"/>
                      <a:pt x="167" y="140"/>
                      <a:pt x="167" y="84"/>
                    </a:cubicBezTo>
                    <a:cubicBezTo>
                      <a:pt x="167" y="28"/>
                      <a:pt x="126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641;p45"/>
              <p:cNvSpPr/>
              <p:nvPr/>
            </p:nvSpPr>
            <p:spPr>
              <a:xfrm>
                <a:off x="2246368" y="4118892"/>
                <a:ext cx="13129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40"/>
                      <a:pt x="43" y="168"/>
                      <a:pt x="84" y="168"/>
                    </a:cubicBezTo>
                    <a:cubicBezTo>
                      <a:pt x="126" y="168"/>
                      <a:pt x="168" y="140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642;p45"/>
              <p:cNvSpPr/>
              <p:nvPr/>
            </p:nvSpPr>
            <p:spPr>
              <a:xfrm>
                <a:off x="2275655" y="4113143"/>
                <a:ext cx="13051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8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23"/>
                      <a:pt x="46" y="147"/>
                      <a:pt x="84" y="147"/>
                    </a:cubicBezTo>
                    <a:cubicBezTo>
                      <a:pt x="122" y="147"/>
                      <a:pt x="161" y="123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643;p45"/>
              <p:cNvSpPr/>
              <p:nvPr/>
            </p:nvSpPr>
            <p:spPr>
              <a:xfrm>
                <a:off x="2257244" y="4020231"/>
                <a:ext cx="11963" cy="1312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69" extrusionOk="0">
                    <a:moveTo>
                      <a:pt x="77" y="1"/>
                    </a:moveTo>
                    <a:cubicBezTo>
                      <a:pt x="39" y="1"/>
                      <a:pt x="0" y="29"/>
                      <a:pt x="0" y="85"/>
                    </a:cubicBezTo>
                    <a:cubicBezTo>
                      <a:pt x="0" y="140"/>
                      <a:pt x="39" y="168"/>
                      <a:pt x="77" y="168"/>
                    </a:cubicBezTo>
                    <a:cubicBezTo>
                      <a:pt x="115" y="168"/>
                      <a:pt x="154" y="140"/>
                      <a:pt x="154" y="85"/>
                    </a:cubicBezTo>
                    <a:cubicBezTo>
                      <a:pt x="154" y="29"/>
                      <a:pt x="115" y="1"/>
                      <a:pt x="7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644;p45"/>
              <p:cNvSpPr/>
              <p:nvPr/>
            </p:nvSpPr>
            <p:spPr>
              <a:xfrm>
                <a:off x="2285366" y="4081991"/>
                <a:ext cx="12041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8" extrusionOk="0">
                    <a:moveTo>
                      <a:pt x="78" y="1"/>
                    </a:moveTo>
                    <a:cubicBezTo>
                      <a:pt x="39" y="1"/>
                      <a:pt x="1" y="29"/>
                      <a:pt x="1" y="85"/>
                    </a:cubicBezTo>
                    <a:cubicBezTo>
                      <a:pt x="1" y="133"/>
                      <a:pt x="39" y="158"/>
                      <a:pt x="78" y="158"/>
                    </a:cubicBezTo>
                    <a:cubicBezTo>
                      <a:pt x="116" y="158"/>
                      <a:pt x="154" y="133"/>
                      <a:pt x="154" y="85"/>
                    </a:cubicBezTo>
                    <a:cubicBezTo>
                      <a:pt x="154" y="29"/>
                      <a:pt x="116" y="1"/>
                      <a:pt x="7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645;p45"/>
              <p:cNvSpPr/>
              <p:nvPr/>
            </p:nvSpPr>
            <p:spPr>
              <a:xfrm>
                <a:off x="2269130" y="4351871"/>
                <a:ext cx="13129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33"/>
                      <a:pt x="43" y="157"/>
                      <a:pt x="84" y="157"/>
                    </a:cubicBezTo>
                    <a:cubicBezTo>
                      <a:pt x="126" y="157"/>
                      <a:pt x="168" y="133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646;p45"/>
              <p:cNvSpPr/>
              <p:nvPr/>
            </p:nvSpPr>
            <p:spPr>
              <a:xfrm>
                <a:off x="2246368" y="4301997"/>
                <a:ext cx="13129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84" y="0"/>
                    </a:moveTo>
                    <a:cubicBezTo>
                      <a:pt x="43" y="0"/>
                      <a:pt x="1" y="28"/>
                      <a:pt x="1" y="84"/>
                    </a:cubicBezTo>
                    <a:cubicBezTo>
                      <a:pt x="1" y="140"/>
                      <a:pt x="43" y="168"/>
                      <a:pt x="84" y="168"/>
                    </a:cubicBezTo>
                    <a:cubicBezTo>
                      <a:pt x="126" y="168"/>
                      <a:pt x="168" y="140"/>
                      <a:pt x="168" y="84"/>
                    </a:cubicBezTo>
                    <a:cubicBezTo>
                      <a:pt x="168" y="28"/>
                      <a:pt x="126" y="0"/>
                      <a:pt x="8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647;p45"/>
              <p:cNvSpPr/>
              <p:nvPr/>
            </p:nvSpPr>
            <p:spPr>
              <a:xfrm>
                <a:off x="2243105" y="4213124"/>
                <a:ext cx="13129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8" extrusionOk="0">
                    <a:moveTo>
                      <a:pt x="90" y="1"/>
                    </a:moveTo>
                    <a:cubicBezTo>
                      <a:pt x="50" y="1"/>
                      <a:pt x="8" y="29"/>
                      <a:pt x="1" y="84"/>
                    </a:cubicBezTo>
                    <a:cubicBezTo>
                      <a:pt x="1" y="133"/>
                      <a:pt x="43" y="158"/>
                      <a:pt x="85" y="158"/>
                    </a:cubicBezTo>
                    <a:cubicBezTo>
                      <a:pt x="126" y="158"/>
                      <a:pt x="168" y="133"/>
                      <a:pt x="168" y="84"/>
                    </a:cubicBezTo>
                    <a:cubicBezTo>
                      <a:pt x="168" y="29"/>
                      <a:pt x="130" y="1"/>
                      <a:pt x="9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648;p45"/>
              <p:cNvSpPr/>
              <p:nvPr/>
            </p:nvSpPr>
            <p:spPr>
              <a:xfrm>
                <a:off x="2275655" y="4224777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5"/>
                      <a:pt x="0" y="74"/>
                    </a:cubicBezTo>
                    <a:cubicBezTo>
                      <a:pt x="7" y="116"/>
                      <a:pt x="46" y="137"/>
                      <a:pt x="84" y="137"/>
                    </a:cubicBezTo>
                    <a:cubicBezTo>
                      <a:pt x="122" y="137"/>
                      <a:pt x="161" y="116"/>
                      <a:pt x="168" y="74"/>
                    </a:cubicBezTo>
                    <a:cubicBezTo>
                      <a:pt x="161" y="25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649;p45"/>
              <p:cNvSpPr/>
              <p:nvPr/>
            </p:nvSpPr>
            <p:spPr>
              <a:xfrm>
                <a:off x="2296242" y="4230992"/>
                <a:ext cx="13051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7" extrusionOk="0">
                    <a:moveTo>
                      <a:pt x="84" y="1"/>
                    </a:moveTo>
                    <a:cubicBezTo>
                      <a:pt x="46" y="1"/>
                      <a:pt x="7" y="22"/>
                      <a:pt x="0" y="64"/>
                    </a:cubicBezTo>
                    <a:cubicBezTo>
                      <a:pt x="7" y="112"/>
                      <a:pt x="46" y="137"/>
                      <a:pt x="84" y="137"/>
                    </a:cubicBezTo>
                    <a:cubicBezTo>
                      <a:pt x="122" y="137"/>
                      <a:pt x="161" y="112"/>
                      <a:pt x="168" y="64"/>
                    </a:cubicBezTo>
                    <a:cubicBezTo>
                      <a:pt x="161" y="22"/>
                      <a:pt x="122" y="1"/>
                      <a:pt x="8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650;p45"/>
              <p:cNvSpPr/>
              <p:nvPr/>
            </p:nvSpPr>
            <p:spPr>
              <a:xfrm>
                <a:off x="2301680" y="4208541"/>
                <a:ext cx="543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53" extrusionOk="0">
                    <a:moveTo>
                      <a:pt x="35" y="0"/>
                    </a:moveTo>
                    <a:cubicBezTo>
                      <a:pt x="21" y="0"/>
                      <a:pt x="7" y="11"/>
                      <a:pt x="0" y="32"/>
                    </a:cubicBezTo>
                    <a:cubicBezTo>
                      <a:pt x="7" y="46"/>
                      <a:pt x="21" y="53"/>
                      <a:pt x="35" y="53"/>
                    </a:cubicBezTo>
                    <a:cubicBezTo>
                      <a:pt x="49" y="53"/>
                      <a:pt x="63" y="46"/>
                      <a:pt x="70" y="32"/>
                    </a:cubicBezTo>
                    <a:cubicBezTo>
                      <a:pt x="63" y="11"/>
                      <a:pt x="49" y="0"/>
                      <a:pt x="3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651;p45"/>
              <p:cNvSpPr/>
              <p:nvPr/>
            </p:nvSpPr>
            <p:spPr>
              <a:xfrm>
                <a:off x="2300592" y="4123708"/>
                <a:ext cx="4350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1"/>
                    </a:moveTo>
                    <a:cubicBezTo>
                      <a:pt x="14" y="1"/>
                      <a:pt x="0" y="8"/>
                      <a:pt x="0" y="22"/>
                    </a:cubicBezTo>
                    <a:cubicBezTo>
                      <a:pt x="0" y="36"/>
                      <a:pt x="14" y="43"/>
                      <a:pt x="28" y="43"/>
                    </a:cubicBezTo>
                    <a:cubicBezTo>
                      <a:pt x="42" y="43"/>
                      <a:pt x="56" y="36"/>
                      <a:pt x="56" y="22"/>
                    </a:cubicBezTo>
                    <a:cubicBezTo>
                      <a:pt x="56" y="8"/>
                      <a:pt x="42" y="1"/>
                      <a:pt x="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652;p45"/>
              <p:cNvSpPr/>
              <p:nvPr/>
            </p:nvSpPr>
            <p:spPr>
              <a:xfrm>
                <a:off x="2253981" y="4189042"/>
                <a:ext cx="442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57" h="53" extrusionOk="0">
                    <a:moveTo>
                      <a:pt x="34" y="0"/>
                    </a:moveTo>
                    <a:cubicBezTo>
                      <a:pt x="21" y="0"/>
                      <a:pt x="7" y="11"/>
                      <a:pt x="0" y="32"/>
                    </a:cubicBezTo>
                    <a:cubicBezTo>
                      <a:pt x="7" y="46"/>
                      <a:pt x="21" y="53"/>
                      <a:pt x="34" y="53"/>
                    </a:cubicBezTo>
                    <a:cubicBezTo>
                      <a:pt x="46" y="53"/>
                      <a:pt x="56" y="46"/>
                      <a:pt x="56" y="32"/>
                    </a:cubicBezTo>
                    <a:cubicBezTo>
                      <a:pt x="56" y="11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653;p45"/>
              <p:cNvSpPr/>
              <p:nvPr/>
            </p:nvSpPr>
            <p:spPr>
              <a:xfrm>
                <a:off x="2300592" y="4309066"/>
                <a:ext cx="4350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0"/>
                    </a:moveTo>
                    <a:cubicBezTo>
                      <a:pt x="14" y="0"/>
                      <a:pt x="0" y="7"/>
                      <a:pt x="0" y="21"/>
                    </a:cubicBezTo>
                    <a:cubicBezTo>
                      <a:pt x="0" y="35"/>
                      <a:pt x="14" y="42"/>
                      <a:pt x="28" y="42"/>
                    </a:cubicBezTo>
                    <a:cubicBezTo>
                      <a:pt x="42" y="42"/>
                      <a:pt x="56" y="35"/>
                      <a:pt x="56" y="21"/>
                    </a:cubicBezTo>
                    <a:cubicBezTo>
                      <a:pt x="56" y="7"/>
                      <a:pt x="42" y="0"/>
                      <a:pt x="2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654;p45"/>
              <p:cNvSpPr/>
              <p:nvPr/>
            </p:nvSpPr>
            <p:spPr>
              <a:xfrm>
                <a:off x="2238832" y="3974785"/>
                <a:ext cx="78073" cy="1025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32" extrusionOk="0">
                    <a:moveTo>
                      <a:pt x="1004" y="0"/>
                    </a:moveTo>
                    <a:cubicBezTo>
                      <a:pt x="1003" y="1"/>
                      <a:pt x="1002" y="2"/>
                      <a:pt x="999" y="3"/>
                    </a:cubicBezTo>
                    <a:lnTo>
                      <a:pt x="999" y="3"/>
                    </a:lnTo>
                    <a:cubicBezTo>
                      <a:pt x="1001" y="2"/>
                      <a:pt x="1003" y="1"/>
                      <a:pt x="1004" y="0"/>
                    </a:cubicBezTo>
                    <a:close/>
                    <a:moveTo>
                      <a:pt x="0" y="14"/>
                    </a:moveTo>
                    <a:cubicBezTo>
                      <a:pt x="27" y="26"/>
                      <a:pt x="65" y="41"/>
                      <a:pt x="110" y="55"/>
                    </a:cubicBezTo>
                    <a:lnTo>
                      <a:pt x="110" y="55"/>
                    </a:lnTo>
                    <a:cubicBezTo>
                      <a:pt x="75" y="43"/>
                      <a:pt x="38" y="30"/>
                      <a:pt x="0" y="14"/>
                    </a:cubicBezTo>
                    <a:close/>
                    <a:moveTo>
                      <a:pt x="999" y="3"/>
                    </a:moveTo>
                    <a:cubicBezTo>
                      <a:pt x="848" y="91"/>
                      <a:pt x="681" y="121"/>
                      <a:pt x="526" y="121"/>
                    </a:cubicBezTo>
                    <a:cubicBezTo>
                      <a:pt x="365" y="121"/>
                      <a:pt x="216" y="89"/>
                      <a:pt x="110" y="55"/>
                    </a:cubicBezTo>
                    <a:lnTo>
                      <a:pt x="110" y="55"/>
                    </a:lnTo>
                    <a:cubicBezTo>
                      <a:pt x="275" y="111"/>
                      <a:pt x="416" y="131"/>
                      <a:pt x="536" y="131"/>
                    </a:cubicBezTo>
                    <a:cubicBezTo>
                      <a:pt x="812" y="131"/>
                      <a:pt x="966" y="24"/>
                      <a:pt x="999" y="3"/>
                    </a:cubicBezTo>
                    <a:close/>
                  </a:path>
                </a:pathLst>
              </a:custGeom>
              <a:solidFill>
                <a:srgbClr val="A10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655;p45"/>
              <p:cNvSpPr/>
              <p:nvPr/>
            </p:nvSpPr>
            <p:spPr>
              <a:xfrm>
                <a:off x="2388377" y="3829513"/>
                <a:ext cx="228705" cy="59429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7650" extrusionOk="0">
                    <a:moveTo>
                      <a:pt x="1353" y="1"/>
                    </a:moveTo>
                    <a:lnTo>
                      <a:pt x="1116" y="238"/>
                    </a:lnTo>
                    <a:cubicBezTo>
                      <a:pt x="1562" y="545"/>
                      <a:pt x="0" y="7045"/>
                      <a:pt x="391" y="7394"/>
                    </a:cubicBezTo>
                    <a:cubicBezTo>
                      <a:pt x="577" y="7581"/>
                      <a:pt x="806" y="7649"/>
                      <a:pt x="1047" y="7649"/>
                    </a:cubicBezTo>
                    <a:cubicBezTo>
                      <a:pt x="1147" y="7649"/>
                      <a:pt x="1250" y="7637"/>
                      <a:pt x="1353" y="7617"/>
                    </a:cubicBezTo>
                    <a:lnTo>
                      <a:pt x="1562" y="7394"/>
                    </a:lnTo>
                    <a:cubicBezTo>
                      <a:pt x="1645" y="7201"/>
                      <a:pt x="2573" y="570"/>
                      <a:pt x="2931" y="570"/>
                    </a:cubicBezTo>
                    <a:cubicBezTo>
                      <a:pt x="2935" y="570"/>
                      <a:pt x="2939" y="571"/>
                      <a:pt x="2943" y="573"/>
                    </a:cubicBezTo>
                    <a:cubicBezTo>
                      <a:pt x="2720" y="182"/>
                      <a:pt x="2427" y="112"/>
                      <a:pt x="1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656;p45"/>
              <p:cNvSpPr/>
              <p:nvPr/>
            </p:nvSpPr>
            <p:spPr>
              <a:xfrm>
                <a:off x="2469714" y="3838058"/>
                <a:ext cx="174247" cy="50107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645" extrusionOk="0">
                    <a:moveTo>
                      <a:pt x="613" y="1"/>
                    </a:moveTo>
                    <a:cubicBezTo>
                      <a:pt x="237" y="1"/>
                      <a:pt x="0" y="120"/>
                      <a:pt x="362" y="435"/>
                    </a:cubicBezTo>
                    <a:cubicBezTo>
                      <a:pt x="353" y="272"/>
                      <a:pt x="490" y="210"/>
                      <a:pt x="674" y="210"/>
                    </a:cubicBezTo>
                    <a:cubicBezTo>
                      <a:pt x="1042" y="210"/>
                      <a:pt x="1594" y="458"/>
                      <a:pt x="1520" y="644"/>
                    </a:cubicBezTo>
                    <a:cubicBezTo>
                      <a:pt x="2242" y="331"/>
                      <a:pt x="1237" y="1"/>
                      <a:pt x="6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657;p45"/>
              <p:cNvSpPr/>
              <p:nvPr/>
            </p:nvSpPr>
            <p:spPr>
              <a:xfrm>
                <a:off x="2397389" y="3879387"/>
                <a:ext cx="202292" cy="550087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7081" extrusionOk="0">
                    <a:moveTo>
                      <a:pt x="1098" y="1"/>
                    </a:moveTo>
                    <a:cubicBezTo>
                      <a:pt x="1098" y="1"/>
                      <a:pt x="107" y="6431"/>
                      <a:pt x="107" y="6431"/>
                    </a:cubicBezTo>
                    <a:cubicBezTo>
                      <a:pt x="0" y="6707"/>
                      <a:pt x="555" y="7081"/>
                      <a:pt x="1005" y="7081"/>
                    </a:cubicBezTo>
                    <a:cubicBezTo>
                      <a:pt x="1259" y="7081"/>
                      <a:pt x="1480" y="6962"/>
                      <a:pt x="1530" y="6640"/>
                    </a:cubicBezTo>
                    <a:lnTo>
                      <a:pt x="2604" y="252"/>
                    </a:lnTo>
                    <a:lnTo>
                      <a:pt x="2604" y="252"/>
                    </a:lnTo>
                    <a:cubicBezTo>
                      <a:pt x="2522" y="276"/>
                      <a:pt x="2439" y="294"/>
                      <a:pt x="2356" y="306"/>
                    </a:cubicBezTo>
                    <a:lnTo>
                      <a:pt x="2356" y="306"/>
                    </a:lnTo>
                    <a:lnTo>
                      <a:pt x="1328" y="139"/>
                    </a:lnTo>
                    <a:lnTo>
                      <a:pt x="1328" y="139"/>
                    </a:lnTo>
                    <a:cubicBezTo>
                      <a:pt x="1571" y="260"/>
                      <a:pt x="1839" y="323"/>
                      <a:pt x="2111" y="323"/>
                    </a:cubicBezTo>
                    <a:cubicBezTo>
                      <a:pt x="2192" y="323"/>
                      <a:pt x="2274" y="317"/>
                      <a:pt x="2356" y="306"/>
                    </a:cubicBezTo>
                    <a:lnTo>
                      <a:pt x="2356" y="306"/>
                    </a:lnTo>
                    <a:lnTo>
                      <a:pt x="2451" y="321"/>
                    </a:lnTo>
                    <a:lnTo>
                      <a:pt x="1418" y="6626"/>
                    </a:lnTo>
                    <a:cubicBezTo>
                      <a:pt x="1418" y="6626"/>
                      <a:pt x="1430" y="6975"/>
                      <a:pt x="977" y="6975"/>
                    </a:cubicBezTo>
                    <a:cubicBezTo>
                      <a:pt x="925" y="6975"/>
                      <a:pt x="868" y="6971"/>
                      <a:pt x="805" y="6961"/>
                    </a:cubicBezTo>
                    <a:cubicBezTo>
                      <a:pt x="177" y="6863"/>
                      <a:pt x="219" y="6431"/>
                      <a:pt x="219" y="6431"/>
                    </a:cubicBezTo>
                    <a:lnTo>
                      <a:pt x="1251" y="126"/>
                    </a:lnTo>
                    <a:lnTo>
                      <a:pt x="1328" y="139"/>
                    </a:lnTo>
                    <a:lnTo>
                      <a:pt x="1328" y="139"/>
                    </a:lnTo>
                    <a:cubicBezTo>
                      <a:pt x="1248" y="99"/>
                      <a:pt x="1171" y="53"/>
                      <a:pt x="10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658;p45"/>
              <p:cNvSpPr/>
              <p:nvPr/>
            </p:nvSpPr>
            <p:spPr>
              <a:xfrm>
                <a:off x="2420772" y="3820346"/>
                <a:ext cx="266149" cy="94232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1213" extrusionOk="0">
                    <a:moveTo>
                      <a:pt x="1227" y="223"/>
                    </a:moveTo>
                    <a:cubicBezTo>
                      <a:pt x="1864" y="223"/>
                      <a:pt x="2957" y="596"/>
                      <a:pt x="2080" y="900"/>
                    </a:cubicBezTo>
                    <a:cubicBezTo>
                      <a:pt x="1962" y="948"/>
                      <a:pt x="1838" y="972"/>
                      <a:pt x="1716" y="972"/>
                    </a:cubicBezTo>
                    <a:cubicBezTo>
                      <a:pt x="1448" y="972"/>
                      <a:pt x="1188" y="860"/>
                      <a:pt x="1006" y="649"/>
                    </a:cubicBezTo>
                    <a:cubicBezTo>
                      <a:pt x="656" y="339"/>
                      <a:pt x="870" y="223"/>
                      <a:pt x="1227" y="223"/>
                    </a:cubicBezTo>
                    <a:close/>
                    <a:moveTo>
                      <a:pt x="1130" y="0"/>
                    </a:moveTo>
                    <a:cubicBezTo>
                      <a:pt x="255" y="0"/>
                      <a:pt x="1" y="542"/>
                      <a:pt x="1536" y="1207"/>
                    </a:cubicBezTo>
                    <a:cubicBezTo>
                      <a:pt x="1574" y="1210"/>
                      <a:pt x="1615" y="1212"/>
                      <a:pt x="1659" y="1212"/>
                    </a:cubicBezTo>
                    <a:cubicBezTo>
                      <a:pt x="2299" y="1212"/>
                      <a:pt x="3425" y="837"/>
                      <a:pt x="2498" y="328"/>
                    </a:cubicBezTo>
                    <a:cubicBezTo>
                      <a:pt x="1990" y="99"/>
                      <a:pt x="1503" y="0"/>
                      <a:pt x="1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659;p45"/>
              <p:cNvSpPr/>
              <p:nvPr/>
            </p:nvSpPr>
            <p:spPr>
              <a:xfrm>
                <a:off x="2437785" y="3825706"/>
                <a:ext cx="212002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80" extrusionOk="0">
                    <a:moveTo>
                      <a:pt x="1030" y="48"/>
                    </a:moveTo>
                    <a:cubicBezTo>
                      <a:pt x="1702" y="48"/>
                      <a:pt x="2728" y="383"/>
                      <a:pt x="2265" y="761"/>
                    </a:cubicBezTo>
                    <a:lnTo>
                      <a:pt x="2251" y="761"/>
                    </a:lnTo>
                    <a:cubicBezTo>
                      <a:pt x="1974" y="935"/>
                      <a:pt x="1732" y="989"/>
                      <a:pt x="1541" y="989"/>
                    </a:cubicBezTo>
                    <a:cubicBezTo>
                      <a:pt x="1242" y="989"/>
                      <a:pt x="1066" y="859"/>
                      <a:pt x="1066" y="859"/>
                    </a:cubicBezTo>
                    <a:cubicBezTo>
                      <a:pt x="174" y="267"/>
                      <a:pt x="486" y="48"/>
                      <a:pt x="1030" y="48"/>
                    </a:cubicBezTo>
                    <a:close/>
                    <a:moveTo>
                      <a:pt x="842" y="0"/>
                    </a:moveTo>
                    <a:cubicBezTo>
                      <a:pt x="278" y="0"/>
                      <a:pt x="1" y="222"/>
                      <a:pt x="996" y="929"/>
                    </a:cubicBezTo>
                    <a:cubicBezTo>
                      <a:pt x="996" y="929"/>
                      <a:pt x="1204" y="1079"/>
                      <a:pt x="1550" y="1079"/>
                    </a:cubicBezTo>
                    <a:cubicBezTo>
                      <a:pt x="1771" y="1079"/>
                      <a:pt x="2048" y="1018"/>
                      <a:pt x="2363" y="817"/>
                    </a:cubicBezTo>
                    <a:cubicBezTo>
                      <a:pt x="2489" y="733"/>
                      <a:pt x="2516" y="580"/>
                      <a:pt x="2433" y="468"/>
                    </a:cubicBezTo>
                    <a:cubicBezTo>
                      <a:pt x="2485" y="283"/>
                      <a:pt x="1480" y="0"/>
                      <a:pt x="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660;p45"/>
              <p:cNvSpPr/>
              <p:nvPr/>
            </p:nvSpPr>
            <p:spPr>
              <a:xfrm>
                <a:off x="2425200" y="3824153"/>
                <a:ext cx="61837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796" h="698" extrusionOk="0">
                    <a:moveTo>
                      <a:pt x="795" y="0"/>
                    </a:moveTo>
                    <a:lnTo>
                      <a:pt x="795" y="0"/>
                    </a:lnTo>
                    <a:cubicBezTo>
                      <a:pt x="795" y="0"/>
                      <a:pt x="0" y="42"/>
                      <a:pt x="781" y="698"/>
                    </a:cubicBezTo>
                    <a:cubicBezTo>
                      <a:pt x="781" y="684"/>
                      <a:pt x="223" y="154"/>
                      <a:pt x="7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661;p45"/>
              <p:cNvSpPr/>
              <p:nvPr/>
            </p:nvSpPr>
            <p:spPr>
              <a:xfrm>
                <a:off x="2413236" y="4000732"/>
                <a:ext cx="147446" cy="434648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595" extrusionOk="0">
                    <a:moveTo>
                      <a:pt x="1145" y="5022"/>
                    </a:moveTo>
                    <a:cubicBezTo>
                      <a:pt x="1145" y="5594"/>
                      <a:pt x="1" y="5315"/>
                      <a:pt x="85" y="4855"/>
                    </a:cubicBezTo>
                    <a:lnTo>
                      <a:pt x="838" y="182"/>
                    </a:lnTo>
                    <a:cubicBezTo>
                      <a:pt x="1214" y="1"/>
                      <a:pt x="1689" y="196"/>
                      <a:pt x="1898" y="3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BA42"/>
                  </a:gs>
                  <a:gs pos="100000">
                    <a:srgbClr val="B87707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662;p45"/>
              <p:cNvSpPr/>
              <p:nvPr/>
            </p:nvSpPr>
            <p:spPr>
              <a:xfrm>
                <a:off x="2452235" y="4018056"/>
                <a:ext cx="109536" cy="398369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128" extrusionOk="0">
                    <a:moveTo>
                      <a:pt x="1145" y="1"/>
                    </a:moveTo>
                    <a:lnTo>
                      <a:pt x="824" y="168"/>
                    </a:lnTo>
                    <a:cubicBezTo>
                      <a:pt x="810" y="168"/>
                      <a:pt x="1" y="5092"/>
                      <a:pt x="1" y="5092"/>
                    </a:cubicBezTo>
                    <a:cubicBezTo>
                      <a:pt x="78" y="5117"/>
                      <a:pt x="148" y="5128"/>
                      <a:pt x="211" y="5128"/>
                    </a:cubicBezTo>
                    <a:cubicBezTo>
                      <a:pt x="537" y="5128"/>
                      <a:pt x="678" y="4846"/>
                      <a:pt x="643" y="4799"/>
                    </a:cubicBezTo>
                    <a:lnTo>
                      <a:pt x="1410" y="140"/>
                    </a:lnTo>
                    <a:cubicBezTo>
                      <a:pt x="1326" y="85"/>
                      <a:pt x="1242" y="29"/>
                      <a:pt x="114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663;p45"/>
              <p:cNvSpPr/>
              <p:nvPr/>
            </p:nvSpPr>
            <p:spPr>
              <a:xfrm>
                <a:off x="2478259" y="4008501"/>
                <a:ext cx="82424" cy="2447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15" extrusionOk="0">
                    <a:moveTo>
                      <a:pt x="276" y="0"/>
                    </a:moveTo>
                    <a:cubicBezTo>
                      <a:pt x="168" y="0"/>
                      <a:pt x="70" y="20"/>
                      <a:pt x="1" y="68"/>
                    </a:cubicBezTo>
                    <a:cubicBezTo>
                      <a:pt x="191" y="220"/>
                      <a:pt x="524" y="314"/>
                      <a:pt x="779" y="314"/>
                    </a:cubicBezTo>
                    <a:cubicBezTo>
                      <a:pt x="897" y="314"/>
                      <a:pt x="999" y="294"/>
                      <a:pt x="1061" y="249"/>
                    </a:cubicBezTo>
                    <a:cubicBezTo>
                      <a:pt x="1029" y="176"/>
                      <a:pt x="604" y="0"/>
                      <a:pt x="276" y="0"/>
                    </a:cubicBezTo>
                    <a:close/>
                  </a:path>
                </a:pathLst>
              </a:custGeom>
              <a:solidFill>
                <a:srgbClr val="F9C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664;p45"/>
              <p:cNvSpPr/>
              <p:nvPr/>
            </p:nvSpPr>
            <p:spPr>
              <a:xfrm>
                <a:off x="2512985" y="4009433"/>
                <a:ext cx="47699" cy="2416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11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56" y="0"/>
                      <a:pt x="167" y="182"/>
                      <a:pt x="0" y="265"/>
                    </a:cubicBezTo>
                    <a:cubicBezTo>
                      <a:pt x="91" y="296"/>
                      <a:pt x="184" y="310"/>
                      <a:pt x="275" y="310"/>
                    </a:cubicBezTo>
                    <a:cubicBezTo>
                      <a:pt x="394" y="310"/>
                      <a:pt x="511" y="285"/>
                      <a:pt x="614" y="237"/>
                    </a:cubicBezTo>
                    <a:cubicBezTo>
                      <a:pt x="446" y="126"/>
                      <a:pt x="265" y="42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665;p45"/>
              <p:cNvSpPr/>
              <p:nvPr/>
            </p:nvSpPr>
            <p:spPr>
              <a:xfrm>
                <a:off x="2478259" y="4009044"/>
                <a:ext cx="82424" cy="1996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57" extrusionOk="0">
                    <a:moveTo>
                      <a:pt x="355" y="1"/>
                    </a:moveTo>
                    <a:cubicBezTo>
                      <a:pt x="241" y="1"/>
                      <a:pt x="121" y="21"/>
                      <a:pt x="1" y="75"/>
                    </a:cubicBezTo>
                    <a:lnTo>
                      <a:pt x="29" y="75"/>
                    </a:lnTo>
                    <a:cubicBezTo>
                      <a:pt x="42" y="48"/>
                      <a:pt x="107" y="37"/>
                      <a:pt x="197" y="37"/>
                    </a:cubicBezTo>
                    <a:cubicBezTo>
                      <a:pt x="482" y="37"/>
                      <a:pt x="1026" y="151"/>
                      <a:pt x="1047" y="256"/>
                    </a:cubicBezTo>
                    <a:lnTo>
                      <a:pt x="1061" y="242"/>
                    </a:lnTo>
                    <a:cubicBezTo>
                      <a:pt x="1061" y="242"/>
                      <a:pt x="744" y="1"/>
                      <a:pt x="35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666;p45"/>
              <p:cNvSpPr/>
              <p:nvPr/>
            </p:nvSpPr>
            <p:spPr>
              <a:xfrm>
                <a:off x="2419762" y="3969347"/>
                <a:ext cx="79161" cy="419421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5399" extrusionOk="0">
                    <a:moveTo>
                      <a:pt x="1019" y="0"/>
                    </a:moveTo>
                    <a:lnTo>
                      <a:pt x="1" y="5259"/>
                    </a:lnTo>
                    <a:cubicBezTo>
                      <a:pt x="56" y="5357"/>
                      <a:pt x="196" y="5398"/>
                      <a:pt x="293" y="5343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667;p45"/>
              <p:cNvSpPr/>
              <p:nvPr/>
            </p:nvSpPr>
            <p:spPr>
              <a:xfrm>
                <a:off x="2476006" y="4374244"/>
                <a:ext cx="19810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33" extrusionOk="0">
                    <a:moveTo>
                      <a:pt x="127" y="1"/>
                    </a:moveTo>
                    <a:cubicBezTo>
                      <a:pt x="75" y="1"/>
                      <a:pt x="22" y="33"/>
                      <a:pt x="16" y="103"/>
                    </a:cubicBezTo>
                    <a:cubicBezTo>
                      <a:pt x="1" y="186"/>
                      <a:pt x="64" y="233"/>
                      <a:pt x="127" y="233"/>
                    </a:cubicBezTo>
                    <a:cubicBezTo>
                      <a:pt x="180" y="233"/>
                      <a:pt x="233" y="200"/>
                      <a:pt x="239" y="131"/>
                    </a:cubicBezTo>
                    <a:cubicBezTo>
                      <a:pt x="254" y="47"/>
                      <a:pt x="191" y="1"/>
                      <a:pt x="12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668;p45"/>
              <p:cNvSpPr/>
              <p:nvPr/>
            </p:nvSpPr>
            <p:spPr>
              <a:xfrm>
                <a:off x="2453244" y="4295160"/>
                <a:ext cx="20897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33" extrusionOk="0">
                    <a:moveTo>
                      <a:pt x="139" y="0"/>
                    </a:moveTo>
                    <a:cubicBezTo>
                      <a:pt x="85" y="0"/>
                      <a:pt x="29" y="33"/>
                      <a:pt x="16" y="102"/>
                    </a:cubicBezTo>
                    <a:cubicBezTo>
                      <a:pt x="1" y="186"/>
                      <a:pt x="64" y="232"/>
                      <a:pt x="130" y="232"/>
                    </a:cubicBezTo>
                    <a:cubicBezTo>
                      <a:pt x="184" y="232"/>
                      <a:pt x="240" y="200"/>
                      <a:pt x="253" y="130"/>
                    </a:cubicBezTo>
                    <a:cubicBezTo>
                      <a:pt x="268" y="47"/>
                      <a:pt x="205" y="0"/>
                      <a:pt x="13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669;p45"/>
              <p:cNvSpPr/>
              <p:nvPr/>
            </p:nvSpPr>
            <p:spPr>
              <a:xfrm>
                <a:off x="2503662" y="4208152"/>
                <a:ext cx="19111" cy="1693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18" extrusionOk="0">
                    <a:moveTo>
                      <a:pt x="121" y="1"/>
                    </a:moveTo>
                    <a:cubicBezTo>
                      <a:pt x="70" y="1"/>
                      <a:pt x="21" y="30"/>
                      <a:pt x="9" y="93"/>
                    </a:cubicBezTo>
                    <a:cubicBezTo>
                      <a:pt x="1" y="170"/>
                      <a:pt x="63" y="218"/>
                      <a:pt x="126" y="218"/>
                    </a:cubicBezTo>
                    <a:cubicBezTo>
                      <a:pt x="176" y="218"/>
                      <a:pt x="227" y="188"/>
                      <a:pt x="246" y="121"/>
                    </a:cubicBezTo>
                    <a:cubicBezTo>
                      <a:pt x="246" y="44"/>
                      <a:pt x="182" y="1"/>
                      <a:pt x="12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670;p45"/>
              <p:cNvSpPr/>
              <p:nvPr/>
            </p:nvSpPr>
            <p:spPr>
              <a:xfrm>
                <a:off x="2477094" y="4108171"/>
                <a:ext cx="20276" cy="18567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39" extrusionOk="0">
                    <a:moveTo>
                      <a:pt x="127" y="0"/>
                    </a:moveTo>
                    <a:cubicBezTo>
                      <a:pt x="77" y="0"/>
                      <a:pt x="28" y="30"/>
                      <a:pt x="16" y="96"/>
                    </a:cubicBezTo>
                    <a:cubicBezTo>
                      <a:pt x="0" y="189"/>
                      <a:pt x="66" y="239"/>
                      <a:pt x="133" y="239"/>
                    </a:cubicBezTo>
                    <a:cubicBezTo>
                      <a:pt x="186" y="239"/>
                      <a:pt x="240" y="207"/>
                      <a:pt x="253" y="138"/>
                    </a:cubicBezTo>
                    <a:cubicBezTo>
                      <a:pt x="261" y="51"/>
                      <a:pt x="192" y="0"/>
                      <a:pt x="12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671;p45"/>
              <p:cNvSpPr/>
              <p:nvPr/>
            </p:nvSpPr>
            <p:spPr>
              <a:xfrm>
                <a:off x="2513917" y="4086497"/>
                <a:ext cx="19810" cy="1825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35" extrusionOk="0">
                    <a:moveTo>
                      <a:pt x="120" y="0"/>
                    </a:moveTo>
                    <a:cubicBezTo>
                      <a:pt x="70" y="0"/>
                      <a:pt x="22" y="30"/>
                      <a:pt x="16" y="96"/>
                    </a:cubicBezTo>
                    <a:cubicBezTo>
                      <a:pt x="0" y="183"/>
                      <a:pt x="70" y="234"/>
                      <a:pt x="135" y="234"/>
                    </a:cubicBezTo>
                    <a:cubicBezTo>
                      <a:pt x="185" y="234"/>
                      <a:pt x="233" y="205"/>
                      <a:pt x="239" y="138"/>
                    </a:cubicBezTo>
                    <a:cubicBezTo>
                      <a:pt x="255" y="51"/>
                      <a:pt x="186" y="0"/>
                      <a:pt x="12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672;p45"/>
              <p:cNvSpPr/>
              <p:nvPr/>
            </p:nvSpPr>
            <p:spPr>
              <a:xfrm>
                <a:off x="2524715" y="4051771"/>
                <a:ext cx="19887" cy="1833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6" extrusionOk="0">
                    <a:moveTo>
                      <a:pt x="121" y="1"/>
                    </a:moveTo>
                    <a:cubicBezTo>
                      <a:pt x="70" y="1"/>
                      <a:pt x="23" y="31"/>
                      <a:pt x="16" y="97"/>
                    </a:cubicBezTo>
                    <a:cubicBezTo>
                      <a:pt x="1" y="184"/>
                      <a:pt x="66" y="235"/>
                      <a:pt x="130" y="235"/>
                    </a:cubicBezTo>
                    <a:cubicBezTo>
                      <a:pt x="179" y="235"/>
                      <a:pt x="228" y="205"/>
                      <a:pt x="240" y="139"/>
                    </a:cubicBezTo>
                    <a:cubicBezTo>
                      <a:pt x="255" y="52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673;p45"/>
              <p:cNvSpPr/>
              <p:nvPr/>
            </p:nvSpPr>
            <p:spPr>
              <a:xfrm>
                <a:off x="2485717" y="4026834"/>
                <a:ext cx="19887" cy="1833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6" extrusionOk="0">
                    <a:moveTo>
                      <a:pt x="126" y="1"/>
                    </a:moveTo>
                    <a:cubicBezTo>
                      <a:pt x="77" y="1"/>
                      <a:pt x="28" y="31"/>
                      <a:pt x="16" y="97"/>
                    </a:cubicBezTo>
                    <a:cubicBezTo>
                      <a:pt x="1" y="184"/>
                      <a:pt x="70" y="235"/>
                      <a:pt x="135" y="235"/>
                    </a:cubicBezTo>
                    <a:cubicBezTo>
                      <a:pt x="186" y="235"/>
                      <a:pt x="233" y="205"/>
                      <a:pt x="240" y="139"/>
                    </a:cubicBezTo>
                    <a:cubicBezTo>
                      <a:pt x="255" y="52"/>
                      <a:pt x="190" y="1"/>
                      <a:pt x="126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674;p45"/>
              <p:cNvSpPr/>
              <p:nvPr/>
            </p:nvSpPr>
            <p:spPr>
              <a:xfrm>
                <a:off x="2458682" y="4351482"/>
                <a:ext cx="20276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33" extrusionOk="0">
                    <a:moveTo>
                      <a:pt x="134" y="1"/>
                    </a:moveTo>
                    <a:cubicBezTo>
                      <a:pt x="81" y="1"/>
                      <a:pt x="28" y="33"/>
                      <a:pt x="16" y="103"/>
                    </a:cubicBezTo>
                    <a:cubicBezTo>
                      <a:pt x="0" y="186"/>
                      <a:pt x="64" y="233"/>
                      <a:pt x="129" y="233"/>
                    </a:cubicBezTo>
                    <a:cubicBezTo>
                      <a:pt x="184" y="233"/>
                      <a:pt x="240" y="200"/>
                      <a:pt x="253" y="131"/>
                    </a:cubicBezTo>
                    <a:cubicBezTo>
                      <a:pt x="260" y="47"/>
                      <a:pt x="198" y="1"/>
                      <a:pt x="13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675;p45"/>
              <p:cNvSpPr/>
              <p:nvPr/>
            </p:nvSpPr>
            <p:spPr>
              <a:xfrm>
                <a:off x="2438173" y="4372690"/>
                <a:ext cx="1312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8" extrusionOk="0">
                    <a:moveTo>
                      <a:pt x="87" y="0"/>
                    </a:moveTo>
                    <a:cubicBezTo>
                      <a:pt x="51" y="0"/>
                      <a:pt x="14" y="22"/>
                      <a:pt x="1" y="67"/>
                    </a:cubicBezTo>
                    <a:cubicBezTo>
                      <a:pt x="1" y="119"/>
                      <a:pt x="41" y="147"/>
                      <a:pt x="82" y="147"/>
                    </a:cubicBezTo>
                    <a:cubicBezTo>
                      <a:pt x="118" y="147"/>
                      <a:pt x="155" y="126"/>
                      <a:pt x="168" y="81"/>
                    </a:cubicBezTo>
                    <a:cubicBezTo>
                      <a:pt x="168" y="29"/>
                      <a:pt x="128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676;p45"/>
              <p:cNvSpPr/>
              <p:nvPr/>
            </p:nvSpPr>
            <p:spPr>
              <a:xfrm>
                <a:off x="2451691" y="4329963"/>
                <a:ext cx="13750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0" extrusionOk="0">
                    <a:moveTo>
                      <a:pt x="88" y="1"/>
                    </a:moveTo>
                    <a:cubicBezTo>
                      <a:pt x="52" y="1"/>
                      <a:pt x="14" y="23"/>
                      <a:pt x="8" y="73"/>
                    </a:cubicBezTo>
                    <a:cubicBezTo>
                      <a:pt x="0" y="127"/>
                      <a:pt x="43" y="159"/>
                      <a:pt x="86" y="159"/>
                    </a:cubicBezTo>
                    <a:cubicBezTo>
                      <a:pt x="120" y="159"/>
                      <a:pt x="155" y="137"/>
                      <a:pt x="161" y="87"/>
                    </a:cubicBezTo>
                    <a:cubicBezTo>
                      <a:pt x="177" y="33"/>
                      <a:pt x="133" y="1"/>
                      <a:pt x="8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677;p45"/>
              <p:cNvSpPr/>
              <p:nvPr/>
            </p:nvSpPr>
            <p:spPr>
              <a:xfrm>
                <a:off x="2486805" y="4311630"/>
                <a:ext cx="13828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1" extrusionOk="0">
                    <a:moveTo>
                      <a:pt x="89" y="1"/>
                    </a:moveTo>
                    <a:cubicBezTo>
                      <a:pt x="55" y="1"/>
                      <a:pt x="22" y="23"/>
                      <a:pt x="16" y="72"/>
                    </a:cubicBezTo>
                    <a:cubicBezTo>
                      <a:pt x="1" y="134"/>
                      <a:pt x="47" y="171"/>
                      <a:pt x="92" y="171"/>
                    </a:cubicBezTo>
                    <a:cubicBezTo>
                      <a:pt x="128" y="171"/>
                      <a:pt x="164" y="149"/>
                      <a:pt x="170" y="100"/>
                    </a:cubicBezTo>
                    <a:cubicBezTo>
                      <a:pt x="178" y="37"/>
                      <a:pt x="133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678;p45"/>
              <p:cNvSpPr/>
              <p:nvPr/>
            </p:nvSpPr>
            <p:spPr>
              <a:xfrm>
                <a:off x="2483076" y="4235808"/>
                <a:ext cx="14294" cy="1281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5" extrusionOk="0">
                    <a:moveTo>
                      <a:pt x="87" y="0"/>
                    </a:moveTo>
                    <a:cubicBezTo>
                      <a:pt x="50" y="0"/>
                      <a:pt x="15" y="22"/>
                      <a:pt x="8" y="71"/>
                    </a:cubicBezTo>
                    <a:cubicBezTo>
                      <a:pt x="1" y="133"/>
                      <a:pt x="44" y="165"/>
                      <a:pt x="89" y="165"/>
                    </a:cubicBezTo>
                    <a:cubicBezTo>
                      <a:pt x="125" y="165"/>
                      <a:pt x="163" y="143"/>
                      <a:pt x="176" y="99"/>
                    </a:cubicBezTo>
                    <a:cubicBezTo>
                      <a:pt x="184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679;p45"/>
              <p:cNvSpPr/>
              <p:nvPr/>
            </p:nvSpPr>
            <p:spPr>
              <a:xfrm>
                <a:off x="2490689" y="4191372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87" y="0"/>
                    </a:moveTo>
                    <a:cubicBezTo>
                      <a:pt x="50" y="0"/>
                      <a:pt x="14" y="23"/>
                      <a:pt x="8" y="71"/>
                    </a:cubicBezTo>
                    <a:cubicBezTo>
                      <a:pt x="0" y="134"/>
                      <a:pt x="45" y="170"/>
                      <a:pt x="91" y="170"/>
                    </a:cubicBezTo>
                    <a:cubicBezTo>
                      <a:pt x="127" y="170"/>
                      <a:pt x="163" y="148"/>
                      <a:pt x="176" y="99"/>
                    </a:cubicBezTo>
                    <a:cubicBezTo>
                      <a:pt x="183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680;p45"/>
              <p:cNvSpPr/>
              <p:nvPr/>
            </p:nvSpPr>
            <p:spPr>
              <a:xfrm>
                <a:off x="2470568" y="4197898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89" y="0"/>
                    </a:moveTo>
                    <a:cubicBezTo>
                      <a:pt x="55" y="0"/>
                      <a:pt x="22" y="22"/>
                      <a:pt x="16" y="71"/>
                    </a:cubicBezTo>
                    <a:cubicBezTo>
                      <a:pt x="0" y="127"/>
                      <a:pt x="48" y="160"/>
                      <a:pt x="94" y="160"/>
                    </a:cubicBezTo>
                    <a:cubicBezTo>
                      <a:pt x="129" y="160"/>
                      <a:pt x="163" y="141"/>
                      <a:pt x="169" y="99"/>
                    </a:cubicBezTo>
                    <a:cubicBezTo>
                      <a:pt x="177" y="36"/>
                      <a:pt x="132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681;p45"/>
              <p:cNvSpPr/>
              <p:nvPr/>
            </p:nvSpPr>
            <p:spPr>
              <a:xfrm>
                <a:off x="2454254" y="4192227"/>
                <a:ext cx="14527" cy="1266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89" y="1"/>
                    </a:moveTo>
                    <a:cubicBezTo>
                      <a:pt x="55" y="1"/>
                      <a:pt x="23" y="20"/>
                      <a:pt x="17" y="60"/>
                    </a:cubicBezTo>
                    <a:cubicBezTo>
                      <a:pt x="1" y="125"/>
                      <a:pt x="51" y="162"/>
                      <a:pt x="98" y="162"/>
                    </a:cubicBezTo>
                    <a:cubicBezTo>
                      <a:pt x="132" y="162"/>
                      <a:pt x="164" y="143"/>
                      <a:pt x="170" y="102"/>
                    </a:cubicBezTo>
                    <a:cubicBezTo>
                      <a:pt x="186" y="37"/>
                      <a:pt x="137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682;p45"/>
              <p:cNvSpPr/>
              <p:nvPr/>
            </p:nvSpPr>
            <p:spPr>
              <a:xfrm>
                <a:off x="2466373" y="4160764"/>
                <a:ext cx="13051" cy="111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4" extrusionOk="0">
                    <a:moveTo>
                      <a:pt x="78" y="0"/>
                    </a:moveTo>
                    <a:cubicBezTo>
                      <a:pt x="45" y="0"/>
                      <a:pt x="12" y="19"/>
                      <a:pt x="0" y="61"/>
                    </a:cubicBezTo>
                    <a:cubicBezTo>
                      <a:pt x="0" y="115"/>
                      <a:pt x="44" y="144"/>
                      <a:pt x="87" y="144"/>
                    </a:cubicBezTo>
                    <a:cubicBezTo>
                      <a:pt x="121" y="144"/>
                      <a:pt x="155" y="126"/>
                      <a:pt x="168" y="89"/>
                    </a:cubicBezTo>
                    <a:cubicBezTo>
                      <a:pt x="168" y="33"/>
                      <a:pt x="122" y="0"/>
                      <a:pt x="7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683;p45"/>
              <p:cNvSpPr/>
              <p:nvPr/>
            </p:nvSpPr>
            <p:spPr>
              <a:xfrm>
                <a:off x="2496127" y="4158589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0" y="0"/>
                    </a:moveTo>
                    <a:cubicBezTo>
                      <a:pt x="55" y="0"/>
                      <a:pt x="20" y="19"/>
                      <a:pt x="8" y="61"/>
                    </a:cubicBezTo>
                    <a:cubicBezTo>
                      <a:pt x="0" y="124"/>
                      <a:pt x="49" y="160"/>
                      <a:pt x="97" y="160"/>
                    </a:cubicBezTo>
                    <a:cubicBezTo>
                      <a:pt x="134" y="160"/>
                      <a:pt x="169" y="138"/>
                      <a:pt x="175" y="89"/>
                    </a:cubicBezTo>
                    <a:cubicBezTo>
                      <a:pt x="183" y="33"/>
                      <a:pt x="137" y="0"/>
                      <a:pt x="9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684;p45"/>
              <p:cNvSpPr/>
              <p:nvPr/>
            </p:nvSpPr>
            <p:spPr>
              <a:xfrm>
                <a:off x="2492864" y="4065366"/>
                <a:ext cx="12585" cy="1126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45" extrusionOk="0">
                    <a:moveTo>
                      <a:pt x="75" y="1"/>
                    </a:moveTo>
                    <a:cubicBezTo>
                      <a:pt x="43" y="1"/>
                      <a:pt x="14" y="20"/>
                      <a:pt x="8" y="61"/>
                    </a:cubicBezTo>
                    <a:cubicBezTo>
                      <a:pt x="0" y="116"/>
                      <a:pt x="40" y="144"/>
                      <a:pt x="82" y="144"/>
                    </a:cubicBezTo>
                    <a:cubicBezTo>
                      <a:pt x="115" y="144"/>
                      <a:pt x="149" y="126"/>
                      <a:pt x="161" y="89"/>
                    </a:cubicBezTo>
                    <a:cubicBezTo>
                      <a:pt x="161" y="34"/>
                      <a:pt x="116" y="1"/>
                      <a:pt x="7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685;p45"/>
              <p:cNvSpPr/>
              <p:nvPr/>
            </p:nvSpPr>
            <p:spPr>
              <a:xfrm>
                <a:off x="2510188" y="4129612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87" y="0"/>
                    </a:moveTo>
                    <a:cubicBezTo>
                      <a:pt x="50" y="0"/>
                      <a:pt x="14" y="22"/>
                      <a:pt x="8" y="71"/>
                    </a:cubicBezTo>
                    <a:cubicBezTo>
                      <a:pt x="0" y="127"/>
                      <a:pt x="47" y="160"/>
                      <a:pt x="93" y="160"/>
                    </a:cubicBezTo>
                    <a:cubicBezTo>
                      <a:pt x="128" y="160"/>
                      <a:pt x="164" y="141"/>
                      <a:pt x="176" y="99"/>
                    </a:cubicBezTo>
                    <a:cubicBezTo>
                      <a:pt x="183" y="37"/>
                      <a:pt x="134" y="0"/>
                      <a:pt x="8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686;p45"/>
              <p:cNvSpPr/>
              <p:nvPr/>
            </p:nvSpPr>
            <p:spPr>
              <a:xfrm>
                <a:off x="2451069" y="4392889"/>
                <a:ext cx="13828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1" extrusionOk="0">
                    <a:moveTo>
                      <a:pt x="89" y="1"/>
                    </a:moveTo>
                    <a:cubicBezTo>
                      <a:pt x="55" y="1"/>
                      <a:pt x="22" y="23"/>
                      <a:pt x="16" y="72"/>
                    </a:cubicBezTo>
                    <a:cubicBezTo>
                      <a:pt x="0" y="135"/>
                      <a:pt x="46" y="171"/>
                      <a:pt x="92" y="171"/>
                    </a:cubicBezTo>
                    <a:cubicBezTo>
                      <a:pt x="128" y="171"/>
                      <a:pt x="163" y="149"/>
                      <a:pt x="169" y="100"/>
                    </a:cubicBezTo>
                    <a:cubicBezTo>
                      <a:pt x="177" y="37"/>
                      <a:pt x="132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687;p45"/>
              <p:cNvSpPr/>
              <p:nvPr/>
            </p:nvSpPr>
            <p:spPr>
              <a:xfrm>
                <a:off x="2437086" y="4341228"/>
                <a:ext cx="1312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48" extrusionOk="0">
                    <a:moveTo>
                      <a:pt x="87" y="1"/>
                    </a:moveTo>
                    <a:cubicBezTo>
                      <a:pt x="51" y="1"/>
                      <a:pt x="14" y="22"/>
                      <a:pt x="1" y="67"/>
                    </a:cubicBezTo>
                    <a:cubicBezTo>
                      <a:pt x="1" y="120"/>
                      <a:pt x="41" y="148"/>
                      <a:pt x="82" y="148"/>
                    </a:cubicBezTo>
                    <a:cubicBezTo>
                      <a:pt x="118" y="148"/>
                      <a:pt x="155" y="127"/>
                      <a:pt x="168" y="81"/>
                    </a:cubicBezTo>
                    <a:cubicBezTo>
                      <a:pt x="168" y="29"/>
                      <a:pt x="128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688;p45"/>
              <p:cNvSpPr/>
              <p:nvPr/>
            </p:nvSpPr>
            <p:spPr>
              <a:xfrm>
                <a:off x="2448428" y="4252045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87" y="1"/>
                    </a:moveTo>
                    <a:cubicBezTo>
                      <a:pt x="50" y="1"/>
                      <a:pt x="14" y="23"/>
                      <a:pt x="8" y="72"/>
                    </a:cubicBezTo>
                    <a:cubicBezTo>
                      <a:pt x="0" y="134"/>
                      <a:pt x="45" y="171"/>
                      <a:pt x="91" y="171"/>
                    </a:cubicBezTo>
                    <a:cubicBezTo>
                      <a:pt x="127" y="171"/>
                      <a:pt x="163" y="148"/>
                      <a:pt x="176" y="99"/>
                    </a:cubicBezTo>
                    <a:cubicBezTo>
                      <a:pt x="183" y="37"/>
                      <a:pt x="134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689;p45"/>
              <p:cNvSpPr/>
              <p:nvPr/>
            </p:nvSpPr>
            <p:spPr>
              <a:xfrm>
                <a:off x="2477715" y="4268203"/>
                <a:ext cx="14216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5" y="1"/>
                    </a:moveTo>
                    <a:cubicBezTo>
                      <a:pt x="58" y="1"/>
                      <a:pt x="20" y="23"/>
                      <a:pt x="8" y="73"/>
                    </a:cubicBezTo>
                    <a:cubicBezTo>
                      <a:pt x="0" y="126"/>
                      <a:pt x="47" y="159"/>
                      <a:pt x="93" y="159"/>
                    </a:cubicBezTo>
                    <a:cubicBezTo>
                      <a:pt x="131" y="159"/>
                      <a:pt x="169" y="137"/>
                      <a:pt x="175" y="87"/>
                    </a:cubicBezTo>
                    <a:cubicBezTo>
                      <a:pt x="183" y="33"/>
                      <a:pt x="140" y="1"/>
                      <a:pt x="9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690;p45"/>
              <p:cNvSpPr/>
              <p:nvPr/>
            </p:nvSpPr>
            <p:spPr>
              <a:xfrm>
                <a:off x="2497681" y="4277759"/>
                <a:ext cx="13828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1" extrusionOk="0">
                    <a:moveTo>
                      <a:pt x="87" y="1"/>
                    </a:moveTo>
                    <a:cubicBezTo>
                      <a:pt x="54" y="1"/>
                      <a:pt x="22" y="19"/>
                      <a:pt x="16" y="61"/>
                    </a:cubicBezTo>
                    <a:cubicBezTo>
                      <a:pt x="0" y="124"/>
                      <a:pt x="46" y="160"/>
                      <a:pt x="92" y="160"/>
                    </a:cubicBezTo>
                    <a:cubicBezTo>
                      <a:pt x="127" y="160"/>
                      <a:pt x="163" y="138"/>
                      <a:pt x="169" y="89"/>
                    </a:cubicBezTo>
                    <a:cubicBezTo>
                      <a:pt x="177" y="34"/>
                      <a:pt x="131" y="1"/>
                      <a:pt x="8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691;p45"/>
              <p:cNvSpPr/>
              <p:nvPr/>
            </p:nvSpPr>
            <p:spPr>
              <a:xfrm>
                <a:off x="2480901" y="4338431"/>
                <a:ext cx="5671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59" extrusionOk="0">
                    <a:moveTo>
                      <a:pt x="37" y="0"/>
                    </a:moveTo>
                    <a:cubicBezTo>
                      <a:pt x="23" y="0"/>
                      <a:pt x="9" y="7"/>
                      <a:pt x="9" y="20"/>
                    </a:cubicBezTo>
                    <a:cubicBezTo>
                      <a:pt x="0" y="44"/>
                      <a:pt x="21" y="59"/>
                      <a:pt x="39" y="59"/>
                    </a:cubicBezTo>
                    <a:cubicBezTo>
                      <a:pt x="52" y="59"/>
                      <a:pt x="64" y="51"/>
                      <a:pt x="64" y="34"/>
                    </a:cubicBezTo>
                    <a:cubicBezTo>
                      <a:pt x="72" y="11"/>
                      <a:pt x="54" y="0"/>
                      <a:pt x="3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692;p45"/>
              <p:cNvSpPr/>
              <p:nvPr/>
            </p:nvSpPr>
            <p:spPr>
              <a:xfrm>
                <a:off x="2507547" y="4256628"/>
                <a:ext cx="5516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1" h="53" extrusionOk="0">
                    <a:moveTo>
                      <a:pt x="31" y="0"/>
                    </a:moveTo>
                    <a:cubicBezTo>
                      <a:pt x="19" y="0"/>
                      <a:pt x="7" y="8"/>
                      <a:pt x="0" y="27"/>
                    </a:cubicBezTo>
                    <a:cubicBezTo>
                      <a:pt x="0" y="42"/>
                      <a:pt x="17" y="53"/>
                      <a:pt x="35" y="53"/>
                    </a:cubicBezTo>
                    <a:cubicBezTo>
                      <a:pt x="49" y="53"/>
                      <a:pt x="64" y="45"/>
                      <a:pt x="70" y="27"/>
                    </a:cubicBezTo>
                    <a:cubicBezTo>
                      <a:pt x="62" y="11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693;p45"/>
              <p:cNvSpPr/>
              <p:nvPr/>
            </p:nvSpPr>
            <p:spPr>
              <a:xfrm>
                <a:off x="2520520" y="4172106"/>
                <a:ext cx="5050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3" extrusionOk="0">
                    <a:moveTo>
                      <a:pt x="29" y="0"/>
                    </a:moveTo>
                    <a:cubicBezTo>
                      <a:pt x="15" y="0"/>
                      <a:pt x="1" y="8"/>
                      <a:pt x="1" y="27"/>
                    </a:cubicBezTo>
                    <a:cubicBezTo>
                      <a:pt x="1" y="42"/>
                      <a:pt x="13" y="53"/>
                      <a:pt x="27" y="53"/>
                    </a:cubicBezTo>
                    <a:cubicBezTo>
                      <a:pt x="38" y="53"/>
                      <a:pt x="50" y="45"/>
                      <a:pt x="57" y="27"/>
                    </a:cubicBezTo>
                    <a:cubicBezTo>
                      <a:pt x="64" y="11"/>
                      <a:pt x="47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694;p45"/>
              <p:cNvSpPr/>
              <p:nvPr/>
            </p:nvSpPr>
            <p:spPr>
              <a:xfrm>
                <a:off x="2532484" y="4143518"/>
                <a:ext cx="4350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56" h="53" extrusionOk="0">
                    <a:moveTo>
                      <a:pt x="28" y="1"/>
                    </a:moveTo>
                    <a:cubicBezTo>
                      <a:pt x="14" y="1"/>
                      <a:pt x="0" y="11"/>
                      <a:pt x="0" y="32"/>
                    </a:cubicBezTo>
                    <a:cubicBezTo>
                      <a:pt x="0" y="46"/>
                      <a:pt x="14" y="53"/>
                      <a:pt x="28" y="53"/>
                    </a:cubicBezTo>
                    <a:cubicBezTo>
                      <a:pt x="42" y="53"/>
                      <a:pt x="56" y="46"/>
                      <a:pt x="56" y="32"/>
                    </a:cubicBezTo>
                    <a:cubicBezTo>
                      <a:pt x="56" y="11"/>
                      <a:pt x="42" y="1"/>
                      <a:pt x="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695;p45"/>
              <p:cNvSpPr/>
              <p:nvPr/>
            </p:nvSpPr>
            <p:spPr>
              <a:xfrm>
                <a:off x="2532484" y="4114075"/>
                <a:ext cx="4350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56" h="54" extrusionOk="0">
                    <a:moveTo>
                      <a:pt x="30" y="1"/>
                    </a:moveTo>
                    <a:cubicBezTo>
                      <a:pt x="18" y="1"/>
                      <a:pt x="6" y="8"/>
                      <a:pt x="0" y="20"/>
                    </a:cubicBezTo>
                    <a:cubicBezTo>
                      <a:pt x="0" y="43"/>
                      <a:pt x="13" y="54"/>
                      <a:pt x="27" y="54"/>
                    </a:cubicBezTo>
                    <a:cubicBezTo>
                      <a:pt x="38" y="54"/>
                      <a:pt x="50" y="47"/>
                      <a:pt x="56" y="34"/>
                    </a:cubicBezTo>
                    <a:cubicBezTo>
                      <a:pt x="56" y="11"/>
                      <a:pt x="43" y="1"/>
                      <a:pt x="3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696;p45"/>
              <p:cNvSpPr/>
              <p:nvPr/>
            </p:nvSpPr>
            <p:spPr>
              <a:xfrm>
                <a:off x="2509722" y="4107627"/>
                <a:ext cx="4972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59" extrusionOk="0">
                    <a:moveTo>
                      <a:pt x="29" y="0"/>
                    </a:moveTo>
                    <a:cubicBezTo>
                      <a:pt x="14" y="0"/>
                      <a:pt x="0" y="7"/>
                      <a:pt x="0" y="20"/>
                    </a:cubicBezTo>
                    <a:cubicBezTo>
                      <a:pt x="0" y="44"/>
                      <a:pt x="19" y="59"/>
                      <a:pt x="35" y="59"/>
                    </a:cubicBezTo>
                    <a:cubicBezTo>
                      <a:pt x="46" y="59"/>
                      <a:pt x="56" y="51"/>
                      <a:pt x="56" y="34"/>
                    </a:cubicBezTo>
                    <a:cubicBezTo>
                      <a:pt x="64" y="11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697;p45"/>
              <p:cNvSpPr/>
              <p:nvPr/>
            </p:nvSpPr>
            <p:spPr>
              <a:xfrm>
                <a:off x="2489135" y="4090847"/>
                <a:ext cx="5438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70" h="53" extrusionOk="0">
                    <a:moveTo>
                      <a:pt x="31" y="0"/>
                    </a:moveTo>
                    <a:cubicBezTo>
                      <a:pt x="19" y="0"/>
                      <a:pt x="7" y="8"/>
                      <a:pt x="0" y="26"/>
                    </a:cubicBezTo>
                    <a:cubicBezTo>
                      <a:pt x="0" y="42"/>
                      <a:pt x="17" y="53"/>
                      <a:pt x="34" y="53"/>
                    </a:cubicBezTo>
                    <a:cubicBezTo>
                      <a:pt x="49" y="53"/>
                      <a:pt x="64" y="45"/>
                      <a:pt x="70" y="26"/>
                    </a:cubicBezTo>
                    <a:cubicBezTo>
                      <a:pt x="62" y="11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698;p45"/>
              <p:cNvSpPr/>
              <p:nvPr/>
            </p:nvSpPr>
            <p:spPr>
              <a:xfrm>
                <a:off x="2464198" y="4229904"/>
                <a:ext cx="5516" cy="3807"/>
              </a:xfrm>
              <a:custGeom>
                <a:avLst/>
                <a:gdLst/>
                <a:ahLst/>
                <a:cxnLst/>
                <a:rect l="l" t="t" r="r" b="b"/>
                <a:pathLst>
                  <a:path w="71" h="49" extrusionOk="0">
                    <a:moveTo>
                      <a:pt x="41" y="1"/>
                    </a:moveTo>
                    <a:cubicBezTo>
                      <a:pt x="25" y="1"/>
                      <a:pt x="7" y="8"/>
                      <a:pt x="0" y="22"/>
                    </a:cubicBezTo>
                    <a:cubicBezTo>
                      <a:pt x="0" y="37"/>
                      <a:pt x="17" y="48"/>
                      <a:pt x="35" y="48"/>
                    </a:cubicBezTo>
                    <a:cubicBezTo>
                      <a:pt x="49" y="48"/>
                      <a:pt x="64" y="41"/>
                      <a:pt x="70" y="22"/>
                    </a:cubicBezTo>
                    <a:cubicBezTo>
                      <a:pt x="70" y="8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699;p45"/>
              <p:cNvSpPr/>
              <p:nvPr/>
            </p:nvSpPr>
            <p:spPr>
              <a:xfrm>
                <a:off x="2466373" y="4272165"/>
                <a:ext cx="4428" cy="3807"/>
              </a:xfrm>
              <a:custGeom>
                <a:avLst/>
                <a:gdLst/>
                <a:ahLst/>
                <a:cxnLst/>
                <a:rect l="l" t="t" r="r" b="b"/>
                <a:pathLst>
                  <a:path w="57" h="49" extrusionOk="0">
                    <a:moveTo>
                      <a:pt x="33" y="1"/>
                    </a:moveTo>
                    <a:cubicBezTo>
                      <a:pt x="21" y="1"/>
                      <a:pt x="7" y="8"/>
                      <a:pt x="0" y="22"/>
                    </a:cubicBezTo>
                    <a:cubicBezTo>
                      <a:pt x="0" y="37"/>
                      <a:pt x="13" y="48"/>
                      <a:pt x="27" y="48"/>
                    </a:cubicBezTo>
                    <a:cubicBezTo>
                      <a:pt x="38" y="48"/>
                      <a:pt x="50" y="41"/>
                      <a:pt x="56" y="22"/>
                    </a:cubicBezTo>
                    <a:cubicBezTo>
                      <a:pt x="56" y="8"/>
                      <a:pt x="46" y="1"/>
                      <a:pt x="3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700;p45"/>
              <p:cNvSpPr/>
              <p:nvPr/>
            </p:nvSpPr>
            <p:spPr>
              <a:xfrm>
                <a:off x="2439261" y="4298345"/>
                <a:ext cx="5516" cy="4583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6" y="0"/>
                    </a:moveTo>
                    <a:cubicBezTo>
                      <a:pt x="22" y="0"/>
                      <a:pt x="7" y="7"/>
                      <a:pt x="1" y="20"/>
                    </a:cubicBezTo>
                    <a:cubicBezTo>
                      <a:pt x="1" y="44"/>
                      <a:pt x="19" y="59"/>
                      <a:pt x="38" y="59"/>
                    </a:cubicBezTo>
                    <a:cubicBezTo>
                      <a:pt x="51" y="59"/>
                      <a:pt x="65" y="51"/>
                      <a:pt x="70" y="34"/>
                    </a:cubicBezTo>
                    <a:cubicBezTo>
                      <a:pt x="70" y="11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701;p45"/>
              <p:cNvSpPr/>
              <p:nvPr/>
            </p:nvSpPr>
            <p:spPr>
              <a:xfrm>
                <a:off x="2490223" y="4355755"/>
                <a:ext cx="4350" cy="3884"/>
              </a:xfrm>
              <a:custGeom>
                <a:avLst/>
                <a:gdLst/>
                <a:ahLst/>
                <a:cxnLst/>
                <a:rect l="l" t="t" r="r" b="b"/>
                <a:pathLst>
                  <a:path w="56" h="50" extrusionOk="0">
                    <a:moveTo>
                      <a:pt x="30" y="0"/>
                    </a:moveTo>
                    <a:cubicBezTo>
                      <a:pt x="18" y="0"/>
                      <a:pt x="6" y="7"/>
                      <a:pt x="0" y="20"/>
                    </a:cubicBezTo>
                    <a:cubicBezTo>
                      <a:pt x="0" y="37"/>
                      <a:pt x="21" y="49"/>
                      <a:pt x="38" y="49"/>
                    </a:cubicBezTo>
                    <a:cubicBezTo>
                      <a:pt x="48" y="49"/>
                      <a:pt x="56" y="44"/>
                      <a:pt x="56" y="34"/>
                    </a:cubicBezTo>
                    <a:cubicBezTo>
                      <a:pt x="56" y="11"/>
                      <a:pt x="43" y="0"/>
                      <a:pt x="3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702;p45"/>
              <p:cNvSpPr/>
              <p:nvPr/>
            </p:nvSpPr>
            <p:spPr>
              <a:xfrm>
                <a:off x="2482610" y="4017046"/>
                <a:ext cx="78073" cy="1608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0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9" y="162"/>
                      <a:pt x="509" y="207"/>
                      <a:pt x="679" y="207"/>
                    </a:cubicBezTo>
                    <a:cubicBezTo>
                      <a:pt x="875" y="207"/>
                      <a:pt x="990" y="147"/>
                      <a:pt x="1005" y="139"/>
                    </a:cubicBezTo>
                    <a:lnTo>
                      <a:pt x="1005" y="139"/>
                    </a:lnTo>
                    <a:cubicBezTo>
                      <a:pt x="900" y="183"/>
                      <a:pt x="791" y="200"/>
                      <a:pt x="686" y="200"/>
                    </a:cubicBezTo>
                    <a:cubicBezTo>
                      <a:pt x="388" y="200"/>
                      <a:pt x="114" y="62"/>
                      <a:pt x="1" y="0"/>
                    </a:cubicBezTo>
                    <a:close/>
                  </a:path>
                </a:pathLst>
              </a:custGeom>
              <a:solidFill>
                <a:srgbClr val="F976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703;p45"/>
              <p:cNvSpPr/>
              <p:nvPr/>
            </p:nvSpPr>
            <p:spPr>
              <a:xfrm>
                <a:off x="1918069" y="3832232"/>
                <a:ext cx="214644" cy="58893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7581" extrusionOk="0">
                    <a:moveTo>
                      <a:pt x="1252" y="1"/>
                    </a:moveTo>
                    <a:cubicBezTo>
                      <a:pt x="1001" y="1"/>
                      <a:pt x="663" y="71"/>
                      <a:pt x="140" y="203"/>
                    </a:cubicBezTo>
                    <a:lnTo>
                      <a:pt x="0" y="482"/>
                    </a:lnTo>
                    <a:cubicBezTo>
                      <a:pt x="516" y="649"/>
                      <a:pt x="1158" y="7275"/>
                      <a:pt x="1646" y="7484"/>
                    </a:cubicBezTo>
                    <a:cubicBezTo>
                      <a:pt x="1771" y="7552"/>
                      <a:pt x="1897" y="7581"/>
                      <a:pt x="2021" y="7581"/>
                    </a:cubicBezTo>
                    <a:cubicBezTo>
                      <a:pt x="2229" y="7581"/>
                      <a:pt x="2436" y="7500"/>
                      <a:pt x="2637" y="7387"/>
                    </a:cubicBezTo>
                    <a:lnTo>
                      <a:pt x="2748" y="7108"/>
                    </a:lnTo>
                    <a:cubicBezTo>
                      <a:pt x="2762" y="6899"/>
                      <a:pt x="1470" y="217"/>
                      <a:pt x="1839" y="217"/>
                    </a:cubicBezTo>
                    <a:cubicBezTo>
                      <a:pt x="1840" y="217"/>
                      <a:pt x="1841" y="217"/>
                      <a:pt x="1842" y="217"/>
                    </a:cubicBezTo>
                    <a:cubicBezTo>
                      <a:pt x="1667" y="71"/>
                      <a:pt x="1503" y="1"/>
                      <a:pt x="1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704;p45"/>
              <p:cNvSpPr/>
              <p:nvPr/>
            </p:nvSpPr>
            <p:spPr>
              <a:xfrm>
                <a:off x="1890257" y="3837204"/>
                <a:ext cx="175335" cy="48786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628" extrusionOk="0">
                    <a:moveTo>
                      <a:pt x="1612" y="1"/>
                    </a:moveTo>
                    <a:cubicBezTo>
                      <a:pt x="980" y="1"/>
                      <a:pt x="0" y="325"/>
                      <a:pt x="735" y="627"/>
                    </a:cubicBezTo>
                    <a:cubicBezTo>
                      <a:pt x="631" y="371"/>
                      <a:pt x="1033" y="248"/>
                      <a:pt x="1394" y="248"/>
                    </a:cubicBezTo>
                    <a:cubicBezTo>
                      <a:pt x="1662" y="248"/>
                      <a:pt x="1907" y="315"/>
                      <a:pt x="1907" y="446"/>
                    </a:cubicBezTo>
                    <a:cubicBezTo>
                      <a:pt x="2257" y="122"/>
                      <a:pt x="2000" y="1"/>
                      <a:pt x="1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705;p45"/>
              <p:cNvSpPr/>
              <p:nvPr/>
            </p:nvSpPr>
            <p:spPr>
              <a:xfrm>
                <a:off x="1935393" y="3878300"/>
                <a:ext cx="205632" cy="546592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7036" extrusionOk="0">
                    <a:moveTo>
                      <a:pt x="1507" y="1"/>
                    </a:moveTo>
                    <a:cubicBezTo>
                      <a:pt x="1432" y="56"/>
                      <a:pt x="1353" y="105"/>
                      <a:pt x="1272" y="146"/>
                    </a:cubicBezTo>
                    <a:lnTo>
                      <a:pt x="1272" y="146"/>
                    </a:lnTo>
                    <a:lnTo>
                      <a:pt x="1395" y="126"/>
                    </a:lnTo>
                    <a:lnTo>
                      <a:pt x="2469" y="6417"/>
                    </a:lnTo>
                    <a:cubicBezTo>
                      <a:pt x="2469" y="6417"/>
                      <a:pt x="2609" y="6821"/>
                      <a:pt x="1995" y="6933"/>
                    </a:cubicBezTo>
                    <a:cubicBezTo>
                      <a:pt x="1928" y="6944"/>
                      <a:pt x="1866" y="6948"/>
                      <a:pt x="1810" y="6948"/>
                    </a:cubicBezTo>
                    <a:cubicBezTo>
                      <a:pt x="1348" y="6948"/>
                      <a:pt x="1270" y="6626"/>
                      <a:pt x="1270" y="6626"/>
                    </a:cubicBezTo>
                    <a:lnTo>
                      <a:pt x="182" y="321"/>
                    </a:lnTo>
                    <a:lnTo>
                      <a:pt x="261" y="309"/>
                    </a:lnTo>
                    <a:lnTo>
                      <a:pt x="261" y="309"/>
                    </a:lnTo>
                    <a:cubicBezTo>
                      <a:pt x="344" y="320"/>
                      <a:pt x="426" y="326"/>
                      <a:pt x="509" y="326"/>
                    </a:cubicBezTo>
                    <a:cubicBezTo>
                      <a:pt x="773" y="326"/>
                      <a:pt x="1035" y="266"/>
                      <a:pt x="1272" y="146"/>
                    </a:cubicBezTo>
                    <a:lnTo>
                      <a:pt x="1272" y="146"/>
                    </a:lnTo>
                    <a:lnTo>
                      <a:pt x="261" y="309"/>
                    </a:lnTo>
                    <a:lnTo>
                      <a:pt x="261" y="309"/>
                    </a:lnTo>
                    <a:cubicBezTo>
                      <a:pt x="174" y="296"/>
                      <a:pt x="87" y="277"/>
                      <a:pt x="0" y="252"/>
                    </a:cubicBezTo>
                    <a:lnTo>
                      <a:pt x="0" y="252"/>
                    </a:lnTo>
                    <a:cubicBezTo>
                      <a:pt x="1" y="252"/>
                      <a:pt x="1158" y="6654"/>
                      <a:pt x="1158" y="6654"/>
                    </a:cubicBezTo>
                    <a:cubicBezTo>
                      <a:pt x="1152" y="6881"/>
                      <a:pt x="1510" y="7035"/>
                      <a:pt x="1869" y="7035"/>
                    </a:cubicBezTo>
                    <a:cubicBezTo>
                      <a:pt x="2258" y="7035"/>
                      <a:pt x="2647" y="6854"/>
                      <a:pt x="2567" y="6389"/>
                    </a:cubicBez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706;p45"/>
              <p:cNvSpPr/>
              <p:nvPr/>
            </p:nvSpPr>
            <p:spPr>
              <a:xfrm>
                <a:off x="1828886" y="3821744"/>
                <a:ext cx="307011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1161" extrusionOk="0">
                    <a:moveTo>
                      <a:pt x="2390" y="205"/>
                    </a:moveTo>
                    <a:cubicBezTo>
                      <a:pt x="2804" y="205"/>
                      <a:pt x="3076" y="340"/>
                      <a:pt x="2627" y="701"/>
                    </a:cubicBezTo>
                    <a:cubicBezTo>
                      <a:pt x="2446" y="865"/>
                      <a:pt x="2222" y="947"/>
                      <a:pt x="1998" y="947"/>
                    </a:cubicBezTo>
                    <a:cubicBezTo>
                      <a:pt x="1840" y="947"/>
                      <a:pt x="1682" y="907"/>
                      <a:pt x="1539" y="826"/>
                    </a:cubicBezTo>
                    <a:cubicBezTo>
                      <a:pt x="808" y="515"/>
                      <a:pt x="1762" y="205"/>
                      <a:pt x="2390" y="205"/>
                    </a:cubicBezTo>
                    <a:close/>
                    <a:moveTo>
                      <a:pt x="2465" y="0"/>
                    </a:moveTo>
                    <a:cubicBezTo>
                      <a:pt x="841" y="0"/>
                      <a:pt x="1" y="992"/>
                      <a:pt x="2222" y="1161"/>
                    </a:cubicBezTo>
                    <a:cubicBezTo>
                      <a:pt x="2794" y="1008"/>
                      <a:pt x="3952" y="212"/>
                      <a:pt x="2836" y="17"/>
                    </a:cubicBezTo>
                    <a:cubicBezTo>
                      <a:pt x="2709" y="6"/>
                      <a:pt x="2585" y="0"/>
                      <a:pt x="2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707;p45"/>
              <p:cNvSpPr/>
              <p:nvPr/>
            </p:nvSpPr>
            <p:spPr>
              <a:xfrm>
                <a:off x="1820806" y="3824930"/>
                <a:ext cx="255506" cy="81569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1050" extrusionOk="0">
                    <a:moveTo>
                      <a:pt x="2493" y="31"/>
                    </a:moveTo>
                    <a:cubicBezTo>
                      <a:pt x="2934" y="31"/>
                      <a:pt x="3255" y="179"/>
                      <a:pt x="3094" y="450"/>
                    </a:cubicBezTo>
                    <a:cubicBezTo>
                      <a:pt x="2807" y="820"/>
                      <a:pt x="2439" y="952"/>
                      <a:pt x="2109" y="952"/>
                    </a:cubicBezTo>
                    <a:cubicBezTo>
                      <a:pt x="1604" y="952"/>
                      <a:pt x="1187" y="645"/>
                      <a:pt x="1280" y="409"/>
                    </a:cubicBezTo>
                    <a:cubicBezTo>
                      <a:pt x="1604" y="151"/>
                      <a:pt x="2097" y="31"/>
                      <a:pt x="2493" y="31"/>
                    </a:cubicBezTo>
                    <a:close/>
                    <a:moveTo>
                      <a:pt x="2715" y="0"/>
                    </a:moveTo>
                    <a:cubicBezTo>
                      <a:pt x="1818" y="0"/>
                      <a:pt x="0" y="456"/>
                      <a:pt x="1950" y="1022"/>
                    </a:cubicBezTo>
                    <a:cubicBezTo>
                      <a:pt x="1950" y="1022"/>
                      <a:pt x="2033" y="1049"/>
                      <a:pt x="2168" y="1049"/>
                    </a:cubicBezTo>
                    <a:cubicBezTo>
                      <a:pt x="2411" y="1049"/>
                      <a:pt x="2820" y="963"/>
                      <a:pt x="3205" y="478"/>
                    </a:cubicBezTo>
                    <a:cubicBezTo>
                      <a:pt x="3289" y="367"/>
                      <a:pt x="3261" y="199"/>
                      <a:pt x="3149" y="116"/>
                    </a:cubicBezTo>
                    <a:cubicBezTo>
                      <a:pt x="3146" y="36"/>
                      <a:pt x="2967" y="0"/>
                      <a:pt x="2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708;p45"/>
              <p:cNvSpPr/>
              <p:nvPr/>
            </p:nvSpPr>
            <p:spPr>
              <a:xfrm>
                <a:off x="1975478" y="4003995"/>
                <a:ext cx="158322" cy="421596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5427" extrusionOk="0">
                    <a:moveTo>
                      <a:pt x="1856" y="4785"/>
                    </a:moveTo>
                    <a:cubicBezTo>
                      <a:pt x="2037" y="5315"/>
                      <a:pt x="879" y="5427"/>
                      <a:pt x="796" y="4952"/>
                    </a:cubicBezTo>
                    <a:lnTo>
                      <a:pt x="1" y="280"/>
                    </a:lnTo>
                    <a:cubicBezTo>
                      <a:pt x="294" y="1"/>
                      <a:pt x="796" y="29"/>
                      <a:pt x="1061" y="9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709;p45"/>
              <p:cNvSpPr/>
              <p:nvPr/>
            </p:nvSpPr>
            <p:spPr>
              <a:xfrm>
                <a:off x="1975478" y="4008734"/>
                <a:ext cx="82424" cy="21752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0" extrusionOk="0">
                    <a:moveTo>
                      <a:pt x="761" y="1"/>
                    </a:moveTo>
                    <a:cubicBezTo>
                      <a:pt x="493" y="1"/>
                      <a:pt x="126" y="54"/>
                      <a:pt x="1" y="233"/>
                    </a:cubicBezTo>
                    <a:cubicBezTo>
                      <a:pt x="96" y="264"/>
                      <a:pt x="212" y="279"/>
                      <a:pt x="333" y="279"/>
                    </a:cubicBezTo>
                    <a:cubicBezTo>
                      <a:pt x="634" y="279"/>
                      <a:pt x="961" y="187"/>
                      <a:pt x="1061" y="37"/>
                    </a:cubicBezTo>
                    <a:cubicBezTo>
                      <a:pt x="1031" y="17"/>
                      <a:pt x="911" y="1"/>
                      <a:pt x="76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710;p45"/>
              <p:cNvSpPr/>
              <p:nvPr/>
            </p:nvSpPr>
            <p:spPr>
              <a:xfrm>
                <a:off x="2011214" y="4008267"/>
                <a:ext cx="46689" cy="2182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81" extrusionOk="0">
                    <a:moveTo>
                      <a:pt x="212" y="1"/>
                    </a:moveTo>
                    <a:cubicBezTo>
                      <a:pt x="141" y="1"/>
                      <a:pt x="70" y="5"/>
                      <a:pt x="1" y="15"/>
                    </a:cubicBezTo>
                    <a:cubicBezTo>
                      <a:pt x="1" y="15"/>
                      <a:pt x="154" y="155"/>
                      <a:pt x="29" y="280"/>
                    </a:cubicBezTo>
                    <a:cubicBezTo>
                      <a:pt x="238" y="280"/>
                      <a:pt x="447" y="197"/>
                      <a:pt x="601" y="43"/>
                    </a:cubicBezTo>
                    <a:cubicBezTo>
                      <a:pt x="475" y="16"/>
                      <a:pt x="343" y="1"/>
                      <a:pt x="21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711;p45"/>
              <p:cNvSpPr/>
              <p:nvPr/>
            </p:nvSpPr>
            <p:spPr>
              <a:xfrm>
                <a:off x="1975478" y="4007801"/>
                <a:ext cx="82424" cy="1903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45" extrusionOk="0">
                    <a:moveTo>
                      <a:pt x="693" y="0"/>
                    </a:moveTo>
                    <a:cubicBezTo>
                      <a:pt x="482" y="0"/>
                      <a:pt x="217" y="49"/>
                      <a:pt x="1" y="245"/>
                    </a:cubicBezTo>
                    <a:lnTo>
                      <a:pt x="15" y="245"/>
                    </a:lnTo>
                    <a:cubicBezTo>
                      <a:pt x="36" y="150"/>
                      <a:pt x="576" y="39"/>
                      <a:pt x="862" y="39"/>
                    </a:cubicBezTo>
                    <a:cubicBezTo>
                      <a:pt x="954" y="39"/>
                      <a:pt x="1019" y="50"/>
                      <a:pt x="1033" y="77"/>
                    </a:cubicBezTo>
                    <a:lnTo>
                      <a:pt x="1061" y="49"/>
                    </a:lnTo>
                    <a:cubicBezTo>
                      <a:pt x="1061" y="49"/>
                      <a:pt x="904" y="0"/>
                      <a:pt x="6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712;p45"/>
              <p:cNvSpPr/>
              <p:nvPr/>
            </p:nvSpPr>
            <p:spPr>
              <a:xfrm>
                <a:off x="2082141" y="4245208"/>
                <a:ext cx="5050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65" h="60" extrusionOk="0">
                    <a:moveTo>
                      <a:pt x="36" y="1"/>
                    </a:moveTo>
                    <a:cubicBezTo>
                      <a:pt x="19" y="1"/>
                      <a:pt x="1" y="11"/>
                      <a:pt x="9" y="34"/>
                    </a:cubicBezTo>
                    <a:cubicBezTo>
                      <a:pt x="9" y="52"/>
                      <a:pt x="18" y="59"/>
                      <a:pt x="30" y="59"/>
                    </a:cubicBezTo>
                    <a:cubicBezTo>
                      <a:pt x="45" y="59"/>
                      <a:pt x="64" y="44"/>
                      <a:pt x="64" y="20"/>
                    </a:cubicBezTo>
                    <a:cubicBezTo>
                      <a:pt x="64" y="8"/>
                      <a:pt x="50" y="1"/>
                      <a:pt x="36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713;p45"/>
              <p:cNvSpPr/>
              <p:nvPr/>
            </p:nvSpPr>
            <p:spPr>
              <a:xfrm>
                <a:off x="2093560" y="4365155"/>
                <a:ext cx="18567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9" extrusionOk="0">
                    <a:moveTo>
                      <a:pt x="125" y="0"/>
                    </a:moveTo>
                    <a:cubicBezTo>
                      <a:pt x="63" y="0"/>
                      <a:pt x="1" y="43"/>
                      <a:pt x="1" y="122"/>
                    </a:cubicBezTo>
                    <a:cubicBezTo>
                      <a:pt x="19" y="182"/>
                      <a:pt x="65" y="208"/>
                      <a:pt x="111" y="208"/>
                    </a:cubicBezTo>
                    <a:cubicBezTo>
                      <a:pt x="174" y="208"/>
                      <a:pt x="238" y="160"/>
                      <a:pt x="238" y="80"/>
                    </a:cubicBezTo>
                    <a:cubicBezTo>
                      <a:pt x="220" y="26"/>
                      <a:pt x="173" y="0"/>
                      <a:pt x="12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14;p45"/>
              <p:cNvSpPr/>
              <p:nvPr/>
            </p:nvSpPr>
            <p:spPr>
              <a:xfrm>
                <a:off x="2046405" y="4297102"/>
                <a:ext cx="18644" cy="1740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4" extrusionOk="0">
                    <a:moveTo>
                      <a:pt x="123" y="1"/>
                    </a:moveTo>
                    <a:cubicBezTo>
                      <a:pt x="62" y="1"/>
                      <a:pt x="0" y="47"/>
                      <a:pt x="8" y="133"/>
                    </a:cubicBezTo>
                    <a:cubicBezTo>
                      <a:pt x="21" y="195"/>
                      <a:pt x="68" y="224"/>
                      <a:pt x="116" y="224"/>
                    </a:cubicBezTo>
                    <a:cubicBezTo>
                      <a:pt x="177" y="224"/>
                      <a:pt x="239" y="177"/>
                      <a:pt x="231" y="91"/>
                    </a:cubicBezTo>
                    <a:cubicBezTo>
                      <a:pt x="219" y="30"/>
                      <a:pt x="172" y="1"/>
                      <a:pt x="12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5;p45"/>
              <p:cNvSpPr/>
              <p:nvPr/>
            </p:nvSpPr>
            <p:spPr>
              <a:xfrm>
                <a:off x="2064817" y="4198209"/>
                <a:ext cx="18644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14" extrusionOk="0">
                    <a:moveTo>
                      <a:pt x="120" y="1"/>
                    </a:moveTo>
                    <a:cubicBezTo>
                      <a:pt x="59" y="1"/>
                      <a:pt x="0" y="44"/>
                      <a:pt x="8" y="123"/>
                    </a:cubicBezTo>
                    <a:cubicBezTo>
                      <a:pt x="27" y="184"/>
                      <a:pt x="75" y="213"/>
                      <a:pt x="122" y="213"/>
                    </a:cubicBezTo>
                    <a:cubicBezTo>
                      <a:pt x="182" y="213"/>
                      <a:pt x="239" y="167"/>
                      <a:pt x="232" y="81"/>
                    </a:cubicBezTo>
                    <a:cubicBezTo>
                      <a:pt x="213" y="27"/>
                      <a:pt x="166" y="1"/>
                      <a:pt x="12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16;p45"/>
              <p:cNvSpPr/>
              <p:nvPr/>
            </p:nvSpPr>
            <p:spPr>
              <a:xfrm>
                <a:off x="2008029" y="4113687"/>
                <a:ext cx="19111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09" extrusionOk="0">
                    <a:moveTo>
                      <a:pt x="124" y="1"/>
                    </a:moveTo>
                    <a:cubicBezTo>
                      <a:pt x="62" y="1"/>
                      <a:pt x="0" y="44"/>
                      <a:pt x="0" y="123"/>
                    </a:cubicBezTo>
                    <a:cubicBezTo>
                      <a:pt x="18" y="182"/>
                      <a:pt x="66" y="209"/>
                      <a:pt x="115" y="209"/>
                    </a:cubicBezTo>
                    <a:cubicBezTo>
                      <a:pt x="180" y="209"/>
                      <a:pt x="245" y="161"/>
                      <a:pt x="237" y="81"/>
                    </a:cubicBezTo>
                    <a:cubicBezTo>
                      <a:pt x="219" y="27"/>
                      <a:pt x="172" y="1"/>
                      <a:pt x="12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17;p45"/>
              <p:cNvSpPr/>
              <p:nvPr/>
            </p:nvSpPr>
            <p:spPr>
              <a:xfrm>
                <a:off x="2035063" y="4080748"/>
                <a:ext cx="19111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09" extrusionOk="0">
                    <a:moveTo>
                      <a:pt x="128" y="1"/>
                    </a:moveTo>
                    <a:cubicBezTo>
                      <a:pt x="65" y="1"/>
                      <a:pt x="1" y="49"/>
                      <a:pt x="1" y="129"/>
                    </a:cubicBezTo>
                    <a:cubicBezTo>
                      <a:pt x="19" y="183"/>
                      <a:pt x="69" y="209"/>
                      <a:pt x="118" y="209"/>
                    </a:cubicBezTo>
                    <a:cubicBezTo>
                      <a:pt x="182" y="209"/>
                      <a:pt x="246" y="165"/>
                      <a:pt x="238" y="87"/>
                    </a:cubicBezTo>
                    <a:cubicBezTo>
                      <a:pt x="220" y="27"/>
                      <a:pt x="174" y="1"/>
                      <a:pt x="12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18;p45"/>
              <p:cNvSpPr/>
              <p:nvPr/>
            </p:nvSpPr>
            <p:spPr>
              <a:xfrm>
                <a:off x="2033354" y="4043148"/>
                <a:ext cx="20353" cy="18644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40" extrusionOk="0">
                    <a:moveTo>
                      <a:pt x="135" y="0"/>
                    </a:moveTo>
                    <a:cubicBezTo>
                      <a:pt x="69" y="0"/>
                      <a:pt x="1" y="51"/>
                      <a:pt x="9" y="138"/>
                    </a:cubicBezTo>
                    <a:cubicBezTo>
                      <a:pt x="21" y="207"/>
                      <a:pt x="75" y="239"/>
                      <a:pt x="129" y="239"/>
                    </a:cubicBezTo>
                    <a:cubicBezTo>
                      <a:pt x="196" y="239"/>
                      <a:pt x="261" y="189"/>
                      <a:pt x="246" y="96"/>
                    </a:cubicBezTo>
                    <a:cubicBezTo>
                      <a:pt x="234" y="30"/>
                      <a:pt x="185" y="0"/>
                      <a:pt x="13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19;p45"/>
              <p:cNvSpPr/>
              <p:nvPr/>
            </p:nvSpPr>
            <p:spPr>
              <a:xfrm>
                <a:off x="1988374" y="4032894"/>
                <a:ext cx="20897" cy="1779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29" extrusionOk="0">
                    <a:moveTo>
                      <a:pt x="130" y="1"/>
                    </a:moveTo>
                    <a:cubicBezTo>
                      <a:pt x="64" y="1"/>
                      <a:pt x="1" y="47"/>
                      <a:pt x="16" y="131"/>
                    </a:cubicBezTo>
                    <a:cubicBezTo>
                      <a:pt x="28" y="199"/>
                      <a:pt x="81" y="228"/>
                      <a:pt x="134" y="228"/>
                    </a:cubicBezTo>
                    <a:cubicBezTo>
                      <a:pt x="202" y="228"/>
                      <a:pt x="269" y="181"/>
                      <a:pt x="253" y="103"/>
                    </a:cubicBezTo>
                    <a:cubicBezTo>
                      <a:pt x="240" y="33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20;p45"/>
              <p:cNvSpPr/>
              <p:nvPr/>
            </p:nvSpPr>
            <p:spPr>
              <a:xfrm>
                <a:off x="2068546" y="4348064"/>
                <a:ext cx="20975" cy="17868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30" extrusionOk="0">
                    <a:moveTo>
                      <a:pt x="135" y="1"/>
                    </a:moveTo>
                    <a:cubicBezTo>
                      <a:pt x="68" y="1"/>
                      <a:pt x="1" y="47"/>
                      <a:pt x="16" y="133"/>
                    </a:cubicBezTo>
                    <a:cubicBezTo>
                      <a:pt x="28" y="199"/>
                      <a:pt x="80" y="229"/>
                      <a:pt x="132" y="229"/>
                    </a:cubicBezTo>
                    <a:cubicBezTo>
                      <a:pt x="200" y="229"/>
                      <a:pt x="269" y="178"/>
                      <a:pt x="253" y="91"/>
                    </a:cubicBezTo>
                    <a:cubicBezTo>
                      <a:pt x="241" y="29"/>
                      <a:pt x="188" y="1"/>
                      <a:pt x="13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21;p45"/>
              <p:cNvSpPr/>
              <p:nvPr/>
            </p:nvSpPr>
            <p:spPr>
              <a:xfrm>
                <a:off x="2055028" y="4375565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8" y="1"/>
                    </a:moveTo>
                    <a:cubicBezTo>
                      <a:pt x="50" y="1"/>
                      <a:pt x="1" y="37"/>
                      <a:pt x="9" y="100"/>
                    </a:cubicBezTo>
                    <a:cubicBezTo>
                      <a:pt x="21" y="142"/>
                      <a:pt x="56" y="160"/>
                      <a:pt x="91" y="160"/>
                    </a:cubicBezTo>
                    <a:cubicBezTo>
                      <a:pt x="138" y="160"/>
                      <a:pt x="184" y="127"/>
                      <a:pt x="176" y="72"/>
                    </a:cubicBezTo>
                    <a:cubicBezTo>
                      <a:pt x="170" y="23"/>
                      <a:pt x="134" y="1"/>
                      <a:pt x="9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22;p45"/>
              <p:cNvSpPr/>
              <p:nvPr/>
            </p:nvSpPr>
            <p:spPr>
              <a:xfrm>
                <a:off x="2053941" y="4331983"/>
                <a:ext cx="14372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0" extrusionOk="0">
                    <a:moveTo>
                      <a:pt x="100" y="0"/>
                    </a:moveTo>
                    <a:cubicBezTo>
                      <a:pt x="52" y="0"/>
                      <a:pt x="1" y="33"/>
                      <a:pt x="9" y="89"/>
                    </a:cubicBezTo>
                    <a:cubicBezTo>
                      <a:pt x="21" y="138"/>
                      <a:pt x="57" y="160"/>
                      <a:pt x="93" y="160"/>
                    </a:cubicBezTo>
                    <a:cubicBezTo>
                      <a:pt x="139" y="160"/>
                      <a:pt x="184" y="124"/>
                      <a:pt x="176" y="61"/>
                    </a:cubicBezTo>
                    <a:cubicBezTo>
                      <a:pt x="170" y="19"/>
                      <a:pt x="136" y="0"/>
                      <a:pt x="10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23;p45"/>
              <p:cNvSpPr/>
              <p:nvPr/>
            </p:nvSpPr>
            <p:spPr>
              <a:xfrm>
                <a:off x="2082141" y="4303006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89" y="0"/>
                    </a:moveTo>
                    <a:cubicBezTo>
                      <a:pt x="46" y="0"/>
                      <a:pt x="1" y="36"/>
                      <a:pt x="9" y="99"/>
                    </a:cubicBezTo>
                    <a:cubicBezTo>
                      <a:pt x="15" y="141"/>
                      <a:pt x="49" y="160"/>
                      <a:pt x="84" y="160"/>
                    </a:cubicBezTo>
                    <a:cubicBezTo>
                      <a:pt x="130" y="160"/>
                      <a:pt x="178" y="127"/>
                      <a:pt x="162" y="71"/>
                    </a:cubicBezTo>
                    <a:cubicBezTo>
                      <a:pt x="156" y="22"/>
                      <a:pt x="123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724;p45"/>
              <p:cNvSpPr/>
              <p:nvPr/>
            </p:nvSpPr>
            <p:spPr>
              <a:xfrm>
                <a:off x="2053941" y="4232235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4" y="1"/>
                    </a:moveTo>
                    <a:cubicBezTo>
                      <a:pt x="47" y="1"/>
                      <a:pt x="1" y="34"/>
                      <a:pt x="9" y="89"/>
                    </a:cubicBezTo>
                    <a:cubicBezTo>
                      <a:pt x="15" y="138"/>
                      <a:pt x="51" y="161"/>
                      <a:pt x="87" y="161"/>
                    </a:cubicBezTo>
                    <a:cubicBezTo>
                      <a:pt x="135" y="161"/>
                      <a:pt x="184" y="124"/>
                      <a:pt x="176" y="62"/>
                    </a:cubicBezTo>
                    <a:cubicBezTo>
                      <a:pt x="164" y="20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725;p45"/>
              <p:cNvSpPr/>
              <p:nvPr/>
            </p:nvSpPr>
            <p:spPr>
              <a:xfrm>
                <a:off x="2046405" y="4187799"/>
                <a:ext cx="14294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3" y="1"/>
                    </a:moveTo>
                    <a:cubicBezTo>
                      <a:pt x="47" y="1"/>
                      <a:pt x="0" y="34"/>
                      <a:pt x="8" y="90"/>
                    </a:cubicBezTo>
                    <a:cubicBezTo>
                      <a:pt x="14" y="139"/>
                      <a:pt x="50" y="161"/>
                      <a:pt x="87" y="161"/>
                    </a:cubicBezTo>
                    <a:cubicBezTo>
                      <a:pt x="134" y="161"/>
                      <a:pt x="183" y="124"/>
                      <a:pt x="176" y="62"/>
                    </a:cubicBezTo>
                    <a:cubicBezTo>
                      <a:pt x="164" y="20"/>
                      <a:pt x="128" y="1"/>
                      <a:pt x="9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726;p45"/>
              <p:cNvSpPr/>
              <p:nvPr/>
            </p:nvSpPr>
            <p:spPr>
              <a:xfrm>
                <a:off x="2029081" y="4200073"/>
                <a:ext cx="14294" cy="132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0" extrusionOk="0">
                    <a:moveTo>
                      <a:pt x="97" y="0"/>
                    </a:moveTo>
                    <a:cubicBezTo>
                      <a:pt x="50" y="0"/>
                      <a:pt x="0" y="36"/>
                      <a:pt x="8" y="99"/>
                    </a:cubicBezTo>
                    <a:cubicBezTo>
                      <a:pt x="20" y="148"/>
                      <a:pt x="57" y="170"/>
                      <a:pt x="92" y="170"/>
                    </a:cubicBezTo>
                    <a:cubicBezTo>
                      <a:pt x="138" y="170"/>
                      <a:pt x="183" y="134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727;p45"/>
              <p:cNvSpPr/>
              <p:nvPr/>
            </p:nvSpPr>
            <p:spPr>
              <a:xfrm>
                <a:off x="2011758" y="4200073"/>
                <a:ext cx="14216" cy="128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5" extrusionOk="0">
                    <a:moveTo>
                      <a:pt x="97" y="0"/>
                    </a:moveTo>
                    <a:cubicBezTo>
                      <a:pt x="49" y="0"/>
                      <a:pt x="0" y="36"/>
                      <a:pt x="8" y="99"/>
                    </a:cubicBezTo>
                    <a:cubicBezTo>
                      <a:pt x="20" y="143"/>
                      <a:pt x="58" y="164"/>
                      <a:pt x="95" y="164"/>
                    </a:cubicBezTo>
                    <a:cubicBezTo>
                      <a:pt x="140" y="164"/>
                      <a:pt x="183" y="132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728;p45"/>
              <p:cNvSpPr/>
              <p:nvPr/>
            </p:nvSpPr>
            <p:spPr>
              <a:xfrm>
                <a:off x="2012767" y="4166124"/>
                <a:ext cx="14372" cy="1250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61" extrusionOk="0">
                    <a:moveTo>
                      <a:pt x="94" y="1"/>
                    </a:moveTo>
                    <a:cubicBezTo>
                      <a:pt x="47" y="1"/>
                      <a:pt x="1" y="34"/>
                      <a:pt x="9" y="90"/>
                    </a:cubicBezTo>
                    <a:cubicBezTo>
                      <a:pt x="15" y="139"/>
                      <a:pt x="51" y="161"/>
                      <a:pt x="87" y="161"/>
                    </a:cubicBezTo>
                    <a:cubicBezTo>
                      <a:pt x="135" y="161"/>
                      <a:pt x="184" y="124"/>
                      <a:pt x="176" y="62"/>
                    </a:cubicBezTo>
                    <a:cubicBezTo>
                      <a:pt x="164" y="20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729;p45"/>
              <p:cNvSpPr/>
              <p:nvPr/>
            </p:nvSpPr>
            <p:spPr>
              <a:xfrm>
                <a:off x="2040346" y="4154549"/>
                <a:ext cx="14449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71" extrusionOk="0">
                    <a:moveTo>
                      <a:pt x="92" y="0"/>
                    </a:moveTo>
                    <a:cubicBezTo>
                      <a:pt x="47" y="0"/>
                      <a:pt x="1" y="36"/>
                      <a:pt x="16" y="99"/>
                    </a:cubicBezTo>
                    <a:cubicBezTo>
                      <a:pt x="23" y="148"/>
                      <a:pt x="58" y="170"/>
                      <a:pt x="94" y="170"/>
                    </a:cubicBezTo>
                    <a:cubicBezTo>
                      <a:pt x="140" y="170"/>
                      <a:pt x="186" y="134"/>
                      <a:pt x="170" y="71"/>
                    </a:cubicBezTo>
                    <a:cubicBezTo>
                      <a:pt x="164" y="22"/>
                      <a:pt x="128" y="0"/>
                      <a:pt x="9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730;p45"/>
              <p:cNvSpPr/>
              <p:nvPr/>
            </p:nvSpPr>
            <p:spPr>
              <a:xfrm>
                <a:off x="2006320" y="4066765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7" y="0"/>
                    </a:moveTo>
                    <a:cubicBezTo>
                      <a:pt x="50" y="0"/>
                      <a:pt x="0" y="37"/>
                      <a:pt x="8" y="99"/>
                    </a:cubicBezTo>
                    <a:cubicBezTo>
                      <a:pt x="20" y="148"/>
                      <a:pt x="57" y="170"/>
                      <a:pt x="93" y="170"/>
                    </a:cubicBezTo>
                    <a:cubicBezTo>
                      <a:pt x="138" y="170"/>
                      <a:pt x="183" y="134"/>
                      <a:pt x="175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731;p45"/>
              <p:cNvSpPr/>
              <p:nvPr/>
            </p:nvSpPr>
            <p:spPr>
              <a:xfrm>
                <a:off x="2044230" y="4122854"/>
                <a:ext cx="14294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0" extrusionOk="0">
                    <a:moveTo>
                      <a:pt x="99" y="0"/>
                    </a:moveTo>
                    <a:cubicBezTo>
                      <a:pt x="51" y="0"/>
                      <a:pt x="0" y="33"/>
                      <a:pt x="8" y="89"/>
                    </a:cubicBezTo>
                    <a:cubicBezTo>
                      <a:pt x="21" y="138"/>
                      <a:pt x="57" y="160"/>
                      <a:pt x="93" y="160"/>
                    </a:cubicBezTo>
                    <a:cubicBezTo>
                      <a:pt x="139" y="160"/>
                      <a:pt x="184" y="123"/>
                      <a:pt x="176" y="61"/>
                    </a:cubicBezTo>
                    <a:cubicBezTo>
                      <a:pt x="170" y="19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732;p45"/>
              <p:cNvSpPr/>
              <p:nvPr/>
            </p:nvSpPr>
            <p:spPr>
              <a:xfrm>
                <a:off x="2074605" y="4390713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1" y="1"/>
                    </a:moveTo>
                    <a:cubicBezTo>
                      <a:pt x="45" y="1"/>
                      <a:pt x="0" y="37"/>
                      <a:pt x="8" y="100"/>
                    </a:cubicBezTo>
                    <a:cubicBezTo>
                      <a:pt x="14" y="149"/>
                      <a:pt x="50" y="171"/>
                      <a:pt x="86" y="171"/>
                    </a:cubicBezTo>
                    <a:cubicBezTo>
                      <a:pt x="134" y="171"/>
                      <a:pt x="183" y="135"/>
                      <a:pt x="175" y="72"/>
                    </a:cubicBezTo>
                    <a:cubicBezTo>
                      <a:pt x="163" y="23"/>
                      <a:pt x="127" y="1"/>
                      <a:pt x="91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733;p45"/>
              <p:cNvSpPr/>
              <p:nvPr/>
            </p:nvSpPr>
            <p:spPr>
              <a:xfrm>
                <a:off x="2043609" y="4346355"/>
                <a:ext cx="14449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0" extrusionOk="0">
                    <a:moveTo>
                      <a:pt x="92" y="0"/>
                    </a:moveTo>
                    <a:cubicBezTo>
                      <a:pt x="47" y="0"/>
                      <a:pt x="1" y="36"/>
                      <a:pt x="16" y="99"/>
                    </a:cubicBezTo>
                    <a:cubicBezTo>
                      <a:pt x="22" y="141"/>
                      <a:pt x="57" y="160"/>
                      <a:pt x="92" y="160"/>
                    </a:cubicBezTo>
                    <a:cubicBezTo>
                      <a:pt x="138" y="160"/>
                      <a:pt x="186" y="127"/>
                      <a:pt x="170" y="71"/>
                    </a:cubicBezTo>
                    <a:cubicBezTo>
                      <a:pt x="164" y="22"/>
                      <a:pt x="128" y="0"/>
                      <a:pt x="9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734;p45"/>
              <p:cNvSpPr/>
              <p:nvPr/>
            </p:nvSpPr>
            <p:spPr>
              <a:xfrm>
                <a:off x="2025819" y="4258570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7" y="0"/>
                    </a:moveTo>
                    <a:cubicBezTo>
                      <a:pt x="50" y="0"/>
                      <a:pt x="0" y="37"/>
                      <a:pt x="8" y="99"/>
                    </a:cubicBezTo>
                    <a:cubicBezTo>
                      <a:pt x="20" y="148"/>
                      <a:pt x="57" y="170"/>
                      <a:pt x="93" y="170"/>
                    </a:cubicBezTo>
                    <a:cubicBezTo>
                      <a:pt x="138" y="170"/>
                      <a:pt x="183" y="134"/>
                      <a:pt x="176" y="71"/>
                    </a:cubicBezTo>
                    <a:cubicBezTo>
                      <a:pt x="169" y="22"/>
                      <a:pt x="134" y="0"/>
                      <a:pt x="97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735;p45"/>
              <p:cNvSpPr/>
              <p:nvPr/>
            </p:nvSpPr>
            <p:spPr>
              <a:xfrm>
                <a:off x="2059379" y="4263931"/>
                <a:ext cx="14294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1" extrusionOk="0">
                    <a:moveTo>
                      <a:pt x="92" y="1"/>
                    </a:moveTo>
                    <a:cubicBezTo>
                      <a:pt x="46" y="1"/>
                      <a:pt x="1" y="37"/>
                      <a:pt x="9" y="100"/>
                    </a:cubicBezTo>
                    <a:cubicBezTo>
                      <a:pt x="15" y="149"/>
                      <a:pt x="50" y="171"/>
                      <a:pt x="87" y="171"/>
                    </a:cubicBezTo>
                    <a:cubicBezTo>
                      <a:pt x="134" y="171"/>
                      <a:pt x="184" y="135"/>
                      <a:pt x="176" y="72"/>
                    </a:cubicBezTo>
                    <a:cubicBezTo>
                      <a:pt x="164" y="23"/>
                      <a:pt x="127" y="1"/>
                      <a:pt x="9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736;p45"/>
              <p:cNvSpPr/>
              <p:nvPr/>
            </p:nvSpPr>
            <p:spPr>
              <a:xfrm>
                <a:off x="2081053" y="4266960"/>
                <a:ext cx="13828" cy="1243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0" extrusionOk="0">
                    <a:moveTo>
                      <a:pt x="91" y="0"/>
                    </a:moveTo>
                    <a:cubicBezTo>
                      <a:pt x="47" y="0"/>
                      <a:pt x="1" y="33"/>
                      <a:pt x="9" y="89"/>
                    </a:cubicBezTo>
                    <a:cubicBezTo>
                      <a:pt x="15" y="138"/>
                      <a:pt x="50" y="160"/>
                      <a:pt x="86" y="160"/>
                    </a:cubicBezTo>
                    <a:cubicBezTo>
                      <a:pt x="132" y="160"/>
                      <a:pt x="178" y="124"/>
                      <a:pt x="162" y="61"/>
                    </a:cubicBezTo>
                    <a:cubicBezTo>
                      <a:pt x="156" y="19"/>
                      <a:pt x="124" y="0"/>
                      <a:pt x="91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737;p45"/>
              <p:cNvSpPr/>
              <p:nvPr/>
            </p:nvSpPr>
            <p:spPr>
              <a:xfrm>
                <a:off x="2083850" y="4331439"/>
                <a:ext cx="5516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71" h="60" extrusionOk="0">
                    <a:moveTo>
                      <a:pt x="38" y="1"/>
                    </a:moveTo>
                    <a:cubicBezTo>
                      <a:pt x="19" y="1"/>
                      <a:pt x="0" y="16"/>
                      <a:pt x="0" y="40"/>
                    </a:cubicBezTo>
                    <a:cubicBezTo>
                      <a:pt x="7" y="52"/>
                      <a:pt x="21" y="59"/>
                      <a:pt x="36" y="59"/>
                    </a:cubicBezTo>
                    <a:cubicBezTo>
                      <a:pt x="53" y="59"/>
                      <a:pt x="70" y="49"/>
                      <a:pt x="70" y="26"/>
                    </a:cubicBezTo>
                    <a:cubicBezTo>
                      <a:pt x="64" y="8"/>
                      <a:pt x="51" y="1"/>
                      <a:pt x="3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738;p45"/>
              <p:cNvSpPr/>
              <p:nvPr/>
            </p:nvSpPr>
            <p:spPr>
              <a:xfrm>
                <a:off x="2066526" y="4160842"/>
                <a:ext cx="497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64" h="69" extrusionOk="0">
                    <a:moveTo>
                      <a:pt x="33" y="1"/>
                    </a:moveTo>
                    <a:cubicBezTo>
                      <a:pt x="18" y="1"/>
                      <a:pt x="0" y="11"/>
                      <a:pt x="0" y="32"/>
                    </a:cubicBezTo>
                    <a:cubicBezTo>
                      <a:pt x="7" y="58"/>
                      <a:pt x="22" y="69"/>
                      <a:pt x="36" y="69"/>
                    </a:cubicBezTo>
                    <a:cubicBezTo>
                      <a:pt x="51" y="69"/>
                      <a:pt x="64" y="54"/>
                      <a:pt x="56" y="32"/>
                    </a:cubicBezTo>
                    <a:cubicBezTo>
                      <a:pt x="63" y="11"/>
                      <a:pt x="49" y="1"/>
                      <a:pt x="33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739;p45"/>
              <p:cNvSpPr/>
              <p:nvPr/>
            </p:nvSpPr>
            <p:spPr>
              <a:xfrm>
                <a:off x="2068080" y="4130389"/>
                <a:ext cx="4972" cy="4117"/>
              </a:xfrm>
              <a:custGeom>
                <a:avLst/>
                <a:gdLst/>
                <a:ahLst/>
                <a:cxnLst/>
                <a:rect l="l" t="t" r="r" b="b"/>
                <a:pathLst>
                  <a:path w="64" h="53" extrusionOk="0">
                    <a:moveTo>
                      <a:pt x="30" y="0"/>
                    </a:moveTo>
                    <a:cubicBezTo>
                      <a:pt x="14" y="0"/>
                      <a:pt x="0" y="10"/>
                      <a:pt x="8" y="34"/>
                    </a:cubicBezTo>
                    <a:cubicBezTo>
                      <a:pt x="8" y="46"/>
                      <a:pt x="19" y="53"/>
                      <a:pt x="32" y="53"/>
                    </a:cubicBezTo>
                    <a:cubicBezTo>
                      <a:pt x="47" y="53"/>
                      <a:pt x="64" y="43"/>
                      <a:pt x="64" y="20"/>
                    </a:cubicBezTo>
                    <a:cubicBezTo>
                      <a:pt x="58" y="7"/>
                      <a:pt x="43" y="0"/>
                      <a:pt x="3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740;p45"/>
              <p:cNvSpPr/>
              <p:nvPr/>
            </p:nvSpPr>
            <p:spPr>
              <a:xfrm>
                <a:off x="2058913" y="4102189"/>
                <a:ext cx="5050" cy="4661"/>
              </a:xfrm>
              <a:custGeom>
                <a:avLst/>
                <a:gdLst/>
                <a:ahLst/>
                <a:cxnLst/>
                <a:rect l="l" t="t" r="r" b="b"/>
                <a:pathLst>
                  <a:path w="65" h="60" extrusionOk="0">
                    <a:moveTo>
                      <a:pt x="33" y="0"/>
                    </a:moveTo>
                    <a:cubicBezTo>
                      <a:pt x="18" y="0"/>
                      <a:pt x="1" y="11"/>
                      <a:pt x="1" y="34"/>
                    </a:cubicBezTo>
                    <a:cubicBezTo>
                      <a:pt x="6" y="51"/>
                      <a:pt x="20" y="59"/>
                      <a:pt x="32" y="59"/>
                    </a:cubicBezTo>
                    <a:cubicBezTo>
                      <a:pt x="49" y="59"/>
                      <a:pt x="65" y="44"/>
                      <a:pt x="56" y="20"/>
                    </a:cubicBezTo>
                    <a:cubicBezTo>
                      <a:pt x="56" y="7"/>
                      <a:pt x="45" y="0"/>
                      <a:pt x="33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741;p45"/>
              <p:cNvSpPr/>
              <p:nvPr/>
            </p:nvSpPr>
            <p:spPr>
              <a:xfrm>
                <a:off x="2035529" y="4103898"/>
                <a:ext cx="5050" cy="5127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9" y="1"/>
                    </a:moveTo>
                    <a:cubicBezTo>
                      <a:pt x="21" y="1"/>
                      <a:pt x="1" y="15"/>
                      <a:pt x="9" y="40"/>
                    </a:cubicBezTo>
                    <a:cubicBezTo>
                      <a:pt x="9" y="57"/>
                      <a:pt x="19" y="65"/>
                      <a:pt x="30" y="65"/>
                    </a:cubicBezTo>
                    <a:cubicBezTo>
                      <a:pt x="46" y="65"/>
                      <a:pt x="65" y="50"/>
                      <a:pt x="65" y="26"/>
                    </a:cubicBezTo>
                    <a:cubicBezTo>
                      <a:pt x="65" y="8"/>
                      <a:pt x="52" y="1"/>
                      <a:pt x="3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742;p45"/>
              <p:cNvSpPr/>
              <p:nvPr/>
            </p:nvSpPr>
            <p:spPr>
              <a:xfrm>
                <a:off x="2011214" y="4094576"/>
                <a:ext cx="4428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4" extrusionOk="0">
                    <a:moveTo>
                      <a:pt x="27" y="1"/>
                    </a:moveTo>
                    <a:cubicBezTo>
                      <a:pt x="14" y="1"/>
                      <a:pt x="1" y="11"/>
                      <a:pt x="1" y="34"/>
                    </a:cubicBezTo>
                    <a:cubicBezTo>
                      <a:pt x="7" y="47"/>
                      <a:pt x="19" y="54"/>
                      <a:pt x="30" y="54"/>
                    </a:cubicBezTo>
                    <a:cubicBezTo>
                      <a:pt x="44" y="54"/>
                      <a:pt x="57" y="43"/>
                      <a:pt x="57" y="20"/>
                    </a:cubicBezTo>
                    <a:cubicBezTo>
                      <a:pt x="50" y="8"/>
                      <a:pt x="39" y="1"/>
                      <a:pt x="2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743;p45"/>
              <p:cNvSpPr/>
              <p:nvPr/>
            </p:nvSpPr>
            <p:spPr>
              <a:xfrm>
                <a:off x="2031800" y="4233944"/>
                <a:ext cx="5516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65" extrusionOk="0">
                    <a:moveTo>
                      <a:pt x="38" y="0"/>
                    </a:moveTo>
                    <a:cubicBezTo>
                      <a:pt x="20" y="0"/>
                      <a:pt x="1" y="15"/>
                      <a:pt x="1" y="40"/>
                    </a:cubicBezTo>
                    <a:cubicBezTo>
                      <a:pt x="7" y="57"/>
                      <a:pt x="20" y="65"/>
                      <a:pt x="33" y="65"/>
                    </a:cubicBezTo>
                    <a:cubicBezTo>
                      <a:pt x="52" y="65"/>
                      <a:pt x="71" y="50"/>
                      <a:pt x="71" y="26"/>
                    </a:cubicBezTo>
                    <a:cubicBezTo>
                      <a:pt x="65" y="8"/>
                      <a:pt x="52" y="0"/>
                      <a:pt x="38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3744;p45"/>
              <p:cNvSpPr/>
              <p:nvPr/>
            </p:nvSpPr>
            <p:spPr>
              <a:xfrm>
                <a:off x="2048114" y="4272942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5" y="1"/>
                    </a:moveTo>
                    <a:cubicBezTo>
                      <a:pt x="19" y="1"/>
                      <a:pt x="0" y="15"/>
                      <a:pt x="0" y="40"/>
                    </a:cubicBezTo>
                    <a:cubicBezTo>
                      <a:pt x="6" y="57"/>
                      <a:pt x="19" y="65"/>
                      <a:pt x="32" y="65"/>
                    </a:cubicBezTo>
                    <a:cubicBezTo>
                      <a:pt x="49" y="65"/>
                      <a:pt x="64" y="50"/>
                      <a:pt x="56" y="26"/>
                    </a:cubicBezTo>
                    <a:cubicBezTo>
                      <a:pt x="56" y="8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3745;p45"/>
              <p:cNvSpPr/>
              <p:nvPr/>
            </p:nvSpPr>
            <p:spPr>
              <a:xfrm>
                <a:off x="2031800" y="4307279"/>
                <a:ext cx="4428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57" h="56" extrusionOk="0">
                    <a:moveTo>
                      <a:pt x="32" y="1"/>
                    </a:moveTo>
                    <a:cubicBezTo>
                      <a:pt x="17" y="1"/>
                      <a:pt x="1" y="13"/>
                      <a:pt x="1" y="30"/>
                    </a:cubicBezTo>
                    <a:cubicBezTo>
                      <a:pt x="7" y="48"/>
                      <a:pt x="18" y="55"/>
                      <a:pt x="28" y="55"/>
                    </a:cubicBezTo>
                    <a:cubicBezTo>
                      <a:pt x="43" y="55"/>
                      <a:pt x="57" y="41"/>
                      <a:pt x="57" y="16"/>
                    </a:cubicBezTo>
                    <a:cubicBezTo>
                      <a:pt x="51" y="6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3746;p45"/>
              <p:cNvSpPr/>
              <p:nvPr/>
            </p:nvSpPr>
            <p:spPr>
              <a:xfrm>
                <a:off x="2098998" y="4344491"/>
                <a:ext cx="4428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57" h="55" extrusionOk="0">
                    <a:moveTo>
                      <a:pt x="29" y="0"/>
                    </a:moveTo>
                    <a:cubicBezTo>
                      <a:pt x="15" y="0"/>
                      <a:pt x="1" y="15"/>
                      <a:pt x="1" y="39"/>
                    </a:cubicBezTo>
                    <a:cubicBezTo>
                      <a:pt x="6" y="50"/>
                      <a:pt x="15" y="55"/>
                      <a:pt x="25" y="55"/>
                    </a:cubicBezTo>
                    <a:cubicBezTo>
                      <a:pt x="41" y="55"/>
                      <a:pt x="57" y="43"/>
                      <a:pt x="57" y="25"/>
                    </a:cubicBezTo>
                    <a:cubicBezTo>
                      <a:pt x="51" y="8"/>
                      <a:pt x="40" y="0"/>
                      <a:pt x="2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3747;p45"/>
              <p:cNvSpPr/>
              <p:nvPr/>
            </p:nvSpPr>
            <p:spPr>
              <a:xfrm>
                <a:off x="1980916" y="4012696"/>
                <a:ext cx="76986" cy="1802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32" extrusionOk="0">
                    <a:moveTo>
                      <a:pt x="991" y="0"/>
                    </a:moveTo>
                    <a:cubicBezTo>
                      <a:pt x="785" y="180"/>
                      <a:pt x="521" y="223"/>
                      <a:pt x="310" y="223"/>
                    </a:cubicBezTo>
                    <a:cubicBezTo>
                      <a:pt x="177" y="223"/>
                      <a:pt x="65" y="206"/>
                      <a:pt x="0" y="195"/>
                    </a:cubicBezTo>
                    <a:lnTo>
                      <a:pt x="0" y="195"/>
                    </a:lnTo>
                    <a:cubicBezTo>
                      <a:pt x="123" y="221"/>
                      <a:pt x="234" y="232"/>
                      <a:pt x="332" y="232"/>
                    </a:cubicBezTo>
                    <a:cubicBezTo>
                      <a:pt x="769" y="232"/>
                      <a:pt x="968" y="23"/>
                      <a:pt x="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3748;p45"/>
              <p:cNvSpPr/>
              <p:nvPr/>
            </p:nvSpPr>
            <p:spPr>
              <a:xfrm>
                <a:off x="1788023" y="3933922"/>
                <a:ext cx="110701" cy="561196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224" extrusionOk="0">
                    <a:moveTo>
                      <a:pt x="146" y="1"/>
                    </a:moveTo>
                    <a:cubicBezTo>
                      <a:pt x="92" y="1"/>
                      <a:pt x="36" y="26"/>
                      <a:pt x="0" y="80"/>
                    </a:cubicBezTo>
                    <a:lnTo>
                      <a:pt x="1130" y="7096"/>
                    </a:lnTo>
                    <a:cubicBezTo>
                      <a:pt x="1143" y="7183"/>
                      <a:pt x="1205" y="7223"/>
                      <a:pt x="1268" y="7223"/>
                    </a:cubicBezTo>
                    <a:cubicBezTo>
                      <a:pt x="1346" y="7223"/>
                      <a:pt x="1425" y="7162"/>
                      <a:pt x="1409" y="7054"/>
                    </a:cubicBezTo>
                    <a:lnTo>
                      <a:pt x="307" y="135"/>
                    </a:lnTo>
                    <a:cubicBezTo>
                      <a:pt x="291" y="47"/>
                      <a:pt x="22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3749;p45"/>
              <p:cNvSpPr/>
              <p:nvPr/>
            </p:nvSpPr>
            <p:spPr>
              <a:xfrm>
                <a:off x="2624541" y="3922036"/>
                <a:ext cx="110623" cy="560497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7215" extrusionOk="0">
                    <a:moveTo>
                      <a:pt x="1277" y="0"/>
                    </a:moveTo>
                    <a:cubicBezTo>
                      <a:pt x="1201" y="0"/>
                      <a:pt x="1127" y="47"/>
                      <a:pt x="1103" y="135"/>
                    </a:cubicBezTo>
                    <a:lnTo>
                      <a:pt x="1" y="7054"/>
                    </a:lnTo>
                    <a:cubicBezTo>
                      <a:pt x="1" y="7157"/>
                      <a:pt x="82" y="7215"/>
                      <a:pt x="160" y="7215"/>
                    </a:cubicBezTo>
                    <a:cubicBezTo>
                      <a:pt x="219" y="7215"/>
                      <a:pt x="276" y="7181"/>
                      <a:pt x="294" y="7109"/>
                    </a:cubicBezTo>
                    <a:lnTo>
                      <a:pt x="1424" y="79"/>
                    </a:lnTo>
                    <a:cubicBezTo>
                      <a:pt x="1388" y="26"/>
                      <a:pt x="1332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3750;p45"/>
              <p:cNvSpPr/>
              <p:nvPr/>
            </p:nvSpPr>
            <p:spPr>
              <a:xfrm>
                <a:off x="1935393" y="4494890"/>
                <a:ext cx="114974" cy="3363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433" extrusionOk="0">
                    <a:moveTo>
                      <a:pt x="1409" y="0"/>
                    </a:moveTo>
                    <a:lnTo>
                      <a:pt x="0" y="224"/>
                    </a:lnTo>
                    <a:lnTo>
                      <a:pt x="56" y="433"/>
                    </a:lnTo>
                    <a:lnTo>
                      <a:pt x="1479" y="321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3751;p45"/>
              <p:cNvSpPr/>
              <p:nvPr/>
            </p:nvSpPr>
            <p:spPr>
              <a:xfrm>
                <a:off x="2512985" y="4494890"/>
                <a:ext cx="111633" cy="33638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433" extrusionOk="0">
                    <a:moveTo>
                      <a:pt x="98" y="0"/>
                    </a:moveTo>
                    <a:lnTo>
                      <a:pt x="0" y="307"/>
                    </a:lnTo>
                    <a:lnTo>
                      <a:pt x="1437" y="433"/>
                    </a:lnTo>
                    <a:lnTo>
                      <a:pt x="1437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3752;p45"/>
              <p:cNvSpPr/>
              <p:nvPr/>
            </p:nvSpPr>
            <p:spPr>
              <a:xfrm>
                <a:off x="1741800" y="3960879"/>
                <a:ext cx="1035619" cy="51894"/>
              </a:xfrm>
              <a:custGeom>
                <a:avLst/>
                <a:gdLst/>
                <a:ahLst/>
                <a:cxnLst/>
                <a:rect l="l" t="t" r="r" b="b"/>
                <a:pathLst>
                  <a:path w="13331" h="668" extrusionOk="0">
                    <a:moveTo>
                      <a:pt x="7340" y="1"/>
                    </a:moveTo>
                    <a:cubicBezTo>
                      <a:pt x="4389" y="1"/>
                      <a:pt x="1678" y="297"/>
                      <a:pt x="177" y="388"/>
                    </a:cubicBezTo>
                    <a:cubicBezTo>
                      <a:pt x="0" y="402"/>
                      <a:pt x="49" y="668"/>
                      <a:pt x="194" y="668"/>
                    </a:cubicBezTo>
                    <a:cubicBezTo>
                      <a:pt x="198" y="668"/>
                      <a:pt x="201" y="668"/>
                      <a:pt x="205" y="667"/>
                    </a:cubicBezTo>
                    <a:cubicBezTo>
                      <a:pt x="2834" y="408"/>
                      <a:pt x="5031" y="325"/>
                      <a:pt x="6832" y="325"/>
                    </a:cubicBezTo>
                    <a:cubicBezTo>
                      <a:pt x="10039" y="325"/>
                      <a:pt x="11995" y="588"/>
                      <a:pt x="12916" y="588"/>
                    </a:cubicBezTo>
                    <a:cubicBezTo>
                      <a:pt x="13091" y="588"/>
                      <a:pt x="13229" y="578"/>
                      <a:pt x="13331" y="556"/>
                    </a:cubicBezTo>
                    <a:cubicBezTo>
                      <a:pt x="11422" y="135"/>
                      <a:pt x="9327" y="1"/>
                      <a:pt x="73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3753;p45"/>
              <p:cNvSpPr/>
              <p:nvPr/>
            </p:nvSpPr>
            <p:spPr>
              <a:xfrm>
                <a:off x="1822671" y="4448822"/>
                <a:ext cx="874578" cy="79705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1026" extrusionOk="0">
                    <a:moveTo>
                      <a:pt x="7238" y="1"/>
                    </a:moveTo>
                    <a:cubicBezTo>
                      <a:pt x="3670" y="1"/>
                      <a:pt x="1" y="440"/>
                      <a:pt x="1" y="440"/>
                    </a:cubicBezTo>
                    <a:lnTo>
                      <a:pt x="266" y="1026"/>
                    </a:lnTo>
                    <a:cubicBezTo>
                      <a:pt x="1878" y="660"/>
                      <a:pt x="3880" y="548"/>
                      <a:pt x="5719" y="548"/>
                    </a:cubicBezTo>
                    <a:cubicBezTo>
                      <a:pt x="8573" y="548"/>
                      <a:pt x="11034" y="817"/>
                      <a:pt x="11034" y="817"/>
                    </a:cubicBezTo>
                    <a:lnTo>
                      <a:pt x="11257" y="273"/>
                    </a:lnTo>
                    <a:cubicBezTo>
                      <a:pt x="10099" y="72"/>
                      <a:pt x="8677" y="1"/>
                      <a:pt x="72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3754;p45"/>
              <p:cNvSpPr/>
              <p:nvPr/>
            </p:nvSpPr>
            <p:spPr>
              <a:xfrm>
                <a:off x="1819408" y="3964297"/>
                <a:ext cx="861604" cy="20276"/>
              </a:xfrm>
              <a:custGeom>
                <a:avLst/>
                <a:gdLst/>
                <a:ahLst/>
                <a:cxnLst/>
                <a:rect l="l" t="t" r="r" b="b"/>
                <a:pathLst>
                  <a:path w="11091" h="261" extrusionOk="0">
                    <a:moveTo>
                      <a:pt x="5717" y="1"/>
                    </a:moveTo>
                    <a:cubicBezTo>
                      <a:pt x="3808" y="1"/>
                      <a:pt x="1901" y="88"/>
                      <a:pt x="1" y="261"/>
                    </a:cubicBezTo>
                    <a:cubicBezTo>
                      <a:pt x="181" y="251"/>
                      <a:pt x="3511" y="94"/>
                      <a:pt x="6793" y="94"/>
                    </a:cubicBezTo>
                    <a:cubicBezTo>
                      <a:pt x="8350" y="94"/>
                      <a:pt x="9896" y="129"/>
                      <a:pt x="11090" y="233"/>
                    </a:cubicBezTo>
                    <a:cubicBezTo>
                      <a:pt x="9301" y="77"/>
                      <a:pt x="7508" y="1"/>
                      <a:pt x="571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3755;p45"/>
              <p:cNvSpPr/>
              <p:nvPr/>
            </p:nvSpPr>
            <p:spPr>
              <a:xfrm>
                <a:off x="1822671" y="4448822"/>
                <a:ext cx="874578" cy="46145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594" extrusionOk="0">
                    <a:moveTo>
                      <a:pt x="7238" y="1"/>
                    </a:moveTo>
                    <a:cubicBezTo>
                      <a:pt x="3670" y="1"/>
                      <a:pt x="1" y="440"/>
                      <a:pt x="1" y="440"/>
                    </a:cubicBezTo>
                    <a:lnTo>
                      <a:pt x="57" y="593"/>
                    </a:lnTo>
                    <a:cubicBezTo>
                      <a:pt x="57" y="593"/>
                      <a:pt x="3000" y="160"/>
                      <a:pt x="5482" y="160"/>
                    </a:cubicBezTo>
                    <a:cubicBezTo>
                      <a:pt x="5557" y="160"/>
                      <a:pt x="5632" y="160"/>
                      <a:pt x="5706" y="161"/>
                    </a:cubicBezTo>
                    <a:cubicBezTo>
                      <a:pt x="8231" y="189"/>
                      <a:pt x="11188" y="440"/>
                      <a:pt x="11188" y="440"/>
                    </a:cubicBezTo>
                    <a:lnTo>
                      <a:pt x="11257" y="273"/>
                    </a:lnTo>
                    <a:cubicBezTo>
                      <a:pt x="10099" y="72"/>
                      <a:pt x="8677" y="1"/>
                      <a:pt x="7238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3756;p45"/>
              <p:cNvSpPr/>
              <p:nvPr/>
            </p:nvSpPr>
            <p:spPr>
              <a:xfrm>
                <a:off x="1798821" y="4007258"/>
                <a:ext cx="2719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19" extrusionOk="0">
                    <a:moveTo>
                      <a:pt x="308" y="0"/>
                    </a:moveTo>
                    <a:lnTo>
                      <a:pt x="1" y="28"/>
                    </a:lnTo>
                    <a:lnTo>
                      <a:pt x="71" y="419"/>
                    </a:lnTo>
                    <a:lnTo>
                      <a:pt x="350" y="279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3757;p45"/>
              <p:cNvSpPr/>
              <p:nvPr/>
            </p:nvSpPr>
            <p:spPr>
              <a:xfrm>
                <a:off x="2693914" y="4003995"/>
                <a:ext cx="29365" cy="42338"/>
              </a:xfrm>
              <a:custGeom>
                <a:avLst/>
                <a:gdLst/>
                <a:ahLst/>
                <a:cxnLst/>
                <a:rect l="l" t="t" r="r" b="b"/>
                <a:pathLst>
                  <a:path w="378" h="545" extrusionOk="0">
                    <a:moveTo>
                      <a:pt x="70" y="1"/>
                    </a:moveTo>
                    <a:lnTo>
                      <a:pt x="1" y="405"/>
                    </a:lnTo>
                    <a:lnTo>
                      <a:pt x="293" y="545"/>
                    </a:lnTo>
                    <a:lnTo>
                      <a:pt x="377" y="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3758;p45"/>
              <p:cNvSpPr/>
              <p:nvPr/>
            </p:nvSpPr>
            <p:spPr>
              <a:xfrm>
                <a:off x="1936480" y="4499240"/>
                <a:ext cx="111711" cy="13051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68" extrusionOk="0">
                    <a:moveTo>
                      <a:pt x="1409" y="0"/>
                    </a:moveTo>
                    <a:lnTo>
                      <a:pt x="0" y="168"/>
                    </a:lnTo>
                    <a:lnTo>
                      <a:pt x="1437" y="168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3759;p45"/>
              <p:cNvSpPr/>
              <p:nvPr/>
            </p:nvSpPr>
            <p:spPr>
              <a:xfrm>
                <a:off x="2518345" y="4499240"/>
                <a:ext cx="106273" cy="21752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80" extrusionOk="0">
                    <a:moveTo>
                      <a:pt x="1" y="0"/>
                    </a:moveTo>
                    <a:lnTo>
                      <a:pt x="1368" y="279"/>
                    </a:lnTo>
                    <a:lnTo>
                      <a:pt x="1368" y="9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3760;p45"/>
              <p:cNvSpPr/>
              <p:nvPr/>
            </p:nvSpPr>
            <p:spPr>
              <a:xfrm>
                <a:off x="1804259" y="4039730"/>
                <a:ext cx="75976" cy="4368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623" extrusionOk="0">
                    <a:moveTo>
                      <a:pt x="1" y="1"/>
                    </a:moveTo>
                    <a:lnTo>
                      <a:pt x="907" y="5622"/>
                    </a:lnTo>
                    <a:lnTo>
                      <a:pt x="977" y="56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3761;p45"/>
              <p:cNvSpPr/>
              <p:nvPr/>
            </p:nvSpPr>
            <p:spPr>
              <a:xfrm>
                <a:off x="2626716" y="4035457"/>
                <a:ext cx="67275" cy="42586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5482" extrusionOk="0">
                    <a:moveTo>
                      <a:pt x="866" y="0"/>
                    </a:moveTo>
                    <a:lnTo>
                      <a:pt x="1" y="5468"/>
                    </a:lnTo>
                    <a:lnTo>
                      <a:pt x="84" y="5482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3762;p45"/>
              <p:cNvSpPr/>
              <p:nvPr/>
            </p:nvSpPr>
            <p:spPr>
              <a:xfrm>
                <a:off x="2702615" y="3930349"/>
                <a:ext cx="8701" cy="54224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8" extrusionOk="0">
                    <a:moveTo>
                      <a:pt x="112" y="0"/>
                    </a:moveTo>
                    <a:lnTo>
                      <a:pt x="0" y="684"/>
                    </a:lnTo>
                    <a:lnTo>
                      <a:pt x="42" y="698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3763;p45"/>
              <p:cNvSpPr/>
              <p:nvPr/>
            </p:nvSpPr>
            <p:spPr>
              <a:xfrm>
                <a:off x="1788023" y="3940060"/>
                <a:ext cx="9866" cy="4668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01" extrusionOk="0">
                    <a:moveTo>
                      <a:pt x="0" y="1"/>
                    </a:moveTo>
                    <a:lnTo>
                      <a:pt x="98" y="600"/>
                    </a:lnTo>
                    <a:lnTo>
                      <a:pt x="126" y="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3764;p45"/>
              <p:cNvSpPr/>
              <p:nvPr/>
            </p:nvSpPr>
            <p:spPr>
              <a:xfrm>
                <a:off x="787822" y="3366818"/>
                <a:ext cx="1184463" cy="1434764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18469" extrusionOk="0">
                    <a:moveTo>
                      <a:pt x="6543" y="1"/>
                    </a:moveTo>
                    <a:lnTo>
                      <a:pt x="2121" y="3335"/>
                    </a:lnTo>
                    <a:lnTo>
                      <a:pt x="2121" y="5915"/>
                    </a:lnTo>
                    <a:lnTo>
                      <a:pt x="1842" y="6278"/>
                    </a:lnTo>
                    <a:lnTo>
                      <a:pt x="1968" y="12164"/>
                    </a:lnTo>
                    <a:lnTo>
                      <a:pt x="1619" y="12276"/>
                    </a:lnTo>
                    <a:lnTo>
                      <a:pt x="1619" y="12527"/>
                    </a:lnTo>
                    <a:lnTo>
                      <a:pt x="1" y="13573"/>
                    </a:lnTo>
                    <a:lnTo>
                      <a:pt x="1" y="14675"/>
                    </a:lnTo>
                    <a:lnTo>
                      <a:pt x="8272" y="18469"/>
                    </a:lnTo>
                    <a:lnTo>
                      <a:pt x="10658" y="17869"/>
                    </a:lnTo>
                    <a:lnTo>
                      <a:pt x="10937" y="18009"/>
                    </a:lnTo>
                    <a:lnTo>
                      <a:pt x="14033" y="16851"/>
                    </a:lnTo>
                    <a:lnTo>
                      <a:pt x="14033" y="16614"/>
                    </a:lnTo>
                    <a:lnTo>
                      <a:pt x="15247" y="15888"/>
                    </a:lnTo>
                    <a:lnTo>
                      <a:pt x="15247" y="14717"/>
                    </a:lnTo>
                    <a:lnTo>
                      <a:pt x="7868" y="12206"/>
                    </a:lnTo>
                    <a:lnTo>
                      <a:pt x="7910" y="6292"/>
                    </a:lnTo>
                    <a:lnTo>
                      <a:pt x="6055" y="5762"/>
                    </a:lnTo>
                    <a:lnTo>
                      <a:pt x="5999" y="4171"/>
                    </a:lnTo>
                    <a:lnTo>
                      <a:pt x="7938" y="1521"/>
                    </a:lnTo>
                    <a:lnTo>
                      <a:pt x="8063" y="1382"/>
                    </a:lnTo>
                    <a:lnTo>
                      <a:pt x="65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3765;p45"/>
              <p:cNvSpPr/>
              <p:nvPr/>
            </p:nvSpPr>
            <p:spPr>
              <a:xfrm>
                <a:off x="1097787" y="3453515"/>
                <a:ext cx="316489" cy="966634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2443" extrusionOk="0">
                    <a:moveTo>
                      <a:pt x="2539" y="1"/>
                    </a:moveTo>
                    <a:lnTo>
                      <a:pt x="42" y="3293"/>
                    </a:lnTo>
                    <a:lnTo>
                      <a:pt x="0" y="5148"/>
                    </a:lnTo>
                    <a:lnTo>
                      <a:pt x="991" y="5720"/>
                    </a:lnTo>
                    <a:lnTo>
                      <a:pt x="991" y="12443"/>
                    </a:lnTo>
                    <a:lnTo>
                      <a:pt x="3878" y="11090"/>
                    </a:lnTo>
                    <a:lnTo>
                      <a:pt x="3934" y="5176"/>
                    </a:lnTo>
                    <a:lnTo>
                      <a:pt x="2079" y="4646"/>
                    </a:lnTo>
                    <a:lnTo>
                      <a:pt x="2009" y="3055"/>
                    </a:lnTo>
                    <a:lnTo>
                      <a:pt x="4073" y="266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3766;p45"/>
              <p:cNvSpPr/>
              <p:nvPr/>
            </p:nvSpPr>
            <p:spPr>
              <a:xfrm>
                <a:off x="917867" y="3611760"/>
                <a:ext cx="256904" cy="765042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9848" extrusionOk="0">
                    <a:moveTo>
                      <a:pt x="684" y="0"/>
                    </a:moveTo>
                    <a:lnTo>
                      <a:pt x="447" y="182"/>
                    </a:lnTo>
                    <a:cubicBezTo>
                      <a:pt x="1" y="447"/>
                      <a:pt x="3209" y="9374"/>
                      <a:pt x="3307" y="9848"/>
                    </a:cubicBezTo>
                    <a:lnTo>
                      <a:pt x="3307" y="7784"/>
                    </a:lnTo>
                    <a:lnTo>
                      <a:pt x="684" y="0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3767;p45"/>
              <p:cNvSpPr/>
              <p:nvPr/>
            </p:nvSpPr>
            <p:spPr>
              <a:xfrm>
                <a:off x="1378387" y="3453981"/>
                <a:ext cx="373976" cy="118858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1530" extrusionOk="0">
                    <a:moveTo>
                      <a:pt x="3914" y="1"/>
                    </a:moveTo>
                    <a:cubicBezTo>
                      <a:pt x="2846" y="1"/>
                      <a:pt x="1157" y="205"/>
                      <a:pt x="228" y="205"/>
                    </a:cubicBezTo>
                    <a:cubicBezTo>
                      <a:pt x="183" y="205"/>
                      <a:pt x="140" y="205"/>
                      <a:pt x="99" y="204"/>
                    </a:cubicBezTo>
                    <a:cubicBezTo>
                      <a:pt x="1" y="497"/>
                      <a:pt x="57" y="1208"/>
                      <a:pt x="99" y="1529"/>
                    </a:cubicBezTo>
                    <a:lnTo>
                      <a:pt x="4813" y="985"/>
                    </a:lnTo>
                    <a:lnTo>
                      <a:pt x="4729" y="148"/>
                    </a:lnTo>
                    <a:cubicBezTo>
                      <a:pt x="4729" y="120"/>
                      <a:pt x="4674" y="92"/>
                      <a:pt x="4660" y="64"/>
                    </a:cubicBezTo>
                    <a:cubicBezTo>
                      <a:pt x="4489" y="19"/>
                      <a:pt x="4228" y="1"/>
                      <a:pt x="3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3768;p45"/>
              <p:cNvSpPr/>
              <p:nvPr/>
            </p:nvSpPr>
            <p:spPr>
              <a:xfrm>
                <a:off x="1656890" y="3444892"/>
                <a:ext cx="64012" cy="75898"/>
              </a:xfrm>
              <a:custGeom>
                <a:avLst/>
                <a:gdLst/>
                <a:ahLst/>
                <a:cxnLst/>
                <a:rect l="l" t="t" r="r" b="b"/>
                <a:pathLst>
                  <a:path w="824" h="977" extrusionOk="0">
                    <a:moveTo>
                      <a:pt x="754" y="0"/>
                    </a:moveTo>
                    <a:lnTo>
                      <a:pt x="1" y="70"/>
                    </a:lnTo>
                    <a:lnTo>
                      <a:pt x="29" y="963"/>
                    </a:lnTo>
                    <a:lnTo>
                      <a:pt x="824" y="977"/>
                    </a:lnTo>
                    <a:lnTo>
                      <a:pt x="824" y="977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3769;p45"/>
              <p:cNvSpPr/>
              <p:nvPr/>
            </p:nvSpPr>
            <p:spPr>
              <a:xfrm>
                <a:off x="1377067" y="3518460"/>
                <a:ext cx="383919" cy="65877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848" extrusionOk="0">
                    <a:moveTo>
                      <a:pt x="4070" y="1"/>
                    </a:moveTo>
                    <a:cubicBezTo>
                      <a:pt x="2716" y="1"/>
                      <a:pt x="1" y="397"/>
                      <a:pt x="116" y="699"/>
                    </a:cubicBezTo>
                    <a:cubicBezTo>
                      <a:pt x="102" y="804"/>
                      <a:pt x="400" y="848"/>
                      <a:pt x="853" y="848"/>
                    </a:cubicBezTo>
                    <a:cubicBezTo>
                      <a:pt x="2208" y="848"/>
                      <a:pt x="4942" y="458"/>
                      <a:pt x="4816" y="155"/>
                    </a:cubicBezTo>
                    <a:cubicBezTo>
                      <a:pt x="4830" y="46"/>
                      <a:pt x="4528" y="1"/>
                      <a:pt x="4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3770;p45"/>
              <p:cNvSpPr/>
              <p:nvPr/>
            </p:nvSpPr>
            <p:spPr>
              <a:xfrm>
                <a:off x="1492352" y="3528248"/>
                <a:ext cx="172228" cy="237405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3056" extrusionOk="0">
                    <a:moveTo>
                      <a:pt x="1469" y="1"/>
                    </a:moveTo>
                    <a:cubicBezTo>
                      <a:pt x="937" y="1"/>
                      <a:pt x="0" y="155"/>
                      <a:pt x="40" y="294"/>
                    </a:cubicBezTo>
                    <a:lnTo>
                      <a:pt x="515" y="3056"/>
                    </a:lnTo>
                    <a:lnTo>
                      <a:pt x="2216" y="2763"/>
                    </a:lnTo>
                    <a:lnTo>
                      <a:pt x="1826" y="85"/>
                    </a:lnTo>
                    <a:cubicBezTo>
                      <a:pt x="1830" y="25"/>
                      <a:pt x="1682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3771;p45"/>
              <p:cNvSpPr/>
              <p:nvPr/>
            </p:nvSpPr>
            <p:spPr>
              <a:xfrm>
                <a:off x="1528165" y="3737223"/>
                <a:ext cx="140454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431" extrusionOk="0">
                    <a:moveTo>
                      <a:pt x="1492" y="1"/>
                    </a:moveTo>
                    <a:cubicBezTo>
                      <a:pt x="1001" y="1"/>
                      <a:pt x="1" y="204"/>
                      <a:pt x="54" y="352"/>
                    </a:cubicBezTo>
                    <a:cubicBezTo>
                      <a:pt x="54" y="407"/>
                      <a:pt x="162" y="430"/>
                      <a:pt x="325" y="430"/>
                    </a:cubicBezTo>
                    <a:cubicBezTo>
                      <a:pt x="818" y="430"/>
                      <a:pt x="1808" y="220"/>
                      <a:pt x="1755" y="73"/>
                    </a:cubicBezTo>
                    <a:cubicBezTo>
                      <a:pt x="1755" y="22"/>
                      <a:pt x="1650" y="1"/>
                      <a:pt x="14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3772;p45"/>
              <p:cNvSpPr/>
              <p:nvPr/>
            </p:nvSpPr>
            <p:spPr>
              <a:xfrm>
                <a:off x="1630865" y="3531589"/>
                <a:ext cx="33715" cy="21138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721" extrusionOk="0">
                    <a:moveTo>
                      <a:pt x="1" y="0"/>
                    </a:moveTo>
                    <a:lnTo>
                      <a:pt x="392" y="2678"/>
                    </a:lnTo>
                    <a:lnTo>
                      <a:pt x="433" y="2720"/>
                    </a:lnTo>
                    <a:lnTo>
                      <a:pt x="43" y="4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3773;p45"/>
              <p:cNvSpPr/>
              <p:nvPr/>
            </p:nvSpPr>
            <p:spPr>
              <a:xfrm>
                <a:off x="1739237" y="3458953"/>
                <a:ext cx="12041" cy="7271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36" extrusionOk="0"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37" y="60"/>
                      <a:pt x="53" y="69"/>
                    </a:cubicBezTo>
                    <a:lnTo>
                      <a:pt x="53" y="69"/>
                    </a:lnTo>
                    <a:cubicBezTo>
                      <a:pt x="39" y="26"/>
                      <a:pt x="22" y="0"/>
                      <a:pt x="3" y="0"/>
                    </a:cubicBezTo>
                    <a:close/>
                    <a:moveTo>
                      <a:pt x="53" y="69"/>
                    </a:moveTo>
                    <a:cubicBezTo>
                      <a:pt x="55" y="74"/>
                      <a:pt x="56" y="80"/>
                      <a:pt x="58" y="85"/>
                    </a:cubicBezTo>
                    <a:lnTo>
                      <a:pt x="58" y="85"/>
                    </a:lnTo>
                    <a:lnTo>
                      <a:pt x="57" y="70"/>
                    </a:lnTo>
                    <a:cubicBezTo>
                      <a:pt x="56" y="70"/>
                      <a:pt x="54" y="70"/>
                      <a:pt x="53" y="69"/>
                    </a:cubicBezTo>
                    <a:close/>
                    <a:moveTo>
                      <a:pt x="58" y="85"/>
                    </a:moveTo>
                    <a:lnTo>
                      <a:pt x="140" y="893"/>
                    </a:lnTo>
                    <a:lnTo>
                      <a:pt x="154" y="935"/>
                    </a:lnTo>
                    <a:cubicBezTo>
                      <a:pt x="143" y="879"/>
                      <a:pt x="123" y="305"/>
                      <a:pt x="58" y="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3774;p45"/>
              <p:cNvSpPr/>
              <p:nvPr/>
            </p:nvSpPr>
            <p:spPr>
              <a:xfrm>
                <a:off x="1097787" y="3818637"/>
                <a:ext cx="305613" cy="79239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1020" extrusionOk="0">
                    <a:moveTo>
                      <a:pt x="2020" y="0"/>
                    </a:moveTo>
                    <a:cubicBezTo>
                      <a:pt x="1572" y="0"/>
                      <a:pt x="1159" y="171"/>
                      <a:pt x="0" y="448"/>
                    </a:cubicBezTo>
                    <a:lnTo>
                      <a:pt x="991" y="1020"/>
                    </a:lnTo>
                    <a:lnTo>
                      <a:pt x="3934" y="476"/>
                    </a:lnTo>
                    <a:cubicBezTo>
                      <a:pt x="2868" y="143"/>
                      <a:pt x="2429" y="0"/>
                      <a:pt x="2020" y="0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3775;p45"/>
              <p:cNvSpPr/>
              <p:nvPr/>
            </p:nvSpPr>
            <p:spPr>
              <a:xfrm>
                <a:off x="787822" y="4421166"/>
                <a:ext cx="1184463" cy="379336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4883" extrusionOk="0">
                    <a:moveTo>
                      <a:pt x="1" y="1"/>
                    </a:moveTo>
                    <a:lnTo>
                      <a:pt x="1" y="1103"/>
                    </a:lnTo>
                    <a:lnTo>
                      <a:pt x="8272" y="4883"/>
                    </a:lnTo>
                    <a:lnTo>
                      <a:pt x="10672" y="4283"/>
                    </a:lnTo>
                    <a:lnTo>
                      <a:pt x="10951" y="4423"/>
                    </a:lnTo>
                    <a:lnTo>
                      <a:pt x="14033" y="3265"/>
                    </a:lnTo>
                    <a:lnTo>
                      <a:pt x="14033" y="3042"/>
                    </a:lnTo>
                    <a:lnTo>
                      <a:pt x="15247" y="2316"/>
                    </a:lnTo>
                    <a:lnTo>
                      <a:pt x="15247" y="11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3776;p45"/>
              <p:cNvSpPr/>
              <p:nvPr/>
            </p:nvSpPr>
            <p:spPr>
              <a:xfrm>
                <a:off x="1066324" y="3967172"/>
                <a:ext cx="943873" cy="164071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2112" extrusionOk="0">
                    <a:moveTo>
                      <a:pt x="12150" y="0"/>
                    </a:moveTo>
                    <a:lnTo>
                      <a:pt x="1" y="28"/>
                    </a:lnTo>
                    <a:lnTo>
                      <a:pt x="405" y="837"/>
                    </a:lnTo>
                    <a:cubicBezTo>
                      <a:pt x="3448" y="1735"/>
                      <a:pt x="4738" y="2112"/>
                      <a:pt x="5833" y="2112"/>
                    </a:cubicBezTo>
                    <a:cubicBezTo>
                      <a:pt x="7187" y="2112"/>
                      <a:pt x="8244" y="1535"/>
                      <a:pt x="11955" y="656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3777;p45"/>
              <p:cNvSpPr/>
              <p:nvPr/>
            </p:nvSpPr>
            <p:spPr>
              <a:xfrm>
                <a:off x="1066324" y="3868822"/>
                <a:ext cx="943873" cy="215421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2773" extrusionOk="0">
                    <a:moveTo>
                      <a:pt x="6236" y="1"/>
                    </a:moveTo>
                    <a:cubicBezTo>
                      <a:pt x="4858" y="1"/>
                      <a:pt x="3607" y="475"/>
                      <a:pt x="1" y="1294"/>
                    </a:cubicBezTo>
                    <a:lnTo>
                      <a:pt x="5706" y="2773"/>
                    </a:lnTo>
                    <a:lnTo>
                      <a:pt x="12150" y="1266"/>
                    </a:lnTo>
                    <a:cubicBezTo>
                      <a:pt x="8840" y="391"/>
                      <a:pt x="7486" y="1"/>
                      <a:pt x="6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3778;p45"/>
              <p:cNvSpPr/>
              <p:nvPr/>
            </p:nvSpPr>
            <p:spPr>
              <a:xfrm>
                <a:off x="1043562" y="2616220"/>
                <a:ext cx="466032" cy="571917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362" extrusionOk="0">
                    <a:moveTo>
                      <a:pt x="1786" y="0"/>
                    </a:moveTo>
                    <a:cubicBezTo>
                      <a:pt x="1306" y="0"/>
                      <a:pt x="52" y="897"/>
                      <a:pt x="1" y="1280"/>
                    </a:cubicBezTo>
                    <a:cubicBezTo>
                      <a:pt x="15" y="1308"/>
                      <a:pt x="3781" y="7319"/>
                      <a:pt x="3795" y="7361"/>
                    </a:cubicBezTo>
                    <a:lnTo>
                      <a:pt x="5999" y="6176"/>
                    </a:lnTo>
                    <a:lnTo>
                      <a:pt x="1898" y="24"/>
                    </a:lnTo>
                    <a:cubicBezTo>
                      <a:pt x="1868" y="8"/>
                      <a:pt x="1830" y="0"/>
                      <a:pt x="17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3779;p45"/>
              <p:cNvSpPr/>
              <p:nvPr/>
            </p:nvSpPr>
            <p:spPr>
              <a:xfrm>
                <a:off x="929831" y="3826328"/>
                <a:ext cx="22839" cy="48553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6250" extrusionOk="0">
                    <a:moveTo>
                      <a:pt x="293" y="0"/>
                    </a:moveTo>
                    <a:lnTo>
                      <a:pt x="0" y="363"/>
                    </a:lnTo>
                    <a:lnTo>
                      <a:pt x="126" y="6249"/>
                    </a:lnTo>
                    <a:lnTo>
                      <a:pt x="70" y="36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3780;p45"/>
              <p:cNvSpPr/>
              <p:nvPr/>
            </p:nvSpPr>
            <p:spPr>
              <a:xfrm>
                <a:off x="1126997" y="2614899"/>
                <a:ext cx="382599" cy="50821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6542" extrusionOk="0">
                    <a:moveTo>
                      <a:pt x="723" y="0"/>
                    </a:moveTo>
                    <a:cubicBezTo>
                      <a:pt x="580" y="0"/>
                      <a:pt x="314" y="115"/>
                      <a:pt x="1" y="292"/>
                    </a:cubicBezTo>
                    <a:lnTo>
                      <a:pt x="4297" y="6541"/>
                    </a:lnTo>
                    <a:lnTo>
                      <a:pt x="4925" y="6193"/>
                    </a:lnTo>
                    <a:lnTo>
                      <a:pt x="824" y="41"/>
                    </a:lnTo>
                    <a:cubicBezTo>
                      <a:pt x="806" y="13"/>
                      <a:pt x="772" y="0"/>
                      <a:pt x="723" y="0"/>
                    </a:cubicBez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3781;p45"/>
              <p:cNvSpPr/>
              <p:nvPr/>
            </p:nvSpPr>
            <p:spPr>
              <a:xfrm>
                <a:off x="1289593" y="3091578"/>
                <a:ext cx="481181" cy="402098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5176" extrusionOk="0">
                    <a:moveTo>
                      <a:pt x="3766" y="1"/>
                    </a:moveTo>
                    <a:lnTo>
                      <a:pt x="1465" y="154"/>
                    </a:lnTo>
                    <a:lnTo>
                      <a:pt x="335" y="1661"/>
                    </a:lnTo>
                    <a:lnTo>
                      <a:pt x="335" y="1912"/>
                    </a:lnTo>
                    <a:lnTo>
                      <a:pt x="14" y="2163"/>
                    </a:lnTo>
                    <a:cubicBezTo>
                      <a:pt x="0" y="2275"/>
                      <a:pt x="84" y="4478"/>
                      <a:pt x="84" y="4660"/>
                    </a:cubicBezTo>
                    <a:lnTo>
                      <a:pt x="2999" y="5176"/>
                    </a:lnTo>
                    <a:lnTo>
                      <a:pt x="6193" y="4660"/>
                    </a:lnTo>
                    <a:lnTo>
                      <a:pt x="6193" y="2247"/>
                    </a:lnTo>
                    <a:lnTo>
                      <a:pt x="5928" y="2079"/>
                    </a:lnTo>
                    <a:lnTo>
                      <a:pt x="5859" y="1731"/>
                    </a:lnTo>
                    <a:lnTo>
                      <a:pt x="37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3782;p45"/>
              <p:cNvSpPr/>
              <p:nvPr/>
            </p:nvSpPr>
            <p:spPr>
              <a:xfrm>
                <a:off x="1290680" y="3235762"/>
                <a:ext cx="240590" cy="25791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320" extrusionOk="0">
                    <a:moveTo>
                      <a:pt x="1786" y="0"/>
                    </a:moveTo>
                    <a:lnTo>
                      <a:pt x="0" y="307"/>
                    </a:lnTo>
                    <a:lnTo>
                      <a:pt x="56" y="2804"/>
                    </a:lnTo>
                    <a:lnTo>
                      <a:pt x="2999" y="3320"/>
                    </a:lnTo>
                    <a:lnTo>
                      <a:pt x="3097" y="544"/>
                    </a:lnTo>
                    <a:lnTo>
                      <a:pt x="1786" y="0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3783;p45"/>
              <p:cNvSpPr/>
              <p:nvPr/>
            </p:nvSpPr>
            <p:spPr>
              <a:xfrm>
                <a:off x="1315540" y="3102454"/>
                <a:ext cx="237405" cy="137658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1772" extrusionOk="0">
                    <a:moveTo>
                      <a:pt x="1131" y="0"/>
                    </a:moveTo>
                    <a:lnTo>
                      <a:pt x="1" y="1507"/>
                    </a:lnTo>
                    <a:lnTo>
                      <a:pt x="3056" y="1772"/>
                    </a:lnTo>
                    <a:lnTo>
                      <a:pt x="3056" y="1772"/>
                    </a:lnTo>
                    <a:lnTo>
                      <a:pt x="1131" y="0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3784;p45"/>
              <p:cNvSpPr/>
              <p:nvPr/>
            </p:nvSpPr>
            <p:spPr>
              <a:xfrm>
                <a:off x="1290680" y="3219138"/>
                <a:ext cx="262265" cy="58963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759" extrusionOk="0">
                    <a:moveTo>
                      <a:pt x="766" y="1"/>
                    </a:moveTo>
                    <a:cubicBezTo>
                      <a:pt x="625" y="1"/>
                      <a:pt x="477" y="2"/>
                      <a:pt x="321" y="5"/>
                    </a:cubicBezTo>
                    <a:lnTo>
                      <a:pt x="321" y="270"/>
                    </a:lnTo>
                    <a:lnTo>
                      <a:pt x="0" y="521"/>
                    </a:lnTo>
                    <a:lnTo>
                      <a:pt x="0" y="521"/>
                    </a:lnTo>
                    <a:cubicBezTo>
                      <a:pt x="275" y="499"/>
                      <a:pt x="551" y="487"/>
                      <a:pt x="827" y="487"/>
                    </a:cubicBezTo>
                    <a:cubicBezTo>
                      <a:pt x="1586" y="487"/>
                      <a:pt x="2346" y="574"/>
                      <a:pt x="3083" y="758"/>
                    </a:cubicBezTo>
                    <a:lnTo>
                      <a:pt x="3306" y="577"/>
                    </a:lnTo>
                    <a:lnTo>
                      <a:pt x="3376" y="270"/>
                    </a:lnTo>
                    <a:cubicBezTo>
                      <a:pt x="3376" y="270"/>
                      <a:pt x="2838" y="1"/>
                      <a:pt x="766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3785;p45"/>
              <p:cNvSpPr/>
              <p:nvPr/>
            </p:nvSpPr>
            <p:spPr>
              <a:xfrm>
                <a:off x="1531195" y="3225974"/>
                <a:ext cx="239581" cy="5212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671" extrusionOk="0">
                    <a:moveTo>
                      <a:pt x="2749" y="1"/>
                    </a:moveTo>
                    <a:lnTo>
                      <a:pt x="280" y="182"/>
                    </a:lnTo>
                    <a:lnTo>
                      <a:pt x="210" y="489"/>
                    </a:lnTo>
                    <a:lnTo>
                      <a:pt x="1" y="670"/>
                    </a:lnTo>
                    <a:lnTo>
                      <a:pt x="3083" y="517"/>
                    </a:lnTo>
                    <a:lnTo>
                      <a:pt x="2818" y="349"/>
                    </a:lnTo>
                    <a:lnTo>
                      <a:pt x="2749" y="1"/>
                    </a:ln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3786;p45"/>
              <p:cNvSpPr/>
              <p:nvPr/>
            </p:nvSpPr>
            <p:spPr>
              <a:xfrm>
                <a:off x="1290680" y="3897799"/>
                <a:ext cx="497417" cy="138823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1787" extrusionOk="0">
                    <a:moveTo>
                      <a:pt x="3362" y="1"/>
                    </a:moveTo>
                    <a:lnTo>
                      <a:pt x="0" y="1019"/>
                    </a:lnTo>
                    <a:lnTo>
                      <a:pt x="3180" y="1786"/>
                    </a:lnTo>
                    <a:lnTo>
                      <a:pt x="6402" y="796"/>
                    </a:lnTo>
                    <a:lnTo>
                      <a:pt x="3362" y="1"/>
                    </a:lnTo>
                    <a:close/>
                  </a:path>
                </a:pathLst>
              </a:custGeom>
              <a:gradFill>
                <a:gsLst>
                  <a:gs pos="0">
                    <a:srgbClr val="11E7FF"/>
                  </a:gs>
                  <a:gs pos="100000">
                    <a:srgbClr val="067B8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3787;p45"/>
              <p:cNvSpPr/>
              <p:nvPr/>
            </p:nvSpPr>
            <p:spPr>
              <a:xfrm>
                <a:off x="1052263" y="3496863"/>
                <a:ext cx="119246" cy="212468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735" extrusionOk="0">
                    <a:moveTo>
                      <a:pt x="935" y="1"/>
                    </a:moveTo>
                    <a:lnTo>
                      <a:pt x="0" y="698"/>
                    </a:lnTo>
                    <a:lnTo>
                      <a:pt x="628" y="2735"/>
                    </a:lnTo>
                    <a:lnTo>
                      <a:pt x="1535" y="1549"/>
                    </a:lnTo>
                    <a:lnTo>
                      <a:pt x="935" y="1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3788;p45"/>
              <p:cNvSpPr/>
              <p:nvPr/>
            </p:nvSpPr>
            <p:spPr>
              <a:xfrm>
                <a:off x="1145408" y="3991021"/>
                <a:ext cx="57565" cy="6937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893" extrusionOk="0">
                    <a:moveTo>
                      <a:pt x="1" y="0"/>
                    </a:moveTo>
                    <a:lnTo>
                      <a:pt x="280" y="767"/>
                    </a:lnTo>
                    <a:lnTo>
                      <a:pt x="740" y="893"/>
                    </a:lnTo>
                    <a:lnTo>
                      <a:pt x="489" y="1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3789;p45"/>
              <p:cNvSpPr/>
              <p:nvPr/>
            </p:nvSpPr>
            <p:spPr>
              <a:xfrm>
                <a:off x="1202896" y="4005082"/>
                <a:ext cx="3472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838" extrusionOk="0">
                    <a:moveTo>
                      <a:pt x="0" y="1"/>
                    </a:moveTo>
                    <a:lnTo>
                      <a:pt x="196" y="768"/>
                    </a:lnTo>
                    <a:lnTo>
                      <a:pt x="447" y="837"/>
                    </a:lnTo>
                    <a:lnTo>
                      <a:pt x="447" y="837"/>
                    </a:lnTo>
                    <a:lnTo>
                      <a:pt x="223" y="5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3790;p45"/>
              <p:cNvSpPr/>
              <p:nvPr/>
            </p:nvSpPr>
            <p:spPr>
              <a:xfrm>
                <a:off x="952593" y="3370081"/>
                <a:ext cx="340260" cy="456322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5874" extrusionOk="0">
                    <a:moveTo>
                      <a:pt x="4380" y="1"/>
                    </a:moveTo>
                    <a:lnTo>
                      <a:pt x="0" y="3293"/>
                    </a:lnTo>
                    <a:lnTo>
                      <a:pt x="0" y="5873"/>
                    </a:lnTo>
                    <a:lnTo>
                      <a:pt x="56" y="3334"/>
                    </a:lnTo>
                    <a:lnTo>
                      <a:pt x="43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3791;p45"/>
              <p:cNvSpPr/>
              <p:nvPr/>
            </p:nvSpPr>
            <p:spPr>
              <a:xfrm>
                <a:off x="1146496" y="2614666"/>
                <a:ext cx="363100" cy="481336"/>
              </a:xfrm>
              <a:custGeom>
                <a:avLst/>
                <a:gdLst/>
                <a:ahLst/>
                <a:cxnLst/>
                <a:rect l="l" t="t" r="r" b="b"/>
                <a:pathLst>
                  <a:path w="4674" h="6196" extrusionOk="0">
                    <a:moveTo>
                      <a:pt x="473" y="0"/>
                    </a:moveTo>
                    <a:cubicBezTo>
                      <a:pt x="394" y="0"/>
                      <a:pt x="253" y="33"/>
                      <a:pt x="1" y="156"/>
                    </a:cubicBezTo>
                    <a:cubicBezTo>
                      <a:pt x="1" y="156"/>
                      <a:pt x="272" y="59"/>
                      <a:pt x="435" y="59"/>
                    </a:cubicBezTo>
                    <a:cubicBezTo>
                      <a:pt x="468" y="59"/>
                      <a:pt x="496" y="63"/>
                      <a:pt x="517" y="72"/>
                    </a:cubicBezTo>
                    <a:lnTo>
                      <a:pt x="4660" y="6196"/>
                    </a:lnTo>
                    <a:lnTo>
                      <a:pt x="4674" y="6196"/>
                    </a:lnTo>
                    <a:lnTo>
                      <a:pt x="573" y="44"/>
                    </a:lnTo>
                    <a:cubicBezTo>
                      <a:pt x="573" y="44"/>
                      <a:pt x="565" y="0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3792;p45"/>
              <p:cNvSpPr/>
              <p:nvPr/>
            </p:nvSpPr>
            <p:spPr>
              <a:xfrm>
                <a:off x="1315540" y="3090490"/>
                <a:ext cx="455234" cy="175646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2261" extrusionOk="0">
                    <a:moveTo>
                      <a:pt x="3432" y="1"/>
                    </a:moveTo>
                    <a:lnTo>
                      <a:pt x="1131" y="154"/>
                    </a:lnTo>
                    <a:lnTo>
                      <a:pt x="1" y="1661"/>
                    </a:lnTo>
                    <a:lnTo>
                      <a:pt x="1159" y="182"/>
                    </a:lnTo>
                    <a:lnTo>
                      <a:pt x="3418" y="71"/>
                    </a:lnTo>
                    <a:lnTo>
                      <a:pt x="5455" y="1745"/>
                    </a:lnTo>
                    <a:lnTo>
                      <a:pt x="5538" y="2107"/>
                    </a:lnTo>
                    <a:lnTo>
                      <a:pt x="5859" y="2261"/>
                    </a:lnTo>
                    <a:lnTo>
                      <a:pt x="5594" y="2093"/>
                    </a:lnTo>
                    <a:lnTo>
                      <a:pt x="5525" y="1745"/>
                    </a:lnTo>
                    <a:lnTo>
                      <a:pt x="3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3793;p45"/>
              <p:cNvSpPr/>
              <p:nvPr/>
            </p:nvSpPr>
            <p:spPr>
              <a:xfrm>
                <a:off x="1765261" y="3266060"/>
                <a:ext cx="5516" cy="188619"/>
              </a:xfrm>
              <a:custGeom>
                <a:avLst/>
                <a:gdLst/>
                <a:ahLst/>
                <a:cxnLst/>
                <a:rect l="l" t="t" r="r" b="b"/>
                <a:pathLst>
                  <a:path w="71" h="2428" extrusionOk="0">
                    <a:moveTo>
                      <a:pt x="70" y="1"/>
                    </a:moveTo>
                    <a:lnTo>
                      <a:pt x="1" y="2428"/>
                    </a:lnTo>
                    <a:lnTo>
                      <a:pt x="70" y="2414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3794;p45"/>
              <p:cNvSpPr/>
              <p:nvPr/>
            </p:nvSpPr>
            <p:spPr>
              <a:xfrm>
                <a:off x="1403324" y="3855538"/>
                <a:ext cx="606875" cy="163682"/>
              </a:xfrm>
              <a:custGeom>
                <a:avLst/>
                <a:gdLst/>
                <a:ahLst/>
                <a:cxnLst/>
                <a:rect l="l" t="t" r="r" b="b"/>
                <a:pathLst>
                  <a:path w="7812" h="2107" extrusionOk="0">
                    <a:moveTo>
                      <a:pt x="2009" y="1"/>
                    </a:moveTo>
                    <a:lnTo>
                      <a:pt x="1" y="475"/>
                    </a:lnTo>
                    <a:lnTo>
                      <a:pt x="2009" y="43"/>
                    </a:lnTo>
                    <a:lnTo>
                      <a:pt x="7756" y="1451"/>
                    </a:lnTo>
                    <a:lnTo>
                      <a:pt x="7617" y="2107"/>
                    </a:lnTo>
                    <a:lnTo>
                      <a:pt x="7812" y="1437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3795;p45"/>
              <p:cNvSpPr/>
              <p:nvPr/>
            </p:nvSpPr>
            <p:spPr>
              <a:xfrm>
                <a:off x="1174696" y="4314970"/>
                <a:ext cx="797592" cy="286192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3684" extrusionOk="0">
                    <a:moveTo>
                      <a:pt x="2888" y="1"/>
                    </a:moveTo>
                    <a:lnTo>
                      <a:pt x="1" y="1354"/>
                    </a:lnTo>
                    <a:lnTo>
                      <a:pt x="1" y="1354"/>
                    </a:lnTo>
                    <a:lnTo>
                      <a:pt x="2902" y="57"/>
                    </a:lnTo>
                    <a:lnTo>
                      <a:pt x="10169" y="2540"/>
                    </a:lnTo>
                    <a:lnTo>
                      <a:pt x="10267" y="3683"/>
                    </a:lnTo>
                    <a:lnTo>
                      <a:pt x="10267" y="251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3796;p45"/>
              <p:cNvSpPr/>
              <p:nvPr/>
            </p:nvSpPr>
            <p:spPr>
              <a:xfrm>
                <a:off x="1066324" y="3967172"/>
                <a:ext cx="943873" cy="108837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1401" extrusionOk="0">
                    <a:moveTo>
                      <a:pt x="12150" y="0"/>
                    </a:moveTo>
                    <a:lnTo>
                      <a:pt x="12150" y="0"/>
                    </a:lnTo>
                    <a:cubicBezTo>
                      <a:pt x="8464" y="829"/>
                      <a:pt x="7241" y="1332"/>
                      <a:pt x="5858" y="1332"/>
                    </a:cubicBezTo>
                    <a:cubicBezTo>
                      <a:pt x="4635" y="1332"/>
                      <a:pt x="3288" y="938"/>
                      <a:pt x="1" y="28"/>
                    </a:cubicBezTo>
                    <a:lnTo>
                      <a:pt x="1" y="28"/>
                    </a:lnTo>
                    <a:cubicBezTo>
                      <a:pt x="3305" y="988"/>
                      <a:pt x="4647" y="1401"/>
                      <a:pt x="5856" y="1401"/>
                    </a:cubicBezTo>
                    <a:cubicBezTo>
                      <a:pt x="7230" y="1401"/>
                      <a:pt x="8433" y="868"/>
                      <a:pt x="1215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3797;p45"/>
              <p:cNvSpPr/>
              <p:nvPr/>
            </p:nvSpPr>
            <p:spPr>
              <a:xfrm>
                <a:off x="1495459" y="3902149"/>
                <a:ext cx="88949" cy="13121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689" extrusionOk="0">
                    <a:moveTo>
                      <a:pt x="907" y="0"/>
                    </a:moveTo>
                    <a:lnTo>
                      <a:pt x="0" y="1591"/>
                    </a:lnTo>
                    <a:lnTo>
                      <a:pt x="363" y="1688"/>
                    </a:lnTo>
                    <a:lnTo>
                      <a:pt x="1144" y="56"/>
                    </a:lnTo>
                    <a:lnTo>
                      <a:pt x="907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3798;p45"/>
              <p:cNvSpPr/>
              <p:nvPr/>
            </p:nvSpPr>
            <p:spPr>
              <a:xfrm>
                <a:off x="1537720" y="3908675"/>
                <a:ext cx="74811" cy="12794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647" extrusionOk="0">
                    <a:moveTo>
                      <a:pt x="726" y="0"/>
                    </a:moveTo>
                    <a:lnTo>
                      <a:pt x="0" y="1646"/>
                    </a:lnTo>
                    <a:lnTo>
                      <a:pt x="0" y="1646"/>
                    </a:lnTo>
                    <a:lnTo>
                      <a:pt x="405" y="1534"/>
                    </a:lnTo>
                    <a:lnTo>
                      <a:pt x="963" y="70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3799;p45"/>
              <p:cNvSpPr/>
              <p:nvPr/>
            </p:nvSpPr>
            <p:spPr>
              <a:xfrm>
                <a:off x="952593" y="3990944"/>
                <a:ext cx="146902" cy="23748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3057" extrusionOk="0">
                    <a:moveTo>
                      <a:pt x="1204" y="1"/>
                    </a:moveTo>
                    <a:cubicBezTo>
                      <a:pt x="1198" y="1"/>
                      <a:pt x="1192" y="1"/>
                      <a:pt x="1186" y="1"/>
                    </a:cubicBezTo>
                    <a:lnTo>
                      <a:pt x="0" y="1"/>
                    </a:lnTo>
                    <a:lnTo>
                      <a:pt x="0" y="3056"/>
                    </a:lnTo>
                    <a:lnTo>
                      <a:pt x="1186" y="3056"/>
                    </a:lnTo>
                    <a:cubicBezTo>
                      <a:pt x="1192" y="3056"/>
                      <a:pt x="1198" y="3057"/>
                      <a:pt x="1204" y="3057"/>
                    </a:cubicBezTo>
                    <a:cubicBezTo>
                      <a:pt x="1891" y="3057"/>
                      <a:pt x="1891" y="1"/>
                      <a:pt x="1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3800;p45"/>
              <p:cNvSpPr/>
              <p:nvPr/>
            </p:nvSpPr>
            <p:spPr>
              <a:xfrm>
                <a:off x="1174696" y="4053869"/>
                <a:ext cx="3340" cy="366285"/>
              </a:xfrm>
              <a:custGeom>
                <a:avLst/>
                <a:gdLst/>
                <a:ahLst/>
                <a:cxnLst/>
                <a:rect l="l" t="t" r="r" b="b"/>
                <a:pathLst>
                  <a:path w="43" h="4715" extrusionOk="0">
                    <a:moveTo>
                      <a:pt x="1" y="0"/>
                    </a:moveTo>
                    <a:lnTo>
                      <a:pt x="1" y="4715"/>
                    </a:lnTo>
                    <a:lnTo>
                      <a:pt x="42" y="470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3801;p45"/>
              <p:cNvSpPr/>
              <p:nvPr/>
            </p:nvSpPr>
            <p:spPr>
              <a:xfrm>
                <a:off x="1097787" y="3453515"/>
                <a:ext cx="197242" cy="492057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6334" extrusionOk="0">
                    <a:moveTo>
                      <a:pt x="2539" y="1"/>
                    </a:moveTo>
                    <a:lnTo>
                      <a:pt x="42" y="3293"/>
                    </a:lnTo>
                    <a:lnTo>
                      <a:pt x="0" y="5148"/>
                    </a:lnTo>
                    <a:lnTo>
                      <a:pt x="991" y="5720"/>
                    </a:lnTo>
                    <a:lnTo>
                      <a:pt x="991" y="6333"/>
                    </a:lnTo>
                    <a:lnTo>
                      <a:pt x="1005" y="6319"/>
                    </a:lnTo>
                    <a:lnTo>
                      <a:pt x="1046" y="5706"/>
                    </a:lnTo>
                    <a:lnTo>
                      <a:pt x="56" y="5120"/>
                    </a:lnTo>
                    <a:lnTo>
                      <a:pt x="98" y="3293"/>
                    </a:ln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3802;p45"/>
              <p:cNvSpPr/>
              <p:nvPr/>
            </p:nvSpPr>
            <p:spPr>
              <a:xfrm>
                <a:off x="913517" y="4319320"/>
                <a:ext cx="1051233" cy="347951"/>
              </a:xfrm>
              <a:custGeom>
                <a:avLst/>
                <a:gdLst/>
                <a:ahLst/>
                <a:cxnLst/>
                <a:rect l="l" t="t" r="r" b="b"/>
                <a:pathLst>
                  <a:path w="13532" h="4479" extrusionOk="0">
                    <a:moveTo>
                      <a:pt x="6264" y="1"/>
                    </a:moveTo>
                    <a:lnTo>
                      <a:pt x="3363" y="1298"/>
                    </a:lnTo>
                    <a:lnTo>
                      <a:pt x="1" y="266"/>
                    </a:lnTo>
                    <a:lnTo>
                      <a:pt x="2986" y="2484"/>
                    </a:lnTo>
                    <a:lnTo>
                      <a:pt x="8105" y="4478"/>
                    </a:lnTo>
                    <a:lnTo>
                      <a:pt x="13531" y="2484"/>
                    </a:lnTo>
                    <a:lnTo>
                      <a:pt x="6264" y="1"/>
                    </a:ln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3803;p45"/>
              <p:cNvSpPr/>
              <p:nvPr/>
            </p:nvSpPr>
            <p:spPr>
              <a:xfrm>
                <a:off x="1635216" y="3585736"/>
                <a:ext cx="346864" cy="257992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3321" extrusionOk="0">
                    <a:moveTo>
                      <a:pt x="4130" y="0"/>
                    </a:moveTo>
                    <a:cubicBezTo>
                      <a:pt x="3418" y="572"/>
                      <a:pt x="336" y="2428"/>
                      <a:pt x="1" y="3320"/>
                    </a:cubicBezTo>
                    <a:cubicBezTo>
                      <a:pt x="391" y="3223"/>
                      <a:pt x="768" y="3097"/>
                      <a:pt x="1117" y="2902"/>
                    </a:cubicBezTo>
                    <a:cubicBezTo>
                      <a:pt x="1912" y="2316"/>
                      <a:pt x="3641" y="1033"/>
                      <a:pt x="4464" y="433"/>
                    </a:cubicBez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3804;p45"/>
              <p:cNvSpPr/>
              <p:nvPr/>
            </p:nvSpPr>
            <p:spPr>
              <a:xfrm>
                <a:off x="1633040" y="3581385"/>
                <a:ext cx="352301" cy="264517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405" extrusionOk="0">
                    <a:moveTo>
                      <a:pt x="4171" y="84"/>
                    </a:moveTo>
                    <a:lnTo>
                      <a:pt x="4464" y="489"/>
                    </a:lnTo>
                    <a:lnTo>
                      <a:pt x="1117" y="2958"/>
                    </a:lnTo>
                    <a:cubicBezTo>
                      <a:pt x="810" y="3125"/>
                      <a:pt x="475" y="3251"/>
                      <a:pt x="126" y="3334"/>
                    </a:cubicBezTo>
                    <a:lnTo>
                      <a:pt x="112" y="3306"/>
                    </a:lnTo>
                    <a:cubicBezTo>
                      <a:pt x="545" y="2372"/>
                      <a:pt x="3446" y="698"/>
                      <a:pt x="4171" y="84"/>
                    </a:cubicBezTo>
                    <a:close/>
                    <a:moveTo>
                      <a:pt x="4171" y="1"/>
                    </a:moveTo>
                    <a:cubicBezTo>
                      <a:pt x="3362" y="684"/>
                      <a:pt x="475" y="2302"/>
                      <a:pt x="1" y="3376"/>
                    </a:cubicBezTo>
                    <a:lnTo>
                      <a:pt x="15" y="3404"/>
                    </a:lnTo>
                    <a:cubicBezTo>
                      <a:pt x="1173" y="3306"/>
                      <a:pt x="3641" y="1047"/>
                      <a:pt x="4534" y="503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3805;p45"/>
              <p:cNvSpPr/>
              <p:nvPr/>
            </p:nvSpPr>
            <p:spPr>
              <a:xfrm>
                <a:off x="1645004" y="3646408"/>
                <a:ext cx="292639" cy="18970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442" extrusionOk="0">
                    <a:moveTo>
                      <a:pt x="0" y="2442"/>
                    </a:moveTo>
                    <a:cubicBezTo>
                      <a:pt x="168" y="1842"/>
                      <a:pt x="2469" y="377"/>
                      <a:pt x="2985" y="1"/>
                    </a:cubicBezTo>
                    <a:lnTo>
                      <a:pt x="3766" y="1"/>
                    </a:lnTo>
                    <a:cubicBezTo>
                      <a:pt x="3027" y="475"/>
                      <a:pt x="949" y="2344"/>
                      <a:pt x="0" y="24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3806;p45"/>
              <p:cNvSpPr/>
              <p:nvPr/>
            </p:nvSpPr>
            <p:spPr>
              <a:xfrm>
                <a:off x="1671417" y="3809470"/>
                <a:ext cx="4661" cy="396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1" extrusionOk="0">
                    <a:moveTo>
                      <a:pt x="32" y="0"/>
                    </a:moveTo>
                    <a:cubicBezTo>
                      <a:pt x="23" y="0"/>
                      <a:pt x="14" y="6"/>
                      <a:pt x="9" y="22"/>
                    </a:cubicBezTo>
                    <a:cubicBezTo>
                      <a:pt x="0" y="39"/>
                      <a:pt x="13" y="51"/>
                      <a:pt x="27" y="51"/>
                    </a:cubicBezTo>
                    <a:cubicBezTo>
                      <a:pt x="36" y="51"/>
                      <a:pt x="46" y="46"/>
                      <a:pt x="51" y="36"/>
                    </a:cubicBezTo>
                    <a:cubicBezTo>
                      <a:pt x="60" y="18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3807;p45"/>
              <p:cNvSpPr/>
              <p:nvPr/>
            </p:nvSpPr>
            <p:spPr>
              <a:xfrm>
                <a:off x="1741023" y="3762936"/>
                <a:ext cx="13828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37" extrusionOk="0">
                    <a:moveTo>
                      <a:pt x="89" y="0"/>
                    </a:moveTo>
                    <a:cubicBezTo>
                      <a:pt x="64" y="0"/>
                      <a:pt x="39" y="11"/>
                      <a:pt x="20" y="35"/>
                    </a:cubicBezTo>
                    <a:cubicBezTo>
                      <a:pt x="1" y="92"/>
                      <a:pt x="53" y="136"/>
                      <a:pt x="102" y="136"/>
                    </a:cubicBezTo>
                    <a:cubicBezTo>
                      <a:pt x="124" y="136"/>
                      <a:pt x="146" y="127"/>
                      <a:pt x="159" y="105"/>
                    </a:cubicBezTo>
                    <a:cubicBezTo>
                      <a:pt x="177" y="40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3808;p45"/>
              <p:cNvSpPr/>
              <p:nvPr/>
            </p:nvSpPr>
            <p:spPr>
              <a:xfrm>
                <a:off x="1708628" y="3770006"/>
                <a:ext cx="13673" cy="10332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33" extrusionOk="0">
                    <a:moveTo>
                      <a:pt x="89" y="0"/>
                    </a:moveTo>
                    <a:cubicBezTo>
                      <a:pt x="64" y="0"/>
                      <a:pt x="38" y="12"/>
                      <a:pt x="18" y="42"/>
                    </a:cubicBezTo>
                    <a:cubicBezTo>
                      <a:pt x="0" y="96"/>
                      <a:pt x="47" y="133"/>
                      <a:pt x="93" y="133"/>
                    </a:cubicBezTo>
                    <a:cubicBezTo>
                      <a:pt x="118" y="133"/>
                      <a:pt x="143" y="122"/>
                      <a:pt x="158" y="97"/>
                    </a:cubicBezTo>
                    <a:cubicBezTo>
                      <a:pt x="176" y="43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3809;p45"/>
              <p:cNvSpPr/>
              <p:nvPr/>
            </p:nvSpPr>
            <p:spPr>
              <a:xfrm>
                <a:off x="1726652" y="3778629"/>
                <a:ext cx="13051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0" extrusionOk="0">
                    <a:moveTo>
                      <a:pt x="80" y="1"/>
                    </a:moveTo>
                    <a:cubicBezTo>
                      <a:pt x="55" y="1"/>
                      <a:pt x="29" y="13"/>
                      <a:pt x="9" y="42"/>
                    </a:cubicBezTo>
                    <a:cubicBezTo>
                      <a:pt x="0" y="97"/>
                      <a:pt x="44" y="139"/>
                      <a:pt x="88" y="139"/>
                    </a:cubicBezTo>
                    <a:cubicBezTo>
                      <a:pt x="111" y="139"/>
                      <a:pt x="134" y="127"/>
                      <a:pt x="149" y="98"/>
                    </a:cubicBezTo>
                    <a:cubicBezTo>
                      <a:pt x="167" y="43"/>
                      <a:pt x="126" y="1"/>
                      <a:pt x="80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3810;p45"/>
              <p:cNvSpPr/>
              <p:nvPr/>
            </p:nvSpPr>
            <p:spPr>
              <a:xfrm>
                <a:off x="1703190" y="3789505"/>
                <a:ext cx="13750" cy="1079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9" extrusionOk="0">
                    <a:moveTo>
                      <a:pt x="89" y="0"/>
                    </a:moveTo>
                    <a:cubicBezTo>
                      <a:pt x="64" y="0"/>
                      <a:pt x="38" y="12"/>
                      <a:pt x="18" y="42"/>
                    </a:cubicBezTo>
                    <a:cubicBezTo>
                      <a:pt x="0" y="96"/>
                      <a:pt x="47" y="139"/>
                      <a:pt x="94" y="139"/>
                    </a:cubicBezTo>
                    <a:cubicBezTo>
                      <a:pt x="119" y="139"/>
                      <a:pt x="143" y="127"/>
                      <a:pt x="158" y="97"/>
                    </a:cubicBezTo>
                    <a:cubicBezTo>
                      <a:pt x="176" y="43"/>
                      <a:pt x="135" y="0"/>
                      <a:pt x="8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3811;p45"/>
              <p:cNvSpPr/>
              <p:nvPr/>
            </p:nvSpPr>
            <p:spPr>
              <a:xfrm>
                <a:off x="1749802" y="3740718"/>
                <a:ext cx="13673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0" extrusionOk="0">
                    <a:moveTo>
                      <a:pt x="82" y="1"/>
                    </a:moveTo>
                    <a:cubicBezTo>
                      <a:pt x="58" y="1"/>
                      <a:pt x="33" y="13"/>
                      <a:pt x="18" y="42"/>
                    </a:cubicBezTo>
                    <a:cubicBezTo>
                      <a:pt x="0" y="96"/>
                      <a:pt x="47" y="139"/>
                      <a:pt x="93" y="139"/>
                    </a:cubicBezTo>
                    <a:cubicBezTo>
                      <a:pt x="118" y="139"/>
                      <a:pt x="143" y="127"/>
                      <a:pt x="158" y="98"/>
                    </a:cubicBezTo>
                    <a:cubicBezTo>
                      <a:pt x="176" y="43"/>
                      <a:pt x="129" y="1"/>
                      <a:pt x="82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3812;p45"/>
              <p:cNvSpPr/>
              <p:nvPr/>
            </p:nvSpPr>
            <p:spPr>
              <a:xfrm>
                <a:off x="1779400" y="3738621"/>
                <a:ext cx="15149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2" extrusionOk="0">
                    <a:moveTo>
                      <a:pt x="94" y="0"/>
                    </a:moveTo>
                    <a:cubicBezTo>
                      <a:pt x="68" y="0"/>
                      <a:pt x="42" y="13"/>
                      <a:pt x="28" y="41"/>
                    </a:cubicBezTo>
                    <a:cubicBezTo>
                      <a:pt x="0" y="105"/>
                      <a:pt x="51" y="152"/>
                      <a:pt x="102" y="152"/>
                    </a:cubicBezTo>
                    <a:cubicBezTo>
                      <a:pt x="127" y="152"/>
                      <a:pt x="153" y="139"/>
                      <a:pt x="167" y="111"/>
                    </a:cubicBezTo>
                    <a:cubicBezTo>
                      <a:pt x="195" y="46"/>
                      <a:pt x="144" y="0"/>
                      <a:pt x="9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3813;p45"/>
              <p:cNvSpPr/>
              <p:nvPr/>
            </p:nvSpPr>
            <p:spPr>
              <a:xfrm>
                <a:off x="1778934" y="3721763"/>
                <a:ext cx="13129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37" extrusionOk="0">
                    <a:moveTo>
                      <a:pt x="79" y="0"/>
                    </a:moveTo>
                    <a:cubicBezTo>
                      <a:pt x="57" y="0"/>
                      <a:pt x="34" y="11"/>
                      <a:pt x="20" y="35"/>
                    </a:cubicBezTo>
                    <a:cubicBezTo>
                      <a:pt x="1" y="92"/>
                      <a:pt x="47" y="136"/>
                      <a:pt x="96" y="136"/>
                    </a:cubicBezTo>
                    <a:cubicBezTo>
                      <a:pt x="118" y="136"/>
                      <a:pt x="142" y="127"/>
                      <a:pt x="159" y="105"/>
                    </a:cubicBezTo>
                    <a:cubicBezTo>
                      <a:pt x="169" y="40"/>
                      <a:pt x="123" y="0"/>
                      <a:pt x="79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3814;p45"/>
              <p:cNvSpPr/>
              <p:nvPr/>
            </p:nvSpPr>
            <p:spPr>
              <a:xfrm>
                <a:off x="1805036" y="3699545"/>
                <a:ext cx="13750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0" extrusionOk="0">
                    <a:moveTo>
                      <a:pt x="89" y="1"/>
                    </a:moveTo>
                    <a:cubicBezTo>
                      <a:pt x="64" y="1"/>
                      <a:pt x="38" y="13"/>
                      <a:pt x="19" y="42"/>
                    </a:cubicBezTo>
                    <a:cubicBezTo>
                      <a:pt x="0" y="96"/>
                      <a:pt x="47" y="139"/>
                      <a:pt x="94" y="139"/>
                    </a:cubicBezTo>
                    <a:cubicBezTo>
                      <a:pt x="119" y="139"/>
                      <a:pt x="144" y="127"/>
                      <a:pt x="158" y="98"/>
                    </a:cubicBezTo>
                    <a:cubicBezTo>
                      <a:pt x="176" y="43"/>
                      <a:pt x="135" y="1"/>
                      <a:pt x="89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3815;p45"/>
              <p:cNvSpPr/>
              <p:nvPr/>
            </p:nvSpPr>
            <p:spPr>
              <a:xfrm>
                <a:off x="1819486" y="3710965"/>
                <a:ext cx="15149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2" extrusionOk="0">
                    <a:moveTo>
                      <a:pt x="95" y="1"/>
                    </a:moveTo>
                    <a:cubicBezTo>
                      <a:pt x="69" y="1"/>
                      <a:pt x="42" y="14"/>
                      <a:pt x="28" y="48"/>
                    </a:cubicBezTo>
                    <a:cubicBezTo>
                      <a:pt x="1" y="103"/>
                      <a:pt x="51" y="152"/>
                      <a:pt x="100" y="152"/>
                    </a:cubicBezTo>
                    <a:cubicBezTo>
                      <a:pt x="127" y="152"/>
                      <a:pt x="153" y="138"/>
                      <a:pt x="167" y="104"/>
                    </a:cubicBezTo>
                    <a:cubicBezTo>
                      <a:pt x="195" y="49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3816;p45"/>
              <p:cNvSpPr/>
              <p:nvPr/>
            </p:nvSpPr>
            <p:spPr>
              <a:xfrm>
                <a:off x="1842947" y="3688747"/>
                <a:ext cx="13750" cy="1079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9" extrusionOk="0">
                    <a:moveTo>
                      <a:pt x="83" y="0"/>
                    </a:moveTo>
                    <a:cubicBezTo>
                      <a:pt x="58" y="0"/>
                      <a:pt x="33" y="12"/>
                      <a:pt x="19" y="41"/>
                    </a:cubicBezTo>
                    <a:cubicBezTo>
                      <a:pt x="1" y="96"/>
                      <a:pt x="48" y="139"/>
                      <a:pt x="94" y="139"/>
                    </a:cubicBezTo>
                    <a:cubicBezTo>
                      <a:pt x="119" y="139"/>
                      <a:pt x="144" y="126"/>
                      <a:pt x="158" y="97"/>
                    </a:cubicBezTo>
                    <a:cubicBezTo>
                      <a:pt x="176" y="43"/>
                      <a:pt x="130" y="0"/>
                      <a:pt x="83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3817;p45"/>
              <p:cNvSpPr/>
              <p:nvPr/>
            </p:nvSpPr>
            <p:spPr>
              <a:xfrm>
                <a:off x="1864621" y="3678958"/>
                <a:ext cx="13750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0" extrusionOk="0">
                    <a:moveTo>
                      <a:pt x="83" y="0"/>
                    </a:moveTo>
                    <a:cubicBezTo>
                      <a:pt x="58" y="0"/>
                      <a:pt x="33" y="13"/>
                      <a:pt x="19" y="42"/>
                    </a:cubicBezTo>
                    <a:cubicBezTo>
                      <a:pt x="1" y="96"/>
                      <a:pt x="48" y="139"/>
                      <a:pt x="94" y="139"/>
                    </a:cubicBezTo>
                    <a:cubicBezTo>
                      <a:pt x="119" y="139"/>
                      <a:pt x="144" y="127"/>
                      <a:pt x="158" y="98"/>
                    </a:cubicBezTo>
                    <a:cubicBezTo>
                      <a:pt x="176" y="43"/>
                      <a:pt x="130" y="0"/>
                      <a:pt x="83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3818;p45"/>
              <p:cNvSpPr/>
              <p:nvPr/>
            </p:nvSpPr>
            <p:spPr>
              <a:xfrm>
                <a:off x="1802473" y="3721297"/>
                <a:ext cx="8002" cy="637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82" extrusionOk="0">
                    <a:moveTo>
                      <a:pt x="48" y="0"/>
                    </a:moveTo>
                    <a:cubicBezTo>
                      <a:pt x="34" y="0"/>
                      <a:pt x="19" y="8"/>
                      <a:pt x="10" y="27"/>
                    </a:cubicBezTo>
                    <a:cubicBezTo>
                      <a:pt x="1" y="54"/>
                      <a:pt x="27" y="82"/>
                      <a:pt x="55" y="82"/>
                    </a:cubicBezTo>
                    <a:cubicBezTo>
                      <a:pt x="69" y="82"/>
                      <a:pt x="84" y="74"/>
                      <a:pt x="93" y="55"/>
                    </a:cubicBezTo>
                    <a:cubicBezTo>
                      <a:pt x="103" y="27"/>
                      <a:pt x="76" y="0"/>
                      <a:pt x="48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3819;p45"/>
              <p:cNvSpPr/>
              <p:nvPr/>
            </p:nvSpPr>
            <p:spPr>
              <a:xfrm>
                <a:off x="1829896" y="370047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64" y="0"/>
                    </a:moveTo>
                    <a:cubicBezTo>
                      <a:pt x="47" y="0"/>
                      <a:pt x="30" y="9"/>
                      <a:pt x="19" y="30"/>
                    </a:cubicBezTo>
                    <a:cubicBezTo>
                      <a:pt x="1" y="67"/>
                      <a:pt x="32" y="98"/>
                      <a:pt x="63" y="98"/>
                    </a:cubicBezTo>
                    <a:cubicBezTo>
                      <a:pt x="78" y="98"/>
                      <a:pt x="94" y="90"/>
                      <a:pt x="103" y="72"/>
                    </a:cubicBezTo>
                    <a:cubicBezTo>
                      <a:pt x="121" y="28"/>
                      <a:pt x="94" y="0"/>
                      <a:pt x="6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3820;p45"/>
              <p:cNvSpPr/>
              <p:nvPr/>
            </p:nvSpPr>
            <p:spPr>
              <a:xfrm>
                <a:off x="1846909" y="3672511"/>
                <a:ext cx="8701" cy="644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83" extrusionOk="0">
                    <a:moveTo>
                      <a:pt x="52" y="0"/>
                    </a:moveTo>
                    <a:cubicBezTo>
                      <a:pt x="36" y="0"/>
                      <a:pt x="19" y="8"/>
                      <a:pt x="10" y="27"/>
                    </a:cubicBezTo>
                    <a:cubicBezTo>
                      <a:pt x="1" y="55"/>
                      <a:pt x="27" y="82"/>
                      <a:pt x="55" y="82"/>
                    </a:cubicBezTo>
                    <a:cubicBezTo>
                      <a:pt x="69" y="82"/>
                      <a:pt x="84" y="74"/>
                      <a:pt x="93" y="55"/>
                    </a:cubicBezTo>
                    <a:cubicBezTo>
                      <a:pt x="112" y="28"/>
                      <a:pt x="82" y="0"/>
                      <a:pt x="52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3821;p45"/>
              <p:cNvSpPr/>
              <p:nvPr/>
            </p:nvSpPr>
            <p:spPr>
              <a:xfrm>
                <a:off x="1868894" y="3660625"/>
                <a:ext cx="9478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6" extrusionOk="0">
                    <a:moveTo>
                      <a:pt x="60" y="0"/>
                    </a:moveTo>
                    <a:cubicBezTo>
                      <a:pt x="44" y="0"/>
                      <a:pt x="29" y="8"/>
                      <a:pt x="20" y="27"/>
                    </a:cubicBezTo>
                    <a:cubicBezTo>
                      <a:pt x="1" y="64"/>
                      <a:pt x="32" y="95"/>
                      <a:pt x="63" y="95"/>
                    </a:cubicBezTo>
                    <a:cubicBezTo>
                      <a:pt x="78" y="95"/>
                      <a:pt x="94" y="87"/>
                      <a:pt x="103" y="69"/>
                    </a:cubicBezTo>
                    <a:cubicBezTo>
                      <a:pt x="122" y="31"/>
                      <a:pt x="91" y="0"/>
                      <a:pt x="60" y="0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3822;p45"/>
              <p:cNvSpPr/>
              <p:nvPr/>
            </p:nvSpPr>
            <p:spPr>
              <a:xfrm>
                <a:off x="1891733" y="366388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53" y="0"/>
                    </a:moveTo>
                    <a:cubicBezTo>
                      <a:pt x="37" y="0"/>
                      <a:pt x="23" y="8"/>
                      <a:pt x="19" y="27"/>
                    </a:cubicBezTo>
                    <a:cubicBezTo>
                      <a:pt x="1" y="71"/>
                      <a:pt x="28" y="98"/>
                      <a:pt x="57" y="98"/>
                    </a:cubicBezTo>
                    <a:cubicBezTo>
                      <a:pt x="74" y="98"/>
                      <a:pt x="92" y="89"/>
                      <a:pt x="102" y="69"/>
                    </a:cubicBezTo>
                    <a:cubicBezTo>
                      <a:pt x="121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3823;p45"/>
              <p:cNvSpPr/>
              <p:nvPr/>
            </p:nvSpPr>
            <p:spPr>
              <a:xfrm>
                <a:off x="1877672" y="3676084"/>
                <a:ext cx="9322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64" y="1"/>
                    </a:moveTo>
                    <a:cubicBezTo>
                      <a:pt x="47" y="1"/>
                      <a:pt x="29" y="11"/>
                      <a:pt x="18" y="37"/>
                    </a:cubicBezTo>
                    <a:cubicBezTo>
                      <a:pt x="1" y="72"/>
                      <a:pt x="26" y="95"/>
                      <a:pt x="55" y="95"/>
                    </a:cubicBezTo>
                    <a:cubicBezTo>
                      <a:pt x="72" y="95"/>
                      <a:pt x="91" y="86"/>
                      <a:pt x="102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3824;p45"/>
              <p:cNvSpPr/>
              <p:nvPr/>
            </p:nvSpPr>
            <p:spPr>
              <a:xfrm>
                <a:off x="1878682" y="3663577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64" y="1"/>
                    </a:moveTo>
                    <a:cubicBezTo>
                      <a:pt x="47" y="1"/>
                      <a:pt x="29" y="10"/>
                      <a:pt x="19" y="31"/>
                    </a:cubicBezTo>
                    <a:cubicBezTo>
                      <a:pt x="1" y="68"/>
                      <a:pt x="32" y="99"/>
                      <a:pt x="63" y="99"/>
                    </a:cubicBezTo>
                    <a:cubicBezTo>
                      <a:pt x="78" y="99"/>
                      <a:pt x="94" y="91"/>
                      <a:pt x="103" y="73"/>
                    </a:cubicBezTo>
                    <a:cubicBezTo>
                      <a:pt x="120" y="28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3825;p45"/>
              <p:cNvSpPr/>
              <p:nvPr/>
            </p:nvSpPr>
            <p:spPr>
              <a:xfrm>
                <a:off x="1855920" y="3674686"/>
                <a:ext cx="9478" cy="745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6" extrusionOk="0">
                    <a:moveTo>
                      <a:pt x="59" y="1"/>
                    </a:moveTo>
                    <a:cubicBezTo>
                      <a:pt x="44" y="1"/>
                      <a:pt x="28" y="9"/>
                      <a:pt x="19" y="27"/>
                    </a:cubicBezTo>
                    <a:cubicBezTo>
                      <a:pt x="1" y="64"/>
                      <a:pt x="32" y="95"/>
                      <a:pt x="63" y="95"/>
                    </a:cubicBezTo>
                    <a:cubicBezTo>
                      <a:pt x="78" y="95"/>
                      <a:pt x="94" y="88"/>
                      <a:pt x="103" y="69"/>
                    </a:cubicBezTo>
                    <a:cubicBezTo>
                      <a:pt x="121" y="32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3826;p45"/>
              <p:cNvSpPr/>
              <p:nvPr/>
            </p:nvSpPr>
            <p:spPr>
              <a:xfrm>
                <a:off x="1898259" y="3655187"/>
                <a:ext cx="9400" cy="714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" extrusionOk="0">
                    <a:moveTo>
                      <a:pt x="60" y="0"/>
                    </a:moveTo>
                    <a:cubicBezTo>
                      <a:pt x="44" y="0"/>
                      <a:pt x="28" y="8"/>
                      <a:pt x="18" y="27"/>
                    </a:cubicBezTo>
                    <a:cubicBezTo>
                      <a:pt x="1" y="62"/>
                      <a:pt x="33" y="92"/>
                      <a:pt x="62" y="92"/>
                    </a:cubicBezTo>
                    <a:cubicBezTo>
                      <a:pt x="80" y="92"/>
                      <a:pt x="97" y="81"/>
                      <a:pt x="102" y="55"/>
                    </a:cubicBezTo>
                    <a:cubicBezTo>
                      <a:pt x="120" y="28"/>
                      <a:pt x="91" y="0"/>
                      <a:pt x="60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3827;p45"/>
              <p:cNvSpPr/>
              <p:nvPr/>
            </p:nvSpPr>
            <p:spPr>
              <a:xfrm>
                <a:off x="1913408" y="3650836"/>
                <a:ext cx="9400" cy="76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9" extrusionOk="0">
                    <a:moveTo>
                      <a:pt x="53" y="1"/>
                    </a:moveTo>
                    <a:cubicBezTo>
                      <a:pt x="37" y="1"/>
                      <a:pt x="23" y="9"/>
                      <a:pt x="18" y="27"/>
                    </a:cubicBezTo>
                    <a:cubicBezTo>
                      <a:pt x="1" y="71"/>
                      <a:pt x="28" y="99"/>
                      <a:pt x="57" y="99"/>
                    </a:cubicBezTo>
                    <a:cubicBezTo>
                      <a:pt x="74" y="99"/>
                      <a:pt x="92" y="90"/>
                      <a:pt x="102" y="69"/>
                    </a:cubicBezTo>
                    <a:cubicBezTo>
                      <a:pt x="121" y="32"/>
                      <a:pt x="84" y="1"/>
                      <a:pt x="53" y="1"/>
                    </a:cubicBezTo>
                    <a:close/>
                  </a:path>
                </a:pathLst>
              </a:custGeom>
              <a:solidFill>
                <a:srgbClr val="EEE3FF">
                  <a:alpha val="8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3828;p45"/>
              <p:cNvSpPr/>
              <p:nvPr/>
            </p:nvSpPr>
            <p:spPr>
              <a:xfrm>
                <a:off x="1796413" y="3732406"/>
                <a:ext cx="9322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2" extrusionOk="0">
                    <a:moveTo>
                      <a:pt x="64" y="1"/>
                    </a:moveTo>
                    <a:cubicBezTo>
                      <a:pt x="47" y="1"/>
                      <a:pt x="28" y="11"/>
                      <a:pt x="18" y="37"/>
                    </a:cubicBezTo>
                    <a:cubicBezTo>
                      <a:pt x="1" y="72"/>
                      <a:pt x="27" y="102"/>
                      <a:pt x="56" y="102"/>
                    </a:cubicBezTo>
                    <a:cubicBezTo>
                      <a:pt x="73" y="102"/>
                      <a:pt x="91" y="91"/>
                      <a:pt x="102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3829;p45"/>
              <p:cNvSpPr/>
              <p:nvPr/>
            </p:nvSpPr>
            <p:spPr>
              <a:xfrm>
                <a:off x="1824613" y="3693408"/>
                <a:ext cx="9245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2" extrusionOk="0">
                    <a:moveTo>
                      <a:pt x="64" y="1"/>
                    </a:moveTo>
                    <a:cubicBezTo>
                      <a:pt x="46" y="1"/>
                      <a:pt x="28" y="11"/>
                      <a:pt x="18" y="37"/>
                    </a:cubicBezTo>
                    <a:cubicBezTo>
                      <a:pt x="0" y="72"/>
                      <a:pt x="27" y="102"/>
                      <a:pt x="55" y="102"/>
                    </a:cubicBezTo>
                    <a:cubicBezTo>
                      <a:pt x="73" y="102"/>
                      <a:pt x="91" y="91"/>
                      <a:pt x="101" y="65"/>
                    </a:cubicBezTo>
                    <a:cubicBezTo>
                      <a:pt x="119" y="30"/>
                      <a:pt x="93" y="1"/>
                      <a:pt x="64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3830;p45"/>
              <p:cNvSpPr/>
              <p:nvPr/>
            </p:nvSpPr>
            <p:spPr>
              <a:xfrm>
                <a:off x="1766737" y="3742350"/>
                <a:ext cx="8002" cy="699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90" extrusionOk="0">
                    <a:moveTo>
                      <a:pt x="47" y="1"/>
                    </a:moveTo>
                    <a:cubicBezTo>
                      <a:pt x="33" y="1"/>
                      <a:pt x="19" y="7"/>
                      <a:pt x="9" y="21"/>
                    </a:cubicBezTo>
                    <a:cubicBezTo>
                      <a:pt x="0" y="58"/>
                      <a:pt x="28" y="89"/>
                      <a:pt x="56" y="89"/>
                    </a:cubicBezTo>
                    <a:cubicBezTo>
                      <a:pt x="70" y="89"/>
                      <a:pt x="84" y="81"/>
                      <a:pt x="93" y="63"/>
                    </a:cubicBezTo>
                    <a:cubicBezTo>
                      <a:pt x="102" y="26"/>
                      <a:pt x="75" y="1"/>
                      <a:pt x="47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3831;p45"/>
              <p:cNvSpPr/>
              <p:nvPr/>
            </p:nvSpPr>
            <p:spPr>
              <a:xfrm>
                <a:off x="1876352" y="3642757"/>
                <a:ext cx="63003" cy="699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0" extrusionOk="0">
                    <a:moveTo>
                      <a:pt x="375" y="0"/>
                    </a:moveTo>
                    <a:cubicBezTo>
                      <a:pt x="184" y="0"/>
                      <a:pt x="1" y="15"/>
                      <a:pt x="7" y="48"/>
                    </a:cubicBezTo>
                    <a:cubicBezTo>
                      <a:pt x="0" y="75"/>
                      <a:pt x="196" y="89"/>
                      <a:pt x="393" y="89"/>
                    </a:cubicBezTo>
                    <a:cubicBezTo>
                      <a:pt x="590" y="89"/>
                      <a:pt x="788" y="75"/>
                      <a:pt x="788" y="48"/>
                    </a:cubicBezTo>
                    <a:cubicBezTo>
                      <a:pt x="810" y="18"/>
                      <a:pt x="588" y="0"/>
                      <a:pt x="375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3832;p45"/>
              <p:cNvSpPr/>
              <p:nvPr/>
            </p:nvSpPr>
            <p:spPr>
              <a:xfrm>
                <a:off x="1556132" y="3851187"/>
                <a:ext cx="120334" cy="140998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815" extrusionOk="0">
                    <a:moveTo>
                      <a:pt x="1033" y="1"/>
                    </a:moveTo>
                    <a:cubicBezTo>
                      <a:pt x="1033" y="1"/>
                      <a:pt x="977" y="126"/>
                      <a:pt x="1256" y="880"/>
                    </a:cubicBezTo>
                    <a:cubicBezTo>
                      <a:pt x="1549" y="1563"/>
                      <a:pt x="796" y="1814"/>
                      <a:pt x="447" y="1424"/>
                    </a:cubicBezTo>
                    <a:cubicBezTo>
                      <a:pt x="0" y="1047"/>
                      <a:pt x="1172" y="57"/>
                      <a:pt x="10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667A"/>
                  </a:gs>
                  <a:gs pos="100000">
                    <a:srgbClr val="B01F3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9" name="Google Shape;3833;p45"/>
              <p:cNvGrpSpPr/>
              <p:nvPr/>
            </p:nvGrpSpPr>
            <p:grpSpPr>
              <a:xfrm>
                <a:off x="1800064" y="3660314"/>
                <a:ext cx="85454" cy="67586"/>
                <a:chOff x="1800064" y="3660314"/>
                <a:chExt cx="85454" cy="67586"/>
              </a:xfrm>
            </p:grpSpPr>
            <p:sp>
              <p:nvSpPr>
                <p:cNvPr id="497" name="Google Shape;3834;p45"/>
                <p:cNvSpPr/>
                <p:nvPr/>
              </p:nvSpPr>
              <p:spPr>
                <a:xfrm>
                  <a:off x="1866175" y="3660314"/>
                  <a:ext cx="19344" cy="1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56" extrusionOk="0">
                      <a:moveTo>
                        <a:pt x="32" y="1"/>
                      </a:moveTo>
                      <a:cubicBezTo>
                        <a:pt x="30" y="1"/>
                        <a:pt x="28" y="2"/>
                        <a:pt x="27" y="3"/>
                      </a:cubicBezTo>
                      <a:cubicBezTo>
                        <a:pt x="0" y="3"/>
                        <a:pt x="189" y="256"/>
                        <a:pt x="219" y="256"/>
                      </a:cubicBezTo>
                      <a:cubicBezTo>
                        <a:pt x="220" y="256"/>
                        <a:pt x="221" y="255"/>
                        <a:pt x="222" y="254"/>
                      </a:cubicBezTo>
                      <a:cubicBezTo>
                        <a:pt x="249" y="254"/>
                        <a:pt x="73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3835;p45"/>
                <p:cNvSpPr/>
                <p:nvPr/>
              </p:nvSpPr>
              <p:spPr>
                <a:xfrm>
                  <a:off x="1855299" y="3667927"/>
                  <a:ext cx="19421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70" extrusionOk="0">
                      <a:moveTo>
                        <a:pt x="32" y="1"/>
                      </a:moveTo>
                      <a:cubicBezTo>
                        <a:pt x="30" y="1"/>
                        <a:pt x="29" y="1"/>
                        <a:pt x="27" y="3"/>
                      </a:cubicBezTo>
                      <a:cubicBezTo>
                        <a:pt x="1" y="16"/>
                        <a:pt x="177" y="270"/>
                        <a:pt x="217" y="270"/>
                      </a:cubicBezTo>
                      <a:cubicBezTo>
                        <a:pt x="219" y="270"/>
                        <a:pt x="221" y="269"/>
                        <a:pt x="222" y="268"/>
                      </a:cubicBezTo>
                      <a:cubicBezTo>
                        <a:pt x="249" y="254"/>
                        <a:pt x="73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3836;p45"/>
                <p:cNvSpPr/>
                <p:nvPr/>
              </p:nvSpPr>
              <p:spPr>
                <a:xfrm>
                  <a:off x="1844501" y="3675540"/>
                  <a:ext cx="19344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70" extrusionOk="0">
                      <a:moveTo>
                        <a:pt x="32" y="0"/>
                      </a:moveTo>
                      <a:cubicBezTo>
                        <a:pt x="30" y="0"/>
                        <a:pt x="28" y="1"/>
                        <a:pt x="27" y="2"/>
                      </a:cubicBezTo>
                      <a:cubicBezTo>
                        <a:pt x="0" y="15"/>
                        <a:pt x="176" y="269"/>
                        <a:pt x="217" y="269"/>
                      </a:cubicBezTo>
                      <a:cubicBezTo>
                        <a:pt x="219" y="269"/>
                        <a:pt x="221" y="269"/>
                        <a:pt x="222" y="267"/>
                      </a:cubicBezTo>
                      <a:cubicBezTo>
                        <a:pt x="249" y="254"/>
                        <a:pt x="73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3837;p45"/>
                <p:cNvSpPr/>
                <p:nvPr/>
              </p:nvSpPr>
              <p:spPr>
                <a:xfrm>
                  <a:off x="1833625" y="3684163"/>
                  <a:ext cx="19421" cy="1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56" extrusionOk="0">
                      <a:moveTo>
                        <a:pt x="31" y="1"/>
                      </a:moveTo>
                      <a:cubicBezTo>
                        <a:pt x="29" y="1"/>
                        <a:pt x="28" y="1"/>
                        <a:pt x="27" y="3"/>
                      </a:cubicBezTo>
                      <a:cubicBezTo>
                        <a:pt x="1" y="3"/>
                        <a:pt x="177" y="256"/>
                        <a:pt x="217" y="256"/>
                      </a:cubicBezTo>
                      <a:cubicBezTo>
                        <a:pt x="219" y="256"/>
                        <a:pt x="221" y="255"/>
                        <a:pt x="223" y="254"/>
                      </a:cubicBezTo>
                      <a:cubicBezTo>
                        <a:pt x="249" y="254"/>
                        <a:pt x="61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3838;p45"/>
                <p:cNvSpPr/>
                <p:nvPr/>
              </p:nvSpPr>
              <p:spPr>
                <a:xfrm>
                  <a:off x="1822826" y="3691777"/>
                  <a:ext cx="19266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" h="270" extrusionOk="0">
                      <a:moveTo>
                        <a:pt x="30" y="0"/>
                      </a:moveTo>
                      <a:cubicBezTo>
                        <a:pt x="29" y="0"/>
                        <a:pt x="27" y="1"/>
                        <a:pt x="27" y="2"/>
                      </a:cubicBezTo>
                      <a:cubicBezTo>
                        <a:pt x="0" y="16"/>
                        <a:pt x="176" y="269"/>
                        <a:pt x="205" y="269"/>
                      </a:cubicBezTo>
                      <a:cubicBezTo>
                        <a:pt x="206" y="269"/>
                        <a:pt x="207" y="269"/>
                        <a:pt x="208" y="267"/>
                      </a:cubicBezTo>
                      <a:cubicBezTo>
                        <a:pt x="248" y="254"/>
                        <a:pt x="60" y="0"/>
                        <a:pt x="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3839;p45"/>
                <p:cNvSpPr/>
                <p:nvPr/>
              </p:nvSpPr>
              <p:spPr>
                <a:xfrm>
                  <a:off x="1810940" y="3699390"/>
                  <a:ext cx="20353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270" extrusionOk="0">
                      <a:moveTo>
                        <a:pt x="44" y="0"/>
                      </a:moveTo>
                      <a:cubicBezTo>
                        <a:pt x="42" y="0"/>
                        <a:pt x="41" y="1"/>
                        <a:pt x="40" y="2"/>
                      </a:cubicBezTo>
                      <a:cubicBezTo>
                        <a:pt x="0" y="15"/>
                        <a:pt x="188" y="269"/>
                        <a:pt x="218" y="269"/>
                      </a:cubicBezTo>
                      <a:cubicBezTo>
                        <a:pt x="220" y="269"/>
                        <a:pt x="221" y="268"/>
                        <a:pt x="222" y="267"/>
                      </a:cubicBezTo>
                      <a:cubicBezTo>
                        <a:pt x="261" y="254"/>
                        <a:pt x="74" y="0"/>
                        <a:pt x="4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3840;p45"/>
                <p:cNvSpPr/>
                <p:nvPr/>
              </p:nvSpPr>
              <p:spPr>
                <a:xfrm>
                  <a:off x="1800064" y="3706925"/>
                  <a:ext cx="19344" cy="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70" extrusionOk="0">
                      <a:moveTo>
                        <a:pt x="44" y="1"/>
                      </a:moveTo>
                      <a:cubicBezTo>
                        <a:pt x="43" y="1"/>
                        <a:pt x="41" y="1"/>
                        <a:pt x="41" y="3"/>
                      </a:cubicBezTo>
                      <a:cubicBezTo>
                        <a:pt x="1" y="16"/>
                        <a:pt x="189" y="270"/>
                        <a:pt x="219" y="270"/>
                      </a:cubicBezTo>
                      <a:cubicBezTo>
                        <a:pt x="220" y="270"/>
                        <a:pt x="221" y="269"/>
                        <a:pt x="222" y="268"/>
                      </a:cubicBezTo>
                      <a:cubicBezTo>
                        <a:pt x="249" y="254"/>
                        <a:pt x="73" y="1"/>
                        <a:pt x="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0" name="Google Shape;3841;p45"/>
              <p:cNvSpPr/>
              <p:nvPr/>
            </p:nvSpPr>
            <p:spPr>
              <a:xfrm>
                <a:off x="1940831" y="3495854"/>
                <a:ext cx="187532" cy="14301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41" extrusionOk="0">
                    <a:moveTo>
                      <a:pt x="1480" y="1"/>
                    </a:moveTo>
                    <a:cubicBezTo>
                      <a:pt x="997" y="1"/>
                      <a:pt x="582" y="826"/>
                      <a:pt x="115" y="826"/>
                    </a:cubicBezTo>
                    <a:cubicBezTo>
                      <a:pt x="77" y="826"/>
                      <a:pt x="39" y="821"/>
                      <a:pt x="0" y="809"/>
                    </a:cubicBezTo>
                    <a:lnTo>
                      <a:pt x="0" y="809"/>
                    </a:lnTo>
                    <a:cubicBezTo>
                      <a:pt x="168" y="1367"/>
                      <a:pt x="154" y="1450"/>
                      <a:pt x="767" y="1841"/>
                    </a:cubicBezTo>
                    <a:cubicBezTo>
                      <a:pt x="753" y="1185"/>
                      <a:pt x="2413" y="1102"/>
                      <a:pt x="1883" y="209"/>
                    </a:cubicBezTo>
                    <a:cubicBezTo>
                      <a:pt x="1742" y="60"/>
                      <a:pt x="1609" y="1"/>
                      <a:pt x="1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3842;p45"/>
              <p:cNvSpPr/>
              <p:nvPr/>
            </p:nvSpPr>
            <p:spPr>
              <a:xfrm>
                <a:off x="1984179" y="3512012"/>
                <a:ext cx="144183" cy="12686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633" extrusionOk="0">
                    <a:moveTo>
                      <a:pt x="1325" y="1"/>
                    </a:moveTo>
                    <a:lnTo>
                      <a:pt x="1325" y="1"/>
                    </a:lnTo>
                    <a:cubicBezTo>
                      <a:pt x="1646" y="824"/>
                      <a:pt x="0" y="963"/>
                      <a:pt x="209" y="1633"/>
                    </a:cubicBezTo>
                    <a:cubicBezTo>
                      <a:pt x="209" y="977"/>
                      <a:pt x="1855" y="908"/>
                      <a:pt x="1325" y="1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3843;p45"/>
              <p:cNvSpPr/>
              <p:nvPr/>
            </p:nvSpPr>
            <p:spPr>
              <a:xfrm>
                <a:off x="2010204" y="3537493"/>
                <a:ext cx="60672" cy="4132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532" extrusionOk="0">
                    <a:moveTo>
                      <a:pt x="564" y="0"/>
                    </a:moveTo>
                    <a:cubicBezTo>
                      <a:pt x="490" y="0"/>
                      <a:pt x="391" y="35"/>
                      <a:pt x="279" y="119"/>
                    </a:cubicBezTo>
                    <a:cubicBezTo>
                      <a:pt x="1" y="318"/>
                      <a:pt x="41" y="531"/>
                      <a:pt x="224" y="531"/>
                    </a:cubicBezTo>
                    <a:cubicBezTo>
                      <a:pt x="297" y="531"/>
                      <a:pt x="394" y="496"/>
                      <a:pt x="502" y="412"/>
                    </a:cubicBezTo>
                    <a:cubicBezTo>
                      <a:pt x="780" y="213"/>
                      <a:pt x="747" y="0"/>
                      <a:pt x="564" y="0"/>
                    </a:cubicBezTo>
                    <a:close/>
                  </a:path>
                </a:pathLst>
              </a:custGeom>
              <a:solidFill>
                <a:srgbClr val="EEE3FF">
                  <a:alpha val="1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3844;p45"/>
              <p:cNvSpPr/>
              <p:nvPr/>
            </p:nvSpPr>
            <p:spPr>
              <a:xfrm>
                <a:off x="952593" y="3990944"/>
                <a:ext cx="146902" cy="23748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3057" extrusionOk="0">
                    <a:moveTo>
                      <a:pt x="1204" y="1"/>
                    </a:moveTo>
                    <a:cubicBezTo>
                      <a:pt x="1198" y="1"/>
                      <a:pt x="1192" y="1"/>
                      <a:pt x="1186" y="1"/>
                    </a:cubicBezTo>
                    <a:lnTo>
                      <a:pt x="0" y="1"/>
                    </a:lnTo>
                    <a:lnTo>
                      <a:pt x="0" y="3056"/>
                    </a:lnTo>
                    <a:lnTo>
                      <a:pt x="1186" y="3056"/>
                    </a:lnTo>
                    <a:cubicBezTo>
                      <a:pt x="1192" y="3056"/>
                      <a:pt x="1198" y="3057"/>
                      <a:pt x="1204" y="3057"/>
                    </a:cubicBezTo>
                    <a:cubicBezTo>
                      <a:pt x="1891" y="3057"/>
                      <a:pt x="1891" y="1"/>
                      <a:pt x="1204" y="1"/>
                    </a:cubicBezTo>
                    <a:close/>
                  </a:path>
                </a:pathLst>
              </a:custGeom>
              <a:solidFill>
                <a:srgbClr val="EEE3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3845;p45"/>
              <p:cNvSpPr/>
              <p:nvPr/>
            </p:nvSpPr>
            <p:spPr>
              <a:xfrm>
                <a:off x="908700" y="3993740"/>
                <a:ext cx="87862" cy="231657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2982" extrusionOk="0">
                    <a:moveTo>
                      <a:pt x="565" y="0"/>
                    </a:moveTo>
                    <a:cubicBezTo>
                      <a:pt x="283" y="0"/>
                      <a:pt x="0" y="495"/>
                      <a:pt x="7" y="1486"/>
                    </a:cubicBezTo>
                    <a:cubicBezTo>
                      <a:pt x="0" y="2483"/>
                      <a:pt x="283" y="2982"/>
                      <a:pt x="565" y="2982"/>
                    </a:cubicBezTo>
                    <a:cubicBezTo>
                      <a:pt x="848" y="2982"/>
                      <a:pt x="1130" y="2483"/>
                      <a:pt x="1123" y="1486"/>
                    </a:cubicBezTo>
                    <a:cubicBezTo>
                      <a:pt x="1130" y="495"/>
                      <a:pt x="848" y="0"/>
                      <a:pt x="5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3846;p45"/>
              <p:cNvSpPr/>
              <p:nvPr/>
            </p:nvSpPr>
            <p:spPr>
              <a:xfrm>
                <a:off x="1528165" y="3737223"/>
                <a:ext cx="140454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431" extrusionOk="0">
                    <a:moveTo>
                      <a:pt x="1492" y="1"/>
                    </a:moveTo>
                    <a:cubicBezTo>
                      <a:pt x="1001" y="1"/>
                      <a:pt x="1" y="204"/>
                      <a:pt x="54" y="352"/>
                    </a:cubicBezTo>
                    <a:cubicBezTo>
                      <a:pt x="54" y="407"/>
                      <a:pt x="162" y="430"/>
                      <a:pt x="325" y="430"/>
                    </a:cubicBezTo>
                    <a:cubicBezTo>
                      <a:pt x="818" y="430"/>
                      <a:pt x="1808" y="220"/>
                      <a:pt x="1755" y="73"/>
                    </a:cubicBezTo>
                    <a:cubicBezTo>
                      <a:pt x="1755" y="22"/>
                      <a:pt x="1650" y="1"/>
                      <a:pt x="1492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3847;p45"/>
              <p:cNvSpPr/>
              <p:nvPr/>
            </p:nvSpPr>
            <p:spPr>
              <a:xfrm>
                <a:off x="1377067" y="3518460"/>
                <a:ext cx="383919" cy="65877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848" extrusionOk="0">
                    <a:moveTo>
                      <a:pt x="4070" y="1"/>
                    </a:moveTo>
                    <a:cubicBezTo>
                      <a:pt x="2716" y="1"/>
                      <a:pt x="1" y="397"/>
                      <a:pt x="116" y="699"/>
                    </a:cubicBezTo>
                    <a:cubicBezTo>
                      <a:pt x="102" y="804"/>
                      <a:pt x="400" y="848"/>
                      <a:pt x="853" y="848"/>
                    </a:cubicBezTo>
                    <a:cubicBezTo>
                      <a:pt x="2208" y="848"/>
                      <a:pt x="4942" y="458"/>
                      <a:pt x="4816" y="155"/>
                    </a:cubicBezTo>
                    <a:cubicBezTo>
                      <a:pt x="4830" y="46"/>
                      <a:pt x="4528" y="1"/>
                      <a:pt x="4070" y="1"/>
                    </a:cubicBezTo>
                    <a:close/>
                  </a:path>
                </a:pathLst>
              </a:custGeom>
              <a:solidFill>
                <a:srgbClr val="000000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86044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92608" y="263346"/>
            <a:ext cx="8631936" cy="4732935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Явление коллоидной защиты имеет большое физиологическое значение: многие гидрофобные коллоиды в крови и биологических жидкостях защищены белками от коагуляции.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Белки крови защищают капельки жира, холестерин и другие гидрофобные вещества от коагуляции. Ослабление защитных функций белка крови приводит к отложению холестерина и нерастворимых солей кальция на стенках сосудов (атеросклероз и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кальциноз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), обусловливая возрастные изменения в тканях – этот процесс является одним из существенных факторов старения организма. Понижение защитных свойств белков и других гидрофильных соединений в крови может привести к выпадению солей мочевой кислоты (при подагре), образованию камней в почках, желчном пузыре, протоках пищеварительных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желез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т.п.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фармацевтической промышленности защитные свойства ВМС широко используются для получения высокоустойчивых лекарственных препаратов, находящихся в коллоидном состоянии. Принцип коллоидной защиты используют при получении колларгола, золей серебра, золота. Частицы колларгола так хорошо защищены, что не коагулируют даже при высушивании.</a:t>
            </a:r>
          </a:p>
          <a:p>
            <a:endParaRPr lang="ru-RU" dirty="0"/>
          </a:p>
        </p:txBody>
      </p:sp>
      <p:grpSp>
        <p:nvGrpSpPr>
          <p:cNvPr id="6" name="Google Shape;4148;p49"/>
          <p:cNvGrpSpPr/>
          <p:nvPr/>
        </p:nvGrpSpPr>
        <p:grpSpPr>
          <a:xfrm>
            <a:off x="7715487" y="4025902"/>
            <a:ext cx="769274" cy="1117597"/>
            <a:chOff x="8566847" y="3194783"/>
            <a:chExt cx="1022142" cy="1330810"/>
          </a:xfrm>
        </p:grpSpPr>
        <p:sp>
          <p:nvSpPr>
            <p:cNvPr id="7" name="Google Shape;4149;p49"/>
            <p:cNvSpPr/>
            <p:nvPr/>
          </p:nvSpPr>
          <p:spPr>
            <a:xfrm>
              <a:off x="8743011" y="3731331"/>
              <a:ext cx="666875" cy="789035"/>
            </a:xfrm>
            <a:custGeom>
              <a:avLst/>
              <a:gdLst/>
              <a:ahLst/>
              <a:cxnLst/>
              <a:rect l="l" t="t" r="r" b="b"/>
              <a:pathLst>
                <a:path w="6125" h="7247" extrusionOk="0">
                  <a:moveTo>
                    <a:pt x="3462" y="1"/>
                  </a:moveTo>
                  <a:cubicBezTo>
                    <a:pt x="3409" y="1"/>
                    <a:pt x="3357" y="3"/>
                    <a:pt x="3306" y="8"/>
                  </a:cubicBezTo>
                  <a:cubicBezTo>
                    <a:pt x="2693" y="49"/>
                    <a:pt x="3306" y="677"/>
                    <a:pt x="3306" y="677"/>
                  </a:cubicBezTo>
                  <a:lnTo>
                    <a:pt x="3181" y="831"/>
                  </a:lnTo>
                  <a:lnTo>
                    <a:pt x="2832" y="3062"/>
                  </a:lnTo>
                  <a:lnTo>
                    <a:pt x="2456" y="3258"/>
                  </a:lnTo>
                  <a:lnTo>
                    <a:pt x="1172" y="3941"/>
                  </a:lnTo>
                  <a:lnTo>
                    <a:pt x="377" y="4541"/>
                  </a:lnTo>
                  <a:lnTo>
                    <a:pt x="1" y="5252"/>
                  </a:lnTo>
                  <a:lnTo>
                    <a:pt x="168" y="5964"/>
                  </a:lnTo>
                  <a:lnTo>
                    <a:pt x="782" y="6536"/>
                  </a:lnTo>
                  <a:lnTo>
                    <a:pt x="2525" y="7066"/>
                  </a:lnTo>
                  <a:lnTo>
                    <a:pt x="4576" y="7247"/>
                  </a:lnTo>
                  <a:lnTo>
                    <a:pt x="5622" y="6996"/>
                  </a:lnTo>
                  <a:lnTo>
                    <a:pt x="6026" y="6480"/>
                  </a:lnTo>
                  <a:lnTo>
                    <a:pt x="6124" y="5936"/>
                  </a:lnTo>
                  <a:lnTo>
                    <a:pt x="5761" y="5113"/>
                  </a:lnTo>
                  <a:lnTo>
                    <a:pt x="5008" y="4220"/>
                  </a:lnTo>
                  <a:lnTo>
                    <a:pt x="4115" y="3272"/>
                  </a:lnTo>
                  <a:lnTo>
                    <a:pt x="4464" y="872"/>
                  </a:lnTo>
                  <a:cubicBezTo>
                    <a:pt x="4464" y="872"/>
                    <a:pt x="4855" y="579"/>
                    <a:pt x="4855" y="412"/>
                  </a:cubicBezTo>
                  <a:cubicBezTo>
                    <a:pt x="4842" y="271"/>
                    <a:pt x="4064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150;p49"/>
            <p:cNvSpPr/>
            <p:nvPr/>
          </p:nvSpPr>
          <p:spPr>
            <a:xfrm>
              <a:off x="8897944" y="4168583"/>
              <a:ext cx="407093" cy="101256"/>
            </a:xfrm>
            <a:custGeom>
              <a:avLst/>
              <a:gdLst/>
              <a:ahLst/>
              <a:cxnLst/>
              <a:rect l="l" t="t" r="r" b="b"/>
              <a:pathLst>
                <a:path w="3739" h="930" extrusionOk="0">
                  <a:moveTo>
                    <a:pt x="604" y="0"/>
                  </a:moveTo>
                  <a:cubicBezTo>
                    <a:pt x="244" y="0"/>
                    <a:pt x="30" y="32"/>
                    <a:pt x="0" y="37"/>
                  </a:cubicBezTo>
                  <a:cubicBezTo>
                    <a:pt x="891" y="738"/>
                    <a:pt x="1742" y="930"/>
                    <a:pt x="2407" y="930"/>
                  </a:cubicBezTo>
                  <a:cubicBezTo>
                    <a:pt x="3209" y="930"/>
                    <a:pt x="3739" y="650"/>
                    <a:pt x="3739" y="650"/>
                  </a:cubicBezTo>
                  <a:cubicBezTo>
                    <a:pt x="2374" y="103"/>
                    <a:pt x="1253" y="0"/>
                    <a:pt x="604" y="0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51;p49"/>
            <p:cNvSpPr/>
            <p:nvPr/>
          </p:nvSpPr>
          <p:spPr>
            <a:xfrm>
              <a:off x="8768815" y="4172503"/>
              <a:ext cx="625828" cy="332730"/>
            </a:xfrm>
            <a:custGeom>
              <a:avLst/>
              <a:gdLst/>
              <a:ahLst/>
              <a:cxnLst/>
              <a:rect l="l" t="t" r="r" b="b"/>
              <a:pathLst>
                <a:path w="5748" h="3056" extrusionOk="0">
                  <a:moveTo>
                    <a:pt x="5566" y="2219"/>
                  </a:moveTo>
                  <a:cubicBezTo>
                    <a:pt x="5510" y="2428"/>
                    <a:pt x="5357" y="2609"/>
                    <a:pt x="5176" y="2707"/>
                  </a:cubicBezTo>
                  <a:cubicBezTo>
                    <a:pt x="4590" y="3055"/>
                    <a:pt x="3516" y="2916"/>
                    <a:pt x="2693" y="2804"/>
                  </a:cubicBezTo>
                  <a:cubicBezTo>
                    <a:pt x="1954" y="2721"/>
                    <a:pt x="935" y="2372"/>
                    <a:pt x="391" y="1940"/>
                  </a:cubicBezTo>
                  <a:cubicBezTo>
                    <a:pt x="154" y="1744"/>
                    <a:pt x="1" y="1535"/>
                    <a:pt x="1" y="1326"/>
                  </a:cubicBezTo>
                  <a:cubicBezTo>
                    <a:pt x="29" y="628"/>
                    <a:pt x="1186" y="1"/>
                    <a:pt x="1186" y="1"/>
                  </a:cubicBezTo>
                  <a:lnTo>
                    <a:pt x="1200" y="15"/>
                  </a:lnTo>
                  <a:cubicBezTo>
                    <a:pt x="1270" y="70"/>
                    <a:pt x="1758" y="391"/>
                    <a:pt x="3055" y="642"/>
                  </a:cubicBezTo>
                  <a:cubicBezTo>
                    <a:pt x="4450" y="921"/>
                    <a:pt x="4911" y="628"/>
                    <a:pt x="4925" y="614"/>
                  </a:cubicBezTo>
                  <a:lnTo>
                    <a:pt x="4925" y="614"/>
                  </a:lnTo>
                  <a:cubicBezTo>
                    <a:pt x="4939" y="642"/>
                    <a:pt x="5748" y="1633"/>
                    <a:pt x="5566" y="2219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52;p49"/>
            <p:cNvSpPr/>
            <p:nvPr/>
          </p:nvSpPr>
          <p:spPr>
            <a:xfrm>
              <a:off x="8925707" y="4343223"/>
              <a:ext cx="32663" cy="27110"/>
            </a:xfrm>
            <a:custGeom>
              <a:avLst/>
              <a:gdLst/>
              <a:ahLst/>
              <a:cxnLst/>
              <a:rect l="l" t="t" r="r" b="b"/>
              <a:pathLst>
                <a:path w="300" h="249" extrusionOk="0">
                  <a:moveTo>
                    <a:pt x="165" y="0"/>
                  </a:moveTo>
                  <a:cubicBezTo>
                    <a:pt x="136" y="0"/>
                    <a:pt x="105" y="12"/>
                    <a:pt x="80" y="37"/>
                  </a:cubicBezTo>
                  <a:cubicBezTo>
                    <a:pt x="0" y="104"/>
                    <a:pt x="48" y="247"/>
                    <a:pt x="162" y="247"/>
                  </a:cubicBezTo>
                  <a:cubicBezTo>
                    <a:pt x="167" y="247"/>
                    <a:pt x="172" y="247"/>
                    <a:pt x="178" y="246"/>
                  </a:cubicBezTo>
                  <a:cubicBezTo>
                    <a:pt x="183" y="248"/>
                    <a:pt x="189" y="249"/>
                    <a:pt x="195" y="249"/>
                  </a:cubicBezTo>
                  <a:cubicBezTo>
                    <a:pt x="233" y="249"/>
                    <a:pt x="277" y="209"/>
                    <a:pt x="289" y="148"/>
                  </a:cubicBezTo>
                  <a:cubicBezTo>
                    <a:pt x="299" y="61"/>
                    <a:pt x="234" y="0"/>
                    <a:pt x="16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53;p49"/>
            <p:cNvSpPr/>
            <p:nvPr/>
          </p:nvSpPr>
          <p:spPr>
            <a:xfrm>
              <a:off x="8943454" y="4350191"/>
              <a:ext cx="7730" cy="9255"/>
            </a:xfrm>
            <a:custGeom>
              <a:avLst/>
              <a:gdLst/>
              <a:ahLst/>
              <a:cxnLst/>
              <a:rect l="l" t="t" r="r" b="b"/>
              <a:pathLst>
                <a:path w="71" h="85" extrusionOk="0">
                  <a:moveTo>
                    <a:pt x="43" y="1"/>
                  </a:moveTo>
                  <a:cubicBezTo>
                    <a:pt x="29" y="1"/>
                    <a:pt x="1" y="15"/>
                    <a:pt x="1" y="29"/>
                  </a:cubicBezTo>
                  <a:cubicBezTo>
                    <a:pt x="1" y="56"/>
                    <a:pt x="15" y="70"/>
                    <a:pt x="29" y="84"/>
                  </a:cubicBezTo>
                  <a:cubicBezTo>
                    <a:pt x="43" y="70"/>
                    <a:pt x="71" y="56"/>
                    <a:pt x="71" y="43"/>
                  </a:cubicBezTo>
                  <a:cubicBezTo>
                    <a:pt x="71" y="29"/>
                    <a:pt x="57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54;p49"/>
            <p:cNvSpPr/>
            <p:nvPr/>
          </p:nvSpPr>
          <p:spPr>
            <a:xfrm>
              <a:off x="8969258" y="4339194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5" y="0"/>
                  </a:moveTo>
                  <a:cubicBezTo>
                    <a:pt x="33" y="0"/>
                    <a:pt x="15" y="23"/>
                    <a:pt x="15" y="46"/>
                  </a:cubicBezTo>
                  <a:cubicBezTo>
                    <a:pt x="1" y="60"/>
                    <a:pt x="29" y="88"/>
                    <a:pt x="57" y="102"/>
                  </a:cubicBezTo>
                  <a:cubicBezTo>
                    <a:pt x="85" y="102"/>
                    <a:pt x="99" y="88"/>
                    <a:pt x="113" y="60"/>
                  </a:cubicBezTo>
                  <a:cubicBezTo>
                    <a:pt x="113" y="32"/>
                    <a:pt x="99" y="4"/>
                    <a:pt x="71" y="4"/>
                  </a:cubicBezTo>
                  <a:cubicBezTo>
                    <a:pt x="66" y="1"/>
                    <a:pt x="60" y="0"/>
                    <a:pt x="5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55;p49"/>
            <p:cNvSpPr/>
            <p:nvPr/>
          </p:nvSpPr>
          <p:spPr>
            <a:xfrm>
              <a:off x="9247223" y="4302285"/>
              <a:ext cx="28635" cy="23844"/>
            </a:xfrm>
            <a:custGeom>
              <a:avLst/>
              <a:gdLst/>
              <a:ahLst/>
              <a:cxnLst/>
              <a:rect l="l" t="t" r="r" b="b"/>
              <a:pathLst>
                <a:path w="263" h="219" extrusionOk="0">
                  <a:moveTo>
                    <a:pt x="119" y="1"/>
                  </a:moveTo>
                  <a:cubicBezTo>
                    <a:pt x="70" y="1"/>
                    <a:pt x="23" y="34"/>
                    <a:pt x="14" y="92"/>
                  </a:cubicBezTo>
                  <a:cubicBezTo>
                    <a:pt x="1" y="148"/>
                    <a:pt x="42" y="204"/>
                    <a:pt x="98" y="217"/>
                  </a:cubicBezTo>
                  <a:cubicBezTo>
                    <a:pt x="104" y="218"/>
                    <a:pt x="109" y="219"/>
                    <a:pt x="115" y="219"/>
                  </a:cubicBezTo>
                  <a:cubicBezTo>
                    <a:pt x="203" y="219"/>
                    <a:pt x="262" y="116"/>
                    <a:pt x="210" y="50"/>
                  </a:cubicBezTo>
                  <a:cubicBezTo>
                    <a:pt x="187" y="16"/>
                    <a:pt x="153" y="1"/>
                    <a:pt x="11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56;p49"/>
            <p:cNvSpPr/>
            <p:nvPr/>
          </p:nvSpPr>
          <p:spPr>
            <a:xfrm>
              <a:off x="9259417" y="4310668"/>
              <a:ext cx="7621" cy="7730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42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57"/>
                    <a:pt x="14" y="71"/>
                    <a:pt x="28" y="71"/>
                  </a:cubicBezTo>
                  <a:cubicBezTo>
                    <a:pt x="42" y="71"/>
                    <a:pt x="70" y="57"/>
                    <a:pt x="70" y="43"/>
                  </a:cubicBezTo>
                  <a:cubicBezTo>
                    <a:pt x="70" y="29"/>
                    <a:pt x="56" y="1"/>
                    <a:pt x="4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57;p49"/>
            <p:cNvSpPr/>
            <p:nvPr/>
          </p:nvSpPr>
          <p:spPr>
            <a:xfrm>
              <a:off x="9277599" y="4410618"/>
              <a:ext cx="28526" cy="23300"/>
            </a:xfrm>
            <a:custGeom>
              <a:avLst/>
              <a:gdLst/>
              <a:ahLst/>
              <a:cxnLst/>
              <a:rect l="l" t="t" r="r" b="b"/>
              <a:pathLst>
                <a:path w="262" h="214" extrusionOk="0">
                  <a:moveTo>
                    <a:pt x="104" y="1"/>
                  </a:moveTo>
                  <a:cubicBezTo>
                    <a:pt x="56" y="1"/>
                    <a:pt x="13" y="39"/>
                    <a:pt x="1" y="87"/>
                  </a:cubicBezTo>
                  <a:cubicBezTo>
                    <a:pt x="1" y="143"/>
                    <a:pt x="28" y="199"/>
                    <a:pt x="98" y="213"/>
                  </a:cubicBezTo>
                  <a:cubicBezTo>
                    <a:pt x="103" y="213"/>
                    <a:pt x="107" y="214"/>
                    <a:pt x="111" y="214"/>
                  </a:cubicBezTo>
                  <a:cubicBezTo>
                    <a:pt x="239" y="214"/>
                    <a:pt x="261" y="17"/>
                    <a:pt x="126" y="4"/>
                  </a:cubicBezTo>
                  <a:cubicBezTo>
                    <a:pt x="119" y="2"/>
                    <a:pt x="111" y="1"/>
                    <a:pt x="1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58;p49"/>
            <p:cNvSpPr/>
            <p:nvPr/>
          </p:nvSpPr>
          <p:spPr>
            <a:xfrm>
              <a:off x="8952600" y="4278876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70" y="0"/>
                  </a:moveTo>
                  <a:cubicBezTo>
                    <a:pt x="42" y="0"/>
                    <a:pt x="14" y="14"/>
                    <a:pt x="14" y="42"/>
                  </a:cubicBezTo>
                  <a:cubicBezTo>
                    <a:pt x="1" y="70"/>
                    <a:pt x="28" y="98"/>
                    <a:pt x="56" y="98"/>
                  </a:cubicBezTo>
                  <a:cubicBezTo>
                    <a:pt x="59" y="100"/>
                    <a:pt x="62" y="101"/>
                    <a:pt x="65" y="101"/>
                  </a:cubicBezTo>
                  <a:cubicBezTo>
                    <a:pt x="80" y="101"/>
                    <a:pt x="101" y="79"/>
                    <a:pt x="112" y="56"/>
                  </a:cubicBezTo>
                  <a:cubicBezTo>
                    <a:pt x="112" y="28"/>
                    <a:pt x="98" y="14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59;p49"/>
            <p:cNvSpPr/>
            <p:nvPr/>
          </p:nvSpPr>
          <p:spPr>
            <a:xfrm>
              <a:off x="8957173" y="4280400"/>
              <a:ext cx="4682" cy="4573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14" y="0"/>
                  </a:moveTo>
                  <a:cubicBezTo>
                    <a:pt x="0" y="0"/>
                    <a:pt x="0" y="14"/>
                    <a:pt x="0" y="14"/>
                  </a:cubicBezTo>
                  <a:cubicBezTo>
                    <a:pt x="0" y="28"/>
                    <a:pt x="0" y="42"/>
                    <a:pt x="14" y="42"/>
                  </a:cubicBezTo>
                  <a:cubicBezTo>
                    <a:pt x="28" y="42"/>
                    <a:pt x="28" y="28"/>
                    <a:pt x="28" y="28"/>
                  </a:cubicBezTo>
                  <a:cubicBezTo>
                    <a:pt x="42" y="14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60;p49"/>
            <p:cNvSpPr/>
            <p:nvPr/>
          </p:nvSpPr>
          <p:spPr>
            <a:xfrm>
              <a:off x="8902081" y="4271146"/>
              <a:ext cx="11106" cy="8384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49" y="0"/>
                  </a:moveTo>
                  <a:cubicBezTo>
                    <a:pt x="0" y="0"/>
                    <a:pt x="53" y="77"/>
                    <a:pt x="84" y="77"/>
                  </a:cubicBezTo>
                  <a:cubicBezTo>
                    <a:pt x="92" y="77"/>
                    <a:pt x="99" y="71"/>
                    <a:pt x="102" y="57"/>
                  </a:cubicBezTo>
                  <a:cubicBezTo>
                    <a:pt x="102" y="29"/>
                    <a:pt x="88" y="1"/>
                    <a:pt x="60" y="1"/>
                  </a:cubicBezTo>
                  <a:cubicBezTo>
                    <a:pt x="56" y="1"/>
                    <a:pt x="52" y="0"/>
                    <a:pt x="4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61;p49"/>
            <p:cNvSpPr/>
            <p:nvPr/>
          </p:nvSpPr>
          <p:spPr>
            <a:xfrm>
              <a:off x="9013898" y="4246757"/>
              <a:ext cx="13174" cy="10888"/>
            </a:xfrm>
            <a:custGeom>
              <a:avLst/>
              <a:gdLst/>
              <a:ahLst/>
              <a:cxnLst/>
              <a:rect l="l" t="t" r="r" b="b"/>
              <a:pathLst>
                <a:path w="121" h="100" extrusionOk="0">
                  <a:moveTo>
                    <a:pt x="66" y="1"/>
                  </a:moveTo>
                  <a:cubicBezTo>
                    <a:pt x="8" y="1"/>
                    <a:pt x="0" y="87"/>
                    <a:pt x="65" y="100"/>
                  </a:cubicBezTo>
                  <a:cubicBezTo>
                    <a:pt x="93" y="100"/>
                    <a:pt x="107" y="86"/>
                    <a:pt x="121" y="58"/>
                  </a:cubicBezTo>
                  <a:cubicBezTo>
                    <a:pt x="121" y="30"/>
                    <a:pt x="107" y="2"/>
                    <a:pt x="79" y="2"/>
                  </a:cubicBezTo>
                  <a:cubicBezTo>
                    <a:pt x="75" y="1"/>
                    <a:pt x="70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62;p49"/>
            <p:cNvSpPr/>
            <p:nvPr/>
          </p:nvSpPr>
          <p:spPr>
            <a:xfrm>
              <a:off x="9119618" y="4342896"/>
              <a:ext cx="33208" cy="27437"/>
            </a:xfrm>
            <a:custGeom>
              <a:avLst/>
              <a:gdLst/>
              <a:ahLst/>
              <a:cxnLst/>
              <a:rect l="l" t="t" r="r" b="b"/>
              <a:pathLst>
                <a:path w="305" h="252" extrusionOk="0">
                  <a:moveTo>
                    <a:pt x="167" y="0"/>
                  </a:moveTo>
                  <a:cubicBezTo>
                    <a:pt x="144" y="0"/>
                    <a:pt x="120" y="8"/>
                    <a:pt x="98" y="26"/>
                  </a:cubicBezTo>
                  <a:cubicBezTo>
                    <a:pt x="1" y="96"/>
                    <a:pt x="43" y="235"/>
                    <a:pt x="154" y="249"/>
                  </a:cubicBezTo>
                  <a:cubicBezTo>
                    <a:pt x="163" y="251"/>
                    <a:pt x="172" y="252"/>
                    <a:pt x="181" y="252"/>
                  </a:cubicBezTo>
                  <a:cubicBezTo>
                    <a:pt x="238" y="252"/>
                    <a:pt x="282" y="212"/>
                    <a:pt x="294" y="151"/>
                  </a:cubicBezTo>
                  <a:cubicBezTo>
                    <a:pt x="304" y="68"/>
                    <a:pt x="237" y="0"/>
                    <a:pt x="167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63;p49"/>
            <p:cNvSpPr/>
            <p:nvPr/>
          </p:nvSpPr>
          <p:spPr>
            <a:xfrm>
              <a:off x="9133337" y="4348667"/>
              <a:ext cx="10779" cy="9690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56" y="1"/>
                  </a:moveTo>
                  <a:cubicBezTo>
                    <a:pt x="28" y="1"/>
                    <a:pt x="14" y="15"/>
                    <a:pt x="0" y="43"/>
                  </a:cubicBezTo>
                  <a:cubicBezTo>
                    <a:pt x="0" y="57"/>
                    <a:pt x="14" y="84"/>
                    <a:pt x="42" y="84"/>
                  </a:cubicBezTo>
                  <a:cubicBezTo>
                    <a:pt x="48" y="87"/>
                    <a:pt x="52" y="88"/>
                    <a:pt x="57" y="88"/>
                  </a:cubicBezTo>
                  <a:cubicBezTo>
                    <a:pt x="75" y="88"/>
                    <a:pt x="87" y="68"/>
                    <a:pt x="98" y="57"/>
                  </a:cubicBezTo>
                  <a:cubicBezTo>
                    <a:pt x="98" y="29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64;p49"/>
            <p:cNvSpPr/>
            <p:nvPr/>
          </p:nvSpPr>
          <p:spPr>
            <a:xfrm>
              <a:off x="9183420" y="4325911"/>
              <a:ext cx="12303" cy="11106"/>
            </a:xfrm>
            <a:custGeom>
              <a:avLst/>
              <a:gdLst/>
              <a:ahLst/>
              <a:cxnLst/>
              <a:rect l="l" t="t" r="r" b="b"/>
              <a:pathLst>
                <a:path w="113" h="102" extrusionOk="0">
                  <a:moveTo>
                    <a:pt x="56" y="0"/>
                  </a:moveTo>
                  <a:cubicBezTo>
                    <a:pt x="29" y="0"/>
                    <a:pt x="1" y="14"/>
                    <a:pt x="1" y="42"/>
                  </a:cubicBezTo>
                  <a:cubicBezTo>
                    <a:pt x="1" y="70"/>
                    <a:pt x="15" y="98"/>
                    <a:pt x="43" y="98"/>
                  </a:cubicBezTo>
                  <a:cubicBezTo>
                    <a:pt x="48" y="101"/>
                    <a:pt x="53" y="102"/>
                    <a:pt x="58" y="102"/>
                  </a:cubicBezTo>
                  <a:cubicBezTo>
                    <a:pt x="80" y="102"/>
                    <a:pt x="98" y="79"/>
                    <a:pt x="98" y="56"/>
                  </a:cubicBezTo>
                  <a:cubicBezTo>
                    <a:pt x="112" y="28"/>
                    <a:pt x="84" y="0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65;p49"/>
            <p:cNvSpPr/>
            <p:nvPr/>
          </p:nvSpPr>
          <p:spPr>
            <a:xfrm>
              <a:off x="9046779" y="4421614"/>
              <a:ext cx="12194" cy="11106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56" y="0"/>
                  </a:moveTo>
                  <a:cubicBezTo>
                    <a:pt x="28" y="0"/>
                    <a:pt x="14" y="14"/>
                    <a:pt x="0" y="42"/>
                  </a:cubicBezTo>
                  <a:cubicBezTo>
                    <a:pt x="0" y="80"/>
                    <a:pt x="30" y="102"/>
                    <a:pt x="56" y="102"/>
                  </a:cubicBezTo>
                  <a:cubicBezTo>
                    <a:pt x="78" y="102"/>
                    <a:pt x="98" y="87"/>
                    <a:pt x="98" y="56"/>
                  </a:cubicBezTo>
                  <a:cubicBezTo>
                    <a:pt x="112" y="28"/>
                    <a:pt x="84" y="14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166;p49"/>
            <p:cNvSpPr/>
            <p:nvPr/>
          </p:nvSpPr>
          <p:spPr>
            <a:xfrm>
              <a:off x="9177323" y="4401472"/>
              <a:ext cx="40720" cy="33861"/>
            </a:xfrm>
            <a:custGeom>
              <a:avLst/>
              <a:gdLst/>
              <a:ahLst/>
              <a:cxnLst/>
              <a:rect l="l" t="t" r="r" b="b"/>
              <a:pathLst>
                <a:path w="374" h="311" extrusionOk="0">
                  <a:moveTo>
                    <a:pt x="204" y="1"/>
                  </a:moveTo>
                  <a:cubicBezTo>
                    <a:pt x="173" y="1"/>
                    <a:pt x="141" y="10"/>
                    <a:pt x="112" y="32"/>
                  </a:cubicBezTo>
                  <a:cubicBezTo>
                    <a:pt x="1" y="116"/>
                    <a:pt x="43" y="283"/>
                    <a:pt x="182" y="311"/>
                  </a:cubicBezTo>
                  <a:cubicBezTo>
                    <a:pt x="266" y="311"/>
                    <a:pt x="350" y="255"/>
                    <a:pt x="364" y="171"/>
                  </a:cubicBezTo>
                  <a:cubicBezTo>
                    <a:pt x="374" y="78"/>
                    <a:pt x="292" y="1"/>
                    <a:pt x="20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67;p49"/>
            <p:cNvSpPr/>
            <p:nvPr/>
          </p:nvSpPr>
          <p:spPr>
            <a:xfrm>
              <a:off x="9113957" y="4446765"/>
              <a:ext cx="27437" cy="16223"/>
            </a:xfrm>
            <a:custGeom>
              <a:avLst/>
              <a:gdLst/>
              <a:ahLst/>
              <a:cxnLst/>
              <a:rect l="l" t="t" r="r" b="b"/>
              <a:pathLst>
                <a:path w="252" h="149" extrusionOk="0">
                  <a:moveTo>
                    <a:pt x="205" y="0"/>
                  </a:moveTo>
                  <a:cubicBezTo>
                    <a:pt x="132" y="0"/>
                    <a:pt x="0" y="125"/>
                    <a:pt x="123" y="146"/>
                  </a:cubicBezTo>
                  <a:cubicBezTo>
                    <a:pt x="130" y="148"/>
                    <a:pt x="137" y="149"/>
                    <a:pt x="145" y="149"/>
                  </a:cubicBezTo>
                  <a:cubicBezTo>
                    <a:pt x="192" y="149"/>
                    <a:pt x="236" y="111"/>
                    <a:pt x="248" y="62"/>
                  </a:cubicBezTo>
                  <a:cubicBezTo>
                    <a:pt x="252" y="17"/>
                    <a:pt x="233" y="0"/>
                    <a:pt x="20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68;p49"/>
            <p:cNvSpPr/>
            <p:nvPr/>
          </p:nvSpPr>
          <p:spPr>
            <a:xfrm>
              <a:off x="9127566" y="4448725"/>
              <a:ext cx="8928" cy="7948"/>
            </a:xfrm>
            <a:custGeom>
              <a:avLst/>
              <a:gdLst/>
              <a:ahLst/>
              <a:cxnLst/>
              <a:rect l="l" t="t" r="r" b="b"/>
              <a:pathLst>
                <a:path w="82" h="73" extrusionOk="0">
                  <a:moveTo>
                    <a:pt x="44" y="1"/>
                  </a:moveTo>
                  <a:cubicBezTo>
                    <a:pt x="10" y="1"/>
                    <a:pt x="1" y="72"/>
                    <a:pt x="39" y="72"/>
                  </a:cubicBezTo>
                  <a:cubicBezTo>
                    <a:pt x="53" y="72"/>
                    <a:pt x="81" y="58"/>
                    <a:pt x="81" y="44"/>
                  </a:cubicBezTo>
                  <a:cubicBezTo>
                    <a:pt x="81" y="16"/>
                    <a:pt x="67" y="2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69;p49"/>
            <p:cNvSpPr/>
            <p:nvPr/>
          </p:nvSpPr>
          <p:spPr>
            <a:xfrm>
              <a:off x="8810188" y="4319161"/>
              <a:ext cx="26348" cy="16223"/>
            </a:xfrm>
            <a:custGeom>
              <a:avLst/>
              <a:gdLst/>
              <a:ahLst/>
              <a:cxnLst/>
              <a:rect l="l" t="t" r="r" b="b"/>
              <a:pathLst>
                <a:path w="242" h="149" extrusionOk="0">
                  <a:moveTo>
                    <a:pt x="200" y="1"/>
                  </a:moveTo>
                  <a:cubicBezTo>
                    <a:pt x="132" y="1"/>
                    <a:pt x="0" y="126"/>
                    <a:pt x="123" y="146"/>
                  </a:cubicBezTo>
                  <a:cubicBezTo>
                    <a:pt x="130" y="148"/>
                    <a:pt x="138" y="149"/>
                    <a:pt x="145" y="149"/>
                  </a:cubicBezTo>
                  <a:cubicBezTo>
                    <a:pt x="192" y="149"/>
                    <a:pt x="234" y="111"/>
                    <a:pt x="234" y="62"/>
                  </a:cubicBezTo>
                  <a:cubicBezTo>
                    <a:pt x="242" y="18"/>
                    <a:pt x="225" y="1"/>
                    <a:pt x="20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70;p49"/>
            <p:cNvSpPr/>
            <p:nvPr/>
          </p:nvSpPr>
          <p:spPr>
            <a:xfrm>
              <a:off x="8821947" y="4319814"/>
              <a:ext cx="9255" cy="925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56"/>
                    <a:pt x="15" y="84"/>
                    <a:pt x="43" y="84"/>
                  </a:cubicBezTo>
                  <a:cubicBezTo>
                    <a:pt x="71" y="84"/>
                    <a:pt x="85" y="70"/>
                    <a:pt x="85" y="43"/>
                  </a:cubicBezTo>
                  <a:cubicBezTo>
                    <a:pt x="85" y="29"/>
                    <a:pt x="71" y="1"/>
                    <a:pt x="57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71;p49"/>
            <p:cNvSpPr/>
            <p:nvPr/>
          </p:nvSpPr>
          <p:spPr>
            <a:xfrm>
              <a:off x="8844811" y="4368700"/>
              <a:ext cx="28199" cy="16549"/>
            </a:xfrm>
            <a:custGeom>
              <a:avLst/>
              <a:gdLst/>
              <a:ahLst/>
              <a:cxnLst/>
              <a:rect l="l" t="t" r="r" b="b"/>
              <a:pathLst>
                <a:path w="259" h="152" extrusionOk="0">
                  <a:moveTo>
                    <a:pt x="219" y="0"/>
                  </a:moveTo>
                  <a:cubicBezTo>
                    <a:pt x="148" y="0"/>
                    <a:pt x="0" y="131"/>
                    <a:pt x="126" y="151"/>
                  </a:cubicBezTo>
                  <a:cubicBezTo>
                    <a:pt x="181" y="151"/>
                    <a:pt x="237" y="124"/>
                    <a:pt x="251" y="54"/>
                  </a:cubicBezTo>
                  <a:cubicBezTo>
                    <a:pt x="258" y="15"/>
                    <a:pt x="243" y="0"/>
                    <a:pt x="21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72;p49"/>
            <p:cNvSpPr/>
            <p:nvPr/>
          </p:nvSpPr>
          <p:spPr>
            <a:xfrm>
              <a:off x="8858421" y="4369898"/>
              <a:ext cx="9255" cy="7730"/>
            </a:xfrm>
            <a:custGeom>
              <a:avLst/>
              <a:gdLst/>
              <a:ahLst/>
              <a:cxnLst/>
              <a:rect l="l" t="t" r="r" b="b"/>
              <a:pathLst>
                <a:path w="85" h="71" extrusionOk="0">
                  <a:moveTo>
                    <a:pt x="5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3"/>
                    <a:pt x="15" y="71"/>
                    <a:pt x="43" y="71"/>
                  </a:cubicBezTo>
                  <a:cubicBezTo>
                    <a:pt x="56" y="71"/>
                    <a:pt x="70" y="57"/>
                    <a:pt x="84" y="43"/>
                  </a:cubicBezTo>
                  <a:cubicBezTo>
                    <a:pt x="84" y="15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73;p49"/>
            <p:cNvSpPr/>
            <p:nvPr/>
          </p:nvSpPr>
          <p:spPr>
            <a:xfrm>
              <a:off x="9093597" y="4272343"/>
              <a:ext cx="27002" cy="17203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0" y="1"/>
                    <a:pt x="0" y="137"/>
                    <a:pt x="114" y="158"/>
                  </a:cubicBezTo>
                  <a:cubicBezTo>
                    <a:pt x="184" y="158"/>
                    <a:pt x="226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74;p49"/>
            <p:cNvSpPr/>
            <p:nvPr/>
          </p:nvSpPr>
          <p:spPr>
            <a:xfrm>
              <a:off x="9106117" y="4276481"/>
              <a:ext cx="9037" cy="5444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66" y="1"/>
                  </a:moveTo>
                  <a:cubicBezTo>
                    <a:pt x="41" y="1"/>
                    <a:pt x="1" y="40"/>
                    <a:pt x="41" y="50"/>
                  </a:cubicBezTo>
                  <a:cubicBezTo>
                    <a:pt x="55" y="50"/>
                    <a:pt x="83" y="36"/>
                    <a:pt x="83" y="22"/>
                  </a:cubicBezTo>
                  <a:cubicBezTo>
                    <a:pt x="83" y="7"/>
                    <a:pt x="75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75;p49"/>
            <p:cNvSpPr/>
            <p:nvPr/>
          </p:nvSpPr>
          <p:spPr>
            <a:xfrm>
              <a:off x="9234811" y="4443934"/>
              <a:ext cx="27002" cy="17203"/>
            </a:xfrm>
            <a:custGeom>
              <a:avLst/>
              <a:gdLst/>
              <a:ahLst/>
              <a:cxnLst/>
              <a:rect l="l" t="t" r="r" b="b"/>
              <a:pathLst>
                <a:path w="248" h="158" extrusionOk="0">
                  <a:moveTo>
                    <a:pt x="209" y="1"/>
                  </a:moveTo>
                  <a:cubicBezTo>
                    <a:pt x="141" y="1"/>
                    <a:pt x="1" y="137"/>
                    <a:pt x="115" y="158"/>
                  </a:cubicBezTo>
                  <a:cubicBezTo>
                    <a:pt x="184" y="158"/>
                    <a:pt x="240" y="116"/>
                    <a:pt x="240" y="60"/>
                  </a:cubicBezTo>
                  <a:cubicBezTo>
                    <a:pt x="247" y="17"/>
                    <a:pt x="232" y="1"/>
                    <a:pt x="20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76;p49"/>
            <p:cNvSpPr/>
            <p:nvPr/>
          </p:nvSpPr>
          <p:spPr>
            <a:xfrm>
              <a:off x="9028597" y="4328960"/>
              <a:ext cx="39523" cy="36038"/>
            </a:xfrm>
            <a:custGeom>
              <a:avLst/>
              <a:gdLst/>
              <a:ahLst/>
              <a:cxnLst/>
              <a:rect l="l" t="t" r="r" b="b"/>
              <a:pathLst>
                <a:path w="363" h="331" extrusionOk="0">
                  <a:moveTo>
                    <a:pt x="209" y="0"/>
                  </a:moveTo>
                  <a:cubicBezTo>
                    <a:pt x="139" y="0"/>
                    <a:pt x="56" y="70"/>
                    <a:pt x="42" y="168"/>
                  </a:cubicBezTo>
                  <a:cubicBezTo>
                    <a:pt x="1" y="266"/>
                    <a:pt x="114" y="331"/>
                    <a:pt x="211" y="331"/>
                  </a:cubicBezTo>
                  <a:cubicBezTo>
                    <a:pt x="280" y="331"/>
                    <a:pt x="340" y="299"/>
                    <a:pt x="335" y="224"/>
                  </a:cubicBezTo>
                  <a:cubicBezTo>
                    <a:pt x="363" y="126"/>
                    <a:pt x="307" y="28"/>
                    <a:pt x="20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177;p49"/>
            <p:cNvSpPr/>
            <p:nvPr/>
          </p:nvSpPr>
          <p:spPr>
            <a:xfrm>
              <a:off x="9043731" y="4338105"/>
              <a:ext cx="12194" cy="14698"/>
            </a:xfrm>
            <a:custGeom>
              <a:avLst/>
              <a:gdLst/>
              <a:ahLst/>
              <a:cxnLst/>
              <a:rect l="l" t="t" r="r" b="b"/>
              <a:pathLst>
                <a:path w="112" h="135" extrusionOk="0">
                  <a:moveTo>
                    <a:pt x="70" y="0"/>
                  </a:moveTo>
                  <a:cubicBezTo>
                    <a:pt x="42" y="0"/>
                    <a:pt x="0" y="14"/>
                    <a:pt x="0" y="56"/>
                  </a:cubicBezTo>
                  <a:cubicBezTo>
                    <a:pt x="0" y="84"/>
                    <a:pt x="14" y="112"/>
                    <a:pt x="42" y="126"/>
                  </a:cubicBezTo>
                  <a:cubicBezTo>
                    <a:pt x="52" y="132"/>
                    <a:pt x="60" y="135"/>
                    <a:pt x="66" y="135"/>
                  </a:cubicBezTo>
                  <a:cubicBezTo>
                    <a:pt x="90" y="135"/>
                    <a:pt x="98" y="102"/>
                    <a:pt x="98" y="70"/>
                  </a:cubicBezTo>
                  <a:cubicBezTo>
                    <a:pt x="112" y="42"/>
                    <a:pt x="98" y="0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178;p49"/>
            <p:cNvSpPr/>
            <p:nvPr/>
          </p:nvSpPr>
          <p:spPr>
            <a:xfrm>
              <a:off x="8982977" y="4391455"/>
              <a:ext cx="21340" cy="17094"/>
            </a:xfrm>
            <a:custGeom>
              <a:avLst/>
              <a:gdLst/>
              <a:ahLst/>
              <a:cxnLst/>
              <a:rect l="l" t="t" r="r" b="b"/>
              <a:pathLst>
                <a:path w="196" h="157" extrusionOk="0">
                  <a:moveTo>
                    <a:pt x="121" y="1"/>
                  </a:moveTo>
                  <a:cubicBezTo>
                    <a:pt x="109" y="1"/>
                    <a:pt x="96" y="4"/>
                    <a:pt x="84" y="12"/>
                  </a:cubicBezTo>
                  <a:cubicBezTo>
                    <a:pt x="28" y="12"/>
                    <a:pt x="0" y="54"/>
                    <a:pt x="14" y="110"/>
                  </a:cubicBezTo>
                  <a:cubicBezTo>
                    <a:pt x="25" y="141"/>
                    <a:pt x="51" y="157"/>
                    <a:pt x="87" y="157"/>
                  </a:cubicBezTo>
                  <a:cubicBezTo>
                    <a:pt x="99" y="157"/>
                    <a:pt x="112" y="155"/>
                    <a:pt x="126" y="152"/>
                  </a:cubicBezTo>
                  <a:cubicBezTo>
                    <a:pt x="168" y="138"/>
                    <a:pt x="196" y="96"/>
                    <a:pt x="196" y="54"/>
                  </a:cubicBezTo>
                  <a:cubicBezTo>
                    <a:pt x="186" y="24"/>
                    <a:pt x="154" y="1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179;p49"/>
            <p:cNvSpPr/>
            <p:nvPr/>
          </p:nvSpPr>
          <p:spPr>
            <a:xfrm>
              <a:off x="8993647" y="4396682"/>
              <a:ext cx="6097" cy="5879"/>
            </a:xfrm>
            <a:custGeom>
              <a:avLst/>
              <a:gdLst/>
              <a:ahLst/>
              <a:cxnLst/>
              <a:rect l="l" t="t" r="r" b="b"/>
              <a:pathLst>
                <a:path w="56" h="54" extrusionOk="0">
                  <a:moveTo>
                    <a:pt x="29" y="0"/>
                  </a:moveTo>
                  <a:cubicBezTo>
                    <a:pt x="23" y="0"/>
                    <a:pt x="18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4"/>
                    <a:pt x="7" y="54"/>
                    <a:pt x="16" y="54"/>
                  </a:cubicBezTo>
                  <a:cubicBezTo>
                    <a:pt x="20" y="54"/>
                    <a:pt x="24" y="52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2" y="0"/>
                    <a:pt x="29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180;p49"/>
            <p:cNvSpPr/>
            <p:nvPr/>
          </p:nvSpPr>
          <p:spPr>
            <a:xfrm>
              <a:off x="9184945" y="4278114"/>
              <a:ext cx="19816" cy="16549"/>
            </a:xfrm>
            <a:custGeom>
              <a:avLst/>
              <a:gdLst/>
              <a:ahLst/>
              <a:cxnLst/>
              <a:rect l="l" t="t" r="r" b="b"/>
              <a:pathLst>
                <a:path w="182" h="152" extrusionOk="0">
                  <a:moveTo>
                    <a:pt x="95" y="0"/>
                  </a:moveTo>
                  <a:cubicBezTo>
                    <a:pt x="47" y="0"/>
                    <a:pt x="1" y="37"/>
                    <a:pt x="1" y="105"/>
                  </a:cubicBezTo>
                  <a:cubicBezTo>
                    <a:pt x="11" y="136"/>
                    <a:pt x="45" y="152"/>
                    <a:pt x="79" y="152"/>
                  </a:cubicBezTo>
                  <a:cubicBezTo>
                    <a:pt x="90" y="152"/>
                    <a:pt x="102" y="150"/>
                    <a:pt x="112" y="147"/>
                  </a:cubicBezTo>
                  <a:cubicBezTo>
                    <a:pt x="154" y="133"/>
                    <a:pt x="182" y="91"/>
                    <a:pt x="182" y="49"/>
                  </a:cubicBezTo>
                  <a:cubicBezTo>
                    <a:pt x="160" y="16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181;p49"/>
            <p:cNvSpPr/>
            <p:nvPr/>
          </p:nvSpPr>
          <p:spPr>
            <a:xfrm>
              <a:off x="9194090" y="4282796"/>
              <a:ext cx="6206" cy="5226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35" y="0"/>
                  </a:moveTo>
                  <a:cubicBezTo>
                    <a:pt x="29" y="0"/>
                    <a:pt x="22" y="2"/>
                    <a:pt x="14" y="6"/>
                  </a:cubicBezTo>
                  <a:cubicBezTo>
                    <a:pt x="0" y="6"/>
                    <a:pt x="0" y="20"/>
                    <a:pt x="0" y="34"/>
                  </a:cubicBezTo>
                  <a:cubicBezTo>
                    <a:pt x="0" y="48"/>
                    <a:pt x="14" y="48"/>
                    <a:pt x="28" y="48"/>
                  </a:cubicBezTo>
                  <a:cubicBezTo>
                    <a:pt x="56" y="48"/>
                    <a:pt x="56" y="34"/>
                    <a:pt x="56" y="20"/>
                  </a:cubicBezTo>
                  <a:cubicBezTo>
                    <a:pt x="56" y="10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182;p49"/>
            <p:cNvSpPr/>
            <p:nvPr/>
          </p:nvSpPr>
          <p:spPr>
            <a:xfrm>
              <a:off x="8566847" y="3795895"/>
              <a:ext cx="1022142" cy="729697"/>
            </a:xfrm>
            <a:custGeom>
              <a:avLst/>
              <a:gdLst/>
              <a:ahLst/>
              <a:cxnLst/>
              <a:rect l="l" t="t" r="r" b="b"/>
              <a:pathLst>
                <a:path w="9388" h="6702" extrusionOk="0">
                  <a:moveTo>
                    <a:pt x="4883" y="279"/>
                  </a:moveTo>
                  <a:cubicBezTo>
                    <a:pt x="5091" y="451"/>
                    <a:pt x="5351" y="541"/>
                    <a:pt x="5616" y="541"/>
                  </a:cubicBezTo>
                  <a:cubicBezTo>
                    <a:pt x="5759" y="541"/>
                    <a:pt x="5903" y="515"/>
                    <a:pt x="6040" y="461"/>
                  </a:cubicBezTo>
                  <a:lnTo>
                    <a:pt x="6040" y="461"/>
                  </a:lnTo>
                  <a:lnTo>
                    <a:pt x="5664" y="2734"/>
                  </a:lnTo>
                  <a:cubicBezTo>
                    <a:pt x="5664" y="2734"/>
                    <a:pt x="9388" y="5775"/>
                    <a:pt x="6640" y="6500"/>
                  </a:cubicBezTo>
                  <a:cubicBezTo>
                    <a:pt x="6640" y="6500"/>
                    <a:pt x="6367" y="6570"/>
                    <a:pt x="5812" y="6570"/>
                  </a:cubicBezTo>
                  <a:cubicBezTo>
                    <a:pt x="5471" y="6570"/>
                    <a:pt x="5022" y="6544"/>
                    <a:pt x="4464" y="6459"/>
                  </a:cubicBezTo>
                  <a:cubicBezTo>
                    <a:pt x="3000" y="6208"/>
                    <a:pt x="2372" y="5803"/>
                    <a:pt x="2372" y="5803"/>
                  </a:cubicBezTo>
                  <a:cubicBezTo>
                    <a:pt x="1" y="4241"/>
                    <a:pt x="4506" y="2539"/>
                    <a:pt x="4506" y="2539"/>
                  </a:cubicBezTo>
                  <a:lnTo>
                    <a:pt x="4883" y="279"/>
                  </a:lnTo>
                  <a:close/>
                  <a:moveTo>
                    <a:pt x="4771" y="0"/>
                  </a:moveTo>
                  <a:lnTo>
                    <a:pt x="4450" y="2455"/>
                  </a:lnTo>
                  <a:cubicBezTo>
                    <a:pt x="3976" y="2651"/>
                    <a:pt x="1674" y="3557"/>
                    <a:pt x="1535" y="4715"/>
                  </a:cubicBezTo>
                  <a:cubicBezTo>
                    <a:pt x="1493" y="5161"/>
                    <a:pt x="1744" y="5566"/>
                    <a:pt x="2288" y="5929"/>
                  </a:cubicBezTo>
                  <a:cubicBezTo>
                    <a:pt x="2316" y="5943"/>
                    <a:pt x="2958" y="6305"/>
                    <a:pt x="4436" y="6570"/>
                  </a:cubicBezTo>
                  <a:cubicBezTo>
                    <a:pt x="5121" y="6673"/>
                    <a:pt x="5642" y="6702"/>
                    <a:pt x="6009" y="6702"/>
                  </a:cubicBezTo>
                  <a:cubicBezTo>
                    <a:pt x="6441" y="6702"/>
                    <a:pt x="6659" y="6661"/>
                    <a:pt x="6682" y="6654"/>
                  </a:cubicBezTo>
                  <a:cubicBezTo>
                    <a:pt x="7324" y="6487"/>
                    <a:pt x="7686" y="6180"/>
                    <a:pt x="7784" y="5733"/>
                  </a:cubicBezTo>
                  <a:cubicBezTo>
                    <a:pt x="8035" y="4603"/>
                    <a:pt x="6124" y="3013"/>
                    <a:pt x="5733" y="2679"/>
                  </a:cubicBezTo>
                  <a:lnTo>
                    <a:pt x="6236" y="196"/>
                  </a:lnTo>
                  <a:lnTo>
                    <a:pt x="5985" y="321"/>
                  </a:lnTo>
                  <a:cubicBezTo>
                    <a:pt x="5873" y="358"/>
                    <a:pt x="5761" y="383"/>
                    <a:pt x="5646" y="383"/>
                  </a:cubicBezTo>
                  <a:cubicBezTo>
                    <a:pt x="5588" y="383"/>
                    <a:pt x="5529" y="377"/>
                    <a:pt x="5468" y="363"/>
                  </a:cubicBezTo>
                  <a:cubicBezTo>
                    <a:pt x="5287" y="335"/>
                    <a:pt x="5120" y="265"/>
                    <a:pt x="4980" y="154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83;p49"/>
            <p:cNvSpPr/>
            <p:nvPr/>
          </p:nvSpPr>
          <p:spPr>
            <a:xfrm>
              <a:off x="8705122" y="4271255"/>
              <a:ext cx="77521" cy="133702"/>
            </a:xfrm>
            <a:custGeom>
              <a:avLst/>
              <a:gdLst/>
              <a:ahLst/>
              <a:cxnLst/>
              <a:rect l="l" t="t" r="r" b="b"/>
              <a:pathLst>
                <a:path w="712" h="1228" extrusionOk="0">
                  <a:moveTo>
                    <a:pt x="460" y="0"/>
                  </a:moveTo>
                  <a:cubicBezTo>
                    <a:pt x="460" y="1"/>
                    <a:pt x="0" y="600"/>
                    <a:pt x="711" y="1228"/>
                  </a:cubicBezTo>
                  <a:cubicBezTo>
                    <a:pt x="711" y="1228"/>
                    <a:pt x="111" y="656"/>
                    <a:pt x="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84;p49"/>
            <p:cNvSpPr/>
            <p:nvPr/>
          </p:nvSpPr>
          <p:spPr>
            <a:xfrm>
              <a:off x="8817483" y="4085945"/>
              <a:ext cx="195979" cy="113995"/>
            </a:xfrm>
            <a:custGeom>
              <a:avLst/>
              <a:gdLst/>
              <a:ahLst/>
              <a:cxnLst/>
              <a:rect l="l" t="t" r="r" b="b"/>
              <a:pathLst>
                <a:path w="1800" h="1047" extrusionOk="0">
                  <a:moveTo>
                    <a:pt x="1799" y="1"/>
                  </a:moveTo>
                  <a:cubicBezTo>
                    <a:pt x="419" y="489"/>
                    <a:pt x="0" y="1047"/>
                    <a:pt x="0" y="1047"/>
                  </a:cubicBezTo>
                  <a:cubicBezTo>
                    <a:pt x="432" y="587"/>
                    <a:pt x="1799" y="1"/>
                    <a:pt x="1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85;p49"/>
            <p:cNvSpPr/>
            <p:nvPr/>
          </p:nvSpPr>
          <p:spPr>
            <a:xfrm>
              <a:off x="9110581" y="3808090"/>
              <a:ext cx="123032" cy="33317"/>
            </a:xfrm>
            <a:custGeom>
              <a:avLst/>
              <a:gdLst/>
              <a:ahLst/>
              <a:cxnLst/>
              <a:rect l="l" t="t" r="r" b="b"/>
              <a:pathLst>
                <a:path w="1130" h="306" extrusionOk="0">
                  <a:moveTo>
                    <a:pt x="0" y="0"/>
                  </a:moveTo>
                  <a:lnTo>
                    <a:pt x="0" y="0"/>
                  </a:lnTo>
                  <a:cubicBezTo>
                    <a:pt x="184" y="237"/>
                    <a:pt x="416" y="306"/>
                    <a:pt x="622" y="306"/>
                  </a:cubicBezTo>
                  <a:cubicBezTo>
                    <a:pt x="900" y="306"/>
                    <a:pt x="1130" y="181"/>
                    <a:pt x="1130" y="181"/>
                  </a:cubicBezTo>
                  <a:lnTo>
                    <a:pt x="1130" y="181"/>
                  </a:lnTo>
                  <a:cubicBezTo>
                    <a:pt x="967" y="238"/>
                    <a:pt x="820" y="260"/>
                    <a:pt x="690" y="260"/>
                  </a:cubicBezTo>
                  <a:cubicBezTo>
                    <a:pt x="243" y="2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86;p49"/>
            <p:cNvSpPr/>
            <p:nvPr/>
          </p:nvSpPr>
          <p:spPr>
            <a:xfrm>
              <a:off x="9102960" y="3729480"/>
              <a:ext cx="148944" cy="33099"/>
            </a:xfrm>
            <a:custGeom>
              <a:avLst/>
              <a:gdLst/>
              <a:ahLst/>
              <a:cxnLst/>
              <a:rect l="l" t="t" r="r" b="b"/>
              <a:pathLst>
                <a:path w="1368" h="304" extrusionOk="0">
                  <a:moveTo>
                    <a:pt x="364" y="0"/>
                  </a:moveTo>
                  <a:cubicBezTo>
                    <a:pt x="135" y="0"/>
                    <a:pt x="0" y="52"/>
                    <a:pt x="0" y="52"/>
                  </a:cubicBezTo>
                  <a:cubicBezTo>
                    <a:pt x="79" y="46"/>
                    <a:pt x="159" y="42"/>
                    <a:pt x="237" y="42"/>
                  </a:cubicBezTo>
                  <a:cubicBezTo>
                    <a:pt x="631" y="42"/>
                    <a:pt x="1019" y="129"/>
                    <a:pt x="1367" y="304"/>
                  </a:cubicBezTo>
                  <a:cubicBezTo>
                    <a:pt x="958" y="59"/>
                    <a:pt x="607" y="0"/>
                    <a:pt x="364" y="0"/>
                  </a:cubicBezTo>
                  <a:close/>
                </a:path>
              </a:pathLst>
            </a:custGeom>
            <a:solidFill>
              <a:srgbClr val="F9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87;p49"/>
            <p:cNvSpPr/>
            <p:nvPr/>
          </p:nvSpPr>
          <p:spPr>
            <a:xfrm>
              <a:off x="8899468" y="4168583"/>
              <a:ext cx="405569" cy="70879"/>
            </a:xfrm>
            <a:custGeom>
              <a:avLst/>
              <a:gdLst/>
              <a:ahLst/>
              <a:cxnLst/>
              <a:rect l="l" t="t" r="r" b="b"/>
              <a:pathLst>
                <a:path w="3725" h="651" extrusionOk="0">
                  <a:moveTo>
                    <a:pt x="594" y="0"/>
                  </a:moveTo>
                  <a:cubicBezTo>
                    <a:pt x="236" y="0"/>
                    <a:pt x="25" y="32"/>
                    <a:pt x="0" y="37"/>
                  </a:cubicBezTo>
                  <a:cubicBezTo>
                    <a:pt x="0" y="37"/>
                    <a:pt x="1074" y="106"/>
                    <a:pt x="1842" y="232"/>
                  </a:cubicBezTo>
                  <a:cubicBezTo>
                    <a:pt x="2609" y="357"/>
                    <a:pt x="3725" y="650"/>
                    <a:pt x="3725" y="650"/>
                  </a:cubicBezTo>
                  <a:cubicBezTo>
                    <a:pt x="2360" y="103"/>
                    <a:pt x="1239" y="0"/>
                    <a:pt x="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88;p49"/>
            <p:cNvSpPr/>
            <p:nvPr/>
          </p:nvSpPr>
          <p:spPr>
            <a:xfrm>
              <a:off x="9242653" y="4206630"/>
              <a:ext cx="82094" cy="52043"/>
            </a:xfrm>
            <a:custGeom>
              <a:avLst/>
              <a:gdLst/>
              <a:ahLst/>
              <a:cxnLst/>
              <a:rect l="l" t="t" r="r" b="b"/>
              <a:pathLst>
                <a:path w="754" h="478" extrusionOk="0">
                  <a:moveTo>
                    <a:pt x="321" y="1"/>
                  </a:moveTo>
                  <a:cubicBezTo>
                    <a:pt x="321" y="1"/>
                    <a:pt x="558" y="405"/>
                    <a:pt x="0" y="475"/>
                  </a:cubicBezTo>
                  <a:cubicBezTo>
                    <a:pt x="23" y="477"/>
                    <a:pt x="45" y="478"/>
                    <a:pt x="68" y="478"/>
                  </a:cubicBezTo>
                  <a:cubicBezTo>
                    <a:pt x="229" y="478"/>
                    <a:pt x="396" y="434"/>
                    <a:pt x="530" y="336"/>
                  </a:cubicBezTo>
                  <a:cubicBezTo>
                    <a:pt x="754" y="154"/>
                    <a:pt x="321" y="1"/>
                    <a:pt x="321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89;p49"/>
            <p:cNvSpPr/>
            <p:nvPr/>
          </p:nvSpPr>
          <p:spPr>
            <a:xfrm>
              <a:off x="8899468" y="4172503"/>
              <a:ext cx="405569" cy="89497"/>
            </a:xfrm>
            <a:custGeom>
              <a:avLst/>
              <a:gdLst/>
              <a:ahLst/>
              <a:cxnLst/>
              <a:rect l="l" t="t" r="r" b="b"/>
              <a:pathLst>
                <a:path w="3725" h="822" extrusionOk="0">
                  <a:moveTo>
                    <a:pt x="0" y="1"/>
                  </a:moveTo>
                  <a:cubicBezTo>
                    <a:pt x="42" y="70"/>
                    <a:pt x="377" y="419"/>
                    <a:pt x="1855" y="698"/>
                  </a:cubicBezTo>
                  <a:cubicBezTo>
                    <a:pt x="2315" y="789"/>
                    <a:pt x="2664" y="822"/>
                    <a:pt x="2929" y="822"/>
                  </a:cubicBezTo>
                  <a:cubicBezTo>
                    <a:pt x="3596" y="822"/>
                    <a:pt x="3725" y="614"/>
                    <a:pt x="3725" y="614"/>
                  </a:cubicBezTo>
                  <a:lnTo>
                    <a:pt x="3725" y="614"/>
                  </a:lnTo>
                  <a:cubicBezTo>
                    <a:pt x="3715" y="614"/>
                    <a:pt x="3494" y="753"/>
                    <a:pt x="2902" y="753"/>
                  </a:cubicBezTo>
                  <a:cubicBezTo>
                    <a:pt x="2634" y="753"/>
                    <a:pt x="2290" y="725"/>
                    <a:pt x="1855" y="642"/>
                  </a:cubicBezTo>
                  <a:cubicBezTo>
                    <a:pt x="558" y="391"/>
                    <a:pt x="70" y="5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90;p49"/>
            <p:cNvSpPr/>
            <p:nvPr/>
          </p:nvSpPr>
          <p:spPr>
            <a:xfrm>
              <a:off x="9007474" y="3720008"/>
              <a:ext cx="350694" cy="124556"/>
            </a:xfrm>
            <a:custGeom>
              <a:avLst/>
              <a:gdLst/>
              <a:ahLst/>
              <a:cxnLst/>
              <a:rect l="l" t="t" r="r" b="b"/>
              <a:pathLst>
                <a:path w="3221" h="1144" extrusionOk="0">
                  <a:moveTo>
                    <a:pt x="1144" y="219"/>
                  </a:moveTo>
                  <a:cubicBezTo>
                    <a:pt x="1434" y="219"/>
                    <a:pt x="1817" y="299"/>
                    <a:pt x="2063" y="418"/>
                  </a:cubicBezTo>
                  <a:cubicBezTo>
                    <a:pt x="2495" y="642"/>
                    <a:pt x="2189" y="795"/>
                    <a:pt x="2021" y="851"/>
                  </a:cubicBezTo>
                  <a:lnTo>
                    <a:pt x="1951" y="879"/>
                  </a:lnTo>
                  <a:cubicBezTo>
                    <a:pt x="1784" y="935"/>
                    <a:pt x="1617" y="962"/>
                    <a:pt x="1449" y="962"/>
                  </a:cubicBezTo>
                  <a:cubicBezTo>
                    <a:pt x="1282" y="921"/>
                    <a:pt x="1115" y="851"/>
                    <a:pt x="1003" y="725"/>
                  </a:cubicBezTo>
                  <a:cubicBezTo>
                    <a:pt x="961" y="697"/>
                    <a:pt x="933" y="670"/>
                    <a:pt x="905" y="642"/>
                  </a:cubicBezTo>
                  <a:cubicBezTo>
                    <a:pt x="577" y="336"/>
                    <a:pt x="792" y="219"/>
                    <a:pt x="1144" y="219"/>
                  </a:cubicBezTo>
                  <a:close/>
                  <a:moveTo>
                    <a:pt x="948" y="0"/>
                  </a:moveTo>
                  <a:cubicBezTo>
                    <a:pt x="352" y="0"/>
                    <a:pt x="1" y="215"/>
                    <a:pt x="710" y="781"/>
                  </a:cubicBezTo>
                  <a:cubicBezTo>
                    <a:pt x="905" y="976"/>
                    <a:pt x="1142" y="1102"/>
                    <a:pt x="1407" y="1144"/>
                  </a:cubicBezTo>
                  <a:cubicBezTo>
                    <a:pt x="1672" y="1144"/>
                    <a:pt x="1938" y="1116"/>
                    <a:pt x="2175" y="1018"/>
                  </a:cubicBezTo>
                  <a:cubicBezTo>
                    <a:pt x="2175" y="1018"/>
                    <a:pt x="3221" y="739"/>
                    <a:pt x="2356" y="307"/>
                  </a:cubicBezTo>
                  <a:cubicBezTo>
                    <a:pt x="1979" y="121"/>
                    <a:pt x="1395" y="0"/>
                    <a:pt x="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91;p49"/>
            <p:cNvSpPr/>
            <p:nvPr/>
          </p:nvSpPr>
          <p:spPr>
            <a:xfrm>
              <a:off x="9069970" y="3743199"/>
              <a:ext cx="210787" cy="69464"/>
            </a:xfrm>
            <a:custGeom>
              <a:avLst/>
              <a:gdLst/>
              <a:ahLst/>
              <a:cxnLst/>
              <a:rect l="l" t="t" r="r" b="b"/>
              <a:pathLst>
                <a:path w="1936" h="638" extrusionOk="0">
                  <a:moveTo>
                    <a:pt x="577" y="0"/>
                  </a:moveTo>
                  <a:cubicBezTo>
                    <a:pt x="221" y="0"/>
                    <a:pt x="1" y="121"/>
                    <a:pt x="331" y="429"/>
                  </a:cubicBezTo>
                  <a:cubicBezTo>
                    <a:pt x="331" y="405"/>
                    <a:pt x="302" y="207"/>
                    <a:pt x="625" y="207"/>
                  </a:cubicBezTo>
                  <a:cubicBezTo>
                    <a:pt x="689" y="207"/>
                    <a:pt x="767" y="215"/>
                    <a:pt x="861" y="233"/>
                  </a:cubicBezTo>
                  <a:cubicBezTo>
                    <a:pt x="1433" y="345"/>
                    <a:pt x="1461" y="638"/>
                    <a:pt x="1461" y="638"/>
                  </a:cubicBezTo>
                  <a:cubicBezTo>
                    <a:pt x="1615" y="582"/>
                    <a:pt x="1935" y="415"/>
                    <a:pt x="1489" y="205"/>
                  </a:cubicBezTo>
                  <a:cubicBezTo>
                    <a:pt x="1245" y="80"/>
                    <a:pt x="866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2;p49"/>
            <p:cNvSpPr/>
            <p:nvPr/>
          </p:nvSpPr>
          <p:spPr>
            <a:xfrm>
              <a:off x="9046779" y="3722948"/>
              <a:ext cx="243123" cy="118350"/>
            </a:xfrm>
            <a:custGeom>
              <a:avLst/>
              <a:gdLst/>
              <a:ahLst/>
              <a:cxnLst/>
              <a:rect l="l" t="t" r="r" b="b"/>
              <a:pathLst>
                <a:path w="2233" h="1087" extrusionOk="0">
                  <a:moveTo>
                    <a:pt x="544" y="57"/>
                  </a:moveTo>
                  <a:cubicBezTo>
                    <a:pt x="1549" y="99"/>
                    <a:pt x="1911" y="308"/>
                    <a:pt x="2023" y="475"/>
                  </a:cubicBezTo>
                  <a:cubicBezTo>
                    <a:pt x="2093" y="573"/>
                    <a:pt x="2079" y="698"/>
                    <a:pt x="1981" y="768"/>
                  </a:cubicBezTo>
                  <a:cubicBezTo>
                    <a:pt x="1709" y="942"/>
                    <a:pt x="1471" y="995"/>
                    <a:pt x="1281" y="995"/>
                  </a:cubicBezTo>
                  <a:cubicBezTo>
                    <a:pt x="986" y="995"/>
                    <a:pt x="809" y="866"/>
                    <a:pt x="809" y="866"/>
                  </a:cubicBezTo>
                  <a:cubicBezTo>
                    <a:pt x="182" y="503"/>
                    <a:pt x="210" y="266"/>
                    <a:pt x="321" y="154"/>
                  </a:cubicBezTo>
                  <a:cubicBezTo>
                    <a:pt x="377" y="85"/>
                    <a:pt x="461" y="57"/>
                    <a:pt x="544" y="57"/>
                  </a:cubicBezTo>
                  <a:close/>
                  <a:moveTo>
                    <a:pt x="433" y="1"/>
                  </a:moveTo>
                  <a:cubicBezTo>
                    <a:pt x="335" y="1"/>
                    <a:pt x="251" y="43"/>
                    <a:pt x="182" y="112"/>
                  </a:cubicBezTo>
                  <a:cubicBezTo>
                    <a:pt x="56" y="252"/>
                    <a:pt x="0" y="517"/>
                    <a:pt x="740" y="935"/>
                  </a:cubicBezTo>
                  <a:cubicBezTo>
                    <a:pt x="740" y="935"/>
                    <a:pt x="942" y="1086"/>
                    <a:pt x="1281" y="1086"/>
                  </a:cubicBezTo>
                  <a:cubicBezTo>
                    <a:pt x="1497" y="1086"/>
                    <a:pt x="1769" y="1025"/>
                    <a:pt x="2079" y="824"/>
                  </a:cubicBezTo>
                  <a:cubicBezTo>
                    <a:pt x="2204" y="754"/>
                    <a:pt x="2232" y="601"/>
                    <a:pt x="2148" y="489"/>
                  </a:cubicBezTo>
                  <a:cubicBezTo>
                    <a:pt x="2009" y="294"/>
                    <a:pt x="1590" y="57"/>
                    <a:pt x="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93;p49"/>
            <p:cNvSpPr/>
            <p:nvPr/>
          </p:nvSpPr>
          <p:spPr>
            <a:xfrm>
              <a:off x="9004208" y="3722948"/>
              <a:ext cx="85142" cy="74581"/>
            </a:xfrm>
            <a:custGeom>
              <a:avLst/>
              <a:gdLst/>
              <a:ahLst/>
              <a:cxnLst/>
              <a:rect l="l" t="t" r="r" b="b"/>
              <a:pathLst>
                <a:path w="782" h="685" extrusionOk="0">
                  <a:moveTo>
                    <a:pt x="782" y="1"/>
                  </a:moveTo>
                  <a:cubicBezTo>
                    <a:pt x="782" y="1"/>
                    <a:pt x="1" y="43"/>
                    <a:pt x="754" y="684"/>
                  </a:cubicBezTo>
                  <a:cubicBezTo>
                    <a:pt x="754" y="684"/>
                    <a:pt x="224" y="154"/>
                    <a:pt x="78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194;p49"/>
            <p:cNvSpPr/>
            <p:nvPr/>
          </p:nvSpPr>
          <p:spPr>
            <a:xfrm>
              <a:off x="9257893" y="3756373"/>
              <a:ext cx="66851" cy="59338"/>
            </a:xfrm>
            <a:custGeom>
              <a:avLst/>
              <a:gdLst/>
              <a:ahLst/>
              <a:cxnLst/>
              <a:rect l="l" t="t" r="r" b="b"/>
              <a:pathLst>
                <a:path w="614" h="545" extrusionOk="0">
                  <a:moveTo>
                    <a:pt x="0" y="1"/>
                  </a:moveTo>
                  <a:lnTo>
                    <a:pt x="0" y="1"/>
                  </a:lnTo>
                  <a:cubicBezTo>
                    <a:pt x="488" y="308"/>
                    <a:pt x="112" y="545"/>
                    <a:pt x="112" y="545"/>
                  </a:cubicBezTo>
                  <a:cubicBezTo>
                    <a:pt x="614" y="2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195;p49"/>
            <p:cNvSpPr/>
            <p:nvPr/>
          </p:nvSpPr>
          <p:spPr>
            <a:xfrm>
              <a:off x="9096863" y="3805041"/>
              <a:ext cx="136750" cy="41156"/>
            </a:xfrm>
            <a:custGeom>
              <a:avLst/>
              <a:gdLst/>
              <a:ahLst/>
              <a:cxnLst/>
              <a:rect l="l" t="t" r="r" b="b"/>
              <a:pathLst>
                <a:path w="1256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20" y="378"/>
                    <a:pt x="801" y="378"/>
                  </a:cubicBezTo>
                  <a:cubicBezTo>
                    <a:pt x="941" y="378"/>
                    <a:pt x="1093" y="346"/>
                    <a:pt x="1256" y="265"/>
                  </a:cubicBezTo>
                  <a:lnTo>
                    <a:pt x="1256" y="265"/>
                  </a:lnTo>
                  <a:cubicBezTo>
                    <a:pt x="1128" y="301"/>
                    <a:pt x="999" y="319"/>
                    <a:pt x="872" y="319"/>
                  </a:cubicBezTo>
                  <a:cubicBezTo>
                    <a:pt x="555" y="319"/>
                    <a:pt x="249" y="20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196;p49"/>
            <p:cNvSpPr/>
            <p:nvPr/>
          </p:nvSpPr>
          <p:spPr>
            <a:xfrm>
              <a:off x="8937466" y="3194892"/>
              <a:ext cx="558977" cy="592729"/>
            </a:xfrm>
            <a:custGeom>
              <a:avLst/>
              <a:gdLst/>
              <a:ahLst/>
              <a:cxnLst/>
              <a:rect l="l" t="t" r="r" b="b"/>
              <a:pathLst>
                <a:path w="5134" h="5444" extrusionOk="0">
                  <a:moveTo>
                    <a:pt x="2038" y="1"/>
                  </a:moveTo>
                  <a:cubicBezTo>
                    <a:pt x="1729" y="1"/>
                    <a:pt x="1417" y="91"/>
                    <a:pt x="1144" y="276"/>
                  </a:cubicBezTo>
                  <a:cubicBezTo>
                    <a:pt x="1074" y="332"/>
                    <a:pt x="1004" y="387"/>
                    <a:pt x="935" y="457"/>
                  </a:cubicBezTo>
                  <a:cubicBezTo>
                    <a:pt x="795" y="471"/>
                    <a:pt x="656" y="513"/>
                    <a:pt x="544" y="597"/>
                  </a:cubicBezTo>
                  <a:cubicBezTo>
                    <a:pt x="209" y="820"/>
                    <a:pt x="14" y="1196"/>
                    <a:pt x="14" y="1601"/>
                  </a:cubicBezTo>
                  <a:cubicBezTo>
                    <a:pt x="0" y="2131"/>
                    <a:pt x="335" y="2605"/>
                    <a:pt x="851" y="2745"/>
                  </a:cubicBezTo>
                  <a:cubicBezTo>
                    <a:pt x="837" y="2828"/>
                    <a:pt x="823" y="2912"/>
                    <a:pt x="823" y="2996"/>
                  </a:cubicBezTo>
                  <a:cubicBezTo>
                    <a:pt x="823" y="3526"/>
                    <a:pt x="1186" y="3986"/>
                    <a:pt x="1716" y="4084"/>
                  </a:cubicBezTo>
                  <a:cubicBezTo>
                    <a:pt x="1632" y="4195"/>
                    <a:pt x="1590" y="4307"/>
                    <a:pt x="1590" y="4432"/>
                  </a:cubicBezTo>
                  <a:cubicBezTo>
                    <a:pt x="1590" y="4656"/>
                    <a:pt x="1716" y="4851"/>
                    <a:pt x="1911" y="4949"/>
                  </a:cubicBezTo>
                  <a:cubicBezTo>
                    <a:pt x="1897" y="4990"/>
                    <a:pt x="1897" y="5018"/>
                    <a:pt x="1897" y="5060"/>
                  </a:cubicBezTo>
                  <a:cubicBezTo>
                    <a:pt x="1888" y="5295"/>
                    <a:pt x="2081" y="5443"/>
                    <a:pt x="2278" y="5443"/>
                  </a:cubicBezTo>
                  <a:cubicBezTo>
                    <a:pt x="2396" y="5443"/>
                    <a:pt x="2516" y="5390"/>
                    <a:pt x="2594" y="5269"/>
                  </a:cubicBezTo>
                  <a:cubicBezTo>
                    <a:pt x="2818" y="5214"/>
                    <a:pt x="2999" y="5018"/>
                    <a:pt x="2999" y="4767"/>
                  </a:cubicBezTo>
                  <a:cubicBezTo>
                    <a:pt x="3180" y="4725"/>
                    <a:pt x="3348" y="4628"/>
                    <a:pt x="3473" y="4502"/>
                  </a:cubicBezTo>
                  <a:cubicBezTo>
                    <a:pt x="3641" y="4349"/>
                    <a:pt x="3738" y="4140"/>
                    <a:pt x="3780" y="3902"/>
                  </a:cubicBezTo>
                  <a:cubicBezTo>
                    <a:pt x="3934" y="3861"/>
                    <a:pt x="4073" y="3791"/>
                    <a:pt x="4199" y="3679"/>
                  </a:cubicBezTo>
                  <a:cubicBezTo>
                    <a:pt x="4575" y="3386"/>
                    <a:pt x="4743" y="2898"/>
                    <a:pt x="4645" y="2438"/>
                  </a:cubicBezTo>
                  <a:cubicBezTo>
                    <a:pt x="4924" y="2256"/>
                    <a:pt x="5119" y="1950"/>
                    <a:pt x="5133" y="1601"/>
                  </a:cubicBezTo>
                  <a:cubicBezTo>
                    <a:pt x="5133" y="959"/>
                    <a:pt x="4408" y="443"/>
                    <a:pt x="3529" y="443"/>
                  </a:cubicBezTo>
                  <a:cubicBezTo>
                    <a:pt x="3417" y="457"/>
                    <a:pt x="3306" y="457"/>
                    <a:pt x="3180" y="485"/>
                  </a:cubicBezTo>
                  <a:cubicBezTo>
                    <a:pt x="2868" y="165"/>
                    <a:pt x="2455" y="1"/>
                    <a:pt x="2038" y="1"/>
                  </a:cubicBez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197;p49"/>
            <p:cNvSpPr/>
            <p:nvPr/>
          </p:nvSpPr>
          <p:spPr>
            <a:xfrm>
              <a:off x="8913078" y="3259783"/>
              <a:ext cx="402629" cy="527838"/>
            </a:xfrm>
            <a:custGeom>
              <a:avLst/>
              <a:gdLst/>
              <a:ahLst/>
              <a:cxnLst/>
              <a:rect l="l" t="t" r="r" b="b"/>
              <a:pathLst>
                <a:path w="3698" h="4848" extrusionOk="0">
                  <a:moveTo>
                    <a:pt x="754" y="1"/>
                  </a:moveTo>
                  <a:cubicBezTo>
                    <a:pt x="419" y="224"/>
                    <a:pt x="224" y="600"/>
                    <a:pt x="238" y="1005"/>
                  </a:cubicBezTo>
                  <a:cubicBezTo>
                    <a:pt x="210" y="1535"/>
                    <a:pt x="559" y="2009"/>
                    <a:pt x="1075" y="2149"/>
                  </a:cubicBezTo>
                  <a:cubicBezTo>
                    <a:pt x="1061" y="2232"/>
                    <a:pt x="1047" y="2316"/>
                    <a:pt x="1047" y="2400"/>
                  </a:cubicBezTo>
                  <a:cubicBezTo>
                    <a:pt x="1047" y="2930"/>
                    <a:pt x="1410" y="3390"/>
                    <a:pt x="1940" y="3488"/>
                  </a:cubicBezTo>
                  <a:cubicBezTo>
                    <a:pt x="1856" y="3599"/>
                    <a:pt x="1814" y="3711"/>
                    <a:pt x="1814" y="3836"/>
                  </a:cubicBezTo>
                  <a:cubicBezTo>
                    <a:pt x="1814" y="4060"/>
                    <a:pt x="1940" y="4255"/>
                    <a:pt x="2135" y="4353"/>
                  </a:cubicBezTo>
                  <a:cubicBezTo>
                    <a:pt x="2121" y="4394"/>
                    <a:pt x="2121" y="4422"/>
                    <a:pt x="2121" y="4464"/>
                  </a:cubicBezTo>
                  <a:cubicBezTo>
                    <a:pt x="2112" y="4699"/>
                    <a:pt x="2305" y="4847"/>
                    <a:pt x="2502" y="4847"/>
                  </a:cubicBezTo>
                  <a:cubicBezTo>
                    <a:pt x="2620" y="4847"/>
                    <a:pt x="2740" y="4794"/>
                    <a:pt x="2818" y="4673"/>
                  </a:cubicBezTo>
                  <a:cubicBezTo>
                    <a:pt x="3042" y="4618"/>
                    <a:pt x="3223" y="4422"/>
                    <a:pt x="3223" y="4171"/>
                  </a:cubicBezTo>
                  <a:cubicBezTo>
                    <a:pt x="3404" y="4129"/>
                    <a:pt x="3572" y="4032"/>
                    <a:pt x="3697" y="3906"/>
                  </a:cubicBezTo>
                  <a:lnTo>
                    <a:pt x="3697" y="3906"/>
                  </a:lnTo>
                  <a:cubicBezTo>
                    <a:pt x="3689" y="3906"/>
                    <a:pt x="3605" y="3924"/>
                    <a:pt x="3485" y="3924"/>
                  </a:cubicBezTo>
                  <a:cubicBezTo>
                    <a:pt x="3217" y="3924"/>
                    <a:pt x="2765" y="3837"/>
                    <a:pt x="2553" y="3278"/>
                  </a:cubicBezTo>
                  <a:cubicBezTo>
                    <a:pt x="2553" y="3278"/>
                    <a:pt x="2441" y="3317"/>
                    <a:pt x="2297" y="3317"/>
                  </a:cubicBezTo>
                  <a:cubicBezTo>
                    <a:pt x="2166" y="3317"/>
                    <a:pt x="2009" y="3286"/>
                    <a:pt x="1884" y="3167"/>
                  </a:cubicBezTo>
                  <a:cubicBezTo>
                    <a:pt x="1884" y="3167"/>
                    <a:pt x="1703" y="2707"/>
                    <a:pt x="2247" y="2567"/>
                  </a:cubicBezTo>
                  <a:lnTo>
                    <a:pt x="2247" y="2567"/>
                  </a:lnTo>
                  <a:cubicBezTo>
                    <a:pt x="2247" y="2567"/>
                    <a:pt x="2245" y="2567"/>
                    <a:pt x="2241" y="2567"/>
                  </a:cubicBezTo>
                  <a:cubicBezTo>
                    <a:pt x="2161" y="2567"/>
                    <a:pt x="1223" y="2554"/>
                    <a:pt x="1410" y="1953"/>
                  </a:cubicBezTo>
                  <a:cubicBezTo>
                    <a:pt x="1410" y="1953"/>
                    <a:pt x="1" y="1925"/>
                    <a:pt x="754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198;p49"/>
            <p:cNvSpPr/>
            <p:nvPr/>
          </p:nvSpPr>
          <p:spPr>
            <a:xfrm>
              <a:off x="9061913" y="3194783"/>
              <a:ext cx="433006" cy="400778"/>
            </a:xfrm>
            <a:custGeom>
              <a:avLst/>
              <a:gdLst/>
              <a:ahLst/>
              <a:cxnLst/>
              <a:rect l="l" t="t" r="r" b="b"/>
              <a:pathLst>
                <a:path w="3977" h="3681" extrusionOk="0">
                  <a:moveTo>
                    <a:pt x="901" y="1"/>
                  </a:moveTo>
                  <a:cubicBezTo>
                    <a:pt x="590" y="1"/>
                    <a:pt x="276" y="91"/>
                    <a:pt x="1" y="277"/>
                  </a:cubicBezTo>
                  <a:cubicBezTo>
                    <a:pt x="249" y="178"/>
                    <a:pt x="481" y="139"/>
                    <a:pt x="695" y="139"/>
                  </a:cubicBezTo>
                  <a:cubicBezTo>
                    <a:pt x="1571" y="139"/>
                    <a:pt x="2121" y="807"/>
                    <a:pt x="2121" y="807"/>
                  </a:cubicBezTo>
                  <a:cubicBezTo>
                    <a:pt x="2291" y="771"/>
                    <a:pt x="2439" y="757"/>
                    <a:pt x="2567" y="757"/>
                  </a:cubicBezTo>
                  <a:cubicBezTo>
                    <a:pt x="2985" y="757"/>
                    <a:pt x="3181" y="904"/>
                    <a:pt x="3181" y="904"/>
                  </a:cubicBezTo>
                  <a:cubicBezTo>
                    <a:pt x="3976" y="1476"/>
                    <a:pt x="3195" y="2425"/>
                    <a:pt x="3195" y="2425"/>
                  </a:cubicBezTo>
                  <a:cubicBezTo>
                    <a:pt x="3376" y="2927"/>
                    <a:pt x="3069" y="3638"/>
                    <a:pt x="3056" y="3680"/>
                  </a:cubicBezTo>
                  <a:cubicBezTo>
                    <a:pt x="3432" y="3373"/>
                    <a:pt x="3600" y="2899"/>
                    <a:pt x="3488" y="2425"/>
                  </a:cubicBezTo>
                  <a:cubicBezTo>
                    <a:pt x="3781" y="2243"/>
                    <a:pt x="3962" y="1937"/>
                    <a:pt x="3976" y="1602"/>
                  </a:cubicBezTo>
                  <a:cubicBezTo>
                    <a:pt x="3976" y="960"/>
                    <a:pt x="3265" y="444"/>
                    <a:pt x="2386" y="444"/>
                  </a:cubicBezTo>
                  <a:cubicBezTo>
                    <a:pt x="2274" y="444"/>
                    <a:pt x="2149" y="458"/>
                    <a:pt x="2037" y="472"/>
                  </a:cubicBezTo>
                  <a:cubicBezTo>
                    <a:pt x="1727" y="161"/>
                    <a:pt x="1316" y="1"/>
                    <a:pt x="901" y="1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199;p49"/>
            <p:cNvSpPr/>
            <p:nvPr/>
          </p:nvSpPr>
          <p:spPr>
            <a:xfrm>
              <a:off x="9229040" y="3440519"/>
              <a:ext cx="123032" cy="83618"/>
            </a:xfrm>
            <a:custGeom>
              <a:avLst/>
              <a:gdLst/>
              <a:ahLst/>
              <a:cxnLst/>
              <a:rect l="l" t="t" r="r" b="b"/>
              <a:pathLst>
                <a:path w="1130" h="768" extrusionOk="0">
                  <a:moveTo>
                    <a:pt x="530" y="0"/>
                  </a:moveTo>
                  <a:cubicBezTo>
                    <a:pt x="474" y="0"/>
                    <a:pt x="419" y="14"/>
                    <a:pt x="363" y="28"/>
                  </a:cubicBezTo>
                  <a:cubicBezTo>
                    <a:pt x="335" y="28"/>
                    <a:pt x="307" y="56"/>
                    <a:pt x="293" y="56"/>
                  </a:cubicBezTo>
                  <a:cubicBezTo>
                    <a:pt x="265" y="70"/>
                    <a:pt x="237" y="84"/>
                    <a:pt x="223" y="98"/>
                  </a:cubicBezTo>
                  <a:lnTo>
                    <a:pt x="168" y="140"/>
                  </a:lnTo>
                  <a:cubicBezTo>
                    <a:pt x="140" y="168"/>
                    <a:pt x="126" y="182"/>
                    <a:pt x="112" y="196"/>
                  </a:cubicBezTo>
                  <a:cubicBezTo>
                    <a:pt x="98" y="210"/>
                    <a:pt x="84" y="224"/>
                    <a:pt x="84" y="252"/>
                  </a:cubicBezTo>
                  <a:lnTo>
                    <a:pt x="56" y="293"/>
                  </a:lnTo>
                  <a:lnTo>
                    <a:pt x="28" y="335"/>
                  </a:lnTo>
                  <a:lnTo>
                    <a:pt x="14" y="377"/>
                  </a:lnTo>
                  <a:cubicBezTo>
                    <a:pt x="0" y="433"/>
                    <a:pt x="0" y="447"/>
                    <a:pt x="0" y="447"/>
                  </a:cubicBezTo>
                  <a:cubicBezTo>
                    <a:pt x="0" y="447"/>
                    <a:pt x="14" y="433"/>
                    <a:pt x="42" y="391"/>
                  </a:cubicBezTo>
                  <a:lnTo>
                    <a:pt x="56" y="349"/>
                  </a:lnTo>
                  <a:lnTo>
                    <a:pt x="84" y="321"/>
                  </a:lnTo>
                  <a:cubicBezTo>
                    <a:pt x="112" y="293"/>
                    <a:pt x="140" y="265"/>
                    <a:pt x="168" y="238"/>
                  </a:cubicBezTo>
                  <a:cubicBezTo>
                    <a:pt x="181" y="224"/>
                    <a:pt x="195" y="224"/>
                    <a:pt x="209" y="210"/>
                  </a:cubicBezTo>
                  <a:lnTo>
                    <a:pt x="265" y="168"/>
                  </a:lnTo>
                  <a:cubicBezTo>
                    <a:pt x="279" y="168"/>
                    <a:pt x="307" y="154"/>
                    <a:pt x="321" y="140"/>
                  </a:cubicBezTo>
                  <a:cubicBezTo>
                    <a:pt x="349" y="140"/>
                    <a:pt x="363" y="126"/>
                    <a:pt x="391" y="126"/>
                  </a:cubicBezTo>
                  <a:cubicBezTo>
                    <a:pt x="433" y="112"/>
                    <a:pt x="488" y="112"/>
                    <a:pt x="530" y="112"/>
                  </a:cubicBezTo>
                  <a:cubicBezTo>
                    <a:pt x="586" y="112"/>
                    <a:pt x="628" y="112"/>
                    <a:pt x="684" y="126"/>
                  </a:cubicBezTo>
                  <a:cubicBezTo>
                    <a:pt x="725" y="140"/>
                    <a:pt x="767" y="168"/>
                    <a:pt x="809" y="196"/>
                  </a:cubicBezTo>
                  <a:cubicBezTo>
                    <a:pt x="851" y="224"/>
                    <a:pt x="893" y="252"/>
                    <a:pt x="921" y="279"/>
                  </a:cubicBezTo>
                  <a:cubicBezTo>
                    <a:pt x="935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4" y="391"/>
                  </a:cubicBezTo>
                  <a:lnTo>
                    <a:pt x="1032" y="447"/>
                  </a:lnTo>
                  <a:cubicBezTo>
                    <a:pt x="1032" y="461"/>
                    <a:pt x="1046" y="489"/>
                    <a:pt x="1046" y="503"/>
                  </a:cubicBezTo>
                  <a:cubicBezTo>
                    <a:pt x="1060" y="544"/>
                    <a:pt x="1060" y="572"/>
                    <a:pt x="1074" y="614"/>
                  </a:cubicBezTo>
                  <a:lnTo>
                    <a:pt x="1074" y="656"/>
                  </a:lnTo>
                  <a:lnTo>
                    <a:pt x="1074" y="698"/>
                  </a:lnTo>
                  <a:cubicBezTo>
                    <a:pt x="1088" y="740"/>
                    <a:pt x="1088" y="768"/>
                    <a:pt x="1088" y="768"/>
                  </a:cubicBezTo>
                  <a:cubicBezTo>
                    <a:pt x="1088" y="768"/>
                    <a:pt x="1102" y="740"/>
                    <a:pt x="1116" y="698"/>
                  </a:cubicBezTo>
                  <a:lnTo>
                    <a:pt x="1130" y="656"/>
                  </a:lnTo>
                  <a:lnTo>
                    <a:pt x="1130" y="614"/>
                  </a:lnTo>
                  <a:lnTo>
                    <a:pt x="1130" y="558"/>
                  </a:lnTo>
                  <a:lnTo>
                    <a:pt x="1130" y="489"/>
                  </a:lnTo>
                  <a:cubicBezTo>
                    <a:pt x="1116" y="475"/>
                    <a:pt x="1116" y="447"/>
                    <a:pt x="1116" y="419"/>
                  </a:cubicBezTo>
                  <a:lnTo>
                    <a:pt x="1088" y="363"/>
                  </a:lnTo>
                  <a:cubicBezTo>
                    <a:pt x="1088" y="335"/>
                    <a:pt x="1074" y="307"/>
                    <a:pt x="1060" y="293"/>
                  </a:cubicBezTo>
                  <a:cubicBezTo>
                    <a:pt x="1046" y="265"/>
                    <a:pt x="1032" y="238"/>
                    <a:pt x="1018" y="224"/>
                  </a:cubicBezTo>
                  <a:cubicBezTo>
                    <a:pt x="977" y="168"/>
                    <a:pt x="935" y="140"/>
                    <a:pt x="879" y="98"/>
                  </a:cubicBezTo>
                  <a:cubicBezTo>
                    <a:pt x="837" y="70"/>
                    <a:pt x="767" y="42"/>
                    <a:pt x="712" y="28"/>
                  </a:cubicBezTo>
                  <a:cubicBezTo>
                    <a:pt x="656" y="0"/>
                    <a:pt x="600" y="0"/>
                    <a:pt x="530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200;p49"/>
            <p:cNvSpPr/>
            <p:nvPr/>
          </p:nvSpPr>
          <p:spPr>
            <a:xfrm>
              <a:off x="9086193" y="3300829"/>
              <a:ext cx="121616" cy="83618"/>
            </a:xfrm>
            <a:custGeom>
              <a:avLst/>
              <a:gdLst/>
              <a:ahLst/>
              <a:cxnLst/>
              <a:rect l="l" t="t" r="r" b="b"/>
              <a:pathLst>
                <a:path w="1117" h="768" extrusionOk="0">
                  <a:moveTo>
                    <a:pt x="531" y="0"/>
                  </a:moveTo>
                  <a:cubicBezTo>
                    <a:pt x="475" y="0"/>
                    <a:pt x="419" y="14"/>
                    <a:pt x="364" y="28"/>
                  </a:cubicBezTo>
                  <a:cubicBezTo>
                    <a:pt x="336" y="28"/>
                    <a:pt x="308" y="56"/>
                    <a:pt x="294" y="70"/>
                  </a:cubicBezTo>
                  <a:cubicBezTo>
                    <a:pt x="266" y="70"/>
                    <a:pt x="238" y="84"/>
                    <a:pt x="224" y="98"/>
                  </a:cubicBezTo>
                  <a:lnTo>
                    <a:pt x="168" y="154"/>
                  </a:lnTo>
                  <a:cubicBezTo>
                    <a:pt x="140" y="168"/>
                    <a:pt x="127" y="182"/>
                    <a:pt x="113" y="195"/>
                  </a:cubicBezTo>
                  <a:cubicBezTo>
                    <a:pt x="99" y="209"/>
                    <a:pt x="85" y="223"/>
                    <a:pt x="85" y="251"/>
                  </a:cubicBezTo>
                  <a:lnTo>
                    <a:pt x="57" y="293"/>
                  </a:lnTo>
                  <a:lnTo>
                    <a:pt x="29" y="335"/>
                  </a:lnTo>
                  <a:cubicBezTo>
                    <a:pt x="29" y="349"/>
                    <a:pt x="29" y="363"/>
                    <a:pt x="15" y="377"/>
                  </a:cubicBezTo>
                  <a:cubicBezTo>
                    <a:pt x="1" y="433"/>
                    <a:pt x="1" y="460"/>
                    <a:pt x="1" y="460"/>
                  </a:cubicBezTo>
                  <a:cubicBezTo>
                    <a:pt x="1" y="460"/>
                    <a:pt x="15" y="433"/>
                    <a:pt x="43" y="391"/>
                  </a:cubicBezTo>
                  <a:lnTo>
                    <a:pt x="57" y="349"/>
                  </a:lnTo>
                  <a:lnTo>
                    <a:pt x="85" y="321"/>
                  </a:lnTo>
                  <a:cubicBezTo>
                    <a:pt x="113" y="293"/>
                    <a:pt x="127" y="265"/>
                    <a:pt x="168" y="251"/>
                  </a:cubicBezTo>
                  <a:cubicBezTo>
                    <a:pt x="182" y="237"/>
                    <a:pt x="196" y="223"/>
                    <a:pt x="210" y="209"/>
                  </a:cubicBezTo>
                  <a:lnTo>
                    <a:pt x="266" y="168"/>
                  </a:lnTo>
                  <a:cubicBezTo>
                    <a:pt x="280" y="168"/>
                    <a:pt x="308" y="154"/>
                    <a:pt x="322" y="154"/>
                  </a:cubicBezTo>
                  <a:cubicBezTo>
                    <a:pt x="350" y="140"/>
                    <a:pt x="364" y="126"/>
                    <a:pt x="392" y="126"/>
                  </a:cubicBezTo>
                  <a:cubicBezTo>
                    <a:pt x="433" y="112"/>
                    <a:pt x="489" y="112"/>
                    <a:pt x="531" y="112"/>
                  </a:cubicBezTo>
                  <a:cubicBezTo>
                    <a:pt x="587" y="112"/>
                    <a:pt x="629" y="112"/>
                    <a:pt x="684" y="126"/>
                  </a:cubicBezTo>
                  <a:cubicBezTo>
                    <a:pt x="726" y="154"/>
                    <a:pt x="768" y="168"/>
                    <a:pt x="810" y="195"/>
                  </a:cubicBezTo>
                  <a:cubicBezTo>
                    <a:pt x="852" y="223"/>
                    <a:pt x="894" y="251"/>
                    <a:pt x="922" y="279"/>
                  </a:cubicBezTo>
                  <a:cubicBezTo>
                    <a:pt x="936" y="293"/>
                    <a:pt x="949" y="321"/>
                    <a:pt x="963" y="335"/>
                  </a:cubicBezTo>
                  <a:cubicBezTo>
                    <a:pt x="977" y="349"/>
                    <a:pt x="991" y="377"/>
                    <a:pt x="1005" y="391"/>
                  </a:cubicBezTo>
                  <a:lnTo>
                    <a:pt x="1033" y="447"/>
                  </a:lnTo>
                  <a:cubicBezTo>
                    <a:pt x="1033" y="460"/>
                    <a:pt x="1047" y="488"/>
                    <a:pt x="1047" y="502"/>
                  </a:cubicBezTo>
                  <a:cubicBezTo>
                    <a:pt x="1061" y="544"/>
                    <a:pt x="1061" y="572"/>
                    <a:pt x="1075" y="614"/>
                  </a:cubicBezTo>
                  <a:lnTo>
                    <a:pt x="1075" y="656"/>
                  </a:lnTo>
                  <a:lnTo>
                    <a:pt x="1075" y="698"/>
                  </a:lnTo>
                  <a:cubicBezTo>
                    <a:pt x="1089" y="739"/>
                    <a:pt x="1089" y="767"/>
                    <a:pt x="1089" y="767"/>
                  </a:cubicBezTo>
                  <a:lnTo>
                    <a:pt x="1103" y="698"/>
                  </a:lnTo>
                  <a:lnTo>
                    <a:pt x="1117" y="656"/>
                  </a:lnTo>
                  <a:lnTo>
                    <a:pt x="1117" y="614"/>
                  </a:lnTo>
                  <a:lnTo>
                    <a:pt x="1117" y="558"/>
                  </a:lnTo>
                  <a:cubicBezTo>
                    <a:pt x="1117" y="530"/>
                    <a:pt x="1117" y="516"/>
                    <a:pt x="1117" y="488"/>
                  </a:cubicBezTo>
                  <a:cubicBezTo>
                    <a:pt x="1117" y="474"/>
                    <a:pt x="1117" y="447"/>
                    <a:pt x="1117" y="433"/>
                  </a:cubicBezTo>
                  <a:lnTo>
                    <a:pt x="1089" y="363"/>
                  </a:lnTo>
                  <a:cubicBezTo>
                    <a:pt x="1075" y="335"/>
                    <a:pt x="1061" y="307"/>
                    <a:pt x="1047" y="293"/>
                  </a:cubicBezTo>
                  <a:cubicBezTo>
                    <a:pt x="1005" y="209"/>
                    <a:pt x="949" y="154"/>
                    <a:pt x="880" y="98"/>
                  </a:cubicBezTo>
                  <a:cubicBezTo>
                    <a:pt x="824" y="70"/>
                    <a:pt x="768" y="42"/>
                    <a:pt x="712" y="28"/>
                  </a:cubicBezTo>
                  <a:cubicBezTo>
                    <a:pt x="657" y="14"/>
                    <a:pt x="601" y="0"/>
                    <a:pt x="531" y="0"/>
                  </a:cubicBezTo>
                  <a:close/>
                </a:path>
              </a:pathLst>
            </a:custGeom>
            <a:solidFill>
              <a:srgbClr val="E5C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01;p49"/>
            <p:cNvSpPr/>
            <p:nvPr/>
          </p:nvSpPr>
          <p:spPr>
            <a:xfrm>
              <a:off x="8824016" y="4233148"/>
              <a:ext cx="32119" cy="23300"/>
            </a:xfrm>
            <a:custGeom>
              <a:avLst/>
              <a:gdLst/>
              <a:ahLst/>
              <a:cxnLst/>
              <a:rect l="l" t="t" r="r" b="b"/>
              <a:pathLst>
                <a:path w="295" h="214" extrusionOk="0">
                  <a:moveTo>
                    <a:pt x="150" y="1"/>
                  </a:moveTo>
                  <a:cubicBezTo>
                    <a:pt x="22" y="1"/>
                    <a:pt x="0" y="197"/>
                    <a:pt x="135" y="211"/>
                  </a:cubicBezTo>
                  <a:cubicBezTo>
                    <a:pt x="144" y="213"/>
                    <a:pt x="152" y="213"/>
                    <a:pt x="160" y="213"/>
                  </a:cubicBezTo>
                  <a:cubicBezTo>
                    <a:pt x="278" y="213"/>
                    <a:pt x="294" y="28"/>
                    <a:pt x="163" y="2"/>
                  </a:cubicBezTo>
                  <a:cubicBezTo>
                    <a:pt x="159" y="1"/>
                    <a:pt x="154" y="1"/>
                    <a:pt x="150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02;p49"/>
            <p:cNvSpPr/>
            <p:nvPr/>
          </p:nvSpPr>
          <p:spPr>
            <a:xfrm>
              <a:off x="8879543" y="4223240"/>
              <a:ext cx="30812" cy="27764"/>
            </a:xfrm>
            <a:custGeom>
              <a:avLst/>
              <a:gdLst/>
              <a:ahLst/>
              <a:cxnLst/>
              <a:rect l="l" t="t" r="r" b="b"/>
              <a:pathLst>
                <a:path w="283" h="255" extrusionOk="0">
                  <a:moveTo>
                    <a:pt x="133" y="0"/>
                  </a:moveTo>
                  <a:cubicBezTo>
                    <a:pt x="76" y="0"/>
                    <a:pt x="22" y="33"/>
                    <a:pt x="16" y="107"/>
                  </a:cubicBezTo>
                  <a:cubicBezTo>
                    <a:pt x="0" y="201"/>
                    <a:pt x="68" y="255"/>
                    <a:pt x="138" y="255"/>
                  </a:cubicBezTo>
                  <a:cubicBezTo>
                    <a:pt x="193" y="255"/>
                    <a:pt x="249" y="222"/>
                    <a:pt x="267" y="148"/>
                  </a:cubicBezTo>
                  <a:cubicBezTo>
                    <a:pt x="283" y="54"/>
                    <a:pt x="20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36412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7237" y="263346"/>
            <a:ext cx="8624621" cy="4696359"/>
          </a:xfrm>
        </p:spPr>
        <p:txBody>
          <a:bodyPr/>
          <a:lstStyle/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Добавление к лиофобным золям небольших количеств ВМС недостаточно для образования адсорбционного слоя на поверхности мицеллы и приводят к противоположному эффекту – уменьшению устойчивости золя.</a:t>
            </a:r>
          </a:p>
          <a:p>
            <a:pPr marL="152400" indent="0" algn="just">
              <a:buNone/>
            </a:pP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Флокуляция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агрегирование частиц дисперсной фазы в лиофобных золях под действием небольших количеств высокомолекулярных соединений, имеющих гибкие макромолекулы и содержащих одинаковые функциональные группы на концах.</a:t>
            </a:r>
          </a:p>
          <a:p>
            <a:pPr marL="152400" indent="0" algn="just">
              <a:buNone/>
            </a:pP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Коллоидная защита дисперсных систем используется при изготовлении лекарств. Лекарственные препараты должны равномерно распределяться и постепенно растворяться в организме человек, а этого можно достичь при условии их высокодисперсного состояния. Поэтому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распространенным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методом является введение в организм человека фармацевтических препаратов в коллоидном состоянии, 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защищенных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при этом высокомолекулярными веществами.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99</a:t>
            </a:fld>
            <a:endParaRPr lang="en"/>
          </a:p>
        </p:txBody>
      </p:sp>
      <p:grpSp>
        <p:nvGrpSpPr>
          <p:cNvPr id="5" name="Google Shape;4686;p52"/>
          <p:cNvGrpSpPr/>
          <p:nvPr/>
        </p:nvGrpSpPr>
        <p:grpSpPr>
          <a:xfrm>
            <a:off x="6687257" y="3527612"/>
            <a:ext cx="2299417" cy="1396953"/>
            <a:chOff x="963917" y="1576463"/>
            <a:chExt cx="2666033" cy="2028761"/>
          </a:xfrm>
        </p:grpSpPr>
        <p:sp>
          <p:nvSpPr>
            <p:cNvPr id="6" name="Google Shape;4687;p52"/>
            <p:cNvSpPr/>
            <p:nvPr/>
          </p:nvSpPr>
          <p:spPr>
            <a:xfrm>
              <a:off x="1368821" y="2418095"/>
              <a:ext cx="1999478" cy="1052527"/>
            </a:xfrm>
            <a:custGeom>
              <a:avLst/>
              <a:gdLst/>
              <a:ahLst/>
              <a:cxnLst/>
              <a:rect l="l" t="t" r="r" b="b"/>
              <a:pathLst>
                <a:path w="23560" h="12402" extrusionOk="0">
                  <a:moveTo>
                    <a:pt x="22346" y="1"/>
                  </a:moveTo>
                  <a:lnTo>
                    <a:pt x="0" y="1688"/>
                  </a:lnTo>
                  <a:lnTo>
                    <a:pt x="182" y="4646"/>
                  </a:lnTo>
                  <a:lnTo>
                    <a:pt x="9360" y="12401"/>
                  </a:lnTo>
                  <a:lnTo>
                    <a:pt x="22486" y="2260"/>
                  </a:lnTo>
                  <a:cubicBezTo>
                    <a:pt x="23560" y="1256"/>
                    <a:pt x="22346" y="1"/>
                    <a:pt x="22346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688;p52"/>
            <p:cNvSpPr/>
            <p:nvPr/>
          </p:nvSpPr>
          <p:spPr>
            <a:xfrm>
              <a:off x="1368821" y="2561352"/>
              <a:ext cx="812182" cy="910374"/>
            </a:xfrm>
            <a:custGeom>
              <a:avLst/>
              <a:gdLst/>
              <a:ahLst/>
              <a:cxnLst/>
              <a:rect l="l" t="t" r="r" b="b"/>
              <a:pathLst>
                <a:path w="9570" h="10727" extrusionOk="0">
                  <a:moveTo>
                    <a:pt x="0" y="0"/>
                  </a:moveTo>
                  <a:lnTo>
                    <a:pt x="0" y="126"/>
                  </a:lnTo>
                  <a:lnTo>
                    <a:pt x="14" y="335"/>
                  </a:lnTo>
                  <a:lnTo>
                    <a:pt x="28" y="614"/>
                  </a:lnTo>
                  <a:lnTo>
                    <a:pt x="42" y="810"/>
                  </a:lnTo>
                  <a:lnTo>
                    <a:pt x="56" y="1088"/>
                  </a:lnTo>
                  <a:lnTo>
                    <a:pt x="70" y="1298"/>
                  </a:lnTo>
                  <a:lnTo>
                    <a:pt x="98" y="1577"/>
                  </a:lnTo>
                  <a:lnTo>
                    <a:pt x="112" y="1772"/>
                  </a:lnTo>
                  <a:lnTo>
                    <a:pt x="126" y="2051"/>
                  </a:lnTo>
                  <a:lnTo>
                    <a:pt x="140" y="2260"/>
                  </a:lnTo>
                  <a:lnTo>
                    <a:pt x="168" y="2539"/>
                  </a:lnTo>
                  <a:lnTo>
                    <a:pt x="168" y="2734"/>
                  </a:lnTo>
                  <a:lnTo>
                    <a:pt x="168" y="2832"/>
                  </a:lnTo>
                  <a:lnTo>
                    <a:pt x="9360" y="10727"/>
                  </a:lnTo>
                  <a:cubicBezTo>
                    <a:pt x="9374" y="10699"/>
                    <a:pt x="9402" y="10685"/>
                    <a:pt x="9416" y="10657"/>
                  </a:cubicBezTo>
                  <a:cubicBezTo>
                    <a:pt x="9444" y="10615"/>
                    <a:pt x="9458" y="10560"/>
                    <a:pt x="9472" y="10518"/>
                  </a:cubicBezTo>
                  <a:cubicBezTo>
                    <a:pt x="9499" y="10448"/>
                    <a:pt x="9513" y="10378"/>
                    <a:pt x="9527" y="10295"/>
                  </a:cubicBezTo>
                  <a:cubicBezTo>
                    <a:pt x="9541" y="10253"/>
                    <a:pt x="9541" y="10183"/>
                    <a:pt x="9555" y="10127"/>
                  </a:cubicBezTo>
                  <a:cubicBezTo>
                    <a:pt x="9555" y="10057"/>
                    <a:pt x="9569" y="9974"/>
                    <a:pt x="9569" y="9876"/>
                  </a:cubicBezTo>
                  <a:lnTo>
                    <a:pt x="9569" y="9681"/>
                  </a:lnTo>
                  <a:cubicBezTo>
                    <a:pt x="9569" y="9611"/>
                    <a:pt x="9569" y="9513"/>
                    <a:pt x="9555" y="9416"/>
                  </a:cubicBezTo>
                  <a:cubicBezTo>
                    <a:pt x="9555" y="9346"/>
                    <a:pt x="9541" y="9276"/>
                    <a:pt x="9541" y="9207"/>
                  </a:cubicBezTo>
                  <a:cubicBezTo>
                    <a:pt x="9527" y="9109"/>
                    <a:pt x="9513" y="9011"/>
                    <a:pt x="9499" y="8914"/>
                  </a:cubicBezTo>
                  <a:cubicBezTo>
                    <a:pt x="9499" y="8844"/>
                    <a:pt x="9485" y="8774"/>
                    <a:pt x="9472" y="8690"/>
                  </a:cubicBezTo>
                  <a:cubicBezTo>
                    <a:pt x="9458" y="8621"/>
                    <a:pt x="9444" y="8495"/>
                    <a:pt x="9416" y="8384"/>
                  </a:cubicBezTo>
                  <a:cubicBezTo>
                    <a:pt x="9416" y="8314"/>
                    <a:pt x="9402" y="8230"/>
                    <a:pt x="9374" y="8160"/>
                  </a:cubicBezTo>
                  <a:cubicBezTo>
                    <a:pt x="9374" y="8119"/>
                    <a:pt x="9360" y="8077"/>
                    <a:pt x="9360" y="80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689;p52"/>
            <p:cNvSpPr/>
            <p:nvPr/>
          </p:nvSpPr>
          <p:spPr>
            <a:xfrm>
              <a:off x="1370009" y="2572045"/>
              <a:ext cx="799112" cy="700836"/>
            </a:xfrm>
            <a:custGeom>
              <a:avLst/>
              <a:gdLst/>
              <a:ahLst/>
              <a:cxnLst/>
              <a:rect l="l" t="t" r="r" b="b"/>
              <a:pathLst>
                <a:path w="9416" h="8258" extrusionOk="0">
                  <a:moveTo>
                    <a:pt x="0" y="0"/>
                  </a:moveTo>
                  <a:lnTo>
                    <a:pt x="0" y="209"/>
                  </a:lnTo>
                  <a:lnTo>
                    <a:pt x="9416" y="8258"/>
                  </a:lnTo>
                  <a:cubicBezTo>
                    <a:pt x="9402" y="8188"/>
                    <a:pt x="9388" y="8104"/>
                    <a:pt x="9374" y="80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690;p52"/>
            <p:cNvSpPr/>
            <p:nvPr/>
          </p:nvSpPr>
          <p:spPr>
            <a:xfrm>
              <a:off x="1372385" y="2613461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0" y="0"/>
                  </a:moveTo>
                  <a:lnTo>
                    <a:pt x="14" y="196"/>
                  </a:lnTo>
                  <a:lnTo>
                    <a:pt x="9457" y="8300"/>
                  </a:lnTo>
                  <a:cubicBezTo>
                    <a:pt x="9457" y="8230"/>
                    <a:pt x="9443" y="8146"/>
                    <a:pt x="9430" y="80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691;p52"/>
            <p:cNvSpPr/>
            <p:nvPr/>
          </p:nvSpPr>
          <p:spPr>
            <a:xfrm>
              <a:off x="1374761" y="2653688"/>
              <a:ext cx="805053" cy="706777"/>
            </a:xfrm>
            <a:custGeom>
              <a:avLst/>
              <a:gdLst/>
              <a:ahLst/>
              <a:cxnLst/>
              <a:rect l="l" t="t" r="r" b="b"/>
              <a:pathLst>
                <a:path w="9486" h="8328" extrusionOk="0">
                  <a:moveTo>
                    <a:pt x="0" y="0"/>
                  </a:moveTo>
                  <a:lnTo>
                    <a:pt x="14" y="210"/>
                  </a:lnTo>
                  <a:lnTo>
                    <a:pt x="9485" y="8328"/>
                  </a:lnTo>
                  <a:cubicBezTo>
                    <a:pt x="9485" y="8258"/>
                    <a:pt x="9485" y="8188"/>
                    <a:pt x="9471" y="8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692;p52"/>
            <p:cNvSpPr/>
            <p:nvPr/>
          </p:nvSpPr>
          <p:spPr>
            <a:xfrm>
              <a:off x="1377138" y="2695103"/>
              <a:ext cx="803865" cy="704485"/>
            </a:xfrm>
            <a:custGeom>
              <a:avLst/>
              <a:gdLst/>
              <a:ahLst/>
              <a:cxnLst/>
              <a:rect l="l" t="t" r="r" b="b"/>
              <a:pathLst>
                <a:path w="9472" h="8301" extrusionOk="0">
                  <a:moveTo>
                    <a:pt x="0" y="1"/>
                  </a:moveTo>
                  <a:lnTo>
                    <a:pt x="14" y="196"/>
                  </a:lnTo>
                  <a:lnTo>
                    <a:pt x="9471" y="8300"/>
                  </a:lnTo>
                  <a:lnTo>
                    <a:pt x="9471" y="81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93;p52"/>
            <p:cNvSpPr/>
            <p:nvPr/>
          </p:nvSpPr>
          <p:spPr>
            <a:xfrm>
              <a:off x="1379429" y="2735331"/>
              <a:ext cx="800385" cy="699733"/>
            </a:xfrm>
            <a:custGeom>
              <a:avLst/>
              <a:gdLst/>
              <a:ahLst/>
              <a:cxnLst/>
              <a:rect l="l" t="t" r="r" b="b"/>
              <a:pathLst>
                <a:path w="9431" h="8245" extrusionOk="0">
                  <a:moveTo>
                    <a:pt x="1" y="1"/>
                  </a:moveTo>
                  <a:lnTo>
                    <a:pt x="15" y="210"/>
                  </a:lnTo>
                  <a:lnTo>
                    <a:pt x="9402" y="8245"/>
                  </a:lnTo>
                  <a:cubicBezTo>
                    <a:pt x="9416" y="8203"/>
                    <a:pt x="9416" y="8147"/>
                    <a:pt x="9430" y="807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694;p52"/>
            <p:cNvSpPr/>
            <p:nvPr/>
          </p:nvSpPr>
          <p:spPr>
            <a:xfrm>
              <a:off x="1381805" y="2776831"/>
              <a:ext cx="790880" cy="689039"/>
            </a:xfrm>
            <a:custGeom>
              <a:avLst/>
              <a:gdLst/>
              <a:ahLst/>
              <a:cxnLst/>
              <a:rect l="l" t="t" r="r" b="b"/>
              <a:pathLst>
                <a:path w="9319" h="8119" extrusionOk="0">
                  <a:moveTo>
                    <a:pt x="1" y="0"/>
                  </a:moveTo>
                  <a:lnTo>
                    <a:pt x="15" y="195"/>
                  </a:lnTo>
                  <a:lnTo>
                    <a:pt x="9263" y="8118"/>
                  </a:lnTo>
                  <a:cubicBezTo>
                    <a:pt x="9291" y="8076"/>
                    <a:pt x="9305" y="8021"/>
                    <a:pt x="9319" y="79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95;p52"/>
            <p:cNvSpPr/>
            <p:nvPr/>
          </p:nvSpPr>
          <p:spPr>
            <a:xfrm>
              <a:off x="1368821" y="1988410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13879" y="0"/>
                  </a:moveTo>
                  <a:lnTo>
                    <a:pt x="0" y="6751"/>
                  </a:lnTo>
                  <a:lnTo>
                    <a:pt x="9360" y="14786"/>
                  </a:lnTo>
                  <a:lnTo>
                    <a:pt x="22346" y="5064"/>
                  </a:lnTo>
                  <a:lnTo>
                    <a:pt x="13879" y="0"/>
                  </a:lnTo>
                  <a:close/>
                </a:path>
              </a:pathLst>
            </a:custGeom>
            <a:solidFill>
              <a:srgbClr val="8A1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696;p52"/>
            <p:cNvSpPr/>
            <p:nvPr/>
          </p:nvSpPr>
          <p:spPr>
            <a:xfrm>
              <a:off x="1368821" y="1988410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13879" y="0"/>
                  </a:moveTo>
                  <a:lnTo>
                    <a:pt x="22234" y="5064"/>
                  </a:lnTo>
                  <a:lnTo>
                    <a:pt x="9402" y="14646"/>
                  </a:lnTo>
                  <a:lnTo>
                    <a:pt x="0" y="6751"/>
                  </a:lnTo>
                  <a:lnTo>
                    <a:pt x="9360" y="14786"/>
                  </a:lnTo>
                  <a:lnTo>
                    <a:pt x="22346" y="5064"/>
                  </a:lnTo>
                  <a:lnTo>
                    <a:pt x="13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97;p52"/>
            <p:cNvSpPr/>
            <p:nvPr/>
          </p:nvSpPr>
          <p:spPr>
            <a:xfrm>
              <a:off x="2163097" y="3236135"/>
              <a:ext cx="43961" cy="235592"/>
            </a:xfrm>
            <a:custGeom>
              <a:avLst/>
              <a:gdLst/>
              <a:ahLst/>
              <a:cxnLst/>
              <a:rect l="l" t="t" r="r" b="b"/>
              <a:pathLst>
                <a:path w="518" h="2776" extrusionOk="0">
                  <a:moveTo>
                    <a:pt x="113" y="0"/>
                  </a:moveTo>
                  <a:lnTo>
                    <a:pt x="1" y="84"/>
                  </a:lnTo>
                  <a:cubicBezTo>
                    <a:pt x="461" y="2246"/>
                    <a:pt x="1" y="2776"/>
                    <a:pt x="1" y="2776"/>
                  </a:cubicBezTo>
                  <a:cubicBezTo>
                    <a:pt x="517" y="2204"/>
                    <a:pt x="113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98;p52"/>
            <p:cNvSpPr/>
            <p:nvPr/>
          </p:nvSpPr>
          <p:spPr>
            <a:xfrm>
              <a:off x="1780768" y="2134043"/>
              <a:ext cx="987348" cy="902057"/>
            </a:xfrm>
            <a:custGeom>
              <a:avLst/>
              <a:gdLst/>
              <a:ahLst/>
              <a:cxnLst/>
              <a:rect l="l" t="t" r="r" b="b"/>
              <a:pathLst>
                <a:path w="11634" h="10629" extrusionOk="0">
                  <a:moveTo>
                    <a:pt x="9318" y="335"/>
                  </a:moveTo>
                  <a:lnTo>
                    <a:pt x="11285" y="1451"/>
                  </a:lnTo>
                  <a:lnTo>
                    <a:pt x="11090" y="3445"/>
                  </a:lnTo>
                  <a:lnTo>
                    <a:pt x="8942" y="4310"/>
                  </a:lnTo>
                  <a:lnTo>
                    <a:pt x="6989" y="3180"/>
                  </a:lnTo>
                  <a:lnTo>
                    <a:pt x="7170" y="1200"/>
                  </a:lnTo>
                  <a:lnTo>
                    <a:pt x="9318" y="335"/>
                  </a:lnTo>
                  <a:close/>
                  <a:moveTo>
                    <a:pt x="6794" y="3404"/>
                  </a:moveTo>
                  <a:lnTo>
                    <a:pt x="8816" y="4561"/>
                  </a:lnTo>
                  <a:lnTo>
                    <a:pt x="8467" y="6626"/>
                  </a:lnTo>
                  <a:lnTo>
                    <a:pt x="6277" y="7463"/>
                  </a:lnTo>
                  <a:lnTo>
                    <a:pt x="4297" y="6319"/>
                  </a:lnTo>
                  <a:lnTo>
                    <a:pt x="2065" y="7211"/>
                  </a:lnTo>
                  <a:lnTo>
                    <a:pt x="461" y="6068"/>
                  </a:lnTo>
                  <a:lnTo>
                    <a:pt x="2344" y="5189"/>
                  </a:lnTo>
                  <a:lnTo>
                    <a:pt x="4297" y="6319"/>
                  </a:lnTo>
                  <a:lnTo>
                    <a:pt x="6612" y="5384"/>
                  </a:lnTo>
                  <a:lnTo>
                    <a:pt x="6794" y="3404"/>
                  </a:lnTo>
                  <a:close/>
                  <a:moveTo>
                    <a:pt x="9360" y="0"/>
                  </a:moveTo>
                  <a:lnTo>
                    <a:pt x="6849" y="1004"/>
                  </a:lnTo>
                  <a:lnTo>
                    <a:pt x="6654" y="3152"/>
                  </a:lnTo>
                  <a:lnTo>
                    <a:pt x="4701" y="2023"/>
                  </a:lnTo>
                  <a:lnTo>
                    <a:pt x="2372" y="2957"/>
                  </a:lnTo>
                  <a:lnTo>
                    <a:pt x="2190" y="4994"/>
                  </a:lnTo>
                  <a:lnTo>
                    <a:pt x="1" y="6026"/>
                  </a:lnTo>
                  <a:lnTo>
                    <a:pt x="1967" y="7365"/>
                  </a:lnTo>
                  <a:lnTo>
                    <a:pt x="1772" y="9401"/>
                  </a:lnTo>
                  <a:lnTo>
                    <a:pt x="3892" y="10629"/>
                  </a:lnTo>
                  <a:lnTo>
                    <a:pt x="6208" y="9694"/>
                  </a:lnTo>
                  <a:lnTo>
                    <a:pt x="6403" y="7630"/>
                  </a:lnTo>
                  <a:lnTo>
                    <a:pt x="8621" y="6821"/>
                  </a:lnTo>
                  <a:lnTo>
                    <a:pt x="9095" y="4547"/>
                  </a:lnTo>
                  <a:lnTo>
                    <a:pt x="11410" y="3627"/>
                  </a:lnTo>
                  <a:lnTo>
                    <a:pt x="11634" y="1311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6C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699;p52"/>
            <p:cNvSpPr/>
            <p:nvPr/>
          </p:nvSpPr>
          <p:spPr>
            <a:xfrm>
              <a:off x="1368821" y="2158824"/>
              <a:ext cx="1999478" cy="1053715"/>
            </a:xfrm>
            <a:custGeom>
              <a:avLst/>
              <a:gdLst/>
              <a:ahLst/>
              <a:cxnLst/>
              <a:rect l="l" t="t" r="r" b="b"/>
              <a:pathLst>
                <a:path w="23560" h="12416" extrusionOk="0">
                  <a:moveTo>
                    <a:pt x="22346" y="1"/>
                  </a:moveTo>
                  <a:lnTo>
                    <a:pt x="0" y="1703"/>
                  </a:lnTo>
                  <a:lnTo>
                    <a:pt x="182" y="4646"/>
                  </a:lnTo>
                  <a:lnTo>
                    <a:pt x="9360" y="12415"/>
                  </a:lnTo>
                  <a:lnTo>
                    <a:pt x="22486" y="2275"/>
                  </a:lnTo>
                  <a:cubicBezTo>
                    <a:pt x="23560" y="1270"/>
                    <a:pt x="22346" y="1"/>
                    <a:pt x="22346" y="1"/>
                  </a:cubicBezTo>
                  <a:close/>
                </a:path>
              </a:pathLst>
            </a:custGeom>
            <a:solidFill>
              <a:srgbClr val="026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00;p52"/>
            <p:cNvSpPr/>
            <p:nvPr/>
          </p:nvSpPr>
          <p:spPr>
            <a:xfrm>
              <a:off x="1368821" y="2303269"/>
              <a:ext cx="810994" cy="909270"/>
            </a:xfrm>
            <a:custGeom>
              <a:avLst/>
              <a:gdLst/>
              <a:ahLst/>
              <a:cxnLst/>
              <a:rect l="l" t="t" r="r" b="b"/>
              <a:pathLst>
                <a:path w="9556" h="10714" extrusionOk="0">
                  <a:moveTo>
                    <a:pt x="0" y="1"/>
                  </a:moveTo>
                  <a:lnTo>
                    <a:pt x="0" y="126"/>
                  </a:lnTo>
                  <a:lnTo>
                    <a:pt x="14" y="335"/>
                  </a:lnTo>
                  <a:lnTo>
                    <a:pt x="28" y="600"/>
                  </a:lnTo>
                  <a:lnTo>
                    <a:pt x="42" y="810"/>
                  </a:lnTo>
                  <a:lnTo>
                    <a:pt x="56" y="1089"/>
                  </a:lnTo>
                  <a:lnTo>
                    <a:pt x="70" y="1298"/>
                  </a:lnTo>
                  <a:lnTo>
                    <a:pt x="84" y="1563"/>
                  </a:lnTo>
                  <a:lnTo>
                    <a:pt x="98" y="1772"/>
                  </a:lnTo>
                  <a:lnTo>
                    <a:pt x="112" y="2051"/>
                  </a:lnTo>
                  <a:lnTo>
                    <a:pt x="126" y="2246"/>
                  </a:lnTo>
                  <a:lnTo>
                    <a:pt x="154" y="2525"/>
                  </a:lnTo>
                  <a:lnTo>
                    <a:pt x="154" y="2735"/>
                  </a:lnTo>
                  <a:lnTo>
                    <a:pt x="154" y="2818"/>
                  </a:lnTo>
                  <a:lnTo>
                    <a:pt x="9346" y="10713"/>
                  </a:lnTo>
                  <a:cubicBezTo>
                    <a:pt x="9374" y="10699"/>
                    <a:pt x="9388" y="10671"/>
                    <a:pt x="9402" y="10643"/>
                  </a:cubicBezTo>
                  <a:cubicBezTo>
                    <a:pt x="9430" y="10602"/>
                    <a:pt x="9444" y="10560"/>
                    <a:pt x="9458" y="10504"/>
                  </a:cubicBezTo>
                  <a:cubicBezTo>
                    <a:pt x="9485" y="10434"/>
                    <a:pt x="9499" y="10365"/>
                    <a:pt x="9513" y="10295"/>
                  </a:cubicBezTo>
                  <a:cubicBezTo>
                    <a:pt x="9513" y="10239"/>
                    <a:pt x="9527" y="10183"/>
                    <a:pt x="9541" y="10113"/>
                  </a:cubicBezTo>
                  <a:cubicBezTo>
                    <a:pt x="9541" y="10058"/>
                    <a:pt x="9555" y="9960"/>
                    <a:pt x="9555" y="9876"/>
                  </a:cubicBezTo>
                  <a:lnTo>
                    <a:pt x="9555" y="9681"/>
                  </a:lnTo>
                  <a:cubicBezTo>
                    <a:pt x="9555" y="9611"/>
                    <a:pt x="9555" y="9500"/>
                    <a:pt x="9541" y="9402"/>
                  </a:cubicBezTo>
                  <a:cubicBezTo>
                    <a:pt x="9541" y="9332"/>
                    <a:pt x="9527" y="9263"/>
                    <a:pt x="9527" y="9193"/>
                  </a:cubicBezTo>
                  <a:cubicBezTo>
                    <a:pt x="9513" y="9123"/>
                    <a:pt x="9499" y="9012"/>
                    <a:pt x="9485" y="8900"/>
                  </a:cubicBezTo>
                  <a:cubicBezTo>
                    <a:pt x="9485" y="8830"/>
                    <a:pt x="9472" y="8760"/>
                    <a:pt x="9458" y="8691"/>
                  </a:cubicBezTo>
                  <a:cubicBezTo>
                    <a:pt x="9444" y="8607"/>
                    <a:pt x="9430" y="8481"/>
                    <a:pt x="9416" y="8384"/>
                  </a:cubicBezTo>
                  <a:cubicBezTo>
                    <a:pt x="9402" y="8300"/>
                    <a:pt x="9388" y="8230"/>
                    <a:pt x="9374" y="8147"/>
                  </a:cubicBezTo>
                  <a:cubicBezTo>
                    <a:pt x="9374" y="8105"/>
                    <a:pt x="9346" y="8063"/>
                    <a:pt x="9346" y="80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01;p52"/>
            <p:cNvSpPr/>
            <p:nvPr/>
          </p:nvSpPr>
          <p:spPr>
            <a:xfrm>
              <a:off x="1370009" y="2313963"/>
              <a:ext cx="799112" cy="700836"/>
            </a:xfrm>
            <a:custGeom>
              <a:avLst/>
              <a:gdLst/>
              <a:ahLst/>
              <a:cxnLst/>
              <a:rect l="l" t="t" r="r" b="b"/>
              <a:pathLst>
                <a:path w="9416" h="8258" extrusionOk="0">
                  <a:moveTo>
                    <a:pt x="0" y="0"/>
                  </a:moveTo>
                  <a:lnTo>
                    <a:pt x="0" y="209"/>
                  </a:lnTo>
                  <a:lnTo>
                    <a:pt x="9416" y="8258"/>
                  </a:lnTo>
                  <a:cubicBezTo>
                    <a:pt x="9402" y="8174"/>
                    <a:pt x="9388" y="8104"/>
                    <a:pt x="9374" y="8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02;p52"/>
            <p:cNvSpPr/>
            <p:nvPr/>
          </p:nvSpPr>
          <p:spPr>
            <a:xfrm>
              <a:off x="1372385" y="2354190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0" y="0"/>
                  </a:moveTo>
                  <a:lnTo>
                    <a:pt x="14" y="210"/>
                  </a:lnTo>
                  <a:lnTo>
                    <a:pt x="9457" y="8300"/>
                  </a:lnTo>
                  <a:cubicBezTo>
                    <a:pt x="9457" y="8230"/>
                    <a:pt x="9443" y="8160"/>
                    <a:pt x="9430" y="80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03;p52"/>
            <p:cNvSpPr/>
            <p:nvPr/>
          </p:nvSpPr>
          <p:spPr>
            <a:xfrm>
              <a:off x="1374761" y="2395605"/>
              <a:ext cx="805053" cy="705673"/>
            </a:xfrm>
            <a:custGeom>
              <a:avLst/>
              <a:gdLst/>
              <a:ahLst/>
              <a:cxnLst/>
              <a:rect l="l" t="t" r="r" b="b"/>
              <a:pathLst>
                <a:path w="9486" h="8315" extrusionOk="0">
                  <a:moveTo>
                    <a:pt x="0" y="1"/>
                  </a:moveTo>
                  <a:lnTo>
                    <a:pt x="14" y="210"/>
                  </a:lnTo>
                  <a:lnTo>
                    <a:pt x="9485" y="8314"/>
                  </a:lnTo>
                  <a:cubicBezTo>
                    <a:pt x="9485" y="8244"/>
                    <a:pt x="9471" y="8175"/>
                    <a:pt x="9471" y="810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04;p52"/>
            <p:cNvSpPr/>
            <p:nvPr/>
          </p:nvSpPr>
          <p:spPr>
            <a:xfrm>
              <a:off x="1377138" y="2435833"/>
              <a:ext cx="803865" cy="705673"/>
            </a:xfrm>
            <a:custGeom>
              <a:avLst/>
              <a:gdLst/>
              <a:ahLst/>
              <a:cxnLst/>
              <a:rect l="l" t="t" r="r" b="b"/>
              <a:pathLst>
                <a:path w="9472" h="8315" extrusionOk="0">
                  <a:moveTo>
                    <a:pt x="0" y="1"/>
                  </a:moveTo>
                  <a:lnTo>
                    <a:pt x="14" y="210"/>
                  </a:lnTo>
                  <a:lnTo>
                    <a:pt x="9471" y="8314"/>
                  </a:lnTo>
                  <a:lnTo>
                    <a:pt x="9471" y="8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05;p52"/>
            <p:cNvSpPr/>
            <p:nvPr/>
          </p:nvSpPr>
          <p:spPr>
            <a:xfrm>
              <a:off x="1379429" y="2477333"/>
              <a:ext cx="800385" cy="699648"/>
            </a:xfrm>
            <a:custGeom>
              <a:avLst/>
              <a:gdLst/>
              <a:ahLst/>
              <a:cxnLst/>
              <a:rect l="l" t="t" r="r" b="b"/>
              <a:pathLst>
                <a:path w="9431" h="8244" extrusionOk="0">
                  <a:moveTo>
                    <a:pt x="1" y="0"/>
                  </a:moveTo>
                  <a:lnTo>
                    <a:pt x="15" y="195"/>
                  </a:lnTo>
                  <a:lnTo>
                    <a:pt x="9402" y="8244"/>
                  </a:lnTo>
                  <a:cubicBezTo>
                    <a:pt x="9402" y="8188"/>
                    <a:pt x="9416" y="8132"/>
                    <a:pt x="9430" y="806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06;p52"/>
            <p:cNvSpPr/>
            <p:nvPr/>
          </p:nvSpPr>
          <p:spPr>
            <a:xfrm>
              <a:off x="1381805" y="2517560"/>
              <a:ext cx="790880" cy="689039"/>
            </a:xfrm>
            <a:custGeom>
              <a:avLst/>
              <a:gdLst/>
              <a:ahLst/>
              <a:cxnLst/>
              <a:rect l="l" t="t" r="r" b="b"/>
              <a:pathLst>
                <a:path w="9319" h="8119" extrusionOk="0">
                  <a:moveTo>
                    <a:pt x="1" y="0"/>
                  </a:moveTo>
                  <a:lnTo>
                    <a:pt x="15" y="210"/>
                  </a:lnTo>
                  <a:lnTo>
                    <a:pt x="9263" y="8118"/>
                  </a:lnTo>
                  <a:cubicBezTo>
                    <a:pt x="9277" y="8077"/>
                    <a:pt x="9305" y="8035"/>
                    <a:pt x="9319" y="79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07;p52"/>
            <p:cNvSpPr/>
            <p:nvPr/>
          </p:nvSpPr>
          <p:spPr>
            <a:xfrm>
              <a:off x="1368821" y="1730328"/>
              <a:ext cx="1896534" cy="1253748"/>
            </a:xfrm>
            <a:custGeom>
              <a:avLst/>
              <a:gdLst/>
              <a:ahLst/>
              <a:cxnLst/>
              <a:rect l="l" t="t" r="r" b="b"/>
              <a:pathLst>
                <a:path w="22347" h="14773" extrusionOk="0">
                  <a:moveTo>
                    <a:pt x="13879" y="1"/>
                  </a:moveTo>
                  <a:lnTo>
                    <a:pt x="0" y="6752"/>
                  </a:lnTo>
                  <a:lnTo>
                    <a:pt x="9360" y="14772"/>
                  </a:lnTo>
                  <a:lnTo>
                    <a:pt x="22346" y="5050"/>
                  </a:lnTo>
                  <a:lnTo>
                    <a:pt x="13879" y="1"/>
                  </a:ln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08;p52"/>
            <p:cNvSpPr/>
            <p:nvPr/>
          </p:nvSpPr>
          <p:spPr>
            <a:xfrm>
              <a:off x="1368821" y="1730328"/>
              <a:ext cx="1896534" cy="1253748"/>
            </a:xfrm>
            <a:custGeom>
              <a:avLst/>
              <a:gdLst/>
              <a:ahLst/>
              <a:cxnLst/>
              <a:rect l="l" t="t" r="r" b="b"/>
              <a:pathLst>
                <a:path w="22347" h="14773" extrusionOk="0">
                  <a:moveTo>
                    <a:pt x="13879" y="1"/>
                  </a:moveTo>
                  <a:lnTo>
                    <a:pt x="22234" y="5050"/>
                  </a:lnTo>
                  <a:lnTo>
                    <a:pt x="9402" y="14633"/>
                  </a:lnTo>
                  <a:lnTo>
                    <a:pt x="0" y="6752"/>
                  </a:lnTo>
                  <a:lnTo>
                    <a:pt x="0" y="6752"/>
                  </a:lnTo>
                  <a:lnTo>
                    <a:pt x="9360" y="14772"/>
                  </a:lnTo>
                  <a:lnTo>
                    <a:pt x="22346" y="5050"/>
                  </a:lnTo>
                  <a:lnTo>
                    <a:pt x="13879" y="1"/>
                  </a:lnTo>
                  <a:close/>
                </a:path>
              </a:pathLst>
            </a:custGeom>
            <a:solidFill>
              <a:srgbClr val="0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09;p52"/>
            <p:cNvSpPr/>
            <p:nvPr/>
          </p:nvSpPr>
          <p:spPr>
            <a:xfrm>
              <a:off x="2163097" y="2976864"/>
              <a:ext cx="43961" cy="235677"/>
            </a:xfrm>
            <a:custGeom>
              <a:avLst/>
              <a:gdLst/>
              <a:ahLst/>
              <a:cxnLst/>
              <a:rect l="l" t="t" r="r" b="b"/>
              <a:pathLst>
                <a:path w="518" h="2777" extrusionOk="0">
                  <a:moveTo>
                    <a:pt x="113" y="0"/>
                  </a:moveTo>
                  <a:lnTo>
                    <a:pt x="1" y="84"/>
                  </a:lnTo>
                  <a:cubicBezTo>
                    <a:pt x="461" y="2246"/>
                    <a:pt x="1" y="2776"/>
                    <a:pt x="1" y="2776"/>
                  </a:cubicBezTo>
                  <a:cubicBezTo>
                    <a:pt x="517" y="2204"/>
                    <a:pt x="113" y="1"/>
                    <a:pt x="113" y="0"/>
                  </a:cubicBezTo>
                  <a:close/>
                </a:path>
              </a:pathLst>
            </a:custGeom>
            <a:solidFill>
              <a:srgbClr val="05F3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10;p52"/>
            <p:cNvSpPr/>
            <p:nvPr/>
          </p:nvSpPr>
          <p:spPr>
            <a:xfrm>
              <a:off x="1819807" y="1903203"/>
              <a:ext cx="918691" cy="606124"/>
            </a:xfrm>
            <a:custGeom>
              <a:avLst/>
              <a:gdLst/>
              <a:ahLst/>
              <a:cxnLst/>
              <a:rect l="l" t="t" r="r" b="b"/>
              <a:pathLst>
                <a:path w="10825" h="7142" extrusionOk="0">
                  <a:moveTo>
                    <a:pt x="8858" y="0"/>
                  </a:moveTo>
                  <a:lnTo>
                    <a:pt x="6710" y="865"/>
                  </a:lnTo>
                  <a:lnTo>
                    <a:pt x="6529" y="2846"/>
                  </a:lnTo>
                  <a:lnTo>
                    <a:pt x="8482" y="3975"/>
                  </a:lnTo>
                  <a:lnTo>
                    <a:pt x="10630" y="3111"/>
                  </a:lnTo>
                  <a:lnTo>
                    <a:pt x="10825" y="1130"/>
                  </a:lnTo>
                  <a:lnTo>
                    <a:pt x="8858" y="0"/>
                  </a:lnTo>
                  <a:close/>
                  <a:moveTo>
                    <a:pt x="1898" y="4868"/>
                  </a:moveTo>
                  <a:lnTo>
                    <a:pt x="1" y="5733"/>
                  </a:lnTo>
                  <a:lnTo>
                    <a:pt x="1605" y="6891"/>
                  </a:lnTo>
                  <a:lnTo>
                    <a:pt x="3837" y="5998"/>
                  </a:lnTo>
                  <a:lnTo>
                    <a:pt x="1898" y="4868"/>
                  </a:lnTo>
                  <a:close/>
                  <a:moveTo>
                    <a:pt x="6334" y="3083"/>
                  </a:moveTo>
                  <a:lnTo>
                    <a:pt x="6152" y="5063"/>
                  </a:lnTo>
                  <a:lnTo>
                    <a:pt x="3837" y="5998"/>
                  </a:lnTo>
                  <a:lnTo>
                    <a:pt x="5817" y="7142"/>
                  </a:lnTo>
                  <a:lnTo>
                    <a:pt x="8007" y="6305"/>
                  </a:lnTo>
                  <a:lnTo>
                    <a:pt x="8356" y="4240"/>
                  </a:lnTo>
                  <a:lnTo>
                    <a:pt x="6334" y="3083"/>
                  </a:lnTo>
                  <a:close/>
                </a:path>
              </a:pathLst>
            </a:custGeom>
            <a:solidFill>
              <a:srgbClr val="B6C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11;p52"/>
            <p:cNvSpPr/>
            <p:nvPr/>
          </p:nvSpPr>
          <p:spPr>
            <a:xfrm>
              <a:off x="1501384" y="2239364"/>
              <a:ext cx="1720094" cy="1093857"/>
            </a:xfrm>
            <a:custGeom>
              <a:avLst/>
              <a:gdLst/>
              <a:ahLst/>
              <a:cxnLst/>
              <a:rect l="l" t="t" r="r" b="b"/>
              <a:pathLst>
                <a:path w="20268" h="12889" extrusionOk="0">
                  <a:moveTo>
                    <a:pt x="1" y="0"/>
                  </a:moveTo>
                  <a:lnTo>
                    <a:pt x="9318" y="7854"/>
                  </a:lnTo>
                  <a:lnTo>
                    <a:pt x="9904" y="12889"/>
                  </a:lnTo>
                  <a:lnTo>
                    <a:pt x="20268" y="4882"/>
                  </a:lnTo>
                  <a:lnTo>
                    <a:pt x="20268" y="29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12;p52"/>
            <p:cNvSpPr/>
            <p:nvPr/>
          </p:nvSpPr>
          <p:spPr>
            <a:xfrm>
              <a:off x="1358127" y="2006148"/>
              <a:ext cx="1999563" cy="1052442"/>
            </a:xfrm>
            <a:custGeom>
              <a:avLst/>
              <a:gdLst/>
              <a:ahLst/>
              <a:cxnLst/>
              <a:rect l="l" t="t" r="r" b="b"/>
              <a:pathLst>
                <a:path w="23561" h="12401" extrusionOk="0">
                  <a:moveTo>
                    <a:pt x="1214" y="1"/>
                  </a:moveTo>
                  <a:cubicBezTo>
                    <a:pt x="1214" y="1"/>
                    <a:pt x="1" y="1256"/>
                    <a:pt x="1075" y="2260"/>
                  </a:cubicBezTo>
                  <a:lnTo>
                    <a:pt x="12206" y="10853"/>
                  </a:lnTo>
                  <a:lnTo>
                    <a:pt x="14215" y="12401"/>
                  </a:lnTo>
                  <a:lnTo>
                    <a:pt x="14284" y="12345"/>
                  </a:lnTo>
                  <a:lnTo>
                    <a:pt x="23393" y="4645"/>
                  </a:lnTo>
                  <a:lnTo>
                    <a:pt x="23393" y="4520"/>
                  </a:lnTo>
                  <a:lnTo>
                    <a:pt x="23393" y="4422"/>
                  </a:lnTo>
                  <a:lnTo>
                    <a:pt x="23393" y="4213"/>
                  </a:lnTo>
                  <a:lnTo>
                    <a:pt x="23421" y="3948"/>
                  </a:lnTo>
                  <a:lnTo>
                    <a:pt x="23448" y="3725"/>
                  </a:lnTo>
                  <a:lnTo>
                    <a:pt x="23462" y="3460"/>
                  </a:lnTo>
                  <a:lnTo>
                    <a:pt x="23476" y="3251"/>
                  </a:lnTo>
                  <a:lnTo>
                    <a:pt x="23490" y="2972"/>
                  </a:lnTo>
                  <a:lnTo>
                    <a:pt x="23504" y="2776"/>
                  </a:lnTo>
                  <a:lnTo>
                    <a:pt x="23518" y="2553"/>
                  </a:lnTo>
                  <a:lnTo>
                    <a:pt x="23518" y="2497"/>
                  </a:lnTo>
                  <a:lnTo>
                    <a:pt x="23518" y="2414"/>
                  </a:lnTo>
                  <a:lnTo>
                    <a:pt x="23518" y="2288"/>
                  </a:lnTo>
                  <a:lnTo>
                    <a:pt x="23546" y="2009"/>
                  </a:lnTo>
                  <a:lnTo>
                    <a:pt x="23546" y="1814"/>
                  </a:lnTo>
                  <a:lnTo>
                    <a:pt x="23560" y="1688"/>
                  </a:lnTo>
                  <a:lnTo>
                    <a:pt x="16474" y="1172"/>
                  </a:lnTo>
                  <a:lnTo>
                    <a:pt x="11969" y="824"/>
                  </a:lnTo>
                  <a:lnTo>
                    <a:pt x="10755" y="726"/>
                  </a:lnTo>
                  <a:lnTo>
                    <a:pt x="10225" y="684"/>
                  </a:lnTo>
                  <a:lnTo>
                    <a:pt x="8802" y="572"/>
                  </a:lnTo>
                  <a:lnTo>
                    <a:pt x="7840" y="503"/>
                  </a:lnTo>
                  <a:lnTo>
                    <a:pt x="1340" y="15"/>
                  </a:lnTo>
                  <a:lnTo>
                    <a:pt x="1214" y="1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713;p52"/>
            <p:cNvSpPr/>
            <p:nvPr/>
          </p:nvSpPr>
          <p:spPr>
            <a:xfrm>
              <a:off x="2545511" y="2149404"/>
              <a:ext cx="812182" cy="909186"/>
            </a:xfrm>
            <a:custGeom>
              <a:avLst/>
              <a:gdLst/>
              <a:ahLst/>
              <a:cxnLst/>
              <a:rect l="l" t="t" r="r" b="b"/>
              <a:pathLst>
                <a:path w="9570" h="10713" extrusionOk="0">
                  <a:moveTo>
                    <a:pt x="9569" y="0"/>
                  </a:moveTo>
                  <a:lnTo>
                    <a:pt x="210" y="8035"/>
                  </a:lnTo>
                  <a:cubicBezTo>
                    <a:pt x="210" y="8077"/>
                    <a:pt x="196" y="8118"/>
                    <a:pt x="196" y="8160"/>
                  </a:cubicBezTo>
                  <a:cubicBezTo>
                    <a:pt x="182" y="8230"/>
                    <a:pt x="168" y="8314"/>
                    <a:pt x="154" y="8383"/>
                  </a:cubicBezTo>
                  <a:cubicBezTo>
                    <a:pt x="126" y="8495"/>
                    <a:pt x="112" y="8607"/>
                    <a:pt x="98" y="8690"/>
                  </a:cubicBezTo>
                  <a:cubicBezTo>
                    <a:pt x="84" y="8760"/>
                    <a:pt x="84" y="8844"/>
                    <a:pt x="70" y="8914"/>
                  </a:cubicBezTo>
                  <a:cubicBezTo>
                    <a:pt x="56" y="9011"/>
                    <a:pt x="42" y="9123"/>
                    <a:pt x="42" y="9193"/>
                  </a:cubicBezTo>
                  <a:cubicBezTo>
                    <a:pt x="28" y="9276"/>
                    <a:pt x="14" y="9346"/>
                    <a:pt x="14" y="9402"/>
                  </a:cubicBezTo>
                  <a:cubicBezTo>
                    <a:pt x="0" y="9499"/>
                    <a:pt x="0" y="9611"/>
                    <a:pt x="0" y="9681"/>
                  </a:cubicBezTo>
                  <a:lnTo>
                    <a:pt x="0" y="9876"/>
                  </a:lnTo>
                  <a:cubicBezTo>
                    <a:pt x="14" y="9974"/>
                    <a:pt x="14" y="10057"/>
                    <a:pt x="14" y="10127"/>
                  </a:cubicBezTo>
                  <a:cubicBezTo>
                    <a:pt x="28" y="10183"/>
                    <a:pt x="42" y="10239"/>
                    <a:pt x="42" y="10294"/>
                  </a:cubicBezTo>
                  <a:cubicBezTo>
                    <a:pt x="56" y="10364"/>
                    <a:pt x="70" y="10448"/>
                    <a:pt x="98" y="10518"/>
                  </a:cubicBezTo>
                  <a:cubicBezTo>
                    <a:pt x="112" y="10559"/>
                    <a:pt x="140" y="10601"/>
                    <a:pt x="154" y="10657"/>
                  </a:cubicBezTo>
                  <a:cubicBezTo>
                    <a:pt x="168" y="10671"/>
                    <a:pt x="196" y="10699"/>
                    <a:pt x="210" y="10713"/>
                  </a:cubicBezTo>
                  <a:lnTo>
                    <a:pt x="9402" y="2818"/>
                  </a:lnTo>
                  <a:lnTo>
                    <a:pt x="9402" y="2734"/>
                  </a:lnTo>
                  <a:lnTo>
                    <a:pt x="9416" y="2525"/>
                  </a:lnTo>
                  <a:lnTo>
                    <a:pt x="9430" y="2260"/>
                  </a:lnTo>
                  <a:lnTo>
                    <a:pt x="9444" y="2051"/>
                  </a:lnTo>
                  <a:lnTo>
                    <a:pt x="9457" y="1772"/>
                  </a:lnTo>
                  <a:lnTo>
                    <a:pt x="9471" y="1563"/>
                  </a:lnTo>
                  <a:lnTo>
                    <a:pt x="9485" y="1298"/>
                  </a:lnTo>
                  <a:lnTo>
                    <a:pt x="9499" y="1088"/>
                  </a:lnTo>
                  <a:lnTo>
                    <a:pt x="9513" y="809"/>
                  </a:lnTo>
                  <a:lnTo>
                    <a:pt x="9527" y="600"/>
                  </a:lnTo>
                  <a:lnTo>
                    <a:pt x="9555" y="335"/>
                  </a:lnTo>
                  <a:lnTo>
                    <a:pt x="9555" y="126"/>
                  </a:lnTo>
                  <a:lnTo>
                    <a:pt x="95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714;p52"/>
            <p:cNvSpPr/>
            <p:nvPr/>
          </p:nvSpPr>
          <p:spPr>
            <a:xfrm>
              <a:off x="2558496" y="2160013"/>
              <a:ext cx="798009" cy="700921"/>
            </a:xfrm>
            <a:custGeom>
              <a:avLst/>
              <a:gdLst/>
              <a:ahLst/>
              <a:cxnLst/>
              <a:rect l="l" t="t" r="r" b="b"/>
              <a:pathLst>
                <a:path w="9403" h="8259" extrusionOk="0">
                  <a:moveTo>
                    <a:pt x="9402" y="1"/>
                  </a:moveTo>
                  <a:lnTo>
                    <a:pt x="29" y="8035"/>
                  </a:lnTo>
                  <a:cubicBezTo>
                    <a:pt x="15" y="8119"/>
                    <a:pt x="1" y="8189"/>
                    <a:pt x="1" y="8258"/>
                  </a:cubicBezTo>
                  <a:lnTo>
                    <a:pt x="9402" y="210"/>
                  </a:lnTo>
                  <a:lnTo>
                    <a:pt x="9402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715;p52"/>
            <p:cNvSpPr/>
            <p:nvPr/>
          </p:nvSpPr>
          <p:spPr>
            <a:xfrm>
              <a:off x="2551452" y="2201513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9457" y="0"/>
                  </a:moveTo>
                  <a:lnTo>
                    <a:pt x="28" y="8076"/>
                  </a:lnTo>
                  <a:cubicBezTo>
                    <a:pt x="14" y="8146"/>
                    <a:pt x="0" y="8230"/>
                    <a:pt x="0" y="8300"/>
                  </a:cubicBezTo>
                  <a:lnTo>
                    <a:pt x="9443" y="195"/>
                  </a:lnTo>
                  <a:lnTo>
                    <a:pt x="9457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716;p52"/>
            <p:cNvSpPr/>
            <p:nvPr/>
          </p:nvSpPr>
          <p:spPr>
            <a:xfrm>
              <a:off x="2546699" y="2241740"/>
              <a:ext cx="805053" cy="705588"/>
            </a:xfrm>
            <a:custGeom>
              <a:avLst/>
              <a:gdLst/>
              <a:ahLst/>
              <a:cxnLst/>
              <a:rect l="l" t="t" r="r" b="b"/>
              <a:pathLst>
                <a:path w="9486" h="8314" extrusionOk="0">
                  <a:moveTo>
                    <a:pt x="9485" y="0"/>
                  </a:moveTo>
                  <a:lnTo>
                    <a:pt x="14" y="8105"/>
                  </a:lnTo>
                  <a:cubicBezTo>
                    <a:pt x="0" y="8174"/>
                    <a:pt x="0" y="8258"/>
                    <a:pt x="0" y="8314"/>
                  </a:cubicBezTo>
                  <a:lnTo>
                    <a:pt x="9471" y="210"/>
                  </a:lnTo>
                  <a:lnTo>
                    <a:pt x="9485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717;p52"/>
            <p:cNvSpPr/>
            <p:nvPr/>
          </p:nvSpPr>
          <p:spPr>
            <a:xfrm>
              <a:off x="2546699" y="2283156"/>
              <a:ext cx="802677" cy="704400"/>
            </a:xfrm>
            <a:custGeom>
              <a:avLst/>
              <a:gdLst/>
              <a:ahLst/>
              <a:cxnLst/>
              <a:rect l="l" t="t" r="r" b="b"/>
              <a:pathLst>
                <a:path w="9458" h="8300" extrusionOk="0">
                  <a:moveTo>
                    <a:pt x="9457" y="1"/>
                  </a:moveTo>
                  <a:lnTo>
                    <a:pt x="0" y="8105"/>
                  </a:lnTo>
                  <a:lnTo>
                    <a:pt x="0" y="8300"/>
                  </a:lnTo>
                  <a:lnTo>
                    <a:pt x="9443" y="196"/>
                  </a:lnTo>
                  <a:lnTo>
                    <a:pt x="9457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718;p52"/>
            <p:cNvSpPr/>
            <p:nvPr/>
          </p:nvSpPr>
          <p:spPr>
            <a:xfrm>
              <a:off x="2546699" y="2323383"/>
              <a:ext cx="800301" cy="699733"/>
            </a:xfrm>
            <a:custGeom>
              <a:avLst/>
              <a:gdLst/>
              <a:ahLst/>
              <a:cxnLst/>
              <a:rect l="l" t="t" r="r" b="b"/>
              <a:pathLst>
                <a:path w="9430" h="8245" extrusionOk="0">
                  <a:moveTo>
                    <a:pt x="9430" y="1"/>
                  </a:moveTo>
                  <a:lnTo>
                    <a:pt x="0" y="8077"/>
                  </a:lnTo>
                  <a:cubicBezTo>
                    <a:pt x="14" y="8133"/>
                    <a:pt x="28" y="8189"/>
                    <a:pt x="28" y="8244"/>
                  </a:cubicBezTo>
                  <a:lnTo>
                    <a:pt x="9416" y="210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719;p52"/>
            <p:cNvSpPr/>
            <p:nvPr/>
          </p:nvSpPr>
          <p:spPr>
            <a:xfrm>
              <a:off x="2553743" y="2363695"/>
              <a:ext cx="790880" cy="690227"/>
            </a:xfrm>
            <a:custGeom>
              <a:avLst/>
              <a:gdLst/>
              <a:ahLst/>
              <a:cxnLst/>
              <a:rect l="l" t="t" r="r" b="b"/>
              <a:pathLst>
                <a:path w="9319" h="8133" extrusionOk="0">
                  <a:moveTo>
                    <a:pt x="9319" y="0"/>
                  </a:moveTo>
                  <a:lnTo>
                    <a:pt x="1" y="7993"/>
                  </a:lnTo>
                  <a:cubicBezTo>
                    <a:pt x="15" y="8034"/>
                    <a:pt x="43" y="8076"/>
                    <a:pt x="57" y="8132"/>
                  </a:cubicBezTo>
                  <a:lnTo>
                    <a:pt x="9305" y="209"/>
                  </a:lnTo>
                  <a:lnTo>
                    <a:pt x="9319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720;p52"/>
            <p:cNvSpPr/>
            <p:nvPr/>
          </p:nvSpPr>
          <p:spPr>
            <a:xfrm>
              <a:off x="1461157" y="1576463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8467" y="0"/>
                  </a:moveTo>
                  <a:lnTo>
                    <a:pt x="0" y="5050"/>
                  </a:lnTo>
                  <a:lnTo>
                    <a:pt x="12987" y="14786"/>
                  </a:lnTo>
                  <a:lnTo>
                    <a:pt x="22346" y="6751"/>
                  </a:lnTo>
                  <a:lnTo>
                    <a:pt x="8467" y="0"/>
                  </a:ln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721;p52"/>
            <p:cNvSpPr/>
            <p:nvPr/>
          </p:nvSpPr>
          <p:spPr>
            <a:xfrm>
              <a:off x="1461157" y="1576463"/>
              <a:ext cx="1896534" cy="1254851"/>
            </a:xfrm>
            <a:custGeom>
              <a:avLst/>
              <a:gdLst/>
              <a:ahLst/>
              <a:cxnLst/>
              <a:rect l="l" t="t" r="r" b="b"/>
              <a:pathLst>
                <a:path w="22347" h="14786" extrusionOk="0">
                  <a:moveTo>
                    <a:pt x="8467" y="0"/>
                  </a:moveTo>
                  <a:lnTo>
                    <a:pt x="0" y="5050"/>
                  </a:lnTo>
                  <a:lnTo>
                    <a:pt x="12987" y="14786"/>
                  </a:lnTo>
                  <a:lnTo>
                    <a:pt x="22346" y="6751"/>
                  </a:lnTo>
                  <a:lnTo>
                    <a:pt x="22346" y="6751"/>
                  </a:lnTo>
                  <a:lnTo>
                    <a:pt x="12945" y="14646"/>
                  </a:lnTo>
                  <a:lnTo>
                    <a:pt x="112" y="5050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rgbClr val="D94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22;p52"/>
            <p:cNvSpPr/>
            <p:nvPr/>
          </p:nvSpPr>
          <p:spPr>
            <a:xfrm>
              <a:off x="2519457" y="2824187"/>
              <a:ext cx="43876" cy="234404"/>
            </a:xfrm>
            <a:custGeom>
              <a:avLst/>
              <a:gdLst/>
              <a:ahLst/>
              <a:cxnLst/>
              <a:rect l="l" t="t" r="r" b="b"/>
              <a:pathLst>
                <a:path w="517" h="2762" extrusionOk="0">
                  <a:moveTo>
                    <a:pt x="405" y="0"/>
                  </a:moveTo>
                  <a:cubicBezTo>
                    <a:pt x="405" y="0"/>
                    <a:pt x="0" y="2204"/>
                    <a:pt x="517" y="2762"/>
                  </a:cubicBezTo>
                  <a:cubicBezTo>
                    <a:pt x="517" y="2762"/>
                    <a:pt x="56" y="2246"/>
                    <a:pt x="517" y="84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rgbClr val="D94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723;p52"/>
            <p:cNvSpPr/>
            <p:nvPr/>
          </p:nvSpPr>
          <p:spPr>
            <a:xfrm>
              <a:off x="1958312" y="1723199"/>
              <a:ext cx="987348" cy="900953"/>
            </a:xfrm>
            <a:custGeom>
              <a:avLst/>
              <a:gdLst/>
              <a:ahLst/>
              <a:cxnLst/>
              <a:rect l="l" t="t" r="r" b="b"/>
              <a:pathLst>
                <a:path w="11634" h="10616" extrusionOk="0">
                  <a:moveTo>
                    <a:pt x="2316" y="308"/>
                  </a:moveTo>
                  <a:lnTo>
                    <a:pt x="4464" y="1173"/>
                  </a:lnTo>
                  <a:lnTo>
                    <a:pt x="4646" y="3153"/>
                  </a:lnTo>
                  <a:lnTo>
                    <a:pt x="2679" y="4283"/>
                  </a:lnTo>
                  <a:lnTo>
                    <a:pt x="545" y="3418"/>
                  </a:lnTo>
                  <a:lnTo>
                    <a:pt x="350" y="1438"/>
                  </a:lnTo>
                  <a:lnTo>
                    <a:pt x="2316" y="308"/>
                  </a:lnTo>
                  <a:close/>
                  <a:moveTo>
                    <a:pt x="4841" y="3390"/>
                  </a:moveTo>
                  <a:lnTo>
                    <a:pt x="5022" y="5371"/>
                  </a:lnTo>
                  <a:lnTo>
                    <a:pt x="7338" y="6306"/>
                  </a:lnTo>
                  <a:lnTo>
                    <a:pt x="9291" y="5190"/>
                  </a:lnTo>
                  <a:lnTo>
                    <a:pt x="11188" y="6041"/>
                  </a:lnTo>
                  <a:lnTo>
                    <a:pt x="9570" y="7198"/>
                  </a:lnTo>
                  <a:lnTo>
                    <a:pt x="7338" y="6306"/>
                  </a:lnTo>
                  <a:lnTo>
                    <a:pt x="5357" y="7449"/>
                  </a:lnTo>
                  <a:lnTo>
                    <a:pt x="3181" y="6613"/>
                  </a:lnTo>
                  <a:lnTo>
                    <a:pt x="2832" y="4548"/>
                  </a:lnTo>
                  <a:lnTo>
                    <a:pt x="4841" y="3390"/>
                  </a:lnTo>
                  <a:close/>
                  <a:moveTo>
                    <a:pt x="2288" y="1"/>
                  </a:moveTo>
                  <a:lnTo>
                    <a:pt x="1" y="1312"/>
                  </a:lnTo>
                  <a:lnTo>
                    <a:pt x="224" y="3614"/>
                  </a:lnTo>
                  <a:lnTo>
                    <a:pt x="2526" y="4548"/>
                  </a:lnTo>
                  <a:lnTo>
                    <a:pt x="3000" y="6808"/>
                  </a:lnTo>
                  <a:lnTo>
                    <a:pt x="5232" y="7617"/>
                  </a:lnTo>
                  <a:lnTo>
                    <a:pt x="5427" y="9681"/>
                  </a:lnTo>
                  <a:lnTo>
                    <a:pt x="7742" y="10616"/>
                  </a:lnTo>
                  <a:lnTo>
                    <a:pt x="9862" y="9402"/>
                  </a:lnTo>
                  <a:lnTo>
                    <a:pt x="9667" y="7366"/>
                  </a:lnTo>
                  <a:lnTo>
                    <a:pt x="11634" y="6013"/>
                  </a:lnTo>
                  <a:lnTo>
                    <a:pt x="9444" y="4981"/>
                  </a:lnTo>
                  <a:lnTo>
                    <a:pt x="9263" y="2944"/>
                  </a:lnTo>
                  <a:lnTo>
                    <a:pt x="6947" y="2009"/>
                  </a:lnTo>
                  <a:lnTo>
                    <a:pt x="4980" y="3139"/>
                  </a:lnTo>
                  <a:lnTo>
                    <a:pt x="4785" y="991"/>
                  </a:lnTo>
                  <a:lnTo>
                    <a:pt x="2288" y="1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724;p52"/>
            <p:cNvSpPr/>
            <p:nvPr/>
          </p:nvSpPr>
          <p:spPr>
            <a:xfrm>
              <a:off x="1358127" y="2006148"/>
              <a:ext cx="1034705" cy="921067"/>
            </a:xfrm>
            <a:custGeom>
              <a:avLst/>
              <a:gdLst/>
              <a:ahLst/>
              <a:cxnLst/>
              <a:rect l="l" t="t" r="r" b="b"/>
              <a:pathLst>
                <a:path w="12192" h="10853" extrusionOk="0">
                  <a:moveTo>
                    <a:pt x="1214" y="1"/>
                  </a:moveTo>
                  <a:cubicBezTo>
                    <a:pt x="1214" y="1"/>
                    <a:pt x="1" y="1256"/>
                    <a:pt x="1075" y="2260"/>
                  </a:cubicBezTo>
                  <a:lnTo>
                    <a:pt x="12192" y="10853"/>
                  </a:lnTo>
                  <a:cubicBezTo>
                    <a:pt x="8021" y="7184"/>
                    <a:pt x="1340" y="126"/>
                    <a:pt x="1214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725;p52"/>
            <p:cNvSpPr/>
            <p:nvPr/>
          </p:nvSpPr>
          <p:spPr>
            <a:xfrm>
              <a:off x="2647267" y="2380244"/>
              <a:ext cx="521002" cy="466517"/>
            </a:xfrm>
            <a:custGeom>
              <a:avLst/>
              <a:gdLst/>
              <a:ahLst/>
              <a:cxnLst/>
              <a:rect l="l" t="t" r="r" b="b"/>
              <a:pathLst>
                <a:path w="6139" h="5497" extrusionOk="0">
                  <a:moveTo>
                    <a:pt x="210" y="0"/>
                  </a:moveTo>
                  <a:lnTo>
                    <a:pt x="1" y="237"/>
                  </a:lnTo>
                  <a:lnTo>
                    <a:pt x="5929" y="5496"/>
                  </a:lnTo>
                  <a:lnTo>
                    <a:pt x="6138" y="5245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726;p52"/>
            <p:cNvSpPr/>
            <p:nvPr/>
          </p:nvSpPr>
          <p:spPr>
            <a:xfrm>
              <a:off x="2433061" y="2181060"/>
              <a:ext cx="428581" cy="397519"/>
            </a:xfrm>
            <a:custGeom>
              <a:avLst/>
              <a:gdLst/>
              <a:ahLst/>
              <a:cxnLst/>
              <a:rect l="l" t="t" r="r" b="b"/>
              <a:pathLst>
                <a:path w="5050" h="4684" extrusionOk="0">
                  <a:moveTo>
                    <a:pt x="2531" y="0"/>
                  </a:moveTo>
                  <a:cubicBezTo>
                    <a:pt x="1412" y="0"/>
                    <a:pt x="424" y="803"/>
                    <a:pt x="223" y="1943"/>
                  </a:cubicBezTo>
                  <a:cubicBezTo>
                    <a:pt x="0" y="3212"/>
                    <a:pt x="851" y="4426"/>
                    <a:pt x="2120" y="4649"/>
                  </a:cubicBezTo>
                  <a:cubicBezTo>
                    <a:pt x="2257" y="4673"/>
                    <a:pt x="2392" y="4684"/>
                    <a:pt x="2525" y="4684"/>
                  </a:cubicBezTo>
                  <a:cubicBezTo>
                    <a:pt x="3647" y="4684"/>
                    <a:pt x="4627" y="3873"/>
                    <a:pt x="4826" y="2738"/>
                  </a:cubicBezTo>
                  <a:cubicBezTo>
                    <a:pt x="5050" y="1469"/>
                    <a:pt x="4199" y="255"/>
                    <a:pt x="2915" y="32"/>
                  </a:cubicBezTo>
                  <a:cubicBezTo>
                    <a:pt x="2786" y="11"/>
                    <a:pt x="2658" y="0"/>
                    <a:pt x="2531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27;p52"/>
            <p:cNvSpPr/>
            <p:nvPr/>
          </p:nvSpPr>
          <p:spPr>
            <a:xfrm>
              <a:off x="2418294" y="2179532"/>
              <a:ext cx="398368" cy="398877"/>
            </a:xfrm>
            <a:custGeom>
              <a:avLst/>
              <a:gdLst/>
              <a:ahLst/>
              <a:cxnLst/>
              <a:rect l="l" t="t" r="r" b="b"/>
              <a:pathLst>
                <a:path w="4694" h="4700" extrusionOk="0">
                  <a:moveTo>
                    <a:pt x="2702" y="1"/>
                  </a:moveTo>
                  <a:cubicBezTo>
                    <a:pt x="1250" y="1"/>
                    <a:pt x="0" y="1404"/>
                    <a:pt x="439" y="2979"/>
                  </a:cubicBezTo>
                  <a:cubicBezTo>
                    <a:pt x="748" y="4095"/>
                    <a:pt x="1726" y="4699"/>
                    <a:pt x="2713" y="4699"/>
                  </a:cubicBezTo>
                  <a:cubicBezTo>
                    <a:pt x="3466" y="4699"/>
                    <a:pt x="4223" y="4349"/>
                    <a:pt x="4694" y="3607"/>
                  </a:cubicBezTo>
                  <a:lnTo>
                    <a:pt x="4694" y="3607"/>
                  </a:lnTo>
                  <a:cubicBezTo>
                    <a:pt x="4682" y="3618"/>
                    <a:pt x="4581" y="3717"/>
                    <a:pt x="4387" y="3717"/>
                  </a:cubicBezTo>
                  <a:cubicBezTo>
                    <a:pt x="4104" y="3717"/>
                    <a:pt x="3623" y="3506"/>
                    <a:pt x="2936" y="2505"/>
                  </a:cubicBezTo>
                  <a:cubicBezTo>
                    <a:pt x="1750" y="775"/>
                    <a:pt x="3759" y="259"/>
                    <a:pt x="3759" y="259"/>
                  </a:cubicBezTo>
                  <a:cubicBezTo>
                    <a:pt x="3409" y="81"/>
                    <a:pt x="3049" y="1"/>
                    <a:pt x="2702" y="1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28;p52"/>
            <p:cNvSpPr/>
            <p:nvPr/>
          </p:nvSpPr>
          <p:spPr>
            <a:xfrm>
              <a:off x="2412948" y="2180211"/>
              <a:ext cx="364676" cy="398198"/>
            </a:xfrm>
            <a:custGeom>
              <a:avLst/>
              <a:gdLst/>
              <a:ahLst/>
              <a:cxnLst/>
              <a:rect l="l" t="t" r="r" b="b"/>
              <a:pathLst>
                <a:path w="4297" h="4692" extrusionOk="0">
                  <a:moveTo>
                    <a:pt x="2762" y="0"/>
                  </a:moveTo>
                  <a:cubicBezTo>
                    <a:pt x="1130" y="0"/>
                    <a:pt x="0" y="1632"/>
                    <a:pt x="558" y="3152"/>
                  </a:cubicBezTo>
                  <a:cubicBezTo>
                    <a:pt x="923" y="4132"/>
                    <a:pt x="1840" y="4691"/>
                    <a:pt x="2778" y="4691"/>
                  </a:cubicBezTo>
                  <a:cubicBezTo>
                    <a:pt x="3310" y="4691"/>
                    <a:pt x="3848" y="4512"/>
                    <a:pt x="4296" y="4129"/>
                  </a:cubicBezTo>
                  <a:lnTo>
                    <a:pt x="4296" y="4129"/>
                  </a:lnTo>
                  <a:cubicBezTo>
                    <a:pt x="4288" y="4134"/>
                    <a:pt x="4267" y="4144"/>
                    <a:pt x="4229" y="4144"/>
                  </a:cubicBezTo>
                  <a:cubicBezTo>
                    <a:pt x="4072" y="4144"/>
                    <a:pt x="3620" y="3981"/>
                    <a:pt x="2511" y="2692"/>
                  </a:cubicBezTo>
                  <a:cubicBezTo>
                    <a:pt x="1046" y="990"/>
                    <a:pt x="3125" y="28"/>
                    <a:pt x="3125" y="28"/>
                  </a:cubicBezTo>
                  <a:cubicBezTo>
                    <a:pt x="3013" y="14"/>
                    <a:pt x="2887" y="0"/>
                    <a:pt x="2762" y="0"/>
                  </a:cubicBezTo>
                  <a:close/>
                </a:path>
              </a:pathLst>
            </a:custGeom>
            <a:solidFill>
              <a:srgbClr val="EEE3FF">
                <a:alpha val="8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729;p52"/>
            <p:cNvSpPr/>
            <p:nvPr/>
          </p:nvSpPr>
          <p:spPr>
            <a:xfrm>
              <a:off x="2418803" y="2186067"/>
              <a:ext cx="324448" cy="392852"/>
            </a:xfrm>
            <a:custGeom>
              <a:avLst/>
              <a:gdLst/>
              <a:ahLst/>
              <a:cxnLst/>
              <a:rect l="l" t="t" r="r" b="b"/>
              <a:pathLst>
                <a:path w="3823" h="4629" extrusionOk="0">
                  <a:moveTo>
                    <a:pt x="2149" y="1"/>
                  </a:moveTo>
                  <a:cubicBezTo>
                    <a:pt x="768" y="322"/>
                    <a:pt x="1" y="1800"/>
                    <a:pt x="503" y="3125"/>
                  </a:cubicBezTo>
                  <a:cubicBezTo>
                    <a:pt x="860" y="4068"/>
                    <a:pt x="1753" y="4629"/>
                    <a:pt x="2691" y="4629"/>
                  </a:cubicBezTo>
                  <a:cubicBezTo>
                    <a:pt x="3072" y="4629"/>
                    <a:pt x="3460" y="4536"/>
                    <a:pt x="3823" y="4339"/>
                  </a:cubicBezTo>
                  <a:cubicBezTo>
                    <a:pt x="3823" y="4339"/>
                    <a:pt x="3502" y="4227"/>
                    <a:pt x="2470" y="3404"/>
                  </a:cubicBezTo>
                  <a:cubicBezTo>
                    <a:pt x="377" y="1744"/>
                    <a:pt x="2149" y="1"/>
                    <a:pt x="2149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30;p52"/>
            <p:cNvSpPr/>
            <p:nvPr/>
          </p:nvSpPr>
          <p:spPr>
            <a:xfrm>
              <a:off x="2749108" y="2289860"/>
              <a:ext cx="71289" cy="57880"/>
            </a:xfrm>
            <a:custGeom>
              <a:avLst/>
              <a:gdLst/>
              <a:ahLst/>
              <a:cxnLst/>
              <a:rect l="l" t="t" r="r" b="b"/>
              <a:pathLst>
                <a:path w="840" h="682" extrusionOk="0">
                  <a:moveTo>
                    <a:pt x="410" y="1"/>
                  </a:moveTo>
                  <a:cubicBezTo>
                    <a:pt x="357" y="1"/>
                    <a:pt x="303" y="11"/>
                    <a:pt x="252" y="33"/>
                  </a:cubicBezTo>
                  <a:cubicBezTo>
                    <a:pt x="0" y="173"/>
                    <a:pt x="42" y="549"/>
                    <a:pt x="307" y="661"/>
                  </a:cubicBezTo>
                  <a:cubicBezTo>
                    <a:pt x="348" y="675"/>
                    <a:pt x="388" y="682"/>
                    <a:pt x="427" y="682"/>
                  </a:cubicBezTo>
                  <a:cubicBezTo>
                    <a:pt x="656" y="682"/>
                    <a:pt x="839" y="453"/>
                    <a:pt x="768" y="214"/>
                  </a:cubicBezTo>
                  <a:cubicBezTo>
                    <a:pt x="696" y="81"/>
                    <a:pt x="556" y="1"/>
                    <a:pt x="410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731;p52"/>
            <p:cNvSpPr/>
            <p:nvPr/>
          </p:nvSpPr>
          <p:spPr>
            <a:xfrm>
              <a:off x="2488650" y="2872646"/>
              <a:ext cx="672490" cy="62887"/>
            </a:xfrm>
            <a:custGeom>
              <a:avLst/>
              <a:gdLst/>
              <a:ahLst/>
              <a:cxnLst/>
              <a:rect l="l" t="t" r="r" b="b"/>
              <a:pathLst>
                <a:path w="7924" h="741" extrusionOk="0">
                  <a:moveTo>
                    <a:pt x="15" y="1"/>
                  </a:moveTo>
                  <a:lnTo>
                    <a:pt x="1" y="322"/>
                  </a:lnTo>
                  <a:lnTo>
                    <a:pt x="7910" y="740"/>
                  </a:lnTo>
                  <a:lnTo>
                    <a:pt x="7924" y="419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732;p52"/>
            <p:cNvSpPr/>
            <p:nvPr/>
          </p:nvSpPr>
          <p:spPr>
            <a:xfrm>
              <a:off x="2299310" y="2717593"/>
              <a:ext cx="348042" cy="348126"/>
            </a:xfrm>
            <a:custGeom>
              <a:avLst/>
              <a:gdLst/>
              <a:ahLst/>
              <a:cxnLst/>
              <a:rect l="l" t="t" r="r" b="b"/>
              <a:pathLst>
                <a:path w="4101" h="4102" extrusionOk="0">
                  <a:moveTo>
                    <a:pt x="2050" y="1"/>
                  </a:moveTo>
                  <a:cubicBezTo>
                    <a:pt x="921" y="1"/>
                    <a:pt x="0" y="921"/>
                    <a:pt x="0" y="2051"/>
                  </a:cubicBezTo>
                  <a:cubicBezTo>
                    <a:pt x="0" y="3181"/>
                    <a:pt x="921" y="4102"/>
                    <a:pt x="2050" y="4102"/>
                  </a:cubicBezTo>
                  <a:cubicBezTo>
                    <a:pt x="3180" y="4102"/>
                    <a:pt x="4101" y="3181"/>
                    <a:pt x="4101" y="2051"/>
                  </a:cubicBezTo>
                  <a:cubicBezTo>
                    <a:pt x="4101" y="921"/>
                    <a:pt x="3180" y="1"/>
                    <a:pt x="2050" y="1"/>
                  </a:cubicBezTo>
                  <a:close/>
                </a:path>
              </a:pathLst>
            </a:custGeom>
            <a:gradFill>
              <a:gsLst>
                <a:gs pos="0">
                  <a:srgbClr val="FFBA42"/>
                </a:gs>
                <a:gs pos="100000">
                  <a:srgbClr val="B877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33;p52"/>
            <p:cNvSpPr/>
            <p:nvPr/>
          </p:nvSpPr>
          <p:spPr>
            <a:xfrm>
              <a:off x="2229718" y="2751965"/>
              <a:ext cx="282694" cy="315198"/>
            </a:xfrm>
            <a:custGeom>
              <a:avLst/>
              <a:gdLst/>
              <a:ahLst/>
              <a:cxnLst/>
              <a:rect l="l" t="t" r="r" b="b"/>
              <a:pathLst>
                <a:path w="3331" h="3714" extrusionOk="0">
                  <a:moveTo>
                    <a:pt x="1643" y="0"/>
                  </a:moveTo>
                  <a:cubicBezTo>
                    <a:pt x="1" y="1232"/>
                    <a:pt x="978" y="3714"/>
                    <a:pt x="2828" y="3714"/>
                  </a:cubicBezTo>
                  <a:cubicBezTo>
                    <a:pt x="2989" y="3714"/>
                    <a:pt x="3157" y="3695"/>
                    <a:pt x="3331" y="3655"/>
                  </a:cubicBezTo>
                  <a:lnTo>
                    <a:pt x="3331" y="3641"/>
                  </a:lnTo>
                  <a:cubicBezTo>
                    <a:pt x="3331" y="3641"/>
                    <a:pt x="3330" y="3641"/>
                    <a:pt x="3329" y="3641"/>
                  </a:cubicBezTo>
                  <a:cubicBezTo>
                    <a:pt x="3303" y="3641"/>
                    <a:pt x="3014" y="3616"/>
                    <a:pt x="1992" y="2567"/>
                  </a:cubicBezTo>
                  <a:cubicBezTo>
                    <a:pt x="904" y="1465"/>
                    <a:pt x="1615" y="56"/>
                    <a:pt x="1643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734;p52"/>
            <p:cNvSpPr/>
            <p:nvPr/>
          </p:nvSpPr>
          <p:spPr>
            <a:xfrm>
              <a:off x="2556119" y="2822574"/>
              <a:ext cx="71119" cy="57880"/>
            </a:xfrm>
            <a:custGeom>
              <a:avLst/>
              <a:gdLst/>
              <a:ahLst/>
              <a:cxnLst/>
              <a:rect l="l" t="t" r="r" b="b"/>
              <a:pathLst>
                <a:path w="838" h="682" extrusionOk="0">
                  <a:moveTo>
                    <a:pt x="398" y="0"/>
                  </a:moveTo>
                  <a:cubicBezTo>
                    <a:pt x="344" y="0"/>
                    <a:pt x="290" y="11"/>
                    <a:pt x="238" y="33"/>
                  </a:cubicBezTo>
                  <a:cubicBezTo>
                    <a:pt x="1" y="186"/>
                    <a:pt x="29" y="549"/>
                    <a:pt x="308" y="661"/>
                  </a:cubicBezTo>
                  <a:cubicBezTo>
                    <a:pt x="346" y="675"/>
                    <a:pt x="385" y="681"/>
                    <a:pt x="422" y="681"/>
                  </a:cubicBezTo>
                  <a:cubicBezTo>
                    <a:pt x="646" y="681"/>
                    <a:pt x="838" y="453"/>
                    <a:pt x="754" y="214"/>
                  </a:cubicBezTo>
                  <a:cubicBezTo>
                    <a:pt x="693" y="81"/>
                    <a:pt x="548" y="0"/>
                    <a:pt x="39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35;p52"/>
            <p:cNvSpPr/>
            <p:nvPr/>
          </p:nvSpPr>
          <p:spPr>
            <a:xfrm>
              <a:off x="3193051" y="3065636"/>
              <a:ext cx="79351" cy="351691"/>
            </a:xfrm>
            <a:custGeom>
              <a:avLst/>
              <a:gdLst/>
              <a:ahLst/>
              <a:cxnLst/>
              <a:rect l="l" t="t" r="r" b="b"/>
              <a:pathLst>
                <a:path w="935" h="4144" extrusionOk="0">
                  <a:moveTo>
                    <a:pt x="321" y="1"/>
                  </a:moveTo>
                  <a:lnTo>
                    <a:pt x="0" y="42"/>
                  </a:lnTo>
                  <a:lnTo>
                    <a:pt x="614" y="4143"/>
                  </a:lnTo>
                  <a:lnTo>
                    <a:pt x="935" y="4088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36;p52"/>
            <p:cNvSpPr/>
            <p:nvPr/>
          </p:nvSpPr>
          <p:spPr>
            <a:xfrm>
              <a:off x="3131437" y="3350876"/>
              <a:ext cx="279469" cy="254348"/>
            </a:xfrm>
            <a:custGeom>
              <a:avLst/>
              <a:gdLst/>
              <a:ahLst/>
              <a:cxnLst/>
              <a:rect l="l" t="t" r="r" b="b"/>
              <a:pathLst>
                <a:path w="3293" h="2997" extrusionOk="0">
                  <a:moveTo>
                    <a:pt x="1643" y="1"/>
                  </a:moveTo>
                  <a:cubicBezTo>
                    <a:pt x="963" y="1"/>
                    <a:pt x="349" y="468"/>
                    <a:pt x="182" y="1159"/>
                  </a:cubicBezTo>
                  <a:cubicBezTo>
                    <a:pt x="1" y="1954"/>
                    <a:pt x="503" y="2763"/>
                    <a:pt x="1298" y="2958"/>
                  </a:cubicBezTo>
                  <a:cubicBezTo>
                    <a:pt x="1412" y="2984"/>
                    <a:pt x="1526" y="2996"/>
                    <a:pt x="1638" y="2996"/>
                  </a:cubicBezTo>
                  <a:cubicBezTo>
                    <a:pt x="2322" y="2996"/>
                    <a:pt x="2942" y="2538"/>
                    <a:pt x="3097" y="1842"/>
                  </a:cubicBezTo>
                  <a:cubicBezTo>
                    <a:pt x="3293" y="1033"/>
                    <a:pt x="2791" y="224"/>
                    <a:pt x="1996" y="43"/>
                  </a:cubicBezTo>
                  <a:cubicBezTo>
                    <a:pt x="1877" y="15"/>
                    <a:pt x="1759" y="1"/>
                    <a:pt x="1643" y="1"/>
                  </a:cubicBezTo>
                  <a:close/>
                </a:path>
              </a:pathLst>
            </a:custGeom>
            <a:gradFill>
              <a:gsLst>
                <a:gs pos="0">
                  <a:srgbClr val="11E7FF"/>
                </a:gs>
                <a:gs pos="100000">
                  <a:srgbClr val="067B8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737;p52"/>
            <p:cNvSpPr/>
            <p:nvPr/>
          </p:nvSpPr>
          <p:spPr>
            <a:xfrm>
              <a:off x="3133814" y="3426663"/>
              <a:ext cx="114911" cy="176524"/>
            </a:xfrm>
            <a:custGeom>
              <a:avLst/>
              <a:gdLst/>
              <a:ahLst/>
              <a:cxnLst/>
              <a:rect l="l" t="t" r="r" b="b"/>
              <a:pathLst>
                <a:path w="1354" h="2080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68" y="196"/>
                    <a:pt x="126" y="405"/>
                    <a:pt x="126" y="615"/>
                  </a:cubicBezTo>
                  <a:cubicBezTo>
                    <a:pt x="126" y="1340"/>
                    <a:pt x="642" y="1954"/>
                    <a:pt x="1354" y="2079"/>
                  </a:cubicBezTo>
                  <a:cubicBezTo>
                    <a:pt x="1" y="1479"/>
                    <a:pt x="252" y="43"/>
                    <a:pt x="25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38;p52"/>
            <p:cNvSpPr/>
            <p:nvPr/>
          </p:nvSpPr>
          <p:spPr>
            <a:xfrm>
              <a:off x="3331555" y="3418430"/>
              <a:ext cx="56013" cy="45065"/>
            </a:xfrm>
            <a:custGeom>
              <a:avLst/>
              <a:gdLst/>
              <a:ahLst/>
              <a:cxnLst/>
              <a:rect l="l" t="t" r="r" b="b"/>
              <a:pathLst>
                <a:path w="660" h="531" extrusionOk="0">
                  <a:moveTo>
                    <a:pt x="322" y="1"/>
                  </a:moveTo>
                  <a:cubicBezTo>
                    <a:pt x="280" y="1"/>
                    <a:pt x="237" y="10"/>
                    <a:pt x="195" y="28"/>
                  </a:cubicBezTo>
                  <a:cubicBezTo>
                    <a:pt x="0" y="140"/>
                    <a:pt x="28" y="433"/>
                    <a:pt x="251" y="516"/>
                  </a:cubicBezTo>
                  <a:cubicBezTo>
                    <a:pt x="281" y="526"/>
                    <a:pt x="310" y="531"/>
                    <a:pt x="339" y="531"/>
                  </a:cubicBezTo>
                  <a:cubicBezTo>
                    <a:pt x="514" y="531"/>
                    <a:pt x="660" y="360"/>
                    <a:pt x="600" y="168"/>
                  </a:cubicBezTo>
                  <a:cubicBezTo>
                    <a:pt x="549" y="66"/>
                    <a:pt x="438" y="1"/>
                    <a:pt x="322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39;p52"/>
            <p:cNvSpPr/>
            <p:nvPr/>
          </p:nvSpPr>
          <p:spPr>
            <a:xfrm>
              <a:off x="3274694" y="2920003"/>
              <a:ext cx="300770" cy="227445"/>
            </a:xfrm>
            <a:custGeom>
              <a:avLst/>
              <a:gdLst/>
              <a:ahLst/>
              <a:cxnLst/>
              <a:rect l="l" t="t" r="r" b="b"/>
              <a:pathLst>
                <a:path w="3544" h="2680" extrusionOk="0">
                  <a:moveTo>
                    <a:pt x="182" y="1"/>
                  </a:moveTo>
                  <a:lnTo>
                    <a:pt x="1" y="266"/>
                  </a:lnTo>
                  <a:lnTo>
                    <a:pt x="3362" y="2679"/>
                  </a:lnTo>
                  <a:lnTo>
                    <a:pt x="3544" y="2428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740;p52"/>
            <p:cNvSpPr/>
            <p:nvPr/>
          </p:nvSpPr>
          <p:spPr>
            <a:xfrm>
              <a:off x="3465307" y="3024220"/>
              <a:ext cx="164643" cy="164643"/>
            </a:xfrm>
            <a:custGeom>
              <a:avLst/>
              <a:gdLst/>
              <a:ahLst/>
              <a:cxnLst/>
              <a:rect l="l" t="t" r="r" b="b"/>
              <a:pathLst>
                <a:path w="1940" h="1940" extrusionOk="0">
                  <a:moveTo>
                    <a:pt x="963" y="0"/>
                  </a:moveTo>
                  <a:cubicBezTo>
                    <a:pt x="433" y="0"/>
                    <a:pt x="0" y="433"/>
                    <a:pt x="0" y="977"/>
                  </a:cubicBezTo>
                  <a:cubicBezTo>
                    <a:pt x="0" y="1507"/>
                    <a:pt x="433" y="1939"/>
                    <a:pt x="963" y="1939"/>
                  </a:cubicBezTo>
                  <a:cubicBezTo>
                    <a:pt x="1507" y="1939"/>
                    <a:pt x="1939" y="1507"/>
                    <a:pt x="1939" y="977"/>
                  </a:cubicBezTo>
                  <a:cubicBezTo>
                    <a:pt x="1939" y="433"/>
                    <a:pt x="1507" y="0"/>
                    <a:pt x="963" y="0"/>
                  </a:cubicBezTo>
                  <a:close/>
                </a:path>
              </a:pathLst>
            </a:custGeom>
            <a:gradFill>
              <a:gsLst>
                <a:gs pos="0">
                  <a:srgbClr val="7BFB19"/>
                </a:gs>
                <a:gs pos="100000">
                  <a:srgbClr val="408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741;p52"/>
            <p:cNvSpPr/>
            <p:nvPr/>
          </p:nvSpPr>
          <p:spPr>
            <a:xfrm>
              <a:off x="3449946" y="3024220"/>
              <a:ext cx="151573" cy="164728"/>
            </a:xfrm>
            <a:custGeom>
              <a:avLst/>
              <a:gdLst/>
              <a:ahLst/>
              <a:cxnLst/>
              <a:rect l="l" t="t" r="r" b="b"/>
              <a:pathLst>
                <a:path w="1786" h="1941" extrusionOk="0">
                  <a:moveTo>
                    <a:pt x="1144" y="0"/>
                  </a:moveTo>
                  <a:cubicBezTo>
                    <a:pt x="474" y="0"/>
                    <a:pt x="0" y="670"/>
                    <a:pt x="237" y="1312"/>
                  </a:cubicBezTo>
                  <a:cubicBezTo>
                    <a:pt x="388" y="1711"/>
                    <a:pt x="764" y="1940"/>
                    <a:pt x="1151" y="1940"/>
                  </a:cubicBezTo>
                  <a:cubicBezTo>
                    <a:pt x="1372" y="1940"/>
                    <a:pt x="1597" y="1865"/>
                    <a:pt x="1785" y="1702"/>
                  </a:cubicBezTo>
                  <a:lnTo>
                    <a:pt x="1785" y="1702"/>
                  </a:lnTo>
                  <a:cubicBezTo>
                    <a:pt x="1779" y="1705"/>
                    <a:pt x="1768" y="1711"/>
                    <a:pt x="1747" y="1711"/>
                  </a:cubicBezTo>
                  <a:cubicBezTo>
                    <a:pt x="1675" y="1711"/>
                    <a:pt x="1492" y="1638"/>
                    <a:pt x="1046" y="1116"/>
                  </a:cubicBezTo>
                  <a:cubicBezTo>
                    <a:pt x="432" y="405"/>
                    <a:pt x="1297" y="14"/>
                    <a:pt x="1297" y="14"/>
                  </a:cubicBezTo>
                  <a:cubicBezTo>
                    <a:pt x="1241" y="0"/>
                    <a:pt x="1200" y="0"/>
                    <a:pt x="1144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742;p52"/>
            <p:cNvSpPr/>
            <p:nvPr/>
          </p:nvSpPr>
          <p:spPr>
            <a:xfrm>
              <a:off x="3584885" y="3069030"/>
              <a:ext cx="38615" cy="32080"/>
            </a:xfrm>
            <a:custGeom>
              <a:avLst/>
              <a:gdLst/>
              <a:ahLst/>
              <a:cxnLst/>
              <a:rect l="l" t="t" r="r" b="b"/>
              <a:pathLst>
                <a:path w="455" h="378" extrusionOk="0">
                  <a:moveTo>
                    <a:pt x="218" y="0"/>
                  </a:moveTo>
                  <a:cubicBezTo>
                    <a:pt x="191" y="0"/>
                    <a:pt x="165" y="6"/>
                    <a:pt x="140" y="16"/>
                  </a:cubicBezTo>
                  <a:cubicBezTo>
                    <a:pt x="0" y="100"/>
                    <a:pt x="14" y="309"/>
                    <a:pt x="168" y="365"/>
                  </a:cubicBezTo>
                  <a:cubicBezTo>
                    <a:pt x="191" y="374"/>
                    <a:pt x="214" y="378"/>
                    <a:pt x="237" y="378"/>
                  </a:cubicBezTo>
                  <a:cubicBezTo>
                    <a:pt x="360" y="378"/>
                    <a:pt x="454" y="258"/>
                    <a:pt x="419" y="128"/>
                  </a:cubicBezTo>
                  <a:cubicBezTo>
                    <a:pt x="377" y="45"/>
                    <a:pt x="297" y="0"/>
                    <a:pt x="218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743;p52"/>
            <p:cNvSpPr/>
            <p:nvPr/>
          </p:nvSpPr>
          <p:spPr>
            <a:xfrm>
              <a:off x="2672133" y="2936637"/>
              <a:ext cx="521002" cy="466432"/>
            </a:xfrm>
            <a:custGeom>
              <a:avLst/>
              <a:gdLst/>
              <a:ahLst/>
              <a:cxnLst/>
              <a:rect l="l" t="t" r="r" b="b"/>
              <a:pathLst>
                <a:path w="6139" h="5496" extrusionOk="0">
                  <a:moveTo>
                    <a:pt x="5929" y="0"/>
                  </a:moveTo>
                  <a:lnTo>
                    <a:pt x="1" y="5259"/>
                  </a:lnTo>
                  <a:lnTo>
                    <a:pt x="210" y="5496"/>
                  </a:lnTo>
                  <a:lnTo>
                    <a:pt x="6138" y="237"/>
                  </a:lnTo>
                  <a:lnTo>
                    <a:pt x="59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744;p52"/>
            <p:cNvSpPr/>
            <p:nvPr/>
          </p:nvSpPr>
          <p:spPr>
            <a:xfrm>
              <a:off x="2509951" y="3240887"/>
              <a:ext cx="323260" cy="324364"/>
            </a:xfrm>
            <a:custGeom>
              <a:avLst/>
              <a:gdLst/>
              <a:ahLst/>
              <a:cxnLst/>
              <a:rect l="l" t="t" r="r" b="b"/>
              <a:pathLst>
                <a:path w="3809" h="3822" extrusionOk="0">
                  <a:moveTo>
                    <a:pt x="1898" y="0"/>
                  </a:moveTo>
                  <a:cubicBezTo>
                    <a:pt x="852" y="0"/>
                    <a:pt x="1" y="851"/>
                    <a:pt x="1" y="1911"/>
                  </a:cubicBezTo>
                  <a:cubicBezTo>
                    <a:pt x="1" y="2957"/>
                    <a:pt x="852" y="3822"/>
                    <a:pt x="1898" y="3822"/>
                  </a:cubicBezTo>
                  <a:cubicBezTo>
                    <a:pt x="2958" y="3822"/>
                    <a:pt x="3809" y="2957"/>
                    <a:pt x="3809" y="1911"/>
                  </a:cubicBezTo>
                  <a:cubicBezTo>
                    <a:pt x="3809" y="851"/>
                    <a:pt x="2958" y="0"/>
                    <a:pt x="189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745;p52"/>
            <p:cNvSpPr/>
            <p:nvPr/>
          </p:nvSpPr>
          <p:spPr>
            <a:xfrm>
              <a:off x="2446640" y="3273986"/>
              <a:ext cx="259949" cy="291605"/>
            </a:xfrm>
            <a:custGeom>
              <a:avLst/>
              <a:gdLst/>
              <a:ahLst/>
              <a:cxnLst/>
              <a:rect l="l" t="t" r="r" b="b"/>
              <a:pathLst>
                <a:path w="3063" h="343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1" y="1150"/>
                    <a:pt x="907" y="3436"/>
                    <a:pt x="2633" y="3436"/>
                  </a:cubicBezTo>
                  <a:cubicBezTo>
                    <a:pt x="2771" y="3436"/>
                    <a:pt x="2915" y="3421"/>
                    <a:pt x="3062" y="3390"/>
                  </a:cubicBezTo>
                  <a:lnTo>
                    <a:pt x="3062" y="3376"/>
                  </a:lnTo>
                  <a:cubicBezTo>
                    <a:pt x="3062" y="3376"/>
                    <a:pt x="3062" y="3376"/>
                    <a:pt x="3060" y="3376"/>
                  </a:cubicBezTo>
                  <a:cubicBezTo>
                    <a:pt x="3036" y="3376"/>
                    <a:pt x="2774" y="3351"/>
                    <a:pt x="1821" y="2372"/>
                  </a:cubicBezTo>
                  <a:cubicBezTo>
                    <a:pt x="803" y="1354"/>
                    <a:pt x="1458" y="42"/>
                    <a:pt x="1486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746;p52"/>
            <p:cNvSpPr/>
            <p:nvPr/>
          </p:nvSpPr>
          <p:spPr>
            <a:xfrm>
              <a:off x="2480417" y="3336703"/>
              <a:ext cx="162267" cy="226257"/>
            </a:xfrm>
            <a:custGeom>
              <a:avLst/>
              <a:gdLst/>
              <a:ahLst/>
              <a:cxnLst/>
              <a:rect l="l" t="t" r="r" b="b"/>
              <a:pathLst>
                <a:path w="1912" h="2666" extrusionOk="0">
                  <a:moveTo>
                    <a:pt x="502" y="1"/>
                  </a:moveTo>
                  <a:cubicBezTo>
                    <a:pt x="0" y="1131"/>
                    <a:pt x="698" y="2442"/>
                    <a:pt x="1911" y="2665"/>
                  </a:cubicBezTo>
                  <a:cubicBezTo>
                    <a:pt x="181" y="1898"/>
                    <a:pt x="488" y="57"/>
                    <a:pt x="502" y="1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747;p52"/>
            <p:cNvSpPr/>
            <p:nvPr/>
          </p:nvSpPr>
          <p:spPr>
            <a:xfrm>
              <a:off x="2738415" y="3326858"/>
              <a:ext cx="71289" cy="57965"/>
            </a:xfrm>
            <a:custGeom>
              <a:avLst/>
              <a:gdLst/>
              <a:ahLst/>
              <a:cxnLst/>
              <a:rect l="l" t="t" r="r" b="b"/>
              <a:pathLst>
                <a:path w="840" h="683" extrusionOk="0">
                  <a:moveTo>
                    <a:pt x="408" y="1"/>
                  </a:moveTo>
                  <a:cubicBezTo>
                    <a:pt x="356" y="1"/>
                    <a:pt x="303" y="11"/>
                    <a:pt x="252" y="33"/>
                  </a:cubicBezTo>
                  <a:cubicBezTo>
                    <a:pt x="1" y="187"/>
                    <a:pt x="43" y="563"/>
                    <a:pt x="308" y="661"/>
                  </a:cubicBezTo>
                  <a:cubicBezTo>
                    <a:pt x="350" y="676"/>
                    <a:pt x="391" y="682"/>
                    <a:pt x="432" y="682"/>
                  </a:cubicBezTo>
                  <a:cubicBezTo>
                    <a:pt x="659" y="682"/>
                    <a:pt x="839" y="465"/>
                    <a:pt x="768" y="228"/>
                  </a:cubicBezTo>
                  <a:cubicBezTo>
                    <a:pt x="696" y="84"/>
                    <a:pt x="555" y="1"/>
                    <a:pt x="408" y="1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748;p52"/>
            <p:cNvSpPr/>
            <p:nvPr/>
          </p:nvSpPr>
          <p:spPr>
            <a:xfrm>
              <a:off x="2934969" y="2695103"/>
              <a:ext cx="454635" cy="416615"/>
            </a:xfrm>
            <a:custGeom>
              <a:avLst/>
              <a:gdLst/>
              <a:ahLst/>
              <a:cxnLst/>
              <a:rect l="l" t="t" r="r" b="b"/>
              <a:pathLst>
                <a:path w="5357" h="4909" extrusionOk="0">
                  <a:moveTo>
                    <a:pt x="2902" y="1"/>
                  </a:moveTo>
                  <a:cubicBezTo>
                    <a:pt x="2706" y="1"/>
                    <a:pt x="2511" y="29"/>
                    <a:pt x="2330" y="70"/>
                  </a:cubicBezTo>
                  <a:cubicBezTo>
                    <a:pt x="1995" y="140"/>
                    <a:pt x="1688" y="294"/>
                    <a:pt x="1409" y="503"/>
                  </a:cubicBezTo>
                  <a:cubicBezTo>
                    <a:pt x="1074" y="754"/>
                    <a:pt x="823" y="1075"/>
                    <a:pt x="656" y="1451"/>
                  </a:cubicBezTo>
                  <a:cubicBezTo>
                    <a:pt x="0" y="2916"/>
                    <a:pt x="907" y="4590"/>
                    <a:pt x="2469" y="4869"/>
                  </a:cubicBezTo>
                  <a:cubicBezTo>
                    <a:pt x="2620" y="4895"/>
                    <a:pt x="2770" y="4908"/>
                    <a:pt x="2919" y="4908"/>
                  </a:cubicBezTo>
                  <a:cubicBezTo>
                    <a:pt x="3323" y="4908"/>
                    <a:pt x="3717" y="4811"/>
                    <a:pt x="4073" y="4618"/>
                  </a:cubicBezTo>
                  <a:cubicBezTo>
                    <a:pt x="4227" y="4534"/>
                    <a:pt x="4366" y="4436"/>
                    <a:pt x="4506" y="4325"/>
                  </a:cubicBezTo>
                  <a:cubicBezTo>
                    <a:pt x="4687" y="4157"/>
                    <a:pt x="4855" y="3962"/>
                    <a:pt x="4980" y="3753"/>
                  </a:cubicBezTo>
                  <a:cubicBezTo>
                    <a:pt x="5092" y="3585"/>
                    <a:pt x="5175" y="3404"/>
                    <a:pt x="5245" y="3209"/>
                  </a:cubicBezTo>
                  <a:cubicBezTo>
                    <a:pt x="5301" y="3028"/>
                    <a:pt x="5329" y="2846"/>
                    <a:pt x="5343" y="2651"/>
                  </a:cubicBezTo>
                  <a:lnTo>
                    <a:pt x="5343" y="2456"/>
                  </a:lnTo>
                  <a:lnTo>
                    <a:pt x="5357" y="2456"/>
                  </a:lnTo>
                  <a:cubicBezTo>
                    <a:pt x="5343" y="1675"/>
                    <a:pt x="4980" y="949"/>
                    <a:pt x="4352" y="489"/>
                  </a:cubicBezTo>
                  <a:cubicBezTo>
                    <a:pt x="4241" y="405"/>
                    <a:pt x="4129" y="335"/>
                    <a:pt x="4004" y="266"/>
                  </a:cubicBezTo>
                  <a:cubicBezTo>
                    <a:pt x="3780" y="154"/>
                    <a:pt x="3529" y="70"/>
                    <a:pt x="3278" y="29"/>
                  </a:cubicBezTo>
                  <a:cubicBezTo>
                    <a:pt x="3153" y="15"/>
                    <a:pt x="3027" y="1"/>
                    <a:pt x="2902" y="1"/>
                  </a:cubicBezTo>
                  <a:close/>
                </a:path>
              </a:pathLst>
            </a:custGeom>
            <a:gradFill>
              <a:gsLst>
                <a:gs pos="0">
                  <a:srgbClr val="EB667A"/>
                </a:gs>
                <a:gs pos="100000">
                  <a:srgbClr val="B01F3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749;p52"/>
            <p:cNvSpPr/>
            <p:nvPr/>
          </p:nvSpPr>
          <p:spPr>
            <a:xfrm>
              <a:off x="2939721" y="2701044"/>
              <a:ext cx="339809" cy="411523"/>
            </a:xfrm>
            <a:custGeom>
              <a:avLst/>
              <a:gdLst/>
              <a:ahLst/>
              <a:cxnLst/>
              <a:rect l="l" t="t" r="r" b="b"/>
              <a:pathLst>
                <a:path w="4004" h="4849" extrusionOk="0">
                  <a:moveTo>
                    <a:pt x="2260" y="0"/>
                  </a:moveTo>
                  <a:lnTo>
                    <a:pt x="2260" y="0"/>
                  </a:lnTo>
                  <a:cubicBezTo>
                    <a:pt x="823" y="335"/>
                    <a:pt x="0" y="1883"/>
                    <a:pt x="530" y="3264"/>
                  </a:cubicBezTo>
                  <a:cubicBezTo>
                    <a:pt x="918" y="4258"/>
                    <a:pt x="1858" y="4848"/>
                    <a:pt x="2835" y="4848"/>
                  </a:cubicBezTo>
                  <a:cubicBezTo>
                    <a:pt x="3230" y="4848"/>
                    <a:pt x="3630" y="4752"/>
                    <a:pt x="4003" y="4548"/>
                  </a:cubicBezTo>
                  <a:cubicBezTo>
                    <a:pt x="4003" y="4548"/>
                    <a:pt x="3683" y="4422"/>
                    <a:pt x="2609" y="3571"/>
                  </a:cubicBezTo>
                  <a:cubicBezTo>
                    <a:pt x="405" y="1828"/>
                    <a:pt x="2260" y="1"/>
                    <a:pt x="2260" y="0"/>
                  </a:cubicBez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750;p52"/>
            <p:cNvSpPr/>
            <p:nvPr/>
          </p:nvSpPr>
          <p:spPr>
            <a:xfrm>
              <a:off x="3284199" y="2805601"/>
              <a:ext cx="91233" cy="90469"/>
            </a:xfrm>
            <a:custGeom>
              <a:avLst/>
              <a:gdLst/>
              <a:ahLst/>
              <a:cxnLst/>
              <a:rect l="l" t="t" r="r" b="b"/>
              <a:pathLst>
                <a:path w="1075" h="1066" extrusionOk="0">
                  <a:moveTo>
                    <a:pt x="427" y="0"/>
                  </a:moveTo>
                  <a:cubicBezTo>
                    <a:pt x="360" y="0"/>
                    <a:pt x="296" y="17"/>
                    <a:pt x="237" y="52"/>
                  </a:cubicBezTo>
                  <a:cubicBezTo>
                    <a:pt x="28" y="177"/>
                    <a:pt x="0" y="498"/>
                    <a:pt x="154" y="763"/>
                  </a:cubicBezTo>
                  <a:cubicBezTo>
                    <a:pt x="274" y="954"/>
                    <a:pt x="468" y="1066"/>
                    <a:pt x="640" y="1066"/>
                  </a:cubicBezTo>
                  <a:cubicBezTo>
                    <a:pt x="706" y="1066"/>
                    <a:pt x="769" y="1049"/>
                    <a:pt x="823" y="1014"/>
                  </a:cubicBezTo>
                  <a:cubicBezTo>
                    <a:pt x="1032" y="889"/>
                    <a:pt x="1074" y="568"/>
                    <a:pt x="907" y="303"/>
                  </a:cubicBezTo>
                  <a:cubicBezTo>
                    <a:pt x="786" y="112"/>
                    <a:pt x="600" y="0"/>
                    <a:pt x="427" y="0"/>
                  </a:cubicBez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751;p52"/>
            <p:cNvSpPr/>
            <p:nvPr/>
          </p:nvSpPr>
          <p:spPr>
            <a:xfrm>
              <a:off x="1368821" y="2197948"/>
              <a:ext cx="414408" cy="684287"/>
            </a:xfrm>
            <a:custGeom>
              <a:avLst/>
              <a:gdLst/>
              <a:ahLst/>
              <a:cxnLst/>
              <a:rect l="l" t="t" r="r" b="b"/>
              <a:pathLst>
                <a:path w="4883" h="8063" extrusionOk="0">
                  <a:moveTo>
                    <a:pt x="949" y="0"/>
                  </a:moveTo>
                  <a:lnTo>
                    <a:pt x="1563" y="488"/>
                  </a:lnTo>
                  <a:lnTo>
                    <a:pt x="0" y="1242"/>
                  </a:lnTo>
                  <a:lnTo>
                    <a:pt x="154" y="6821"/>
                  </a:lnTo>
                  <a:lnTo>
                    <a:pt x="1284" y="8063"/>
                  </a:lnTo>
                  <a:lnTo>
                    <a:pt x="4882" y="907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000000">
                <a:alpha val="1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752;p52"/>
            <p:cNvSpPr/>
            <p:nvPr/>
          </p:nvSpPr>
          <p:spPr>
            <a:xfrm>
              <a:off x="1211391" y="1658105"/>
              <a:ext cx="925820" cy="616817"/>
            </a:xfrm>
            <a:custGeom>
              <a:avLst/>
              <a:gdLst/>
              <a:ahLst/>
              <a:cxnLst/>
              <a:rect l="l" t="t" r="r" b="b"/>
              <a:pathLst>
                <a:path w="10909" h="7268" extrusionOk="0">
                  <a:moveTo>
                    <a:pt x="10908" y="1"/>
                  </a:moveTo>
                  <a:lnTo>
                    <a:pt x="0" y="5692"/>
                  </a:lnTo>
                  <a:lnTo>
                    <a:pt x="84" y="5817"/>
                  </a:lnTo>
                  <a:lnTo>
                    <a:pt x="6737" y="7268"/>
                  </a:lnTo>
                  <a:lnTo>
                    <a:pt x="10252" y="2219"/>
                  </a:lnTo>
                  <a:lnTo>
                    <a:pt x="10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753;p52"/>
            <p:cNvSpPr/>
            <p:nvPr/>
          </p:nvSpPr>
          <p:spPr>
            <a:xfrm>
              <a:off x="1211391" y="1603705"/>
              <a:ext cx="925820" cy="635742"/>
            </a:xfrm>
            <a:custGeom>
              <a:avLst/>
              <a:gdLst/>
              <a:ahLst/>
              <a:cxnLst/>
              <a:rect l="l" t="t" r="r" b="b"/>
              <a:pathLst>
                <a:path w="10909" h="7491" extrusionOk="0">
                  <a:moveTo>
                    <a:pt x="4715" y="0"/>
                  </a:moveTo>
                  <a:lnTo>
                    <a:pt x="3892" y="1702"/>
                  </a:lnTo>
                  <a:lnTo>
                    <a:pt x="0" y="6333"/>
                  </a:lnTo>
                  <a:lnTo>
                    <a:pt x="6668" y="7490"/>
                  </a:lnTo>
                  <a:lnTo>
                    <a:pt x="10113" y="2762"/>
                  </a:lnTo>
                  <a:lnTo>
                    <a:pt x="10908" y="642"/>
                  </a:lnTo>
                  <a:lnTo>
                    <a:pt x="4715" y="0"/>
                  </a:lnTo>
                  <a:close/>
                </a:path>
              </a:pathLst>
            </a:custGeom>
            <a:gradFill>
              <a:gsLst>
                <a:gs pos="0">
                  <a:srgbClr val="454860"/>
                </a:gs>
                <a:gs pos="100000">
                  <a:srgbClr val="0F101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754;p52"/>
            <p:cNvSpPr/>
            <p:nvPr/>
          </p:nvSpPr>
          <p:spPr>
            <a:xfrm>
              <a:off x="1541611" y="1603705"/>
              <a:ext cx="595600" cy="234404"/>
            </a:xfrm>
            <a:custGeom>
              <a:avLst/>
              <a:gdLst/>
              <a:ahLst/>
              <a:cxnLst/>
              <a:rect l="l" t="t" r="r" b="b"/>
              <a:pathLst>
                <a:path w="7018" h="2762" extrusionOk="0">
                  <a:moveTo>
                    <a:pt x="824" y="0"/>
                  </a:moveTo>
                  <a:lnTo>
                    <a:pt x="1" y="1702"/>
                  </a:lnTo>
                  <a:lnTo>
                    <a:pt x="6222" y="2762"/>
                  </a:lnTo>
                  <a:lnTo>
                    <a:pt x="7017" y="642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755;p52"/>
            <p:cNvSpPr/>
            <p:nvPr/>
          </p:nvSpPr>
          <p:spPr>
            <a:xfrm>
              <a:off x="1919272" y="1848718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1" y="405"/>
                  </a:lnTo>
                  <a:lnTo>
                    <a:pt x="600" y="503"/>
                  </a:lnTo>
                  <a:lnTo>
                    <a:pt x="893" y="182"/>
                  </a:lnTo>
                  <a:lnTo>
                    <a:pt x="879" y="112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756;p52"/>
            <p:cNvSpPr/>
            <p:nvPr/>
          </p:nvSpPr>
          <p:spPr>
            <a:xfrm>
              <a:off x="1919272" y="1858223"/>
              <a:ext cx="75872" cy="33183"/>
            </a:xfrm>
            <a:custGeom>
              <a:avLst/>
              <a:gdLst/>
              <a:ahLst/>
              <a:cxnLst/>
              <a:rect l="l" t="t" r="r" b="b"/>
              <a:pathLst>
                <a:path w="894" h="391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81"/>
                  </a:lnTo>
                  <a:lnTo>
                    <a:pt x="1" y="293"/>
                  </a:lnTo>
                  <a:lnTo>
                    <a:pt x="600" y="391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6E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757;p52"/>
            <p:cNvSpPr/>
            <p:nvPr/>
          </p:nvSpPr>
          <p:spPr>
            <a:xfrm>
              <a:off x="1824560" y="1833357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391"/>
                  </a:lnTo>
                  <a:lnTo>
                    <a:pt x="600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758;p52"/>
            <p:cNvSpPr/>
            <p:nvPr/>
          </p:nvSpPr>
          <p:spPr>
            <a:xfrm>
              <a:off x="1824560" y="1841589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3" y="294"/>
                  </a:lnTo>
                  <a:lnTo>
                    <a:pt x="15" y="196"/>
                  </a:lnTo>
                  <a:lnTo>
                    <a:pt x="1" y="294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759;p52"/>
            <p:cNvSpPr/>
            <p:nvPr/>
          </p:nvSpPr>
          <p:spPr>
            <a:xfrm>
              <a:off x="1729848" y="1817911"/>
              <a:ext cx="75872" cy="41500"/>
            </a:xfrm>
            <a:custGeom>
              <a:avLst/>
              <a:gdLst/>
              <a:ahLst/>
              <a:cxnLst/>
              <a:rect l="l" t="t" r="r" b="b"/>
              <a:pathLst>
                <a:path w="894" h="489" extrusionOk="0">
                  <a:moveTo>
                    <a:pt x="308" y="1"/>
                  </a:moveTo>
                  <a:lnTo>
                    <a:pt x="15" y="280"/>
                  </a:lnTo>
                  <a:lnTo>
                    <a:pt x="1" y="391"/>
                  </a:lnTo>
                  <a:lnTo>
                    <a:pt x="587" y="489"/>
                  </a:lnTo>
                  <a:lnTo>
                    <a:pt x="893" y="168"/>
                  </a:lnTo>
                  <a:lnTo>
                    <a:pt x="880" y="98"/>
                  </a:lnTo>
                  <a:lnTo>
                    <a:pt x="30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760;p52"/>
            <p:cNvSpPr/>
            <p:nvPr/>
          </p:nvSpPr>
          <p:spPr>
            <a:xfrm>
              <a:off x="1729848" y="1826228"/>
              <a:ext cx="75872" cy="33183"/>
            </a:xfrm>
            <a:custGeom>
              <a:avLst/>
              <a:gdLst/>
              <a:ahLst/>
              <a:cxnLst/>
              <a:rect l="l" t="t" r="r" b="b"/>
              <a:pathLst>
                <a:path w="894" h="391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82"/>
                  </a:lnTo>
                  <a:lnTo>
                    <a:pt x="1" y="293"/>
                  </a:lnTo>
                  <a:lnTo>
                    <a:pt x="587" y="391"/>
                  </a:lnTo>
                  <a:lnTo>
                    <a:pt x="893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761;p52"/>
            <p:cNvSpPr/>
            <p:nvPr/>
          </p:nvSpPr>
          <p:spPr>
            <a:xfrm>
              <a:off x="1633947" y="1801362"/>
              <a:ext cx="77060" cy="42688"/>
            </a:xfrm>
            <a:custGeom>
              <a:avLst/>
              <a:gdLst/>
              <a:ahLst/>
              <a:cxnLst/>
              <a:rect l="l" t="t" r="r" b="b"/>
              <a:pathLst>
                <a:path w="908" h="503" extrusionOk="0">
                  <a:moveTo>
                    <a:pt x="322" y="0"/>
                  </a:moveTo>
                  <a:lnTo>
                    <a:pt x="29" y="293"/>
                  </a:lnTo>
                  <a:lnTo>
                    <a:pt x="1" y="391"/>
                  </a:lnTo>
                  <a:lnTo>
                    <a:pt x="601" y="503"/>
                  </a:lnTo>
                  <a:lnTo>
                    <a:pt x="908" y="168"/>
                  </a:lnTo>
                  <a:lnTo>
                    <a:pt x="894" y="98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762;p52"/>
            <p:cNvSpPr/>
            <p:nvPr/>
          </p:nvSpPr>
          <p:spPr>
            <a:xfrm>
              <a:off x="1633947" y="1809679"/>
              <a:ext cx="77060" cy="34371"/>
            </a:xfrm>
            <a:custGeom>
              <a:avLst/>
              <a:gdLst/>
              <a:ahLst/>
              <a:cxnLst/>
              <a:rect l="l" t="t" r="r" b="b"/>
              <a:pathLst>
                <a:path w="908" h="405" extrusionOk="0">
                  <a:moveTo>
                    <a:pt x="894" y="0"/>
                  </a:moveTo>
                  <a:lnTo>
                    <a:pt x="587" y="293"/>
                  </a:lnTo>
                  <a:lnTo>
                    <a:pt x="29" y="195"/>
                  </a:lnTo>
                  <a:lnTo>
                    <a:pt x="1" y="293"/>
                  </a:lnTo>
                  <a:lnTo>
                    <a:pt x="601" y="405"/>
                  </a:lnTo>
                  <a:lnTo>
                    <a:pt x="908" y="70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763;p52"/>
            <p:cNvSpPr/>
            <p:nvPr/>
          </p:nvSpPr>
          <p:spPr>
            <a:xfrm>
              <a:off x="1539320" y="1786001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28" y="279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764;p52"/>
            <p:cNvSpPr/>
            <p:nvPr/>
          </p:nvSpPr>
          <p:spPr>
            <a:xfrm>
              <a:off x="1539320" y="1794233"/>
              <a:ext cx="75787" cy="34456"/>
            </a:xfrm>
            <a:custGeom>
              <a:avLst/>
              <a:gdLst/>
              <a:ahLst/>
              <a:cxnLst/>
              <a:rect l="l" t="t" r="r" b="b"/>
              <a:pathLst>
                <a:path w="893" h="406" extrusionOk="0">
                  <a:moveTo>
                    <a:pt x="893" y="1"/>
                  </a:moveTo>
                  <a:lnTo>
                    <a:pt x="572" y="294"/>
                  </a:lnTo>
                  <a:lnTo>
                    <a:pt x="28" y="182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765;p52"/>
            <p:cNvSpPr/>
            <p:nvPr/>
          </p:nvSpPr>
          <p:spPr>
            <a:xfrm>
              <a:off x="1864787" y="1918564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2" y="0"/>
                  </a:moveTo>
                  <a:lnTo>
                    <a:pt x="15" y="293"/>
                  </a:lnTo>
                  <a:lnTo>
                    <a:pt x="1" y="391"/>
                  </a:lnTo>
                  <a:lnTo>
                    <a:pt x="601" y="503"/>
                  </a:lnTo>
                  <a:lnTo>
                    <a:pt x="894" y="168"/>
                  </a:lnTo>
                  <a:lnTo>
                    <a:pt x="880" y="98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766;p52"/>
            <p:cNvSpPr/>
            <p:nvPr/>
          </p:nvSpPr>
          <p:spPr>
            <a:xfrm>
              <a:off x="1864787" y="1926881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95"/>
                  </a:lnTo>
                  <a:lnTo>
                    <a:pt x="1" y="293"/>
                  </a:lnTo>
                  <a:lnTo>
                    <a:pt x="601" y="405"/>
                  </a:lnTo>
                  <a:lnTo>
                    <a:pt x="894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767;p52"/>
            <p:cNvSpPr/>
            <p:nvPr/>
          </p:nvSpPr>
          <p:spPr>
            <a:xfrm>
              <a:off x="1770075" y="1902015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4" y="181"/>
                  </a:lnTo>
                  <a:lnTo>
                    <a:pt x="880" y="112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768;p52"/>
            <p:cNvSpPr/>
            <p:nvPr/>
          </p:nvSpPr>
          <p:spPr>
            <a:xfrm>
              <a:off x="1770075" y="1911435"/>
              <a:ext cx="75872" cy="33268"/>
            </a:xfrm>
            <a:custGeom>
              <a:avLst/>
              <a:gdLst/>
              <a:ahLst/>
              <a:cxnLst/>
              <a:rect l="l" t="t" r="r" b="b"/>
              <a:pathLst>
                <a:path w="894" h="392" extrusionOk="0">
                  <a:moveTo>
                    <a:pt x="880" y="1"/>
                  </a:moveTo>
                  <a:lnTo>
                    <a:pt x="573" y="294"/>
                  </a:lnTo>
                  <a:lnTo>
                    <a:pt x="15" y="182"/>
                  </a:lnTo>
                  <a:lnTo>
                    <a:pt x="1" y="294"/>
                  </a:lnTo>
                  <a:lnTo>
                    <a:pt x="601" y="391"/>
                  </a:lnTo>
                  <a:lnTo>
                    <a:pt x="894" y="70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769;p52"/>
            <p:cNvSpPr/>
            <p:nvPr/>
          </p:nvSpPr>
          <p:spPr>
            <a:xfrm>
              <a:off x="1675448" y="1886569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1"/>
                  </a:moveTo>
                  <a:lnTo>
                    <a:pt x="14" y="294"/>
                  </a:lnTo>
                  <a:lnTo>
                    <a:pt x="0" y="391"/>
                  </a:lnTo>
                  <a:lnTo>
                    <a:pt x="586" y="503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07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770;p52"/>
            <p:cNvSpPr/>
            <p:nvPr/>
          </p:nvSpPr>
          <p:spPr>
            <a:xfrm>
              <a:off x="1675448" y="1894886"/>
              <a:ext cx="75787" cy="34371"/>
            </a:xfrm>
            <a:custGeom>
              <a:avLst/>
              <a:gdLst/>
              <a:ahLst/>
              <a:cxnLst/>
              <a:rect l="l" t="t" r="r" b="b"/>
              <a:pathLst>
                <a:path w="893" h="405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96"/>
                  </a:lnTo>
                  <a:lnTo>
                    <a:pt x="0" y="293"/>
                  </a:lnTo>
                  <a:lnTo>
                    <a:pt x="586" y="405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771;p52"/>
            <p:cNvSpPr/>
            <p:nvPr/>
          </p:nvSpPr>
          <p:spPr>
            <a:xfrm>
              <a:off x="1579547" y="1870020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1"/>
                  </a:moveTo>
                  <a:lnTo>
                    <a:pt x="28" y="293"/>
                  </a:lnTo>
                  <a:lnTo>
                    <a:pt x="0" y="405"/>
                  </a:lnTo>
                  <a:lnTo>
                    <a:pt x="600" y="503"/>
                  </a:lnTo>
                  <a:lnTo>
                    <a:pt x="893" y="182"/>
                  </a:lnTo>
                  <a:lnTo>
                    <a:pt x="893" y="112"/>
                  </a:lnTo>
                  <a:lnTo>
                    <a:pt x="3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772;p52"/>
            <p:cNvSpPr/>
            <p:nvPr/>
          </p:nvSpPr>
          <p:spPr>
            <a:xfrm>
              <a:off x="1579547" y="1879525"/>
              <a:ext cx="75787" cy="33183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893" y="0"/>
                  </a:moveTo>
                  <a:lnTo>
                    <a:pt x="586" y="293"/>
                  </a:lnTo>
                  <a:lnTo>
                    <a:pt x="28" y="181"/>
                  </a:lnTo>
                  <a:lnTo>
                    <a:pt x="0" y="293"/>
                  </a:lnTo>
                  <a:lnTo>
                    <a:pt x="600" y="391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773;p52"/>
            <p:cNvSpPr/>
            <p:nvPr/>
          </p:nvSpPr>
          <p:spPr>
            <a:xfrm>
              <a:off x="1484835" y="1854659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8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774;p52"/>
            <p:cNvSpPr/>
            <p:nvPr/>
          </p:nvSpPr>
          <p:spPr>
            <a:xfrm>
              <a:off x="1484835" y="1862891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28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775;p52"/>
            <p:cNvSpPr/>
            <p:nvPr/>
          </p:nvSpPr>
          <p:spPr>
            <a:xfrm>
              <a:off x="1715675" y="1971861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7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776;p52"/>
            <p:cNvSpPr/>
            <p:nvPr/>
          </p:nvSpPr>
          <p:spPr>
            <a:xfrm>
              <a:off x="1715675" y="1980093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777;p52"/>
            <p:cNvSpPr/>
            <p:nvPr/>
          </p:nvSpPr>
          <p:spPr>
            <a:xfrm>
              <a:off x="1619774" y="1955227"/>
              <a:ext cx="77060" cy="42688"/>
            </a:xfrm>
            <a:custGeom>
              <a:avLst/>
              <a:gdLst/>
              <a:ahLst/>
              <a:cxnLst/>
              <a:rect l="l" t="t" r="r" b="b"/>
              <a:pathLst>
                <a:path w="908" h="503" extrusionOk="0">
                  <a:moveTo>
                    <a:pt x="321" y="1"/>
                  </a:moveTo>
                  <a:lnTo>
                    <a:pt x="28" y="294"/>
                  </a:lnTo>
                  <a:lnTo>
                    <a:pt x="1" y="405"/>
                  </a:lnTo>
                  <a:lnTo>
                    <a:pt x="600" y="503"/>
                  </a:lnTo>
                  <a:lnTo>
                    <a:pt x="907" y="168"/>
                  </a:lnTo>
                  <a:lnTo>
                    <a:pt x="893" y="112"/>
                  </a:lnTo>
                  <a:lnTo>
                    <a:pt x="321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778;p52"/>
            <p:cNvSpPr/>
            <p:nvPr/>
          </p:nvSpPr>
          <p:spPr>
            <a:xfrm>
              <a:off x="1619774" y="1964732"/>
              <a:ext cx="77060" cy="33183"/>
            </a:xfrm>
            <a:custGeom>
              <a:avLst/>
              <a:gdLst/>
              <a:ahLst/>
              <a:cxnLst/>
              <a:rect l="l" t="t" r="r" b="b"/>
              <a:pathLst>
                <a:path w="908" h="391" extrusionOk="0">
                  <a:moveTo>
                    <a:pt x="893" y="0"/>
                  </a:moveTo>
                  <a:lnTo>
                    <a:pt x="586" y="293"/>
                  </a:lnTo>
                  <a:lnTo>
                    <a:pt x="28" y="182"/>
                  </a:lnTo>
                  <a:lnTo>
                    <a:pt x="1" y="293"/>
                  </a:lnTo>
                  <a:lnTo>
                    <a:pt x="600" y="391"/>
                  </a:lnTo>
                  <a:lnTo>
                    <a:pt x="907" y="56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779;p52"/>
            <p:cNvSpPr/>
            <p:nvPr/>
          </p:nvSpPr>
          <p:spPr>
            <a:xfrm>
              <a:off x="1525062" y="1939866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9" y="293"/>
                  </a:lnTo>
                  <a:lnTo>
                    <a:pt x="1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780;p52"/>
            <p:cNvSpPr/>
            <p:nvPr/>
          </p:nvSpPr>
          <p:spPr>
            <a:xfrm>
              <a:off x="1525062" y="1948183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93" y="0"/>
                  </a:moveTo>
                  <a:lnTo>
                    <a:pt x="586" y="293"/>
                  </a:lnTo>
                  <a:lnTo>
                    <a:pt x="29" y="195"/>
                  </a:lnTo>
                  <a:lnTo>
                    <a:pt x="1" y="293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781;p52"/>
            <p:cNvSpPr/>
            <p:nvPr/>
          </p:nvSpPr>
          <p:spPr>
            <a:xfrm>
              <a:off x="1430350" y="1923317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2" y="0"/>
                  </a:moveTo>
                  <a:lnTo>
                    <a:pt x="29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3" y="182"/>
                  </a:lnTo>
                  <a:lnTo>
                    <a:pt x="880" y="112"/>
                  </a:lnTo>
                  <a:lnTo>
                    <a:pt x="322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82;p52"/>
            <p:cNvSpPr/>
            <p:nvPr/>
          </p:nvSpPr>
          <p:spPr>
            <a:xfrm>
              <a:off x="1430350" y="1932737"/>
              <a:ext cx="75872" cy="33268"/>
            </a:xfrm>
            <a:custGeom>
              <a:avLst/>
              <a:gdLst/>
              <a:ahLst/>
              <a:cxnLst/>
              <a:rect l="l" t="t" r="r" b="b"/>
              <a:pathLst>
                <a:path w="894" h="392" extrusionOk="0">
                  <a:moveTo>
                    <a:pt x="880" y="1"/>
                  </a:moveTo>
                  <a:lnTo>
                    <a:pt x="573" y="294"/>
                  </a:lnTo>
                  <a:lnTo>
                    <a:pt x="29" y="182"/>
                  </a:lnTo>
                  <a:lnTo>
                    <a:pt x="1" y="294"/>
                  </a:lnTo>
                  <a:lnTo>
                    <a:pt x="601" y="391"/>
                  </a:lnTo>
                  <a:lnTo>
                    <a:pt x="893" y="71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83;p52"/>
            <p:cNvSpPr/>
            <p:nvPr/>
          </p:nvSpPr>
          <p:spPr>
            <a:xfrm>
              <a:off x="1661190" y="2040519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0"/>
                  </a:moveTo>
                  <a:lnTo>
                    <a:pt x="15" y="293"/>
                  </a:lnTo>
                  <a:lnTo>
                    <a:pt x="1" y="405"/>
                  </a:lnTo>
                  <a:lnTo>
                    <a:pt x="601" y="502"/>
                  </a:lnTo>
                  <a:lnTo>
                    <a:pt x="893" y="167"/>
                  </a:lnTo>
                  <a:lnTo>
                    <a:pt x="879" y="98"/>
                  </a:lnTo>
                  <a:lnTo>
                    <a:pt x="308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84;p52"/>
            <p:cNvSpPr/>
            <p:nvPr/>
          </p:nvSpPr>
          <p:spPr>
            <a:xfrm>
              <a:off x="1661190" y="2048751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3" y="308"/>
                  </a:lnTo>
                  <a:lnTo>
                    <a:pt x="15" y="196"/>
                  </a:lnTo>
                  <a:lnTo>
                    <a:pt x="1" y="308"/>
                  </a:lnTo>
                  <a:lnTo>
                    <a:pt x="601" y="405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85;p52"/>
            <p:cNvSpPr/>
            <p:nvPr/>
          </p:nvSpPr>
          <p:spPr>
            <a:xfrm>
              <a:off x="1566477" y="2025073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08" y="1"/>
                  </a:moveTo>
                  <a:lnTo>
                    <a:pt x="15" y="280"/>
                  </a:lnTo>
                  <a:lnTo>
                    <a:pt x="1" y="391"/>
                  </a:lnTo>
                  <a:lnTo>
                    <a:pt x="587" y="503"/>
                  </a:lnTo>
                  <a:lnTo>
                    <a:pt x="894" y="168"/>
                  </a:lnTo>
                  <a:lnTo>
                    <a:pt x="880" y="98"/>
                  </a:lnTo>
                  <a:lnTo>
                    <a:pt x="308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786;p52"/>
            <p:cNvSpPr/>
            <p:nvPr/>
          </p:nvSpPr>
          <p:spPr>
            <a:xfrm>
              <a:off x="1566477" y="2033390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80" y="0"/>
                  </a:moveTo>
                  <a:lnTo>
                    <a:pt x="573" y="293"/>
                  </a:lnTo>
                  <a:lnTo>
                    <a:pt x="15" y="182"/>
                  </a:lnTo>
                  <a:lnTo>
                    <a:pt x="1" y="293"/>
                  </a:lnTo>
                  <a:lnTo>
                    <a:pt x="587" y="405"/>
                  </a:lnTo>
                  <a:lnTo>
                    <a:pt x="894" y="7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87;p52"/>
            <p:cNvSpPr/>
            <p:nvPr/>
          </p:nvSpPr>
          <p:spPr>
            <a:xfrm>
              <a:off x="1470662" y="2008524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28" y="293"/>
                  </a:lnTo>
                  <a:lnTo>
                    <a:pt x="0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112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88;p52"/>
            <p:cNvSpPr/>
            <p:nvPr/>
          </p:nvSpPr>
          <p:spPr>
            <a:xfrm>
              <a:off x="1470662" y="2018029"/>
              <a:ext cx="75787" cy="33183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893" y="0"/>
                  </a:moveTo>
                  <a:lnTo>
                    <a:pt x="572" y="279"/>
                  </a:lnTo>
                  <a:lnTo>
                    <a:pt x="28" y="181"/>
                  </a:lnTo>
                  <a:lnTo>
                    <a:pt x="0" y="279"/>
                  </a:lnTo>
                  <a:lnTo>
                    <a:pt x="600" y="391"/>
                  </a:lnTo>
                  <a:lnTo>
                    <a:pt x="893" y="56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89;p52"/>
            <p:cNvSpPr/>
            <p:nvPr/>
          </p:nvSpPr>
          <p:spPr>
            <a:xfrm>
              <a:off x="1375950" y="1993163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90;p52"/>
            <p:cNvSpPr/>
            <p:nvPr/>
          </p:nvSpPr>
          <p:spPr>
            <a:xfrm>
              <a:off x="1375950" y="2001395"/>
              <a:ext cx="75787" cy="34456"/>
            </a:xfrm>
            <a:custGeom>
              <a:avLst/>
              <a:gdLst/>
              <a:ahLst/>
              <a:cxnLst/>
              <a:rect l="l" t="t" r="r" b="b"/>
              <a:pathLst>
                <a:path w="893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91;p52"/>
            <p:cNvSpPr/>
            <p:nvPr/>
          </p:nvSpPr>
          <p:spPr>
            <a:xfrm>
              <a:off x="1701417" y="1987222"/>
              <a:ext cx="181277" cy="181192"/>
            </a:xfrm>
            <a:custGeom>
              <a:avLst/>
              <a:gdLst/>
              <a:ahLst/>
              <a:cxnLst/>
              <a:rect l="l" t="t" r="r" b="b"/>
              <a:pathLst>
                <a:path w="2136" h="2135" extrusionOk="0">
                  <a:moveTo>
                    <a:pt x="1591" y="0"/>
                  </a:moveTo>
                  <a:lnTo>
                    <a:pt x="15" y="1925"/>
                  </a:lnTo>
                  <a:lnTo>
                    <a:pt x="1" y="2023"/>
                  </a:lnTo>
                  <a:lnTo>
                    <a:pt x="601" y="2135"/>
                  </a:lnTo>
                  <a:lnTo>
                    <a:pt x="880" y="1800"/>
                  </a:lnTo>
                  <a:lnTo>
                    <a:pt x="2135" y="112"/>
                  </a:lnTo>
                  <a:lnTo>
                    <a:pt x="159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792;p52"/>
            <p:cNvSpPr/>
            <p:nvPr/>
          </p:nvSpPr>
          <p:spPr>
            <a:xfrm>
              <a:off x="1701417" y="1996727"/>
              <a:ext cx="182465" cy="172875"/>
            </a:xfrm>
            <a:custGeom>
              <a:avLst/>
              <a:gdLst/>
              <a:ahLst/>
              <a:cxnLst/>
              <a:rect l="l" t="t" r="r" b="b"/>
              <a:pathLst>
                <a:path w="2150" h="2037" extrusionOk="0">
                  <a:moveTo>
                    <a:pt x="2135" y="0"/>
                  </a:moveTo>
                  <a:lnTo>
                    <a:pt x="573" y="1925"/>
                  </a:lnTo>
                  <a:lnTo>
                    <a:pt x="15" y="1827"/>
                  </a:lnTo>
                  <a:lnTo>
                    <a:pt x="1" y="1925"/>
                  </a:lnTo>
                  <a:lnTo>
                    <a:pt x="601" y="2037"/>
                  </a:lnTo>
                  <a:lnTo>
                    <a:pt x="2149" y="70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793;p52"/>
            <p:cNvSpPr/>
            <p:nvPr/>
          </p:nvSpPr>
          <p:spPr>
            <a:xfrm>
              <a:off x="1606790" y="2109177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0"/>
                  </a:moveTo>
                  <a:lnTo>
                    <a:pt x="14" y="293"/>
                  </a:lnTo>
                  <a:lnTo>
                    <a:pt x="0" y="405"/>
                  </a:lnTo>
                  <a:lnTo>
                    <a:pt x="586" y="502"/>
                  </a:lnTo>
                  <a:lnTo>
                    <a:pt x="893" y="181"/>
                  </a:lnTo>
                  <a:lnTo>
                    <a:pt x="879" y="112"/>
                  </a:lnTo>
                  <a:lnTo>
                    <a:pt x="307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794;p52"/>
            <p:cNvSpPr/>
            <p:nvPr/>
          </p:nvSpPr>
          <p:spPr>
            <a:xfrm>
              <a:off x="1606790" y="2118597"/>
              <a:ext cx="75787" cy="33268"/>
            </a:xfrm>
            <a:custGeom>
              <a:avLst/>
              <a:gdLst/>
              <a:ahLst/>
              <a:cxnLst/>
              <a:rect l="l" t="t" r="r" b="b"/>
              <a:pathLst>
                <a:path w="893" h="392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82"/>
                  </a:lnTo>
                  <a:lnTo>
                    <a:pt x="0" y="294"/>
                  </a:lnTo>
                  <a:lnTo>
                    <a:pt x="586" y="391"/>
                  </a:lnTo>
                  <a:lnTo>
                    <a:pt x="893" y="7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795;p52"/>
            <p:cNvSpPr/>
            <p:nvPr/>
          </p:nvSpPr>
          <p:spPr>
            <a:xfrm>
              <a:off x="1512077" y="2093731"/>
              <a:ext cx="75787" cy="42688"/>
            </a:xfrm>
            <a:custGeom>
              <a:avLst/>
              <a:gdLst/>
              <a:ahLst/>
              <a:cxnLst/>
              <a:rect l="l" t="t" r="r" b="b"/>
              <a:pathLst>
                <a:path w="893" h="503" extrusionOk="0">
                  <a:moveTo>
                    <a:pt x="307" y="1"/>
                  </a:moveTo>
                  <a:lnTo>
                    <a:pt x="14" y="294"/>
                  </a:lnTo>
                  <a:lnTo>
                    <a:pt x="0" y="391"/>
                  </a:lnTo>
                  <a:lnTo>
                    <a:pt x="586" y="503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07" y="1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796;p52"/>
            <p:cNvSpPr/>
            <p:nvPr/>
          </p:nvSpPr>
          <p:spPr>
            <a:xfrm>
              <a:off x="1512077" y="2102048"/>
              <a:ext cx="75787" cy="34371"/>
            </a:xfrm>
            <a:custGeom>
              <a:avLst/>
              <a:gdLst/>
              <a:ahLst/>
              <a:cxnLst/>
              <a:rect l="l" t="t" r="r" b="b"/>
              <a:pathLst>
                <a:path w="893" h="405" extrusionOk="0">
                  <a:moveTo>
                    <a:pt x="879" y="0"/>
                  </a:moveTo>
                  <a:lnTo>
                    <a:pt x="572" y="293"/>
                  </a:lnTo>
                  <a:lnTo>
                    <a:pt x="14" y="196"/>
                  </a:lnTo>
                  <a:lnTo>
                    <a:pt x="0" y="293"/>
                  </a:lnTo>
                  <a:lnTo>
                    <a:pt x="586" y="405"/>
                  </a:lnTo>
                  <a:lnTo>
                    <a:pt x="893" y="70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797;p52"/>
            <p:cNvSpPr/>
            <p:nvPr/>
          </p:nvSpPr>
          <p:spPr>
            <a:xfrm>
              <a:off x="1416177" y="2078370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28" y="279"/>
                  </a:lnTo>
                  <a:lnTo>
                    <a:pt x="0" y="391"/>
                  </a:lnTo>
                  <a:lnTo>
                    <a:pt x="600" y="503"/>
                  </a:lnTo>
                  <a:lnTo>
                    <a:pt x="893" y="168"/>
                  </a:lnTo>
                  <a:lnTo>
                    <a:pt x="893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798;p52"/>
            <p:cNvSpPr/>
            <p:nvPr/>
          </p:nvSpPr>
          <p:spPr>
            <a:xfrm>
              <a:off x="1416177" y="2086687"/>
              <a:ext cx="75872" cy="34371"/>
            </a:xfrm>
            <a:custGeom>
              <a:avLst/>
              <a:gdLst/>
              <a:ahLst/>
              <a:cxnLst/>
              <a:rect l="l" t="t" r="r" b="b"/>
              <a:pathLst>
                <a:path w="894" h="405" extrusionOk="0">
                  <a:moveTo>
                    <a:pt x="893" y="0"/>
                  </a:moveTo>
                  <a:lnTo>
                    <a:pt x="572" y="293"/>
                  </a:lnTo>
                  <a:lnTo>
                    <a:pt x="28" y="181"/>
                  </a:lnTo>
                  <a:lnTo>
                    <a:pt x="0" y="293"/>
                  </a:lnTo>
                  <a:lnTo>
                    <a:pt x="600" y="405"/>
                  </a:lnTo>
                  <a:lnTo>
                    <a:pt x="893" y="7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799;p52"/>
            <p:cNvSpPr/>
            <p:nvPr/>
          </p:nvSpPr>
          <p:spPr>
            <a:xfrm>
              <a:off x="1321465" y="2061821"/>
              <a:ext cx="75872" cy="42688"/>
            </a:xfrm>
            <a:custGeom>
              <a:avLst/>
              <a:gdLst/>
              <a:ahLst/>
              <a:cxnLst/>
              <a:rect l="l" t="t" r="r" b="b"/>
              <a:pathLst>
                <a:path w="894" h="503" extrusionOk="0">
                  <a:moveTo>
                    <a:pt x="321" y="0"/>
                  </a:moveTo>
                  <a:lnTo>
                    <a:pt x="14" y="293"/>
                  </a:lnTo>
                  <a:lnTo>
                    <a:pt x="0" y="391"/>
                  </a:lnTo>
                  <a:lnTo>
                    <a:pt x="600" y="502"/>
                  </a:lnTo>
                  <a:lnTo>
                    <a:pt x="893" y="168"/>
                  </a:lnTo>
                  <a:lnTo>
                    <a:pt x="879" y="98"/>
                  </a:lnTo>
                  <a:lnTo>
                    <a:pt x="321" y="0"/>
                  </a:lnTo>
                  <a:close/>
                </a:path>
              </a:pathLst>
            </a:custGeom>
            <a:gradFill>
              <a:gsLst>
                <a:gs pos="0">
                  <a:srgbClr val="EEE3FF">
                    <a:alpha val="5490"/>
                  </a:srgbClr>
                </a:gs>
                <a:gs pos="100000">
                  <a:srgbClr val="EEE3FF">
                    <a:alpha val="18431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00;p52"/>
            <p:cNvSpPr/>
            <p:nvPr/>
          </p:nvSpPr>
          <p:spPr>
            <a:xfrm>
              <a:off x="1321465" y="2070053"/>
              <a:ext cx="75872" cy="34456"/>
            </a:xfrm>
            <a:custGeom>
              <a:avLst/>
              <a:gdLst/>
              <a:ahLst/>
              <a:cxnLst/>
              <a:rect l="l" t="t" r="r" b="b"/>
              <a:pathLst>
                <a:path w="894" h="406" extrusionOk="0">
                  <a:moveTo>
                    <a:pt x="879" y="1"/>
                  </a:moveTo>
                  <a:lnTo>
                    <a:pt x="572" y="294"/>
                  </a:lnTo>
                  <a:lnTo>
                    <a:pt x="14" y="196"/>
                  </a:lnTo>
                  <a:lnTo>
                    <a:pt x="0" y="294"/>
                  </a:lnTo>
                  <a:lnTo>
                    <a:pt x="600" y="405"/>
                  </a:lnTo>
                  <a:lnTo>
                    <a:pt x="893" y="71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01;p52"/>
            <p:cNvSpPr/>
            <p:nvPr/>
          </p:nvSpPr>
          <p:spPr>
            <a:xfrm>
              <a:off x="1321465" y="2075994"/>
              <a:ext cx="75872" cy="29704"/>
            </a:xfrm>
            <a:custGeom>
              <a:avLst/>
              <a:gdLst/>
              <a:ahLst/>
              <a:cxnLst/>
              <a:rect l="l" t="t" r="r" b="b"/>
              <a:pathLst>
                <a:path w="894" h="350" extrusionOk="0">
                  <a:moveTo>
                    <a:pt x="0" y="224"/>
                  </a:moveTo>
                  <a:lnTo>
                    <a:pt x="586" y="307"/>
                  </a:lnTo>
                  <a:lnTo>
                    <a:pt x="893" y="1"/>
                  </a:lnTo>
                  <a:lnTo>
                    <a:pt x="60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02;p52"/>
            <p:cNvSpPr/>
            <p:nvPr/>
          </p:nvSpPr>
          <p:spPr>
            <a:xfrm>
              <a:off x="1211391" y="1838025"/>
              <a:ext cx="858265" cy="413220"/>
            </a:xfrm>
            <a:custGeom>
              <a:avLst/>
              <a:gdLst/>
              <a:ahLst/>
              <a:cxnLst/>
              <a:rect l="l" t="t" r="r" b="b"/>
              <a:pathLst>
                <a:path w="10113" h="4869" extrusionOk="0">
                  <a:moveTo>
                    <a:pt x="0" y="3572"/>
                  </a:moveTo>
                  <a:cubicBezTo>
                    <a:pt x="0" y="3572"/>
                    <a:pt x="6263" y="4632"/>
                    <a:pt x="6626" y="4534"/>
                  </a:cubicBezTo>
                  <a:cubicBezTo>
                    <a:pt x="7002" y="4450"/>
                    <a:pt x="10113" y="1"/>
                    <a:pt x="10113" y="1"/>
                  </a:cubicBezTo>
                  <a:lnTo>
                    <a:pt x="6696" y="4869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03;p52"/>
            <p:cNvSpPr/>
            <p:nvPr/>
          </p:nvSpPr>
          <p:spPr>
            <a:xfrm>
              <a:off x="2069573" y="1658105"/>
              <a:ext cx="67639" cy="188321"/>
            </a:xfrm>
            <a:custGeom>
              <a:avLst/>
              <a:gdLst/>
              <a:ahLst/>
              <a:cxnLst/>
              <a:rect l="l" t="t" r="r" b="b"/>
              <a:pathLst>
                <a:path w="797" h="2219" extrusionOk="0">
                  <a:moveTo>
                    <a:pt x="796" y="1"/>
                  </a:moveTo>
                  <a:lnTo>
                    <a:pt x="1" y="2121"/>
                  </a:lnTo>
                  <a:lnTo>
                    <a:pt x="140" y="2219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804;p52"/>
            <p:cNvSpPr/>
            <p:nvPr/>
          </p:nvSpPr>
          <p:spPr>
            <a:xfrm>
              <a:off x="3174126" y="3356816"/>
              <a:ext cx="153950" cy="203767"/>
            </a:xfrm>
            <a:custGeom>
              <a:avLst/>
              <a:gdLst/>
              <a:ahLst/>
              <a:cxnLst/>
              <a:rect l="l" t="t" r="r" b="b"/>
              <a:pathLst>
                <a:path w="1814" h="2401" extrusionOk="0">
                  <a:moveTo>
                    <a:pt x="1186" y="1"/>
                  </a:moveTo>
                  <a:cubicBezTo>
                    <a:pt x="1067" y="11"/>
                    <a:pt x="949" y="21"/>
                    <a:pt x="831" y="21"/>
                  </a:cubicBezTo>
                  <a:cubicBezTo>
                    <a:pt x="782" y="21"/>
                    <a:pt x="733" y="19"/>
                    <a:pt x="684" y="15"/>
                  </a:cubicBezTo>
                  <a:cubicBezTo>
                    <a:pt x="488" y="684"/>
                    <a:pt x="265" y="1396"/>
                    <a:pt x="0" y="2121"/>
                  </a:cubicBezTo>
                  <a:lnTo>
                    <a:pt x="223" y="2107"/>
                  </a:lnTo>
                  <a:lnTo>
                    <a:pt x="474" y="2065"/>
                  </a:lnTo>
                  <a:lnTo>
                    <a:pt x="628" y="1563"/>
                  </a:lnTo>
                  <a:lnTo>
                    <a:pt x="893" y="1535"/>
                  </a:lnTo>
                  <a:lnTo>
                    <a:pt x="893" y="1535"/>
                  </a:lnTo>
                  <a:cubicBezTo>
                    <a:pt x="781" y="1814"/>
                    <a:pt x="697" y="2107"/>
                    <a:pt x="614" y="2400"/>
                  </a:cubicBezTo>
                  <a:cubicBezTo>
                    <a:pt x="684" y="2386"/>
                    <a:pt x="753" y="2358"/>
                    <a:pt x="823" y="2344"/>
                  </a:cubicBezTo>
                  <a:cubicBezTo>
                    <a:pt x="893" y="2316"/>
                    <a:pt x="962" y="2302"/>
                    <a:pt x="1032" y="2289"/>
                  </a:cubicBezTo>
                  <a:lnTo>
                    <a:pt x="1074" y="2289"/>
                  </a:lnTo>
                  <a:cubicBezTo>
                    <a:pt x="1200" y="1870"/>
                    <a:pt x="1437" y="1187"/>
                    <a:pt x="1813" y="252"/>
                  </a:cubicBezTo>
                  <a:lnTo>
                    <a:pt x="1813" y="252"/>
                  </a:lnTo>
                  <a:cubicBezTo>
                    <a:pt x="1646" y="280"/>
                    <a:pt x="1479" y="308"/>
                    <a:pt x="1297" y="308"/>
                  </a:cubicBezTo>
                  <a:cubicBezTo>
                    <a:pt x="1200" y="629"/>
                    <a:pt x="1130" y="894"/>
                    <a:pt x="1060" y="1061"/>
                  </a:cubicBezTo>
                  <a:cubicBezTo>
                    <a:pt x="1018" y="1075"/>
                    <a:pt x="962" y="1103"/>
                    <a:pt x="921" y="1103"/>
                  </a:cubicBezTo>
                  <a:cubicBezTo>
                    <a:pt x="921" y="1103"/>
                    <a:pt x="879" y="1103"/>
                    <a:pt x="809" y="1117"/>
                  </a:cubicBezTo>
                  <a:cubicBezTo>
                    <a:pt x="921" y="740"/>
                    <a:pt x="1046" y="364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805;p52"/>
            <p:cNvSpPr/>
            <p:nvPr/>
          </p:nvSpPr>
          <p:spPr>
            <a:xfrm>
              <a:off x="3290140" y="3492350"/>
              <a:ext cx="60426" cy="75277"/>
            </a:xfrm>
            <a:custGeom>
              <a:avLst/>
              <a:gdLst/>
              <a:ahLst/>
              <a:cxnLst/>
              <a:rect l="l" t="t" r="r" b="b"/>
              <a:pathLst>
                <a:path w="712" h="887" extrusionOk="0">
                  <a:moveTo>
                    <a:pt x="389" y="1"/>
                  </a:moveTo>
                  <a:cubicBezTo>
                    <a:pt x="275" y="1"/>
                    <a:pt x="167" y="55"/>
                    <a:pt x="98" y="148"/>
                  </a:cubicBezTo>
                  <a:cubicBezTo>
                    <a:pt x="56" y="203"/>
                    <a:pt x="42" y="287"/>
                    <a:pt x="56" y="357"/>
                  </a:cubicBezTo>
                  <a:cubicBezTo>
                    <a:pt x="80" y="353"/>
                    <a:pt x="105" y="351"/>
                    <a:pt x="129" y="351"/>
                  </a:cubicBezTo>
                  <a:cubicBezTo>
                    <a:pt x="187" y="351"/>
                    <a:pt x="244" y="361"/>
                    <a:pt x="293" y="371"/>
                  </a:cubicBezTo>
                  <a:cubicBezTo>
                    <a:pt x="307" y="357"/>
                    <a:pt x="307" y="329"/>
                    <a:pt x="293" y="315"/>
                  </a:cubicBezTo>
                  <a:cubicBezTo>
                    <a:pt x="307" y="273"/>
                    <a:pt x="321" y="245"/>
                    <a:pt x="363" y="231"/>
                  </a:cubicBezTo>
                  <a:cubicBezTo>
                    <a:pt x="391" y="245"/>
                    <a:pt x="405" y="273"/>
                    <a:pt x="405" y="301"/>
                  </a:cubicBezTo>
                  <a:cubicBezTo>
                    <a:pt x="405" y="315"/>
                    <a:pt x="391" y="343"/>
                    <a:pt x="391" y="357"/>
                  </a:cubicBezTo>
                  <a:cubicBezTo>
                    <a:pt x="307" y="440"/>
                    <a:pt x="223" y="510"/>
                    <a:pt x="126" y="566"/>
                  </a:cubicBezTo>
                  <a:cubicBezTo>
                    <a:pt x="42" y="608"/>
                    <a:pt x="0" y="705"/>
                    <a:pt x="14" y="789"/>
                  </a:cubicBezTo>
                  <a:cubicBezTo>
                    <a:pt x="36" y="778"/>
                    <a:pt x="64" y="773"/>
                    <a:pt x="99" y="773"/>
                  </a:cubicBezTo>
                  <a:cubicBezTo>
                    <a:pt x="197" y="773"/>
                    <a:pt x="345" y="815"/>
                    <a:pt x="530" y="887"/>
                  </a:cubicBezTo>
                  <a:cubicBezTo>
                    <a:pt x="558" y="817"/>
                    <a:pt x="614" y="747"/>
                    <a:pt x="670" y="692"/>
                  </a:cubicBezTo>
                  <a:cubicBezTo>
                    <a:pt x="600" y="650"/>
                    <a:pt x="502" y="622"/>
                    <a:pt x="418" y="608"/>
                  </a:cubicBezTo>
                  <a:cubicBezTo>
                    <a:pt x="586" y="510"/>
                    <a:pt x="670" y="413"/>
                    <a:pt x="697" y="315"/>
                  </a:cubicBezTo>
                  <a:cubicBezTo>
                    <a:pt x="711" y="217"/>
                    <a:pt x="683" y="134"/>
                    <a:pt x="614" y="78"/>
                  </a:cubicBezTo>
                  <a:cubicBezTo>
                    <a:pt x="558" y="36"/>
                    <a:pt x="516" y="22"/>
                    <a:pt x="460" y="8"/>
                  </a:cubicBezTo>
                  <a:cubicBezTo>
                    <a:pt x="436" y="3"/>
                    <a:pt x="412" y="1"/>
                    <a:pt x="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806;p52"/>
            <p:cNvSpPr/>
            <p:nvPr/>
          </p:nvSpPr>
          <p:spPr>
            <a:xfrm>
              <a:off x="3358798" y="3453735"/>
              <a:ext cx="140880" cy="133327"/>
            </a:xfrm>
            <a:custGeom>
              <a:avLst/>
              <a:gdLst/>
              <a:ahLst/>
              <a:cxnLst/>
              <a:rect l="l" t="t" r="r" b="b"/>
              <a:pathLst>
                <a:path w="1660" h="1571" extrusionOk="0">
                  <a:moveTo>
                    <a:pt x="990" y="630"/>
                  </a:moveTo>
                  <a:cubicBezTo>
                    <a:pt x="1116" y="672"/>
                    <a:pt x="1158" y="728"/>
                    <a:pt x="1130" y="840"/>
                  </a:cubicBezTo>
                  <a:cubicBezTo>
                    <a:pt x="1088" y="923"/>
                    <a:pt x="1046" y="979"/>
                    <a:pt x="976" y="1035"/>
                  </a:cubicBezTo>
                  <a:cubicBezTo>
                    <a:pt x="862" y="1150"/>
                    <a:pt x="712" y="1218"/>
                    <a:pt x="548" y="1218"/>
                  </a:cubicBezTo>
                  <a:cubicBezTo>
                    <a:pt x="533" y="1218"/>
                    <a:pt x="518" y="1217"/>
                    <a:pt x="502" y="1216"/>
                  </a:cubicBezTo>
                  <a:cubicBezTo>
                    <a:pt x="446" y="1188"/>
                    <a:pt x="418" y="1133"/>
                    <a:pt x="418" y="1035"/>
                  </a:cubicBezTo>
                  <a:cubicBezTo>
                    <a:pt x="460" y="895"/>
                    <a:pt x="544" y="798"/>
                    <a:pt x="656" y="714"/>
                  </a:cubicBezTo>
                  <a:cubicBezTo>
                    <a:pt x="753" y="658"/>
                    <a:pt x="865" y="630"/>
                    <a:pt x="990" y="630"/>
                  </a:cubicBezTo>
                  <a:close/>
                  <a:moveTo>
                    <a:pt x="1161" y="1"/>
                  </a:moveTo>
                  <a:cubicBezTo>
                    <a:pt x="1117" y="1"/>
                    <a:pt x="1073" y="5"/>
                    <a:pt x="1032" y="17"/>
                  </a:cubicBezTo>
                  <a:cubicBezTo>
                    <a:pt x="893" y="31"/>
                    <a:pt x="753" y="72"/>
                    <a:pt x="614" y="128"/>
                  </a:cubicBezTo>
                  <a:cubicBezTo>
                    <a:pt x="474" y="226"/>
                    <a:pt x="335" y="338"/>
                    <a:pt x="223" y="463"/>
                  </a:cubicBezTo>
                  <a:cubicBezTo>
                    <a:pt x="112" y="603"/>
                    <a:pt x="28" y="784"/>
                    <a:pt x="0" y="965"/>
                  </a:cubicBezTo>
                  <a:cubicBezTo>
                    <a:pt x="0" y="1091"/>
                    <a:pt x="28" y="1230"/>
                    <a:pt x="98" y="1342"/>
                  </a:cubicBezTo>
                  <a:cubicBezTo>
                    <a:pt x="140" y="1426"/>
                    <a:pt x="223" y="1481"/>
                    <a:pt x="321" y="1523"/>
                  </a:cubicBezTo>
                  <a:cubicBezTo>
                    <a:pt x="405" y="1555"/>
                    <a:pt x="496" y="1570"/>
                    <a:pt x="584" y="1570"/>
                  </a:cubicBezTo>
                  <a:cubicBezTo>
                    <a:pt x="613" y="1570"/>
                    <a:pt x="642" y="1568"/>
                    <a:pt x="670" y="1565"/>
                  </a:cubicBezTo>
                  <a:cubicBezTo>
                    <a:pt x="809" y="1537"/>
                    <a:pt x="949" y="1481"/>
                    <a:pt x="1074" y="1398"/>
                  </a:cubicBezTo>
                  <a:cubicBezTo>
                    <a:pt x="1130" y="1370"/>
                    <a:pt x="1186" y="1328"/>
                    <a:pt x="1228" y="1286"/>
                  </a:cubicBezTo>
                  <a:cubicBezTo>
                    <a:pt x="1311" y="1216"/>
                    <a:pt x="1381" y="1133"/>
                    <a:pt x="1437" y="1049"/>
                  </a:cubicBezTo>
                  <a:cubicBezTo>
                    <a:pt x="1520" y="937"/>
                    <a:pt x="1590" y="798"/>
                    <a:pt x="1632" y="658"/>
                  </a:cubicBezTo>
                  <a:cubicBezTo>
                    <a:pt x="1660" y="547"/>
                    <a:pt x="1660" y="421"/>
                    <a:pt x="1632" y="310"/>
                  </a:cubicBezTo>
                  <a:cubicBezTo>
                    <a:pt x="1590" y="170"/>
                    <a:pt x="1479" y="59"/>
                    <a:pt x="1339" y="17"/>
                  </a:cubicBezTo>
                  <a:cubicBezTo>
                    <a:pt x="1283" y="9"/>
                    <a:pt x="1222" y="1"/>
                    <a:pt x="1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807;p52"/>
            <p:cNvSpPr/>
            <p:nvPr/>
          </p:nvSpPr>
          <p:spPr>
            <a:xfrm>
              <a:off x="1233881" y="2155345"/>
              <a:ext cx="80539" cy="108970"/>
            </a:xfrm>
            <a:custGeom>
              <a:avLst/>
              <a:gdLst/>
              <a:ahLst/>
              <a:cxnLst/>
              <a:rect l="l" t="t" r="r" b="b"/>
              <a:pathLst>
                <a:path w="949" h="1284" extrusionOk="0">
                  <a:moveTo>
                    <a:pt x="712" y="0"/>
                  </a:moveTo>
                  <a:cubicBezTo>
                    <a:pt x="475" y="70"/>
                    <a:pt x="237" y="126"/>
                    <a:pt x="0" y="168"/>
                  </a:cubicBezTo>
                  <a:lnTo>
                    <a:pt x="112" y="851"/>
                  </a:lnTo>
                  <a:cubicBezTo>
                    <a:pt x="168" y="795"/>
                    <a:pt x="237" y="753"/>
                    <a:pt x="307" y="725"/>
                  </a:cubicBezTo>
                  <a:cubicBezTo>
                    <a:pt x="353" y="715"/>
                    <a:pt x="395" y="710"/>
                    <a:pt x="432" y="710"/>
                  </a:cubicBezTo>
                  <a:cubicBezTo>
                    <a:pt x="539" y="710"/>
                    <a:pt x="604" y="754"/>
                    <a:pt x="614" y="837"/>
                  </a:cubicBezTo>
                  <a:cubicBezTo>
                    <a:pt x="614" y="910"/>
                    <a:pt x="571" y="951"/>
                    <a:pt x="486" y="951"/>
                  </a:cubicBezTo>
                  <a:cubicBezTo>
                    <a:pt x="474" y="951"/>
                    <a:pt x="461" y="950"/>
                    <a:pt x="447" y="949"/>
                  </a:cubicBezTo>
                  <a:cubicBezTo>
                    <a:pt x="377" y="921"/>
                    <a:pt x="321" y="893"/>
                    <a:pt x="265" y="851"/>
                  </a:cubicBezTo>
                  <a:cubicBezTo>
                    <a:pt x="210" y="935"/>
                    <a:pt x="140" y="1004"/>
                    <a:pt x="70" y="1088"/>
                  </a:cubicBezTo>
                  <a:cubicBezTo>
                    <a:pt x="196" y="1200"/>
                    <a:pt x="363" y="1269"/>
                    <a:pt x="544" y="1283"/>
                  </a:cubicBezTo>
                  <a:cubicBezTo>
                    <a:pt x="642" y="1283"/>
                    <a:pt x="740" y="1228"/>
                    <a:pt x="823" y="1158"/>
                  </a:cubicBezTo>
                  <a:cubicBezTo>
                    <a:pt x="907" y="1046"/>
                    <a:pt x="949" y="907"/>
                    <a:pt x="949" y="781"/>
                  </a:cubicBezTo>
                  <a:cubicBezTo>
                    <a:pt x="935" y="684"/>
                    <a:pt x="893" y="586"/>
                    <a:pt x="823" y="530"/>
                  </a:cubicBezTo>
                  <a:cubicBezTo>
                    <a:pt x="726" y="446"/>
                    <a:pt x="600" y="405"/>
                    <a:pt x="475" y="405"/>
                  </a:cubicBezTo>
                  <a:cubicBezTo>
                    <a:pt x="419" y="405"/>
                    <a:pt x="377" y="419"/>
                    <a:pt x="335" y="419"/>
                  </a:cubicBezTo>
                  <a:lnTo>
                    <a:pt x="321" y="377"/>
                  </a:lnTo>
                  <a:cubicBezTo>
                    <a:pt x="475" y="335"/>
                    <a:pt x="628" y="307"/>
                    <a:pt x="781" y="307"/>
                  </a:cubicBezTo>
                  <a:cubicBezTo>
                    <a:pt x="754" y="209"/>
                    <a:pt x="726" y="98"/>
                    <a:pt x="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808;p52"/>
            <p:cNvSpPr/>
            <p:nvPr/>
          </p:nvSpPr>
          <p:spPr>
            <a:xfrm>
              <a:off x="963917" y="2061821"/>
              <a:ext cx="113807" cy="170753"/>
            </a:xfrm>
            <a:custGeom>
              <a:avLst/>
              <a:gdLst/>
              <a:ahLst/>
              <a:cxnLst/>
              <a:rect l="l" t="t" r="r" b="b"/>
              <a:pathLst>
                <a:path w="1341" h="2012" extrusionOk="0">
                  <a:moveTo>
                    <a:pt x="1033" y="0"/>
                  </a:moveTo>
                  <a:cubicBezTo>
                    <a:pt x="963" y="28"/>
                    <a:pt x="894" y="70"/>
                    <a:pt x="824" y="112"/>
                  </a:cubicBezTo>
                  <a:cubicBezTo>
                    <a:pt x="712" y="168"/>
                    <a:pt x="615" y="237"/>
                    <a:pt x="531" y="321"/>
                  </a:cubicBezTo>
                  <a:cubicBezTo>
                    <a:pt x="406" y="447"/>
                    <a:pt x="294" y="586"/>
                    <a:pt x="196" y="739"/>
                  </a:cubicBezTo>
                  <a:cubicBezTo>
                    <a:pt x="140" y="851"/>
                    <a:pt x="85" y="949"/>
                    <a:pt x="57" y="1060"/>
                  </a:cubicBezTo>
                  <a:cubicBezTo>
                    <a:pt x="1" y="1256"/>
                    <a:pt x="1" y="1465"/>
                    <a:pt x="57" y="1646"/>
                  </a:cubicBezTo>
                  <a:cubicBezTo>
                    <a:pt x="85" y="1716"/>
                    <a:pt x="113" y="1772"/>
                    <a:pt x="154" y="1827"/>
                  </a:cubicBezTo>
                  <a:cubicBezTo>
                    <a:pt x="196" y="1855"/>
                    <a:pt x="224" y="1897"/>
                    <a:pt x="266" y="1911"/>
                  </a:cubicBezTo>
                  <a:cubicBezTo>
                    <a:pt x="375" y="1972"/>
                    <a:pt x="506" y="2011"/>
                    <a:pt x="630" y="2011"/>
                  </a:cubicBezTo>
                  <a:cubicBezTo>
                    <a:pt x="648" y="2011"/>
                    <a:pt x="666" y="2011"/>
                    <a:pt x="684" y="2009"/>
                  </a:cubicBezTo>
                  <a:cubicBezTo>
                    <a:pt x="824" y="1981"/>
                    <a:pt x="950" y="1939"/>
                    <a:pt x="1061" y="1855"/>
                  </a:cubicBezTo>
                  <a:cubicBezTo>
                    <a:pt x="1159" y="1800"/>
                    <a:pt x="1256" y="1730"/>
                    <a:pt x="1340" y="1646"/>
                  </a:cubicBezTo>
                  <a:lnTo>
                    <a:pt x="1103" y="1228"/>
                  </a:lnTo>
                  <a:cubicBezTo>
                    <a:pt x="1103" y="1242"/>
                    <a:pt x="1089" y="1270"/>
                    <a:pt x="1047" y="1311"/>
                  </a:cubicBezTo>
                  <a:cubicBezTo>
                    <a:pt x="977" y="1409"/>
                    <a:pt x="880" y="1479"/>
                    <a:pt x="754" y="1507"/>
                  </a:cubicBezTo>
                  <a:lnTo>
                    <a:pt x="684" y="1507"/>
                  </a:lnTo>
                  <a:cubicBezTo>
                    <a:pt x="573" y="1465"/>
                    <a:pt x="531" y="1339"/>
                    <a:pt x="573" y="1158"/>
                  </a:cubicBezTo>
                  <a:cubicBezTo>
                    <a:pt x="601" y="1046"/>
                    <a:pt x="671" y="949"/>
                    <a:pt x="754" y="865"/>
                  </a:cubicBezTo>
                  <a:cubicBezTo>
                    <a:pt x="838" y="795"/>
                    <a:pt x="936" y="739"/>
                    <a:pt x="1061" y="712"/>
                  </a:cubicBezTo>
                  <a:lnTo>
                    <a:pt x="10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809;p52"/>
            <p:cNvSpPr/>
            <p:nvPr/>
          </p:nvSpPr>
          <p:spPr>
            <a:xfrm>
              <a:off x="1093001" y="2002583"/>
              <a:ext cx="105405" cy="208435"/>
            </a:xfrm>
            <a:custGeom>
              <a:avLst/>
              <a:gdLst/>
              <a:ahLst/>
              <a:cxnLst/>
              <a:rect l="l" t="t" r="r" b="b"/>
              <a:pathLst>
                <a:path w="1242" h="2456" extrusionOk="0">
                  <a:moveTo>
                    <a:pt x="1144" y="1"/>
                  </a:moveTo>
                  <a:cubicBezTo>
                    <a:pt x="1005" y="98"/>
                    <a:pt x="851" y="182"/>
                    <a:pt x="698" y="238"/>
                  </a:cubicBezTo>
                  <a:cubicBezTo>
                    <a:pt x="726" y="587"/>
                    <a:pt x="754" y="852"/>
                    <a:pt x="768" y="1047"/>
                  </a:cubicBezTo>
                  <a:cubicBezTo>
                    <a:pt x="726" y="1075"/>
                    <a:pt x="684" y="1103"/>
                    <a:pt x="642" y="1117"/>
                  </a:cubicBezTo>
                  <a:lnTo>
                    <a:pt x="544" y="1186"/>
                  </a:lnTo>
                  <a:cubicBezTo>
                    <a:pt x="516" y="796"/>
                    <a:pt x="475" y="405"/>
                    <a:pt x="475" y="15"/>
                  </a:cubicBezTo>
                  <a:cubicBezTo>
                    <a:pt x="321" y="98"/>
                    <a:pt x="168" y="168"/>
                    <a:pt x="0" y="238"/>
                  </a:cubicBezTo>
                  <a:cubicBezTo>
                    <a:pt x="84" y="921"/>
                    <a:pt x="140" y="1661"/>
                    <a:pt x="182" y="2442"/>
                  </a:cubicBezTo>
                  <a:lnTo>
                    <a:pt x="377" y="2330"/>
                  </a:lnTo>
                  <a:lnTo>
                    <a:pt x="600" y="2205"/>
                  </a:lnTo>
                  <a:cubicBezTo>
                    <a:pt x="572" y="1898"/>
                    <a:pt x="558" y="1730"/>
                    <a:pt x="558" y="1675"/>
                  </a:cubicBezTo>
                  <a:lnTo>
                    <a:pt x="782" y="1549"/>
                  </a:lnTo>
                  <a:cubicBezTo>
                    <a:pt x="795" y="1981"/>
                    <a:pt x="823" y="2288"/>
                    <a:pt x="851" y="2456"/>
                  </a:cubicBezTo>
                  <a:cubicBezTo>
                    <a:pt x="907" y="2400"/>
                    <a:pt x="991" y="2344"/>
                    <a:pt x="1033" y="2316"/>
                  </a:cubicBezTo>
                  <a:cubicBezTo>
                    <a:pt x="1074" y="2274"/>
                    <a:pt x="1130" y="2233"/>
                    <a:pt x="1200" y="2191"/>
                  </a:cubicBezTo>
                  <a:lnTo>
                    <a:pt x="1242" y="2163"/>
                  </a:lnTo>
                  <a:cubicBezTo>
                    <a:pt x="1186" y="1730"/>
                    <a:pt x="1158" y="1005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810;p52"/>
            <p:cNvSpPr/>
            <p:nvPr/>
          </p:nvSpPr>
          <p:spPr>
            <a:xfrm>
              <a:off x="1567666" y="2274839"/>
              <a:ext cx="112534" cy="170838"/>
            </a:xfrm>
            <a:custGeom>
              <a:avLst/>
              <a:gdLst/>
              <a:ahLst/>
              <a:cxnLst/>
              <a:rect l="l" t="t" r="r" b="b"/>
              <a:pathLst>
                <a:path w="1326" h="2013" extrusionOk="0">
                  <a:moveTo>
                    <a:pt x="1033" y="1"/>
                  </a:moveTo>
                  <a:cubicBezTo>
                    <a:pt x="949" y="29"/>
                    <a:pt x="880" y="71"/>
                    <a:pt x="824" y="113"/>
                  </a:cubicBezTo>
                  <a:cubicBezTo>
                    <a:pt x="712" y="168"/>
                    <a:pt x="615" y="238"/>
                    <a:pt x="531" y="336"/>
                  </a:cubicBezTo>
                  <a:cubicBezTo>
                    <a:pt x="405" y="461"/>
                    <a:pt x="294" y="601"/>
                    <a:pt x="196" y="740"/>
                  </a:cubicBezTo>
                  <a:cubicBezTo>
                    <a:pt x="140" y="852"/>
                    <a:pt x="84" y="949"/>
                    <a:pt x="57" y="1075"/>
                  </a:cubicBezTo>
                  <a:cubicBezTo>
                    <a:pt x="1" y="1256"/>
                    <a:pt x="1" y="1466"/>
                    <a:pt x="57" y="1647"/>
                  </a:cubicBezTo>
                  <a:cubicBezTo>
                    <a:pt x="71" y="1717"/>
                    <a:pt x="112" y="1772"/>
                    <a:pt x="154" y="1828"/>
                  </a:cubicBezTo>
                  <a:cubicBezTo>
                    <a:pt x="182" y="1856"/>
                    <a:pt x="224" y="1898"/>
                    <a:pt x="266" y="1926"/>
                  </a:cubicBezTo>
                  <a:cubicBezTo>
                    <a:pt x="375" y="1974"/>
                    <a:pt x="494" y="2012"/>
                    <a:pt x="624" y="2012"/>
                  </a:cubicBezTo>
                  <a:cubicBezTo>
                    <a:pt x="644" y="2012"/>
                    <a:pt x="664" y="2011"/>
                    <a:pt x="684" y="2010"/>
                  </a:cubicBezTo>
                  <a:cubicBezTo>
                    <a:pt x="810" y="1982"/>
                    <a:pt x="935" y="1940"/>
                    <a:pt x="1047" y="1856"/>
                  </a:cubicBezTo>
                  <a:cubicBezTo>
                    <a:pt x="1159" y="1800"/>
                    <a:pt x="1242" y="1731"/>
                    <a:pt x="1326" y="1647"/>
                  </a:cubicBezTo>
                  <a:lnTo>
                    <a:pt x="1089" y="1228"/>
                  </a:lnTo>
                  <a:cubicBezTo>
                    <a:pt x="1075" y="1256"/>
                    <a:pt x="1061" y="1284"/>
                    <a:pt x="1047" y="1312"/>
                  </a:cubicBezTo>
                  <a:cubicBezTo>
                    <a:pt x="963" y="1410"/>
                    <a:pt x="866" y="1479"/>
                    <a:pt x="754" y="1507"/>
                  </a:cubicBezTo>
                  <a:lnTo>
                    <a:pt x="670" y="1507"/>
                  </a:lnTo>
                  <a:cubicBezTo>
                    <a:pt x="559" y="1466"/>
                    <a:pt x="531" y="1340"/>
                    <a:pt x="559" y="1159"/>
                  </a:cubicBezTo>
                  <a:cubicBezTo>
                    <a:pt x="601" y="1047"/>
                    <a:pt x="670" y="949"/>
                    <a:pt x="754" y="866"/>
                  </a:cubicBezTo>
                  <a:cubicBezTo>
                    <a:pt x="838" y="796"/>
                    <a:pt x="935" y="740"/>
                    <a:pt x="1047" y="726"/>
                  </a:cubicBezTo>
                  <a:lnTo>
                    <a:pt x="10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811;p52"/>
            <p:cNvSpPr/>
            <p:nvPr/>
          </p:nvSpPr>
          <p:spPr>
            <a:xfrm>
              <a:off x="1696749" y="2215686"/>
              <a:ext cx="104217" cy="208435"/>
            </a:xfrm>
            <a:custGeom>
              <a:avLst/>
              <a:gdLst/>
              <a:ahLst/>
              <a:cxnLst/>
              <a:rect l="l" t="t" r="r" b="b"/>
              <a:pathLst>
                <a:path w="1228" h="2456" extrusionOk="0">
                  <a:moveTo>
                    <a:pt x="1144" y="0"/>
                  </a:moveTo>
                  <a:cubicBezTo>
                    <a:pt x="991" y="98"/>
                    <a:pt x="851" y="182"/>
                    <a:pt x="684" y="238"/>
                  </a:cubicBezTo>
                  <a:cubicBezTo>
                    <a:pt x="726" y="586"/>
                    <a:pt x="739" y="851"/>
                    <a:pt x="753" y="1047"/>
                  </a:cubicBezTo>
                  <a:lnTo>
                    <a:pt x="642" y="1116"/>
                  </a:lnTo>
                  <a:cubicBezTo>
                    <a:pt x="600" y="1144"/>
                    <a:pt x="572" y="1158"/>
                    <a:pt x="544" y="1186"/>
                  </a:cubicBezTo>
                  <a:cubicBezTo>
                    <a:pt x="502" y="796"/>
                    <a:pt x="474" y="405"/>
                    <a:pt x="474" y="14"/>
                  </a:cubicBezTo>
                  <a:cubicBezTo>
                    <a:pt x="321" y="98"/>
                    <a:pt x="168" y="168"/>
                    <a:pt x="0" y="224"/>
                  </a:cubicBezTo>
                  <a:cubicBezTo>
                    <a:pt x="70" y="921"/>
                    <a:pt x="140" y="1660"/>
                    <a:pt x="168" y="2442"/>
                  </a:cubicBezTo>
                  <a:lnTo>
                    <a:pt x="377" y="2330"/>
                  </a:lnTo>
                  <a:lnTo>
                    <a:pt x="586" y="2190"/>
                  </a:lnTo>
                  <a:cubicBezTo>
                    <a:pt x="558" y="1898"/>
                    <a:pt x="544" y="1730"/>
                    <a:pt x="544" y="1674"/>
                  </a:cubicBezTo>
                  <a:lnTo>
                    <a:pt x="767" y="1549"/>
                  </a:lnTo>
                  <a:cubicBezTo>
                    <a:pt x="795" y="1981"/>
                    <a:pt x="823" y="2288"/>
                    <a:pt x="851" y="2455"/>
                  </a:cubicBezTo>
                  <a:cubicBezTo>
                    <a:pt x="907" y="2414"/>
                    <a:pt x="963" y="2358"/>
                    <a:pt x="1018" y="2316"/>
                  </a:cubicBezTo>
                  <a:cubicBezTo>
                    <a:pt x="1074" y="2274"/>
                    <a:pt x="1130" y="2232"/>
                    <a:pt x="1200" y="2190"/>
                  </a:cubicBezTo>
                  <a:lnTo>
                    <a:pt x="1228" y="2163"/>
                  </a:lnTo>
                  <a:cubicBezTo>
                    <a:pt x="1186" y="1730"/>
                    <a:pt x="1158" y="1019"/>
                    <a:pt x="1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812;p52"/>
            <p:cNvSpPr/>
            <p:nvPr/>
          </p:nvSpPr>
          <p:spPr>
            <a:xfrm>
              <a:off x="1265791" y="2476824"/>
              <a:ext cx="100738" cy="122464"/>
            </a:xfrm>
            <a:custGeom>
              <a:avLst/>
              <a:gdLst/>
              <a:ahLst/>
              <a:cxnLst/>
              <a:rect l="l" t="t" r="r" b="b"/>
              <a:pathLst>
                <a:path w="1187" h="1443" extrusionOk="0">
                  <a:moveTo>
                    <a:pt x="646" y="1"/>
                  </a:moveTo>
                  <a:cubicBezTo>
                    <a:pt x="622" y="1"/>
                    <a:pt x="597" y="3"/>
                    <a:pt x="573" y="6"/>
                  </a:cubicBezTo>
                  <a:cubicBezTo>
                    <a:pt x="350" y="6"/>
                    <a:pt x="140" y="146"/>
                    <a:pt x="43" y="355"/>
                  </a:cubicBezTo>
                  <a:cubicBezTo>
                    <a:pt x="1" y="480"/>
                    <a:pt x="15" y="606"/>
                    <a:pt x="71" y="718"/>
                  </a:cubicBezTo>
                  <a:cubicBezTo>
                    <a:pt x="196" y="662"/>
                    <a:pt x="322" y="648"/>
                    <a:pt x="461" y="648"/>
                  </a:cubicBezTo>
                  <a:cubicBezTo>
                    <a:pt x="461" y="606"/>
                    <a:pt x="447" y="578"/>
                    <a:pt x="433" y="550"/>
                  </a:cubicBezTo>
                  <a:cubicBezTo>
                    <a:pt x="433" y="494"/>
                    <a:pt x="461" y="439"/>
                    <a:pt x="503" y="411"/>
                  </a:cubicBezTo>
                  <a:cubicBezTo>
                    <a:pt x="573" y="411"/>
                    <a:pt x="615" y="439"/>
                    <a:pt x="615" y="494"/>
                  </a:cubicBezTo>
                  <a:cubicBezTo>
                    <a:pt x="615" y="522"/>
                    <a:pt x="601" y="550"/>
                    <a:pt x="601" y="578"/>
                  </a:cubicBezTo>
                  <a:cubicBezTo>
                    <a:pt x="517" y="745"/>
                    <a:pt x="405" y="899"/>
                    <a:pt x="266" y="1038"/>
                  </a:cubicBezTo>
                  <a:cubicBezTo>
                    <a:pt x="140" y="1136"/>
                    <a:pt x="99" y="1289"/>
                    <a:pt x="154" y="1443"/>
                  </a:cubicBezTo>
                  <a:cubicBezTo>
                    <a:pt x="228" y="1386"/>
                    <a:pt x="358" y="1357"/>
                    <a:pt x="545" y="1357"/>
                  </a:cubicBezTo>
                  <a:cubicBezTo>
                    <a:pt x="679" y="1357"/>
                    <a:pt x="841" y="1372"/>
                    <a:pt x="1033" y="1401"/>
                  </a:cubicBezTo>
                  <a:cubicBezTo>
                    <a:pt x="1047" y="1262"/>
                    <a:pt x="1103" y="1136"/>
                    <a:pt x="1187" y="1024"/>
                  </a:cubicBezTo>
                  <a:cubicBezTo>
                    <a:pt x="1096" y="997"/>
                    <a:pt x="1001" y="982"/>
                    <a:pt x="903" y="982"/>
                  </a:cubicBezTo>
                  <a:cubicBezTo>
                    <a:pt x="849" y="982"/>
                    <a:pt x="795" y="987"/>
                    <a:pt x="740" y="996"/>
                  </a:cubicBezTo>
                  <a:cubicBezTo>
                    <a:pt x="977" y="773"/>
                    <a:pt x="1089" y="578"/>
                    <a:pt x="1075" y="411"/>
                  </a:cubicBezTo>
                  <a:cubicBezTo>
                    <a:pt x="1075" y="257"/>
                    <a:pt x="991" y="118"/>
                    <a:pt x="852" y="48"/>
                  </a:cubicBezTo>
                  <a:cubicBezTo>
                    <a:pt x="789" y="17"/>
                    <a:pt x="718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813;p52"/>
            <p:cNvSpPr/>
            <p:nvPr/>
          </p:nvSpPr>
          <p:spPr>
            <a:xfrm>
              <a:off x="1004229" y="2406299"/>
              <a:ext cx="112534" cy="169650"/>
            </a:xfrm>
            <a:custGeom>
              <a:avLst/>
              <a:gdLst/>
              <a:ahLst/>
              <a:cxnLst/>
              <a:rect l="l" t="t" r="r" b="b"/>
              <a:pathLst>
                <a:path w="1326" h="1999" extrusionOk="0">
                  <a:moveTo>
                    <a:pt x="1032" y="0"/>
                  </a:moveTo>
                  <a:cubicBezTo>
                    <a:pt x="963" y="14"/>
                    <a:pt x="893" y="56"/>
                    <a:pt x="823" y="98"/>
                  </a:cubicBezTo>
                  <a:cubicBezTo>
                    <a:pt x="712" y="154"/>
                    <a:pt x="614" y="237"/>
                    <a:pt x="530" y="321"/>
                  </a:cubicBezTo>
                  <a:cubicBezTo>
                    <a:pt x="405" y="447"/>
                    <a:pt x="293" y="586"/>
                    <a:pt x="209" y="740"/>
                  </a:cubicBezTo>
                  <a:cubicBezTo>
                    <a:pt x="140" y="837"/>
                    <a:pt x="98" y="949"/>
                    <a:pt x="56" y="1060"/>
                  </a:cubicBezTo>
                  <a:cubicBezTo>
                    <a:pt x="0" y="1242"/>
                    <a:pt x="0" y="1451"/>
                    <a:pt x="56" y="1646"/>
                  </a:cubicBezTo>
                  <a:cubicBezTo>
                    <a:pt x="70" y="1702"/>
                    <a:pt x="112" y="1758"/>
                    <a:pt x="154" y="1814"/>
                  </a:cubicBezTo>
                  <a:cubicBezTo>
                    <a:pt x="182" y="1855"/>
                    <a:pt x="223" y="1883"/>
                    <a:pt x="265" y="1911"/>
                  </a:cubicBezTo>
                  <a:cubicBezTo>
                    <a:pt x="370" y="1969"/>
                    <a:pt x="484" y="1998"/>
                    <a:pt x="608" y="1998"/>
                  </a:cubicBezTo>
                  <a:cubicBezTo>
                    <a:pt x="633" y="1998"/>
                    <a:pt x="658" y="1997"/>
                    <a:pt x="684" y="1995"/>
                  </a:cubicBezTo>
                  <a:cubicBezTo>
                    <a:pt x="809" y="1967"/>
                    <a:pt x="935" y="1925"/>
                    <a:pt x="1046" y="1855"/>
                  </a:cubicBezTo>
                  <a:cubicBezTo>
                    <a:pt x="1158" y="1786"/>
                    <a:pt x="1242" y="1716"/>
                    <a:pt x="1325" y="1632"/>
                  </a:cubicBezTo>
                  <a:lnTo>
                    <a:pt x="1088" y="1214"/>
                  </a:lnTo>
                  <a:cubicBezTo>
                    <a:pt x="1088" y="1228"/>
                    <a:pt x="1074" y="1256"/>
                    <a:pt x="1046" y="1297"/>
                  </a:cubicBezTo>
                  <a:cubicBezTo>
                    <a:pt x="963" y="1395"/>
                    <a:pt x="865" y="1465"/>
                    <a:pt x="753" y="1507"/>
                  </a:cubicBezTo>
                  <a:lnTo>
                    <a:pt x="670" y="1507"/>
                  </a:lnTo>
                  <a:cubicBezTo>
                    <a:pt x="558" y="1451"/>
                    <a:pt x="530" y="1325"/>
                    <a:pt x="558" y="1158"/>
                  </a:cubicBezTo>
                  <a:cubicBezTo>
                    <a:pt x="600" y="1046"/>
                    <a:pt x="656" y="935"/>
                    <a:pt x="753" y="865"/>
                  </a:cubicBezTo>
                  <a:cubicBezTo>
                    <a:pt x="837" y="781"/>
                    <a:pt x="935" y="726"/>
                    <a:pt x="1046" y="712"/>
                  </a:cubicBezTo>
                  <a:lnTo>
                    <a:pt x="10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814;p52"/>
            <p:cNvSpPr/>
            <p:nvPr/>
          </p:nvSpPr>
          <p:spPr>
            <a:xfrm>
              <a:off x="1132040" y="2345873"/>
              <a:ext cx="105490" cy="209623"/>
            </a:xfrm>
            <a:custGeom>
              <a:avLst/>
              <a:gdLst/>
              <a:ahLst/>
              <a:cxnLst/>
              <a:rect l="l" t="t" r="r" b="b"/>
              <a:pathLst>
                <a:path w="1243" h="2470" extrusionOk="0">
                  <a:moveTo>
                    <a:pt x="1144" y="1"/>
                  </a:moveTo>
                  <a:cubicBezTo>
                    <a:pt x="1005" y="98"/>
                    <a:pt x="852" y="182"/>
                    <a:pt x="698" y="252"/>
                  </a:cubicBezTo>
                  <a:cubicBezTo>
                    <a:pt x="726" y="601"/>
                    <a:pt x="754" y="866"/>
                    <a:pt x="768" y="1047"/>
                  </a:cubicBezTo>
                  <a:cubicBezTo>
                    <a:pt x="726" y="1075"/>
                    <a:pt x="684" y="1103"/>
                    <a:pt x="656" y="1131"/>
                  </a:cubicBezTo>
                  <a:cubicBezTo>
                    <a:pt x="642" y="1131"/>
                    <a:pt x="614" y="1145"/>
                    <a:pt x="559" y="1186"/>
                  </a:cubicBezTo>
                  <a:cubicBezTo>
                    <a:pt x="517" y="796"/>
                    <a:pt x="489" y="405"/>
                    <a:pt x="489" y="15"/>
                  </a:cubicBezTo>
                  <a:cubicBezTo>
                    <a:pt x="335" y="98"/>
                    <a:pt x="168" y="168"/>
                    <a:pt x="1" y="238"/>
                  </a:cubicBezTo>
                  <a:cubicBezTo>
                    <a:pt x="84" y="921"/>
                    <a:pt x="140" y="1661"/>
                    <a:pt x="182" y="2442"/>
                  </a:cubicBezTo>
                  <a:lnTo>
                    <a:pt x="377" y="2330"/>
                  </a:lnTo>
                  <a:lnTo>
                    <a:pt x="600" y="2205"/>
                  </a:lnTo>
                  <a:cubicBezTo>
                    <a:pt x="573" y="1912"/>
                    <a:pt x="559" y="1730"/>
                    <a:pt x="559" y="1689"/>
                  </a:cubicBezTo>
                  <a:lnTo>
                    <a:pt x="782" y="1563"/>
                  </a:lnTo>
                  <a:cubicBezTo>
                    <a:pt x="810" y="1982"/>
                    <a:pt x="824" y="2288"/>
                    <a:pt x="866" y="2470"/>
                  </a:cubicBezTo>
                  <a:cubicBezTo>
                    <a:pt x="907" y="2414"/>
                    <a:pt x="977" y="2358"/>
                    <a:pt x="1033" y="2316"/>
                  </a:cubicBezTo>
                  <a:cubicBezTo>
                    <a:pt x="1089" y="2274"/>
                    <a:pt x="1144" y="2233"/>
                    <a:pt x="1214" y="2191"/>
                  </a:cubicBezTo>
                  <a:lnTo>
                    <a:pt x="1242" y="2177"/>
                  </a:lnTo>
                  <a:cubicBezTo>
                    <a:pt x="1186" y="1744"/>
                    <a:pt x="1158" y="1019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815;p52"/>
            <p:cNvSpPr/>
            <p:nvPr/>
          </p:nvSpPr>
          <p:spPr>
            <a:xfrm>
              <a:off x="1362880" y="2236988"/>
              <a:ext cx="163455" cy="95985"/>
            </a:xfrm>
            <a:custGeom>
              <a:avLst/>
              <a:gdLst/>
              <a:ahLst/>
              <a:cxnLst/>
              <a:rect l="l" t="t" r="r" b="b"/>
              <a:pathLst>
                <a:path w="1926" h="113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" y="15"/>
                    <a:pt x="70" y="56"/>
                  </a:cubicBezTo>
                  <a:cubicBezTo>
                    <a:pt x="126" y="98"/>
                    <a:pt x="196" y="140"/>
                    <a:pt x="280" y="210"/>
                  </a:cubicBezTo>
                  <a:cubicBezTo>
                    <a:pt x="447" y="321"/>
                    <a:pt x="684" y="475"/>
                    <a:pt x="935" y="614"/>
                  </a:cubicBezTo>
                  <a:cubicBezTo>
                    <a:pt x="1172" y="754"/>
                    <a:pt x="1409" y="893"/>
                    <a:pt x="1605" y="977"/>
                  </a:cubicBezTo>
                  <a:cubicBezTo>
                    <a:pt x="1702" y="1033"/>
                    <a:pt x="1786" y="1061"/>
                    <a:pt x="1842" y="1089"/>
                  </a:cubicBezTo>
                  <a:cubicBezTo>
                    <a:pt x="1898" y="1116"/>
                    <a:pt x="1926" y="1130"/>
                    <a:pt x="1926" y="1130"/>
                  </a:cubicBezTo>
                  <a:lnTo>
                    <a:pt x="1856" y="1061"/>
                  </a:lnTo>
                  <a:cubicBezTo>
                    <a:pt x="1800" y="1033"/>
                    <a:pt x="1730" y="977"/>
                    <a:pt x="1647" y="921"/>
                  </a:cubicBezTo>
                  <a:cubicBezTo>
                    <a:pt x="1465" y="796"/>
                    <a:pt x="1228" y="642"/>
                    <a:pt x="991" y="503"/>
                  </a:cubicBezTo>
                  <a:cubicBezTo>
                    <a:pt x="754" y="363"/>
                    <a:pt x="503" y="238"/>
                    <a:pt x="321" y="140"/>
                  </a:cubicBezTo>
                  <a:cubicBezTo>
                    <a:pt x="224" y="98"/>
                    <a:pt x="140" y="56"/>
                    <a:pt x="84" y="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816;p52"/>
            <p:cNvSpPr/>
            <p:nvPr/>
          </p:nvSpPr>
          <p:spPr>
            <a:xfrm>
              <a:off x="1381805" y="2435833"/>
              <a:ext cx="170584" cy="83000"/>
            </a:xfrm>
            <a:custGeom>
              <a:avLst/>
              <a:gdLst/>
              <a:ahLst/>
              <a:cxnLst/>
              <a:rect l="l" t="t" r="r" b="b"/>
              <a:pathLst>
                <a:path w="2010" h="978" extrusionOk="0">
                  <a:moveTo>
                    <a:pt x="2009" y="1"/>
                  </a:moveTo>
                  <a:lnTo>
                    <a:pt x="1912" y="29"/>
                  </a:lnTo>
                  <a:cubicBezTo>
                    <a:pt x="1856" y="57"/>
                    <a:pt x="1772" y="85"/>
                    <a:pt x="1675" y="113"/>
                  </a:cubicBezTo>
                  <a:cubicBezTo>
                    <a:pt x="1479" y="196"/>
                    <a:pt x="1228" y="308"/>
                    <a:pt x="977" y="433"/>
                  </a:cubicBezTo>
                  <a:cubicBezTo>
                    <a:pt x="726" y="545"/>
                    <a:pt x="475" y="684"/>
                    <a:pt x="294" y="782"/>
                  </a:cubicBezTo>
                  <a:cubicBezTo>
                    <a:pt x="210" y="838"/>
                    <a:pt x="126" y="894"/>
                    <a:pt x="85" y="922"/>
                  </a:cubicBezTo>
                  <a:lnTo>
                    <a:pt x="1" y="977"/>
                  </a:lnTo>
                  <a:lnTo>
                    <a:pt x="85" y="935"/>
                  </a:lnTo>
                  <a:cubicBezTo>
                    <a:pt x="154" y="922"/>
                    <a:pt x="238" y="894"/>
                    <a:pt x="336" y="852"/>
                  </a:cubicBezTo>
                  <a:cubicBezTo>
                    <a:pt x="517" y="768"/>
                    <a:pt x="768" y="657"/>
                    <a:pt x="1033" y="545"/>
                  </a:cubicBezTo>
                  <a:cubicBezTo>
                    <a:pt x="1284" y="419"/>
                    <a:pt x="1535" y="294"/>
                    <a:pt x="1703" y="182"/>
                  </a:cubicBezTo>
                  <a:cubicBezTo>
                    <a:pt x="1800" y="126"/>
                    <a:pt x="1870" y="85"/>
                    <a:pt x="1926" y="57"/>
                  </a:cubicBezTo>
                  <a:lnTo>
                    <a:pt x="20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817;p52"/>
            <p:cNvSpPr/>
            <p:nvPr/>
          </p:nvSpPr>
          <p:spPr>
            <a:xfrm>
              <a:off x="2874628" y="2959127"/>
              <a:ext cx="135024" cy="201475"/>
            </a:xfrm>
            <a:custGeom>
              <a:avLst/>
              <a:gdLst/>
              <a:ahLst/>
              <a:cxnLst/>
              <a:rect l="l" t="t" r="r" b="b"/>
              <a:pathLst>
                <a:path w="1591" h="2374" extrusionOk="0">
                  <a:moveTo>
                    <a:pt x="795" y="0"/>
                  </a:moveTo>
                  <a:cubicBezTo>
                    <a:pt x="725" y="56"/>
                    <a:pt x="656" y="112"/>
                    <a:pt x="600" y="182"/>
                  </a:cubicBezTo>
                  <a:cubicBezTo>
                    <a:pt x="488" y="265"/>
                    <a:pt x="405" y="377"/>
                    <a:pt x="335" y="488"/>
                  </a:cubicBezTo>
                  <a:cubicBezTo>
                    <a:pt x="223" y="670"/>
                    <a:pt x="140" y="851"/>
                    <a:pt x="84" y="1046"/>
                  </a:cubicBezTo>
                  <a:cubicBezTo>
                    <a:pt x="42" y="1172"/>
                    <a:pt x="14" y="1311"/>
                    <a:pt x="14" y="1451"/>
                  </a:cubicBezTo>
                  <a:cubicBezTo>
                    <a:pt x="0" y="1674"/>
                    <a:pt x="42" y="1897"/>
                    <a:pt x="167" y="2106"/>
                  </a:cubicBezTo>
                  <a:cubicBezTo>
                    <a:pt x="209" y="2176"/>
                    <a:pt x="265" y="2232"/>
                    <a:pt x="321" y="2274"/>
                  </a:cubicBezTo>
                  <a:cubicBezTo>
                    <a:pt x="363" y="2302"/>
                    <a:pt x="419" y="2330"/>
                    <a:pt x="474" y="2344"/>
                  </a:cubicBezTo>
                  <a:cubicBezTo>
                    <a:pt x="546" y="2363"/>
                    <a:pt x="623" y="2373"/>
                    <a:pt x="700" y="2373"/>
                  </a:cubicBezTo>
                  <a:cubicBezTo>
                    <a:pt x="790" y="2373"/>
                    <a:pt x="880" y="2360"/>
                    <a:pt x="963" y="2330"/>
                  </a:cubicBezTo>
                  <a:cubicBezTo>
                    <a:pt x="1102" y="2260"/>
                    <a:pt x="1228" y="2176"/>
                    <a:pt x="1339" y="2065"/>
                  </a:cubicBezTo>
                  <a:cubicBezTo>
                    <a:pt x="1437" y="1967"/>
                    <a:pt x="1520" y="1869"/>
                    <a:pt x="1590" y="1744"/>
                  </a:cubicBezTo>
                  <a:lnTo>
                    <a:pt x="1214" y="1353"/>
                  </a:lnTo>
                  <a:cubicBezTo>
                    <a:pt x="1200" y="1381"/>
                    <a:pt x="1186" y="1423"/>
                    <a:pt x="1172" y="1451"/>
                  </a:cubicBezTo>
                  <a:cubicBezTo>
                    <a:pt x="1116" y="1590"/>
                    <a:pt x="1018" y="1688"/>
                    <a:pt x="907" y="1758"/>
                  </a:cubicBezTo>
                  <a:lnTo>
                    <a:pt x="823" y="1786"/>
                  </a:lnTo>
                  <a:cubicBezTo>
                    <a:pt x="684" y="1758"/>
                    <a:pt x="600" y="1646"/>
                    <a:pt x="600" y="1437"/>
                  </a:cubicBezTo>
                  <a:cubicBezTo>
                    <a:pt x="614" y="1297"/>
                    <a:pt x="656" y="1158"/>
                    <a:pt x="725" y="1046"/>
                  </a:cubicBezTo>
                  <a:cubicBezTo>
                    <a:pt x="795" y="935"/>
                    <a:pt x="893" y="851"/>
                    <a:pt x="1018" y="795"/>
                  </a:cubicBezTo>
                  <a:lnTo>
                    <a:pt x="7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818;p52"/>
            <p:cNvSpPr/>
            <p:nvPr/>
          </p:nvSpPr>
          <p:spPr>
            <a:xfrm>
              <a:off x="2961023" y="2879775"/>
              <a:ext cx="161079" cy="253414"/>
            </a:xfrm>
            <a:custGeom>
              <a:avLst/>
              <a:gdLst/>
              <a:ahLst/>
              <a:cxnLst/>
              <a:rect l="l" t="t" r="r" b="b"/>
              <a:pathLst>
                <a:path w="1898" h="2986" extrusionOk="0">
                  <a:moveTo>
                    <a:pt x="1200" y="1"/>
                  </a:moveTo>
                  <a:cubicBezTo>
                    <a:pt x="1060" y="140"/>
                    <a:pt x="921" y="280"/>
                    <a:pt x="767" y="391"/>
                  </a:cubicBezTo>
                  <a:cubicBezTo>
                    <a:pt x="893" y="768"/>
                    <a:pt x="991" y="1047"/>
                    <a:pt x="1060" y="1256"/>
                  </a:cubicBezTo>
                  <a:cubicBezTo>
                    <a:pt x="1019" y="1312"/>
                    <a:pt x="991" y="1354"/>
                    <a:pt x="949" y="1382"/>
                  </a:cubicBezTo>
                  <a:cubicBezTo>
                    <a:pt x="921" y="1409"/>
                    <a:pt x="893" y="1451"/>
                    <a:pt x="865" y="1479"/>
                  </a:cubicBezTo>
                  <a:cubicBezTo>
                    <a:pt x="712" y="1061"/>
                    <a:pt x="572" y="628"/>
                    <a:pt x="461" y="196"/>
                  </a:cubicBezTo>
                  <a:cubicBezTo>
                    <a:pt x="307" y="321"/>
                    <a:pt x="154" y="447"/>
                    <a:pt x="0" y="559"/>
                  </a:cubicBezTo>
                  <a:cubicBezTo>
                    <a:pt x="279" y="1312"/>
                    <a:pt x="544" y="2121"/>
                    <a:pt x="809" y="2986"/>
                  </a:cubicBezTo>
                  <a:lnTo>
                    <a:pt x="991" y="2804"/>
                  </a:lnTo>
                  <a:lnTo>
                    <a:pt x="1200" y="2595"/>
                  </a:lnTo>
                  <a:cubicBezTo>
                    <a:pt x="1088" y="2274"/>
                    <a:pt x="1032" y="2093"/>
                    <a:pt x="1019" y="2037"/>
                  </a:cubicBezTo>
                  <a:lnTo>
                    <a:pt x="1228" y="1828"/>
                  </a:lnTo>
                  <a:cubicBezTo>
                    <a:pt x="1367" y="2302"/>
                    <a:pt x="1493" y="2623"/>
                    <a:pt x="1563" y="2818"/>
                  </a:cubicBezTo>
                  <a:cubicBezTo>
                    <a:pt x="1618" y="2749"/>
                    <a:pt x="1660" y="2679"/>
                    <a:pt x="1716" y="2609"/>
                  </a:cubicBezTo>
                  <a:cubicBezTo>
                    <a:pt x="1758" y="2539"/>
                    <a:pt x="1814" y="2484"/>
                    <a:pt x="1869" y="2414"/>
                  </a:cubicBezTo>
                  <a:lnTo>
                    <a:pt x="1897" y="2386"/>
                  </a:lnTo>
                  <a:cubicBezTo>
                    <a:pt x="1730" y="1912"/>
                    <a:pt x="1493" y="1117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819;p52"/>
            <p:cNvSpPr/>
            <p:nvPr/>
          </p:nvSpPr>
          <p:spPr>
            <a:xfrm>
              <a:off x="3143319" y="3011490"/>
              <a:ext cx="84104" cy="92590"/>
            </a:xfrm>
            <a:custGeom>
              <a:avLst/>
              <a:gdLst/>
              <a:ahLst/>
              <a:cxnLst/>
              <a:rect l="l" t="t" r="r" b="b"/>
              <a:pathLst>
                <a:path w="991" h="1091" extrusionOk="0">
                  <a:moveTo>
                    <a:pt x="521" y="0"/>
                  </a:moveTo>
                  <a:cubicBezTo>
                    <a:pt x="488" y="0"/>
                    <a:pt x="453" y="8"/>
                    <a:pt x="419" y="25"/>
                  </a:cubicBezTo>
                  <a:cubicBezTo>
                    <a:pt x="251" y="67"/>
                    <a:pt x="98" y="178"/>
                    <a:pt x="0" y="332"/>
                  </a:cubicBezTo>
                  <a:cubicBezTo>
                    <a:pt x="42" y="415"/>
                    <a:pt x="112" y="471"/>
                    <a:pt x="196" y="527"/>
                  </a:cubicBezTo>
                  <a:cubicBezTo>
                    <a:pt x="265" y="401"/>
                    <a:pt x="335" y="332"/>
                    <a:pt x="391" y="332"/>
                  </a:cubicBezTo>
                  <a:cubicBezTo>
                    <a:pt x="433" y="332"/>
                    <a:pt x="461" y="374"/>
                    <a:pt x="447" y="415"/>
                  </a:cubicBezTo>
                  <a:cubicBezTo>
                    <a:pt x="419" y="471"/>
                    <a:pt x="363" y="513"/>
                    <a:pt x="321" y="541"/>
                  </a:cubicBezTo>
                  <a:cubicBezTo>
                    <a:pt x="321" y="597"/>
                    <a:pt x="349" y="639"/>
                    <a:pt x="391" y="694"/>
                  </a:cubicBezTo>
                  <a:cubicBezTo>
                    <a:pt x="461" y="660"/>
                    <a:pt x="516" y="642"/>
                    <a:pt x="560" y="642"/>
                  </a:cubicBezTo>
                  <a:cubicBezTo>
                    <a:pt x="604" y="642"/>
                    <a:pt x="635" y="660"/>
                    <a:pt x="656" y="694"/>
                  </a:cubicBezTo>
                  <a:cubicBezTo>
                    <a:pt x="684" y="792"/>
                    <a:pt x="628" y="862"/>
                    <a:pt x="475" y="862"/>
                  </a:cubicBezTo>
                  <a:cubicBezTo>
                    <a:pt x="405" y="848"/>
                    <a:pt x="321" y="820"/>
                    <a:pt x="265" y="778"/>
                  </a:cubicBezTo>
                  <a:cubicBezTo>
                    <a:pt x="224" y="848"/>
                    <a:pt x="196" y="918"/>
                    <a:pt x="182" y="1001"/>
                  </a:cubicBezTo>
                  <a:cubicBezTo>
                    <a:pt x="288" y="1059"/>
                    <a:pt x="400" y="1090"/>
                    <a:pt x="510" y="1090"/>
                  </a:cubicBezTo>
                  <a:cubicBezTo>
                    <a:pt x="560" y="1090"/>
                    <a:pt x="608" y="1084"/>
                    <a:pt x="656" y="1071"/>
                  </a:cubicBezTo>
                  <a:cubicBezTo>
                    <a:pt x="768" y="1043"/>
                    <a:pt x="865" y="973"/>
                    <a:pt x="921" y="876"/>
                  </a:cubicBezTo>
                  <a:cubicBezTo>
                    <a:pt x="991" y="750"/>
                    <a:pt x="977" y="583"/>
                    <a:pt x="865" y="485"/>
                  </a:cubicBezTo>
                  <a:cubicBezTo>
                    <a:pt x="809" y="457"/>
                    <a:pt x="740" y="429"/>
                    <a:pt x="684" y="429"/>
                  </a:cubicBezTo>
                  <a:cubicBezTo>
                    <a:pt x="740" y="360"/>
                    <a:pt x="754" y="276"/>
                    <a:pt x="754" y="192"/>
                  </a:cubicBezTo>
                  <a:cubicBezTo>
                    <a:pt x="722" y="76"/>
                    <a:pt x="626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820;p52"/>
            <p:cNvSpPr/>
            <p:nvPr/>
          </p:nvSpPr>
          <p:spPr>
            <a:xfrm>
              <a:off x="1597284" y="1603705"/>
              <a:ext cx="389542" cy="421452"/>
            </a:xfrm>
            <a:custGeom>
              <a:avLst/>
              <a:gdLst/>
              <a:ahLst/>
              <a:cxnLst/>
              <a:rect l="l" t="t" r="r" b="b"/>
              <a:pathLst>
                <a:path w="4590" h="4966" extrusionOk="0">
                  <a:moveTo>
                    <a:pt x="168" y="0"/>
                  </a:moveTo>
                  <a:lnTo>
                    <a:pt x="1" y="335"/>
                  </a:lnTo>
                  <a:lnTo>
                    <a:pt x="4171" y="4687"/>
                  </a:lnTo>
                  <a:lnTo>
                    <a:pt x="4241" y="4966"/>
                  </a:lnTo>
                  <a:lnTo>
                    <a:pt x="4590" y="4464"/>
                  </a:lnTo>
                  <a:lnTo>
                    <a:pt x="4520" y="4213"/>
                  </a:lnTo>
                  <a:lnTo>
                    <a:pt x="531" y="4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821;p52"/>
            <p:cNvSpPr/>
            <p:nvPr/>
          </p:nvSpPr>
          <p:spPr>
            <a:xfrm>
              <a:off x="1726283" y="1615502"/>
              <a:ext cx="294915" cy="339809"/>
            </a:xfrm>
            <a:custGeom>
              <a:avLst/>
              <a:gdLst/>
              <a:ahLst/>
              <a:cxnLst/>
              <a:rect l="l" t="t" r="r" b="b"/>
              <a:pathLst>
                <a:path w="3475" h="4004" extrusionOk="0">
                  <a:moveTo>
                    <a:pt x="1" y="1"/>
                  </a:moveTo>
                  <a:lnTo>
                    <a:pt x="3237" y="3739"/>
                  </a:lnTo>
                  <a:lnTo>
                    <a:pt x="3293" y="4004"/>
                  </a:lnTo>
                  <a:lnTo>
                    <a:pt x="3474" y="3739"/>
                  </a:lnTo>
                  <a:lnTo>
                    <a:pt x="3418" y="3488"/>
                  </a:lnTo>
                  <a:lnTo>
                    <a:pt x="405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3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6205196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Subject for Elementary - 3rd Grade: Chemistry by Slidesgo">
  <a:themeElements>
    <a:clrScheme name="Simple Light">
      <a:dk1>
        <a:srgbClr val="183030"/>
      </a:dk1>
      <a:lt1>
        <a:srgbClr val="FFFFFF"/>
      </a:lt1>
      <a:dk2>
        <a:srgbClr val="292B39"/>
      </a:dk2>
      <a:lt2>
        <a:srgbClr val="9C6FE6"/>
      </a:lt2>
      <a:accent1>
        <a:srgbClr val="EEE3FF"/>
      </a:accent1>
      <a:accent2>
        <a:srgbClr val="E42B46"/>
      </a:accent2>
      <a:accent3>
        <a:srgbClr val="FFA100"/>
      </a:accent3>
      <a:accent4>
        <a:srgbClr val="00BACE"/>
      </a:accent4>
      <a:accent5>
        <a:srgbClr val="5CCD04"/>
      </a:accent5>
      <a:accent6>
        <a:srgbClr val="E3CC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9685</Words>
  <Application>Microsoft Office PowerPoint</Application>
  <PresentationFormat>Экран (16:9)</PresentationFormat>
  <Paragraphs>653</Paragraphs>
  <Slides>107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107</vt:i4>
      </vt:variant>
    </vt:vector>
  </HeadingPairs>
  <TitlesOfParts>
    <vt:vector size="118" baseType="lpstr">
      <vt:lpstr>Roboto</vt:lpstr>
      <vt:lpstr>Bebas Neue</vt:lpstr>
      <vt:lpstr>Josefin Slab SemiBold</vt:lpstr>
      <vt:lpstr>Anaheim</vt:lpstr>
      <vt:lpstr>Cambria Math</vt:lpstr>
      <vt:lpstr>Arial</vt:lpstr>
      <vt:lpstr>Times New Roman</vt:lpstr>
      <vt:lpstr>DM Sans</vt:lpstr>
      <vt:lpstr>Roboto Condensed</vt:lpstr>
      <vt:lpstr>Calibri</vt:lpstr>
      <vt:lpstr>Science Subject for Elementary - 3rd Grade: Chemistry by Slidesgo</vt:lpstr>
      <vt:lpstr>Физико-химия дисперсных систем</vt:lpstr>
      <vt:lpstr>Классификация. Ткани организма как дисперсные системы</vt:lpstr>
      <vt:lpstr>Презентация PowerPoint</vt:lpstr>
      <vt:lpstr>Презентация PowerPoint</vt:lpstr>
      <vt:lpstr>АГРЕГАТНОЕ СОСТОЯНИЕ</vt:lpstr>
      <vt:lpstr>Презентация PowerPoint</vt:lpstr>
      <vt:lpstr>Классификация по агрегатному состоянию</vt:lpstr>
      <vt:lpstr>Презентация PowerPoint</vt:lpstr>
      <vt:lpstr>Классификация по агрегатному состоянию </vt:lpstr>
      <vt:lpstr>Классификация по межфазному взаимодействию</vt:lpstr>
      <vt:lpstr>Классификация по агрегатному состоянию</vt:lpstr>
      <vt:lpstr>Грубодисперсные системы </vt:lpstr>
      <vt:lpstr>Классификация по агрегатному состоянию</vt:lpstr>
      <vt:lpstr>Классификация по агрегатному состоянию</vt:lpstr>
      <vt:lpstr>Кровь</vt:lpstr>
      <vt:lpstr>Классификация по агрегатному состоянию</vt:lpstr>
      <vt:lpstr>Презентация PowerPoint</vt:lpstr>
      <vt:lpstr>Тремя основными компонентами клетки являются: ядро, цитоплазма и окружающая их клеточная мембрана – плазмолемма. </vt:lpstr>
      <vt:lpstr>Презентация PowerPoint</vt:lpstr>
      <vt:lpstr>Презентация PowerPoint</vt:lpstr>
      <vt:lpstr>Методы получения коллоидных растворов</vt:lpstr>
      <vt:lpstr>Размеры диспергируемого вещества должны быть доведены до размеров коллоидных частиц</vt:lpstr>
      <vt:lpstr>Методы получения коллоидных растворов</vt:lpstr>
      <vt:lpstr>Дисперсионные методы</vt:lpstr>
      <vt:lpstr>Методы получения коллоидных растворов </vt:lpstr>
      <vt:lpstr>Метод растворения</vt:lpstr>
      <vt:lpstr>Метод окисления</vt:lpstr>
      <vt:lpstr>Метод обменного разложения</vt:lpstr>
      <vt:lpstr>Метод замены растворителя</vt:lpstr>
      <vt:lpstr>Лиофобные коллоидные растворы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очистки коллоидных систем</vt:lpstr>
      <vt:lpstr>Презентация PowerPoint</vt:lpstr>
      <vt:lpstr>Презентация PowerPoint</vt:lpstr>
      <vt:lpstr>Презентация PowerPoint</vt:lpstr>
      <vt:lpstr>Презентация PowerPoint</vt:lpstr>
      <vt:lpstr>Аппарат «искусственная почка» состоит из следующих функциональных частей: </vt:lpstr>
      <vt:lpstr>Презентация PowerPoint</vt:lpstr>
      <vt:lpstr>Презентация PowerPoint</vt:lpstr>
      <vt:lpstr>Презентация PowerPoint</vt:lpstr>
      <vt:lpstr>Свойства лиофобных коллоидных растворов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Устойчивость лиофобных золей. Коагуляция. Пептизация. Коллоидная защита </vt:lpstr>
      <vt:lpstr>Презентация PowerPoint</vt:lpstr>
      <vt:lpstr>Презентация PowerPoint</vt:lpstr>
      <vt:lpstr>Факторы устойчивости дисперсных систем </vt:lpstr>
      <vt:lpstr>Презентация PowerPoint</vt:lpstr>
      <vt:lpstr>Презентация PowerPoint</vt:lpstr>
      <vt:lpstr>электростатический</vt:lpstr>
      <vt:lpstr>Презентация PowerPoint</vt:lpstr>
      <vt:lpstr>Презентация PowerPoint</vt:lpstr>
      <vt:lpstr>электростатическое отталкивание одноименно заряженных противоионов</vt:lpstr>
      <vt:lpstr>Презентация PowerPoint</vt:lpstr>
      <vt:lpstr>Коагуляция. Пептизация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Кинетика коагуляции</vt:lpstr>
      <vt:lpstr>Медленной</vt:lpstr>
      <vt:lpstr>Презентация PowerPoint</vt:lpstr>
      <vt:lpstr>Коллоидная защита </vt:lpstr>
      <vt:lpstr>Основные условия защитного действия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Коагуляция в биологических системах</vt:lpstr>
      <vt:lpstr>Презентация PowerPoint</vt:lpstr>
      <vt:lpstr>Презентация PowerPoint</vt:lpstr>
      <vt:lpstr>Спасибо за внимание!</vt:lpstr>
      <vt:lpstr>PERIODIC TABLE OF THE ELEMENTS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Физико-химия дисперсных систем</dc:title>
  <dc:creator>User</dc:creator>
  <cp:lastModifiedBy>MyPC</cp:lastModifiedBy>
  <cp:revision>39</cp:revision>
  <dcterms:modified xsi:type="dcterms:W3CDTF">2023-10-17T17:32:42Z</dcterms:modified>
</cp:coreProperties>
</file>